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handoutMasterIdLst>
    <p:handoutMasterId r:id="rId4"/>
  </p:handout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47A461-F9B5-3DE7-AE9D-DA1A1B21C079}" name="Giorgio Dolci" initials="GD" userId="S::giorgio.dolci@univr.it::a31394cf-6655-410b-b1b0-eaaa46d6b9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9D3"/>
    <a:srgbClr val="F624BE"/>
    <a:srgbClr val="D915BD"/>
    <a:srgbClr val="CCFF33"/>
    <a:srgbClr val="FF6600"/>
    <a:srgbClr val="217500"/>
    <a:srgbClr val="E6DE6C"/>
    <a:srgbClr val="AC5238"/>
    <a:srgbClr val="7D2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491D0-90C6-DE40-A1B8-595207A1F0CF}" v="2" dt="2025-09-04T10:06:14.7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6"/>
    <p:restoredTop sz="96296"/>
  </p:normalViewPr>
  <p:slideViewPr>
    <p:cSldViewPr snapToGrid="0">
      <p:cViewPr>
        <p:scale>
          <a:sx n="107" d="100"/>
          <a:sy n="107" d="100"/>
        </p:scale>
        <p:origin x="15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a Saglia" userId="S::silvia.saglia@univr.it::69ad44fa-3654-4ea0-b0dc-f3f575f0fa42" providerId="AD" clId="Web-{3CA26244-9F7E-B91A-1A73-1DE3A3F655BA}"/>
    <pc:docChg chg="addSld delSld modSld sldOrd">
      <pc:chgData name="Silvia Saglia" userId="S::silvia.saglia@univr.it::69ad44fa-3654-4ea0-b0dc-f3f575f0fa42" providerId="AD" clId="Web-{3CA26244-9F7E-B91A-1A73-1DE3A3F655BA}" dt="2024-12-10T11:10:50.279" v="1553" actId="20577"/>
      <pc:docMkLst>
        <pc:docMk/>
      </pc:docMkLst>
      <pc:sldChg chg="delSp">
        <pc:chgData name="Silvia Saglia" userId="S::silvia.saglia@univr.it::69ad44fa-3654-4ea0-b0dc-f3f575f0fa42" providerId="AD" clId="Web-{3CA26244-9F7E-B91A-1A73-1DE3A3F655BA}" dt="2024-12-10T11:07:40.680" v="1491"/>
        <pc:sldMkLst>
          <pc:docMk/>
          <pc:sldMk cId="2826821555" sldId="256"/>
        </pc:sldMkLst>
      </pc:sldChg>
      <pc:sldChg chg="addSp delSp modSp">
        <pc:chgData name="Silvia Saglia" userId="S::silvia.saglia@univr.it::69ad44fa-3654-4ea0-b0dc-f3f575f0fa42" providerId="AD" clId="Web-{3CA26244-9F7E-B91A-1A73-1DE3A3F655BA}" dt="2024-12-10T11:10:50.279" v="1553" actId="20577"/>
        <pc:sldMkLst>
          <pc:docMk/>
          <pc:sldMk cId="3585551403" sldId="259"/>
        </pc:sldMkLst>
      </pc:sldChg>
      <pc:sldChg chg="addSp delSp modSp addAnim delAnim">
        <pc:chgData name="Silvia Saglia" userId="S::silvia.saglia@univr.it::69ad44fa-3654-4ea0-b0dc-f3f575f0fa42" providerId="AD" clId="Web-{3CA26244-9F7E-B91A-1A73-1DE3A3F655BA}" dt="2024-12-10T11:07:17.664" v="1490" actId="1076"/>
        <pc:sldMkLst>
          <pc:docMk/>
          <pc:sldMk cId="3251058922" sldId="260"/>
        </pc:sldMkLst>
      </pc:sldChg>
      <pc:sldChg chg="ord">
        <pc:chgData name="Silvia Saglia" userId="S::silvia.saglia@univr.it::69ad44fa-3654-4ea0-b0dc-f3f575f0fa42" providerId="AD" clId="Web-{3CA26244-9F7E-B91A-1A73-1DE3A3F655BA}" dt="2024-12-10T09:58:17.771" v="952"/>
        <pc:sldMkLst>
          <pc:docMk/>
          <pc:sldMk cId="445246888" sldId="271"/>
        </pc:sldMkLst>
      </pc:sldChg>
      <pc:sldChg chg="addSp delSp modSp modNotes">
        <pc:chgData name="Silvia Saglia" userId="S::silvia.saglia@univr.it::69ad44fa-3654-4ea0-b0dc-f3f575f0fa42" providerId="AD" clId="Web-{3CA26244-9F7E-B91A-1A73-1DE3A3F655BA}" dt="2024-12-10T09:21:31.171" v="743" actId="20577"/>
        <pc:sldMkLst>
          <pc:docMk/>
          <pc:sldMk cId="1223305691" sldId="274"/>
        </pc:sldMkLst>
      </pc:sldChg>
      <pc:sldChg chg="modSp">
        <pc:chgData name="Silvia Saglia" userId="S::silvia.saglia@univr.it::69ad44fa-3654-4ea0-b0dc-f3f575f0fa42" providerId="AD" clId="Web-{3CA26244-9F7E-B91A-1A73-1DE3A3F655BA}" dt="2024-12-10T09:56:28.752" v="949" actId="20577"/>
        <pc:sldMkLst>
          <pc:docMk/>
          <pc:sldMk cId="504582305" sldId="280"/>
        </pc:sldMkLst>
      </pc:sldChg>
      <pc:sldChg chg="modSp">
        <pc:chgData name="Silvia Saglia" userId="S::silvia.saglia@univr.it::69ad44fa-3654-4ea0-b0dc-f3f575f0fa42" providerId="AD" clId="Web-{3CA26244-9F7E-B91A-1A73-1DE3A3F655BA}" dt="2024-12-10T09:26:47.494" v="747" actId="20577"/>
        <pc:sldMkLst>
          <pc:docMk/>
          <pc:sldMk cId="2709142130" sldId="293"/>
        </pc:sldMkLst>
      </pc:sldChg>
      <pc:sldChg chg="addSp delSp modSp">
        <pc:chgData name="Silvia Saglia" userId="S::silvia.saglia@univr.it::69ad44fa-3654-4ea0-b0dc-f3f575f0fa42" providerId="AD" clId="Web-{3CA26244-9F7E-B91A-1A73-1DE3A3F655BA}" dt="2024-12-10T11:10:24.669" v="1552" actId="1076"/>
        <pc:sldMkLst>
          <pc:docMk/>
          <pc:sldMk cId="43053818" sldId="294"/>
        </pc:sldMkLst>
      </pc:sldChg>
      <pc:sldChg chg="new del">
        <pc:chgData name="Silvia Saglia" userId="S::silvia.saglia@univr.it::69ad44fa-3654-4ea0-b0dc-f3f575f0fa42" providerId="AD" clId="Web-{3CA26244-9F7E-B91A-1A73-1DE3A3F655BA}" dt="2024-12-10T07:56:35.999" v="1"/>
        <pc:sldMkLst>
          <pc:docMk/>
          <pc:sldMk cId="3562984007" sldId="295"/>
        </pc:sldMkLst>
      </pc:sldChg>
    </pc:docChg>
  </pc:docChgLst>
  <pc:docChgLst>
    <pc:chgData name="Giorgio Dolci" userId="a31394cf-6655-410b-b1b0-eaaa46d6b9e2" providerId="ADAL" clId="{4E894068-FCAB-1C42-91FA-95F70F716A34}"/>
    <pc:docChg chg="undo custSel addSld delSld modSld sldOrd modMainMaster">
      <pc:chgData name="Giorgio Dolci" userId="a31394cf-6655-410b-b1b0-eaaa46d6b9e2" providerId="ADAL" clId="{4E894068-FCAB-1C42-91FA-95F70F716A34}" dt="2024-12-10T14:56:33.760" v="7355" actId="20577"/>
      <pc:docMkLst>
        <pc:docMk/>
      </pc:docMkLst>
      <pc:sldChg chg="addSp modSp mod">
        <pc:chgData name="Giorgio Dolci" userId="a31394cf-6655-410b-b1b0-eaaa46d6b9e2" providerId="ADAL" clId="{4E894068-FCAB-1C42-91FA-95F70F716A34}" dt="2024-12-04T21:11:58.850" v="3004" actId="27636"/>
        <pc:sldMkLst>
          <pc:docMk/>
          <pc:sldMk cId="2826821555" sldId="256"/>
        </pc:sldMkLst>
      </pc:sldChg>
      <pc:sldChg chg="addSp delSp modSp mod">
        <pc:chgData name="Giorgio Dolci" userId="a31394cf-6655-410b-b1b0-eaaa46d6b9e2" providerId="ADAL" clId="{4E894068-FCAB-1C42-91FA-95F70F716A34}" dt="2024-12-04T20:26:33.060" v="2167" actId="2085"/>
        <pc:sldMkLst>
          <pc:docMk/>
          <pc:sldMk cId="1429735724" sldId="257"/>
        </pc:sldMkLst>
      </pc:sldChg>
      <pc:sldChg chg="addSp delSp modSp add mod modAnim">
        <pc:chgData name="Giorgio Dolci" userId="a31394cf-6655-410b-b1b0-eaaa46d6b9e2" providerId="ADAL" clId="{4E894068-FCAB-1C42-91FA-95F70F716A34}" dt="2024-12-04T20:24:54.793" v="2147" actId="207"/>
        <pc:sldMkLst>
          <pc:docMk/>
          <pc:sldMk cId="435361967" sldId="258"/>
        </pc:sldMkLst>
      </pc:sldChg>
      <pc:sldChg chg="addSp delSp modSp add mod delAnim modAnim">
        <pc:chgData name="Giorgio Dolci" userId="a31394cf-6655-410b-b1b0-eaaa46d6b9e2" providerId="ADAL" clId="{4E894068-FCAB-1C42-91FA-95F70F716A34}" dt="2024-12-04T20:24:35.375" v="2140" actId="207"/>
        <pc:sldMkLst>
          <pc:docMk/>
          <pc:sldMk cId="3585551403" sldId="259"/>
        </pc:sldMkLst>
      </pc:sldChg>
      <pc:sldChg chg="addSp delSp modSp add mod modAnim">
        <pc:chgData name="Giorgio Dolci" userId="a31394cf-6655-410b-b1b0-eaaa46d6b9e2" providerId="ADAL" clId="{4E894068-FCAB-1C42-91FA-95F70F716A34}" dt="2024-12-04T21:18:50.417" v="3092"/>
        <pc:sldMkLst>
          <pc:docMk/>
          <pc:sldMk cId="3251058922" sldId="260"/>
        </pc:sldMkLst>
      </pc:sldChg>
      <pc:sldChg chg="addSp delSp modSp add mod">
        <pc:chgData name="Giorgio Dolci" userId="a31394cf-6655-410b-b1b0-eaaa46d6b9e2" providerId="ADAL" clId="{4E894068-FCAB-1C42-91FA-95F70F716A34}" dt="2024-12-09T07:50:18.814" v="3138" actId="208"/>
        <pc:sldMkLst>
          <pc:docMk/>
          <pc:sldMk cId="862206194" sldId="261"/>
        </pc:sldMkLst>
      </pc:sldChg>
      <pc:sldChg chg="addSp delSp modSp add mod ord">
        <pc:chgData name="Giorgio Dolci" userId="a31394cf-6655-410b-b1b0-eaaa46d6b9e2" providerId="ADAL" clId="{4E894068-FCAB-1C42-91FA-95F70F716A34}" dt="2024-12-04T20:27:24.175" v="2179" actId="207"/>
        <pc:sldMkLst>
          <pc:docMk/>
          <pc:sldMk cId="85296802" sldId="262"/>
        </pc:sldMkLst>
      </pc:sldChg>
      <pc:sldChg chg="new del">
        <pc:chgData name="Giorgio Dolci" userId="a31394cf-6655-410b-b1b0-eaaa46d6b9e2" providerId="ADAL" clId="{4E894068-FCAB-1C42-91FA-95F70F716A34}" dt="2024-12-04T10:42:22.381" v="779" actId="2696"/>
        <pc:sldMkLst>
          <pc:docMk/>
          <pc:sldMk cId="3381925857" sldId="263"/>
        </pc:sldMkLst>
      </pc:sldChg>
      <pc:sldChg chg="addSp delSp modSp add del mod ord">
        <pc:chgData name="Giorgio Dolci" userId="a31394cf-6655-410b-b1b0-eaaa46d6b9e2" providerId="ADAL" clId="{4E894068-FCAB-1C42-91FA-95F70F716A34}" dt="2024-12-04T20:34:48.171" v="2451" actId="2696"/>
        <pc:sldMkLst>
          <pc:docMk/>
          <pc:sldMk cId="3015846428" sldId="264"/>
        </pc:sldMkLst>
      </pc:sldChg>
      <pc:sldChg chg="addSp delSp modSp add del mod">
        <pc:chgData name="Giorgio Dolci" userId="a31394cf-6655-410b-b1b0-eaaa46d6b9e2" providerId="ADAL" clId="{4E894068-FCAB-1C42-91FA-95F70F716A34}" dt="2024-12-09T08:37:46.975" v="4991" actId="2696"/>
        <pc:sldMkLst>
          <pc:docMk/>
          <pc:sldMk cId="1341307793" sldId="265"/>
        </pc:sldMkLst>
      </pc:sldChg>
      <pc:sldChg chg="modSp add del mod">
        <pc:chgData name="Giorgio Dolci" userId="a31394cf-6655-410b-b1b0-eaaa46d6b9e2" providerId="ADAL" clId="{4E894068-FCAB-1C42-91FA-95F70F716A34}" dt="2024-12-09T08:37:49.210" v="4993" actId="2696"/>
        <pc:sldMkLst>
          <pc:docMk/>
          <pc:sldMk cId="715635342" sldId="266"/>
        </pc:sldMkLst>
      </pc:sldChg>
      <pc:sldChg chg="modSp add del mod ord">
        <pc:chgData name="Giorgio Dolci" userId="a31394cf-6655-410b-b1b0-eaaa46d6b9e2" providerId="ADAL" clId="{4E894068-FCAB-1C42-91FA-95F70F716A34}" dt="2024-12-09T08:37:48.386" v="4992" actId="2696"/>
        <pc:sldMkLst>
          <pc:docMk/>
          <pc:sldMk cId="2132427043" sldId="267"/>
        </pc:sldMkLst>
      </pc:sldChg>
      <pc:sldChg chg="addSp delSp modSp add mod">
        <pc:chgData name="Giorgio Dolci" userId="a31394cf-6655-410b-b1b0-eaaa46d6b9e2" providerId="ADAL" clId="{4E894068-FCAB-1C42-91FA-95F70F716A34}" dt="2024-12-04T11:45:50.009" v="1800" actId="20577"/>
        <pc:sldMkLst>
          <pc:docMk/>
          <pc:sldMk cId="453449462" sldId="268"/>
        </pc:sldMkLst>
      </pc:sldChg>
      <pc:sldChg chg="addSp delSp modSp new mod">
        <pc:chgData name="Giorgio Dolci" userId="a31394cf-6655-410b-b1b0-eaaa46d6b9e2" providerId="ADAL" clId="{4E894068-FCAB-1C42-91FA-95F70F716A34}" dt="2024-12-04T11:57:31.579" v="1937" actId="167"/>
        <pc:sldMkLst>
          <pc:docMk/>
          <pc:sldMk cId="1540213152" sldId="269"/>
        </pc:sldMkLst>
      </pc:sldChg>
      <pc:sldChg chg="new del">
        <pc:chgData name="Giorgio Dolci" userId="a31394cf-6655-410b-b1b0-eaaa46d6b9e2" providerId="ADAL" clId="{4E894068-FCAB-1C42-91FA-95F70F716A34}" dt="2024-12-04T10:53:57.724" v="1018" actId="2696"/>
        <pc:sldMkLst>
          <pc:docMk/>
          <pc:sldMk cId="1422588837" sldId="270"/>
        </pc:sldMkLst>
      </pc:sldChg>
      <pc:sldChg chg="addSp modSp add mod">
        <pc:chgData name="Giorgio Dolci" userId="a31394cf-6655-410b-b1b0-eaaa46d6b9e2" providerId="ADAL" clId="{4E894068-FCAB-1C42-91FA-95F70F716A34}" dt="2024-12-04T10:55:46.758" v="1116" actId="1076"/>
        <pc:sldMkLst>
          <pc:docMk/>
          <pc:sldMk cId="1584321430" sldId="270"/>
        </pc:sldMkLst>
      </pc:sldChg>
      <pc:sldChg chg="addSp delSp modSp add mod">
        <pc:chgData name="Giorgio Dolci" userId="a31394cf-6655-410b-b1b0-eaaa46d6b9e2" providerId="ADAL" clId="{4E894068-FCAB-1C42-91FA-95F70F716A34}" dt="2024-12-10T14:56:33.760" v="7355" actId="20577"/>
        <pc:sldMkLst>
          <pc:docMk/>
          <pc:sldMk cId="445246888" sldId="271"/>
        </pc:sldMkLst>
      </pc:sldChg>
      <pc:sldChg chg="addSp delSp modSp add mod">
        <pc:chgData name="Giorgio Dolci" userId="a31394cf-6655-410b-b1b0-eaaa46d6b9e2" providerId="ADAL" clId="{4E894068-FCAB-1C42-91FA-95F70F716A34}" dt="2024-12-09T08:17:31.691" v="4364" actId="1035"/>
        <pc:sldMkLst>
          <pc:docMk/>
          <pc:sldMk cId="2589631309" sldId="272"/>
        </pc:sldMkLst>
      </pc:sldChg>
      <pc:sldChg chg="addSp delSp modSp add mod">
        <pc:chgData name="Giorgio Dolci" userId="a31394cf-6655-410b-b1b0-eaaa46d6b9e2" providerId="ADAL" clId="{4E894068-FCAB-1C42-91FA-95F70F716A34}" dt="2024-12-09T08:26:36.679" v="4681" actId="20577"/>
        <pc:sldMkLst>
          <pc:docMk/>
          <pc:sldMk cId="1523327486" sldId="273"/>
        </pc:sldMkLst>
      </pc:sldChg>
      <pc:sldChg chg="modSp add mod">
        <pc:chgData name="Giorgio Dolci" userId="a31394cf-6655-410b-b1b0-eaaa46d6b9e2" providerId="ADAL" clId="{4E894068-FCAB-1C42-91FA-95F70F716A34}" dt="2024-12-04T10:57:50.154" v="1267" actId="20577"/>
        <pc:sldMkLst>
          <pc:docMk/>
          <pc:sldMk cId="1223305691" sldId="274"/>
        </pc:sldMkLst>
      </pc:sldChg>
      <pc:sldChg chg="addSp delSp modSp add mod">
        <pc:chgData name="Giorgio Dolci" userId="a31394cf-6655-410b-b1b0-eaaa46d6b9e2" providerId="ADAL" clId="{4E894068-FCAB-1C42-91FA-95F70F716A34}" dt="2024-12-04T20:54:25.047" v="2878" actId="1037"/>
        <pc:sldMkLst>
          <pc:docMk/>
          <pc:sldMk cId="1787700003" sldId="275"/>
        </pc:sldMkLst>
      </pc:sldChg>
      <pc:sldChg chg="delSp modSp add mod">
        <pc:chgData name="Giorgio Dolci" userId="a31394cf-6655-410b-b1b0-eaaa46d6b9e2" providerId="ADAL" clId="{4E894068-FCAB-1C42-91FA-95F70F716A34}" dt="2024-12-09T13:31:57.881" v="7255" actId="1076"/>
        <pc:sldMkLst>
          <pc:docMk/>
          <pc:sldMk cId="2544921396" sldId="276"/>
        </pc:sldMkLst>
      </pc:sldChg>
      <pc:sldChg chg="addSp delSp modSp add mod">
        <pc:chgData name="Giorgio Dolci" userId="a31394cf-6655-410b-b1b0-eaaa46d6b9e2" providerId="ADAL" clId="{4E894068-FCAB-1C42-91FA-95F70F716A34}" dt="2024-12-04T20:28:38.260" v="2202" actId="403"/>
        <pc:sldMkLst>
          <pc:docMk/>
          <pc:sldMk cId="2958064437" sldId="277"/>
        </pc:sldMkLst>
      </pc:sldChg>
      <pc:sldChg chg="addSp modSp add mod">
        <pc:chgData name="Giorgio Dolci" userId="a31394cf-6655-410b-b1b0-eaaa46d6b9e2" providerId="ADAL" clId="{4E894068-FCAB-1C42-91FA-95F70F716A34}" dt="2024-12-09T09:36:19.458" v="6014" actId="2085"/>
        <pc:sldMkLst>
          <pc:docMk/>
          <pc:sldMk cId="2617204324" sldId="278"/>
        </pc:sldMkLst>
      </pc:sldChg>
      <pc:sldChg chg="addSp delSp modSp add mod">
        <pc:chgData name="Giorgio Dolci" userId="a31394cf-6655-410b-b1b0-eaaa46d6b9e2" providerId="ADAL" clId="{4E894068-FCAB-1C42-91FA-95F70F716A34}" dt="2024-12-09T11:12:20.032" v="7232" actId="2711"/>
        <pc:sldMkLst>
          <pc:docMk/>
          <pc:sldMk cId="1379361049" sldId="279"/>
        </pc:sldMkLst>
      </pc:sldChg>
      <pc:sldChg chg="addSp delSp modSp add mod modAnim">
        <pc:chgData name="Giorgio Dolci" userId="a31394cf-6655-410b-b1b0-eaaa46d6b9e2" providerId="ADAL" clId="{4E894068-FCAB-1C42-91FA-95F70F716A34}" dt="2024-12-09T10:44:31.464" v="6725" actId="20577"/>
        <pc:sldMkLst>
          <pc:docMk/>
          <pc:sldMk cId="504582305" sldId="280"/>
        </pc:sldMkLst>
      </pc:sldChg>
      <pc:sldChg chg="addSp modSp add mod">
        <pc:chgData name="Giorgio Dolci" userId="a31394cf-6655-410b-b1b0-eaaa46d6b9e2" providerId="ADAL" clId="{4E894068-FCAB-1C42-91FA-95F70F716A34}" dt="2024-12-09T11:13:06.618" v="7233" actId="13926"/>
        <pc:sldMkLst>
          <pc:docMk/>
          <pc:sldMk cId="2064280284" sldId="281"/>
        </pc:sldMkLst>
      </pc:sldChg>
      <pc:sldChg chg="modSp add mod">
        <pc:chgData name="Giorgio Dolci" userId="a31394cf-6655-410b-b1b0-eaaa46d6b9e2" providerId="ADAL" clId="{4E894068-FCAB-1C42-91FA-95F70F716A34}" dt="2024-12-09T10:44:23.090" v="6721" actId="20577"/>
        <pc:sldMkLst>
          <pc:docMk/>
          <pc:sldMk cId="3392240556" sldId="282"/>
        </pc:sldMkLst>
      </pc:sldChg>
      <pc:sldChg chg="addSp delSp modSp add mod">
        <pc:chgData name="Giorgio Dolci" userId="a31394cf-6655-410b-b1b0-eaaa46d6b9e2" providerId="ADAL" clId="{4E894068-FCAB-1C42-91FA-95F70F716A34}" dt="2024-12-04T21:18:31.527" v="3090" actId="1035"/>
        <pc:sldMkLst>
          <pc:docMk/>
          <pc:sldMk cId="1247974677" sldId="283"/>
        </pc:sldMkLst>
      </pc:sldChg>
      <pc:sldChg chg="addSp modSp add mod">
        <pc:chgData name="Giorgio Dolci" userId="a31394cf-6655-410b-b1b0-eaaa46d6b9e2" providerId="ADAL" clId="{4E894068-FCAB-1C42-91FA-95F70F716A34}" dt="2024-12-04T21:23:04.925" v="3122" actId="207"/>
        <pc:sldMkLst>
          <pc:docMk/>
          <pc:sldMk cId="1883249336" sldId="284"/>
        </pc:sldMkLst>
      </pc:sldChg>
      <pc:sldChg chg="addSp delSp modSp add mod">
        <pc:chgData name="Giorgio Dolci" userId="a31394cf-6655-410b-b1b0-eaaa46d6b9e2" providerId="ADAL" clId="{4E894068-FCAB-1C42-91FA-95F70F716A34}" dt="2024-12-09T08:00:09.786" v="4086" actId="20577"/>
        <pc:sldMkLst>
          <pc:docMk/>
          <pc:sldMk cId="4267961785" sldId="285"/>
        </pc:sldMkLst>
      </pc:sldChg>
      <pc:sldChg chg="addSp delSp modSp add mod ord">
        <pc:chgData name="Giorgio Dolci" userId="a31394cf-6655-410b-b1b0-eaaa46d6b9e2" providerId="ADAL" clId="{4E894068-FCAB-1C42-91FA-95F70F716A34}" dt="2024-12-04T21:10:54.288" v="2981" actId="14100"/>
        <pc:sldMkLst>
          <pc:docMk/>
          <pc:sldMk cId="1481932676" sldId="286"/>
        </pc:sldMkLst>
      </pc:sldChg>
      <pc:sldChg chg="addSp modSp add del mod">
        <pc:chgData name="Giorgio Dolci" userId="a31394cf-6655-410b-b1b0-eaaa46d6b9e2" providerId="ADAL" clId="{4E894068-FCAB-1C42-91FA-95F70F716A34}" dt="2024-12-09T13:32:54.522" v="7256" actId="2696"/>
        <pc:sldMkLst>
          <pc:docMk/>
          <pc:sldMk cId="103846057" sldId="287"/>
        </pc:sldMkLst>
      </pc:sldChg>
      <pc:sldChg chg="add">
        <pc:chgData name="Giorgio Dolci" userId="a31394cf-6655-410b-b1b0-eaaa46d6b9e2" providerId="ADAL" clId="{4E894068-FCAB-1C42-91FA-95F70F716A34}" dt="2024-12-04T20:58:13.405" v="2930" actId="2890"/>
        <pc:sldMkLst>
          <pc:docMk/>
          <pc:sldMk cId="2935561701" sldId="288"/>
        </pc:sldMkLst>
      </pc:sldChg>
      <pc:sldChg chg="addSp delSp modSp add mod">
        <pc:chgData name="Giorgio Dolci" userId="a31394cf-6655-410b-b1b0-eaaa46d6b9e2" providerId="ADAL" clId="{4E894068-FCAB-1C42-91FA-95F70F716A34}" dt="2024-12-09T10:15:21.893" v="6168" actId="1036"/>
        <pc:sldMkLst>
          <pc:docMk/>
          <pc:sldMk cId="4197876860" sldId="289"/>
        </pc:sldMkLst>
      </pc:sldChg>
      <pc:sldChg chg="delSp modSp add mod">
        <pc:chgData name="Giorgio Dolci" userId="a31394cf-6655-410b-b1b0-eaaa46d6b9e2" providerId="ADAL" clId="{4E894068-FCAB-1C42-91FA-95F70F716A34}" dt="2024-12-09T10:44:03.547" v="6713" actId="478"/>
        <pc:sldMkLst>
          <pc:docMk/>
          <pc:sldMk cId="2583323772" sldId="290"/>
        </pc:sldMkLst>
      </pc:sldChg>
      <pc:sldChg chg="modSp add mod">
        <pc:chgData name="Giorgio Dolci" userId="a31394cf-6655-410b-b1b0-eaaa46d6b9e2" providerId="ADAL" clId="{4E894068-FCAB-1C42-91FA-95F70F716A34}" dt="2024-12-09T10:44:37.550" v="6728" actId="20577"/>
        <pc:sldMkLst>
          <pc:docMk/>
          <pc:sldMk cId="797676713" sldId="291"/>
        </pc:sldMkLst>
      </pc:sldChg>
      <pc:sldChg chg="add del setBg">
        <pc:chgData name="Giorgio Dolci" userId="a31394cf-6655-410b-b1b0-eaaa46d6b9e2" providerId="ADAL" clId="{4E894068-FCAB-1C42-91FA-95F70F716A34}" dt="2024-12-04T10:49:34.804" v="914" actId="2696"/>
        <pc:sldMkLst>
          <pc:docMk/>
          <pc:sldMk cId="12296841" sldId="1265"/>
        </pc:sldMkLst>
      </pc:sldChg>
      <pc:sldMasterChg chg="modSp mod modSldLayout">
        <pc:chgData name="Giorgio Dolci" userId="a31394cf-6655-410b-b1b0-eaaa46d6b9e2" providerId="ADAL" clId="{4E894068-FCAB-1C42-91FA-95F70F716A34}" dt="2024-12-09T10:19:34.097" v="6224" actId="2711"/>
        <pc:sldMasterMkLst>
          <pc:docMk/>
          <pc:sldMasterMk cId="3607113712" sldId="2147483648"/>
        </pc:sldMasterMkLst>
        <pc:sldLayoutChg chg="modSp">
          <pc:chgData name="Giorgio Dolci" userId="a31394cf-6655-410b-b1b0-eaaa46d6b9e2" providerId="ADAL" clId="{4E894068-FCAB-1C42-91FA-95F70F716A34}" dt="2024-12-09T10:18:30.290" v="6220" actId="2711"/>
          <pc:sldLayoutMkLst>
            <pc:docMk/>
            <pc:sldMasterMk cId="3607113712" sldId="2147483648"/>
            <pc:sldLayoutMk cId="513761109" sldId="2147483649"/>
          </pc:sldLayoutMkLst>
        </pc:sldLayoutChg>
        <pc:sldLayoutChg chg="modSp">
          <pc:chgData name="Giorgio Dolci" userId="a31394cf-6655-410b-b1b0-eaaa46d6b9e2" providerId="ADAL" clId="{4E894068-FCAB-1C42-91FA-95F70F716A34}" dt="2024-12-09T10:18:41.590" v="6221" actId="2711"/>
          <pc:sldLayoutMkLst>
            <pc:docMk/>
            <pc:sldMasterMk cId="3607113712" sldId="2147483648"/>
            <pc:sldLayoutMk cId="1674523042" sldId="2147483650"/>
          </pc:sldLayoutMkLst>
        </pc:sldLayoutChg>
        <pc:sldLayoutChg chg="modSp mod">
          <pc:chgData name="Giorgio Dolci" userId="a31394cf-6655-410b-b1b0-eaaa46d6b9e2" providerId="ADAL" clId="{4E894068-FCAB-1C42-91FA-95F70F716A34}" dt="2024-12-09T10:19:34.097" v="6224" actId="2711"/>
          <pc:sldLayoutMkLst>
            <pc:docMk/>
            <pc:sldMasterMk cId="3607113712" sldId="2147483648"/>
            <pc:sldLayoutMk cId="3013359194" sldId="2147483655"/>
          </pc:sldLayoutMkLst>
        </pc:sldLayoutChg>
      </pc:sldMasterChg>
      <pc:sldMasterChg chg="modSp">
        <pc:chgData name="Giorgio Dolci" userId="a31394cf-6655-410b-b1b0-eaaa46d6b9e2" providerId="ADAL" clId="{4E894068-FCAB-1C42-91FA-95F70F716A34}" dt="2024-12-09T10:20:06.597" v="6225" actId="2711"/>
        <pc:sldMasterMkLst>
          <pc:docMk/>
          <pc:sldMasterMk cId="1261238079" sldId="2147483661"/>
        </pc:sldMasterMkLst>
      </pc:sldMasterChg>
    </pc:docChg>
  </pc:docChgLst>
  <pc:docChgLst>
    <pc:chgData name="Silvia Saglia" userId="S::silvia.saglia@univr.it::69ad44fa-3654-4ea0-b0dc-f3f575f0fa42" providerId="AD" clId="Web-{ED54D2B3-E165-7BED-D69B-61AFADCEE574}"/>
    <pc:docChg chg="addSld delSld modSld">
      <pc:chgData name="Silvia Saglia" userId="S::silvia.saglia@univr.it::69ad44fa-3654-4ea0-b0dc-f3f575f0fa42" providerId="AD" clId="Web-{ED54D2B3-E165-7BED-D69B-61AFADCEE574}" dt="2024-12-09T16:01:50.845" v="1060"/>
      <pc:docMkLst>
        <pc:docMk/>
      </pc:docMkLst>
      <pc:sldChg chg="addSp delSp modSp">
        <pc:chgData name="Silvia Saglia" userId="S::silvia.saglia@univr.it::69ad44fa-3654-4ea0-b0dc-f3f575f0fa42" providerId="AD" clId="Web-{ED54D2B3-E165-7BED-D69B-61AFADCEE574}" dt="2024-12-09T15:00:05.574" v="416" actId="20577"/>
        <pc:sldMkLst>
          <pc:docMk/>
          <pc:sldMk cId="1223305691" sldId="274"/>
        </pc:sldMkLst>
      </pc:sldChg>
      <pc:sldChg chg="addSp delSp modSp addAnim delAnim modAnim modNotes">
        <pc:chgData name="Silvia Saglia" userId="S::silvia.saglia@univr.it::69ad44fa-3654-4ea0-b0dc-f3f575f0fa42" providerId="AD" clId="Web-{ED54D2B3-E165-7BED-D69B-61AFADCEE574}" dt="2024-12-09T16:01:50.845" v="1060"/>
        <pc:sldMkLst>
          <pc:docMk/>
          <pc:sldMk cId="2935561701" sldId="288"/>
        </pc:sldMkLst>
      </pc:sldChg>
      <pc:sldChg chg="addSp delSp modSp new modNotes">
        <pc:chgData name="Silvia Saglia" userId="S::silvia.saglia@univr.it::69ad44fa-3654-4ea0-b0dc-f3f575f0fa42" providerId="AD" clId="Web-{ED54D2B3-E165-7BED-D69B-61AFADCEE574}" dt="2024-12-09T15:55:08.144" v="959" actId="20577"/>
        <pc:sldMkLst>
          <pc:docMk/>
          <pc:sldMk cId="3508890128" sldId="292"/>
        </pc:sldMkLst>
      </pc:sldChg>
      <pc:sldChg chg="new del">
        <pc:chgData name="Silvia Saglia" userId="S::silvia.saglia@univr.it::69ad44fa-3654-4ea0-b0dc-f3f575f0fa42" providerId="AD" clId="Web-{ED54D2B3-E165-7BED-D69B-61AFADCEE574}" dt="2024-12-09T14:29:53.917" v="362"/>
        <pc:sldMkLst>
          <pc:docMk/>
          <pc:sldMk cId="1093302830" sldId="293"/>
        </pc:sldMkLst>
      </pc:sldChg>
    </pc:docChg>
  </pc:docChgLst>
  <pc:docChgLst>
    <pc:chgData name="Irene Treccani" userId="S::irene.treccani_02@univr.it::5adec66b-43d1-4fbd-ac77-323cce4b4d4d" providerId="AD" clId="Web-{35672A91-9483-3EF8-9F47-D0876A5407E4}"/>
    <pc:docChg chg="modSld">
      <pc:chgData name="Irene Treccani" userId="S::irene.treccani_02@univr.it::5adec66b-43d1-4fbd-ac77-323cce4b4d4d" providerId="AD" clId="Web-{35672A91-9483-3EF8-9F47-D0876A5407E4}" dt="2024-12-09T08:20:11.778" v="5" actId="1076"/>
      <pc:docMkLst>
        <pc:docMk/>
      </pc:docMkLst>
      <pc:sldChg chg="addSp delSp modSp">
        <pc:chgData name="Irene Treccani" userId="S::irene.treccani_02@univr.it::5adec66b-43d1-4fbd-ac77-323cce4b4d4d" providerId="AD" clId="Web-{35672A91-9483-3EF8-9F47-D0876A5407E4}" dt="2024-12-09T08:20:11.778" v="5" actId="1076"/>
        <pc:sldMkLst>
          <pc:docMk/>
          <pc:sldMk cId="862206194" sldId="261"/>
        </pc:sldMkLst>
      </pc:sldChg>
    </pc:docChg>
  </pc:docChgLst>
  <pc:docChgLst>
    <pc:chgData name="Silvia Saglia" userId="S::silvia.saglia@univr.it::69ad44fa-3654-4ea0-b0dc-f3f575f0fa42" providerId="AD" clId="Web-{9BFFF296-B547-4B77-5838-59E67594CD26}"/>
    <pc:docChg chg="addSld delSld modSld">
      <pc:chgData name="Silvia Saglia" userId="S::silvia.saglia@univr.it::69ad44fa-3654-4ea0-b0dc-f3f575f0fa42" providerId="AD" clId="Web-{9BFFF296-B547-4B77-5838-59E67594CD26}" dt="2024-12-09T18:24:44.794" v="1574" actId="1076"/>
      <pc:docMkLst>
        <pc:docMk/>
      </pc:docMkLst>
      <pc:sldChg chg="modSp">
        <pc:chgData name="Silvia Saglia" userId="S::silvia.saglia@univr.it::69ad44fa-3654-4ea0-b0dc-f3f575f0fa42" providerId="AD" clId="Web-{9BFFF296-B547-4B77-5838-59E67594CD26}" dt="2024-12-09T17:17:28.359" v="969" actId="20577"/>
        <pc:sldMkLst>
          <pc:docMk/>
          <pc:sldMk cId="435361967" sldId="258"/>
        </pc:sldMkLst>
      </pc:sldChg>
      <pc:sldChg chg="addSp delSp modSp delAnim modNotes">
        <pc:chgData name="Silvia Saglia" userId="S::silvia.saglia@univr.it::69ad44fa-3654-4ea0-b0dc-f3f575f0fa42" providerId="AD" clId="Web-{9BFFF296-B547-4B77-5838-59E67594CD26}" dt="2024-12-09T18:24:44.794" v="1574" actId="1076"/>
        <pc:sldMkLst>
          <pc:docMk/>
          <pc:sldMk cId="3585551403" sldId="259"/>
        </pc:sldMkLst>
      </pc:sldChg>
      <pc:sldChg chg="modSp del addAnim delAnim modAnim">
        <pc:chgData name="Silvia Saglia" userId="S::silvia.saglia@univr.it::69ad44fa-3654-4ea0-b0dc-f3f575f0fa42" providerId="AD" clId="Web-{9BFFF296-B547-4B77-5838-59E67594CD26}" dt="2024-12-09T16:40:32.833" v="252"/>
        <pc:sldMkLst>
          <pc:docMk/>
          <pc:sldMk cId="2935561701" sldId="288"/>
        </pc:sldMkLst>
      </pc:sldChg>
      <pc:sldChg chg="addSp delSp modSp add replId addAnim delAnim modNotes">
        <pc:chgData name="Silvia Saglia" userId="S::silvia.saglia@univr.it::69ad44fa-3654-4ea0-b0dc-f3f575f0fa42" providerId="AD" clId="Web-{9BFFF296-B547-4B77-5838-59E67594CD26}" dt="2024-12-09T16:37:51.119" v="229" actId="20577"/>
        <pc:sldMkLst>
          <pc:docMk/>
          <pc:sldMk cId="43053818" sldId="294"/>
        </pc:sldMkLst>
      </pc:sldChg>
      <pc:sldChg chg="delSp modSp add replId delAnim modNotes">
        <pc:chgData name="Silvia Saglia" userId="S::silvia.saglia@univr.it::69ad44fa-3654-4ea0-b0dc-f3f575f0fa42" providerId="AD" clId="Web-{9BFFF296-B547-4B77-5838-59E67594CD26}" dt="2024-12-09T17:24:39.310" v="1422" actId="20577"/>
        <pc:sldMkLst>
          <pc:docMk/>
          <pc:sldMk cId="2259258304" sldId="295"/>
        </pc:sldMkLst>
      </pc:sldChg>
      <pc:sldChg chg="delSp new modNotes">
        <pc:chgData name="Silvia Saglia" userId="S::silvia.saglia@univr.it::69ad44fa-3654-4ea0-b0dc-f3f575f0fa42" providerId="AD" clId="Web-{9BFFF296-B547-4B77-5838-59E67594CD26}" dt="2024-12-09T17:21:28.907" v="1155"/>
        <pc:sldMkLst>
          <pc:docMk/>
          <pc:sldMk cId="586512706" sldId="296"/>
        </pc:sldMkLst>
      </pc:sldChg>
    </pc:docChg>
  </pc:docChgLst>
  <pc:docChgLst>
    <pc:chgData name="Irene Treccani" userId="S::irene.treccani_02@univr.it::5adec66b-43d1-4fbd-ac77-323cce4b4d4d" providerId="AD" clId="Web-{9CD91E40-D368-EAD3-8EFA-CF489DFDBB07}"/>
    <pc:docChg chg="modSld">
      <pc:chgData name="Irene Treccani" userId="S::irene.treccani_02@univr.it::5adec66b-43d1-4fbd-ac77-323cce4b4d4d" providerId="AD" clId="Web-{9CD91E40-D368-EAD3-8EFA-CF489DFDBB07}" dt="2024-12-06T15:34:49.154" v="460" actId="1076"/>
      <pc:docMkLst>
        <pc:docMk/>
      </pc:docMkLst>
      <pc:sldChg chg="addSp delSp modSp">
        <pc:chgData name="Irene Treccani" userId="S::irene.treccani_02@univr.it::5adec66b-43d1-4fbd-ac77-323cce4b4d4d" providerId="AD" clId="Web-{9CD91E40-D368-EAD3-8EFA-CF489DFDBB07}" dt="2024-12-06T15:34:49.154" v="460" actId="1076"/>
        <pc:sldMkLst>
          <pc:docMk/>
          <pc:sldMk cId="862206194" sldId="261"/>
        </pc:sldMkLst>
      </pc:sldChg>
    </pc:docChg>
  </pc:docChgLst>
  <pc:docChgLst>
    <pc:chgData name="Utente guest" userId="S::urn:spo:anon#9bc8028021263370cac28e41460708254e42a26370b3f450819b01bf1a970fe1::" providerId="AD" clId="Web-{0CF1161B-AE1A-49BC-EA88-C388749907BB}"/>
    <pc:docChg chg="modSld">
      <pc:chgData name="Utente guest" userId="S::urn:spo:anon#9bc8028021263370cac28e41460708254e42a26370b3f450819b01bf1a970fe1::" providerId="AD" clId="Web-{0CF1161B-AE1A-49BC-EA88-C388749907BB}" dt="2024-12-09T13:31:33.849" v="32" actId="20577"/>
      <pc:docMkLst>
        <pc:docMk/>
      </pc:docMkLst>
      <pc:sldChg chg="addSp modSp">
        <pc:chgData name="Utente guest" userId="S::urn:spo:anon#9bc8028021263370cac28e41460708254e42a26370b3f450819b01bf1a970fe1::" providerId="AD" clId="Web-{0CF1161B-AE1A-49BC-EA88-C388749907BB}" dt="2024-12-09T13:31:33.849" v="32" actId="20577"/>
        <pc:sldMkLst>
          <pc:docMk/>
          <pc:sldMk cId="2583323772" sldId="290"/>
        </pc:sldMkLst>
      </pc:sldChg>
    </pc:docChg>
  </pc:docChgLst>
  <pc:docChgLst>
    <pc:chgData name="Elena Soriato" userId="S::elena.soriato@univr.it::aeb12f28-a289-4836-a4cf-ea426b738928" providerId="AD" clId="Web-{2DA40F6B-B184-2FB1-7B27-25AF9A4E6E4E}"/>
    <pc:docChg chg="addSld delSld modSld">
      <pc:chgData name="Elena Soriato" userId="S::elena.soriato@univr.it::aeb12f28-a289-4836-a4cf-ea426b738928" providerId="AD" clId="Web-{2DA40F6B-B184-2FB1-7B27-25AF9A4E6E4E}" dt="2024-12-09T11:33:49.858" v="553" actId="14100"/>
      <pc:docMkLst>
        <pc:docMk/>
      </pc:docMkLst>
      <pc:sldChg chg="modSp">
        <pc:chgData name="Elena Soriato" userId="S::elena.soriato@univr.it::aeb12f28-a289-4836-a4cf-ea426b738928" providerId="AD" clId="Web-{2DA40F6B-B184-2FB1-7B27-25AF9A4E6E4E}" dt="2024-12-09T09:08:12.067" v="356" actId="1076"/>
        <pc:sldMkLst>
          <pc:docMk/>
          <pc:sldMk cId="85296802" sldId="262"/>
        </pc:sldMkLst>
      </pc:sldChg>
      <pc:sldChg chg="addSp delSp modSp">
        <pc:chgData name="Elena Soriato" userId="S::elena.soriato@univr.it::aeb12f28-a289-4836-a4cf-ea426b738928" providerId="AD" clId="Web-{2DA40F6B-B184-2FB1-7B27-25AF9A4E6E4E}" dt="2024-12-09T11:33:49.858" v="553" actId="14100"/>
        <pc:sldMkLst>
          <pc:docMk/>
          <pc:sldMk cId="2544921396" sldId="276"/>
        </pc:sldMkLst>
      </pc:sldChg>
      <pc:sldChg chg="new del">
        <pc:chgData name="Elena Soriato" userId="S::elena.soriato@univr.it::aeb12f28-a289-4836-a4cf-ea426b738928" providerId="AD" clId="Web-{2DA40F6B-B184-2FB1-7B27-25AF9A4E6E4E}" dt="2024-12-09T08:43:53.552" v="1"/>
        <pc:sldMkLst>
          <pc:docMk/>
          <pc:sldMk cId="4017187354" sldId="290"/>
        </pc:sldMkLst>
      </pc:sldChg>
    </pc:docChg>
  </pc:docChgLst>
  <pc:docChgLst>
    <pc:chgData name="Giorgio Dolci" userId="a31394cf-6655-410b-b1b0-eaaa46d6b9e2" providerId="ADAL" clId="{B8ACBCDC-4E79-561C-A7BC-A53734E3B363}"/>
    <pc:docChg chg="undo custSel addSld delSld modSld delMainMaster">
      <pc:chgData name="Giorgio Dolci" userId="a31394cf-6655-410b-b1b0-eaaa46d6b9e2" providerId="ADAL" clId="{B8ACBCDC-4E79-561C-A7BC-A53734E3B363}" dt="2025-09-04T10:12:28.443" v="133" actId="2696"/>
      <pc:docMkLst>
        <pc:docMk/>
      </pc:docMkLst>
      <pc:sldChg chg="modSp del mod">
        <pc:chgData name="Giorgio Dolci" userId="a31394cf-6655-410b-b1b0-eaaa46d6b9e2" providerId="ADAL" clId="{B8ACBCDC-4E79-561C-A7BC-A53734E3B363}" dt="2025-09-04T10:12:25.091" v="129" actId="2696"/>
        <pc:sldMkLst>
          <pc:docMk/>
          <pc:sldMk cId="453449462" sldId="268"/>
        </pc:sldMkLst>
        <pc:spChg chg="mod">
          <ac:chgData name="Giorgio Dolci" userId="a31394cf-6655-410b-b1b0-eaaa46d6b9e2" providerId="ADAL" clId="{B8ACBCDC-4E79-561C-A7BC-A53734E3B363}" dt="2025-09-04T10:05:26.198" v="31"/>
          <ac:spMkLst>
            <pc:docMk/>
            <pc:sldMk cId="453449462" sldId="268"/>
            <ac:spMk id="337" creationId="{87F68FE1-E35D-8DFC-A7E9-5516E9005CCA}"/>
          </ac:spMkLst>
        </pc:spChg>
        <pc:spChg chg="mod">
          <ac:chgData name="Giorgio Dolci" userId="a31394cf-6655-410b-b1b0-eaaa46d6b9e2" providerId="ADAL" clId="{B8ACBCDC-4E79-561C-A7BC-A53734E3B363}" dt="2025-09-04T10:05:11.774" v="26" actId="20577"/>
          <ac:spMkLst>
            <pc:docMk/>
            <pc:sldMk cId="453449462" sldId="268"/>
            <ac:spMk id="365" creationId="{8EAA22E6-7CB8-6238-5FB6-837E6B0BF17E}"/>
          </ac:spMkLst>
        </pc:spChg>
      </pc:sldChg>
      <pc:sldChg chg="del">
        <pc:chgData name="Giorgio Dolci" userId="a31394cf-6655-410b-b1b0-eaaa46d6b9e2" providerId="ADAL" clId="{B8ACBCDC-4E79-561C-A7BC-A53734E3B363}" dt="2025-09-04T10:12:27.919" v="131" actId="2696"/>
        <pc:sldMkLst>
          <pc:docMk/>
          <pc:sldMk cId="598058867" sldId="269"/>
        </pc:sldMkLst>
      </pc:sldChg>
      <pc:sldChg chg="del">
        <pc:chgData name="Giorgio Dolci" userId="a31394cf-6655-410b-b1b0-eaaa46d6b9e2" providerId="ADAL" clId="{B8ACBCDC-4E79-561C-A7BC-A53734E3B363}" dt="2025-09-04T10:12:28.433" v="132" actId="2696"/>
        <pc:sldMkLst>
          <pc:docMk/>
          <pc:sldMk cId="1937737693" sldId="270"/>
        </pc:sldMkLst>
      </pc:sldChg>
      <pc:sldChg chg="addSp delSp modSp add del mod">
        <pc:chgData name="Giorgio Dolci" userId="a31394cf-6655-410b-b1b0-eaaa46d6b9e2" providerId="ADAL" clId="{B8ACBCDC-4E79-561C-A7BC-A53734E3B363}" dt="2025-09-04T10:12:25.897" v="130" actId="2696"/>
        <pc:sldMkLst>
          <pc:docMk/>
          <pc:sldMk cId="2152050166" sldId="271"/>
        </pc:sldMkLst>
        <pc:spChg chg="del">
          <ac:chgData name="Giorgio Dolci" userId="a31394cf-6655-410b-b1b0-eaaa46d6b9e2" providerId="ADAL" clId="{B8ACBCDC-4E79-561C-A7BC-A53734E3B363}" dt="2025-09-04T10:05:51.283" v="33" actId="478"/>
          <ac:spMkLst>
            <pc:docMk/>
            <pc:sldMk cId="2152050166" sldId="271"/>
            <ac:spMk id="2" creationId="{0DB46920-885D-FD10-BC17-BD6D98C2FEC2}"/>
          </ac:spMkLst>
        </pc:spChg>
        <pc:spChg chg="add del mod">
          <ac:chgData name="Giorgio Dolci" userId="a31394cf-6655-410b-b1b0-eaaa46d6b9e2" providerId="ADAL" clId="{B8ACBCDC-4E79-561C-A7BC-A53734E3B363}" dt="2025-09-04T10:05:54.088" v="34" actId="478"/>
          <ac:spMkLst>
            <pc:docMk/>
            <pc:sldMk cId="2152050166" sldId="271"/>
            <ac:spMk id="281" creationId="{C9D99E0E-28BD-2D4B-4BDC-817486B505F0}"/>
          </ac:spMkLst>
        </pc:spChg>
        <pc:spChg chg="del">
          <ac:chgData name="Giorgio Dolci" userId="a31394cf-6655-410b-b1b0-eaaa46d6b9e2" providerId="ADAL" clId="{B8ACBCDC-4E79-561C-A7BC-A53734E3B363}" dt="2025-09-04T10:05:55.056" v="35" actId="478"/>
          <ac:spMkLst>
            <pc:docMk/>
            <pc:sldMk cId="2152050166" sldId="271"/>
            <ac:spMk id="282" creationId="{62980FF8-76E9-6AF5-6B9B-9E4615E6F8CE}"/>
          </ac:spMkLst>
        </pc:spChg>
      </pc:sldChg>
      <pc:sldChg chg="addSp delSp modSp new mod">
        <pc:chgData name="Giorgio Dolci" userId="a31394cf-6655-410b-b1b0-eaaa46d6b9e2" providerId="ADAL" clId="{B8ACBCDC-4E79-561C-A7BC-A53734E3B363}" dt="2025-09-04T10:10:34.068" v="128" actId="14100"/>
        <pc:sldMkLst>
          <pc:docMk/>
          <pc:sldMk cId="3934096400" sldId="272"/>
        </pc:sldMkLst>
        <pc:spChg chg="del">
          <ac:chgData name="Giorgio Dolci" userId="a31394cf-6655-410b-b1b0-eaaa46d6b9e2" providerId="ADAL" clId="{B8ACBCDC-4E79-561C-A7BC-A53734E3B363}" dt="2025-09-04T10:06:24.412" v="41" actId="478"/>
          <ac:spMkLst>
            <pc:docMk/>
            <pc:sldMk cId="3934096400" sldId="272"/>
            <ac:spMk id="2" creationId="{0023E01F-DE4A-B6F3-8422-6F1650231D9B}"/>
          </ac:spMkLst>
        </pc:spChg>
        <pc:spChg chg="del">
          <ac:chgData name="Giorgio Dolci" userId="a31394cf-6655-410b-b1b0-eaaa46d6b9e2" providerId="ADAL" clId="{B8ACBCDC-4E79-561C-A7BC-A53734E3B363}" dt="2025-09-04T10:06:20.501" v="39" actId="478"/>
          <ac:spMkLst>
            <pc:docMk/>
            <pc:sldMk cId="3934096400" sldId="272"/>
            <ac:spMk id="3" creationId="{20910212-ACA9-5E91-0195-24BE12DBBBA0}"/>
          </ac:spMkLst>
        </pc:spChg>
        <pc:spChg chg="del">
          <ac:chgData name="Giorgio Dolci" userId="a31394cf-6655-410b-b1b0-eaaa46d6b9e2" providerId="ADAL" clId="{B8ACBCDC-4E79-561C-A7BC-A53734E3B363}" dt="2025-09-04T10:06:22.837" v="40" actId="478"/>
          <ac:spMkLst>
            <pc:docMk/>
            <pc:sldMk cId="3934096400" sldId="272"/>
            <ac:spMk id="4" creationId="{DFA6C570-3B0B-FC30-A50A-6F88896B39A6}"/>
          </ac:spMkLst>
        </pc:spChg>
        <pc:spChg chg="del">
          <ac:chgData name="Giorgio Dolci" userId="a31394cf-6655-410b-b1b0-eaaa46d6b9e2" providerId="ADAL" clId="{B8ACBCDC-4E79-561C-A7BC-A53734E3B363}" dt="2025-09-04T10:06:19.705" v="38" actId="478"/>
          <ac:spMkLst>
            <pc:docMk/>
            <pc:sldMk cId="3934096400" sldId="272"/>
            <ac:spMk id="5" creationId="{50382805-5BB2-5B67-7906-8FE544EA18E2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5" creationId="{09B747BB-91D3-E367-E2C3-66BBCD1FE896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9" creationId="{3D9805F9-5B37-71B6-C97D-D590508E7115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22" creationId="{A1DA8B4F-35E1-110E-B6A6-C834FFCD27F9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49" creationId="{0D9AD3B3-F93D-2EB5-3DBF-093224693723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76" creationId="{31BD8004-1673-6F91-6BED-16FFFEF457E1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77" creationId="{57DD1C67-2BAE-6E45-3CF7-1B603583699F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09" creationId="{FE4DEE40-92DF-0332-CCB1-9ACB18862901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20" creationId="{83E4115E-4359-1670-6E3F-6D76AE08E503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22" creationId="{FDC8AF9C-06DA-0C74-3B52-20BF320E5C0A}"/>
          </ac:spMkLst>
        </pc:spChg>
        <pc:spChg chg="mod">
          <ac:chgData name="Giorgio Dolci" userId="a31394cf-6655-410b-b1b0-eaaa46d6b9e2" providerId="ADAL" clId="{B8ACBCDC-4E79-561C-A7BC-A53734E3B363}" dt="2025-09-04T10:10:03.600" v="124" actId="692"/>
          <ac:spMkLst>
            <pc:docMk/>
            <pc:sldMk cId="3934096400" sldId="272"/>
            <ac:spMk id="141" creationId="{C7F39EDA-6230-EC3B-E3AB-D66C22655D09}"/>
          </ac:spMkLst>
        </pc:spChg>
        <pc:spChg chg="mod">
          <ac:chgData name="Giorgio Dolci" userId="a31394cf-6655-410b-b1b0-eaaa46d6b9e2" providerId="ADAL" clId="{B8ACBCDC-4E79-561C-A7BC-A53734E3B363}" dt="2025-09-04T10:08:41.864" v="75" actId="14100"/>
          <ac:spMkLst>
            <pc:docMk/>
            <pc:sldMk cId="3934096400" sldId="272"/>
            <ac:spMk id="281" creationId="{D71CAEC9-4E82-1677-6663-66587FF9D6AD}"/>
          </ac:spMkLst>
        </pc:spChg>
        <pc:spChg chg="mod">
          <ac:chgData name="Giorgio Dolci" userId="a31394cf-6655-410b-b1b0-eaaa46d6b9e2" providerId="ADAL" clId="{B8ACBCDC-4E79-561C-A7BC-A53734E3B363}" dt="2025-09-04T10:08:11.295" v="55" actId="207"/>
          <ac:spMkLst>
            <pc:docMk/>
            <pc:sldMk cId="3934096400" sldId="272"/>
            <ac:spMk id="285" creationId="{D7B0A1E2-6674-711F-29CA-CAF699E22181}"/>
          </ac:spMkLst>
        </pc:spChg>
        <pc:spChg chg="mod">
          <ac:chgData name="Giorgio Dolci" userId="a31394cf-6655-410b-b1b0-eaaa46d6b9e2" providerId="ADAL" clId="{B8ACBCDC-4E79-561C-A7BC-A53734E3B363}" dt="2025-09-04T10:09:32.693" v="79" actId="1076"/>
          <ac:spMkLst>
            <pc:docMk/>
            <pc:sldMk cId="3934096400" sldId="272"/>
            <ac:spMk id="297" creationId="{1321560A-24CA-DADD-C172-71E17CF392C5}"/>
          </ac:spMkLst>
        </pc:spChg>
        <pc:spChg chg="mod">
          <ac:chgData name="Giorgio Dolci" userId="a31394cf-6655-410b-b1b0-eaaa46d6b9e2" providerId="ADAL" clId="{B8ACBCDC-4E79-561C-A7BC-A53734E3B363}" dt="2025-09-04T10:08:23.909" v="59" actId="207"/>
          <ac:spMkLst>
            <pc:docMk/>
            <pc:sldMk cId="3934096400" sldId="272"/>
            <ac:spMk id="301" creationId="{3639A5F9-4BAB-C879-7B1D-641543627F7C}"/>
          </ac:spMkLst>
        </pc:spChg>
        <pc:spChg chg="mod">
          <ac:chgData name="Giorgio Dolci" userId="a31394cf-6655-410b-b1b0-eaaa46d6b9e2" providerId="ADAL" clId="{B8ACBCDC-4E79-561C-A7BC-A53734E3B363}" dt="2025-09-04T10:09:42.519" v="102" actId="20577"/>
          <ac:spMkLst>
            <pc:docMk/>
            <pc:sldMk cId="3934096400" sldId="272"/>
            <ac:spMk id="302" creationId="{5E97762D-8DB4-CB7E-7F00-270FB748283B}"/>
          </ac:spMkLst>
        </pc:spChg>
        <pc:spChg chg="mod">
          <ac:chgData name="Giorgio Dolci" userId="a31394cf-6655-410b-b1b0-eaaa46d6b9e2" providerId="ADAL" clId="{B8ACBCDC-4E79-561C-A7BC-A53734E3B363}" dt="2025-09-04T10:10:23.701" v="126" actId="1076"/>
          <ac:spMkLst>
            <pc:docMk/>
            <pc:sldMk cId="3934096400" sldId="272"/>
            <ac:spMk id="303" creationId="{4DB206CF-818F-5069-23E3-4686F1FF8E24}"/>
          </ac:spMkLst>
        </pc:spChg>
        <pc:spChg chg="mod">
          <ac:chgData name="Giorgio Dolci" userId="a31394cf-6655-410b-b1b0-eaaa46d6b9e2" providerId="ADAL" clId="{B8ACBCDC-4E79-561C-A7BC-A53734E3B363}" dt="2025-09-04T10:08:28.664" v="60" actId="207"/>
          <ac:spMkLst>
            <pc:docMk/>
            <pc:sldMk cId="3934096400" sldId="272"/>
            <ac:spMk id="304" creationId="{9B4888A4-0866-209D-C36F-C0721225936C}"/>
          </ac:spMkLst>
        </pc:spChg>
        <pc:spChg chg="mod">
          <ac:chgData name="Giorgio Dolci" userId="a31394cf-6655-410b-b1b0-eaaa46d6b9e2" providerId="ADAL" clId="{B8ACBCDC-4E79-561C-A7BC-A53734E3B363}" dt="2025-09-04T10:07:38.560" v="48" actId="207"/>
          <ac:spMkLst>
            <pc:docMk/>
            <pc:sldMk cId="3934096400" sldId="272"/>
            <ac:spMk id="306" creationId="{0AF336CF-0BEB-FE61-7E77-2E9D64A73F05}"/>
          </ac:spMkLst>
        </pc:spChg>
        <pc:spChg chg="mod">
          <ac:chgData name="Giorgio Dolci" userId="a31394cf-6655-410b-b1b0-eaaa46d6b9e2" providerId="ADAL" clId="{B8ACBCDC-4E79-561C-A7BC-A53734E3B363}" dt="2025-09-04T10:07:48.864" v="50" actId="207"/>
          <ac:spMkLst>
            <pc:docMk/>
            <pc:sldMk cId="3934096400" sldId="272"/>
            <ac:spMk id="309" creationId="{27F79F02-5662-6EAB-4420-8345FC41DF79}"/>
          </ac:spMkLst>
        </pc:spChg>
        <pc:spChg chg="mod">
          <ac:chgData name="Giorgio Dolci" userId="a31394cf-6655-410b-b1b0-eaaa46d6b9e2" providerId="ADAL" clId="{B8ACBCDC-4E79-561C-A7BC-A53734E3B363}" dt="2025-09-04T10:07:55.755" v="52" actId="207"/>
          <ac:spMkLst>
            <pc:docMk/>
            <pc:sldMk cId="3934096400" sldId="272"/>
            <ac:spMk id="312" creationId="{898D21CF-FD0C-CC38-B591-8A5B80705C17}"/>
          </ac:spMkLst>
        </pc:spChg>
        <pc:spChg chg="mod">
          <ac:chgData name="Giorgio Dolci" userId="a31394cf-6655-410b-b1b0-eaaa46d6b9e2" providerId="ADAL" clId="{B8ACBCDC-4E79-561C-A7BC-A53734E3B363}" dt="2025-09-04T10:07:52.343" v="51" actId="207"/>
          <ac:spMkLst>
            <pc:docMk/>
            <pc:sldMk cId="3934096400" sldId="272"/>
            <ac:spMk id="315" creationId="{B87F5EE8-B313-E777-87AA-EF9CC02385D2}"/>
          </ac:spMkLst>
        </pc:spChg>
        <pc:spChg chg="mod">
          <ac:chgData name="Giorgio Dolci" userId="a31394cf-6655-410b-b1b0-eaaa46d6b9e2" providerId="ADAL" clId="{B8ACBCDC-4E79-561C-A7BC-A53734E3B363}" dt="2025-09-04T10:07:45.491" v="49" actId="207"/>
          <ac:spMkLst>
            <pc:docMk/>
            <pc:sldMk cId="3934096400" sldId="272"/>
            <ac:spMk id="318" creationId="{6BD090AD-10D9-E43D-96B7-C68C6EA31ADD}"/>
          </ac:spMkLst>
        </pc:spChg>
        <pc:spChg chg="mod">
          <ac:chgData name="Giorgio Dolci" userId="a31394cf-6655-410b-b1b0-eaaa46d6b9e2" providerId="ADAL" clId="{B8ACBCDC-4E79-561C-A7BC-A53734E3B363}" dt="2025-09-04T10:07:30.134" v="47" actId="207"/>
          <ac:spMkLst>
            <pc:docMk/>
            <pc:sldMk cId="3934096400" sldId="272"/>
            <ac:spMk id="322" creationId="{0D880FAB-2F62-8901-29A1-24AAFA03C4C4}"/>
          </ac:spMkLst>
        </pc:spChg>
        <pc:spChg chg="mod">
          <ac:chgData name="Giorgio Dolci" userId="a31394cf-6655-410b-b1b0-eaaa46d6b9e2" providerId="ADAL" clId="{B8ACBCDC-4E79-561C-A7BC-A53734E3B363}" dt="2025-09-04T10:07:16.051" v="45" actId="207"/>
          <ac:spMkLst>
            <pc:docMk/>
            <pc:sldMk cId="3934096400" sldId="272"/>
            <ac:spMk id="323" creationId="{D35F4797-BFE5-E1D8-90F0-ECA4D67F7DAF}"/>
          </ac:spMkLst>
        </pc:spChg>
        <pc:spChg chg="mod">
          <ac:chgData name="Giorgio Dolci" userId="a31394cf-6655-410b-b1b0-eaaa46d6b9e2" providerId="ADAL" clId="{B8ACBCDC-4E79-561C-A7BC-A53734E3B363}" dt="2025-09-04T10:07:59.801" v="53" actId="207"/>
          <ac:spMkLst>
            <pc:docMk/>
            <pc:sldMk cId="3934096400" sldId="272"/>
            <ac:spMk id="325" creationId="{F1C53304-F6EC-044D-3078-DD7E2CB319D9}"/>
          </ac:spMkLst>
        </pc:spChg>
        <pc:grpChg chg="mod">
          <ac:chgData name="Giorgio Dolci" userId="a31394cf-6655-410b-b1b0-eaaa46d6b9e2" providerId="ADAL" clId="{B8ACBCDC-4E79-561C-A7BC-A53734E3B363}" dt="2025-09-04T10:09:26.726" v="78" actId="14100"/>
          <ac:grpSpMkLst>
            <pc:docMk/>
            <pc:sldMk cId="3934096400" sldId="272"/>
            <ac:grpSpMk id="286" creationId="{4B9D1651-23D1-F351-662F-294262766BE5}"/>
          </ac:grpSpMkLst>
        </pc:grpChg>
        <pc:grpChg chg="mod">
          <ac:chgData name="Giorgio Dolci" userId="a31394cf-6655-410b-b1b0-eaaa46d6b9e2" providerId="ADAL" clId="{B8ACBCDC-4E79-561C-A7BC-A53734E3B363}" dt="2025-09-04T10:10:34.068" v="128" actId="14100"/>
          <ac:grpSpMkLst>
            <pc:docMk/>
            <pc:sldMk cId="3934096400" sldId="272"/>
            <ac:grpSpMk id="291" creationId="{6FDC82DB-6A48-5BD5-9B2E-EB1813BDE935}"/>
          </ac:grpSpMkLst>
        </pc:grpChg>
        <pc:grpChg chg="mod">
          <ac:chgData name="Giorgio Dolci" userId="a31394cf-6655-410b-b1b0-eaaa46d6b9e2" providerId="ADAL" clId="{B8ACBCDC-4E79-561C-A7BC-A53734E3B363}" dt="2025-09-04T10:07:16.051" v="45" actId="207"/>
          <ac:grpSpMkLst>
            <pc:docMk/>
            <pc:sldMk cId="3934096400" sldId="272"/>
            <ac:grpSpMk id="321" creationId="{195704A9-6569-CECC-2FD8-070658DDD046}"/>
          </ac:grpSpMkLst>
        </pc:grpChg>
      </pc:sldChg>
      <pc:sldMasterChg chg="del">
        <pc:chgData name="Giorgio Dolci" userId="a31394cf-6655-410b-b1b0-eaaa46d6b9e2" providerId="ADAL" clId="{B8ACBCDC-4E79-561C-A7BC-A53734E3B363}" dt="2025-09-04T10:12:28.443" v="133" actId="2696"/>
        <pc:sldMasterMkLst>
          <pc:docMk/>
          <pc:sldMasterMk cId="3607113712" sldId="2147483648"/>
        </pc:sldMasterMkLst>
      </pc:sldMasterChg>
    </pc:docChg>
  </pc:docChgLst>
  <pc:docChgLst>
    <pc:chgData name="Utente guest" userId="S::urn:spo:anon#9bc8028021263370cac28e41460708254e42a26370b3f450819b01bf1a970fe1::" providerId="AD" clId="Web-{86FAF9ED-7C5A-83BC-CD0C-63BA6E23BAEC}"/>
    <pc:docChg chg="addSld delSld modSld">
      <pc:chgData name="Utente guest" userId="S::urn:spo:anon#9bc8028021263370cac28e41460708254e42a26370b3f450819b01bf1a970fe1::" providerId="AD" clId="Web-{86FAF9ED-7C5A-83BC-CD0C-63BA6E23BAEC}" dt="2024-12-09T14:57:03.561" v="14"/>
      <pc:docMkLst>
        <pc:docMk/>
      </pc:docMkLst>
      <pc:sldChg chg="addSp delSp modSp del">
        <pc:chgData name="Utente guest" userId="S::urn:spo:anon#9bc8028021263370cac28e41460708254e42a26370b3f450819b01bf1a970fe1::" providerId="AD" clId="Web-{86FAF9ED-7C5A-83BC-CD0C-63BA6E23BAEC}" dt="2024-12-09T14:57:03.561" v="14"/>
        <pc:sldMkLst>
          <pc:docMk/>
          <pc:sldMk cId="2583323772" sldId="290"/>
        </pc:sldMkLst>
      </pc:sldChg>
      <pc:sldChg chg="add">
        <pc:chgData name="Utente guest" userId="S::urn:spo:anon#9bc8028021263370cac28e41460708254e42a26370b3f450819b01bf1a970fe1::" providerId="AD" clId="Web-{86FAF9ED-7C5A-83BC-CD0C-63BA6E23BAEC}" dt="2024-12-09T14:56:59.780" v="13"/>
        <pc:sldMkLst>
          <pc:docMk/>
          <pc:sldMk cId="2709142130" sldId="293"/>
        </pc:sldMkLst>
      </pc:sldChg>
    </pc:docChg>
  </pc:docChgLst>
  <pc:docChgLst>
    <pc:chgData name="Elena Soriato" userId="S::elena.soriato@univr.it::aeb12f28-a289-4836-a4cf-ea426b738928" providerId="AD" clId="Web-{E23DB6EE-20EF-D63E-DB0B-60185EBD1A97}"/>
    <pc:docChg chg="modSld">
      <pc:chgData name="Elena Soriato" userId="S::elena.soriato@univr.it::aeb12f28-a289-4836-a4cf-ea426b738928" providerId="AD" clId="Web-{E23DB6EE-20EF-D63E-DB0B-60185EBD1A97}" dt="2024-12-09T13:44:35.519" v="90" actId="1076"/>
      <pc:docMkLst>
        <pc:docMk/>
      </pc:docMkLst>
      <pc:sldChg chg="addSp delSp modSp">
        <pc:chgData name="Elena Soriato" userId="S::elena.soriato@univr.it::aeb12f28-a289-4836-a4cf-ea426b738928" providerId="AD" clId="Web-{E23DB6EE-20EF-D63E-DB0B-60185EBD1A97}" dt="2024-12-09T13:44:35.519" v="90" actId="1076"/>
        <pc:sldMkLst>
          <pc:docMk/>
          <pc:sldMk cId="2544921396" sldId="276"/>
        </pc:sldMkLst>
      </pc:sldChg>
    </pc:docChg>
  </pc:docChgLst>
  <pc:docChgLst>
    <pc:chgData name="Giorgio Dolci" userId="a31394cf-6655-410b-b1b0-eaaa46d6b9e2" providerId="ADAL" clId="{41A7DFB2-B42D-0D4D-B123-E550E2FAE947}"/>
    <pc:docChg chg="custSel delSld modSld sldOrd">
      <pc:chgData name="Giorgio Dolci" userId="a31394cf-6655-410b-b1b0-eaaa46d6b9e2" providerId="ADAL" clId="{41A7DFB2-B42D-0D4D-B123-E550E2FAE947}" dt="2024-12-18T08:49:03.959" v="50" actId="2696"/>
      <pc:docMkLst>
        <pc:docMk/>
      </pc:docMkLst>
      <pc:sldChg chg="addSp delSp modSp mod">
        <pc:chgData name="Giorgio Dolci" userId="a31394cf-6655-410b-b1b0-eaaa46d6b9e2" providerId="ADAL" clId="{41A7DFB2-B42D-0D4D-B123-E550E2FAE947}" dt="2024-12-18T08:46:02.280" v="14"/>
        <pc:sldMkLst>
          <pc:docMk/>
          <pc:sldMk cId="2826821555" sldId="256"/>
        </pc:sldMkLst>
      </pc:sldChg>
      <pc:sldChg chg="ord">
        <pc:chgData name="Giorgio Dolci" userId="a31394cf-6655-410b-b1b0-eaaa46d6b9e2" providerId="ADAL" clId="{41A7DFB2-B42D-0D4D-B123-E550E2FAE947}" dt="2024-12-18T08:46:54.672" v="28" actId="20578"/>
        <pc:sldMkLst>
          <pc:docMk/>
          <pc:sldMk cId="1429735724" sldId="257"/>
        </pc:sldMkLst>
      </pc:sldChg>
      <pc:sldChg chg="modAnim">
        <pc:chgData name="Giorgio Dolci" userId="a31394cf-6655-410b-b1b0-eaaa46d6b9e2" providerId="ADAL" clId="{41A7DFB2-B42D-0D4D-B123-E550E2FAE947}" dt="2024-12-18T08:47:16.704" v="30"/>
        <pc:sldMkLst>
          <pc:docMk/>
          <pc:sldMk cId="435361967" sldId="258"/>
        </pc:sldMkLst>
      </pc:sldChg>
      <pc:sldChg chg="modAnim">
        <pc:chgData name="Giorgio Dolci" userId="a31394cf-6655-410b-b1b0-eaaa46d6b9e2" providerId="ADAL" clId="{41A7DFB2-B42D-0D4D-B123-E550E2FAE947}" dt="2024-12-18T08:47:30.378" v="32"/>
        <pc:sldMkLst>
          <pc:docMk/>
          <pc:sldMk cId="3251058922" sldId="260"/>
        </pc:sldMkLst>
      </pc:sldChg>
      <pc:sldChg chg="modSp mod">
        <pc:chgData name="Giorgio Dolci" userId="a31394cf-6655-410b-b1b0-eaaa46d6b9e2" providerId="ADAL" clId="{41A7DFB2-B42D-0D4D-B123-E550E2FAE947}" dt="2024-12-18T08:46:41.527" v="27" actId="1036"/>
        <pc:sldMkLst>
          <pc:docMk/>
          <pc:sldMk cId="453449462" sldId="268"/>
        </pc:sldMkLst>
      </pc:sldChg>
      <pc:sldChg chg="addSp modSp modAnim">
        <pc:chgData name="Giorgio Dolci" userId="a31394cf-6655-410b-b1b0-eaaa46d6b9e2" providerId="ADAL" clId="{41A7DFB2-B42D-0D4D-B123-E550E2FAE947}" dt="2024-12-18T08:48:12.485" v="33"/>
        <pc:sldMkLst>
          <pc:docMk/>
          <pc:sldMk cId="445246888" sldId="271"/>
        </pc:sldMkLst>
      </pc:sldChg>
      <pc:sldChg chg="addSp delSp modSp mod">
        <pc:chgData name="Giorgio Dolci" userId="a31394cf-6655-410b-b1b0-eaaa46d6b9e2" providerId="ADAL" clId="{41A7DFB2-B42D-0D4D-B123-E550E2FAE947}" dt="2024-12-16T08:57:30.025" v="3"/>
        <pc:sldMkLst>
          <pc:docMk/>
          <pc:sldMk cId="1223305691" sldId="274"/>
        </pc:sldMkLst>
      </pc:sldChg>
      <pc:sldChg chg="addSp delSp modSp mod">
        <pc:chgData name="Giorgio Dolci" userId="a31394cf-6655-410b-b1b0-eaaa46d6b9e2" providerId="ADAL" clId="{41A7DFB2-B42D-0D4D-B123-E550E2FAE947}" dt="2024-12-16T08:57:51.571" v="5"/>
        <pc:sldMkLst>
          <pc:docMk/>
          <pc:sldMk cId="2544921396" sldId="276"/>
        </pc:sldMkLst>
      </pc:sldChg>
      <pc:sldChg chg="modSp mod">
        <pc:chgData name="Giorgio Dolci" userId="a31394cf-6655-410b-b1b0-eaaa46d6b9e2" providerId="ADAL" clId="{41A7DFB2-B42D-0D4D-B123-E550E2FAE947}" dt="2024-12-18T08:48:54.258" v="47" actId="20577"/>
        <pc:sldMkLst>
          <pc:docMk/>
          <pc:sldMk cId="504582305" sldId="280"/>
        </pc:sldMkLst>
      </pc:sldChg>
      <pc:sldChg chg="modSp mod">
        <pc:chgData name="Giorgio Dolci" userId="a31394cf-6655-410b-b1b0-eaaa46d6b9e2" providerId="ADAL" clId="{41A7DFB2-B42D-0D4D-B123-E550E2FAE947}" dt="2024-12-18T08:49:01.049" v="49" actId="20577"/>
        <pc:sldMkLst>
          <pc:docMk/>
          <pc:sldMk cId="2064280284" sldId="281"/>
        </pc:sldMkLst>
      </pc:sldChg>
      <pc:sldChg chg="del">
        <pc:chgData name="Giorgio Dolci" userId="a31394cf-6655-410b-b1b0-eaaa46d6b9e2" providerId="ADAL" clId="{41A7DFB2-B42D-0D4D-B123-E550E2FAE947}" dt="2024-12-18T08:49:03.959" v="50" actId="2696"/>
        <pc:sldMkLst>
          <pc:docMk/>
          <pc:sldMk cId="3392240556" sldId="282"/>
        </pc:sldMkLst>
      </pc:sldChg>
      <pc:sldChg chg="addSp delSp modSp mod">
        <pc:chgData name="Giorgio Dolci" userId="a31394cf-6655-410b-b1b0-eaaa46d6b9e2" providerId="ADAL" clId="{41A7DFB2-B42D-0D4D-B123-E550E2FAE947}" dt="2024-12-16T08:58:16.551" v="7"/>
        <pc:sldMkLst>
          <pc:docMk/>
          <pc:sldMk cId="4267961785" sldId="285"/>
        </pc:sldMkLst>
      </pc:sldChg>
      <pc:sldChg chg="del">
        <pc:chgData name="Giorgio Dolci" userId="a31394cf-6655-410b-b1b0-eaaa46d6b9e2" providerId="ADAL" clId="{41A7DFB2-B42D-0D4D-B123-E550E2FAE947}" dt="2024-12-18T08:48:49.645" v="45" actId="2696"/>
        <pc:sldMkLst>
          <pc:docMk/>
          <pc:sldMk cId="797676713" sldId="291"/>
        </pc:sldMkLst>
      </pc:sldChg>
      <pc:sldChg chg="modSp mod">
        <pc:chgData name="Giorgio Dolci" userId="a31394cf-6655-410b-b1b0-eaaa46d6b9e2" providerId="ADAL" clId="{41A7DFB2-B42D-0D4D-B123-E550E2FAE947}" dt="2024-12-18T08:48:41.632" v="44" actId="1036"/>
        <pc:sldMkLst>
          <pc:docMk/>
          <pc:sldMk cId="2709142130" sldId="293"/>
        </pc:sldMkLst>
      </pc:sldChg>
    </pc:docChg>
  </pc:docChgLst>
  <pc:docChgLst>
    <pc:chgData name="Giorgio Dolci" userId="a31394cf-6655-410b-b1b0-eaaa46d6b9e2" providerId="ADAL" clId="{5A44150A-B1A7-0545-A988-8C744D95ECA6}"/>
    <pc:docChg chg="modSld">
      <pc:chgData name="Giorgio Dolci" userId="a31394cf-6655-410b-b1b0-eaaa46d6b9e2" providerId="ADAL" clId="{5A44150A-B1A7-0545-A988-8C744D95ECA6}" dt="2025-01-16T11:34:22.543" v="2"/>
      <pc:docMkLst>
        <pc:docMk/>
      </pc:docMkLst>
      <pc:sldChg chg="addSp delSp modSp mod">
        <pc:chgData name="Giorgio Dolci" userId="a31394cf-6655-410b-b1b0-eaaa46d6b9e2" providerId="ADAL" clId="{5A44150A-B1A7-0545-A988-8C744D95ECA6}" dt="2025-01-16T11:34:22.543" v="2"/>
        <pc:sldMkLst>
          <pc:docMk/>
          <pc:sldMk cId="1379361049" sldId="279"/>
        </pc:sldMkLst>
      </pc:sldChg>
    </pc:docChg>
  </pc:docChgLst>
  <pc:docChgLst>
    <pc:chgData name="Utente guest" userId="S::urn:spo:anon#9bc8028021263370cac28e41460708254e42a26370b3f450819b01bf1a970fe1::" providerId="AD" clId="Web-{145919B0-7052-490A-0314-2F5CCCFBC51F}"/>
    <pc:docChg chg="modSld">
      <pc:chgData name="Utente guest" userId="S::urn:spo:anon#9bc8028021263370cac28e41460708254e42a26370b3f450819b01bf1a970fe1::" providerId="AD" clId="Web-{145919B0-7052-490A-0314-2F5CCCFBC51F}" dt="2024-12-05T08:08:00.464" v="3" actId="20577"/>
      <pc:docMkLst>
        <pc:docMk/>
      </pc:docMkLst>
      <pc:sldChg chg="modSp">
        <pc:chgData name="Utente guest" userId="S::urn:spo:anon#9bc8028021263370cac28e41460708254e42a26370b3f450819b01bf1a970fe1::" providerId="AD" clId="Web-{145919B0-7052-490A-0314-2F5CCCFBC51F}" dt="2024-12-05T08:08:00.464" v="3" actId="20577"/>
        <pc:sldMkLst>
          <pc:docMk/>
          <pc:sldMk cId="2589631309" sldId="272"/>
        </pc:sldMkLst>
      </pc:sldChg>
    </pc:docChg>
  </pc:docChgLst>
  <pc:docChgLst>
    <pc:chgData name="Utente guest" userId="S::urn:spo:anon#9bc8028021263370cac28e41460708254e42a26370b3f450819b01bf1a970fe1::" providerId="AD" clId="Web-{D5049FC9-1DAF-016C-5960-5DA8100F2E11}"/>
    <pc:docChg chg="modSld">
      <pc:chgData name="Utente guest" userId="S::urn:spo:anon#9bc8028021263370cac28e41460708254e42a26370b3f450819b01bf1a970fe1::" providerId="AD" clId="Web-{D5049FC9-1DAF-016C-5960-5DA8100F2E11}" dt="2024-12-09T13:49:38.665" v="52" actId="1076"/>
      <pc:docMkLst>
        <pc:docMk/>
      </pc:docMkLst>
      <pc:sldChg chg="addSp delSp modSp">
        <pc:chgData name="Utente guest" userId="S::urn:spo:anon#9bc8028021263370cac28e41460708254e42a26370b3f450819b01bf1a970fe1::" providerId="AD" clId="Web-{D5049FC9-1DAF-016C-5960-5DA8100F2E11}" dt="2024-12-09T13:49:38.665" v="52" actId="1076"/>
        <pc:sldMkLst>
          <pc:docMk/>
          <pc:sldMk cId="2583323772" sldId="290"/>
        </pc:sldMkLst>
      </pc:sldChg>
    </pc:docChg>
  </pc:docChgLst>
  <pc:docChgLst>
    <pc:chgData name="Silvia Saglia" userId="S::silvia.saglia@univr.it::69ad44fa-3654-4ea0-b0dc-f3f575f0fa42" providerId="AD" clId="Web-{F4660B4E-5E14-05D3-4AF1-46AF6E7EFC2B}"/>
    <pc:docChg chg="modSld">
      <pc:chgData name="Silvia Saglia" userId="S::silvia.saglia@univr.it::69ad44fa-3654-4ea0-b0dc-f3f575f0fa42" providerId="AD" clId="Web-{F4660B4E-5E14-05D3-4AF1-46AF6E7EFC2B}" dt="2024-12-09T11:47:46.191" v="63" actId="20577"/>
      <pc:docMkLst>
        <pc:docMk/>
      </pc:docMkLst>
      <pc:sldChg chg="modSp">
        <pc:chgData name="Silvia Saglia" userId="S::silvia.saglia@univr.it::69ad44fa-3654-4ea0-b0dc-f3f575f0fa42" providerId="AD" clId="Web-{F4660B4E-5E14-05D3-4AF1-46AF6E7EFC2B}" dt="2024-12-09T11:47:46.191" v="63" actId="20577"/>
        <pc:sldMkLst>
          <pc:docMk/>
          <pc:sldMk cId="2064280284" sldId="281"/>
        </pc:sldMkLst>
      </pc:sldChg>
    </pc:docChg>
  </pc:docChgLst>
  <pc:docChgLst>
    <pc:chgData name="Silvia Saglia" userId="S::silvia.saglia@univr.it::69ad44fa-3654-4ea0-b0dc-f3f575f0fa42" providerId="AD" clId="Web-{0E923B2B-A5A7-569E-243D-4709465C6FFC}"/>
    <pc:docChg chg="delSld modSld">
      <pc:chgData name="Silvia Saglia" userId="S::silvia.saglia@univr.it::69ad44fa-3654-4ea0-b0dc-f3f575f0fa42" providerId="AD" clId="Web-{0E923B2B-A5A7-569E-243D-4709465C6FFC}" dt="2024-12-09T16:19:47.468" v="53"/>
      <pc:docMkLst>
        <pc:docMk/>
      </pc:docMkLst>
      <pc:sldChg chg="modSp">
        <pc:chgData name="Silvia Saglia" userId="S::silvia.saglia@univr.it::69ad44fa-3654-4ea0-b0dc-f3f575f0fa42" providerId="AD" clId="Web-{0E923B2B-A5A7-569E-243D-4709465C6FFC}" dt="2024-12-09T16:12:53.250" v="28" actId="1076"/>
        <pc:sldMkLst>
          <pc:docMk/>
          <pc:sldMk cId="435361967" sldId="258"/>
        </pc:sldMkLst>
      </pc:sldChg>
      <pc:sldChg chg="addSp delSp modSp addAnim modAnim">
        <pc:chgData name="Silvia Saglia" userId="S::silvia.saglia@univr.it::69ad44fa-3654-4ea0-b0dc-f3f575f0fa42" providerId="AD" clId="Web-{0E923B2B-A5A7-569E-243D-4709465C6FFC}" dt="2024-12-09T16:19:47.468" v="53"/>
        <pc:sldMkLst>
          <pc:docMk/>
          <pc:sldMk cId="2935561701" sldId="288"/>
        </pc:sldMkLst>
      </pc:sldChg>
      <pc:sldChg chg="del">
        <pc:chgData name="Silvia Saglia" userId="S::silvia.saglia@univr.it::69ad44fa-3654-4ea0-b0dc-f3f575f0fa42" providerId="AD" clId="Web-{0E923B2B-A5A7-569E-243D-4709465C6FFC}" dt="2024-12-09T16:12:20.560" v="24"/>
        <pc:sldMkLst>
          <pc:docMk/>
          <pc:sldMk cId="3508890128" sldId="292"/>
        </pc:sldMkLst>
      </pc:sldChg>
    </pc:docChg>
  </pc:docChgLst>
  <pc:docChgLst>
    <pc:chgData name="Silvia Saglia" userId="S::silvia.saglia@univr.it::69ad44fa-3654-4ea0-b0dc-f3f575f0fa42" providerId="AD" clId="Web-{C7C7B430-5B74-080A-CE29-905CDFB57F4A}"/>
    <pc:docChg chg="modSld">
      <pc:chgData name="Silvia Saglia" userId="S::silvia.saglia@univr.it::69ad44fa-3654-4ea0-b0dc-f3f575f0fa42" providerId="AD" clId="Web-{C7C7B430-5B74-080A-CE29-905CDFB57F4A}" dt="2024-12-09T16:04:56.116" v="12" actId="1076"/>
      <pc:docMkLst>
        <pc:docMk/>
      </pc:docMkLst>
      <pc:sldChg chg="modSp addAnim delAnim modAnim">
        <pc:chgData name="Silvia Saglia" userId="S::silvia.saglia@univr.it::69ad44fa-3654-4ea0-b0dc-f3f575f0fa42" providerId="AD" clId="Web-{C7C7B430-5B74-080A-CE29-905CDFB57F4A}" dt="2024-12-09T16:04:56.116" v="12" actId="1076"/>
        <pc:sldMkLst>
          <pc:docMk/>
          <pc:sldMk cId="2935561701" sldId="288"/>
        </pc:sldMkLst>
      </pc:sldChg>
    </pc:docChg>
  </pc:docChgLst>
  <pc:docChgLst>
    <pc:chgData name="Silvia Saglia" userId="S::silvia.saglia@univr.it::69ad44fa-3654-4ea0-b0dc-f3f575f0fa42" providerId="AD" clId="Web-{39147F46-4A6E-2E49-6E80-2DDCD06A16FA}"/>
    <pc:docChg chg="addSld delSld modSld">
      <pc:chgData name="Silvia Saglia" userId="S::silvia.saglia@univr.it::69ad44fa-3654-4ea0-b0dc-f3f575f0fa42" providerId="AD" clId="Web-{39147F46-4A6E-2E49-6E80-2DDCD06A16FA}" dt="2024-12-09T19:41:52.270" v="171" actId="20577"/>
      <pc:docMkLst>
        <pc:docMk/>
      </pc:docMkLst>
      <pc:sldChg chg="addSp delSp modSp">
        <pc:chgData name="Silvia Saglia" userId="S::silvia.saglia@univr.it::69ad44fa-3654-4ea0-b0dc-f3f575f0fa42" providerId="AD" clId="Web-{39147F46-4A6E-2E49-6E80-2DDCD06A16FA}" dt="2024-12-09T19:13:31.833" v="5"/>
        <pc:sldMkLst>
          <pc:docMk/>
          <pc:sldMk cId="435361967" sldId="258"/>
        </pc:sldMkLst>
      </pc:sldChg>
      <pc:sldChg chg="addSp delSp modSp modNotes">
        <pc:chgData name="Silvia Saglia" userId="S::silvia.saglia@univr.it::69ad44fa-3654-4ea0-b0dc-f3f575f0fa42" providerId="AD" clId="Web-{39147F46-4A6E-2E49-6E80-2DDCD06A16FA}" dt="2024-12-09T19:29:06.274" v="51"/>
        <pc:sldMkLst>
          <pc:docMk/>
          <pc:sldMk cId="3585551403" sldId="259"/>
        </pc:sldMkLst>
      </pc:sldChg>
      <pc:sldChg chg="modSp">
        <pc:chgData name="Silvia Saglia" userId="S::silvia.saglia@univr.it::69ad44fa-3654-4ea0-b0dc-f3f575f0fa42" providerId="AD" clId="Web-{39147F46-4A6E-2E49-6E80-2DDCD06A16FA}" dt="2024-12-09T19:33:17.298" v="90" actId="20577"/>
        <pc:sldMkLst>
          <pc:docMk/>
          <pc:sldMk cId="3251058922" sldId="260"/>
        </pc:sldMkLst>
      </pc:sldChg>
      <pc:sldChg chg="modSp">
        <pc:chgData name="Silvia Saglia" userId="S::silvia.saglia@univr.it::69ad44fa-3654-4ea0-b0dc-f3f575f0fa42" providerId="AD" clId="Web-{39147F46-4A6E-2E49-6E80-2DDCD06A16FA}" dt="2024-12-09T19:41:52.270" v="171" actId="20577"/>
        <pc:sldMkLst>
          <pc:docMk/>
          <pc:sldMk cId="1223305691" sldId="274"/>
        </pc:sldMkLst>
      </pc:sldChg>
      <pc:sldChg chg="del">
        <pc:chgData name="Silvia Saglia" userId="S::silvia.saglia@univr.it::69ad44fa-3654-4ea0-b0dc-f3f575f0fa42" providerId="AD" clId="Web-{39147F46-4A6E-2E49-6E80-2DDCD06A16FA}" dt="2024-12-09T19:23:25.714" v="47"/>
        <pc:sldMkLst>
          <pc:docMk/>
          <pc:sldMk cId="2259258304" sldId="295"/>
        </pc:sldMkLst>
      </pc:sldChg>
      <pc:sldChg chg="del">
        <pc:chgData name="Silvia Saglia" userId="S::silvia.saglia@univr.it::69ad44fa-3654-4ea0-b0dc-f3f575f0fa42" providerId="AD" clId="Web-{39147F46-4A6E-2E49-6E80-2DDCD06A16FA}" dt="2024-12-09T19:11:24.829" v="0"/>
        <pc:sldMkLst>
          <pc:docMk/>
          <pc:sldMk cId="586512706" sldId="296"/>
        </pc:sldMkLst>
      </pc:sldChg>
      <pc:sldChg chg="addSp delSp modSp new del">
        <pc:chgData name="Silvia Saglia" userId="S::silvia.saglia@univr.it::69ad44fa-3654-4ea0-b0dc-f3f575f0fa42" providerId="AD" clId="Web-{39147F46-4A6E-2E49-6E80-2DDCD06A16FA}" dt="2024-12-09T19:14:01.366" v="6"/>
        <pc:sldMkLst>
          <pc:docMk/>
          <pc:sldMk cId="3890515046" sldId="296"/>
        </pc:sldMkLst>
      </pc:sldChg>
    </pc:docChg>
  </pc:docChgLst>
  <pc:docChgLst>
    <pc:chgData name="Giorgio Dolci" userId="a31394cf-6655-410b-b1b0-eaaa46d6b9e2" providerId="ADAL" clId="{4B17A57B-9474-424D-868B-855610BEB858}"/>
    <pc:docChg chg="undo custSel addSld delSld modSld">
      <pc:chgData name="Giorgio Dolci" userId="a31394cf-6655-410b-b1b0-eaaa46d6b9e2" providerId="ADAL" clId="{4B17A57B-9474-424D-868B-855610BEB858}" dt="2025-01-31T11:01:09.997" v="583" actId="164"/>
      <pc:docMkLst>
        <pc:docMk/>
      </pc:docMkLst>
      <pc:sldChg chg="del">
        <pc:chgData name="Giorgio Dolci" userId="a31394cf-6655-410b-b1b0-eaaa46d6b9e2" providerId="ADAL" clId="{4B17A57B-9474-424D-868B-855610BEB858}" dt="2025-01-31T10:22:43.465" v="0" actId="2696"/>
        <pc:sldMkLst>
          <pc:docMk/>
          <pc:sldMk cId="2826821555" sldId="256"/>
        </pc:sldMkLst>
      </pc:sldChg>
      <pc:sldChg chg="del">
        <pc:chgData name="Giorgio Dolci" userId="a31394cf-6655-410b-b1b0-eaaa46d6b9e2" providerId="ADAL" clId="{4B17A57B-9474-424D-868B-855610BEB858}" dt="2025-01-31T10:22:49.845" v="9" actId="2696"/>
        <pc:sldMkLst>
          <pc:docMk/>
          <pc:sldMk cId="1429735724" sldId="257"/>
        </pc:sldMkLst>
      </pc:sldChg>
      <pc:sldChg chg="del">
        <pc:chgData name="Giorgio Dolci" userId="a31394cf-6655-410b-b1b0-eaaa46d6b9e2" providerId="ADAL" clId="{4B17A57B-9474-424D-868B-855610BEB858}" dt="2025-01-31T10:22:46.039" v="4" actId="2696"/>
        <pc:sldMkLst>
          <pc:docMk/>
          <pc:sldMk cId="435361967" sldId="258"/>
        </pc:sldMkLst>
      </pc:sldChg>
      <pc:sldChg chg="del">
        <pc:chgData name="Giorgio Dolci" userId="a31394cf-6655-410b-b1b0-eaaa46d6b9e2" providerId="ADAL" clId="{4B17A57B-9474-424D-868B-855610BEB858}" dt="2025-01-31T10:22:46.200" v="5" actId="2696"/>
        <pc:sldMkLst>
          <pc:docMk/>
          <pc:sldMk cId="3585551403" sldId="259"/>
        </pc:sldMkLst>
      </pc:sldChg>
      <pc:sldChg chg="del">
        <pc:chgData name="Giorgio Dolci" userId="a31394cf-6655-410b-b1b0-eaaa46d6b9e2" providerId="ADAL" clId="{4B17A57B-9474-424D-868B-855610BEB858}" dt="2025-01-31T10:22:46.349" v="6" actId="2696"/>
        <pc:sldMkLst>
          <pc:docMk/>
          <pc:sldMk cId="3251058922" sldId="260"/>
        </pc:sldMkLst>
      </pc:sldChg>
      <pc:sldChg chg="del">
        <pc:chgData name="Giorgio Dolci" userId="a31394cf-6655-410b-b1b0-eaaa46d6b9e2" providerId="ADAL" clId="{4B17A57B-9474-424D-868B-855610BEB858}" dt="2025-01-31T10:22:48.569" v="8" actId="2696"/>
        <pc:sldMkLst>
          <pc:docMk/>
          <pc:sldMk cId="862206194" sldId="261"/>
        </pc:sldMkLst>
      </pc:sldChg>
      <pc:sldChg chg="del">
        <pc:chgData name="Giorgio Dolci" userId="a31394cf-6655-410b-b1b0-eaaa46d6b9e2" providerId="ADAL" clId="{4B17A57B-9474-424D-868B-855610BEB858}" dt="2025-01-31T10:22:50.542" v="10" actId="2696"/>
        <pc:sldMkLst>
          <pc:docMk/>
          <pc:sldMk cId="85296802" sldId="262"/>
        </pc:sldMkLst>
      </pc:sldChg>
      <pc:sldChg chg="addSp delSp modSp add mod">
        <pc:chgData name="Giorgio Dolci" userId="a31394cf-6655-410b-b1b0-eaaa46d6b9e2" providerId="ADAL" clId="{4B17A57B-9474-424D-868B-855610BEB858}" dt="2025-01-31T10:53:03.687" v="570" actId="207"/>
        <pc:sldMkLst>
          <pc:docMk/>
          <pc:sldMk cId="598058867" sldId="269"/>
        </pc:sldMkLst>
      </pc:sldChg>
      <pc:sldChg chg="del">
        <pc:chgData name="Giorgio Dolci" userId="a31394cf-6655-410b-b1b0-eaaa46d6b9e2" providerId="ADAL" clId="{4B17A57B-9474-424D-868B-855610BEB858}" dt="2025-01-31T10:22:44.177" v="1" actId="2696"/>
        <pc:sldMkLst>
          <pc:docMk/>
          <pc:sldMk cId="1540213152" sldId="269"/>
        </pc:sldMkLst>
      </pc:sldChg>
      <pc:sldChg chg="del">
        <pc:chgData name="Giorgio Dolci" userId="a31394cf-6655-410b-b1b0-eaaa46d6b9e2" providerId="ADAL" clId="{4B17A57B-9474-424D-868B-855610BEB858}" dt="2025-01-31T10:22:52.907" v="14" actId="2696"/>
        <pc:sldMkLst>
          <pc:docMk/>
          <pc:sldMk cId="1584321430" sldId="270"/>
        </pc:sldMkLst>
      </pc:sldChg>
      <pc:sldChg chg="addSp modSp add mod">
        <pc:chgData name="Giorgio Dolci" userId="a31394cf-6655-410b-b1b0-eaaa46d6b9e2" providerId="ADAL" clId="{4B17A57B-9474-424D-868B-855610BEB858}" dt="2025-01-31T11:01:09.997" v="583" actId="164"/>
        <pc:sldMkLst>
          <pc:docMk/>
          <pc:sldMk cId="1937737693" sldId="270"/>
        </pc:sldMkLst>
      </pc:sldChg>
      <pc:sldChg chg="del">
        <pc:chgData name="Giorgio Dolci" userId="a31394cf-6655-410b-b1b0-eaaa46d6b9e2" providerId="ADAL" clId="{4B17A57B-9474-424D-868B-855610BEB858}" dt="2025-01-31T10:22:53.886" v="15" actId="2696"/>
        <pc:sldMkLst>
          <pc:docMk/>
          <pc:sldMk cId="445246888" sldId="271"/>
        </pc:sldMkLst>
      </pc:sldChg>
      <pc:sldChg chg="del">
        <pc:chgData name="Giorgio Dolci" userId="a31394cf-6655-410b-b1b0-eaaa46d6b9e2" providerId="ADAL" clId="{4B17A57B-9474-424D-868B-855610BEB858}" dt="2025-01-31T10:23:03.650" v="17" actId="2696"/>
        <pc:sldMkLst>
          <pc:docMk/>
          <pc:sldMk cId="2589631309" sldId="272"/>
        </pc:sldMkLst>
      </pc:sldChg>
      <pc:sldChg chg="del">
        <pc:chgData name="Giorgio Dolci" userId="a31394cf-6655-410b-b1b0-eaaa46d6b9e2" providerId="ADAL" clId="{4B17A57B-9474-424D-868B-855610BEB858}" dt="2025-01-31T10:23:06.312" v="18" actId="2696"/>
        <pc:sldMkLst>
          <pc:docMk/>
          <pc:sldMk cId="1523327486" sldId="273"/>
        </pc:sldMkLst>
      </pc:sldChg>
      <pc:sldChg chg="del">
        <pc:chgData name="Giorgio Dolci" userId="a31394cf-6655-410b-b1b0-eaaa46d6b9e2" providerId="ADAL" clId="{4B17A57B-9474-424D-868B-855610BEB858}" dt="2025-01-31T10:22:47.239" v="7" actId="2696"/>
        <pc:sldMkLst>
          <pc:docMk/>
          <pc:sldMk cId="1223305691" sldId="274"/>
        </pc:sldMkLst>
      </pc:sldChg>
      <pc:sldChg chg="del">
        <pc:chgData name="Giorgio Dolci" userId="a31394cf-6655-410b-b1b0-eaaa46d6b9e2" providerId="ADAL" clId="{4B17A57B-9474-424D-868B-855610BEB858}" dt="2025-01-31T10:22:55.895" v="16" actId="2696"/>
        <pc:sldMkLst>
          <pc:docMk/>
          <pc:sldMk cId="1787700003" sldId="275"/>
        </pc:sldMkLst>
      </pc:sldChg>
      <pc:sldChg chg="del">
        <pc:chgData name="Giorgio Dolci" userId="a31394cf-6655-410b-b1b0-eaaa46d6b9e2" providerId="ADAL" clId="{4B17A57B-9474-424D-868B-855610BEB858}" dt="2025-01-31T10:22:51.851" v="12" actId="2696"/>
        <pc:sldMkLst>
          <pc:docMk/>
          <pc:sldMk cId="2544921396" sldId="276"/>
        </pc:sldMkLst>
      </pc:sldChg>
      <pc:sldChg chg="del">
        <pc:chgData name="Giorgio Dolci" userId="a31394cf-6655-410b-b1b0-eaaa46d6b9e2" providerId="ADAL" clId="{4B17A57B-9474-424D-868B-855610BEB858}" dt="2025-01-31T10:22:51.093" v="11" actId="2696"/>
        <pc:sldMkLst>
          <pc:docMk/>
          <pc:sldMk cId="2958064437" sldId="277"/>
        </pc:sldMkLst>
      </pc:sldChg>
      <pc:sldChg chg="del">
        <pc:chgData name="Giorgio Dolci" userId="a31394cf-6655-410b-b1b0-eaaa46d6b9e2" providerId="ADAL" clId="{4B17A57B-9474-424D-868B-855610BEB858}" dt="2025-01-31T10:23:07.697" v="20" actId="2696"/>
        <pc:sldMkLst>
          <pc:docMk/>
          <pc:sldMk cId="2617204324" sldId="278"/>
        </pc:sldMkLst>
      </pc:sldChg>
      <pc:sldChg chg="del">
        <pc:chgData name="Giorgio Dolci" userId="a31394cf-6655-410b-b1b0-eaaa46d6b9e2" providerId="ADAL" clId="{4B17A57B-9474-424D-868B-855610BEB858}" dt="2025-01-31T10:23:08.161" v="21" actId="2696"/>
        <pc:sldMkLst>
          <pc:docMk/>
          <pc:sldMk cId="1379361049" sldId="279"/>
        </pc:sldMkLst>
      </pc:sldChg>
      <pc:sldChg chg="del">
        <pc:chgData name="Giorgio Dolci" userId="a31394cf-6655-410b-b1b0-eaaa46d6b9e2" providerId="ADAL" clId="{4B17A57B-9474-424D-868B-855610BEB858}" dt="2025-01-31T10:23:09.739" v="23" actId="2696"/>
        <pc:sldMkLst>
          <pc:docMk/>
          <pc:sldMk cId="504582305" sldId="280"/>
        </pc:sldMkLst>
      </pc:sldChg>
      <pc:sldChg chg="del">
        <pc:chgData name="Giorgio Dolci" userId="a31394cf-6655-410b-b1b0-eaaa46d6b9e2" providerId="ADAL" clId="{4B17A57B-9474-424D-868B-855610BEB858}" dt="2025-01-31T10:23:10.214" v="24" actId="2696"/>
        <pc:sldMkLst>
          <pc:docMk/>
          <pc:sldMk cId="2064280284" sldId="281"/>
        </pc:sldMkLst>
      </pc:sldChg>
      <pc:sldChg chg="del">
        <pc:chgData name="Giorgio Dolci" userId="a31394cf-6655-410b-b1b0-eaaa46d6b9e2" providerId="ADAL" clId="{4B17A57B-9474-424D-868B-855610BEB858}" dt="2025-01-31T10:23:11.197" v="25" actId="2696"/>
        <pc:sldMkLst>
          <pc:docMk/>
          <pc:sldMk cId="1247974677" sldId="283"/>
        </pc:sldMkLst>
      </pc:sldChg>
      <pc:sldChg chg="del">
        <pc:chgData name="Giorgio Dolci" userId="a31394cf-6655-410b-b1b0-eaaa46d6b9e2" providerId="ADAL" clId="{4B17A57B-9474-424D-868B-855610BEB858}" dt="2025-01-31T10:23:13.156" v="26" actId="2696"/>
        <pc:sldMkLst>
          <pc:docMk/>
          <pc:sldMk cId="1883249336" sldId="284"/>
        </pc:sldMkLst>
      </pc:sldChg>
      <pc:sldChg chg="del">
        <pc:chgData name="Giorgio Dolci" userId="a31394cf-6655-410b-b1b0-eaaa46d6b9e2" providerId="ADAL" clId="{4B17A57B-9474-424D-868B-855610BEB858}" dt="2025-01-31T10:22:52.330" v="13" actId="2696"/>
        <pc:sldMkLst>
          <pc:docMk/>
          <pc:sldMk cId="4267961785" sldId="285"/>
        </pc:sldMkLst>
      </pc:sldChg>
      <pc:sldChg chg="del">
        <pc:chgData name="Giorgio Dolci" userId="a31394cf-6655-410b-b1b0-eaaa46d6b9e2" providerId="ADAL" clId="{4B17A57B-9474-424D-868B-855610BEB858}" dt="2025-01-31T10:22:45.343" v="2" actId="2696"/>
        <pc:sldMkLst>
          <pc:docMk/>
          <pc:sldMk cId="1481932676" sldId="286"/>
        </pc:sldMkLst>
      </pc:sldChg>
      <pc:sldChg chg="del">
        <pc:chgData name="Giorgio Dolci" userId="a31394cf-6655-410b-b1b0-eaaa46d6b9e2" providerId="ADAL" clId="{4B17A57B-9474-424D-868B-855610BEB858}" dt="2025-01-31T10:23:07.038" v="19" actId="2696"/>
        <pc:sldMkLst>
          <pc:docMk/>
          <pc:sldMk cId="4197876860" sldId="289"/>
        </pc:sldMkLst>
      </pc:sldChg>
      <pc:sldChg chg="del">
        <pc:chgData name="Giorgio Dolci" userId="a31394cf-6655-410b-b1b0-eaaa46d6b9e2" providerId="ADAL" clId="{4B17A57B-9474-424D-868B-855610BEB858}" dt="2025-01-31T10:23:08.830" v="22" actId="2696"/>
        <pc:sldMkLst>
          <pc:docMk/>
          <pc:sldMk cId="2709142130" sldId="293"/>
        </pc:sldMkLst>
      </pc:sldChg>
      <pc:sldChg chg="del">
        <pc:chgData name="Giorgio Dolci" userId="a31394cf-6655-410b-b1b0-eaaa46d6b9e2" providerId="ADAL" clId="{4B17A57B-9474-424D-868B-855610BEB858}" dt="2025-01-31T10:22:45.759" v="3" actId="2696"/>
        <pc:sldMkLst>
          <pc:docMk/>
          <pc:sldMk cId="43053818" sldId="2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EDF93B-CEEE-4D81-4924-E072B1012A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70142E-A070-9219-BA35-9C76911BE0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D4182-F70D-413D-A699-F86F15EC850B}" type="datetimeFigureOut">
              <a:rPr lang="it-IT" smtClean="0"/>
              <a:t>08/10/25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8C562-6BD4-84CC-9EB6-572C0017AD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DFC1-9635-6601-2C1D-59523D23C5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7CCDE-FB24-4F5D-BA10-71D435DD1D9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059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CD98B-87D9-443D-9E74-4B50BCD60E21}" type="datetimeFigureOut">
              <a:rPr lang="it-IT" smtClean="0"/>
              <a:t>08/10/25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D3B8B-BFDE-44FD-B3AC-6938B747409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880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D570-54D6-6F2B-C469-0E9B9680D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F1439-FF39-4D17-BE32-9A80FD514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D0CF8-3B8A-8D48-7A66-C9833468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3BD5-0CC4-30FF-6774-6B436063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BA81A-6231-EA00-3F94-2D2D291F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66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F12A-7D49-5B8A-D7A5-16D1D514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251D2-4460-46CA-77CD-D7611ED9D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CA808-9E48-FA28-BAA1-A1CBA96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124FF-F2AD-C760-62C6-860F26EC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82BA-3A7D-4839-2DB2-BF569935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15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644009-F16E-5455-3B9F-F03F8DF91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6B3D7-F0C1-C733-F8BB-360AEA27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796C-B668-C39A-819B-AAA1A6F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F584-9F4D-AD88-F28A-A6AE0465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632C-8898-B505-CA69-DA7C478F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26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FE19-DB58-9C0F-D920-8CB3D80EC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9C9A-2BAC-08C7-B06A-38C4FDF3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523AA-518D-2ADB-B726-DCDE47F4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73E8C-C31E-C063-45BB-56A08E34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3131-26F4-1DEE-5BCA-22BA7B09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275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ED9F-D8C2-C6DD-ED25-1C253ECF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592BF-4E7D-EC5D-6DD4-34F4A5B67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5842-20F4-1DFF-21AE-7C82CC8B9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42D40-D32F-0BD9-7D51-A9F72FE9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D07F8-EB02-1C1F-B825-66F179B5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844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3090-249B-EE15-5570-2ED1C269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654F-048B-CDE9-3DCF-AB490DF26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51F6A-8F64-A84C-AEF2-4AD975BE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C1FE-21E6-7E0F-C30E-7EC809D2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CDF19-1ED9-D094-8CF4-D666ADDE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2CDC-3713-C7BB-96EB-0D1B7632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36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6703-9B3F-C4EF-EE83-6528C6BE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73EF6-80FF-01FC-F504-5146AC1DF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C9908-FC33-916E-00AE-D51733EA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770F7-508C-428D-738C-1C02A80C4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136B9-BC92-211A-875F-7767381D9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38D4E9-233A-1335-981F-2F488408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9C1D2-A628-FE2A-ADA3-CA09F1BB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6C5B4-6221-1E36-1E0E-1DF6AD3B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396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DE55-74C4-6DF8-90D8-5B085B93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EF75BC-3062-D6C0-F915-21EEB2D3C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EE6D6-4E64-67EE-D9EB-A315082E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2CF3A-7382-BB3C-E474-536705CB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101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5C21F-0A12-2A9A-F3BB-BA9518D1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8ED3F-8B5C-AEB3-4B8F-33BBA6B5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C094A-7764-DDB3-275E-386BF605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543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40C3-651F-7B55-3536-65319FD9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5A2D-FE52-0745-A266-D97936A0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EC014-E649-358A-407C-14F0D1C5A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66EF1-8AC4-2072-3AA6-2BA31630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E3743-3681-B9DB-9ED6-826F6739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65233-2969-7BDF-52C5-C7D51610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254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F60F-9B42-3826-0A18-4A05DF38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4168A-B119-C4DC-E953-4BF34D65C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5AA9D-841E-7F3B-DCB9-E9489543C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EF5FE-A3B3-2DDE-5EB6-76BCF608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25E51-4673-B4E8-4BD1-4E50F2BA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University of Verona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F9A5-B9A9-1933-488C-E53D1462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BEC48-1B19-4E7F-885D-5866A27B3FA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82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162073-9F89-7BD6-55D2-6AE4C7D1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35BF0-B83C-BB97-4E5C-EE3B676D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E07E-DB8B-8248-6FF5-683A08453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1D34-4462-14F5-0A63-986AD9C4A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it-IT"/>
              <a:t>University of Verona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B0192-AC5B-1772-FE13-000F12EE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DBEC48-1B19-4E7F-885D-5866A27B3FA4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123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765">
            <a:extLst>
              <a:ext uri="{FF2B5EF4-FFF2-40B4-BE49-F238E27FC236}">
                <a16:creationId xmlns:a16="http://schemas.microsoft.com/office/drawing/2014/main" id="{C05DE639-E174-7E63-CCCA-94A8B3353434}"/>
              </a:ext>
            </a:extLst>
          </p:cNvPr>
          <p:cNvGrpSpPr/>
          <p:nvPr/>
        </p:nvGrpSpPr>
        <p:grpSpPr>
          <a:xfrm>
            <a:off x="0" y="218398"/>
            <a:ext cx="12160166" cy="6503078"/>
            <a:chOff x="1725613" y="912813"/>
            <a:chExt cx="8743951" cy="5680075"/>
          </a:xfrm>
          <a:solidFill>
            <a:schemeClr val="bg1">
              <a:lumMod val="75000"/>
            </a:schemeClr>
          </a:solidFill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C7067E1A-A3AF-1134-1C2A-DB5BAA9496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0163" y="3416301"/>
              <a:ext cx="457200" cy="304800"/>
            </a:xfrm>
            <a:custGeom>
              <a:avLst/>
              <a:gdLst>
                <a:gd name="T0" fmla="*/ 249 w 442"/>
                <a:gd name="T1" fmla="*/ 254 h 294"/>
                <a:gd name="T2" fmla="*/ 271 w 442"/>
                <a:gd name="T3" fmla="*/ 273 h 294"/>
                <a:gd name="T4" fmla="*/ 292 w 442"/>
                <a:gd name="T5" fmla="*/ 285 h 294"/>
                <a:gd name="T6" fmla="*/ 329 w 442"/>
                <a:gd name="T7" fmla="*/ 264 h 294"/>
                <a:gd name="T8" fmla="*/ 340 w 442"/>
                <a:gd name="T9" fmla="*/ 251 h 294"/>
                <a:gd name="T10" fmla="*/ 321 w 442"/>
                <a:gd name="T11" fmla="*/ 258 h 294"/>
                <a:gd name="T12" fmla="*/ 289 w 442"/>
                <a:gd name="T13" fmla="*/ 234 h 294"/>
                <a:gd name="T14" fmla="*/ 409 w 442"/>
                <a:gd name="T15" fmla="*/ 187 h 294"/>
                <a:gd name="T16" fmla="*/ 425 w 442"/>
                <a:gd name="T17" fmla="*/ 102 h 294"/>
                <a:gd name="T18" fmla="*/ 392 w 442"/>
                <a:gd name="T19" fmla="*/ 89 h 294"/>
                <a:gd name="T20" fmla="*/ 359 w 442"/>
                <a:gd name="T21" fmla="*/ 76 h 294"/>
                <a:gd name="T22" fmla="*/ 318 w 442"/>
                <a:gd name="T23" fmla="*/ 69 h 294"/>
                <a:gd name="T24" fmla="*/ 294 w 442"/>
                <a:gd name="T25" fmla="*/ 45 h 294"/>
                <a:gd name="T26" fmla="*/ 289 w 442"/>
                <a:gd name="T27" fmla="*/ 19 h 294"/>
                <a:gd name="T28" fmla="*/ 277 w 442"/>
                <a:gd name="T29" fmla="*/ 3 h 294"/>
                <a:gd name="T30" fmla="*/ 252 w 442"/>
                <a:gd name="T31" fmla="*/ 7 h 294"/>
                <a:gd name="T32" fmla="*/ 234 w 442"/>
                <a:gd name="T33" fmla="*/ 14 h 294"/>
                <a:gd name="T34" fmla="*/ 210 w 442"/>
                <a:gd name="T35" fmla="*/ 24 h 294"/>
                <a:gd name="T36" fmla="*/ 184 w 442"/>
                <a:gd name="T37" fmla="*/ 40 h 294"/>
                <a:gd name="T38" fmla="*/ 161 w 442"/>
                <a:gd name="T39" fmla="*/ 42 h 294"/>
                <a:gd name="T40" fmla="*/ 136 w 442"/>
                <a:gd name="T41" fmla="*/ 39 h 294"/>
                <a:gd name="T42" fmla="*/ 108 w 442"/>
                <a:gd name="T43" fmla="*/ 27 h 294"/>
                <a:gd name="T44" fmla="*/ 73 w 442"/>
                <a:gd name="T45" fmla="*/ 24 h 294"/>
                <a:gd name="T46" fmla="*/ 47 w 442"/>
                <a:gd name="T47" fmla="*/ 34 h 294"/>
                <a:gd name="T48" fmla="*/ 58 w 442"/>
                <a:gd name="T49" fmla="*/ 60 h 294"/>
                <a:gd name="T50" fmla="*/ 57 w 442"/>
                <a:gd name="T51" fmla="*/ 77 h 294"/>
                <a:gd name="T52" fmla="*/ 28 w 442"/>
                <a:gd name="T53" fmla="*/ 106 h 294"/>
                <a:gd name="T54" fmla="*/ 28 w 442"/>
                <a:gd name="T55" fmla="*/ 124 h 294"/>
                <a:gd name="T56" fmla="*/ 10 w 442"/>
                <a:gd name="T57" fmla="*/ 131 h 294"/>
                <a:gd name="T58" fmla="*/ 0 w 442"/>
                <a:gd name="T59" fmla="*/ 148 h 294"/>
                <a:gd name="T60" fmla="*/ 22 w 442"/>
                <a:gd name="T61" fmla="*/ 164 h 294"/>
                <a:gd name="T62" fmla="*/ 52 w 442"/>
                <a:gd name="T63" fmla="*/ 167 h 294"/>
                <a:gd name="T64" fmla="*/ 91 w 442"/>
                <a:gd name="T65" fmla="*/ 165 h 294"/>
                <a:gd name="T66" fmla="*/ 109 w 442"/>
                <a:gd name="T67" fmla="*/ 149 h 294"/>
                <a:gd name="T68" fmla="*/ 123 w 442"/>
                <a:gd name="T69" fmla="*/ 148 h 294"/>
                <a:gd name="T70" fmla="*/ 140 w 442"/>
                <a:gd name="T71" fmla="*/ 153 h 294"/>
                <a:gd name="T72" fmla="*/ 148 w 442"/>
                <a:gd name="T73" fmla="*/ 159 h 294"/>
                <a:gd name="T74" fmla="*/ 157 w 442"/>
                <a:gd name="T75" fmla="*/ 160 h 294"/>
                <a:gd name="T76" fmla="*/ 168 w 442"/>
                <a:gd name="T77" fmla="*/ 167 h 294"/>
                <a:gd name="T78" fmla="*/ 165 w 442"/>
                <a:gd name="T79" fmla="*/ 178 h 294"/>
                <a:gd name="T80" fmla="*/ 175 w 442"/>
                <a:gd name="T81" fmla="*/ 187 h 294"/>
                <a:gd name="T82" fmla="*/ 178 w 442"/>
                <a:gd name="T83" fmla="*/ 198 h 294"/>
                <a:gd name="T84" fmla="*/ 185 w 442"/>
                <a:gd name="T85" fmla="*/ 215 h 294"/>
                <a:gd name="T86" fmla="*/ 175 w 442"/>
                <a:gd name="T87" fmla="*/ 220 h 294"/>
                <a:gd name="T88" fmla="*/ 169 w 442"/>
                <a:gd name="T89" fmla="*/ 217 h 294"/>
                <a:gd name="T90" fmla="*/ 163 w 442"/>
                <a:gd name="T91" fmla="*/ 229 h 294"/>
                <a:gd name="T92" fmla="*/ 152 w 442"/>
                <a:gd name="T93" fmla="*/ 246 h 294"/>
                <a:gd name="T94" fmla="*/ 146 w 442"/>
                <a:gd name="T95" fmla="*/ 253 h 294"/>
                <a:gd name="T96" fmla="*/ 170 w 442"/>
                <a:gd name="T97" fmla="*/ 257 h 294"/>
                <a:gd name="T98" fmla="*/ 196 w 442"/>
                <a:gd name="T99" fmla="*/ 240 h 294"/>
                <a:gd name="T100" fmla="*/ 209 w 442"/>
                <a:gd name="T101" fmla="*/ 220 h 294"/>
                <a:gd name="T102" fmla="*/ 238 w 442"/>
                <a:gd name="T103" fmla="*/ 215 h 294"/>
                <a:gd name="T104" fmla="*/ 242 w 442"/>
                <a:gd name="T105" fmla="*/ 232 h 294"/>
                <a:gd name="T106" fmla="*/ 276 w 442"/>
                <a:gd name="T107" fmla="*/ 230 h 294"/>
                <a:gd name="T108" fmla="*/ 299 w 442"/>
                <a:gd name="T109" fmla="*/ 233 h 294"/>
                <a:gd name="T110" fmla="*/ 317 w 442"/>
                <a:gd name="T111" fmla="*/ 216 h 294"/>
                <a:gd name="T112" fmla="*/ 366 w 442"/>
                <a:gd name="T113" fmla="*/ 200 h 294"/>
                <a:gd name="T114" fmla="*/ 391 w 442"/>
                <a:gd name="T115" fmla="*/ 185 h 294"/>
                <a:gd name="T116" fmla="*/ 422 w 442"/>
                <a:gd name="T117" fmla="*/ 165 h 294"/>
                <a:gd name="T118" fmla="*/ 427 w 442"/>
                <a:gd name="T119" fmla="*/ 133 h 294"/>
                <a:gd name="T120" fmla="*/ 56 w 442"/>
                <a:gd name="T121" fmla="*/ 75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2" h="294">
                  <a:moveTo>
                    <a:pt x="278" y="231"/>
                  </a:moveTo>
                  <a:cubicBezTo>
                    <a:pt x="277" y="231"/>
                    <a:pt x="277" y="230"/>
                    <a:pt x="276" y="230"/>
                  </a:cubicBezTo>
                  <a:cubicBezTo>
                    <a:pt x="276" y="231"/>
                    <a:pt x="276" y="233"/>
                    <a:pt x="276" y="234"/>
                  </a:cubicBezTo>
                  <a:cubicBezTo>
                    <a:pt x="276" y="235"/>
                    <a:pt x="276" y="236"/>
                    <a:pt x="276" y="236"/>
                  </a:cubicBezTo>
                  <a:cubicBezTo>
                    <a:pt x="277" y="238"/>
                    <a:pt x="277" y="237"/>
                    <a:pt x="278" y="238"/>
                  </a:cubicBezTo>
                  <a:cubicBezTo>
                    <a:pt x="279" y="239"/>
                    <a:pt x="278" y="239"/>
                    <a:pt x="277" y="239"/>
                  </a:cubicBezTo>
                  <a:cubicBezTo>
                    <a:pt x="277" y="240"/>
                    <a:pt x="276" y="240"/>
                    <a:pt x="275" y="241"/>
                  </a:cubicBezTo>
                  <a:cubicBezTo>
                    <a:pt x="274" y="242"/>
                    <a:pt x="273" y="242"/>
                    <a:pt x="271" y="242"/>
                  </a:cubicBezTo>
                  <a:cubicBezTo>
                    <a:pt x="269" y="242"/>
                    <a:pt x="267" y="243"/>
                    <a:pt x="266" y="244"/>
                  </a:cubicBezTo>
                  <a:cubicBezTo>
                    <a:pt x="263" y="245"/>
                    <a:pt x="260" y="247"/>
                    <a:pt x="257" y="249"/>
                  </a:cubicBezTo>
                  <a:cubicBezTo>
                    <a:pt x="255" y="250"/>
                    <a:pt x="253" y="251"/>
                    <a:pt x="251" y="252"/>
                  </a:cubicBezTo>
                  <a:cubicBezTo>
                    <a:pt x="251" y="252"/>
                    <a:pt x="250" y="253"/>
                    <a:pt x="249" y="254"/>
                  </a:cubicBezTo>
                  <a:cubicBezTo>
                    <a:pt x="248" y="254"/>
                    <a:pt x="248" y="254"/>
                    <a:pt x="247" y="255"/>
                  </a:cubicBezTo>
                  <a:cubicBezTo>
                    <a:pt x="246" y="256"/>
                    <a:pt x="245" y="258"/>
                    <a:pt x="246" y="259"/>
                  </a:cubicBezTo>
                  <a:cubicBezTo>
                    <a:pt x="247" y="260"/>
                    <a:pt x="251" y="260"/>
                    <a:pt x="252" y="260"/>
                  </a:cubicBezTo>
                  <a:cubicBezTo>
                    <a:pt x="253" y="260"/>
                    <a:pt x="254" y="259"/>
                    <a:pt x="255" y="260"/>
                  </a:cubicBezTo>
                  <a:cubicBezTo>
                    <a:pt x="256" y="260"/>
                    <a:pt x="256" y="261"/>
                    <a:pt x="257" y="261"/>
                  </a:cubicBezTo>
                  <a:cubicBezTo>
                    <a:pt x="257" y="262"/>
                    <a:pt x="259" y="262"/>
                    <a:pt x="259" y="263"/>
                  </a:cubicBezTo>
                  <a:cubicBezTo>
                    <a:pt x="260" y="263"/>
                    <a:pt x="261" y="263"/>
                    <a:pt x="262" y="264"/>
                  </a:cubicBezTo>
                  <a:cubicBezTo>
                    <a:pt x="262" y="264"/>
                    <a:pt x="263" y="265"/>
                    <a:pt x="264" y="265"/>
                  </a:cubicBezTo>
                  <a:cubicBezTo>
                    <a:pt x="266" y="266"/>
                    <a:pt x="267" y="264"/>
                    <a:pt x="268" y="263"/>
                  </a:cubicBezTo>
                  <a:cubicBezTo>
                    <a:pt x="270" y="262"/>
                    <a:pt x="271" y="264"/>
                    <a:pt x="271" y="266"/>
                  </a:cubicBezTo>
                  <a:cubicBezTo>
                    <a:pt x="271" y="267"/>
                    <a:pt x="272" y="269"/>
                    <a:pt x="271" y="270"/>
                  </a:cubicBezTo>
                  <a:cubicBezTo>
                    <a:pt x="271" y="272"/>
                    <a:pt x="271" y="272"/>
                    <a:pt x="271" y="273"/>
                  </a:cubicBezTo>
                  <a:cubicBezTo>
                    <a:pt x="272" y="274"/>
                    <a:pt x="273" y="274"/>
                    <a:pt x="273" y="276"/>
                  </a:cubicBezTo>
                  <a:cubicBezTo>
                    <a:pt x="273" y="277"/>
                    <a:pt x="270" y="279"/>
                    <a:pt x="269" y="281"/>
                  </a:cubicBezTo>
                  <a:cubicBezTo>
                    <a:pt x="269" y="281"/>
                    <a:pt x="268" y="282"/>
                    <a:pt x="268" y="282"/>
                  </a:cubicBezTo>
                  <a:cubicBezTo>
                    <a:pt x="267" y="283"/>
                    <a:pt x="266" y="283"/>
                    <a:pt x="266" y="284"/>
                  </a:cubicBezTo>
                  <a:cubicBezTo>
                    <a:pt x="267" y="289"/>
                    <a:pt x="274" y="286"/>
                    <a:pt x="275" y="288"/>
                  </a:cubicBezTo>
                  <a:cubicBezTo>
                    <a:pt x="276" y="289"/>
                    <a:pt x="275" y="289"/>
                    <a:pt x="276" y="290"/>
                  </a:cubicBezTo>
                  <a:cubicBezTo>
                    <a:pt x="276" y="291"/>
                    <a:pt x="278" y="292"/>
                    <a:pt x="279" y="292"/>
                  </a:cubicBezTo>
                  <a:cubicBezTo>
                    <a:pt x="282" y="294"/>
                    <a:pt x="288" y="294"/>
                    <a:pt x="291" y="293"/>
                  </a:cubicBezTo>
                  <a:cubicBezTo>
                    <a:pt x="292" y="293"/>
                    <a:pt x="293" y="292"/>
                    <a:pt x="294" y="292"/>
                  </a:cubicBezTo>
                  <a:cubicBezTo>
                    <a:pt x="296" y="291"/>
                    <a:pt x="297" y="292"/>
                    <a:pt x="297" y="290"/>
                  </a:cubicBezTo>
                  <a:cubicBezTo>
                    <a:pt x="297" y="286"/>
                    <a:pt x="291" y="286"/>
                    <a:pt x="289" y="287"/>
                  </a:cubicBezTo>
                  <a:cubicBezTo>
                    <a:pt x="288" y="286"/>
                    <a:pt x="291" y="285"/>
                    <a:pt x="292" y="285"/>
                  </a:cubicBezTo>
                  <a:cubicBezTo>
                    <a:pt x="293" y="284"/>
                    <a:pt x="294" y="284"/>
                    <a:pt x="296" y="283"/>
                  </a:cubicBezTo>
                  <a:cubicBezTo>
                    <a:pt x="297" y="282"/>
                    <a:pt x="297" y="282"/>
                    <a:pt x="298" y="280"/>
                  </a:cubicBezTo>
                  <a:cubicBezTo>
                    <a:pt x="298" y="279"/>
                    <a:pt x="298" y="277"/>
                    <a:pt x="299" y="276"/>
                  </a:cubicBezTo>
                  <a:cubicBezTo>
                    <a:pt x="300" y="275"/>
                    <a:pt x="302" y="276"/>
                    <a:pt x="303" y="276"/>
                  </a:cubicBezTo>
                  <a:cubicBezTo>
                    <a:pt x="305" y="275"/>
                    <a:pt x="306" y="274"/>
                    <a:pt x="308" y="273"/>
                  </a:cubicBezTo>
                  <a:cubicBezTo>
                    <a:pt x="310" y="273"/>
                    <a:pt x="309" y="274"/>
                    <a:pt x="310" y="275"/>
                  </a:cubicBezTo>
                  <a:cubicBezTo>
                    <a:pt x="312" y="276"/>
                    <a:pt x="313" y="273"/>
                    <a:pt x="313" y="272"/>
                  </a:cubicBezTo>
                  <a:cubicBezTo>
                    <a:pt x="314" y="271"/>
                    <a:pt x="315" y="270"/>
                    <a:pt x="316" y="269"/>
                  </a:cubicBezTo>
                  <a:cubicBezTo>
                    <a:pt x="317" y="268"/>
                    <a:pt x="318" y="269"/>
                    <a:pt x="319" y="268"/>
                  </a:cubicBezTo>
                  <a:cubicBezTo>
                    <a:pt x="321" y="266"/>
                    <a:pt x="322" y="262"/>
                    <a:pt x="325" y="263"/>
                  </a:cubicBezTo>
                  <a:cubicBezTo>
                    <a:pt x="325" y="263"/>
                    <a:pt x="326" y="264"/>
                    <a:pt x="327" y="264"/>
                  </a:cubicBezTo>
                  <a:cubicBezTo>
                    <a:pt x="327" y="264"/>
                    <a:pt x="328" y="264"/>
                    <a:pt x="329" y="264"/>
                  </a:cubicBezTo>
                  <a:cubicBezTo>
                    <a:pt x="330" y="264"/>
                    <a:pt x="331" y="265"/>
                    <a:pt x="333" y="265"/>
                  </a:cubicBezTo>
                  <a:cubicBezTo>
                    <a:pt x="335" y="265"/>
                    <a:pt x="338" y="263"/>
                    <a:pt x="341" y="263"/>
                  </a:cubicBezTo>
                  <a:cubicBezTo>
                    <a:pt x="341" y="264"/>
                    <a:pt x="341" y="264"/>
                    <a:pt x="341" y="264"/>
                  </a:cubicBezTo>
                  <a:cubicBezTo>
                    <a:pt x="342" y="264"/>
                    <a:pt x="343" y="264"/>
                    <a:pt x="344" y="264"/>
                  </a:cubicBezTo>
                  <a:cubicBezTo>
                    <a:pt x="345" y="263"/>
                    <a:pt x="346" y="264"/>
                    <a:pt x="347" y="263"/>
                  </a:cubicBezTo>
                  <a:cubicBezTo>
                    <a:pt x="348" y="263"/>
                    <a:pt x="347" y="260"/>
                    <a:pt x="345" y="260"/>
                  </a:cubicBezTo>
                  <a:cubicBezTo>
                    <a:pt x="344" y="259"/>
                    <a:pt x="345" y="257"/>
                    <a:pt x="347" y="256"/>
                  </a:cubicBezTo>
                  <a:cubicBezTo>
                    <a:pt x="348" y="256"/>
                    <a:pt x="350" y="255"/>
                    <a:pt x="350" y="253"/>
                  </a:cubicBezTo>
                  <a:cubicBezTo>
                    <a:pt x="351" y="253"/>
                    <a:pt x="352" y="253"/>
                    <a:pt x="352" y="254"/>
                  </a:cubicBezTo>
                  <a:cubicBezTo>
                    <a:pt x="353" y="251"/>
                    <a:pt x="348" y="252"/>
                    <a:pt x="347" y="252"/>
                  </a:cubicBezTo>
                  <a:cubicBezTo>
                    <a:pt x="346" y="251"/>
                    <a:pt x="346" y="250"/>
                    <a:pt x="344" y="250"/>
                  </a:cubicBezTo>
                  <a:cubicBezTo>
                    <a:pt x="343" y="249"/>
                    <a:pt x="341" y="251"/>
                    <a:pt x="340" y="251"/>
                  </a:cubicBezTo>
                  <a:cubicBezTo>
                    <a:pt x="339" y="252"/>
                    <a:pt x="339" y="252"/>
                    <a:pt x="338" y="252"/>
                  </a:cubicBezTo>
                  <a:cubicBezTo>
                    <a:pt x="338" y="252"/>
                    <a:pt x="337" y="252"/>
                    <a:pt x="336" y="252"/>
                  </a:cubicBezTo>
                  <a:cubicBezTo>
                    <a:pt x="336" y="252"/>
                    <a:pt x="336" y="253"/>
                    <a:pt x="336" y="253"/>
                  </a:cubicBezTo>
                  <a:cubicBezTo>
                    <a:pt x="335" y="253"/>
                    <a:pt x="334" y="253"/>
                    <a:pt x="333" y="252"/>
                  </a:cubicBezTo>
                  <a:cubicBezTo>
                    <a:pt x="332" y="251"/>
                    <a:pt x="332" y="250"/>
                    <a:pt x="331" y="250"/>
                  </a:cubicBezTo>
                  <a:cubicBezTo>
                    <a:pt x="330" y="250"/>
                    <a:pt x="329" y="252"/>
                    <a:pt x="328" y="252"/>
                  </a:cubicBezTo>
                  <a:cubicBezTo>
                    <a:pt x="328" y="253"/>
                    <a:pt x="328" y="253"/>
                    <a:pt x="327" y="253"/>
                  </a:cubicBezTo>
                  <a:cubicBezTo>
                    <a:pt x="327" y="253"/>
                    <a:pt x="326" y="254"/>
                    <a:pt x="326" y="254"/>
                  </a:cubicBezTo>
                  <a:cubicBezTo>
                    <a:pt x="326" y="254"/>
                    <a:pt x="326" y="254"/>
                    <a:pt x="326" y="255"/>
                  </a:cubicBezTo>
                  <a:cubicBezTo>
                    <a:pt x="325" y="255"/>
                    <a:pt x="325" y="255"/>
                    <a:pt x="324" y="255"/>
                  </a:cubicBezTo>
                  <a:cubicBezTo>
                    <a:pt x="323" y="256"/>
                    <a:pt x="324" y="255"/>
                    <a:pt x="323" y="256"/>
                  </a:cubicBezTo>
                  <a:cubicBezTo>
                    <a:pt x="322" y="257"/>
                    <a:pt x="322" y="257"/>
                    <a:pt x="321" y="258"/>
                  </a:cubicBezTo>
                  <a:cubicBezTo>
                    <a:pt x="318" y="258"/>
                    <a:pt x="317" y="257"/>
                    <a:pt x="315" y="255"/>
                  </a:cubicBezTo>
                  <a:cubicBezTo>
                    <a:pt x="313" y="253"/>
                    <a:pt x="310" y="252"/>
                    <a:pt x="307" y="251"/>
                  </a:cubicBezTo>
                  <a:cubicBezTo>
                    <a:pt x="308" y="251"/>
                    <a:pt x="309" y="251"/>
                    <a:pt x="310" y="249"/>
                  </a:cubicBezTo>
                  <a:cubicBezTo>
                    <a:pt x="311" y="247"/>
                    <a:pt x="309" y="247"/>
                    <a:pt x="307" y="247"/>
                  </a:cubicBezTo>
                  <a:cubicBezTo>
                    <a:pt x="307" y="246"/>
                    <a:pt x="308" y="244"/>
                    <a:pt x="307" y="243"/>
                  </a:cubicBezTo>
                  <a:cubicBezTo>
                    <a:pt x="306" y="242"/>
                    <a:pt x="303" y="243"/>
                    <a:pt x="301" y="243"/>
                  </a:cubicBezTo>
                  <a:cubicBezTo>
                    <a:pt x="301" y="242"/>
                    <a:pt x="301" y="240"/>
                    <a:pt x="301" y="239"/>
                  </a:cubicBezTo>
                  <a:cubicBezTo>
                    <a:pt x="300" y="238"/>
                    <a:pt x="300" y="238"/>
                    <a:pt x="299" y="238"/>
                  </a:cubicBezTo>
                  <a:cubicBezTo>
                    <a:pt x="298" y="238"/>
                    <a:pt x="297" y="238"/>
                    <a:pt x="296" y="239"/>
                  </a:cubicBezTo>
                  <a:cubicBezTo>
                    <a:pt x="296" y="238"/>
                    <a:pt x="294" y="237"/>
                    <a:pt x="294" y="235"/>
                  </a:cubicBezTo>
                  <a:cubicBezTo>
                    <a:pt x="293" y="235"/>
                    <a:pt x="294" y="234"/>
                    <a:pt x="293" y="234"/>
                  </a:cubicBezTo>
                  <a:cubicBezTo>
                    <a:pt x="291" y="233"/>
                    <a:pt x="290" y="234"/>
                    <a:pt x="289" y="234"/>
                  </a:cubicBezTo>
                  <a:cubicBezTo>
                    <a:pt x="288" y="234"/>
                    <a:pt x="287" y="233"/>
                    <a:pt x="286" y="233"/>
                  </a:cubicBezTo>
                  <a:cubicBezTo>
                    <a:pt x="285" y="232"/>
                    <a:pt x="283" y="231"/>
                    <a:pt x="283" y="231"/>
                  </a:cubicBezTo>
                  <a:cubicBezTo>
                    <a:pt x="282" y="231"/>
                    <a:pt x="282" y="232"/>
                    <a:pt x="281" y="232"/>
                  </a:cubicBezTo>
                  <a:cubicBezTo>
                    <a:pt x="280" y="232"/>
                    <a:pt x="279" y="232"/>
                    <a:pt x="278" y="231"/>
                  </a:cubicBezTo>
                  <a:moveTo>
                    <a:pt x="276" y="230"/>
                  </a:moveTo>
                  <a:cubicBezTo>
                    <a:pt x="276" y="230"/>
                    <a:pt x="276" y="230"/>
                    <a:pt x="276" y="230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76" y="230"/>
                    <a:pt x="276" y="230"/>
                    <a:pt x="276" y="230"/>
                  </a:cubicBezTo>
                  <a:moveTo>
                    <a:pt x="402" y="188"/>
                  </a:moveTo>
                  <a:cubicBezTo>
                    <a:pt x="401" y="188"/>
                    <a:pt x="401" y="189"/>
                    <a:pt x="400" y="189"/>
                  </a:cubicBezTo>
                  <a:cubicBezTo>
                    <a:pt x="401" y="189"/>
                    <a:pt x="401" y="189"/>
                    <a:pt x="402" y="189"/>
                  </a:cubicBezTo>
                  <a:cubicBezTo>
                    <a:pt x="405" y="189"/>
                    <a:pt x="407" y="189"/>
                    <a:pt x="409" y="187"/>
                  </a:cubicBezTo>
                  <a:cubicBezTo>
                    <a:pt x="408" y="188"/>
                    <a:pt x="407" y="188"/>
                    <a:pt x="405" y="189"/>
                  </a:cubicBezTo>
                  <a:cubicBezTo>
                    <a:pt x="404" y="189"/>
                    <a:pt x="403" y="188"/>
                    <a:pt x="402" y="188"/>
                  </a:cubicBezTo>
                  <a:moveTo>
                    <a:pt x="441" y="111"/>
                  </a:moveTo>
                  <a:cubicBezTo>
                    <a:pt x="439" y="110"/>
                    <a:pt x="436" y="111"/>
                    <a:pt x="434" y="110"/>
                  </a:cubicBezTo>
                  <a:cubicBezTo>
                    <a:pt x="434" y="110"/>
                    <a:pt x="434" y="109"/>
                    <a:pt x="434" y="108"/>
                  </a:cubicBezTo>
                  <a:cubicBezTo>
                    <a:pt x="434" y="107"/>
                    <a:pt x="433" y="107"/>
                    <a:pt x="434" y="106"/>
                  </a:cubicBezTo>
                  <a:cubicBezTo>
                    <a:pt x="434" y="105"/>
                    <a:pt x="434" y="105"/>
                    <a:pt x="434" y="104"/>
                  </a:cubicBezTo>
                  <a:cubicBezTo>
                    <a:pt x="435" y="103"/>
                    <a:pt x="435" y="103"/>
                    <a:pt x="436" y="103"/>
                  </a:cubicBezTo>
                  <a:cubicBezTo>
                    <a:pt x="436" y="102"/>
                    <a:pt x="436" y="101"/>
                    <a:pt x="436" y="101"/>
                  </a:cubicBezTo>
                  <a:cubicBezTo>
                    <a:pt x="435" y="100"/>
                    <a:pt x="433" y="101"/>
                    <a:pt x="433" y="101"/>
                  </a:cubicBezTo>
                  <a:cubicBezTo>
                    <a:pt x="432" y="101"/>
                    <a:pt x="431" y="102"/>
                    <a:pt x="430" y="103"/>
                  </a:cubicBezTo>
                  <a:cubicBezTo>
                    <a:pt x="429" y="103"/>
                    <a:pt x="426" y="103"/>
                    <a:pt x="425" y="102"/>
                  </a:cubicBezTo>
                  <a:cubicBezTo>
                    <a:pt x="424" y="101"/>
                    <a:pt x="424" y="100"/>
                    <a:pt x="423" y="100"/>
                  </a:cubicBezTo>
                  <a:cubicBezTo>
                    <a:pt x="423" y="99"/>
                    <a:pt x="423" y="98"/>
                    <a:pt x="422" y="97"/>
                  </a:cubicBezTo>
                  <a:cubicBezTo>
                    <a:pt x="421" y="96"/>
                    <a:pt x="419" y="97"/>
                    <a:pt x="418" y="97"/>
                  </a:cubicBezTo>
                  <a:cubicBezTo>
                    <a:pt x="417" y="97"/>
                    <a:pt x="416" y="97"/>
                    <a:pt x="415" y="97"/>
                  </a:cubicBezTo>
                  <a:cubicBezTo>
                    <a:pt x="414" y="97"/>
                    <a:pt x="414" y="96"/>
                    <a:pt x="413" y="95"/>
                  </a:cubicBezTo>
                  <a:cubicBezTo>
                    <a:pt x="412" y="94"/>
                    <a:pt x="410" y="93"/>
                    <a:pt x="409" y="93"/>
                  </a:cubicBezTo>
                  <a:cubicBezTo>
                    <a:pt x="408" y="96"/>
                    <a:pt x="406" y="94"/>
                    <a:pt x="405" y="93"/>
                  </a:cubicBezTo>
                  <a:cubicBezTo>
                    <a:pt x="404" y="92"/>
                    <a:pt x="403" y="92"/>
                    <a:pt x="401" y="92"/>
                  </a:cubicBezTo>
                  <a:cubicBezTo>
                    <a:pt x="399" y="91"/>
                    <a:pt x="400" y="91"/>
                    <a:pt x="400" y="89"/>
                  </a:cubicBezTo>
                  <a:cubicBezTo>
                    <a:pt x="399" y="88"/>
                    <a:pt x="399" y="87"/>
                    <a:pt x="398" y="88"/>
                  </a:cubicBezTo>
                  <a:cubicBezTo>
                    <a:pt x="397" y="88"/>
                    <a:pt x="397" y="89"/>
                    <a:pt x="396" y="90"/>
                  </a:cubicBezTo>
                  <a:cubicBezTo>
                    <a:pt x="394" y="91"/>
                    <a:pt x="394" y="89"/>
                    <a:pt x="392" y="89"/>
                  </a:cubicBezTo>
                  <a:cubicBezTo>
                    <a:pt x="392" y="88"/>
                    <a:pt x="391" y="88"/>
                    <a:pt x="390" y="88"/>
                  </a:cubicBezTo>
                  <a:cubicBezTo>
                    <a:pt x="390" y="87"/>
                    <a:pt x="390" y="86"/>
                    <a:pt x="390" y="85"/>
                  </a:cubicBezTo>
                  <a:cubicBezTo>
                    <a:pt x="386" y="85"/>
                    <a:pt x="388" y="87"/>
                    <a:pt x="387" y="89"/>
                  </a:cubicBezTo>
                  <a:cubicBezTo>
                    <a:pt x="387" y="90"/>
                    <a:pt x="384" y="90"/>
                    <a:pt x="383" y="90"/>
                  </a:cubicBezTo>
                  <a:cubicBezTo>
                    <a:pt x="383" y="90"/>
                    <a:pt x="382" y="89"/>
                    <a:pt x="381" y="88"/>
                  </a:cubicBezTo>
                  <a:cubicBezTo>
                    <a:pt x="380" y="88"/>
                    <a:pt x="379" y="87"/>
                    <a:pt x="378" y="87"/>
                  </a:cubicBezTo>
                  <a:cubicBezTo>
                    <a:pt x="376" y="86"/>
                    <a:pt x="375" y="85"/>
                    <a:pt x="374" y="83"/>
                  </a:cubicBezTo>
                  <a:cubicBezTo>
                    <a:pt x="374" y="80"/>
                    <a:pt x="374" y="75"/>
                    <a:pt x="370" y="77"/>
                  </a:cubicBezTo>
                  <a:cubicBezTo>
                    <a:pt x="371" y="75"/>
                    <a:pt x="369" y="73"/>
                    <a:pt x="367" y="73"/>
                  </a:cubicBezTo>
                  <a:cubicBezTo>
                    <a:pt x="366" y="73"/>
                    <a:pt x="366" y="74"/>
                    <a:pt x="366" y="74"/>
                  </a:cubicBezTo>
                  <a:cubicBezTo>
                    <a:pt x="365" y="75"/>
                    <a:pt x="365" y="75"/>
                    <a:pt x="364" y="75"/>
                  </a:cubicBezTo>
                  <a:cubicBezTo>
                    <a:pt x="362" y="76"/>
                    <a:pt x="360" y="76"/>
                    <a:pt x="359" y="76"/>
                  </a:cubicBezTo>
                  <a:cubicBezTo>
                    <a:pt x="358" y="77"/>
                    <a:pt x="357" y="77"/>
                    <a:pt x="356" y="77"/>
                  </a:cubicBezTo>
                  <a:cubicBezTo>
                    <a:pt x="354" y="77"/>
                    <a:pt x="352" y="78"/>
                    <a:pt x="351" y="80"/>
                  </a:cubicBezTo>
                  <a:cubicBezTo>
                    <a:pt x="350" y="80"/>
                    <a:pt x="350" y="80"/>
                    <a:pt x="350" y="82"/>
                  </a:cubicBezTo>
                  <a:cubicBezTo>
                    <a:pt x="349" y="83"/>
                    <a:pt x="349" y="84"/>
                    <a:pt x="347" y="83"/>
                  </a:cubicBezTo>
                  <a:cubicBezTo>
                    <a:pt x="345" y="82"/>
                    <a:pt x="346" y="77"/>
                    <a:pt x="343" y="79"/>
                  </a:cubicBezTo>
                  <a:cubicBezTo>
                    <a:pt x="342" y="79"/>
                    <a:pt x="342" y="80"/>
                    <a:pt x="341" y="79"/>
                  </a:cubicBezTo>
                  <a:cubicBezTo>
                    <a:pt x="340" y="79"/>
                    <a:pt x="340" y="78"/>
                    <a:pt x="339" y="77"/>
                  </a:cubicBezTo>
                  <a:cubicBezTo>
                    <a:pt x="338" y="76"/>
                    <a:pt x="337" y="76"/>
                    <a:pt x="336" y="76"/>
                  </a:cubicBezTo>
                  <a:cubicBezTo>
                    <a:pt x="335" y="76"/>
                    <a:pt x="334" y="75"/>
                    <a:pt x="332" y="75"/>
                  </a:cubicBezTo>
                  <a:cubicBezTo>
                    <a:pt x="329" y="75"/>
                    <a:pt x="327" y="75"/>
                    <a:pt x="327" y="78"/>
                  </a:cubicBezTo>
                  <a:cubicBezTo>
                    <a:pt x="326" y="79"/>
                    <a:pt x="323" y="75"/>
                    <a:pt x="322" y="74"/>
                  </a:cubicBezTo>
                  <a:cubicBezTo>
                    <a:pt x="320" y="73"/>
                    <a:pt x="318" y="72"/>
                    <a:pt x="318" y="69"/>
                  </a:cubicBezTo>
                  <a:cubicBezTo>
                    <a:pt x="319" y="67"/>
                    <a:pt x="321" y="67"/>
                    <a:pt x="321" y="65"/>
                  </a:cubicBezTo>
                  <a:cubicBezTo>
                    <a:pt x="321" y="65"/>
                    <a:pt x="320" y="63"/>
                    <a:pt x="320" y="63"/>
                  </a:cubicBezTo>
                  <a:cubicBezTo>
                    <a:pt x="320" y="61"/>
                    <a:pt x="319" y="60"/>
                    <a:pt x="319" y="58"/>
                  </a:cubicBezTo>
                  <a:cubicBezTo>
                    <a:pt x="319" y="57"/>
                    <a:pt x="318" y="56"/>
                    <a:pt x="318" y="54"/>
                  </a:cubicBezTo>
                  <a:cubicBezTo>
                    <a:pt x="318" y="54"/>
                    <a:pt x="318" y="53"/>
                    <a:pt x="319" y="52"/>
                  </a:cubicBezTo>
                  <a:cubicBezTo>
                    <a:pt x="317" y="52"/>
                    <a:pt x="315" y="52"/>
                    <a:pt x="314" y="52"/>
                  </a:cubicBezTo>
                  <a:cubicBezTo>
                    <a:pt x="313" y="51"/>
                    <a:pt x="313" y="50"/>
                    <a:pt x="312" y="48"/>
                  </a:cubicBezTo>
                  <a:cubicBezTo>
                    <a:pt x="312" y="47"/>
                    <a:pt x="311" y="46"/>
                    <a:pt x="311" y="45"/>
                  </a:cubicBezTo>
                  <a:cubicBezTo>
                    <a:pt x="309" y="45"/>
                    <a:pt x="308" y="48"/>
                    <a:pt x="307" y="48"/>
                  </a:cubicBezTo>
                  <a:cubicBezTo>
                    <a:pt x="305" y="48"/>
                    <a:pt x="303" y="47"/>
                    <a:pt x="301" y="46"/>
                  </a:cubicBezTo>
                  <a:cubicBezTo>
                    <a:pt x="299" y="46"/>
                    <a:pt x="298" y="44"/>
                    <a:pt x="296" y="45"/>
                  </a:cubicBezTo>
                  <a:cubicBezTo>
                    <a:pt x="295" y="45"/>
                    <a:pt x="295" y="45"/>
                    <a:pt x="294" y="45"/>
                  </a:cubicBezTo>
                  <a:cubicBezTo>
                    <a:pt x="292" y="46"/>
                    <a:pt x="291" y="46"/>
                    <a:pt x="290" y="45"/>
                  </a:cubicBezTo>
                  <a:cubicBezTo>
                    <a:pt x="290" y="45"/>
                    <a:pt x="290" y="43"/>
                    <a:pt x="291" y="43"/>
                  </a:cubicBezTo>
                  <a:cubicBezTo>
                    <a:pt x="291" y="41"/>
                    <a:pt x="287" y="41"/>
                    <a:pt x="288" y="39"/>
                  </a:cubicBezTo>
                  <a:cubicBezTo>
                    <a:pt x="288" y="37"/>
                    <a:pt x="290" y="38"/>
                    <a:pt x="291" y="37"/>
                  </a:cubicBezTo>
                  <a:cubicBezTo>
                    <a:pt x="292" y="36"/>
                    <a:pt x="291" y="33"/>
                    <a:pt x="291" y="32"/>
                  </a:cubicBezTo>
                  <a:cubicBezTo>
                    <a:pt x="290" y="32"/>
                    <a:pt x="288" y="31"/>
                    <a:pt x="287" y="30"/>
                  </a:cubicBezTo>
                  <a:cubicBezTo>
                    <a:pt x="285" y="29"/>
                    <a:pt x="286" y="28"/>
                    <a:pt x="288" y="28"/>
                  </a:cubicBezTo>
                  <a:cubicBezTo>
                    <a:pt x="290" y="27"/>
                    <a:pt x="291" y="28"/>
                    <a:pt x="292" y="28"/>
                  </a:cubicBezTo>
                  <a:cubicBezTo>
                    <a:pt x="294" y="28"/>
                    <a:pt x="294" y="28"/>
                    <a:pt x="295" y="27"/>
                  </a:cubicBezTo>
                  <a:cubicBezTo>
                    <a:pt x="296" y="26"/>
                    <a:pt x="295" y="19"/>
                    <a:pt x="293" y="19"/>
                  </a:cubicBezTo>
                  <a:cubicBezTo>
                    <a:pt x="292" y="19"/>
                    <a:pt x="291" y="20"/>
                    <a:pt x="291" y="19"/>
                  </a:cubicBezTo>
                  <a:cubicBezTo>
                    <a:pt x="290" y="19"/>
                    <a:pt x="290" y="19"/>
                    <a:pt x="289" y="19"/>
                  </a:cubicBezTo>
                  <a:cubicBezTo>
                    <a:pt x="289" y="18"/>
                    <a:pt x="289" y="16"/>
                    <a:pt x="288" y="16"/>
                  </a:cubicBezTo>
                  <a:cubicBezTo>
                    <a:pt x="289" y="19"/>
                    <a:pt x="289" y="19"/>
                    <a:pt x="289" y="19"/>
                  </a:cubicBezTo>
                  <a:cubicBezTo>
                    <a:pt x="289" y="19"/>
                    <a:pt x="289" y="19"/>
                    <a:pt x="289" y="19"/>
                  </a:cubicBezTo>
                  <a:cubicBezTo>
                    <a:pt x="289" y="19"/>
                    <a:pt x="289" y="19"/>
                    <a:pt x="289" y="19"/>
                  </a:cubicBezTo>
                  <a:cubicBezTo>
                    <a:pt x="288" y="18"/>
                    <a:pt x="288" y="18"/>
                    <a:pt x="287" y="17"/>
                  </a:cubicBezTo>
                  <a:cubicBezTo>
                    <a:pt x="287" y="17"/>
                    <a:pt x="285" y="16"/>
                    <a:pt x="285" y="15"/>
                  </a:cubicBezTo>
                  <a:cubicBezTo>
                    <a:pt x="285" y="14"/>
                    <a:pt x="285" y="14"/>
                    <a:pt x="286" y="13"/>
                  </a:cubicBezTo>
                  <a:cubicBezTo>
                    <a:pt x="286" y="12"/>
                    <a:pt x="287" y="11"/>
                    <a:pt x="286" y="10"/>
                  </a:cubicBezTo>
                  <a:cubicBezTo>
                    <a:pt x="286" y="8"/>
                    <a:pt x="285" y="9"/>
                    <a:pt x="284" y="8"/>
                  </a:cubicBezTo>
                  <a:cubicBezTo>
                    <a:pt x="284" y="8"/>
                    <a:pt x="284" y="8"/>
                    <a:pt x="283" y="7"/>
                  </a:cubicBezTo>
                  <a:cubicBezTo>
                    <a:pt x="282" y="6"/>
                    <a:pt x="283" y="5"/>
                    <a:pt x="281" y="3"/>
                  </a:cubicBezTo>
                  <a:cubicBezTo>
                    <a:pt x="279" y="2"/>
                    <a:pt x="278" y="0"/>
                    <a:pt x="277" y="3"/>
                  </a:cubicBezTo>
                  <a:cubicBezTo>
                    <a:pt x="276" y="5"/>
                    <a:pt x="276" y="7"/>
                    <a:pt x="273" y="6"/>
                  </a:cubicBezTo>
                  <a:cubicBezTo>
                    <a:pt x="273" y="5"/>
                    <a:pt x="273" y="5"/>
                    <a:pt x="272" y="4"/>
                  </a:cubicBezTo>
                  <a:cubicBezTo>
                    <a:pt x="271" y="4"/>
                    <a:pt x="270" y="4"/>
                    <a:pt x="269" y="4"/>
                  </a:cubicBezTo>
                  <a:cubicBezTo>
                    <a:pt x="269" y="4"/>
                    <a:pt x="268" y="5"/>
                    <a:pt x="268" y="5"/>
                  </a:cubicBezTo>
                  <a:cubicBezTo>
                    <a:pt x="267" y="5"/>
                    <a:pt x="267" y="5"/>
                    <a:pt x="266" y="5"/>
                  </a:cubicBezTo>
                  <a:cubicBezTo>
                    <a:pt x="265" y="5"/>
                    <a:pt x="263" y="5"/>
                    <a:pt x="262" y="5"/>
                  </a:cubicBezTo>
                  <a:cubicBezTo>
                    <a:pt x="263" y="5"/>
                    <a:pt x="261" y="7"/>
                    <a:pt x="261" y="7"/>
                  </a:cubicBezTo>
                  <a:cubicBezTo>
                    <a:pt x="261" y="7"/>
                    <a:pt x="260" y="8"/>
                    <a:pt x="260" y="8"/>
                  </a:cubicBezTo>
                  <a:cubicBezTo>
                    <a:pt x="259" y="8"/>
                    <a:pt x="258" y="8"/>
                    <a:pt x="257" y="8"/>
                  </a:cubicBezTo>
                  <a:cubicBezTo>
                    <a:pt x="257" y="8"/>
                    <a:pt x="256" y="8"/>
                    <a:pt x="255" y="7"/>
                  </a:cubicBezTo>
                  <a:cubicBezTo>
                    <a:pt x="254" y="7"/>
                    <a:pt x="254" y="7"/>
                    <a:pt x="253" y="7"/>
                  </a:cubicBezTo>
                  <a:cubicBezTo>
                    <a:pt x="253" y="7"/>
                    <a:pt x="253" y="7"/>
                    <a:pt x="252" y="7"/>
                  </a:cubicBezTo>
                  <a:cubicBezTo>
                    <a:pt x="252" y="7"/>
                    <a:pt x="252" y="7"/>
                    <a:pt x="252" y="6"/>
                  </a:cubicBezTo>
                  <a:cubicBezTo>
                    <a:pt x="251" y="6"/>
                    <a:pt x="251" y="5"/>
                    <a:pt x="250" y="5"/>
                  </a:cubicBezTo>
                  <a:cubicBezTo>
                    <a:pt x="250" y="5"/>
                    <a:pt x="249" y="5"/>
                    <a:pt x="249" y="4"/>
                  </a:cubicBezTo>
                  <a:cubicBezTo>
                    <a:pt x="248" y="4"/>
                    <a:pt x="249" y="4"/>
                    <a:pt x="248" y="4"/>
                  </a:cubicBezTo>
                  <a:cubicBezTo>
                    <a:pt x="248" y="4"/>
                    <a:pt x="247" y="5"/>
                    <a:pt x="247" y="5"/>
                  </a:cubicBezTo>
                  <a:cubicBezTo>
                    <a:pt x="245" y="7"/>
                    <a:pt x="246" y="8"/>
                    <a:pt x="246" y="11"/>
                  </a:cubicBezTo>
                  <a:cubicBezTo>
                    <a:pt x="246" y="11"/>
                    <a:pt x="245" y="13"/>
                    <a:pt x="245" y="13"/>
                  </a:cubicBezTo>
                  <a:cubicBezTo>
                    <a:pt x="244" y="14"/>
                    <a:pt x="243" y="14"/>
                    <a:pt x="243" y="14"/>
                  </a:cubicBezTo>
                  <a:cubicBezTo>
                    <a:pt x="242" y="15"/>
                    <a:pt x="241" y="16"/>
                    <a:pt x="240" y="16"/>
                  </a:cubicBezTo>
                  <a:cubicBezTo>
                    <a:pt x="239" y="17"/>
                    <a:pt x="236" y="17"/>
                    <a:pt x="236" y="16"/>
                  </a:cubicBezTo>
                  <a:cubicBezTo>
                    <a:pt x="235" y="14"/>
                    <a:pt x="235" y="14"/>
                    <a:pt x="234" y="14"/>
                  </a:cubicBezTo>
                  <a:cubicBezTo>
                    <a:pt x="234" y="14"/>
                    <a:pt x="234" y="14"/>
                    <a:pt x="234" y="14"/>
                  </a:cubicBezTo>
                  <a:cubicBezTo>
                    <a:pt x="234" y="15"/>
                    <a:pt x="232" y="14"/>
                    <a:pt x="232" y="14"/>
                  </a:cubicBezTo>
                  <a:cubicBezTo>
                    <a:pt x="229" y="13"/>
                    <a:pt x="226" y="13"/>
                    <a:pt x="223" y="13"/>
                  </a:cubicBezTo>
                  <a:cubicBezTo>
                    <a:pt x="222" y="13"/>
                    <a:pt x="222" y="13"/>
                    <a:pt x="221" y="14"/>
                  </a:cubicBezTo>
                  <a:cubicBezTo>
                    <a:pt x="221" y="14"/>
                    <a:pt x="220" y="16"/>
                    <a:pt x="220" y="16"/>
                  </a:cubicBezTo>
                  <a:cubicBezTo>
                    <a:pt x="219" y="17"/>
                    <a:pt x="217" y="17"/>
                    <a:pt x="216" y="16"/>
                  </a:cubicBezTo>
                  <a:cubicBezTo>
                    <a:pt x="215" y="16"/>
                    <a:pt x="216" y="16"/>
                    <a:pt x="215" y="16"/>
                  </a:cubicBezTo>
                  <a:cubicBezTo>
                    <a:pt x="215" y="15"/>
                    <a:pt x="215" y="14"/>
                    <a:pt x="214" y="15"/>
                  </a:cubicBezTo>
                  <a:cubicBezTo>
                    <a:pt x="213" y="15"/>
                    <a:pt x="214" y="16"/>
                    <a:pt x="214" y="17"/>
                  </a:cubicBezTo>
                  <a:cubicBezTo>
                    <a:pt x="214" y="18"/>
                    <a:pt x="214" y="19"/>
                    <a:pt x="213" y="19"/>
                  </a:cubicBezTo>
                  <a:cubicBezTo>
                    <a:pt x="213" y="20"/>
                    <a:pt x="212" y="20"/>
                    <a:pt x="212" y="20"/>
                  </a:cubicBezTo>
                  <a:cubicBezTo>
                    <a:pt x="212" y="20"/>
                    <a:pt x="212" y="21"/>
                    <a:pt x="211" y="21"/>
                  </a:cubicBezTo>
                  <a:cubicBezTo>
                    <a:pt x="211" y="22"/>
                    <a:pt x="210" y="23"/>
                    <a:pt x="210" y="24"/>
                  </a:cubicBezTo>
                  <a:cubicBezTo>
                    <a:pt x="209" y="24"/>
                    <a:pt x="209" y="24"/>
                    <a:pt x="209" y="25"/>
                  </a:cubicBezTo>
                  <a:cubicBezTo>
                    <a:pt x="208" y="25"/>
                    <a:pt x="208" y="26"/>
                    <a:pt x="207" y="27"/>
                  </a:cubicBezTo>
                  <a:cubicBezTo>
                    <a:pt x="207" y="28"/>
                    <a:pt x="206" y="29"/>
                    <a:pt x="205" y="31"/>
                  </a:cubicBezTo>
                  <a:cubicBezTo>
                    <a:pt x="203" y="34"/>
                    <a:pt x="204" y="38"/>
                    <a:pt x="205" y="41"/>
                  </a:cubicBezTo>
                  <a:cubicBezTo>
                    <a:pt x="205" y="42"/>
                    <a:pt x="206" y="44"/>
                    <a:pt x="206" y="45"/>
                  </a:cubicBezTo>
                  <a:cubicBezTo>
                    <a:pt x="205" y="46"/>
                    <a:pt x="204" y="47"/>
                    <a:pt x="203" y="47"/>
                  </a:cubicBezTo>
                  <a:cubicBezTo>
                    <a:pt x="202" y="47"/>
                    <a:pt x="202" y="47"/>
                    <a:pt x="201" y="46"/>
                  </a:cubicBezTo>
                  <a:cubicBezTo>
                    <a:pt x="200" y="45"/>
                    <a:pt x="200" y="44"/>
                    <a:pt x="199" y="43"/>
                  </a:cubicBezTo>
                  <a:cubicBezTo>
                    <a:pt x="198" y="42"/>
                    <a:pt x="197" y="42"/>
                    <a:pt x="196" y="41"/>
                  </a:cubicBezTo>
                  <a:cubicBezTo>
                    <a:pt x="195" y="41"/>
                    <a:pt x="194" y="39"/>
                    <a:pt x="193" y="38"/>
                  </a:cubicBezTo>
                  <a:cubicBezTo>
                    <a:pt x="192" y="38"/>
                    <a:pt x="190" y="40"/>
                    <a:pt x="188" y="40"/>
                  </a:cubicBezTo>
                  <a:cubicBezTo>
                    <a:pt x="187" y="40"/>
                    <a:pt x="185" y="40"/>
                    <a:pt x="184" y="40"/>
                  </a:cubicBezTo>
                  <a:cubicBezTo>
                    <a:pt x="184" y="38"/>
                    <a:pt x="184" y="37"/>
                    <a:pt x="182" y="37"/>
                  </a:cubicBezTo>
                  <a:cubicBezTo>
                    <a:pt x="180" y="36"/>
                    <a:pt x="178" y="37"/>
                    <a:pt x="178" y="39"/>
                  </a:cubicBezTo>
                  <a:cubicBezTo>
                    <a:pt x="178" y="40"/>
                    <a:pt x="178" y="41"/>
                    <a:pt x="178" y="42"/>
                  </a:cubicBezTo>
                  <a:cubicBezTo>
                    <a:pt x="177" y="42"/>
                    <a:pt x="177" y="43"/>
                    <a:pt x="176" y="43"/>
                  </a:cubicBezTo>
                  <a:cubicBezTo>
                    <a:pt x="175" y="43"/>
                    <a:pt x="174" y="43"/>
                    <a:pt x="174" y="42"/>
                  </a:cubicBezTo>
                  <a:cubicBezTo>
                    <a:pt x="172" y="41"/>
                    <a:pt x="172" y="38"/>
                    <a:pt x="171" y="36"/>
                  </a:cubicBezTo>
                  <a:cubicBezTo>
                    <a:pt x="171" y="35"/>
                    <a:pt x="170" y="33"/>
                    <a:pt x="168" y="34"/>
                  </a:cubicBezTo>
                  <a:cubicBezTo>
                    <a:pt x="167" y="34"/>
                    <a:pt x="167" y="35"/>
                    <a:pt x="167" y="36"/>
                  </a:cubicBezTo>
                  <a:cubicBezTo>
                    <a:pt x="166" y="36"/>
                    <a:pt x="165" y="37"/>
                    <a:pt x="164" y="37"/>
                  </a:cubicBezTo>
                  <a:cubicBezTo>
                    <a:pt x="164" y="37"/>
                    <a:pt x="163" y="37"/>
                    <a:pt x="162" y="38"/>
                  </a:cubicBezTo>
                  <a:cubicBezTo>
                    <a:pt x="161" y="38"/>
                    <a:pt x="161" y="38"/>
                    <a:pt x="161" y="39"/>
                  </a:cubicBezTo>
                  <a:cubicBezTo>
                    <a:pt x="161" y="40"/>
                    <a:pt x="161" y="41"/>
                    <a:pt x="161" y="42"/>
                  </a:cubicBezTo>
                  <a:cubicBezTo>
                    <a:pt x="161" y="43"/>
                    <a:pt x="159" y="42"/>
                    <a:pt x="158" y="42"/>
                  </a:cubicBezTo>
                  <a:cubicBezTo>
                    <a:pt x="158" y="40"/>
                    <a:pt x="159" y="36"/>
                    <a:pt x="156" y="36"/>
                  </a:cubicBezTo>
                  <a:cubicBezTo>
                    <a:pt x="156" y="35"/>
                    <a:pt x="155" y="36"/>
                    <a:pt x="154" y="36"/>
                  </a:cubicBezTo>
                  <a:cubicBezTo>
                    <a:pt x="153" y="36"/>
                    <a:pt x="153" y="37"/>
                    <a:pt x="152" y="37"/>
                  </a:cubicBezTo>
                  <a:cubicBezTo>
                    <a:pt x="152" y="38"/>
                    <a:pt x="151" y="37"/>
                    <a:pt x="150" y="36"/>
                  </a:cubicBezTo>
                  <a:cubicBezTo>
                    <a:pt x="150" y="35"/>
                    <a:pt x="149" y="31"/>
                    <a:pt x="147" y="31"/>
                  </a:cubicBezTo>
                  <a:cubicBezTo>
                    <a:pt x="146" y="31"/>
                    <a:pt x="146" y="33"/>
                    <a:pt x="145" y="34"/>
                  </a:cubicBezTo>
                  <a:cubicBezTo>
                    <a:pt x="145" y="35"/>
                    <a:pt x="145" y="35"/>
                    <a:pt x="143" y="35"/>
                  </a:cubicBezTo>
                  <a:cubicBezTo>
                    <a:pt x="142" y="35"/>
                    <a:pt x="141" y="34"/>
                    <a:pt x="141" y="34"/>
                  </a:cubicBezTo>
                  <a:cubicBezTo>
                    <a:pt x="140" y="34"/>
                    <a:pt x="140" y="36"/>
                    <a:pt x="140" y="37"/>
                  </a:cubicBezTo>
                  <a:cubicBezTo>
                    <a:pt x="140" y="38"/>
                    <a:pt x="139" y="38"/>
                    <a:pt x="139" y="39"/>
                  </a:cubicBezTo>
                  <a:cubicBezTo>
                    <a:pt x="137" y="40"/>
                    <a:pt x="137" y="40"/>
                    <a:pt x="136" y="39"/>
                  </a:cubicBezTo>
                  <a:cubicBezTo>
                    <a:pt x="136" y="37"/>
                    <a:pt x="135" y="36"/>
                    <a:pt x="135" y="35"/>
                  </a:cubicBezTo>
                  <a:cubicBezTo>
                    <a:pt x="134" y="34"/>
                    <a:pt x="133" y="34"/>
                    <a:pt x="132" y="34"/>
                  </a:cubicBezTo>
                  <a:cubicBezTo>
                    <a:pt x="131" y="34"/>
                    <a:pt x="129" y="35"/>
                    <a:pt x="128" y="35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7" y="33"/>
                    <a:pt x="128" y="33"/>
                    <a:pt x="127" y="32"/>
                  </a:cubicBezTo>
                  <a:cubicBezTo>
                    <a:pt x="127" y="32"/>
                    <a:pt x="127" y="32"/>
                    <a:pt x="127" y="31"/>
                  </a:cubicBezTo>
                  <a:cubicBezTo>
                    <a:pt x="126" y="31"/>
                    <a:pt x="126" y="31"/>
                    <a:pt x="126" y="30"/>
                  </a:cubicBezTo>
                  <a:cubicBezTo>
                    <a:pt x="126" y="30"/>
                    <a:pt x="126" y="29"/>
                    <a:pt x="125" y="28"/>
                  </a:cubicBezTo>
                  <a:cubicBezTo>
                    <a:pt x="123" y="26"/>
                    <a:pt x="120" y="30"/>
                    <a:pt x="118" y="29"/>
                  </a:cubicBezTo>
                  <a:cubicBezTo>
                    <a:pt x="117" y="29"/>
                    <a:pt x="116" y="28"/>
                    <a:pt x="115" y="28"/>
                  </a:cubicBezTo>
                  <a:cubicBezTo>
                    <a:pt x="114" y="27"/>
                    <a:pt x="113" y="27"/>
                    <a:pt x="112" y="27"/>
                  </a:cubicBezTo>
                  <a:cubicBezTo>
                    <a:pt x="110" y="26"/>
                    <a:pt x="109" y="26"/>
                    <a:pt x="108" y="27"/>
                  </a:cubicBezTo>
                  <a:cubicBezTo>
                    <a:pt x="107" y="27"/>
                    <a:pt x="105" y="27"/>
                    <a:pt x="104" y="27"/>
                  </a:cubicBezTo>
                  <a:cubicBezTo>
                    <a:pt x="103" y="26"/>
                    <a:pt x="104" y="25"/>
                    <a:pt x="103" y="25"/>
                  </a:cubicBezTo>
                  <a:cubicBezTo>
                    <a:pt x="102" y="25"/>
                    <a:pt x="101" y="25"/>
                    <a:pt x="100" y="25"/>
                  </a:cubicBezTo>
                  <a:cubicBezTo>
                    <a:pt x="100" y="25"/>
                    <a:pt x="99" y="25"/>
                    <a:pt x="98" y="24"/>
                  </a:cubicBezTo>
                  <a:cubicBezTo>
                    <a:pt x="97" y="24"/>
                    <a:pt x="96" y="24"/>
                    <a:pt x="95" y="24"/>
                  </a:cubicBezTo>
                  <a:cubicBezTo>
                    <a:pt x="95" y="24"/>
                    <a:pt x="94" y="24"/>
                    <a:pt x="94" y="24"/>
                  </a:cubicBezTo>
                  <a:cubicBezTo>
                    <a:pt x="93" y="24"/>
                    <a:pt x="93" y="23"/>
                    <a:pt x="92" y="23"/>
                  </a:cubicBezTo>
                  <a:cubicBezTo>
                    <a:pt x="92" y="23"/>
                    <a:pt x="91" y="23"/>
                    <a:pt x="90" y="23"/>
                  </a:cubicBezTo>
                  <a:cubicBezTo>
                    <a:pt x="88" y="23"/>
                    <a:pt x="86" y="23"/>
                    <a:pt x="85" y="23"/>
                  </a:cubicBezTo>
                  <a:cubicBezTo>
                    <a:pt x="83" y="23"/>
                    <a:pt x="81" y="23"/>
                    <a:pt x="79" y="23"/>
                  </a:cubicBezTo>
                  <a:cubicBezTo>
                    <a:pt x="79" y="23"/>
                    <a:pt x="78" y="23"/>
                    <a:pt x="77" y="23"/>
                  </a:cubicBezTo>
                  <a:cubicBezTo>
                    <a:pt x="76" y="22"/>
                    <a:pt x="75" y="24"/>
                    <a:pt x="73" y="24"/>
                  </a:cubicBezTo>
                  <a:cubicBezTo>
                    <a:pt x="73" y="24"/>
                    <a:pt x="72" y="24"/>
                    <a:pt x="71" y="24"/>
                  </a:cubicBezTo>
                  <a:cubicBezTo>
                    <a:pt x="70" y="24"/>
                    <a:pt x="69" y="23"/>
                    <a:pt x="68" y="23"/>
                  </a:cubicBezTo>
                  <a:cubicBezTo>
                    <a:pt x="68" y="23"/>
                    <a:pt x="67" y="23"/>
                    <a:pt x="66" y="23"/>
                  </a:cubicBezTo>
                  <a:cubicBezTo>
                    <a:pt x="65" y="23"/>
                    <a:pt x="64" y="23"/>
                    <a:pt x="63" y="24"/>
                  </a:cubicBezTo>
                  <a:cubicBezTo>
                    <a:pt x="62" y="24"/>
                    <a:pt x="62" y="25"/>
                    <a:pt x="62" y="25"/>
                  </a:cubicBezTo>
                  <a:cubicBezTo>
                    <a:pt x="61" y="25"/>
                    <a:pt x="61" y="25"/>
                    <a:pt x="61" y="25"/>
                  </a:cubicBezTo>
                  <a:cubicBezTo>
                    <a:pt x="60" y="25"/>
                    <a:pt x="59" y="25"/>
                    <a:pt x="59" y="26"/>
                  </a:cubicBezTo>
                  <a:cubicBezTo>
                    <a:pt x="58" y="27"/>
                    <a:pt x="58" y="29"/>
                    <a:pt x="58" y="30"/>
                  </a:cubicBezTo>
                  <a:cubicBezTo>
                    <a:pt x="57" y="32"/>
                    <a:pt x="55" y="32"/>
                    <a:pt x="54" y="33"/>
                  </a:cubicBezTo>
                  <a:cubicBezTo>
                    <a:pt x="53" y="33"/>
                    <a:pt x="52" y="33"/>
                    <a:pt x="51" y="34"/>
                  </a:cubicBezTo>
                  <a:cubicBezTo>
                    <a:pt x="50" y="34"/>
                    <a:pt x="48" y="34"/>
                    <a:pt x="47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8" y="35"/>
                    <a:pt x="48" y="36"/>
                    <a:pt x="48" y="37"/>
                  </a:cubicBezTo>
                  <a:cubicBezTo>
                    <a:pt x="48" y="38"/>
                    <a:pt x="48" y="39"/>
                    <a:pt x="48" y="39"/>
                  </a:cubicBezTo>
                  <a:cubicBezTo>
                    <a:pt x="48" y="41"/>
                    <a:pt x="49" y="42"/>
                    <a:pt x="49" y="43"/>
                  </a:cubicBezTo>
                  <a:cubicBezTo>
                    <a:pt x="50" y="45"/>
                    <a:pt x="51" y="46"/>
                    <a:pt x="51" y="48"/>
                  </a:cubicBezTo>
                  <a:cubicBezTo>
                    <a:pt x="51" y="49"/>
                    <a:pt x="52" y="49"/>
                    <a:pt x="52" y="50"/>
                  </a:cubicBezTo>
                  <a:cubicBezTo>
                    <a:pt x="52" y="50"/>
                    <a:pt x="52" y="50"/>
                    <a:pt x="52" y="51"/>
                  </a:cubicBezTo>
                  <a:cubicBezTo>
                    <a:pt x="53" y="51"/>
                    <a:pt x="53" y="51"/>
                    <a:pt x="52" y="51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4" y="52"/>
                    <a:pt x="54" y="52"/>
                  </a:cubicBezTo>
                  <a:cubicBezTo>
                    <a:pt x="54" y="53"/>
                    <a:pt x="55" y="54"/>
                    <a:pt x="55" y="54"/>
                  </a:cubicBezTo>
                  <a:cubicBezTo>
                    <a:pt x="56" y="55"/>
                    <a:pt x="57" y="57"/>
                    <a:pt x="57" y="58"/>
                  </a:cubicBezTo>
                  <a:cubicBezTo>
                    <a:pt x="58" y="58"/>
                    <a:pt x="58" y="59"/>
                    <a:pt x="58" y="60"/>
                  </a:cubicBezTo>
                  <a:cubicBezTo>
                    <a:pt x="58" y="60"/>
                    <a:pt x="59" y="60"/>
                    <a:pt x="59" y="61"/>
                  </a:cubicBezTo>
                  <a:cubicBezTo>
                    <a:pt x="59" y="61"/>
                    <a:pt x="59" y="62"/>
                    <a:pt x="58" y="62"/>
                  </a:cubicBezTo>
                  <a:cubicBezTo>
                    <a:pt x="58" y="62"/>
                    <a:pt x="52" y="62"/>
                    <a:pt x="54" y="64"/>
                  </a:cubicBezTo>
                  <a:cubicBezTo>
                    <a:pt x="54" y="64"/>
                    <a:pt x="55" y="64"/>
                    <a:pt x="55" y="65"/>
                  </a:cubicBezTo>
                  <a:cubicBezTo>
                    <a:pt x="55" y="65"/>
                    <a:pt x="56" y="65"/>
                    <a:pt x="56" y="65"/>
                  </a:cubicBezTo>
                  <a:cubicBezTo>
                    <a:pt x="57" y="66"/>
                    <a:pt x="57" y="67"/>
                    <a:pt x="57" y="68"/>
                  </a:cubicBezTo>
                  <a:cubicBezTo>
                    <a:pt x="57" y="70"/>
                    <a:pt x="57" y="72"/>
                    <a:pt x="57" y="74"/>
                  </a:cubicBezTo>
                  <a:cubicBezTo>
                    <a:pt x="57" y="74"/>
                    <a:pt x="57" y="74"/>
                    <a:pt x="57" y="75"/>
                  </a:cubicBezTo>
                  <a:cubicBezTo>
                    <a:pt x="57" y="75"/>
                    <a:pt x="57" y="74"/>
                    <a:pt x="57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7" y="74"/>
                    <a:pt x="57" y="74"/>
                    <a:pt x="57" y="74"/>
                  </a:cubicBezTo>
                  <a:cubicBezTo>
                    <a:pt x="57" y="75"/>
                    <a:pt x="57" y="77"/>
                    <a:pt x="57" y="77"/>
                  </a:cubicBezTo>
                  <a:cubicBezTo>
                    <a:pt x="56" y="78"/>
                    <a:pt x="54" y="78"/>
                    <a:pt x="53" y="78"/>
                  </a:cubicBezTo>
                  <a:cubicBezTo>
                    <a:pt x="50" y="78"/>
                    <a:pt x="47" y="79"/>
                    <a:pt x="45" y="80"/>
                  </a:cubicBezTo>
                  <a:cubicBezTo>
                    <a:pt x="44" y="81"/>
                    <a:pt x="42" y="83"/>
                    <a:pt x="41" y="85"/>
                  </a:cubicBezTo>
                  <a:cubicBezTo>
                    <a:pt x="40" y="86"/>
                    <a:pt x="38" y="87"/>
                    <a:pt x="37" y="89"/>
                  </a:cubicBezTo>
                  <a:cubicBezTo>
                    <a:pt x="37" y="89"/>
                    <a:pt x="36" y="90"/>
                    <a:pt x="36" y="90"/>
                  </a:cubicBezTo>
                  <a:cubicBezTo>
                    <a:pt x="35" y="91"/>
                    <a:pt x="35" y="91"/>
                    <a:pt x="35" y="92"/>
                  </a:cubicBezTo>
                  <a:cubicBezTo>
                    <a:pt x="35" y="92"/>
                    <a:pt x="35" y="92"/>
                    <a:pt x="35" y="93"/>
                  </a:cubicBezTo>
                  <a:cubicBezTo>
                    <a:pt x="35" y="93"/>
                    <a:pt x="35" y="93"/>
                    <a:pt x="35" y="93"/>
                  </a:cubicBezTo>
                  <a:cubicBezTo>
                    <a:pt x="35" y="94"/>
                    <a:pt x="34" y="95"/>
                    <a:pt x="34" y="95"/>
                  </a:cubicBezTo>
                  <a:cubicBezTo>
                    <a:pt x="32" y="98"/>
                    <a:pt x="31" y="100"/>
                    <a:pt x="30" y="102"/>
                  </a:cubicBezTo>
                  <a:cubicBezTo>
                    <a:pt x="29" y="103"/>
                    <a:pt x="29" y="104"/>
                    <a:pt x="28" y="105"/>
                  </a:cubicBezTo>
                  <a:cubicBezTo>
                    <a:pt x="28" y="105"/>
                    <a:pt x="28" y="106"/>
                    <a:pt x="28" y="106"/>
                  </a:cubicBezTo>
                  <a:cubicBezTo>
                    <a:pt x="27" y="107"/>
                    <a:pt x="26" y="107"/>
                    <a:pt x="26" y="107"/>
                  </a:cubicBezTo>
                  <a:cubicBezTo>
                    <a:pt x="25" y="108"/>
                    <a:pt x="25" y="108"/>
                    <a:pt x="24" y="109"/>
                  </a:cubicBezTo>
                  <a:cubicBezTo>
                    <a:pt x="23" y="110"/>
                    <a:pt x="24" y="109"/>
                    <a:pt x="23" y="110"/>
                  </a:cubicBezTo>
                  <a:cubicBezTo>
                    <a:pt x="23" y="110"/>
                    <a:pt x="23" y="110"/>
                    <a:pt x="23" y="111"/>
                  </a:cubicBezTo>
                  <a:cubicBezTo>
                    <a:pt x="23" y="111"/>
                    <a:pt x="23" y="111"/>
                    <a:pt x="24" y="112"/>
                  </a:cubicBezTo>
                  <a:cubicBezTo>
                    <a:pt x="24" y="113"/>
                    <a:pt x="24" y="113"/>
                    <a:pt x="24" y="114"/>
                  </a:cubicBezTo>
                  <a:cubicBezTo>
                    <a:pt x="25" y="115"/>
                    <a:pt x="24" y="116"/>
                    <a:pt x="25" y="116"/>
                  </a:cubicBezTo>
                  <a:cubicBezTo>
                    <a:pt x="25" y="116"/>
                    <a:pt x="25" y="116"/>
                    <a:pt x="25" y="116"/>
                  </a:cubicBezTo>
                  <a:cubicBezTo>
                    <a:pt x="26" y="117"/>
                    <a:pt x="25" y="118"/>
                    <a:pt x="25" y="120"/>
                  </a:cubicBezTo>
                  <a:cubicBezTo>
                    <a:pt x="25" y="121"/>
                    <a:pt x="25" y="123"/>
                    <a:pt x="27" y="123"/>
                  </a:cubicBezTo>
                  <a:cubicBezTo>
                    <a:pt x="27" y="123"/>
                    <a:pt x="27" y="123"/>
                    <a:pt x="28" y="123"/>
                  </a:cubicBezTo>
                  <a:cubicBezTo>
                    <a:pt x="28" y="123"/>
                    <a:pt x="28" y="124"/>
                    <a:pt x="28" y="124"/>
                  </a:cubicBezTo>
                  <a:cubicBezTo>
                    <a:pt x="28" y="124"/>
                    <a:pt x="29" y="124"/>
                    <a:pt x="29" y="124"/>
                  </a:cubicBezTo>
                  <a:cubicBezTo>
                    <a:pt x="29" y="125"/>
                    <a:pt x="30" y="126"/>
                    <a:pt x="30" y="127"/>
                  </a:cubicBezTo>
                  <a:cubicBezTo>
                    <a:pt x="29" y="128"/>
                    <a:pt x="27" y="128"/>
                    <a:pt x="27" y="127"/>
                  </a:cubicBezTo>
                  <a:cubicBezTo>
                    <a:pt x="26" y="127"/>
                    <a:pt x="26" y="127"/>
                    <a:pt x="26" y="127"/>
                  </a:cubicBezTo>
                  <a:cubicBezTo>
                    <a:pt x="25" y="127"/>
                    <a:pt x="24" y="127"/>
                    <a:pt x="24" y="127"/>
                  </a:cubicBezTo>
                  <a:cubicBezTo>
                    <a:pt x="23" y="127"/>
                    <a:pt x="22" y="126"/>
                    <a:pt x="22" y="126"/>
                  </a:cubicBezTo>
                  <a:cubicBezTo>
                    <a:pt x="22" y="126"/>
                    <a:pt x="21" y="126"/>
                    <a:pt x="21" y="126"/>
                  </a:cubicBezTo>
                  <a:cubicBezTo>
                    <a:pt x="21" y="127"/>
                    <a:pt x="21" y="127"/>
                    <a:pt x="21" y="128"/>
                  </a:cubicBezTo>
                  <a:cubicBezTo>
                    <a:pt x="20" y="129"/>
                    <a:pt x="18" y="130"/>
                    <a:pt x="17" y="130"/>
                  </a:cubicBezTo>
                  <a:cubicBezTo>
                    <a:pt x="16" y="130"/>
                    <a:pt x="15" y="131"/>
                    <a:pt x="14" y="130"/>
                  </a:cubicBezTo>
                  <a:cubicBezTo>
                    <a:pt x="14" y="130"/>
                    <a:pt x="13" y="130"/>
                    <a:pt x="12" y="130"/>
                  </a:cubicBezTo>
                  <a:cubicBezTo>
                    <a:pt x="11" y="130"/>
                    <a:pt x="11" y="130"/>
                    <a:pt x="10" y="131"/>
                  </a:cubicBezTo>
                  <a:cubicBezTo>
                    <a:pt x="9" y="131"/>
                    <a:pt x="8" y="131"/>
                    <a:pt x="8" y="131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6" y="133"/>
                    <a:pt x="6" y="134"/>
                    <a:pt x="5" y="135"/>
                  </a:cubicBezTo>
                  <a:cubicBezTo>
                    <a:pt x="5" y="135"/>
                    <a:pt x="4" y="136"/>
                    <a:pt x="4" y="137"/>
                  </a:cubicBezTo>
                  <a:cubicBezTo>
                    <a:pt x="4" y="137"/>
                    <a:pt x="4" y="138"/>
                    <a:pt x="4" y="139"/>
                  </a:cubicBezTo>
                  <a:cubicBezTo>
                    <a:pt x="4" y="139"/>
                    <a:pt x="3" y="140"/>
                    <a:pt x="3" y="141"/>
                  </a:cubicBezTo>
                  <a:cubicBezTo>
                    <a:pt x="3" y="141"/>
                    <a:pt x="3" y="142"/>
                    <a:pt x="2" y="142"/>
                  </a:cubicBezTo>
                  <a:cubicBezTo>
                    <a:pt x="2" y="143"/>
                    <a:pt x="2" y="143"/>
                    <a:pt x="2" y="144"/>
                  </a:cubicBezTo>
                  <a:cubicBezTo>
                    <a:pt x="2" y="145"/>
                    <a:pt x="1" y="145"/>
                    <a:pt x="1" y="146"/>
                  </a:cubicBezTo>
                  <a:cubicBezTo>
                    <a:pt x="1" y="146"/>
                    <a:pt x="1" y="146"/>
                    <a:pt x="1" y="147"/>
                  </a:cubicBezTo>
                  <a:cubicBezTo>
                    <a:pt x="1" y="147"/>
                    <a:pt x="0" y="148"/>
                    <a:pt x="0" y="148"/>
                  </a:cubicBezTo>
                  <a:cubicBezTo>
                    <a:pt x="8" y="157"/>
                    <a:pt x="8" y="157"/>
                    <a:pt x="8" y="157"/>
                  </a:cubicBezTo>
                  <a:cubicBezTo>
                    <a:pt x="9" y="157"/>
                    <a:pt x="9" y="157"/>
                    <a:pt x="9" y="158"/>
                  </a:cubicBezTo>
                  <a:cubicBezTo>
                    <a:pt x="10" y="158"/>
                    <a:pt x="10" y="159"/>
                    <a:pt x="10" y="159"/>
                  </a:cubicBezTo>
                  <a:cubicBezTo>
                    <a:pt x="10" y="160"/>
                    <a:pt x="9" y="161"/>
                    <a:pt x="10" y="161"/>
                  </a:cubicBezTo>
                  <a:cubicBezTo>
                    <a:pt x="11" y="160"/>
                    <a:pt x="12" y="161"/>
                    <a:pt x="13" y="161"/>
                  </a:cubicBezTo>
                  <a:cubicBezTo>
                    <a:pt x="13" y="161"/>
                    <a:pt x="14" y="161"/>
                    <a:pt x="15" y="161"/>
                  </a:cubicBezTo>
                  <a:cubicBezTo>
                    <a:pt x="15" y="161"/>
                    <a:pt x="15" y="162"/>
                    <a:pt x="16" y="162"/>
                  </a:cubicBezTo>
                  <a:cubicBezTo>
                    <a:pt x="16" y="162"/>
                    <a:pt x="16" y="162"/>
                    <a:pt x="17" y="162"/>
                  </a:cubicBezTo>
                  <a:cubicBezTo>
                    <a:pt x="17" y="163"/>
                    <a:pt x="17" y="164"/>
                    <a:pt x="17" y="164"/>
                  </a:cubicBezTo>
                  <a:cubicBezTo>
                    <a:pt x="17" y="164"/>
                    <a:pt x="17" y="165"/>
                    <a:pt x="17" y="165"/>
                  </a:cubicBezTo>
                  <a:cubicBezTo>
                    <a:pt x="18" y="165"/>
                    <a:pt x="20" y="166"/>
                    <a:pt x="21" y="165"/>
                  </a:cubicBezTo>
                  <a:cubicBezTo>
                    <a:pt x="21" y="165"/>
                    <a:pt x="22" y="164"/>
                    <a:pt x="22" y="164"/>
                  </a:cubicBezTo>
                  <a:cubicBezTo>
                    <a:pt x="23" y="163"/>
                    <a:pt x="23" y="163"/>
                    <a:pt x="24" y="163"/>
                  </a:cubicBezTo>
                  <a:cubicBezTo>
                    <a:pt x="25" y="162"/>
                    <a:pt x="26" y="162"/>
                    <a:pt x="27" y="163"/>
                  </a:cubicBezTo>
                  <a:cubicBezTo>
                    <a:pt x="28" y="164"/>
                    <a:pt x="28" y="165"/>
                    <a:pt x="30" y="165"/>
                  </a:cubicBezTo>
                  <a:cubicBezTo>
                    <a:pt x="31" y="165"/>
                    <a:pt x="33" y="165"/>
                    <a:pt x="34" y="165"/>
                  </a:cubicBezTo>
                  <a:cubicBezTo>
                    <a:pt x="35" y="165"/>
                    <a:pt x="36" y="165"/>
                    <a:pt x="36" y="165"/>
                  </a:cubicBezTo>
                  <a:cubicBezTo>
                    <a:pt x="37" y="166"/>
                    <a:pt x="38" y="167"/>
                    <a:pt x="38" y="168"/>
                  </a:cubicBezTo>
                  <a:cubicBezTo>
                    <a:pt x="38" y="167"/>
                    <a:pt x="38" y="166"/>
                    <a:pt x="39" y="166"/>
                  </a:cubicBezTo>
                  <a:cubicBezTo>
                    <a:pt x="40" y="166"/>
                    <a:pt x="41" y="166"/>
                    <a:pt x="42" y="166"/>
                  </a:cubicBezTo>
                  <a:cubicBezTo>
                    <a:pt x="43" y="166"/>
                    <a:pt x="45" y="166"/>
                    <a:pt x="46" y="167"/>
                  </a:cubicBezTo>
                  <a:cubicBezTo>
                    <a:pt x="46" y="167"/>
                    <a:pt x="46" y="167"/>
                    <a:pt x="46" y="167"/>
                  </a:cubicBezTo>
                  <a:cubicBezTo>
                    <a:pt x="47" y="168"/>
                    <a:pt x="47" y="167"/>
                    <a:pt x="47" y="167"/>
                  </a:cubicBezTo>
                  <a:cubicBezTo>
                    <a:pt x="49" y="168"/>
                    <a:pt x="51" y="168"/>
                    <a:pt x="52" y="167"/>
                  </a:cubicBezTo>
                  <a:cubicBezTo>
                    <a:pt x="53" y="167"/>
                    <a:pt x="57" y="165"/>
                    <a:pt x="57" y="167"/>
                  </a:cubicBezTo>
                  <a:cubicBezTo>
                    <a:pt x="58" y="167"/>
                    <a:pt x="58" y="168"/>
                    <a:pt x="58" y="168"/>
                  </a:cubicBezTo>
                  <a:cubicBezTo>
                    <a:pt x="59" y="169"/>
                    <a:pt x="59" y="169"/>
                    <a:pt x="60" y="169"/>
                  </a:cubicBezTo>
                  <a:cubicBezTo>
                    <a:pt x="60" y="170"/>
                    <a:pt x="61" y="171"/>
                    <a:pt x="62" y="171"/>
                  </a:cubicBezTo>
                  <a:cubicBezTo>
                    <a:pt x="63" y="173"/>
                    <a:pt x="66" y="173"/>
                    <a:pt x="68" y="173"/>
                  </a:cubicBezTo>
                  <a:cubicBezTo>
                    <a:pt x="69" y="172"/>
                    <a:pt x="70" y="170"/>
                    <a:pt x="70" y="169"/>
                  </a:cubicBezTo>
                  <a:cubicBezTo>
                    <a:pt x="71" y="168"/>
                    <a:pt x="71" y="168"/>
                    <a:pt x="73" y="167"/>
                  </a:cubicBezTo>
                  <a:cubicBezTo>
                    <a:pt x="75" y="167"/>
                    <a:pt x="78" y="167"/>
                    <a:pt x="80" y="167"/>
                  </a:cubicBezTo>
                  <a:cubicBezTo>
                    <a:pt x="81" y="167"/>
                    <a:pt x="81" y="167"/>
                    <a:pt x="81" y="167"/>
                  </a:cubicBezTo>
                  <a:cubicBezTo>
                    <a:pt x="82" y="167"/>
                    <a:pt x="82" y="167"/>
                    <a:pt x="82" y="167"/>
                  </a:cubicBezTo>
                  <a:cubicBezTo>
                    <a:pt x="83" y="166"/>
                    <a:pt x="84" y="166"/>
                    <a:pt x="85" y="166"/>
                  </a:cubicBezTo>
                  <a:cubicBezTo>
                    <a:pt x="87" y="166"/>
                    <a:pt x="89" y="165"/>
                    <a:pt x="91" y="165"/>
                  </a:cubicBezTo>
                  <a:cubicBezTo>
                    <a:pt x="92" y="165"/>
                    <a:pt x="93" y="165"/>
                    <a:pt x="94" y="164"/>
                  </a:cubicBezTo>
                  <a:cubicBezTo>
                    <a:pt x="95" y="163"/>
                    <a:pt x="95" y="162"/>
                    <a:pt x="95" y="161"/>
                  </a:cubicBezTo>
                  <a:cubicBezTo>
                    <a:pt x="96" y="160"/>
                    <a:pt x="98" y="159"/>
                    <a:pt x="99" y="158"/>
                  </a:cubicBezTo>
                  <a:cubicBezTo>
                    <a:pt x="100" y="158"/>
                    <a:pt x="101" y="157"/>
                    <a:pt x="102" y="157"/>
                  </a:cubicBezTo>
                  <a:cubicBezTo>
                    <a:pt x="104" y="156"/>
                    <a:pt x="105" y="155"/>
                    <a:pt x="107" y="155"/>
                  </a:cubicBezTo>
                  <a:cubicBezTo>
                    <a:pt x="107" y="154"/>
                    <a:pt x="107" y="154"/>
                    <a:pt x="107" y="154"/>
                  </a:cubicBezTo>
                  <a:cubicBezTo>
                    <a:pt x="107" y="154"/>
                    <a:pt x="107" y="154"/>
                    <a:pt x="107" y="153"/>
                  </a:cubicBezTo>
                  <a:cubicBezTo>
                    <a:pt x="107" y="153"/>
                    <a:pt x="107" y="152"/>
                    <a:pt x="107" y="152"/>
                  </a:cubicBezTo>
                  <a:cubicBezTo>
                    <a:pt x="107" y="152"/>
                    <a:pt x="107" y="152"/>
                    <a:pt x="107" y="151"/>
                  </a:cubicBezTo>
                  <a:cubicBezTo>
                    <a:pt x="107" y="151"/>
                    <a:pt x="107" y="150"/>
                    <a:pt x="107" y="150"/>
                  </a:cubicBezTo>
                  <a:cubicBezTo>
                    <a:pt x="107" y="149"/>
                    <a:pt x="107" y="149"/>
                    <a:pt x="108" y="149"/>
                  </a:cubicBezTo>
                  <a:cubicBezTo>
                    <a:pt x="108" y="149"/>
                    <a:pt x="109" y="148"/>
                    <a:pt x="109" y="149"/>
                  </a:cubicBezTo>
                  <a:cubicBezTo>
                    <a:pt x="110" y="149"/>
                    <a:pt x="109" y="150"/>
                    <a:pt x="110" y="150"/>
                  </a:cubicBezTo>
                  <a:cubicBezTo>
                    <a:pt x="110" y="150"/>
                    <a:pt x="111" y="150"/>
                    <a:pt x="111" y="150"/>
                  </a:cubicBezTo>
                  <a:cubicBezTo>
                    <a:pt x="112" y="150"/>
                    <a:pt x="112" y="151"/>
                    <a:pt x="112" y="151"/>
                  </a:cubicBezTo>
                  <a:cubicBezTo>
                    <a:pt x="112" y="151"/>
                    <a:pt x="113" y="151"/>
                    <a:pt x="113" y="151"/>
                  </a:cubicBezTo>
                  <a:cubicBezTo>
                    <a:pt x="114" y="151"/>
                    <a:pt x="114" y="150"/>
                    <a:pt x="115" y="149"/>
                  </a:cubicBezTo>
                  <a:cubicBezTo>
                    <a:pt x="115" y="148"/>
                    <a:pt x="115" y="148"/>
                    <a:pt x="116" y="149"/>
                  </a:cubicBezTo>
                  <a:cubicBezTo>
                    <a:pt x="116" y="149"/>
                    <a:pt x="117" y="149"/>
                    <a:pt x="117" y="150"/>
                  </a:cubicBezTo>
                  <a:cubicBezTo>
                    <a:pt x="117" y="151"/>
                    <a:pt x="117" y="151"/>
                    <a:pt x="118" y="151"/>
                  </a:cubicBezTo>
                  <a:cubicBezTo>
                    <a:pt x="119" y="151"/>
                    <a:pt x="120" y="150"/>
                    <a:pt x="120" y="150"/>
                  </a:cubicBezTo>
                  <a:cubicBezTo>
                    <a:pt x="121" y="149"/>
                    <a:pt x="121" y="149"/>
                    <a:pt x="122" y="149"/>
                  </a:cubicBezTo>
                  <a:cubicBezTo>
                    <a:pt x="122" y="149"/>
                    <a:pt x="122" y="148"/>
                    <a:pt x="122" y="148"/>
                  </a:cubicBezTo>
                  <a:cubicBezTo>
                    <a:pt x="122" y="148"/>
                    <a:pt x="123" y="148"/>
                    <a:pt x="123" y="148"/>
                  </a:cubicBezTo>
                  <a:cubicBezTo>
                    <a:pt x="123" y="149"/>
                    <a:pt x="123" y="149"/>
                    <a:pt x="123" y="149"/>
                  </a:cubicBezTo>
                  <a:cubicBezTo>
                    <a:pt x="124" y="150"/>
                    <a:pt x="124" y="150"/>
                    <a:pt x="125" y="149"/>
                  </a:cubicBezTo>
                  <a:cubicBezTo>
                    <a:pt x="126" y="149"/>
                    <a:pt x="127" y="148"/>
                    <a:pt x="127" y="147"/>
                  </a:cubicBezTo>
                  <a:cubicBezTo>
                    <a:pt x="127" y="147"/>
                    <a:pt x="127" y="146"/>
                    <a:pt x="127" y="146"/>
                  </a:cubicBezTo>
                  <a:cubicBezTo>
                    <a:pt x="128" y="145"/>
                    <a:pt x="129" y="147"/>
                    <a:pt x="130" y="148"/>
                  </a:cubicBezTo>
                  <a:cubicBezTo>
                    <a:pt x="130" y="148"/>
                    <a:pt x="131" y="148"/>
                    <a:pt x="131" y="148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133" y="148"/>
                    <a:pt x="133" y="149"/>
                    <a:pt x="133" y="149"/>
                  </a:cubicBezTo>
                  <a:cubicBezTo>
                    <a:pt x="133" y="149"/>
                    <a:pt x="134" y="149"/>
                    <a:pt x="134" y="150"/>
                  </a:cubicBezTo>
                  <a:cubicBezTo>
                    <a:pt x="135" y="150"/>
                    <a:pt x="136" y="150"/>
                    <a:pt x="136" y="151"/>
                  </a:cubicBezTo>
                  <a:cubicBezTo>
                    <a:pt x="137" y="151"/>
                    <a:pt x="138" y="152"/>
                    <a:pt x="139" y="153"/>
                  </a:cubicBezTo>
                  <a:cubicBezTo>
                    <a:pt x="139" y="153"/>
                    <a:pt x="140" y="153"/>
                    <a:pt x="140" y="153"/>
                  </a:cubicBezTo>
                  <a:cubicBezTo>
                    <a:pt x="140" y="153"/>
                    <a:pt x="140" y="154"/>
                    <a:pt x="140" y="154"/>
                  </a:cubicBezTo>
                  <a:cubicBezTo>
                    <a:pt x="140" y="154"/>
                    <a:pt x="140" y="154"/>
                    <a:pt x="141" y="154"/>
                  </a:cubicBezTo>
                  <a:cubicBezTo>
                    <a:pt x="141" y="154"/>
                    <a:pt x="141" y="154"/>
                    <a:pt x="141" y="155"/>
                  </a:cubicBezTo>
                  <a:cubicBezTo>
                    <a:pt x="141" y="155"/>
                    <a:pt x="142" y="156"/>
                    <a:pt x="142" y="156"/>
                  </a:cubicBezTo>
                  <a:cubicBezTo>
                    <a:pt x="143" y="155"/>
                    <a:pt x="143" y="155"/>
                    <a:pt x="143" y="155"/>
                  </a:cubicBezTo>
                  <a:cubicBezTo>
                    <a:pt x="144" y="155"/>
                    <a:pt x="144" y="155"/>
                    <a:pt x="145" y="155"/>
                  </a:cubicBezTo>
                  <a:cubicBezTo>
                    <a:pt x="145" y="155"/>
                    <a:pt x="146" y="154"/>
                    <a:pt x="146" y="155"/>
                  </a:cubicBezTo>
                  <a:cubicBezTo>
                    <a:pt x="147" y="156"/>
                    <a:pt x="147" y="157"/>
                    <a:pt x="146" y="158"/>
                  </a:cubicBezTo>
                  <a:cubicBezTo>
                    <a:pt x="146" y="158"/>
                    <a:pt x="145" y="158"/>
                    <a:pt x="145" y="159"/>
                  </a:cubicBezTo>
                  <a:cubicBezTo>
                    <a:pt x="146" y="159"/>
                    <a:pt x="146" y="158"/>
                    <a:pt x="146" y="158"/>
                  </a:cubicBezTo>
                  <a:cubicBezTo>
                    <a:pt x="147" y="158"/>
                    <a:pt x="147" y="157"/>
                    <a:pt x="147" y="158"/>
                  </a:cubicBezTo>
                  <a:cubicBezTo>
                    <a:pt x="148" y="158"/>
                    <a:pt x="148" y="158"/>
                    <a:pt x="148" y="159"/>
                  </a:cubicBezTo>
                  <a:cubicBezTo>
                    <a:pt x="148" y="159"/>
                    <a:pt x="148" y="160"/>
                    <a:pt x="148" y="160"/>
                  </a:cubicBezTo>
                  <a:cubicBezTo>
                    <a:pt x="148" y="160"/>
                    <a:pt x="148" y="160"/>
                    <a:pt x="148" y="160"/>
                  </a:cubicBezTo>
                  <a:cubicBezTo>
                    <a:pt x="149" y="160"/>
                    <a:pt x="149" y="161"/>
                    <a:pt x="149" y="161"/>
                  </a:cubicBezTo>
                  <a:cubicBezTo>
                    <a:pt x="149" y="161"/>
                    <a:pt x="149" y="160"/>
                    <a:pt x="149" y="160"/>
                  </a:cubicBezTo>
                  <a:cubicBezTo>
                    <a:pt x="149" y="159"/>
                    <a:pt x="149" y="158"/>
                    <a:pt x="150" y="158"/>
                  </a:cubicBezTo>
                  <a:cubicBezTo>
                    <a:pt x="150" y="158"/>
                    <a:pt x="151" y="158"/>
                    <a:pt x="152" y="158"/>
                  </a:cubicBezTo>
                  <a:cubicBezTo>
                    <a:pt x="152" y="158"/>
                    <a:pt x="153" y="158"/>
                    <a:pt x="153" y="158"/>
                  </a:cubicBezTo>
                  <a:cubicBezTo>
                    <a:pt x="153" y="158"/>
                    <a:pt x="154" y="158"/>
                    <a:pt x="154" y="159"/>
                  </a:cubicBezTo>
                  <a:cubicBezTo>
                    <a:pt x="154" y="159"/>
                    <a:pt x="154" y="159"/>
                    <a:pt x="155" y="159"/>
                  </a:cubicBezTo>
                  <a:cubicBezTo>
                    <a:pt x="155" y="159"/>
                    <a:pt x="155" y="159"/>
                    <a:pt x="155" y="159"/>
                  </a:cubicBezTo>
                  <a:cubicBezTo>
                    <a:pt x="156" y="159"/>
                    <a:pt x="156" y="160"/>
                    <a:pt x="157" y="160"/>
                  </a:cubicBezTo>
                  <a:cubicBezTo>
                    <a:pt x="157" y="160"/>
                    <a:pt x="157" y="160"/>
                    <a:pt x="157" y="160"/>
                  </a:cubicBezTo>
                  <a:cubicBezTo>
                    <a:pt x="158" y="160"/>
                    <a:pt x="157" y="161"/>
                    <a:pt x="157" y="161"/>
                  </a:cubicBezTo>
                  <a:cubicBezTo>
                    <a:pt x="157" y="162"/>
                    <a:pt x="157" y="162"/>
                    <a:pt x="158" y="163"/>
                  </a:cubicBezTo>
                  <a:cubicBezTo>
                    <a:pt x="159" y="163"/>
                    <a:pt x="159" y="164"/>
                    <a:pt x="159" y="164"/>
                  </a:cubicBezTo>
                  <a:cubicBezTo>
                    <a:pt x="160" y="164"/>
                    <a:pt x="160" y="164"/>
                    <a:pt x="160" y="165"/>
                  </a:cubicBezTo>
                  <a:cubicBezTo>
                    <a:pt x="161" y="165"/>
                    <a:pt x="160" y="165"/>
                    <a:pt x="161" y="165"/>
                  </a:cubicBezTo>
                  <a:cubicBezTo>
                    <a:pt x="161" y="165"/>
                    <a:pt x="162" y="165"/>
                    <a:pt x="162" y="165"/>
                  </a:cubicBezTo>
                  <a:cubicBezTo>
                    <a:pt x="163" y="165"/>
                    <a:pt x="163" y="165"/>
                    <a:pt x="163" y="165"/>
                  </a:cubicBezTo>
                  <a:cubicBezTo>
                    <a:pt x="164" y="165"/>
                    <a:pt x="163" y="165"/>
                    <a:pt x="164" y="165"/>
                  </a:cubicBezTo>
                  <a:cubicBezTo>
                    <a:pt x="164" y="164"/>
                    <a:pt x="165" y="164"/>
                    <a:pt x="165" y="165"/>
                  </a:cubicBezTo>
                  <a:cubicBezTo>
                    <a:pt x="166" y="165"/>
                    <a:pt x="166" y="165"/>
                    <a:pt x="167" y="165"/>
                  </a:cubicBezTo>
                  <a:cubicBezTo>
                    <a:pt x="167" y="165"/>
                    <a:pt x="168" y="165"/>
                    <a:pt x="168" y="165"/>
                  </a:cubicBezTo>
                  <a:cubicBezTo>
                    <a:pt x="168" y="166"/>
                    <a:pt x="168" y="167"/>
                    <a:pt x="168" y="167"/>
                  </a:cubicBezTo>
                  <a:cubicBezTo>
                    <a:pt x="168" y="167"/>
                    <a:pt x="168" y="167"/>
                    <a:pt x="168" y="168"/>
                  </a:cubicBezTo>
                  <a:cubicBezTo>
                    <a:pt x="168" y="168"/>
                    <a:pt x="168" y="168"/>
                    <a:pt x="168" y="168"/>
                  </a:cubicBezTo>
                  <a:cubicBezTo>
                    <a:pt x="168" y="168"/>
                    <a:pt x="168" y="169"/>
                    <a:pt x="168" y="169"/>
                  </a:cubicBezTo>
                  <a:cubicBezTo>
                    <a:pt x="168" y="169"/>
                    <a:pt x="168" y="169"/>
                    <a:pt x="167" y="170"/>
                  </a:cubicBezTo>
                  <a:cubicBezTo>
                    <a:pt x="167" y="170"/>
                    <a:pt x="167" y="170"/>
                    <a:pt x="167" y="171"/>
                  </a:cubicBezTo>
                  <a:cubicBezTo>
                    <a:pt x="167" y="171"/>
                    <a:pt x="168" y="171"/>
                    <a:pt x="168" y="171"/>
                  </a:cubicBezTo>
                  <a:cubicBezTo>
                    <a:pt x="168" y="172"/>
                    <a:pt x="168" y="172"/>
                    <a:pt x="168" y="172"/>
                  </a:cubicBezTo>
                  <a:cubicBezTo>
                    <a:pt x="168" y="172"/>
                    <a:pt x="168" y="173"/>
                    <a:pt x="167" y="173"/>
                  </a:cubicBezTo>
                  <a:cubicBezTo>
                    <a:pt x="167" y="174"/>
                    <a:pt x="168" y="174"/>
                    <a:pt x="167" y="175"/>
                  </a:cubicBezTo>
                  <a:cubicBezTo>
                    <a:pt x="167" y="175"/>
                    <a:pt x="167" y="175"/>
                    <a:pt x="167" y="176"/>
                  </a:cubicBezTo>
                  <a:cubicBezTo>
                    <a:pt x="167" y="176"/>
                    <a:pt x="167" y="176"/>
                    <a:pt x="167" y="177"/>
                  </a:cubicBezTo>
                  <a:cubicBezTo>
                    <a:pt x="167" y="177"/>
                    <a:pt x="166" y="178"/>
                    <a:pt x="165" y="178"/>
                  </a:cubicBezTo>
                  <a:cubicBezTo>
                    <a:pt x="165" y="179"/>
                    <a:pt x="165" y="179"/>
                    <a:pt x="165" y="180"/>
                  </a:cubicBezTo>
                  <a:cubicBezTo>
                    <a:pt x="165" y="180"/>
                    <a:pt x="165" y="180"/>
                    <a:pt x="165" y="181"/>
                  </a:cubicBezTo>
                  <a:cubicBezTo>
                    <a:pt x="165" y="181"/>
                    <a:pt x="165" y="181"/>
                    <a:pt x="166" y="181"/>
                  </a:cubicBezTo>
                  <a:cubicBezTo>
                    <a:pt x="166" y="182"/>
                    <a:pt x="166" y="182"/>
                    <a:pt x="167" y="183"/>
                  </a:cubicBezTo>
                  <a:cubicBezTo>
                    <a:pt x="167" y="183"/>
                    <a:pt x="167" y="183"/>
                    <a:pt x="168" y="184"/>
                  </a:cubicBezTo>
                  <a:cubicBezTo>
                    <a:pt x="168" y="184"/>
                    <a:pt x="168" y="185"/>
                    <a:pt x="168" y="185"/>
                  </a:cubicBezTo>
                  <a:cubicBezTo>
                    <a:pt x="168" y="185"/>
                    <a:pt x="169" y="186"/>
                    <a:pt x="169" y="186"/>
                  </a:cubicBezTo>
                  <a:cubicBezTo>
                    <a:pt x="169" y="186"/>
                    <a:pt x="170" y="185"/>
                    <a:pt x="170" y="185"/>
                  </a:cubicBezTo>
                  <a:cubicBezTo>
                    <a:pt x="170" y="185"/>
                    <a:pt x="170" y="186"/>
                    <a:pt x="170" y="186"/>
                  </a:cubicBezTo>
                  <a:cubicBezTo>
                    <a:pt x="170" y="187"/>
                    <a:pt x="170" y="187"/>
                    <a:pt x="171" y="187"/>
                  </a:cubicBezTo>
                  <a:cubicBezTo>
                    <a:pt x="171" y="188"/>
                    <a:pt x="172" y="188"/>
                    <a:pt x="172" y="188"/>
                  </a:cubicBezTo>
                  <a:cubicBezTo>
                    <a:pt x="173" y="189"/>
                    <a:pt x="174" y="188"/>
                    <a:pt x="175" y="187"/>
                  </a:cubicBezTo>
                  <a:cubicBezTo>
                    <a:pt x="175" y="187"/>
                    <a:pt x="175" y="187"/>
                    <a:pt x="175" y="186"/>
                  </a:cubicBezTo>
                  <a:cubicBezTo>
                    <a:pt x="175" y="186"/>
                    <a:pt x="176" y="186"/>
                    <a:pt x="176" y="186"/>
                  </a:cubicBezTo>
                  <a:cubicBezTo>
                    <a:pt x="176" y="187"/>
                    <a:pt x="176" y="187"/>
                    <a:pt x="176" y="188"/>
                  </a:cubicBezTo>
                  <a:cubicBezTo>
                    <a:pt x="176" y="189"/>
                    <a:pt x="177" y="190"/>
                    <a:pt x="177" y="190"/>
                  </a:cubicBezTo>
                  <a:cubicBezTo>
                    <a:pt x="176" y="191"/>
                    <a:pt x="175" y="192"/>
                    <a:pt x="176" y="193"/>
                  </a:cubicBezTo>
                  <a:cubicBezTo>
                    <a:pt x="176" y="193"/>
                    <a:pt x="176" y="193"/>
                    <a:pt x="176" y="193"/>
                  </a:cubicBezTo>
                  <a:cubicBezTo>
                    <a:pt x="176" y="193"/>
                    <a:pt x="176" y="194"/>
                    <a:pt x="176" y="194"/>
                  </a:cubicBezTo>
                  <a:cubicBezTo>
                    <a:pt x="176" y="194"/>
                    <a:pt x="175" y="194"/>
                    <a:pt x="175" y="195"/>
                  </a:cubicBezTo>
                  <a:cubicBezTo>
                    <a:pt x="175" y="195"/>
                    <a:pt x="175" y="196"/>
                    <a:pt x="175" y="196"/>
                  </a:cubicBezTo>
                  <a:cubicBezTo>
                    <a:pt x="175" y="196"/>
                    <a:pt x="174" y="195"/>
                    <a:pt x="174" y="196"/>
                  </a:cubicBezTo>
                  <a:cubicBezTo>
                    <a:pt x="173" y="197"/>
                    <a:pt x="175" y="198"/>
                    <a:pt x="175" y="198"/>
                  </a:cubicBezTo>
                  <a:cubicBezTo>
                    <a:pt x="176" y="198"/>
                    <a:pt x="177" y="197"/>
                    <a:pt x="178" y="198"/>
                  </a:cubicBezTo>
                  <a:cubicBezTo>
                    <a:pt x="178" y="198"/>
                    <a:pt x="178" y="199"/>
                    <a:pt x="178" y="199"/>
                  </a:cubicBezTo>
                  <a:cubicBezTo>
                    <a:pt x="178" y="199"/>
                    <a:pt x="178" y="199"/>
                    <a:pt x="178" y="200"/>
                  </a:cubicBezTo>
                  <a:cubicBezTo>
                    <a:pt x="178" y="200"/>
                    <a:pt x="178" y="201"/>
                    <a:pt x="178" y="202"/>
                  </a:cubicBezTo>
                  <a:cubicBezTo>
                    <a:pt x="178" y="202"/>
                    <a:pt x="178" y="202"/>
                    <a:pt x="178" y="202"/>
                  </a:cubicBezTo>
                  <a:cubicBezTo>
                    <a:pt x="179" y="203"/>
                    <a:pt x="178" y="203"/>
                    <a:pt x="179" y="203"/>
                  </a:cubicBezTo>
                  <a:cubicBezTo>
                    <a:pt x="179" y="204"/>
                    <a:pt x="179" y="205"/>
                    <a:pt x="180" y="206"/>
                  </a:cubicBezTo>
                  <a:cubicBezTo>
                    <a:pt x="180" y="207"/>
                    <a:pt x="180" y="207"/>
                    <a:pt x="180" y="206"/>
                  </a:cubicBezTo>
                  <a:cubicBezTo>
                    <a:pt x="181" y="206"/>
                    <a:pt x="181" y="206"/>
                    <a:pt x="182" y="206"/>
                  </a:cubicBezTo>
                  <a:cubicBezTo>
                    <a:pt x="183" y="205"/>
                    <a:pt x="183" y="205"/>
                    <a:pt x="184" y="206"/>
                  </a:cubicBezTo>
                  <a:cubicBezTo>
                    <a:pt x="184" y="206"/>
                    <a:pt x="185" y="206"/>
                    <a:pt x="185" y="207"/>
                  </a:cubicBezTo>
                  <a:cubicBezTo>
                    <a:pt x="185" y="209"/>
                    <a:pt x="185" y="211"/>
                    <a:pt x="185" y="213"/>
                  </a:cubicBezTo>
                  <a:cubicBezTo>
                    <a:pt x="185" y="214"/>
                    <a:pt x="185" y="215"/>
                    <a:pt x="185" y="215"/>
                  </a:cubicBezTo>
                  <a:cubicBezTo>
                    <a:pt x="185" y="216"/>
                    <a:pt x="185" y="216"/>
                    <a:pt x="184" y="217"/>
                  </a:cubicBezTo>
                  <a:cubicBezTo>
                    <a:pt x="184" y="217"/>
                    <a:pt x="183" y="216"/>
                    <a:pt x="183" y="217"/>
                  </a:cubicBezTo>
                  <a:cubicBezTo>
                    <a:pt x="182" y="217"/>
                    <a:pt x="182" y="218"/>
                    <a:pt x="182" y="218"/>
                  </a:cubicBezTo>
                  <a:cubicBezTo>
                    <a:pt x="182" y="218"/>
                    <a:pt x="182" y="218"/>
                    <a:pt x="182" y="218"/>
                  </a:cubicBezTo>
                  <a:cubicBezTo>
                    <a:pt x="181" y="219"/>
                    <a:pt x="181" y="219"/>
                    <a:pt x="181" y="220"/>
                  </a:cubicBezTo>
                  <a:cubicBezTo>
                    <a:pt x="181" y="220"/>
                    <a:pt x="181" y="221"/>
                    <a:pt x="180" y="221"/>
                  </a:cubicBezTo>
                  <a:cubicBezTo>
                    <a:pt x="179" y="222"/>
                    <a:pt x="180" y="223"/>
                    <a:pt x="179" y="224"/>
                  </a:cubicBezTo>
                  <a:cubicBezTo>
                    <a:pt x="179" y="224"/>
                    <a:pt x="178" y="224"/>
                    <a:pt x="178" y="224"/>
                  </a:cubicBezTo>
                  <a:cubicBezTo>
                    <a:pt x="178" y="224"/>
                    <a:pt x="177" y="223"/>
                    <a:pt x="177" y="223"/>
                  </a:cubicBezTo>
                  <a:cubicBezTo>
                    <a:pt x="177" y="222"/>
                    <a:pt x="177" y="222"/>
                    <a:pt x="176" y="222"/>
                  </a:cubicBezTo>
                  <a:cubicBezTo>
                    <a:pt x="176" y="222"/>
                    <a:pt x="176" y="221"/>
                    <a:pt x="176" y="221"/>
                  </a:cubicBezTo>
                  <a:cubicBezTo>
                    <a:pt x="176" y="221"/>
                    <a:pt x="175" y="220"/>
                    <a:pt x="175" y="220"/>
                  </a:cubicBezTo>
                  <a:cubicBezTo>
                    <a:pt x="175" y="220"/>
                    <a:pt x="175" y="220"/>
                    <a:pt x="174" y="219"/>
                  </a:cubicBezTo>
                  <a:cubicBezTo>
                    <a:pt x="174" y="219"/>
                    <a:pt x="175" y="219"/>
                    <a:pt x="174" y="219"/>
                  </a:cubicBezTo>
                  <a:cubicBezTo>
                    <a:pt x="173" y="218"/>
                    <a:pt x="172" y="220"/>
                    <a:pt x="172" y="221"/>
                  </a:cubicBezTo>
                  <a:cubicBezTo>
                    <a:pt x="171" y="220"/>
                    <a:pt x="171" y="219"/>
                    <a:pt x="171" y="218"/>
                  </a:cubicBezTo>
                  <a:cubicBezTo>
                    <a:pt x="171" y="218"/>
                    <a:pt x="171" y="217"/>
                    <a:pt x="171" y="217"/>
                  </a:cubicBezTo>
                  <a:cubicBezTo>
                    <a:pt x="170" y="218"/>
                    <a:pt x="170" y="219"/>
                    <a:pt x="170" y="220"/>
                  </a:cubicBezTo>
                  <a:cubicBezTo>
                    <a:pt x="170" y="220"/>
                    <a:pt x="170" y="221"/>
                    <a:pt x="170" y="221"/>
                  </a:cubicBezTo>
                  <a:cubicBezTo>
                    <a:pt x="169" y="222"/>
                    <a:pt x="169" y="222"/>
                    <a:pt x="169" y="222"/>
                  </a:cubicBezTo>
                  <a:cubicBezTo>
                    <a:pt x="169" y="222"/>
                    <a:pt x="169" y="223"/>
                    <a:pt x="169" y="223"/>
                  </a:cubicBezTo>
                  <a:cubicBezTo>
                    <a:pt x="168" y="223"/>
                    <a:pt x="168" y="222"/>
                    <a:pt x="168" y="222"/>
                  </a:cubicBezTo>
                  <a:cubicBezTo>
                    <a:pt x="168" y="221"/>
                    <a:pt x="168" y="220"/>
                    <a:pt x="168" y="219"/>
                  </a:cubicBezTo>
                  <a:cubicBezTo>
                    <a:pt x="169" y="219"/>
                    <a:pt x="169" y="218"/>
                    <a:pt x="169" y="217"/>
                  </a:cubicBezTo>
                  <a:cubicBezTo>
                    <a:pt x="169" y="215"/>
                    <a:pt x="167" y="216"/>
                    <a:pt x="166" y="217"/>
                  </a:cubicBezTo>
                  <a:cubicBezTo>
                    <a:pt x="166" y="218"/>
                    <a:pt x="166" y="218"/>
                    <a:pt x="165" y="218"/>
                  </a:cubicBezTo>
                  <a:cubicBezTo>
                    <a:pt x="165" y="218"/>
                    <a:pt x="165" y="218"/>
                    <a:pt x="164" y="218"/>
                  </a:cubicBezTo>
                  <a:cubicBezTo>
                    <a:pt x="164" y="218"/>
                    <a:pt x="163" y="218"/>
                    <a:pt x="163" y="219"/>
                  </a:cubicBezTo>
                  <a:cubicBezTo>
                    <a:pt x="162" y="219"/>
                    <a:pt x="162" y="219"/>
                    <a:pt x="162" y="219"/>
                  </a:cubicBezTo>
                  <a:cubicBezTo>
                    <a:pt x="162" y="220"/>
                    <a:pt x="161" y="221"/>
                    <a:pt x="161" y="221"/>
                  </a:cubicBezTo>
                  <a:cubicBezTo>
                    <a:pt x="162" y="221"/>
                    <a:pt x="162" y="221"/>
                    <a:pt x="162" y="222"/>
                  </a:cubicBezTo>
                  <a:cubicBezTo>
                    <a:pt x="163" y="222"/>
                    <a:pt x="162" y="223"/>
                    <a:pt x="162" y="223"/>
                  </a:cubicBezTo>
                  <a:cubicBezTo>
                    <a:pt x="162" y="224"/>
                    <a:pt x="162" y="225"/>
                    <a:pt x="162" y="226"/>
                  </a:cubicBezTo>
                  <a:cubicBezTo>
                    <a:pt x="162" y="226"/>
                    <a:pt x="161" y="227"/>
                    <a:pt x="161" y="228"/>
                  </a:cubicBezTo>
                  <a:cubicBezTo>
                    <a:pt x="162" y="228"/>
                    <a:pt x="162" y="228"/>
                    <a:pt x="163" y="228"/>
                  </a:cubicBezTo>
                  <a:cubicBezTo>
                    <a:pt x="163" y="228"/>
                    <a:pt x="163" y="228"/>
                    <a:pt x="163" y="229"/>
                  </a:cubicBezTo>
                  <a:cubicBezTo>
                    <a:pt x="164" y="229"/>
                    <a:pt x="164" y="230"/>
                    <a:pt x="163" y="231"/>
                  </a:cubicBezTo>
                  <a:cubicBezTo>
                    <a:pt x="163" y="232"/>
                    <a:pt x="162" y="233"/>
                    <a:pt x="162" y="234"/>
                  </a:cubicBezTo>
                  <a:cubicBezTo>
                    <a:pt x="163" y="234"/>
                    <a:pt x="163" y="234"/>
                    <a:pt x="163" y="235"/>
                  </a:cubicBezTo>
                  <a:cubicBezTo>
                    <a:pt x="163" y="235"/>
                    <a:pt x="163" y="235"/>
                    <a:pt x="162" y="236"/>
                  </a:cubicBezTo>
                  <a:cubicBezTo>
                    <a:pt x="161" y="236"/>
                    <a:pt x="159" y="237"/>
                    <a:pt x="158" y="238"/>
                  </a:cubicBezTo>
                  <a:cubicBezTo>
                    <a:pt x="157" y="239"/>
                    <a:pt x="156" y="239"/>
                    <a:pt x="156" y="240"/>
                  </a:cubicBezTo>
                  <a:cubicBezTo>
                    <a:pt x="156" y="241"/>
                    <a:pt x="157" y="242"/>
                    <a:pt x="156" y="243"/>
                  </a:cubicBezTo>
                  <a:cubicBezTo>
                    <a:pt x="156" y="243"/>
                    <a:pt x="155" y="243"/>
                    <a:pt x="155" y="243"/>
                  </a:cubicBezTo>
                  <a:cubicBezTo>
                    <a:pt x="154" y="243"/>
                    <a:pt x="154" y="243"/>
                    <a:pt x="154" y="243"/>
                  </a:cubicBezTo>
                  <a:cubicBezTo>
                    <a:pt x="154" y="243"/>
                    <a:pt x="153" y="244"/>
                    <a:pt x="153" y="244"/>
                  </a:cubicBezTo>
                  <a:cubicBezTo>
                    <a:pt x="152" y="244"/>
                    <a:pt x="152" y="244"/>
                    <a:pt x="152" y="245"/>
                  </a:cubicBezTo>
                  <a:cubicBezTo>
                    <a:pt x="152" y="245"/>
                    <a:pt x="152" y="245"/>
                    <a:pt x="152" y="246"/>
                  </a:cubicBezTo>
                  <a:cubicBezTo>
                    <a:pt x="151" y="246"/>
                    <a:pt x="151" y="246"/>
                    <a:pt x="151" y="246"/>
                  </a:cubicBezTo>
                  <a:cubicBezTo>
                    <a:pt x="151" y="247"/>
                    <a:pt x="151" y="247"/>
                    <a:pt x="151" y="248"/>
                  </a:cubicBezTo>
                  <a:cubicBezTo>
                    <a:pt x="151" y="248"/>
                    <a:pt x="152" y="249"/>
                    <a:pt x="151" y="250"/>
                  </a:cubicBezTo>
                  <a:cubicBezTo>
                    <a:pt x="151" y="250"/>
                    <a:pt x="151" y="250"/>
                    <a:pt x="151" y="250"/>
                  </a:cubicBezTo>
                  <a:cubicBezTo>
                    <a:pt x="151" y="250"/>
                    <a:pt x="151" y="250"/>
                    <a:pt x="151" y="251"/>
                  </a:cubicBezTo>
                  <a:cubicBezTo>
                    <a:pt x="151" y="251"/>
                    <a:pt x="151" y="251"/>
                    <a:pt x="151" y="252"/>
                  </a:cubicBezTo>
                  <a:cubicBezTo>
                    <a:pt x="151" y="252"/>
                    <a:pt x="151" y="252"/>
                    <a:pt x="151" y="253"/>
                  </a:cubicBezTo>
                  <a:cubicBezTo>
                    <a:pt x="151" y="253"/>
                    <a:pt x="151" y="254"/>
                    <a:pt x="151" y="254"/>
                  </a:cubicBezTo>
                  <a:cubicBezTo>
                    <a:pt x="151" y="254"/>
                    <a:pt x="150" y="254"/>
                    <a:pt x="150" y="254"/>
                  </a:cubicBezTo>
                  <a:cubicBezTo>
                    <a:pt x="150" y="255"/>
                    <a:pt x="150" y="255"/>
                    <a:pt x="150" y="255"/>
                  </a:cubicBezTo>
                  <a:cubicBezTo>
                    <a:pt x="150" y="255"/>
                    <a:pt x="149" y="255"/>
                    <a:pt x="149" y="255"/>
                  </a:cubicBezTo>
                  <a:cubicBezTo>
                    <a:pt x="148" y="255"/>
                    <a:pt x="148" y="252"/>
                    <a:pt x="146" y="253"/>
                  </a:cubicBezTo>
                  <a:cubicBezTo>
                    <a:pt x="146" y="254"/>
                    <a:pt x="145" y="254"/>
                    <a:pt x="145" y="254"/>
                  </a:cubicBezTo>
                  <a:cubicBezTo>
                    <a:pt x="145" y="255"/>
                    <a:pt x="144" y="255"/>
                    <a:pt x="144" y="255"/>
                  </a:cubicBezTo>
                  <a:cubicBezTo>
                    <a:pt x="144" y="256"/>
                    <a:pt x="144" y="256"/>
                    <a:pt x="144" y="256"/>
                  </a:cubicBezTo>
                  <a:cubicBezTo>
                    <a:pt x="145" y="256"/>
                    <a:pt x="147" y="260"/>
                    <a:pt x="147" y="260"/>
                  </a:cubicBezTo>
                  <a:cubicBezTo>
                    <a:pt x="148" y="260"/>
                    <a:pt x="151" y="262"/>
                    <a:pt x="151" y="262"/>
                  </a:cubicBezTo>
                  <a:cubicBezTo>
                    <a:pt x="152" y="262"/>
                    <a:pt x="153" y="263"/>
                    <a:pt x="154" y="263"/>
                  </a:cubicBezTo>
                  <a:cubicBezTo>
                    <a:pt x="155" y="264"/>
                    <a:pt x="156" y="265"/>
                    <a:pt x="157" y="263"/>
                  </a:cubicBezTo>
                  <a:cubicBezTo>
                    <a:pt x="157" y="263"/>
                    <a:pt x="157" y="262"/>
                    <a:pt x="158" y="261"/>
                  </a:cubicBezTo>
                  <a:cubicBezTo>
                    <a:pt x="158" y="261"/>
                    <a:pt x="160" y="262"/>
                    <a:pt x="160" y="262"/>
                  </a:cubicBezTo>
                  <a:cubicBezTo>
                    <a:pt x="161" y="262"/>
                    <a:pt x="162" y="262"/>
                    <a:pt x="164" y="261"/>
                  </a:cubicBezTo>
                  <a:cubicBezTo>
                    <a:pt x="166" y="260"/>
                    <a:pt x="167" y="259"/>
                    <a:pt x="168" y="259"/>
                  </a:cubicBezTo>
                  <a:cubicBezTo>
                    <a:pt x="168" y="258"/>
                    <a:pt x="169" y="258"/>
                    <a:pt x="170" y="257"/>
                  </a:cubicBezTo>
                  <a:cubicBezTo>
                    <a:pt x="173" y="257"/>
                    <a:pt x="175" y="258"/>
                    <a:pt x="177" y="259"/>
                  </a:cubicBezTo>
                  <a:cubicBezTo>
                    <a:pt x="178" y="260"/>
                    <a:pt x="180" y="260"/>
                    <a:pt x="181" y="261"/>
                  </a:cubicBezTo>
                  <a:cubicBezTo>
                    <a:pt x="181" y="259"/>
                    <a:pt x="180" y="259"/>
                    <a:pt x="179" y="257"/>
                  </a:cubicBezTo>
                  <a:cubicBezTo>
                    <a:pt x="178" y="256"/>
                    <a:pt x="177" y="253"/>
                    <a:pt x="176" y="251"/>
                  </a:cubicBezTo>
                  <a:cubicBezTo>
                    <a:pt x="176" y="250"/>
                    <a:pt x="178" y="249"/>
                    <a:pt x="178" y="247"/>
                  </a:cubicBezTo>
                  <a:cubicBezTo>
                    <a:pt x="178" y="249"/>
                    <a:pt x="180" y="250"/>
                    <a:pt x="180" y="252"/>
                  </a:cubicBezTo>
                  <a:cubicBezTo>
                    <a:pt x="181" y="252"/>
                    <a:pt x="184" y="251"/>
                    <a:pt x="184" y="250"/>
                  </a:cubicBezTo>
                  <a:cubicBezTo>
                    <a:pt x="185" y="249"/>
                    <a:pt x="183" y="248"/>
                    <a:pt x="184" y="247"/>
                  </a:cubicBezTo>
                  <a:cubicBezTo>
                    <a:pt x="186" y="246"/>
                    <a:pt x="189" y="247"/>
                    <a:pt x="189" y="244"/>
                  </a:cubicBezTo>
                  <a:cubicBezTo>
                    <a:pt x="190" y="243"/>
                    <a:pt x="190" y="245"/>
                    <a:pt x="192" y="244"/>
                  </a:cubicBezTo>
                  <a:cubicBezTo>
                    <a:pt x="192" y="243"/>
                    <a:pt x="193" y="243"/>
                    <a:pt x="193" y="242"/>
                  </a:cubicBezTo>
                  <a:cubicBezTo>
                    <a:pt x="194" y="241"/>
                    <a:pt x="195" y="241"/>
                    <a:pt x="196" y="240"/>
                  </a:cubicBezTo>
                  <a:cubicBezTo>
                    <a:pt x="197" y="239"/>
                    <a:pt x="196" y="237"/>
                    <a:pt x="196" y="236"/>
                  </a:cubicBezTo>
                  <a:cubicBezTo>
                    <a:pt x="196" y="235"/>
                    <a:pt x="197" y="235"/>
                    <a:pt x="196" y="234"/>
                  </a:cubicBezTo>
                  <a:cubicBezTo>
                    <a:pt x="196" y="234"/>
                    <a:pt x="194" y="233"/>
                    <a:pt x="194" y="233"/>
                  </a:cubicBezTo>
                  <a:cubicBezTo>
                    <a:pt x="192" y="233"/>
                    <a:pt x="187" y="229"/>
                    <a:pt x="188" y="227"/>
                  </a:cubicBezTo>
                  <a:cubicBezTo>
                    <a:pt x="189" y="226"/>
                    <a:pt x="193" y="226"/>
                    <a:pt x="194" y="228"/>
                  </a:cubicBezTo>
                  <a:cubicBezTo>
                    <a:pt x="195" y="229"/>
                    <a:pt x="196" y="230"/>
                    <a:pt x="197" y="231"/>
                  </a:cubicBezTo>
                  <a:cubicBezTo>
                    <a:pt x="197" y="232"/>
                    <a:pt x="199" y="233"/>
                    <a:pt x="199" y="234"/>
                  </a:cubicBezTo>
                  <a:cubicBezTo>
                    <a:pt x="199" y="231"/>
                    <a:pt x="201" y="231"/>
                    <a:pt x="203" y="229"/>
                  </a:cubicBezTo>
                  <a:cubicBezTo>
                    <a:pt x="203" y="229"/>
                    <a:pt x="203" y="228"/>
                    <a:pt x="204" y="227"/>
                  </a:cubicBezTo>
                  <a:cubicBezTo>
                    <a:pt x="204" y="227"/>
                    <a:pt x="206" y="226"/>
                    <a:pt x="205" y="225"/>
                  </a:cubicBezTo>
                  <a:cubicBezTo>
                    <a:pt x="205" y="223"/>
                    <a:pt x="202" y="222"/>
                    <a:pt x="205" y="221"/>
                  </a:cubicBezTo>
                  <a:cubicBezTo>
                    <a:pt x="206" y="220"/>
                    <a:pt x="208" y="220"/>
                    <a:pt x="209" y="220"/>
                  </a:cubicBezTo>
                  <a:cubicBezTo>
                    <a:pt x="209" y="220"/>
                    <a:pt x="211" y="220"/>
                    <a:pt x="212" y="220"/>
                  </a:cubicBezTo>
                  <a:cubicBezTo>
                    <a:pt x="212" y="220"/>
                    <a:pt x="213" y="219"/>
                    <a:pt x="213" y="218"/>
                  </a:cubicBezTo>
                  <a:cubicBezTo>
                    <a:pt x="214" y="216"/>
                    <a:pt x="217" y="215"/>
                    <a:pt x="219" y="215"/>
                  </a:cubicBezTo>
                  <a:cubicBezTo>
                    <a:pt x="220" y="215"/>
                    <a:pt x="221" y="215"/>
                    <a:pt x="222" y="215"/>
                  </a:cubicBezTo>
                  <a:cubicBezTo>
                    <a:pt x="223" y="215"/>
                    <a:pt x="224" y="214"/>
                    <a:pt x="225" y="214"/>
                  </a:cubicBezTo>
                  <a:cubicBezTo>
                    <a:pt x="225" y="214"/>
                    <a:pt x="226" y="214"/>
                    <a:pt x="226" y="214"/>
                  </a:cubicBezTo>
                  <a:cubicBezTo>
                    <a:pt x="227" y="215"/>
                    <a:pt x="228" y="215"/>
                    <a:pt x="229" y="215"/>
                  </a:cubicBezTo>
                  <a:cubicBezTo>
                    <a:pt x="231" y="215"/>
                    <a:pt x="231" y="215"/>
                    <a:pt x="232" y="213"/>
                  </a:cubicBezTo>
                  <a:cubicBezTo>
                    <a:pt x="232" y="212"/>
                    <a:pt x="233" y="212"/>
                    <a:pt x="233" y="211"/>
                  </a:cubicBezTo>
                  <a:cubicBezTo>
                    <a:pt x="233" y="210"/>
                    <a:pt x="232" y="209"/>
                    <a:pt x="233" y="209"/>
                  </a:cubicBezTo>
                  <a:cubicBezTo>
                    <a:pt x="235" y="210"/>
                    <a:pt x="234" y="213"/>
                    <a:pt x="235" y="214"/>
                  </a:cubicBezTo>
                  <a:cubicBezTo>
                    <a:pt x="236" y="215"/>
                    <a:pt x="237" y="214"/>
                    <a:pt x="238" y="215"/>
                  </a:cubicBezTo>
                  <a:cubicBezTo>
                    <a:pt x="239" y="215"/>
                    <a:pt x="241" y="217"/>
                    <a:pt x="241" y="219"/>
                  </a:cubicBezTo>
                  <a:cubicBezTo>
                    <a:pt x="239" y="219"/>
                    <a:pt x="237" y="218"/>
                    <a:pt x="235" y="218"/>
                  </a:cubicBezTo>
                  <a:cubicBezTo>
                    <a:pt x="234" y="218"/>
                    <a:pt x="233" y="217"/>
                    <a:pt x="231" y="217"/>
                  </a:cubicBezTo>
                  <a:cubicBezTo>
                    <a:pt x="230" y="217"/>
                    <a:pt x="225" y="218"/>
                    <a:pt x="226" y="219"/>
                  </a:cubicBezTo>
                  <a:cubicBezTo>
                    <a:pt x="228" y="220"/>
                    <a:pt x="229" y="221"/>
                    <a:pt x="231" y="222"/>
                  </a:cubicBezTo>
                  <a:cubicBezTo>
                    <a:pt x="232" y="223"/>
                    <a:pt x="233" y="224"/>
                    <a:pt x="233" y="225"/>
                  </a:cubicBezTo>
                  <a:cubicBezTo>
                    <a:pt x="232" y="226"/>
                    <a:pt x="231" y="225"/>
                    <a:pt x="230" y="226"/>
                  </a:cubicBezTo>
                  <a:cubicBezTo>
                    <a:pt x="229" y="228"/>
                    <a:pt x="231" y="227"/>
                    <a:pt x="231" y="228"/>
                  </a:cubicBezTo>
                  <a:cubicBezTo>
                    <a:pt x="233" y="228"/>
                    <a:pt x="233" y="229"/>
                    <a:pt x="234" y="230"/>
                  </a:cubicBezTo>
                  <a:cubicBezTo>
                    <a:pt x="235" y="231"/>
                    <a:pt x="236" y="231"/>
                    <a:pt x="237" y="231"/>
                  </a:cubicBezTo>
                  <a:cubicBezTo>
                    <a:pt x="238" y="232"/>
                    <a:pt x="239" y="232"/>
                    <a:pt x="240" y="232"/>
                  </a:cubicBezTo>
                  <a:cubicBezTo>
                    <a:pt x="241" y="232"/>
                    <a:pt x="242" y="232"/>
                    <a:pt x="242" y="232"/>
                  </a:cubicBezTo>
                  <a:cubicBezTo>
                    <a:pt x="244" y="233"/>
                    <a:pt x="244" y="234"/>
                    <a:pt x="245" y="234"/>
                  </a:cubicBezTo>
                  <a:cubicBezTo>
                    <a:pt x="247" y="235"/>
                    <a:pt x="247" y="234"/>
                    <a:pt x="248" y="233"/>
                  </a:cubicBezTo>
                  <a:cubicBezTo>
                    <a:pt x="249" y="232"/>
                    <a:pt x="251" y="233"/>
                    <a:pt x="252" y="233"/>
                  </a:cubicBezTo>
                  <a:cubicBezTo>
                    <a:pt x="253" y="233"/>
                    <a:pt x="254" y="234"/>
                    <a:pt x="255" y="234"/>
                  </a:cubicBezTo>
                  <a:cubicBezTo>
                    <a:pt x="256" y="234"/>
                    <a:pt x="258" y="234"/>
                    <a:pt x="258" y="234"/>
                  </a:cubicBezTo>
                  <a:cubicBezTo>
                    <a:pt x="259" y="233"/>
                    <a:pt x="261" y="233"/>
                    <a:pt x="262" y="233"/>
                  </a:cubicBezTo>
                  <a:cubicBezTo>
                    <a:pt x="263" y="233"/>
                    <a:pt x="263" y="231"/>
                    <a:pt x="264" y="231"/>
                  </a:cubicBezTo>
                  <a:cubicBezTo>
                    <a:pt x="265" y="231"/>
                    <a:pt x="267" y="231"/>
                    <a:pt x="268" y="231"/>
                  </a:cubicBezTo>
                  <a:cubicBezTo>
                    <a:pt x="268" y="232"/>
                    <a:pt x="269" y="232"/>
                    <a:pt x="269" y="233"/>
                  </a:cubicBezTo>
                  <a:cubicBezTo>
                    <a:pt x="270" y="234"/>
                    <a:pt x="270" y="234"/>
                    <a:pt x="272" y="234"/>
                  </a:cubicBezTo>
                  <a:cubicBezTo>
                    <a:pt x="274" y="234"/>
                    <a:pt x="274" y="230"/>
                    <a:pt x="276" y="230"/>
                  </a:cubicBezTo>
                  <a:cubicBezTo>
                    <a:pt x="276" y="230"/>
                    <a:pt x="276" y="230"/>
                    <a:pt x="276" y="230"/>
                  </a:cubicBezTo>
                  <a:cubicBezTo>
                    <a:pt x="274" y="227"/>
                    <a:pt x="277" y="227"/>
                    <a:pt x="278" y="227"/>
                  </a:cubicBezTo>
                  <a:cubicBezTo>
                    <a:pt x="279" y="227"/>
                    <a:pt x="280" y="226"/>
                    <a:pt x="281" y="227"/>
                  </a:cubicBezTo>
                  <a:cubicBezTo>
                    <a:pt x="283" y="228"/>
                    <a:pt x="283" y="231"/>
                    <a:pt x="285" y="231"/>
                  </a:cubicBezTo>
                  <a:cubicBezTo>
                    <a:pt x="286" y="232"/>
                    <a:pt x="287" y="231"/>
                    <a:pt x="288" y="231"/>
                  </a:cubicBezTo>
                  <a:cubicBezTo>
                    <a:pt x="289" y="231"/>
                    <a:pt x="290" y="231"/>
                    <a:pt x="291" y="231"/>
                  </a:cubicBezTo>
                  <a:cubicBezTo>
                    <a:pt x="292" y="231"/>
                    <a:pt x="293" y="229"/>
                    <a:pt x="292" y="227"/>
                  </a:cubicBezTo>
                  <a:cubicBezTo>
                    <a:pt x="293" y="227"/>
                    <a:pt x="295" y="228"/>
                    <a:pt x="296" y="228"/>
                  </a:cubicBezTo>
                  <a:cubicBezTo>
                    <a:pt x="297" y="228"/>
                    <a:pt x="298" y="230"/>
                    <a:pt x="300" y="230"/>
                  </a:cubicBezTo>
                  <a:cubicBezTo>
                    <a:pt x="300" y="230"/>
                    <a:pt x="300" y="230"/>
                    <a:pt x="301" y="230"/>
                  </a:cubicBezTo>
                  <a:cubicBezTo>
                    <a:pt x="301" y="230"/>
                    <a:pt x="301" y="229"/>
                    <a:pt x="301" y="229"/>
                  </a:cubicBezTo>
                  <a:cubicBezTo>
                    <a:pt x="301" y="230"/>
                    <a:pt x="301" y="230"/>
                    <a:pt x="301" y="230"/>
                  </a:cubicBezTo>
                  <a:cubicBezTo>
                    <a:pt x="300" y="231"/>
                    <a:pt x="299" y="232"/>
                    <a:pt x="299" y="233"/>
                  </a:cubicBezTo>
                  <a:cubicBezTo>
                    <a:pt x="298" y="233"/>
                    <a:pt x="297" y="234"/>
                    <a:pt x="298" y="235"/>
                  </a:cubicBezTo>
                  <a:cubicBezTo>
                    <a:pt x="299" y="235"/>
                    <a:pt x="301" y="235"/>
                    <a:pt x="302" y="233"/>
                  </a:cubicBezTo>
                  <a:cubicBezTo>
                    <a:pt x="302" y="232"/>
                    <a:pt x="302" y="231"/>
                    <a:pt x="302" y="230"/>
                  </a:cubicBezTo>
                  <a:cubicBezTo>
                    <a:pt x="303" y="230"/>
                    <a:pt x="303" y="229"/>
                    <a:pt x="304" y="229"/>
                  </a:cubicBezTo>
                  <a:cubicBezTo>
                    <a:pt x="305" y="229"/>
                    <a:pt x="306" y="229"/>
                    <a:pt x="307" y="228"/>
                  </a:cubicBezTo>
                  <a:cubicBezTo>
                    <a:pt x="308" y="228"/>
                    <a:pt x="311" y="227"/>
                    <a:pt x="312" y="226"/>
                  </a:cubicBezTo>
                  <a:cubicBezTo>
                    <a:pt x="313" y="225"/>
                    <a:pt x="312" y="223"/>
                    <a:pt x="312" y="222"/>
                  </a:cubicBezTo>
                  <a:cubicBezTo>
                    <a:pt x="313" y="221"/>
                    <a:pt x="313" y="220"/>
                    <a:pt x="313" y="219"/>
                  </a:cubicBezTo>
                  <a:cubicBezTo>
                    <a:pt x="313" y="219"/>
                    <a:pt x="315" y="218"/>
                    <a:pt x="316" y="218"/>
                  </a:cubicBezTo>
                  <a:cubicBezTo>
                    <a:pt x="317" y="219"/>
                    <a:pt x="315" y="221"/>
                    <a:pt x="319" y="220"/>
                  </a:cubicBezTo>
                  <a:cubicBezTo>
                    <a:pt x="319" y="220"/>
                    <a:pt x="319" y="218"/>
                    <a:pt x="319" y="218"/>
                  </a:cubicBezTo>
                  <a:cubicBezTo>
                    <a:pt x="318" y="217"/>
                    <a:pt x="318" y="217"/>
                    <a:pt x="317" y="216"/>
                  </a:cubicBezTo>
                  <a:cubicBezTo>
                    <a:pt x="317" y="215"/>
                    <a:pt x="317" y="212"/>
                    <a:pt x="317" y="211"/>
                  </a:cubicBezTo>
                  <a:cubicBezTo>
                    <a:pt x="318" y="211"/>
                    <a:pt x="320" y="215"/>
                    <a:pt x="321" y="216"/>
                  </a:cubicBezTo>
                  <a:cubicBezTo>
                    <a:pt x="322" y="218"/>
                    <a:pt x="325" y="215"/>
                    <a:pt x="326" y="214"/>
                  </a:cubicBezTo>
                  <a:cubicBezTo>
                    <a:pt x="327" y="211"/>
                    <a:pt x="329" y="208"/>
                    <a:pt x="332" y="207"/>
                  </a:cubicBezTo>
                  <a:cubicBezTo>
                    <a:pt x="333" y="207"/>
                    <a:pt x="335" y="207"/>
                    <a:pt x="336" y="207"/>
                  </a:cubicBezTo>
                  <a:cubicBezTo>
                    <a:pt x="338" y="207"/>
                    <a:pt x="339" y="207"/>
                    <a:pt x="340" y="208"/>
                  </a:cubicBezTo>
                  <a:cubicBezTo>
                    <a:pt x="342" y="208"/>
                    <a:pt x="342" y="207"/>
                    <a:pt x="344" y="206"/>
                  </a:cubicBezTo>
                  <a:cubicBezTo>
                    <a:pt x="344" y="205"/>
                    <a:pt x="345" y="205"/>
                    <a:pt x="346" y="205"/>
                  </a:cubicBezTo>
                  <a:cubicBezTo>
                    <a:pt x="348" y="205"/>
                    <a:pt x="350" y="205"/>
                    <a:pt x="351" y="205"/>
                  </a:cubicBezTo>
                  <a:cubicBezTo>
                    <a:pt x="352" y="204"/>
                    <a:pt x="355" y="204"/>
                    <a:pt x="356" y="205"/>
                  </a:cubicBezTo>
                  <a:cubicBezTo>
                    <a:pt x="356" y="203"/>
                    <a:pt x="360" y="202"/>
                    <a:pt x="361" y="201"/>
                  </a:cubicBezTo>
                  <a:cubicBezTo>
                    <a:pt x="363" y="201"/>
                    <a:pt x="365" y="201"/>
                    <a:pt x="366" y="200"/>
                  </a:cubicBezTo>
                  <a:cubicBezTo>
                    <a:pt x="368" y="201"/>
                    <a:pt x="370" y="198"/>
                    <a:pt x="370" y="197"/>
                  </a:cubicBezTo>
                  <a:cubicBezTo>
                    <a:pt x="371" y="195"/>
                    <a:pt x="372" y="194"/>
                    <a:pt x="374" y="194"/>
                  </a:cubicBezTo>
                  <a:cubicBezTo>
                    <a:pt x="375" y="194"/>
                    <a:pt x="376" y="194"/>
                    <a:pt x="377" y="194"/>
                  </a:cubicBezTo>
                  <a:cubicBezTo>
                    <a:pt x="378" y="194"/>
                    <a:pt x="380" y="192"/>
                    <a:pt x="381" y="192"/>
                  </a:cubicBezTo>
                  <a:cubicBezTo>
                    <a:pt x="383" y="192"/>
                    <a:pt x="384" y="192"/>
                    <a:pt x="385" y="192"/>
                  </a:cubicBezTo>
                  <a:cubicBezTo>
                    <a:pt x="387" y="192"/>
                    <a:pt x="388" y="191"/>
                    <a:pt x="389" y="191"/>
                  </a:cubicBezTo>
                  <a:cubicBezTo>
                    <a:pt x="391" y="191"/>
                    <a:pt x="392" y="191"/>
                    <a:pt x="393" y="190"/>
                  </a:cubicBezTo>
                  <a:cubicBezTo>
                    <a:pt x="394" y="189"/>
                    <a:pt x="395" y="188"/>
                    <a:pt x="395" y="188"/>
                  </a:cubicBezTo>
                  <a:cubicBezTo>
                    <a:pt x="397" y="188"/>
                    <a:pt x="397" y="190"/>
                    <a:pt x="398" y="190"/>
                  </a:cubicBezTo>
                  <a:cubicBezTo>
                    <a:pt x="399" y="190"/>
                    <a:pt x="400" y="189"/>
                    <a:pt x="400" y="189"/>
                  </a:cubicBezTo>
                  <a:cubicBezTo>
                    <a:pt x="398" y="188"/>
                    <a:pt x="396" y="187"/>
                    <a:pt x="394" y="187"/>
                  </a:cubicBezTo>
                  <a:cubicBezTo>
                    <a:pt x="392" y="187"/>
                    <a:pt x="391" y="187"/>
                    <a:pt x="391" y="185"/>
                  </a:cubicBezTo>
                  <a:cubicBezTo>
                    <a:pt x="391" y="183"/>
                    <a:pt x="390" y="180"/>
                    <a:pt x="390" y="178"/>
                  </a:cubicBezTo>
                  <a:cubicBezTo>
                    <a:pt x="391" y="177"/>
                    <a:pt x="392" y="175"/>
                    <a:pt x="393" y="174"/>
                  </a:cubicBezTo>
                  <a:cubicBezTo>
                    <a:pt x="394" y="174"/>
                    <a:pt x="395" y="174"/>
                    <a:pt x="396" y="173"/>
                  </a:cubicBezTo>
                  <a:cubicBezTo>
                    <a:pt x="396" y="172"/>
                    <a:pt x="397" y="171"/>
                    <a:pt x="398" y="171"/>
                  </a:cubicBezTo>
                  <a:cubicBezTo>
                    <a:pt x="400" y="171"/>
                    <a:pt x="401" y="172"/>
                    <a:pt x="403" y="171"/>
                  </a:cubicBezTo>
                  <a:cubicBezTo>
                    <a:pt x="404" y="170"/>
                    <a:pt x="403" y="168"/>
                    <a:pt x="404" y="167"/>
                  </a:cubicBezTo>
                  <a:cubicBezTo>
                    <a:pt x="405" y="166"/>
                    <a:pt x="407" y="166"/>
                    <a:pt x="408" y="166"/>
                  </a:cubicBezTo>
                  <a:cubicBezTo>
                    <a:pt x="408" y="166"/>
                    <a:pt x="409" y="166"/>
                    <a:pt x="409" y="166"/>
                  </a:cubicBezTo>
                  <a:cubicBezTo>
                    <a:pt x="410" y="166"/>
                    <a:pt x="410" y="167"/>
                    <a:pt x="411" y="167"/>
                  </a:cubicBezTo>
                  <a:cubicBezTo>
                    <a:pt x="412" y="167"/>
                    <a:pt x="413" y="166"/>
                    <a:pt x="413" y="166"/>
                  </a:cubicBezTo>
                  <a:cubicBezTo>
                    <a:pt x="414" y="165"/>
                    <a:pt x="416" y="165"/>
                    <a:pt x="417" y="165"/>
                  </a:cubicBezTo>
                  <a:cubicBezTo>
                    <a:pt x="419" y="165"/>
                    <a:pt x="421" y="165"/>
                    <a:pt x="422" y="165"/>
                  </a:cubicBezTo>
                  <a:cubicBezTo>
                    <a:pt x="424" y="166"/>
                    <a:pt x="426" y="166"/>
                    <a:pt x="428" y="165"/>
                  </a:cubicBezTo>
                  <a:cubicBezTo>
                    <a:pt x="428" y="164"/>
                    <a:pt x="429" y="163"/>
                    <a:pt x="429" y="163"/>
                  </a:cubicBezTo>
                  <a:cubicBezTo>
                    <a:pt x="430" y="162"/>
                    <a:pt x="430" y="162"/>
                    <a:pt x="431" y="162"/>
                  </a:cubicBezTo>
                  <a:cubicBezTo>
                    <a:pt x="432" y="161"/>
                    <a:pt x="431" y="161"/>
                    <a:pt x="431" y="160"/>
                  </a:cubicBezTo>
                  <a:cubicBezTo>
                    <a:pt x="432" y="158"/>
                    <a:pt x="431" y="155"/>
                    <a:pt x="432" y="152"/>
                  </a:cubicBezTo>
                  <a:cubicBezTo>
                    <a:pt x="432" y="152"/>
                    <a:pt x="433" y="151"/>
                    <a:pt x="434" y="150"/>
                  </a:cubicBezTo>
                  <a:cubicBezTo>
                    <a:pt x="434" y="149"/>
                    <a:pt x="435" y="150"/>
                    <a:pt x="435" y="148"/>
                  </a:cubicBezTo>
                  <a:cubicBezTo>
                    <a:pt x="433" y="148"/>
                    <a:pt x="433" y="148"/>
                    <a:pt x="432" y="147"/>
                  </a:cubicBezTo>
                  <a:cubicBezTo>
                    <a:pt x="432" y="147"/>
                    <a:pt x="431" y="147"/>
                    <a:pt x="431" y="147"/>
                  </a:cubicBezTo>
                  <a:cubicBezTo>
                    <a:pt x="430" y="145"/>
                    <a:pt x="430" y="143"/>
                    <a:pt x="430" y="140"/>
                  </a:cubicBezTo>
                  <a:cubicBezTo>
                    <a:pt x="429" y="140"/>
                    <a:pt x="428" y="140"/>
                    <a:pt x="427" y="140"/>
                  </a:cubicBezTo>
                  <a:cubicBezTo>
                    <a:pt x="427" y="138"/>
                    <a:pt x="427" y="135"/>
                    <a:pt x="427" y="133"/>
                  </a:cubicBezTo>
                  <a:cubicBezTo>
                    <a:pt x="427" y="133"/>
                    <a:pt x="427" y="130"/>
                    <a:pt x="427" y="130"/>
                  </a:cubicBezTo>
                  <a:cubicBezTo>
                    <a:pt x="428" y="128"/>
                    <a:pt x="437" y="130"/>
                    <a:pt x="436" y="127"/>
                  </a:cubicBezTo>
                  <a:cubicBezTo>
                    <a:pt x="435" y="126"/>
                    <a:pt x="432" y="126"/>
                    <a:pt x="431" y="126"/>
                  </a:cubicBezTo>
                  <a:cubicBezTo>
                    <a:pt x="429" y="126"/>
                    <a:pt x="427" y="125"/>
                    <a:pt x="425" y="123"/>
                  </a:cubicBezTo>
                  <a:cubicBezTo>
                    <a:pt x="423" y="122"/>
                    <a:pt x="423" y="120"/>
                    <a:pt x="426" y="120"/>
                  </a:cubicBezTo>
                  <a:cubicBezTo>
                    <a:pt x="429" y="119"/>
                    <a:pt x="431" y="120"/>
                    <a:pt x="434" y="119"/>
                  </a:cubicBezTo>
                  <a:cubicBezTo>
                    <a:pt x="434" y="118"/>
                    <a:pt x="434" y="118"/>
                    <a:pt x="434" y="117"/>
                  </a:cubicBezTo>
                  <a:cubicBezTo>
                    <a:pt x="436" y="113"/>
                    <a:pt x="438" y="115"/>
                    <a:pt x="441" y="113"/>
                  </a:cubicBezTo>
                  <a:cubicBezTo>
                    <a:pt x="442" y="112"/>
                    <a:pt x="441" y="112"/>
                    <a:pt x="441" y="111"/>
                  </a:cubicBezTo>
                  <a:moveTo>
                    <a:pt x="56" y="75"/>
                  </a:moveTo>
                  <a:cubicBezTo>
                    <a:pt x="56" y="75"/>
                    <a:pt x="56" y="75"/>
                    <a:pt x="56" y="75"/>
                  </a:cubicBezTo>
                  <a:cubicBezTo>
                    <a:pt x="56" y="75"/>
                    <a:pt x="56" y="75"/>
                    <a:pt x="56" y="75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52AF4EE-A69D-3020-8011-847DBB00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3751" y="3783013"/>
              <a:ext cx="20638" cy="11113"/>
            </a:xfrm>
            <a:custGeom>
              <a:avLst/>
              <a:gdLst>
                <a:gd name="T0" fmla="*/ 7 w 20"/>
                <a:gd name="T1" fmla="*/ 1 h 11"/>
                <a:gd name="T2" fmla="*/ 6 w 20"/>
                <a:gd name="T3" fmla="*/ 0 h 11"/>
                <a:gd name="T4" fmla="*/ 5 w 20"/>
                <a:gd name="T5" fmla="*/ 0 h 11"/>
                <a:gd name="T6" fmla="*/ 4 w 20"/>
                <a:gd name="T7" fmla="*/ 1 h 11"/>
                <a:gd name="T8" fmla="*/ 4 w 20"/>
                <a:gd name="T9" fmla="*/ 2 h 11"/>
                <a:gd name="T10" fmla="*/ 4 w 20"/>
                <a:gd name="T11" fmla="*/ 2 h 11"/>
                <a:gd name="T12" fmla="*/ 3 w 20"/>
                <a:gd name="T13" fmla="*/ 2 h 11"/>
                <a:gd name="T14" fmla="*/ 3 w 20"/>
                <a:gd name="T15" fmla="*/ 2 h 11"/>
                <a:gd name="T16" fmla="*/ 0 w 20"/>
                <a:gd name="T17" fmla="*/ 4 h 11"/>
                <a:gd name="T18" fmla="*/ 0 w 20"/>
                <a:gd name="T19" fmla="*/ 5 h 11"/>
                <a:gd name="T20" fmla="*/ 2 w 20"/>
                <a:gd name="T21" fmla="*/ 7 h 11"/>
                <a:gd name="T22" fmla="*/ 4 w 20"/>
                <a:gd name="T23" fmla="*/ 9 h 11"/>
                <a:gd name="T24" fmla="*/ 7 w 20"/>
                <a:gd name="T25" fmla="*/ 9 h 11"/>
                <a:gd name="T26" fmla="*/ 8 w 20"/>
                <a:gd name="T27" fmla="*/ 9 h 11"/>
                <a:gd name="T28" fmla="*/ 9 w 20"/>
                <a:gd name="T29" fmla="*/ 9 h 11"/>
                <a:gd name="T30" fmla="*/ 10 w 20"/>
                <a:gd name="T31" fmla="*/ 9 h 11"/>
                <a:gd name="T32" fmla="*/ 11 w 20"/>
                <a:gd name="T33" fmla="*/ 8 h 11"/>
                <a:gd name="T34" fmla="*/ 13 w 20"/>
                <a:gd name="T35" fmla="*/ 9 h 11"/>
                <a:gd name="T36" fmla="*/ 14 w 20"/>
                <a:gd name="T37" fmla="*/ 9 h 11"/>
                <a:gd name="T38" fmla="*/ 17 w 20"/>
                <a:gd name="T39" fmla="*/ 11 h 11"/>
                <a:gd name="T40" fmla="*/ 19 w 20"/>
                <a:gd name="T41" fmla="*/ 10 h 11"/>
                <a:gd name="T42" fmla="*/ 19 w 20"/>
                <a:gd name="T43" fmla="*/ 7 h 11"/>
                <a:gd name="T44" fmla="*/ 19 w 20"/>
                <a:gd name="T45" fmla="*/ 6 h 11"/>
                <a:gd name="T46" fmla="*/ 18 w 20"/>
                <a:gd name="T47" fmla="*/ 5 h 11"/>
                <a:gd name="T48" fmla="*/ 16 w 20"/>
                <a:gd name="T49" fmla="*/ 4 h 11"/>
                <a:gd name="T50" fmla="*/ 15 w 20"/>
                <a:gd name="T51" fmla="*/ 3 h 11"/>
                <a:gd name="T52" fmla="*/ 14 w 20"/>
                <a:gd name="T53" fmla="*/ 3 h 11"/>
                <a:gd name="T54" fmla="*/ 12 w 20"/>
                <a:gd name="T55" fmla="*/ 2 h 11"/>
                <a:gd name="T56" fmla="*/ 10 w 20"/>
                <a:gd name="T57" fmla="*/ 1 h 11"/>
                <a:gd name="T58" fmla="*/ 9 w 20"/>
                <a:gd name="T59" fmla="*/ 1 h 11"/>
                <a:gd name="T60" fmla="*/ 7 w 20"/>
                <a:gd name="T6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0" h="11">
                  <a:moveTo>
                    <a:pt x="7" y="1"/>
                  </a:move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1" y="6"/>
                    <a:pt x="2" y="7"/>
                    <a:pt x="2" y="7"/>
                  </a:cubicBezTo>
                  <a:cubicBezTo>
                    <a:pt x="3" y="8"/>
                    <a:pt x="3" y="8"/>
                    <a:pt x="4" y="9"/>
                  </a:cubicBezTo>
                  <a:cubicBezTo>
                    <a:pt x="5" y="9"/>
                    <a:pt x="6" y="9"/>
                    <a:pt x="7" y="9"/>
                  </a:cubicBezTo>
                  <a:cubicBezTo>
                    <a:pt x="7" y="9"/>
                    <a:pt x="7" y="9"/>
                    <a:pt x="8" y="9"/>
                  </a:cubicBezTo>
                  <a:cubicBezTo>
                    <a:pt x="8" y="9"/>
                    <a:pt x="8" y="9"/>
                    <a:pt x="9" y="9"/>
                  </a:cubicBezTo>
                  <a:cubicBezTo>
                    <a:pt x="9" y="8"/>
                    <a:pt x="9" y="9"/>
                    <a:pt x="10" y="9"/>
                  </a:cubicBezTo>
                  <a:cubicBezTo>
                    <a:pt x="10" y="8"/>
                    <a:pt x="11" y="8"/>
                    <a:pt x="11" y="8"/>
                  </a:cubicBezTo>
                  <a:cubicBezTo>
                    <a:pt x="12" y="8"/>
                    <a:pt x="12" y="9"/>
                    <a:pt x="13" y="9"/>
                  </a:cubicBezTo>
                  <a:cubicBezTo>
                    <a:pt x="13" y="9"/>
                    <a:pt x="14" y="9"/>
                    <a:pt x="14" y="9"/>
                  </a:cubicBezTo>
                  <a:cubicBezTo>
                    <a:pt x="15" y="10"/>
                    <a:pt x="16" y="10"/>
                    <a:pt x="17" y="11"/>
                  </a:cubicBezTo>
                  <a:cubicBezTo>
                    <a:pt x="18" y="11"/>
                    <a:pt x="19" y="11"/>
                    <a:pt x="19" y="10"/>
                  </a:cubicBezTo>
                  <a:cubicBezTo>
                    <a:pt x="20" y="9"/>
                    <a:pt x="19" y="8"/>
                    <a:pt x="19" y="7"/>
                  </a:cubicBezTo>
                  <a:cubicBezTo>
                    <a:pt x="19" y="7"/>
                    <a:pt x="19" y="6"/>
                    <a:pt x="19" y="6"/>
                  </a:cubicBezTo>
                  <a:cubicBezTo>
                    <a:pt x="18" y="6"/>
                    <a:pt x="18" y="5"/>
                    <a:pt x="18" y="5"/>
                  </a:cubicBezTo>
                  <a:cubicBezTo>
                    <a:pt x="18" y="4"/>
                    <a:pt x="17" y="4"/>
                    <a:pt x="16" y="4"/>
                  </a:cubicBezTo>
                  <a:cubicBezTo>
                    <a:pt x="16" y="3"/>
                    <a:pt x="16" y="3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11" y="1"/>
                    <a:pt x="10" y="1"/>
                    <a:pt x="10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7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4452780-4C1A-3979-33FA-DD1C7EAE2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86413" y="3327401"/>
              <a:ext cx="109538" cy="163513"/>
            </a:xfrm>
            <a:custGeom>
              <a:avLst/>
              <a:gdLst>
                <a:gd name="T0" fmla="*/ 77 w 106"/>
                <a:gd name="T1" fmla="*/ 4 h 157"/>
                <a:gd name="T2" fmla="*/ 68 w 106"/>
                <a:gd name="T3" fmla="*/ 4 h 157"/>
                <a:gd name="T4" fmla="*/ 52 w 106"/>
                <a:gd name="T5" fmla="*/ 11 h 157"/>
                <a:gd name="T6" fmla="*/ 47 w 106"/>
                <a:gd name="T7" fmla="*/ 24 h 157"/>
                <a:gd name="T8" fmla="*/ 39 w 106"/>
                <a:gd name="T9" fmla="*/ 30 h 157"/>
                <a:gd name="T10" fmla="*/ 53 w 106"/>
                <a:gd name="T11" fmla="*/ 32 h 157"/>
                <a:gd name="T12" fmla="*/ 46 w 106"/>
                <a:gd name="T13" fmla="*/ 40 h 157"/>
                <a:gd name="T14" fmla="*/ 42 w 106"/>
                <a:gd name="T15" fmla="*/ 46 h 157"/>
                <a:gd name="T16" fmla="*/ 31 w 106"/>
                <a:gd name="T17" fmla="*/ 50 h 157"/>
                <a:gd name="T18" fmla="*/ 13 w 106"/>
                <a:gd name="T19" fmla="*/ 47 h 157"/>
                <a:gd name="T20" fmla="*/ 13 w 106"/>
                <a:gd name="T21" fmla="*/ 58 h 157"/>
                <a:gd name="T22" fmla="*/ 5 w 106"/>
                <a:gd name="T23" fmla="*/ 61 h 157"/>
                <a:gd name="T24" fmla="*/ 16 w 106"/>
                <a:gd name="T25" fmla="*/ 63 h 157"/>
                <a:gd name="T26" fmla="*/ 14 w 106"/>
                <a:gd name="T27" fmla="*/ 67 h 157"/>
                <a:gd name="T28" fmla="*/ 10 w 106"/>
                <a:gd name="T29" fmla="*/ 78 h 157"/>
                <a:gd name="T30" fmla="*/ 15 w 106"/>
                <a:gd name="T31" fmla="*/ 83 h 157"/>
                <a:gd name="T32" fmla="*/ 19 w 106"/>
                <a:gd name="T33" fmla="*/ 86 h 157"/>
                <a:gd name="T34" fmla="*/ 32 w 106"/>
                <a:gd name="T35" fmla="*/ 93 h 157"/>
                <a:gd name="T36" fmla="*/ 24 w 106"/>
                <a:gd name="T37" fmla="*/ 104 h 157"/>
                <a:gd name="T38" fmla="*/ 17 w 106"/>
                <a:gd name="T39" fmla="*/ 112 h 157"/>
                <a:gd name="T40" fmla="*/ 30 w 106"/>
                <a:gd name="T41" fmla="*/ 113 h 157"/>
                <a:gd name="T42" fmla="*/ 18 w 106"/>
                <a:gd name="T43" fmla="*/ 126 h 157"/>
                <a:gd name="T44" fmla="*/ 2 w 106"/>
                <a:gd name="T45" fmla="*/ 127 h 157"/>
                <a:gd name="T46" fmla="*/ 11 w 106"/>
                <a:gd name="T47" fmla="*/ 132 h 157"/>
                <a:gd name="T48" fmla="*/ 11 w 106"/>
                <a:gd name="T49" fmla="*/ 135 h 157"/>
                <a:gd name="T50" fmla="*/ 5 w 106"/>
                <a:gd name="T51" fmla="*/ 144 h 157"/>
                <a:gd name="T52" fmla="*/ 23 w 106"/>
                <a:gd name="T53" fmla="*/ 141 h 157"/>
                <a:gd name="T54" fmla="*/ 9 w 106"/>
                <a:gd name="T55" fmla="*/ 151 h 157"/>
                <a:gd name="T56" fmla="*/ 25 w 106"/>
                <a:gd name="T57" fmla="*/ 148 h 157"/>
                <a:gd name="T58" fmla="*/ 27 w 106"/>
                <a:gd name="T59" fmla="*/ 155 h 157"/>
                <a:gd name="T60" fmla="*/ 46 w 106"/>
                <a:gd name="T61" fmla="*/ 149 h 157"/>
                <a:gd name="T62" fmla="*/ 58 w 106"/>
                <a:gd name="T63" fmla="*/ 139 h 157"/>
                <a:gd name="T64" fmla="*/ 75 w 106"/>
                <a:gd name="T65" fmla="*/ 130 h 157"/>
                <a:gd name="T66" fmla="*/ 90 w 106"/>
                <a:gd name="T67" fmla="*/ 127 h 157"/>
                <a:gd name="T68" fmla="*/ 94 w 106"/>
                <a:gd name="T69" fmla="*/ 119 h 157"/>
                <a:gd name="T70" fmla="*/ 103 w 106"/>
                <a:gd name="T71" fmla="*/ 103 h 157"/>
                <a:gd name="T72" fmla="*/ 99 w 106"/>
                <a:gd name="T73" fmla="*/ 84 h 157"/>
                <a:gd name="T74" fmla="*/ 105 w 106"/>
                <a:gd name="T75" fmla="*/ 80 h 157"/>
                <a:gd name="T76" fmla="*/ 96 w 106"/>
                <a:gd name="T77" fmla="*/ 69 h 157"/>
                <a:gd name="T78" fmla="*/ 99 w 106"/>
                <a:gd name="T79" fmla="*/ 57 h 157"/>
                <a:gd name="T80" fmla="*/ 100 w 106"/>
                <a:gd name="T81" fmla="*/ 54 h 157"/>
                <a:gd name="T82" fmla="*/ 93 w 106"/>
                <a:gd name="T83" fmla="*/ 53 h 157"/>
                <a:gd name="T84" fmla="*/ 86 w 106"/>
                <a:gd name="T85" fmla="*/ 48 h 157"/>
                <a:gd name="T86" fmla="*/ 78 w 106"/>
                <a:gd name="T87" fmla="*/ 41 h 157"/>
                <a:gd name="T88" fmla="*/ 73 w 106"/>
                <a:gd name="T89" fmla="*/ 49 h 157"/>
                <a:gd name="T90" fmla="*/ 65 w 106"/>
                <a:gd name="T91" fmla="*/ 50 h 157"/>
                <a:gd name="T92" fmla="*/ 58 w 106"/>
                <a:gd name="T93" fmla="*/ 45 h 157"/>
                <a:gd name="T94" fmla="*/ 55 w 106"/>
                <a:gd name="T95" fmla="*/ 39 h 157"/>
                <a:gd name="T96" fmla="*/ 63 w 106"/>
                <a:gd name="T97" fmla="*/ 32 h 157"/>
                <a:gd name="T98" fmla="*/ 62 w 106"/>
                <a:gd name="T99" fmla="*/ 27 h 157"/>
                <a:gd name="T100" fmla="*/ 70 w 106"/>
                <a:gd name="T101" fmla="*/ 20 h 157"/>
                <a:gd name="T102" fmla="*/ 78 w 106"/>
                <a:gd name="T103" fmla="*/ 12 h 157"/>
                <a:gd name="T104" fmla="*/ 81 w 106"/>
                <a:gd name="T105" fmla="*/ 7 h 157"/>
                <a:gd name="T106" fmla="*/ 103 w 106"/>
                <a:gd name="T107" fmla="*/ 55 h 157"/>
                <a:gd name="T108" fmla="*/ 91 w 106"/>
                <a:gd name="T109" fmla="*/ 7 h 157"/>
                <a:gd name="T110" fmla="*/ 90 w 106"/>
                <a:gd name="T111" fmla="*/ 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06" h="157">
                  <a:moveTo>
                    <a:pt x="86" y="4"/>
                  </a:moveTo>
                  <a:cubicBezTo>
                    <a:pt x="85" y="4"/>
                    <a:pt x="84" y="4"/>
                    <a:pt x="83" y="4"/>
                  </a:cubicBezTo>
                  <a:cubicBezTo>
                    <a:pt x="83" y="4"/>
                    <a:pt x="82" y="5"/>
                    <a:pt x="82" y="4"/>
                  </a:cubicBezTo>
                  <a:cubicBezTo>
                    <a:pt x="80" y="4"/>
                    <a:pt x="80" y="4"/>
                    <a:pt x="79" y="3"/>
                  </a:cubicBezTo>
                  <a:cubicBezTo>
                    <a:pt x="78" y="3"/>
                    <a:pt x="77" y="4"/>
                    <a:pt x="77" y="4"/>
                  </a:cubicBezTo>
                  <a:cubicBezTo>
                    <a:pt x="76" y="3"/>
                    <a:pt x="76" y="3"/>
                    <a:pt x="75" y="2"/>
                  </a:cubicBezTo>
                  <a:cubicBezTo>
                    <a:pt x="75" y="2"/>
                    <a:pt x="74" y="2"/>
                    <a:pt x="74" y="2"/>
                  </a:cubicBezTo>
                  <a:cubicBezTo>
                    <a:pt x="72" y="2"/>
                    <a:pt x="72" y="2"/>
                    <a:pt x="71" y="1"/>
                  </a:cubicBezTo>
                  <a:cubicBezTo>
                    <a:pt x="71" y="1"/>
                    <a:pt x="70" y="0"/>
                    <a:pt x="69" y="1"/>
                  </a:cubicBezTo>
                  <a:cubicBezTo>
                    <a:pt x="69" y="2"/>
                    <a:pt x="69" y="3"/>
                    <a:pt x="68" y="4"/>
                  </a:cubicBezTo>
                  <a:cubicBezTo>
                    <a:pt x="68" y="4"/>
                    <a:pt x="67" y="4"/>
                    <a:pt x="67" y="4"/>
                  </a:cubicBezTo>
                  <a:cubicBezTo>
                    <a:pt x="65" y="4"/>
                    <a:pt x="57" y="4"/>
                    <a:pt x="58" y="7"/>
                  </a:cubicBezTo>
                  <a:cubicBezTo>
                    <a:pt x="56" y="8"/>
                    <a:pt x="56" y="6"/>
                    <a:pt x="55" y="5"/>
                  </a:cubicBezTo>
                  <a:cubicBezTo>
                    <a:pt x="53" y="6"/>
                    <a:pt x="56" y="10"/>
                    <a:pt x="53" y="11"/>
                  </a:cubicBezTo>
                  <a:cubicBezTo>
                    <a:pt x="53" y="11"/>
                    <a:pt x="52" y="11"/>
                    <a:pt x="52" y="11"/>
                  </a:cubicBezTo>
                  <a:cubicBezTo>
                    <a:pt x="51" y="11"/>
                    <a:pt x="51" y="11"/>
                    <a:pt x="51" y="12"/>
                  </a:cubicBezTo>
                  <a:cubicBezTo>
                    <a:pt x="50" y="12"/>
                    <a:pt x="49" y="11"/>
                    <a:pt x="48" y="12"/>
                  </a:cubicBezTo>
                  <a:cubicBezTo>
                    <a:pt x="47" y="13"/>
                    <a:pt x="48" y="15"/>
                    <a:pt x="47" y="17"/>
                  </a:cubicBezTo>
                  <a:cubicBezTo>
                    <a:pt x="46" y="18"/>
                    <a:pt x="43" y="18"/>
                    <a:pt x="44" y="20"/>
                  </a:cubicBezTo>
                  <a:cubicBezTo>
                    <a:pt x="45" y="20"/>
                    <a:pt x="48" y="21"/>
                    <a:pt x="47" y="24"/>
                  </a:cubicBezTo>
                  <a:cubicBezTo>
                    <a:pt x="47" y="25"/>
                    <a:pt x="45" y="24"/>
                    <a:pt x="44" y="24"/>
                  </a:cubicBezTo>
                  <a:cubicBezTo>
                    <a:pt x="43" y="24"/>
                    <a:pt x="44" y="25"/>
                    <a:pt x="43" y="25"/>
                  </a:cubicBezTo>
                  <a:cubicBezTo>
                    <a:pt x="43" y="26"/>
                    <a:pt x="43" y="26"/>
                    <a:pt x="43" y="26"/>
                  </a:cubicBezTo>
                  <a:cubicBezTo>
                    <a:pt x="43" y="27"/>
                    <a:pt x="42" y="26"/>
                    <a:pt x="42" y="27"/>
                  </a:cubicBezTo>
                  <a:cubicBezTo>
                    <a:pt x="41" y="28"/>
                    <a:pt x="40" y="29"/>
                    <a:pt x="39" y="30"/>
                  </a:cubicBezTo>
                  <a:cubicBezTo>
                    <a:pt x="38" y="32"/>
                    <a:pt x="37" y="33"/>
                    <a:pt x="39" y="34"/>
                  </a:cubicBezTo>
                  <a:cubicBezTo>
                    <a:pt x="40" y="34"/>
                    <a:pt x="41" y="33"/>
                    <a:pt x="42" y="33"/>
                  </a:cubicBezTo>
                  <a:cubicBezTo>
                    <a:pt x="43" y="34"/>
                    <a:pt x="43" y="34"/>
                    <a:pt x="44" y="34"/>
                  </a:cubicBezTo>
                  <a:cubicBezTo>
                    <a:pt x="46" y="35"/>
                    <a:pt x="47" y="34"/>
                    <a:pt x="49" y="33"/>
                  </a:cubicBezTo>
                  <a:cubicBezTo>
                    <a:pt x="51" y="33"/>
                    <a:pt x="52" y="32"/>
                    <a:pt x="53" y="32"/>
                  </a:cubicBezTo>
                  <a:cubicBezTo>
                    <a:pt x="53" y="33"/>
                    <a:pt x="53" y="33"/>
                    <a:pt x="53" y="34"/>
                  </a:cubicBezTo>
                  <a:cubicBezTo>
                    <a:pt x="52" y="35"/>
                    <a:pt x="52" y="35"/>
                    <a:pt x="51" y="36"/>
                  </a:cubicBezTo>
                  <a:cubicBezTo>
                    <a:pt x="51" y="37"/>
                    <a:pt x="51" y="37"/>
                    <a:pt x="51" y="38"/>
                  </a:cubicBezTo>
                  <a:cubicBezTo>
                    <a:pt x="50" y="38"/>
                    <a:pt x="49" y="38"/>
                    <a:pt x="49" y="38"/>
                  </a:cubicBezTo>
                  <a:cubicBezTo>
                    <a:pt x="48" y="39"/>
                    <a:pt x="47" y="39"/>
                    <a:pt x="46" y="40"/>
                  </a:cubicBezTo>
                  <a:cubicBezTo>
                    <a:pt x="46" y="40"/>
                    <a:pt x="45" y="39"/>
                    <a:pt x="45" y="40"/>
                  </a:cubicBezTo>
                  <a:cubicBezTo>
                    <a:pt x="44" y="40"/>
                    <a:pt x="44" y="40"/>
                    <a:pt x="44" y="41"/>
                  </a:cubicBezTo>
                  <a:cubicBezTo>
                    <a:pt x="43" y="42"/>
                    <a:pt x="41" y="43"/>
                    <a:pt x="41" y="44"/>
                  </a:cubicBezTo>
                  <a:cubicBezTo>
                    <a:pt x="42" y="44"/>
                    <a:pt x="42" y="44"/>
                    <a:pt x="43" y="44"/>
                  </a:cubicBezTo>
                  <a:cubicBezTo>
                    <a:pt x="43" y="45"/>
                    <a:pt x="43" y="46"/>
                    <a:pt x="42" y="46"/>
                  </a:cubicBezTo>
                  <a:cubicBezTo>
                    <a:pt x="42" y="46"/>
                    <a:pt x="41" y="46"/>
                    <a:pt x="40" y="46"/>
                  </a:cubicBezTo>
                  <a:cubicBezTo>
                    <a:pt x="40" y="46"/>
                    <a:pt x="40" y="47"/>
                    <a:pt x="39" y="47"/>
                  </a:cubicBezTo>
                  <a:cubicBezTo>
                    <a:pt x="38" y="47"/>
                    <a:pt x="38" y="46"/>
                    <a:pt x="36" y="46"/>
                  </a:cubicBezTo>
                  <a:cubicBezTo>
                    <a:pt x="36" y="46"/>
                    <a:pt x="34" y="46"/>
                    <a:pt x="33" y="46"/>
                  </a:cubicBezTo>
                  <a:cubicBezTo>
                    <a:pt x="33" y="47"/>
                    <a:pt x="33" y="50"/>
                    <a:pt x="31" y="50"/>
                  </a:cubicBezTo>
                  <a:cubicBezTo>
                    <a:pt x="29" y="49"/>
                    <a:pt x="30" y="46"/>
                    <a:pt x="27" y="46"/>
                  </a:cubicBezTo>
                  <a:cubicBezTo>
                    <a:pt x="25" y="45"/>
                    <a:pt x="23" y="45"/>
                    <a:pt x="21" y="45"/>
                  </a:cubicBezTo>
                  <a:cubicBezTo>
                    <a:pt x="20" y="45"/>
                    <a:pt x="19" y="45"/>
                    <a:pt x="17" y="45"/>
                  </a:cubicBezTo>
                  <a:cubicBezTo>
                    <a:pt x="16" y="45"/>
                    <a:pt x="15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1" y="47"/>
                    <a:pt x="10" y="47"/>
                    <a:pt x="9" y="49"/>
                  </a:cubicBezTo>
                  <a:cubicBezTo>
                    <a:pt x="8" y="51"/>
                    <a:pt x="6" y="54"/>
                    <a:pt x="8" y="56"/>
                  </a:cubicBezTo>
                  <a:cubicBezTo>
                    <a:pt x="8" y="55"/>
                    <a:pt x="9" y="54"/>
                    <a:pt x="9" y="54"/>
                  </a:cubicBezTo>
                  <a:cubicBezTo>
                    <a:pt x="9" y="53"/>
                    <a:pt x="11" y="52"/>
                    <a:pt x="11" y="52"/>
                  </a:cubicBezTo>
                  <a:cubicBezTo>
                    <a:pt x="13" y="52"/>
                    <a:pt x="13" y="56"/>
                    <a:pt x="13" y="58"/>
                  </a:cubicBezTo>
                  <a:cubicBezTo>
                    <a:pt x="14" y="58"/>
                    <a:pt x="16" y="58"/>
                    <a:pt x="17" y="59"/>
                  </a:cubicBezTo>
                  <a:cubicBezTo>
                    <a:pt x="17" y="60"/>
                    <a:pt x="13" y="60"/>
                    <a:pt x="12" y="59"/>
                  </a:cubicBezTo>
                  <a:cubicBezTo>
                    <a:pt x="11" y="58"/>
                    <a:pt x="11" y="58"/>
                    <a:pt x="9" y="58"/>
                  </a:cubicBezTo>
                  <a:cubicBezTo>
                    <a:pt x="8" y="58"/>
                    <a:pt x="7" y="58"/>
                    <a:pt x="6" y="58"/>
                  </a:cubicBezTo>
                  <a:cubicBezTo>
                    <a:pt x="5" y="59"/>
                    <a:pt x="4" y="60"/>
                    <a:pt x="5" y="61"/>
                  </a:cubicBezTo>
                  <a:cubicBezTo>
                    <a:pt x="6" y="62"/>
                    <a:pt x="7" y="61"/>
                    <a:pt x="8" y="61"/>
                  </a:cubicBezTo>
                  <a:cubicBezTo>
                    <a:pt x="9" y="62"/>
                    <a:pt x="9" y="62"/>
                    <a:pt x="9" y="63"/>
                  </a:cubicBezTo>
                  <a:cubicBezTo>
                    <a:pt x="10" y="63"/>
                    <a:pt x="10" y="63"/>
                    <a:pt x="11" y="63"/>
                  </a:cubicBezTo>
                  <a:cubicBezTo>
                    <a:pt x="12" y="64"/>
                    <a:pt x="14" y="65"/>
                    <a:pt x="16" y="64"/>
                  </a:cubicBezTo>
                  <a:cubicBezTo>
                    <a:pt x="16" y="64"/>
                    <a:pt x="16" y="63"/>
                    <a:pt x="16" y="63"/>
                  </a:cubicBezTo>
                  <a:cubicBezTo>
                    <a:pt x="17" y="62"/>
                    <a:pt x="18" y="63"/>
                    <a:pt x="18" y="64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20" y="65"/>
                    <a:pt x="19" y="66"/>
                    <a:pt x="18" y="66"/>
                  </a:cubicBezTo>
                  <a:cubicBezTo>
                    <a:pt x="18" y="66"/>
                    <a:pt x="17" y="66"/>
                    <a:pt x="16" y="66"/>
                  </a:cubicBezTo>
                  <a:cubicBezTo>
                    <a:pt x="16" y="66"/>
                    <a:pt x="15" y="67"/>
                    <a:pt x="14" y="67"/>
                  </a:cubicBezTo>
                  <a:cubicBezTo>
                    <a:pt x="13" y="68"/>
                    <a:pt x="13" y="68"/>
                    <a:pt x="13" y="70"/>
                  </a:cubicBezTo>
                  <a:cubicBezTo>
                    <a:pt x="13" y="71"/>
                    <a:pt x="13" y="73"/>
                    <a:pt x="13" y="74"/>
                  </a:cubicBezTo>
                  <a:cubicBezTo>
                    <a:pt x="12" y="74"/>
                    <a:pt x="11" y="74"/>
                    <a:pt x="10" y="74"/>
                  </a:cubicBezTo>
                  <a:cubicBezTo>
                    <a:pt x="9" y="74"/>
                    <a:pt x="7" y="76"/>
                    <a:pt x="8" y="77"/>
                  </a:cubicBezTo>
                  <a:cubicBezTo>
                    <a:pt x="8" y="77"/>
                    <a:pt x="10" y="77"/>
                    <a:pt x="10" y="78"/>
                  </a:cubicBezTo>
                  <a:cubicBezTo>
                    <a:pt x="8" y="78"/>
                    <a:pt x="8" y="80"/>
                    <a:pt x="7" y="80"/>
                  </a:cubicBezTo>
                  <a:cubicBezTo>
                    <a:pt x="7" y="81"/>
                    <a:pt x="7" y="81"/>
                    <a:pt x="8" y="82"/>
                  </a:cubicBezTo>
                  <a:cubicBezTo>
                    <a:pt x="9" y="82"/>
                    <a:pt x="10" y="83"/>
                    <a:pt x="11" y="83"/>
                  </a:cubicBezTo>
                  <a:cubicBezTo>
                    <a:pt x="12" y="84"/>
                    <a:pt x="12" y="84"/>
                    <a:pt x="13" y="83"/>
                  </a:cubicBezTo>
                  <a:cubicBezTo>
                    <a:pt x="14" y="83"/>
                    <a:pt x="14" y="82"/>
                    <a:pt x="15" y="83"/>
                  </a:cubicBezTo>
                  <a:cubicBezTo>
                    <a:pt x="16" y="83"/>
                    <a:pt x="16" y="83"/>
                    <a:pt x="15" y="84"/>
                  </a:cubicBezTo>
                  <a:cubicBezTo>
                    <a:pt x="15" y="84"/>
                    <a:pt x="15" y="84"/>
                    <a:pt x="14" y="84"/>
                  </a:cubicBezTo>
                  <a:cubicBezTo>
                    <a:pt x="14" y="85"/>
                    <a:pt x="15" y="86"/>
                    <a:pt x="16" y="86"/>
                  </a:cubicBezTo>
                  <a:cubicBezTo>
                    <a:pt x="16" y="85"/>
                    <a:pt x="17" y="83"/>
                    <a:pt x="18" y="83"/>
                  </a:cubicBezTo>
                  <a:cubicBezTo>
                    <a:pt x="19" y="84"/>
                    <a:pt x="19" y="85"/>
                    <a:pt x="19" y="86"/>
                  </a:cubicBezTo>
                  <a:cubicBezTo>
                    <a:pt x="20" y="87"/>
                    <a:pt x="22" y="88"/>
                    <a:pt x="22" y="88"/>
                  </a:cubicBezTo>
                  <a:cubicBezTo>
                    <a:pt x="25" y="89"/>
                    <a:pt x="29" y="87"/>
                    <a:pt x="31" y="87"/>
                  </a:cubicBezTo>
                  <a:cubicBezTo>
                    <a:pt x="33" y="87"/>
                    <a:pt x="35" y="88"/>
                    <a:pt x="35" y="90"/>
                  </a:cubicBezTo>
                  <a:cubicBezTo>
                    <a:pt x="33" y="90"/>
                    <a:pt x="33" y="90"/>
                    <a:pt x="32" y="92"/>
                  </a:cubicBezTo>
                  <a:cubicBezTo>
                    <a:pt x="32" y="92"/>
                    <a:pt x="32" y="93"/>
                    <a:pt x="32" y="93"/>
                  </a:cubicBezTo>
                  <a:cubicBezTo>
                    <a:pt x="31" y="94"/>
                    <a:pt x="29" y="93"/>
                    <a:pt x="29" y="92"/>
                  </a:cubicBezTo>
                  <a:cubicBezTo>
                    <a:pt x="28" y="91"/>
                    <a:pt x="27" y="94"/>
                    <a:pt x="26" y="95"/>
                  </a:cubicBezTo>
                  <a:cubicBezTo>
                    <a:pt x="25" y="96"/>
                    <a:pt x="22" y="99"/>
                    <a:pt x="22" y="101"/>
                  </a:cubicBezTo>
                  <a:cubicBezTo>
                    <a:pt x="23" y="101"/>
                    <a:pt x="25" y="101"/>
                    <a:pt x="25" y="100"/>
                  </a:cubicBezTo>
                  <a:cubicBezTo>
                    <a:pt x="26" y="102"/>
                    <a:pt x="24" y="103"/>
                    <a:pt x="24" y="104"/>
                  </a:cubicBezTo>
                  <a:cubicBezTo>
                    <a:pt x="23" y="106"/>
                    <a:pt x="23" y="106"/>
                    <a:pt x="22" y="107"/>
                  </a:cubicBezTo>
                  <a:cubicBezTo>
                    <a:pt x="22" y="107"/>
                    <a:pt x="21" y="108"/>
                    <a:pt x="21" y="108"/>
                  </a:cubicBezTo>
                  <a:cubicBezTo>
                    <a:pt x="20" y="109"/>
                    <a:pt x="20" y="109"/>
                    <a:pt x="19" y="109"/>
                  </a:cubicBezTo>
                  <a:cubicBezTo>
                    <a:pt x="19" y="109"/>
                    <a:pt x="20" y="110"/>
                    <a:pt x="19" y="110"/>
                  </a:cubicBezTo>
                  <a:cubicBezTo>
                    <a:pt x="19" y="111"/>
                    <a:pt x="18" y="111"/>
                    <a:pt x="17" y="112"/>
                  </a:cubicBezTo>
                  <a:cubicBezTo>
                    <a:pt x="16" y="113"/>
                    <a:pt x="13" y="113"/>
                    <a:pt x="14" y="115"/>
                  </a:cubicBezTo>
                  <a:cubicBezTo>
                    <a:pt x="16" y="115"/>
                    <a:pt x="19" y="115"/>
                    <a:pt x="21" y="114"/>
                  </a:cubicBezTo>
                  <a:cubicBezTo>
                    <a:pt x="22" y="112"/>
                    <a:pt x="22" y="112"/>
                    <a:pt x="24" y="112"/>
                  </a:cubicBezTo>
                  <a:cubicBezTo>
                    <a:pt x="25" y="112"/>
                    <a:pt x="26" y="113"/>
                    <a:pt x="27" y="113"/>
                  </a:cubicBezTo>
                  <a:cubicBezTo>
                    <a:pt x="28" y="113"/>
                    <a:pt x="29" y="113"/>
                    <a:pt x="30" y="113"/>
                  </a:cubicBezTo>
                  <a:cubicBezTo>
                    <a:pt x="31" y="116"/>
                    <a:pt x="22" y="115"/>
                    <a:pt x="21" y="115"/>
                  </a:cubicBezTo>
                  <a:cubicBezTo>
                    <a:pt x="20" y="118"/>
                    <a:pt x="17" y="118"/>
                    <a:pt x="15" y="119"/>
                  </a:cubicBezTo>
                  <a:cubicBezTo>
                    <a:pt x="13" y="120"/>
                    <a:pt x="14" y="120"/>
                    <a:pt x="14" y="122"/>
                  </a:cubicBezTo>
                  <a:cubicBezTo>
                    <a:pt x="15" y="123"/>
                    <a:pt x="14" y="124"/>
                    <a:pt x="15" y="125"/>
                  </a:cubicBezTo>
                  <a:cubicBezTo>
                    <a:pt x="16" y="125"/>
                    <a:pt x="17" y="125"/>
                    <a:pt x="18" y="126"/>
                  </a:cubicBezTo>
                  <a:cubicBezTo>
                    <a:pt x="17" y="127"/>
                    <a:pt x="14" y="127"/>
                    <a:pt x="13" y="126"/>
                  </a:cubicBezTo>
                  <a:cubicBezTo>
                    <a:pt x="13" y="124"/>
                    <a:pt x="11" y="123"/>
                    <a:pt x="9" y="124"/>
                  </a:cubicBezTo>
                  <a:cubicBezTo>
                    <a:pt x="9" y="125"/>
                    <a:pt x="9" y="125"/>
                    <a:pt x="8" y="125"/>
                  </a:cubicBezTo>
                  <a:cubicBezTo>
                    <a:pt x="8" y="126"/>
                    <a:pt x="7" y="125"/>
                    <a:pt x="6" y="125"/>
                  </a:cubicBezTo>
                  <a:cubicBezTo>
                    <a:pt x="5" y="126"/>
                    <a:pt x="4" y="127"/>
                    <a:pt x="2" y="127"/>
                  </a:cubicBezTo>
                  <a:cubicBezTo>
                    <a:pt x="2" y="128"/>
                    <a:pt x="2" y="128"/>
                    <a:pt x="2" y="129"/>
                  </a:cubicBezTo>
                  <a:cubicBezTo>
                    <a:pt x="2" y="129"/>
                    <a:pt x="2" y="129"/>
                    <a:pt x="1" y="130"/>
                  </a:cubicBezTo>
                  <a:cubicBezTo>
                    <a:pt x="1" y="130"/>
                    <a:pt x="1" y="130"/>
                    <a:pt x="1" y="131"/>
                  </a:cubicBezTo>
                  <a:cubicBezTo>
                    <a:pt x="0" y="134"/>
                    <a:pt x="4" y="134"/>
                    <a:pt x="7" y="133"/>
                  </a:cubicBezTo>
                  <a:cubicBezTo>
                    <a:pt x="8" y="133"/>
                    <a:pt x="9" y="132"/>
                    <a:pt x="11" y="132"/>
                  </a:cubicBezTo>
                  <a:cubicBezTo>
                    <a:pt x="12" y="132"/>
                    <a:pt x="13" y="132"/>
                    <a:pt x="14" y="132"/>
                  </a:cubicBezTo>
                  <a:cubicBezTo>
                    <a:pt x="14" y="132"/>
                    <a:pt x="15" y="132"/>
                    <a:pt x="16" y="132"/>
                  </a:cubicBezTo>
                  <a:cubicBezTo>
                    <a:pt x="16" y="131"/>
                    <a:pt x="16" y="131"/>
                    <a:pt x="17" y="131"/>
                  </a:cubicBezTo>
                  <a:cubicBezTo>
                    <a:pt x="18" y="134"/>
                    <a:pt x="15" y="133"/>
                    <a:pt x="13" y="133"/>
                  </a:cubicBezTo>
                  <a:cubicBezTo>
                    <a:pt x="12" y="134"/>
                    <a:pt x="12" y="135"/>
                    <a:pt x="11" y="135"/>
                  </a:cubicBezTo>
                  <a:cubicBezTo>
                    <a:pt x="9" y="135"/>
                    <a:pt x="8" y="136"/>
                    <a:pt x="6" y="136"/>
                  </a:cubicBezTo>
                  <a:cubicBezTo>
                    <a:pt x="6" y="137"/>
                    <a:pt x="6" y="137"/>
                    <a:pt x="5" y="138"/>
                  </a:cubicBezTo>
                  <a:cubicBezTo>
                    <a:pt x="5" y="138"/>
                    <a:pt x="4" y="139"/>
                    <a:pt x="4" y="139"/>
                  </a:cubicBezTo>
                  <a:cubicBezTo>
                    <a:pt x="4" y="140"/>
                    <a:pt x="4" y="140"/>
                    <a:pt x="4" y="141"/>
                  </a:cubicBezTo>
                  <a:cubicBezTo>
                    <a:pt x="5" y="143"/>
                    <a:pt x="4" y="143"/>
                    <a:pt x="5" y="144"/>
                  </a:cubicBezTo>
                  <a:cubicBezTo>
                    <a:pt x="6" y="145"/>
                    <a:pt x="7" y="144"/>
                    <a:pt x="8" y="144"/>
                  </a:cubicBezTo>
                  <a:cubicBezTo>
                    <a:pt x="9" y="145"/>
                    <a:pt x="11" y="147"/>
                    <a:pt x="13" y="146"/>
                  </a:cubicBezTo>
                  <a:cubicBezTo>
                    <a:pt x="15" y="146"/>
                    <a:pt x="14" y="145"/>
                    <a:pt x="15" y="144"/>
                  </a:cubicBezTo>
                  <a:cubicBezTo>
                    <a:pt x="16" y="143"/>
                    <a:pt x="17" y="143"/>
                    <a:pt x="18" y="142"/>
                  </a:cubicBezTo>
                  <a:cubicBezTo>
                    <a:pt x="20" y="142"/>
                    <a:pt x="21" y="141"/>
                    <a:pt x="23" y="141"/>
                  </a:cubicBezTo>
                  <a:cubicBezTo>
                    <a:pt x="23" y="143"/>
                    <a:pt x="21" y="143"/>
                    <a:pt x="20" y="144"/>
                  </a:cubicBezTo>
                  <a:cubicBezTo>
                    <a:pt x="19" y="145"/>
                    <a:pt x="18" y="146"/>
                    <a:pt x="17" y="146"/>
                  </a:cubicBezTo>
                  <a:cubicBezTo>
                    <a:pt x="17" y="147"/>
                    <a:pt x="16" y="147"/>
                    <a:pt x="15" y="148"/>
                  </a:cubicBezTo>
                  <a:cubicBezTo>
                    <a:pt x="14" y="148"/>
                    <a:pt x="13" y="148"/>
                    <a:pt x="13" y="148"/>
                  </a:cubicBezTo>
                  <a:cubicBezTo>
                    <a:pt x="12" y="148"/>
                    <a:pt x="9" y="150"/>
                    <a:pt x="9" y="151"/>
                  </a:cubicBezTo>
                  <a:cubicBezTo>
                    <a:pt x="8" y="152"/>
                    <a:pt x="11" y="153"/>
                    <a:pt x="13" y="152"/>
                  </a:cubicBezTo>
                  <a:cubicBezTo>
                    <a:pt x="14" y="152"/>
                    <a:pt x="13" y="152"/>
                    <a:pt x="14" y="151"/>
                  </a:cubicBezTo>
                  <a:cubicBezTo>
                    <a:pt x="15" y="151"/>
                    <a:pt x="17" y="151"/>
                    <a:pt x="18" y="151"/>
                  </a:cubicBezTo>
                  <a:cubicBezTo>
                    <a:pt x="19" y="150"/>
                    <a:pt x="20" y="150"/>
                    <a:pt x="21" y="149"/>
                  </a:cubicBezTo>
                  <a:cubicBezTo>
                    <a:pt x="22" y="149"/>
                    <a:pt x="23" y="148"/>
                    <a:pt x="25" y="148"/>
                  </a:cubicBezTo>
                  <a:cubicBezTo>
                    <a:pt x="26" y="151"/>
                    <a:pt x="18" y="153"/>
                    <a:pt x="17" y="155"/>
                  </a:cubicBezTo>
                  <a:cubicBezTo>
                    <a:pt x="15" y="157"/>
                    <a:pt x="19" y="157"/>
                    <a:pt x="21" y="157"/>
                  </a:cubicBezTo>
                  <a:cubicBezTo>
                    <a:pt x="22" y="156"/>
                    <a:pt x="23" y="156"/>
                    <a:pt x="25" y="155"/>
                  </a:cubicBezTo>
                  <a:cubicBezTo>
                    <a:pt x="25" y="155"/>
                    <a:pt x="25" y="155"/>
                    <a:pt x="26" y="155"/>
                  </a:cubicBezTo>
                  <a:cubicBezTo>
                    <a:pt x="26" y="155"/>
                    <a:pt x="26" y="155"/>
                    <a:pt x="27" y="155"/>
                  </a:cubicBezTo>
                  <a:cubicBezTo>
                    <a:pt x="29" y="155"/>
                    <a:pt x="31" y="155"/>
                    <a:pt x="33" y="154"/>
                  </a:cubicBezTo>
                  <a:cubicBezTo>
                    <a:pt x="34" y="154"/>
                    <a:pt x="36" y="154"/>
                    <a:pt x="37" y="153"/>
                  </a:cubicBezTo>
                  <a:cubicBezTo>
                    <a:pt x="38" y="153"/>
                    <a:pt x="39" y="152"/>
                    <a:pt x="39" y="152"/>
                  </a:cubicBezTo>
                  <a:cubicBezTo>
                    <a:pt x="41" y="152"/>
                    <a:pt x="42" y="152"/>
                    <a:pt x="44" y="151"/>
                  </a:cubicBezTo>
                  <a:cubicBezTo>
                    <a:pt x="44" y="150"/>
                    <a:pt x="45" y="149"/>
                    <a:pt x="46" y="149"/>
                  </a:cubicBezTo>
                  <a:cubicBezTo>
                    <a:pt x="47" y="148"/>
                    <a:pt x="47" y="149"/>
                    <a:pt x="48" y="148"/>
                  </a:cubicBezTo>
                  <a:cubicBezTo>
                    <a:pt x="49" y="146"/>
                    <a:pt x="50" y="146"/>
                    <a:pt x="51" y="145"/>
                  </a:cubicBezTo>
                  <a:cubicBezTo>
                    <a:pt x="52" y="143"/>
                    <a:pt x="52" y="143"/>
                    <a:pt x="54" y="142"/>
                  </a:cubicBezTo>
                  <a:cubicBezTo>
                    <a:pt x="55" y="142"/>
                    <a:pt x="56" y="142"/>
                    <a:pt x="56" y="141"/>
                  </a:cubicBezTo>
                  <a:cubicBezTo>
                    <a:pt x="57" y="141"/>
                    <a:pt x="58" y="140"/>
                    <a:pt x="58" y="139"/>
                  </a:cubicBezTo>
                  <a:cubicBezTo>
                    <a:pt x="59" y="139"/>
                    <a:pt x="60" y="138"/>
                    <a:pt x="61" y="138"/>
                  </a:cubicBezTo>
                  <a:cubicBezTo>
                    <a:pt x="62" y="138"/>
                    <a:pt x="62" y="138"/>
                    <a:pt x="63" y="137"/>
                  </a:cubicBezTo>
                  <a:cubicBezTo>
                    <a:pt x="64" y="136"/>
                    <a:pt x="66" y="135"/>
                    <a:pt x="67" y="134"/>
                  </a:cubicBezTo>
                  <a:cubicBezTo>
                    <a:pt x="68" y="133"/>
                    <a:pt x="69" y="132"/>
                    <a:pt x="70" y="131"/>
                  </a:cubicBezTo>
                  <a:cubicBezTo>
                    <a:pt x="71" y="131"/>
                    <a:pt x="73" y="131"/>
                    <a:pt x="75" y="130"/>
                  </a:cubicBezTo>
                  <a:cubicBezTo>
                    <a:pt x="76" y="130"/>
                    <a:pt x="76" y="130"/>
                    <a:pt x="77" y="129"/>
                  </a:cubicBezTo>
                  <a:cubicBezTo>
                    <a:pt x="78" y="128"/>
                    <a:pt x="82" y="129"/>
                    <a:pt x="83" y="127"/>
                  </a:cubicBezTo>
                  <a:cubicBezTo>
                    <a:pt x="84" y="128"/>
                    <a:pt x="83" y="129"/>
                    <a:pt x="83" y="130"/>
                  </a:cubicBezTo>
                  <a:cubicBezTo>
                    <a:pt x="84" y="130"/>
                    <a:pt x="85" y="130"/>
                    <a:pt x="86" y="129"/>
                  </a:cubicBezTo>
                  <a:cubicBezTo>
                    <a:pt x="88" y="129"/>
                    <a:pt x="89" y="127"/>
                    <a:pt x="90" y="127"/>
                  </a:cubicBezTo>
                  <a:cubicBezTo>
                    <a:pt x="91" y="126"/>
                    <a:pt x="93" y="127"/>
                    <a:pt x="94" y="127"/>
                  </a:cubicBezTo>
                  <a:cubicBezTo>
                    <a:pt x="94" y="127"/>
                    <a:pt x="94" y="127"/>
                    <a:pt x="95" y="127"/>
                  </a:cubicBezTo>
                  <a:cubicBezTo>
                    <a:pt x="96" y="127"/>
                    <a:pt x="96" y="126"/>
                    <a:pt x="96" y="126"/>
                  </a:cubicBezTo>
                  <a:cubicBezTo>
                    <a:pt x="97" y="126"/>
                    <a:pt x="99" y="126"/>
                    <a:pt x="98" y="124"/>
                  </a:cubicBezTo>
                  <a:cubicBezTo>
                    <a:pt x="97" y="124"/>
                    <a:pt x="94" y="121"/>
                    <a:pt x="94" y="119"/>
                  </a:cubicBezTo>
                  <a:cubicBezTo>
                    <a:pt x="97" y="119"/>
                    <a:pt x="96" y="117"/>
                    <a:pt x="97" y="116"/>
                  </a:cubicBezTo>
                  <a:cubicBezTo>
                    <a:pt x="98" y="115"/>
                    <a:pt x="99" y="115"/>
                    <a:pt x="99" y="114"/>
                  </a:cubicBezTo>
                  <a:cubicBezTo>
                    <a:pt x="99" y="113"/>
                    <a:pt x="99" y="112"/>
                    <a:pt x="99" y="111"/>
                  </a:cubicBezTo>
                  <a:cubicBezTo>
                    <a:pt x="99" y="109"/>
                    <a:pt x="99" y="107"/>
                    <a:pt x="100" y="106"/>
                  </a:cubicBezTo>
                  <a:cubicBezTo>
                    <a:pt x="101" y="105"/>
                    <a:pt x="102" y="104"/>
                    <a:pt x="103" y="103"/>
                  </a:cubicBezTo>
                  <a:cubicBezTo>
                    <a:pt x="103" y="102"/>
                    <a:pt x="103" y="102"/>
                    <a:pt x="103" y="101"/>
                  </a:cubicBezTo>
                  <a:cubicBezTo>
                    <a:pt x="102" y="99"/>
                    <a:pt x="102" y="97"/>
                    <a:pt x="102" y="95"/>
                  </a:cubicBezTo>
                  <a:cubicBezTo>
                    <a:pt x="102" y="93"/>
                    <a:pt x="103" y="91"/>
                    <a:pt x="102" y="90"/>
                  </a:cubicBezTo>
                  <a:cubicBezTo>
                    <a:pt x="101" y="88"/>
                    <a:pt x="100" y="88"/>
                    <a:pt x="100" y="86"/>
                  </a:cubicBezTo>
                  <a:cubicBezTo>
                    <a:pt x="100" y="85"/>
                    <a:pt x="100" y="85"/>
                    <a:pt x="99" y="84"/>
                  </a:cubicBezTo>
                  <a:cubicBezTo>
                    <a:pt x="99" y="83"/>
                    <a:pt x="98" y="83"/>
                    <a:pt x="98" y="83"/>
                  </a:cubicBezTo>
                  <a:cubicBezTo>
                    <a:pt x="97" y="82"/>
                    <a:pt x="97" y="83"/>
                    <a:pt x="96" y="82"/>
                  </a:cubicBezTo>
                  <a:cubicBezTo>
                    <a:pt x="97" y="82"/>
                    <a:pt x="98" y="82"/>
                    <a:pt x="99" y="81"/>
                  </a:cubicBezTo>
                  <a:cubicBezTo>
                    <a:pt x="101" y="81"/>
                    <a:pt x="103" y="82"/>
                    <a:pt x="104" y="82"/>
                  </a:cubicBezTo>
                  <a:cubicBezTo>
                    <a:pt x="104" y="81"/>
                    <a:pt x="105" y="81"/>
                    <a:pt x="105" y="80"/>
                  </a:cubicBezTo>
                  <a:cubicBezTo>
                    <a:pt x="106" y="79"/>
                    <a:pt x="106" y="77"/>
                    <a:pt x="106" y="75"/>
                  </a:cubicBezTo>
                  <a:cubicBezTo>
                    <a:pt x="105" y="75"/>
                    <a:pt x="104" y="75"/>
                    <a:pt x="102" y="74"/>
                  </a:cubicBezTo>
                  <a:cubicBezTo>
                    <a:pt x="101" y="74"/>
                    <a:pt x="101" y="73"/>
                    <a:pt x="99" y="72"/>
                  </a:cubicBezTo>
                  <a:cubicBezTo>
                    <a:pt x="99" y="72"/>
                    <a:pt x="97" y="72"/>
                    <a:pt x="96" y="71"/>
                  </a:cubicBezTo>
                  <a:cubicBezTo>
                    <a:pt x="96" y="70"/>
                    <a:pt x="96" y="70"/>
                    <a:pt x="96" y="69"/>
                  </a:cubicBezTo>
                  <a:cubicBezTo>
                    <a:pt x="97" y="68"/>
                    <a:pt x="97" y="68"/>
                    <a:pt x="98" y="67"/>
                  </a:cubicBezTo>
                  <a:cubicBezTo>
                    <a:pt x="98" y="66"/>
                    <a:pt x="98" y="64"/>
                    <a:pt x="97" y="64"/>
                  </a:cubicBezTo>
                  <a:cubicBezTo>
                    <a:pt x="97" y="62"/>
                    <a:pt x="96" y="62"/>
                    <a:pt x="96" y="61"/>
                  </a:cubicBezTo>
                  <a:cubicBezTo>
                    <a:pt x="95" y="60"/>
                    <a:pt x="96" y="59"/>
                    <a:pt x="97" y="58"/>
                  </a:cubicBezTo>
                  <a:cubicBezTo>
                    <a:pt x="97" y="58"/>
                    <a:pt x="98" y="58"/>
                    <a:pt x="99" y="57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100" y="57"/>
                    <a:pt x="100" y="57"/>
                    <a:pt x="100" y="56"/>
                  </a:cubicBezTo>
                  <a:cubicBezTo>
                    <a:pt x="101" y="56"/>
                    <a:pt x="101" y="56"/>
                    <a:pt x="102" y="56"/>
                  </a:cubicBezTo>
                  <a:cubicBezTo>
                    <a:pt x="102" y="56"/>
                    <a:pt x="102" y="55"/>
                    <a:pt x="102" y="55"/>
                  </a:cubicBezTo>
                  <a:cubicBezTo>
                    <a:pt x="102" y="55"/>
                    <a:pt x="101" y="54"/>
                    <a:pt x="100" y="54"/>
                  </a:cubicBezTo>
                  <a:cubicBezTo>
                    <a:pt x="99" y="54"/>
                    <a:pt x="99" y="54"/>
                    <a:pt x="98" y="54"/>
                  </a:cubicBezTo>
                  <a:cubicBezTo>
                    <a:pt x="97" y="53"/>
                    <a:pt x="97" y="53"/>
                    <a:pt x="96" y="53"/>
                  </a:cubicBezTo>
                  <a:cubicBezTo>
                    <a:pt x="95" y="52"/>
                    <a:pt x="95" y="52"/>
                    <a:pt x="94" y="52"/>
                  </a:cubicBezTo>
                  <a:cubicBezTo>
                    <a:pt x="93" y="52"/>
                    <a:pt x="94" y="52"/>
                    <a:pt x="93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4"/>
                    <a:pt x="92" y="54"/>
                    <a:pt x="92" y="54"/>
                  </a:cubicBezTo>
                  <a:cubicBezTo>
                    <a:pt x="91" y="55"/>
                    <a:pt x="90" y="55"/>
                    <a:pt x="89" y="55"/>
                  </a:cubicBezTo>
                  <a:cubicBezTo>
                    <a:pt x="88" y="55"/>
                    <a:pt x="88" y="54"/>
                    <a:pt x="88" y="53"/>
                  </a:cubicBezTo>
                  <a:cubicBezTo>
                    <a:pt x="88" y="52"/>
                    <a:pt x="87" y="51"/>
                    <a:pt x="87" y="50"/>
                  </a:cubicBezTo>
                  <a:cubicBezTo>
                    <a:pt x="87" y="49"/>
                    <a:pt x="86" y="49"/>
                    <a:pt x="86" y="48"/>
                  </a:cubicBezTo>
                  <a:cubicBezTo>
                    <a:pt x="85" y="48"/>
                    <a:pt x="84" y="48"/>
                    <a:pt x="84" y="47"/>
                  </a:cubicBezTo>
                  <a:cubicBezTo>
                    <a:pt x="84" y="46"/>
                    <a:pt x="84" y="46"/>
                    <a:pt x="83" y="45"/>
                  </a:cubicBezTo>
                  <a:cubicBezTo>
                    <a:pt x="83" y="44"/>
                    <a:pt x="82" y="44"/>
                    <a:pt x="82" y="43"/>
                  </a:cubicBezTo>
                  <a:cubicBezTo>
                    <a:pt x="81" y="42"/>
                    <a:pt x="81" y="41"/>
                    <a:pt x="80" y="41"/>
                  </a:cubicBezTo>
                  <a:cubicBezTo>
                    <a:pt x="79" y="41"/>
                    <a:pt x="79" y="41"/>
                    <a:pt x="78" y="41"/>
                  </a:cubicBezTo>
                  <a:cubicBezTo>
                    <a:pt x="77" y="41"/>
                    <a:pt x="77" y="42"/>
                    <a:pt x="77" y="43"/>
                  </a:cubicBezTo>
                  <a:cubicBezTo>
                    <a:pt x="76" y="44"/>
                    <a:pt x="76" y="44"/>
                    <a:pt x="76" y="45"/>
                  </a:cubicBezTo>
                  <a:cubicBezTo>
                    <a:pt x="76" y="46"/>
                    <a:pt x="76" y="46"/>
                    <a:pt x="76" y="46"/>
                  </a:cubicBezTo>
                  <a:cubicBezTo>
                    <a:pt x="76" y="47"/>
                    <a:pt x="77" y="48"/>
                    <a:pt x="76" y="49"/>
                  </a:cubicBezTo>
                  <a:cubicBezTo>
                    <a:pt x="75" y="49"/>
                    <a:pt x="74" y="49"/>
                    <a:pt x="73" y="49"/>
                  </a:cubicBezTo>
                  <a:cubicBezTo>
                    <a:pt x="73" y="50"/>
                    <a:pt x="74" y="51"/>
                    <a:pt x="73" y="52"/>
                  </a:cubicBezTo>
                  <a:cubicBezTo>
                    <a:pt x="72" y="52"/>
                    <a:pt x="71" y="52"/>
                    <a:pt x="70" y="51"/>
                  </a:cubicBezTo>
                  <a:cubicBezTo>
                    <a:pt x="69" y="51"/>
                    <a:pt x="68" y="51"/>
                    <a:pt x="67" y="51"/>
                  </a:cubicBezTo>
                  <a:cubicBezTo>
                    <a:pt x="67" y="51"/>
                    <a:pt x="66" y="50"/>
                    <a:pt x="66" y="50"/>
                  </a:cubicBezTo>
                  <a:cubicBezTo>
                    <a:pt x="66" y="50"/>
                    <a:pt x="65" y="50"/>
                    <a:pt x="65" y="50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4" y="49"/>
                    <a:pt x="63" y="49"/>
                    <a:pt x="62" y="49"/>
                  </a:cubicBezTo>
                  <a:cubicBezTo>
                    <a:pt x="61" y="48"/>
                    <a:pt x="60" y="48"/>
                    <a:pt x="60" y="48"/>
                  </a:cubicBezTo>
                  <a:cubicBezTo>
                    <a:pt x="59" y="47"/>
                    <a:pt x="59" y="47"/>
                    <a:pt x="59" y="46"/>
                  </a:cubicBezTo>
                  <a:cubicBezTo>
                    <a:pt x="59" y="46"/>
                    <a:pt x="58" y="46"/>
                    <a:pt x="58" y="45"/>
                  </a:cubicBezTo>
                  <a:cubicBezTo>
                    <a:pt x="58" y="45"/>
                    <a:pt x="58" y="45"/>
                    <a:pt x="58" y="44"/>
                  </a:cubicBezTo>
                  <a:cubicBezTo>
                    <a:pt x="58" y="44"/>
                    <a:pt x="58" y="44"/>
                    <a:pt x="58" y="44"/>
                  </a:cubicBezTo>
                  <a:cubicBezTo>
                    <a:pt x="58" y="44"/>
                    <a:pt x="57" y="43"/>
                    <a:pt x="57" y="43"/>
                  </a:cubicBezTo>
                  <a:cubicBezTo>
                    <a:pt x="56" y="43"/>
                    <a:pt x="56" y="42"/>
                    <a:pt x="55" y="42"/>
                  </a:cubicBezTo>
                  <a:cubicBezTo>
                    <a:pt x="55" y="41"/>
                    <a:pt x="55" y="40"/>
                    <a:pt x="55" y="39"/>
                  </a:cubicBezTo>
                  <a:cubicBezTo>
                    <a:pt x="55" y="38"/>
                    <a:pt x="56" y="38"/>
                    <a:pt x="56" y="38"/>
                  </a:cubicBezTo>
                  <a:cubicBezTo>
                    <a:pt x="57" y="37"/>
                    <a:pt x="57" y="36"/>
                    <a:pt x="58" y="36"/>
                  </a:cubicBezTo>
                  <a:cubicBezTo>
                    <a:pt x="59" y="35"/>
                    <a:pt x="60" y="35"/>
                    <a:pt x="61" y="34"/>
                  </a:cubicBezTo>
                  <a:cubicBezTo>
                    <a:pt x="61" y="34"/>
                    <a:pt x="62" y="33"/>
                    <a:pt x="62" y="33"/>
                  </a:cubicBezTo>
                  <a:cubicBezTo>
                    <a:pt x="62" y="32"/>
                    <a:pt x="62" y="32"/>
                    <a:pt x="63" y="32"/>
                  </a:cubicBezTo>
                  <a:cubicBezTo>
                    <a:pt x="62" y="32"/>
                    <a:pt x="62" y="32"/>
                    <a:pt x="61" y="31"/>
                  </a:cubicBezTo>
                  <a:cubicBezTo>
                    <a:pt x="61" y="31"/>
                    <a:pt x="60" y="31"/>
                    <a:pt x="60" y="31"/>
                  </a:cubicBezTo>
                  <a:cubicBezTo>
                    <a:pt x="59" y="31"/>
                    <a:pt x="59" y="30"/>
                    <a:pt x="59" y="30"/>
                  </a:cubicBezTo>
                  <a:cubicBezTo>
                    <a:pt x="59" y="30"/>
                    <a:pt x="59" y="29"/>
                    <a:pt x="59" y="29"/>
                  </a:cubicBezTo>
                  <a:cubicBezTo>
                    <a:pt x="60" y="28"/>
                    <a:pt x="61" y="28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6" y="27"/>
                    <a:pt x="66" y="28"/>
                    <a:pt x="67" y="26"/>
                  </a:cubicBezTo>
                  <a:cubicBezTo>
                    <a:pt x="67" y="26"/>
                    <a:pt x="67" y="24"/>
                    <a:pt x="68" y="24"/>
                  </a:cubicBezTo>
                  <a:cubicBezTo>
                    <a:pt x="68" y="23"/>
                    <a:pt x="69" y="23"/>
                    <a:pt x="69" y="22"/>
                  </a:cubicBezTo>
                  <a:cubicBezTo>
                    <a:pt x="69" y="22"/>
                    <a:pt x="69" y="21"/>
                    <a:pt x="70" y="20"/>
                  </a:cubicBezTo>
                  <a:cubicBezTo>
                    <a:pt x="70" y="19"/>
                    <a:pt x="71" y="19"/>
                    <a:pt x="71" y="18"/>
                  </a:cubicBezTo>
                  <a:cubicBezTo>
                    <a:pt x="72" y="17"/>
                    <a:pt x="72" y="17"/>
                    <a:pt x="72" y="16"/>
                  </a:cubicBezTo>
                  <a:cubicBezTo>
                    <a:pt x="72" y="14"/>
                    <a:pt x="73" y="15"/>
                    <a:pt x="74" y="14"/>
                  </a:cubicBezTo>
                  <a:cubicBezTo>
                    <a:pt x="75" y="14"/>
                    <a:pt x="75" y="14"/>
                    <a:pt x="76" y="13"/>
                  </a:cubicBezTo>
                  <a:cubicBezTo>
                    <a:pt x="76" y="13"/>
                    <a:pt x="77" y="13"/>
                    <a:pt x="78" y="12"/>
                  </a:cubicBezTo>
                  <a:cubicBezTo>
                    <a:pt x="78" y="12"/>
                    <a:pt x="78" y="11"/>
                    <a:pt x="78" y="11"/>
                  </a:cubicBezTo>
                  <a:cubicBezTo>
                    <a:pt x="78" y="11"/>
                    <a:pt x="78" y="10"/>
                    <a:pt x="79" y="10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0" y="8"/>
                    <a:pt x="80" y="7"/>
                    <a:pt x="81" y="7"/>
                  </a:cubicBezTo>
                  <a:cubicBezTo>
                    <a:pt x="81" y="6"/>
                    <a:pt x="82" y="6"/>
                    <a:pt x="83" y="5"/>
                  </a:cubicBezTo>
                  <a:cubicBezTo>
                    <a:pt x="84" y="5"/>
                    <a:pt x="85" y="5"/>
                    <a:pt x="86" y="4"/>
                  </a:cubicBezTo>
                  <a:cubicBezTo>
                    <a:pt x="86" y="4"/>
                    <a:pt x="86" y="4"/>
                    <a:pt x="86" y="4"/>
                  </a:cubicBezTo>
                  <a:moveTo>
                    <a:pt x="103" y="55"/>
                  </a:moveTo>
                  <a:cubicBezTo>
                    <a:pt x="103" y="55"/>
                    <a:pt x="103" y="55"/>
                    <a:pt x="103" y="55"/>
                  </a:cubicBezTo>
                  <a:cubicBezTo>
                    <a:pt x="103" y="55"/>
                    <a:pt x="103" y="55"/>
                    <a:pt x="103" y="55"/>
                  </a:cubicBezTo>
                  <a:moveTo>
                    <a:pt x="86" y="4"/>
                  </a:moveTo>
                  <a:cubicBezTo>
                    <a:pt x="86" y="4"/>
                    <a:pt x="86" y="4"/>
                    <a:pt x="87" y="4"/>
                  </a:cubicBezTo>
                  <a:cubicBezTo>
                    <a:pt x="86" y="4"/>
                    <a:pt x="86" y="4"/>
                    <a:pt x="86" y="4"/>
                  </a:cubicBezTo>
                  <a:moveTo>
                    <a:pt x="91" y="7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2" y="7"/>
                    <a:pt x="92" y="7"/>
                    <a:pt x="91" y="7"/>
                  </a:cubicBezTo>
                  <a:moveTo>
                    <a:pt x="90" y="8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1" y="7"/>
                    <a:pt x="91" y="7"/>
                    <a:pt x="90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49A220CF-5570-56C6-8274-CC0A5B6E7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7163" y="2749551"/>
              <a:ext cx="268288" cy="180975"/>
            </a:xfrm>
            <a:custGeom>
              <a:avLst/>
              <a:gdLst>
                <a:gd name="T0" fmla="*/ 215 w 259"/>
                <a:gd name="T1" fmla="*/ 18 h 176"/>
                <a:gd name="T2" fmla="*/ 204 w 259"/>
                <a:gd name="T3" fmla="*/ 9 h 176"/>
                <a:gd name="T4" fmla="*/ 192 w 259"/>
                <a:gd name="T5" fmla="*/ 3 h 176"/>
                <a:gd name="T6" fmla="*/ 188 w 259"/>
                <a:gd name="T7" fmla="*/ 13 h 176"/>
                <a:gd name="T8" fmla="*/ 171 w 259"/>
                <a:gd name="T9" fmla="*/ 21 h 176"/>
                <a:gd name="T10" fmla="*/ 159 w 259"/>
                <a:gd name="T11" fmla="*/ 29 h 176"/>
                <a:gd name="T12" fmla="*/ 146 w 259"/>
                <a:gd name="T13" fmla="*/ 35 h 176"/>
                <a:gd name="T14" fmla="*/ 142 w 259"/>
                <a:gd name="T15" fmla="*/ 35 h 176"/>
                <a:gd name="T16" fmla="*/ 126 w 259"/>
                <a:gd name="T17" fmla="*/ 28 h 176"/>
                <a:gd name="T18" fmla="*/ 120 w 259"/>
                <a:gd name="T19" fmla="*/ 42 h 176"/>
                <a:gd name="T20" fmla="*/ 108 w 259"/>
                <a:gd name="T21" fmla="*/ 33 h 176"/>
                <a:gd name="T22" fmla="*/ 97 w 259"/>
                <a:gd name="T23" fmla="*/ 43 h 176"/>
                <a:gd name="T24" fmla="*/ 93 w 259"/>
                <a:gd name="T25" fmla="*/ 59 h 176"/>
                <a:gd name="T26" fmla="*/ 82 w 259"/>
                <a:gd name="T27" fmla="*/ 67 h 176"/>
                <a:gd name="T28" fmla="*/ 71 w 259"/>
                <a:gd name="T29" fmla="*/ 65 h 176"/>
                <a:gd name="T30" fmla="*/ 68 w 259"/>
                <a:gd name="T31" fmla="*/ 50 h 176"/>
                <a:gd name="T32" fmla="*/ 74 w 259"/>
                <a:gd name="T33" fmla="*/ 35 h 176"/>
                <a:gd name="T34" fmla="*/ 61 w 259"/>
                <a:gd name="T35" fmla="*/ 22 h 176"/>
                <a:gd name="T36" fmla="*/ 50 w 259"/>
                <a:gd name="T37" fmla="*/ 10 h 176"/>
                <a:gd name="T38" fmla="*/ 33 w 259"/>
                <a:gd name="T39" fmla="*/ 9 h 176"/>
                <a:gd name="T40" fmla="*/ 44 w 259"/>
                <a:gd name="T41" fmla="*/ 28 h 176"/>
                <a:gd name="T42" fmla="*/ 46 w 259"/>
                <a:gd name="T43" fmla="*/ 42 h 176"/>
                <a:gd name="T44" fmla="*/ 30 w 259"/>
                <a:gd name="T45" fmla="*/ 24 h 176"/>
                <a:gd name="T46" fmla="*/ 25 w 259"/>
                <a:gd name="T47" fmla="*/ 35 h 176"/>
                <a:gd name="T48" fmla="*/ 17 w 259"/>
                <a:gd name="T49" fmla="*/ 46 h 176"/>
                <a:gd name="T50" fmla="*/ 25 w 259"/>
                <a:gd name="T51" fmla="*/ 51 h 176"/>
                <a:gd name="T52" fmla="*/ 16 w 259"/>
                <a:gd name="T53" fmla="*/ 56 h 176"/>
                <a:gd name="T54" fmla="*/ 10 w 259"/>
                <a:gd name="T55" fmla="*/ 58 h 176"/>
                <a:gd name="T56" fmla="*/ 15 w 259"/>
                <a:gd name="T57" fmla="*/ 69 h 176"/>
                <a:gd name="T58" fmla="*/ 33 w 259"/>
                <a:gd name="T59" fmla="*/ 62 h 176"/>
                <a:gd name="T60" fmla="*/ 46 w 259"/>
                <a:gd name="T61" fmla="*/ 61 h 176"/>
                <a:gd name="T62" fmla="*/ 58 w 259"/>
                <a:gd name="T63" fmla="*/ 63 h 176"/>
                <a:gd name="T64" fmla="*/ 54 w 259"/>
                <a:gd name="T65" fmla="*/ 73 h 176"/>
                <a:gd name="T66" fmla="*/ 65 w 259"/>
                <a:gd name="T67" fmla="*/ 81 h 176"/>
                <a:gd name="T68" fmla="*/ 46 w 259"/>
                <a:gd name="T69" fmla="*/ 88 h 176"/>
                <a:gd name="T70" fmla="*/ 30 w 259"/>
                <a:gd name="T71" fmla="*/ 94 h 176"/>
                <a:gd name="T72" fmla="*/ 11 w 259"/>
                <a:gd name="T73" fmla="*/ 99 h 176"/>
                <a:gd name="T74" fmla="*/ 30 w 259"/>
                <a:gd name="T75" fmla="*/ 101 h 176"/>
                <a:gd name="T76" fmla="*/ 51 w 259"/>
                <a:gd name="T77" fmla="*/ 108 h 176"/>
                <a:gd name="T78" fmla="*/ 59 w 259"/>
                <a:gd name="T79" fmla="*/ 123 h 176"/>
                <a:gd name="T80" fmla="*/ 70 w 259"/>
                <a:gd name="T81" fmla="*/ 123 h 176"/>
                <a:gd name="T82" fmla="*/ 63 w 259"/>
                <a:gd name="T83" fmla="*/ 136 h 176"/>
                <a:gd name="T84" fmla="*/ 46 w 259"/>
                <a:gd name="T85" fmla="*/ 141 h 176"/>
                <a:gd name="T86" fmla="*/ 44 w 259"/>
                <a:gd name="T87" fmla="*/ 155 h 176"/>
                <a:gd name="T88" fmla="*/ 67 w 259"/>
                <a:gd name="T89" fmla="*/ 153 h 176"/>
                <a:gd name="T90" fmla="*/ 85 w 259"/>
                <a:gd name="T91" fmla="*/ 155 h 176"/>
                <a:gd name="T92" fmla="*/ 106 w 259"/>
                <a:gd name="T93" fmla="*/ 168 h 176"/>
                <a:gd name="T94" fmla="*/ 137 w 259"/>
                <a:gd name="T95" fmla="*/ 175 h 176"/>
                <a:gd name="T96" fmla="*/ 173 w 259"/>
                <a:gd name="T97" fmla="*/ 156 h 176"/>
                <a:gd name="T98" fmla="*/ 197 w 259"/>
                <a:gd name="T99" fmla="*/ 141 h 176"/>
                <a:gd name="T100" fmla="*/ 228 w 259"/>
                <a:gd name="T101" fmla="*/ 123 h 176"/>
                <a:gd name="T102" fmla="*/ 241 w 259"/>
                <a:gd name="T103" fmla="*/ 106 h 176"/>
                <a:gd name="T104" fmla="*/ 250 w 259"/>
                <a:gd name="T105" fmla="*/ 98 h 176"/>
                <a:gd name="T106" fmla="*/ 244 w 259"/>
                <a:gd name="T107" fmla="*/ 85 h 176"/>
                <a:gd name="T108" fmla="*/ 254 w 259"/>
                <a:gd name="T109" fmla="*/ 78 h 176"/>
                <a:gd name="T110" fmla="*/ 247 w 259"/>
                <a:gd name="T111" fmla="*/ 71 h 176"/>
                <a:gd name="T112" fmla="*/ 252 w 259"/>
                <a:gd name="T113" fmla="*/ 57 h 176"/>
                <a:gd name="T114" fmla="*/ 236 w 259"/>
                <a:gd name="T115" fmla="*/ 53 h 176"/>
                <a:gd name="T116" fmla="*/ 226 w 259"/>
                <a:gd name="T117" fmla="*/ 41 h 176"/>
                <a:gd name="T118" fmla="*/ 220 w 259"/>
                <a:gd name="T119" fmla="*/ 27 h 176"/>
                <a:gd name="T120" fmla="*/ 226 w 259"/>
                <a:gd name="T121" fmla="*/ 1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176">
                  <a:moveTo>
                    <a:pt x="230" y="11"/>
                  </a:moveTo>
                  <a:cubicBezTo>
                    <a:pt x="229" y="11"/>
                    <a:pt x="228" y="10"/>
                    <a:pt x="227" y="10"/>
                  </a:cubicBezTo>
                  <a:cubicBezTo>
                    <a:pt x="227" y="9"/>
                    <a:pt x="227" y="9"/>
                    <a:pt x="226" y="9"/>
                  </a:cubicBezTo>
                  <a:cubicBezTo>
                    <a:pt x="226" y="9"/>
                    <a:pt x="225" y="8"/>
                    <a:pt x="225" y="8"/>
                  </a:cubicBezTo>
                  <a:cubicBezTo>
                    <a:pt x="224" y="8"/>
                    <a:pt x="223" y="8"/>
                    <a:pt x="223" y="9"/>
                  </a:cubicBezTo>
                  <a:cubicBezTo>
                    <a:pt x="222" y="10"/>
                    <a:pt x="222" y="11"/>
                    <a:pt x="222" y="12"/>
                  </a:cubicBezTo>
                  <a:cubicBezTo>
                    <a:pt x="221" y="13"/>
                    <a:pt x="221" y="14"/>
                    <a:pt x="220" y="15"/>
                  </a:cubicBezTo>
                  <a:cubicBezTo>
                    <a:pt x="219" y="15"/>
                    <a:pt x="219" y="16"/>
                    <a:pt x="218" y="16"/>
                  </a:cubicBezTo>
                  <a:cubicBezTo>
                    <a:pt x="217" y="16"/>
                    <a:pt x="217" y="16"/>
                    <a:pt x="216" y="16"/>
                  </a:cubicBezTo>
                  <a:cubicBezTo>
                    <a:pt x="216" y="17"/>
                    <a:pt x="215" y="16"/>
                    <a:pt x="215" y="17"/>
                  </a:cubicBezTo>
                  <a:cubicBezTo>
                    <a:pt x="215" y="17"/>
                    <a:pt x="215" y="18"/>
                    <a:pt x="215" y="18"/>
                  </a:cubicBezTo>
                  <a:cubicBezTo>
                    <a:pt x="214" y="19"/>
                    <a:pt x="214" y="19"/>
                    <a:pt x="214" y="20"/>
                  </a:cubicBezTo>
                  <a:cubicBezTo>
                    <a:pt x="214" y="20"/>
                    <a:pt x="214" y="20"/>
                    <a:pt x="214" y="21"/>
                  </a:cubicBezTo>
                  <a:cubicBezTo>
                    <a:pt x="213" y="21"/>
                    <a:pt x="213" y="21"/>
                    <a:pt x="213" y="22"/>
                  </a:cubicBezTo>
                  <a:cubicBezTo>
                    <a:pt x="213" y="22"/>
                    <a:pt x="212" y="22"/>
                    <a:pt x="211" y="22"/>
                  </a:cubicBezTo>
                  <a:cubicBezTo>
                    <a:pt x="211" y="21"/>
                    <a:pt x="210" y="20"/>
                    <a:pt x="209" y="19"/>
                  </a:cubicBezTo>
                  <a:cubicBezTo>
                    <a:pt x="209" y="19"/>
                    <a:pt x="208" y="19"/>
                    <a:pt x="208" y="20"/>
                  </a:cubicBezTo>
                  <a:cubicBezTo>
                    <a:pt x="207" y="20"/>
                    <a:pt x="205" y="18"/>
                    <a:pt x="206" y="17"/>
                  </a:cubicBezTo>
                  <a:cubicBezTo>
                    <a:pt x="204" y="16"/>
                    <a:pt x="203" y="16"/>
                    <a:pt x="204" y="14"/>
                  </a:cubicBezTo>
                  <a:cubicBezTo>
                    <a:pt x="205" y="14"/>
                    <a:pt x="205" y="14"/>
                    <a:pt x="205" y="12"/>
                  </a:cubicBezTo>
                  <a:cubicBezTo>
                    <a:pt x="205" y="12"/>
                    <a:pt x="206" y="11"/>
                    <a:pt x="206" y="10"/>
                  </a:cubicBezTo>
                  <a:cubicBezTo>
                    <a:pt x="206" y="9"/>
                    <a:pt x="205" y="9"/>
                    <a:pt x="204" y="9"/>
                  </a:cubicBezTo>
                  <a:cubicBezTo>
                    <a:pt x="204" y="9"/>
                    <a:pt x="204" y="9"/>
                    <a:pt x="203" y="8"/>
                  </a:cubicBezTo>
                  <a:cubicBezTo>
                    <a:pt x="203" y="9"/>
                    <a:pt x="203" y="9"/>
                    <a:pt x="203" y="9"/>
                  </a:cubicBezTo>
                  <a:cubicBezTo>
                    <a:pt x="203" y="8"/>
                    <a:pt x="203" y="8"/>
                    <a:pt x="202" y="8"/>
                  </a:cubicBezTo>
                  <a:cubicBezTo>
                    <a:pt x="202" y="7"/>
                    <a:pt x="201" y="8"/>
                    <a:pt x="201" y="7"/>
                  </a:cubicBezTo>
                  <a:cubicBezTo>
                    <a:pt x="201" y="6"/>
                    <a:pt x="201" y="5"/>
                    <a:pt x="201" y="4"/>
                  </a:cubicBezTo>
                  <a:cubicBezTo>
                    <a:pt x="201" y="4"/>
                    <a:pt x="200" y="3"/>
                    <a:pt x="200" y="3"/>
                  </a:cubicBezTo>
                  <a:cubicBezTo>
                    <a:pt x="200" y="3"/>
                    <a:pt x="199" y="3"/>
                    <a:pt x="199" y="3"/>
                  </a:cubicBezTo>
                  <a:cubicBezTo>
                    <a:pt x="199" y="2"/>
                    <a:pt x="199" y="2"/>
                    <a:pt x="198" y="2"/>
                  </a:cubicBezTo>
                  <a:cubicBezTo>
                    <a:pt x="197" y="1"/>
                    <a:pt x="196" y="0"/>
                    <a:pt x="195" y="1"/>
                  </a:cubicBezTo>
                  <a:cubicBezTo>
                    <a:pt x="194" y="1"/>
                    <a:pt x="194" y="2"/>
                    <a:pt x="194" y="2"/>
                  </a:cubicBezTo>
                  <a:cubicBezTo>
                    <a:pt x="193" y="3"/>
                    <a:pt x="193" y="3"/>
                    <a:pt x="192" y="3"/>
                  </a:cubicBezTo>
                  <a:cubicBezTo>
                    <a:pt x="192" y="3"/>
                    <a:pt x="192" y="3"/>
                    <a:pt x="192" y="3"/>
                  </a:cubicBezTo>
                  <a:cubicBezTo>
                    <a:pt x="191" y="3"/>
                    <a:pt x="192" y="4"/>
                    <a:pt x="191" y="4"/>
                  </a:cubicBezTo>
                  <a:cubicBezTo>
                    <a:pt x="191" y="4"/>
                    <a:pt x="189" y="4"/>
                    <a:pt x="189" y="4"/>
                  </a:cubicBezTo>
                  <a:cubicBezTo>
                    <a:pt x="189" y="4"/>
                    <a:pt x="189" y="3"/>
                    <a:pt x="188" y="3"/>
                  </a:cubicBezTo>
                  <a:cubicBezTo>
                    <a:pt x="188" y="3"/>
                    <a:pt x="188" y="3"/>
                    <a:pt x="187" y="3"/>
                  </a:cubicBezTo>
                  <a:cubicBezTo>
                    <a:pt x="187" y="3"/>
                    <a:pt x="186" y="3"/>
                    <a:pt x="186" y="4"/>
                  </a:cubicBezTo>
                  <a:cubicBezTo>
                    <a:pt x="186" y="4"/>
                    <a:pt x="186" y="6"/>
                    <a:pt x="186" y="6"/>
                  </a:cubicBezTo>
                  <a:cubicBezTo>
                    <a:pt x="186" y="7"/>
                    <a:pt x="186" y="7"/>
                    <a:pt x="186" y="7"/>
                  </a:cubicBezTo>
                  <a:cubicBezTo>
                    <a:pt x="187" y="8"/>
                    <a:pt x="186" y="8"/>
                    <a:pt x="187" y="8"/>
                  </a:cubicBezTo>
                  <a:cubicBezTo>
                    <a:pt x="187" y="10"/>
                    <a:pt x="188" y="10"/>
                    <a:pt x="188" y="11"/>
                  </a:cubicBezTo>
                  <a:cubicBezTo>
                    <a:pt x="188" y="12"/>
                    <a:pt x="188" y="12"/>
                    <a:pt x="188" y="13"/>
                  </a:cubicBezTo>
                  <a:cubicBezTo>
                    <a:pt x="188" y="14"/>
                    <a:pt x="188" y="14"/>
                    <a:pt x="188" y="15"/>
                  </a:cubicBezTo>
                  <a:cubicBezTo>
                    <a:pt x="189" y="16"/>
                    <a:pt x="188" y="17"/>
                    <a:pt x="188" y="17"/>
                  </a:cubicBezTo>
                  <a:cubicBezTo>
                    <a:pt x="188" y="18"/>
                    <a:pt x="187" y="19"/>
                    <a:pt x="187" y="20"/>
                  </a:cubicBezTo>
                  <a:cubicBezTo>
                    <a:pt x="187" y="20"/>
                    <a:pt x="186" y="20"/>
                    <a:pt x="186" y="21"/>
                  </a:cubicBezTo>
                  <a:cubicBezTo>
                    <a:pt x="185" y="21"/>
                    <a:pt x="184" y="22"/>
                    <a:pt x="183" y="22"/>
                  </a:cubicBezTo>
                  <a:cubicBezTo>
                    <a:pt x="182" y="23"/>
                    <a:pt x="182" y="23"/>
                    <a:pt x="181" y="24"/>
                  </a:cubicBezTo>
                  <a:cubicBezTo>
                    <a:pt x="181" y="25"/>
                    <a:pt x="182" y="25"/>
                    <a:pt x="180" y="25"/>
                  </a:cubicBezTo>
                  <a:cubicBezTo>
                    <a:pt x="179" y="25"/>
                    <a:pt x="177" y="24"/>
                    <a:pt x="175" y="24"/>
                  </a:cubicBezTo>
                  <a:cubicBezTo>
                    <a:pt x="175" y="24"/>
                    <a:pt x="176" y="23"/>
                    <a:pt x="175" y="22"/>
                  </a:cubicBezTo>
                  <a:cubicBezTo>
                    <a:pt x="175" y="22"/>
                    <a:pt x="175" y="22"/>
                    <a:pt x="174" y="21"/>
                  </a:cubicBezTo>
                  <a:cubicBezTo>
                    <a:pt x="173" y="21"/>
                    <a:pt x="172" y="20"/>
                    <a:pt x="171" y="21"/>
                  </a:cubicBezTo>
                  <a:cubicBezTo>
                    <a:pt x="171" y="21"/>
                    <a:pt x="171" y="22"/>
                    <a:pt x="170" y="22"/>
                  </a:cubicBezTo>
                  <a:cubicBezTo>
                    <a:pt x="170" y="22"/>
                    <a:pt x="170" y="22"/>
                    <a:pt x="170" y="23"/>
                  </a:cubicBezTo>
                  <a:cubicBezTo>
                    <a:pt x="170" y="23"/>
                    <a:pt x="169" y="23"/>
                    <a:pt x="169" y="23"/>
                  </a:cubicBezTo>
                  <a:cubicBezTo>
                    <a:pt x="168" y="24"/>
                    <a:pt x="168" y="26"/>
                    <a:pt x="168" y="27"/>
                  </a:cubicBezTo>
                  <a:cubicBezTo>
                    <a:pt x="168" y="27"/>
                    <a:pt x="167" y="28"/>
                    <a:pt x="167" y="28"/>
                  </a:cubicBezTo>
                  <a:cubicBezTo>
                    <a:pt x="166" y="29"/>
                    <a:pt x="165" y="31"/>
                    <a:pt x="165" y="32"/>
                  </a:cubicBezTo>
                  <a:cubicBezTo>
                    <a:pt x="163" y="33"/>
                    <a:pt x="161" y="32"/>
                    <a:pt x="159" y="33"/>
                  </a:cubicBezTo>
                  <a:cubicBezTo>
                    <a:pt x="159" y="33"/>
                    <a:pt x="160" y="33"/>
                    <a:pt x="160" y="33"/>
                  </a:cubicBezTo>
                  <a:cubicBezTo>
                    <a:pt x="160" y="32"/>
                    <a:pt x="160" y="32"/>
                    <a:pt x="160" y="32"/>
                  </a:cubicBezTo>
                  <a:cubicBezTo>
                    <a:pt x="160" y="32"/>
                    <a:pt x="160" y="31"/>
                    <a:pt x="160" y="31"/>
                  </a:cubicBezTo>
                  <a:cubicBezTo>
                    <a:pt x="160" y="30"/>
                    <a:pt x="160" y="30"/>
                    <a:pt x="159" y="29"/>
                  </a:cubicBezTo>
                  <a:cubicBezTo>
                    <a:pt x="158" y="28"/>
                    <a:pt x="158" y="29"/>
                    <a:pt x="157" y="28"/>
                  </a:cubicBezTo>
                  <a:cubicBezTo>
                    <a:pt x="157" y="27"/>
                    <a:pt x="156" y="26"/>
                    <a:pt x="156" y="25"/>
                  </a:cubicBezTo>
                  <a:cubicBezTo>
                    <a:pt x="155" y="25"/>
                    <a:pt x="154" y="24"/>
                    <a:pt x="153" y="24"/>
                  </a:cubicBezTo>
                  <a:cubicBezTo>
                    <a:pt x="153" y="24"/>
                    <a:pt x="152" y="24"/>
                    <a:pt x="152" y="24"/>
                  </a:cubicBezTo>
                  <a:cubicBezTo>
                    <a:pt x="152" y="24"/>
                    <a:pt x="152" y="23"/>
                    <a:pt x="151" y="23"/>
                  </a:cubicBezTo>
                  <a:cubicBezTo>
                    <a:pt x="150" y="23"/>
                    <a:pt x="150" y="23"/>
                    <a:pt x="149" y="23"/>
                  </a:cubicBezTo>
                  <a:cubicBezTo>
                    <a:pt x="148" y="23"/>
                    <a:pt x="148" y="22"/>
                    <a:pt x="147" y="22"/>
                  </a:cubicBezTo>
                  <a:cubicBezTo>
                    <a:pt x="147" y="22"/>
                    <a:pt x="145" y="22"/>
                    <a:pt x="145" y="22"/>
                  </a:cubicBezTo>
                  <a:cubicBezTo>
                    <a:pt x="144" y="23"/>
                    <a:pt x="144" y="24"/>
                    <a:pt x="144" y="25"/>
                  </a:cubicBezTo>
                  <a:cubicBezTo>
                    <a:pt x="144" y="26"/>
                    <a:pt x="144" y="28"/>
                    <a:pt x="144" y="30"/>
                  </a:cubicBezTo>
                  <a:cubicBezTo>
                    <a:pt x="145" y="31"/>
                    <a:pt x="145" y="33"/>
                    <a:pt x="146" y="35"/>
                  </a:cubicBezTo>
                  <a:cubicBezTo>
                    <a:pt x="147" y="35"/>
                    <a:pt x="148" y="36"/>
                    <a:pt x="148" y="36"/>
                  </a:cubicBezTo>
                  <a:cubicBezTo>
                    <a:pt x="149" y="37"/>
                    <a:pt x="149" y="38"/>
                    <a:pt x="149" y="39"/>
                  </a:cubicBezTo>
                  <a:cubicBezTo>
                    <a:pt x="150" y="40"/>
                    <a:pt x="150" y="42"/>
                    <a:pt x="150" y="43"/>
                  </a:cubicBezTo>
                  <a:cubicBezTo>
                    <a:pt x="150" y="45"/>
                    <a:pt x="151" y="48"/>
                    <a:pt x="150" y="50"/>
                  </a:cubicBezTo>
                  <a:cubicBezTo>
                    <a:pt x="149" y="50"/>
                    <a:pt x="149" y="49"/>
                    <a:pt x="149" y="48"/>
                  </a:cubicBezTo>
                  <a:cubicBezTo>
                    <a:pt x="149" y="47"/>
                    <a:pt x="149" y="46"/>
                    <a:pt x="149" y="45"/>
                  </a:cubicBezTo>
                  <a:cubicBezTo>
                    <a:pt x="148" y="45"/>
                    <a:pt x="148" y="44"/>
                    <a:pt x="147" y="43"/>
                  </a:cubicBezTo>
                  <a:cubicBezTo>
                    <a:pt x="147" y="42"/>
                    <a:pt x="147" y="41"/>
                    <a:pt x="147" y="40"/>
                  </a:cubicBezTo>
                  <a:cubicBezTo>
                    <a:pt x="145" y="40"/>
                    <a:pt x="146" y="37"/>
                    <a:pt x="145" y="37"/>
                  </a:cubicBezTo>
                  <a:cubicBezTo>
                    <a:pt x="145" y="36"/>
                    <a:pt x="144" y="36"/>
                    <a:pt x="144" y="36"/>
                  </a:cubicBezTo>
                  <a:cubicBezTo>
                    <a:pt x="143" y="35"/>
                    <a:pt x="143" y="35"/>
                    <a:pt x="142" y="35"/>
                  </a:cubicBezTo>
                  <a:cubicBezTo>
                    <a:pt x="141" y="35"/>
                    <a:pt x="140" y="34"/>
                    <a:pt x="140" y="34"/>
                  </a:cubicBezTo>
                  <a:cubicBezTo>
                    <a:pt x="140" y="33"/>
                    <a:pt x="140" y="32"/>
                    <a:pt x="140" y="31"/>
                  </a:cubicBezTo>
                  <a:cubicBezTo>
                    <a:pt x="140" y="29"/>
                    <a:pt x="139" y="29"/>
                    <a:pt x="137" y="28"/>
                  </a:cubicBezTo>
                  <a:cubicBezTo>
                    <a:pt x="137" y="29"/>
                    <a:pt x="136" y="30"/>
                    <a:pt x="135" y="30"/>
                  </a:cubicBezTo>
                  <a:cubicBezTo>
                    <a:pt x="135" y="29"/>
                    <a:pt x="136" y="27"/>
                    <a:pt x="137" y="27"/>
                  </a:cubicBezTo>
                  <a:cubicBezTo>
                    <a:pt x="137" y="26"/>
                    <a:pt x="138" y="25"/>
                    <a:pt x="137" y="24"/>
                  </a:cubicBezTo>
                  <a:cubicBezTo>
                    <a:pt x="136" y="24"/>
                    <a:pt x="134" y="24"/>
                    <a:pt x="134" y="25"/>
                  </a:cubicBezTo>
                  <a:cubicBezTo>
                    <a:pt x="134" y="24"/>
                    <a:pt x="134" y="23"/>
                    <a:pt x="133" y="22"/>
                  </a:cubicBezTo>
                  <a:cubicBezTo>
                    <a:pt x="132" y="22"/>
                    <a:pt x="132" y="22"/>
                    <a:pt x="131" y="22"/>
                  </a:cubicBezTo>
                  <a:cubicBezTo>
                    <a:pt x="131" y="23"/>
                    <a:pt x="131" y="23"/>
                    <a:pt x="131" y="24"/>
                  </a:cubicBezTo>
                  <a:cubicBezTo>
                    <a:pt x="130" y="22"/>
                    <a:pt x="125" y="26"/>
                    <a:pt x="126" y="28"/>
                  </a:cubicBezTo>
                  <a:cubicBezTo>
                    <a:pt x="127" y="27"/>
                    <a:pt x="127" y="29"/>
                    <a:pt x="127" y="29"/>
                  </a:cubicBezTo>
                  <a:cubicBezTo>
                    <a:pt x="126" y="28"/>
                    <a:pt x="125" y="29"/>
                    <a:pt x="123" y="29"/>
                  </a:cubicBezTo>
                  <a:cubicBezTo>
                    <a:pt x="122" y="29"/>
                    <a:pt x="121" y="28"/>
                    <a:pt x="120" y="29"/>
                  </a:cubicBezTo>
                  <a:cubicBezTo>
                    <a:pt x="119" y="29"/>
                    <a:pt x="119" y="30"/>
                    <a:pt x="119" y="30"/>
                  </a:cubicBezTo>
                  <a:cubicBezTo>
                    <a:pt x="118" y="30"/>
                    <a:pt x="118" y="30"/>
                    <a:pt x="118" y="31"/>
                  </a:cubicBezTo>
                  <a:cubicBezTo>
                    <a:pt x="118" y="32"/>
                    <a:pt x="118" y="35"/>
                    <a:pt x="118" y="36"/>
                  </a:cubicBezTo>
                  <a:cubicBezTo>
                    <a:pt x="118" y="36"/>
                    <a:pt x="118" y="37"/>
                    <a:pt x="118" y="38"/>
                  </a:cubicBezTo>
                  <a:cubicBezTo>
                    <a:pt x="118" y="38"/>
                    <a:pt x="118" y="38"/>
                    <a:pt x="118" y="38"/>
                  </a:cubicBezTo>
                  <a:cubicBezTo>
                    <a:pt x="118" y="39"/>
                    <a:pt x="119" y="39"/>
                    <a:pt x="119" y="39"/>
                  </a:cubicBezTo>
                  <a:cubicBezTo>
                    <a:pt x="119" y="40"/>
                    <a:pt x="119" y="41"/>
                    <a:pt x="119" y="41"/>
                  </a:cubicBezTo>
                  <a:cubicBezTo>
                    <a:pt x="119" y="41"/>
                    <a:pt x="119" y="42"/>
                    <a:pt x="120" y="42"/>
                  </a:cubicBezTo>
                  <a:cubicBezTo>
                    <a:pt x="120" y="43"/>
                    <a:pt x="120" y="43"/>
                    <a:pt x="120" y="43"/>
                  </a:cubicBezTo>
                  <a:cubicBezTo>
                    <a:pt x="120" y="45"/>
                    <a:pt x="121" y="46"/>
                    <a:pt x="119" y="46"/>
                  </a:cubicBezTo>
                  <a:cubicBezTo>
                    <a:pt x="118" y="46"/>
                    <a:pt x="117" y="46"/>
                    <a:pt x="116" y="46"/>
                  </a:cubicBezTo>
                  <a:cubicBezTo>
                    <a:pt x="116" y="46"/>
                    <a:pt x="116" y="47"/>
                    <a:pt x="115" y="47"/>
                  </a:cubicBezTo>
                  <a:cubicBezTo>
                    <a:pt x="115" y="46"/>
                    <a:pt x="114" y="46"/>
                    <a:pt x="114" y="46"/>
                  </a:cubicBezTo>
                  <a:cubicBezTo>
                    <a:pt x="113" y="45"/>
                    <a:pt x="114" y="44"/>
                    <a:pt x="114" y="43"/>
                  </a:cubicBezTo>
                  <a:cubicBezTo>
                    <a:pt x="114" y="42"/>
                    <a:pt x="113" y="40"/>
                    <a:pt x="112" y="39"/>
                  </a:cubicBezTo>
                  <a:cubicBezTo>
                    <a:pt x="111" y="39"/>
                    <a:pt x="111" y="39"/>
                    <a:pt x="110" y="39"/>
                  </a:cubicBezTo>
                  <a:cubicBezTo>
                    <a:pt x="110" y="38"/>
                    <a:pt x="110" y="38"/>
                    <a:pt x="109" y="37"/>
                  </a:cubicBezTo>
                  <a:cubicBezTo>
                    <a:pt x="109" y="36"/>
                    <a:pt x="109" y="36"/>
                    <a:pt x="108" y="35"/>
                  </a:cubicBezTo>
                  <a:cubicBezTo>
                    <a:pt x="108" y="34"/>
                    <a:pt x="108" y="34"/>
                    <a:pt x="108" y="33"/>
                  </a:cubicBezTo>
                  <a:cubicBezTo>
                    <a:pt x="107" y="33"/>
                    <a:pt x="106" y="32"/>
                    <a:pt x="105" y="32"/>
                  </a:cubicBezTo>
                  <a:cubicBezTo>
                    <a:pt x="105" y="31"/>
                    <a:pt x="105" y="30"/>
                    <a:pt x="105" y="29"/>
                  </a:cubicBezTo>
                  <a:cubicBezTo>
                    <a:pt x="104" y="28"/>
                    <a:pt x="104" y="28"/>
                    <a:pt x="103" y="28"/>
                  </a:cubicBezTo>
                  <a:cubicBezTo>
                    <a:pt x="103" y="27"/>
                    <a:pt x="102" y="27"/>
                    <a:pt x="101" y="26"/>
                  </a:cubicBezTo>
                  <a:cubicBezTo>
                    <a:pt x="99" y="25"/>
                    <a:pt x="98" y="27"/>
                    <a:pt x="97" y="29"/>
                  </a:cubicBezTo>
                  <a:cubicBezTo>
                    <a:pt x="96" y="29"/>
                    <a:pt x="96" y="30"/>
                    <a:pt x="96" y="31"/>
                  </a:cubicBezTo>
                  <a:cubicBezTo>
                    <a:pt x="95" y="31"/>
                    <a:pt x="95" y="31"/>
                    <a:pt x="95" y="32"/>
                  </a:cubicBezTo>
                  <a:cubicBezTo>
                    <a:pt x="95" y="32"/>
                    <a:pt x="95" y="33"/>
                    <a:pt x="95" y="34"/>
                  </a:cubicBezTo>
                  <a:cubicBezTo>
                    <a:pt x="95" y="35"/>
                    <a:pt x="95" y="36"/>
                    <a:pt x="95" y="37"/>
                  </a:cubicBezTo>
                  <a:cubicBezTo>
                    <a:pt x="95" y="38"/>
                    <a:pt x="96" y="39"/>
                    <a:pt x="97" y="40"/>
                  </a:cubicBezTo>
                  <a:cubicBezTo>
                    <a:pt x="97" y="41"/>
                    <a:pt x="97" y="42"/>
                    <a:pt x="97" y="43"/>
                  </a:cubicBezTo>
                  <a:cubicBezTo>
                    <a:pt x="98" y="45"/>
                    <a:pt x="98" y="46"/>
                    <a:pt x="98" y="48"/>
                  </a:cubicBezTo>
                  <a:cubicBezTo>
                    <a:pt x="98" y="49"/>
                    <a:pt x="98" y="50"/>
                    <a:pt x="98" y="51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4"/>
                    <a:pt x="97" y="54"/>
                    <a:pt x="97" y="55"/>
                  </a:cubicBezTo>
                  <a:cubicBezTo>
                    <a:pt x="97" y="55"/>
                    <a:pt x="97" y="56"/>
                    <a:pt x="97" y="56"/>
                  </a:cubicBezTo>
                  <a:cubicBezTo>
                    <a:pt x="96" y="57"/>
                    <a:pt x="95" y="57"/>
                    <a:pt x="95" y="57"/>
                  </a:cubicBezTo>
                  <a:cubicBezTo>
                    <a:pt x="94" y="58"/>
                    <a:pt x="95" y="58"/>
                    <a:pt x="95" y="59"/>
                  </a:cubicBezTo>
                  <a:cubicBezTo>
                    <a:pt x="95" y="60"/>
                    <a:pt x="94" y="60"/>
                    <a:pt x="94" y="61"/>
                  </a:cubicBezTo>
                  <a:cubicBezTo>
                    <a:pt x="94" y="62"/>
                    <a:pt x="94" y="62"/>
                    <a:pt x="94" y="63"/>
                  </a:cubicBezTo>
                  <a:cubicBezTo>
                    <a:pt x="94" y="63"/>
                    <a:pt x="94" y="63"/>
                    <a:pt x="94" y="63"/>
                  </a:cubicBezTo>
                  <a:cubicBezTo>
                    <a:pt x="94" y="62"/>
                    <a:pt x="94" y="61"/>
                    <a:pt x="93" y="59"/>
                  </a:cubicBezTo>
                  <a:cubicBezTo>
                    <a:pt x="93" y="59"/>
                    <a:pt x="93" y="59"/>
                    <a:pt x="92" y="58"/>
                  </a:cubicBezTo>
                  <a:cubicBezTo>
                    <a:pt x="92" y="58"/>
                    <a:pt x="91" y="57"/>
                    <a:pt x="91" y="56"/>
                  </a:cubicBezTo>
                  <a:cubicBezTo>
                    <a:pt x="91" y="54"/>
                    <a:pt x="92" y="52"/>
                    <a:pt x="91" y="50"/>
                  </a:cubicBezTo>
                  <a:cubicBezTo>
                    <a:pt x="90" y="49"/>
                    <a:pt x="90" y="50"/>
                    <a:pt x="89" y="51"/>
                  </a:cubicBezTo>
                  <a:cubicBezTo>
                    <a:pt x="89" y="51"/>
                    <a:pt x="88" y="52"/>
                    <a:pt x="87" y="53"/>
                  </a:cubicBezTo>
                  <a:cubicBezTo>
                    <a:pt x="86" y="54"/>
                    <a:pt x="85" y="55"/>
                    <a:pt x="84" y="57"/>
                  </a:cubicBezTo>
                  <a:cubicBezTo>
                    <a:pt x="83" y="58"/>
                    <a:pt x="84" y="60"/>
                    <a:pt x="84" y="62"/>
                  </a:cubicBezTo>
                  <a:cubicBezTo>
                    <a:pt x="84" y="63"/>
                    <a:pt x="83" y="63"/>
                    <a:pt x="83" y="64"/>
                  </a:cubicBezTo>
                  <a:cubicBezTo>
                    <a:pt x="82" y="64"/>
                    <a:pt x="82" y="65"/>
                    <a:pt x="82" y="66"/>
                  </a:cubicBezTo>
                  <a:cubicBezTo>
                    <a:pt x="82" y="68"/>
                    <a:pt x="82" y="69"/>
                    <a:pt x="83" y="71"/>
                  </a:cubicBezTo>
                  <a:cubicBezTo>
                    <a:pt x="83" y="69"/>
                    <a:pt x="83" y="68"/>
                    <a:pt x="82" y="67"/>
                  </a:cubicBezTo>
                  <a:cubicBezTo>
                    <a:pt x="82" y="66"/>
                    <a:pt x="81" y="66"/>
                    <a:pt x="81" y="65"/>
                  </a:cubicBezTo>
                  <a:cubicBezTo>
                    <a:pt x="80" y="65"/>
                    <a:pt x="80" y="64"/>
                    <a:pt x="80" y="64"/>
                  </a:cubicBezTo>
                  <a:cubicBezTo>
                    <a:pt x="79" y="66"/>
                    <a:pt x="79" y="67"/>
                    <a:pt x="79" y="69"/>
                  </a:cubicBezTo>
                  <a:cubicBezTo>
                    <a:pt x="79" y="71"/>
                    <a:pt x="79" y="72"/>
                    <a:pt x="79" y="74"/>
                  </a:cubicBezTo>
                  <a:cubicBezTo>
                    <a:pt x="80" y="76"/>
                    <a:pt x="79" y="78"/>
                    <a:pt x="80" y="81"/>
                  </a:cubicBezTo>
                  <a:cubicBezTo>
                    <a:pt x="79" y="80"/>
                    <a:pt x="79" y="79"/>
                    <a:pt x="79" y="78"/>
                  </a:cubicBezTo>
                  <a:cubicBezTo>
                    <a:pt x="79" y="77"/>
                    <a:pt x="79" y="76"/>
                    <a:pt x="79" y="75"/>
                  </a:cubicBezTo>
                  <a:cubicBezTo>
                    <a:pt x="79" y="73"/>
                    <a:pt x="79" y="71"/>
                    <a:pt x="78" y="69"/>
                  </a:cubicBezTo>
                  <a:cubicBezTo>
                    <a:pt x="78" y="67"/>
                    <a:pt x="77" y="65"/>
                    <a:pt x="76" y="64"/>
                  </a:cubicBezTo>
                  <a:cubicBezTo>
                    <a:pt x="75" y="64"/>
                    <a:pt x="74" y="64"/>
                    <a:pt x="73" y="64"/>
                  </a:cubicBezTo>
                  <a:cubicBezTo>
                    <a:pt x="73" y="65"/>
                    <a:pt x="72" y="66"/>
                    <a:pt x="71" y="65"/>
                  </a:cubicBezTo>
                  <a:cubicBezTo>
                    <a:pt x="72" y="65"/>
                    <a:pt x="73" y="63"/>
                    <a:pt x="73" y="62"/>
                  </a:cubicBezTo>
                  <a:cubicBezTo>
                    <a:pt x="74" y="61"/>
                    <a:pt x="75" y="62"/>
                    <a:pt x="76" y="60"/>
                  </a:cubicBezTo>
                  <a:cubicBezTo>
                    <a:pt x="76" y="59"/>
                    <a:pt x="75" y="58"/>
                    <a:pt x="74" y="58"/>
                  </a:cubicBezTo>
                  <a:cubicBezTo>
                    <a:pt x="73" y="58"/>
                    <a:pt x="73" y="58"/>
                    <a:pt x="73" y="57"/>
                  </a:cubicBezTo>
                  <a:cubicBezTo>
                    <a:pt x="73" y="55"/>
                    <a:pt x="73" y="55"/>
                    <a:pt x="72" y="54"/>
                  </a:cubicBezTo>
                  <a:cubicBezTo>
                    <a:pt x="70" y="54"/>
                    <a:pt x="70" y="55"/>
                    <a:pt x="69" y="54"/>
                  </a:cubicBezTo>
                  <a:cubicBezTo>
                    <a:pt x="69" y="53"/>
                    <a:pt x="68" y="53"/>
                    <a:pt x="68" y="53"/>
                  </a:cubicBezTo>
                  <a:cubicBezTo>
                    <a:pt x="68" y="52"/>
                    <a:pt x="68" y="52"/>
                    <a:pt x="67" y="52"/>
                  </a:cubicBezTo>
                  <a:cubicBezTo>
                    <a:pt x="67" y="51"/>
                    <a:pt x="68" y="48"/>
                    <a:pt x="67" y="49"/>
                  </a:cubicBezTo>
                  <a:cubicBezTo>
                    <a:pt x="67" y="48"/>
                    <a:pt x="66" y="47"/>
                    <a:pt x="65" y="47"/>
                  </a:cubicBezTo>
                  <a:cubicBezTo>
                    <a:pt x="65" y="48"/>
                    <a:pt x="67" y="49"/>
                    <a:pt x="68" y="50"/>
                  </a:cubicBezTo>
                  <a:cubicBezTo>
                    <a:pt x="69" y="50"/>
                    <a:pt x="71" y="52"/>
                    <a:pt x="72" y="52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74" y="50"/>
                    <a:pt x="75" y="50"/>
                    <a:pt x="75" y="49"/>
                  </a:cubicBezTo>
                  <a:cubicBezTo>
                    <a:pt x="75" y="47"/>
                    <a:pt x="73" y="47"/>
                    <a:pt x="72" y="47"/>
                  </a:cubicBezTo>
                  <a:cubicBezTo>
                    <a:pt x="74" y="47"/>
                    <a:pt x="74" y="46"/>
                    <a:pt x="75" y="45"/>
                  </a:cubicBezTo>
                  <a:cubicBezTo>
                    <a:pt x="76" y="44"/>
                    <a:pt x="76" y="42"/>
                    <a:pt x="76" y="41"/>
                  </a:cubicBezTo>
                  <a:cubicBezTo>
                    <a:pt x="76" y="39"/>
                    <a:pt x="76" y="38"/>
                    <a:pt x="75" y="37"/>
                  </a:cubicBezTo>
                  <a:cubicBezTo>
                    <a:pt x="74" y="36"/>
                    <a:pt x="73" y="37"/>
                    <a:pt x="71" y="37"/>
                  </a:cubicBezTo>
                  <a:cubicBezTo>
                    <a:pt x="71" y="35"/>
                    <a:pt x="69" y="36"/>
                    <a:pt x="68" y="36"/>
                  </a:cubicBezTo>
                  <a:cubicBezTo>
                    <a:pt x="70" y="35"/>
                    <a:pt x="72" y="35"/>
                    <a:pt x="74" y="35"/>
                  </a:cubicBezTo>
                  <a:cubicBezTo>
                    <a:pt x="75" y="35"/>
                    <a:pt x="76" y="35"/>
                    <a:pt x="76" y="34"/>
                  </a:cubicBezTo>
                  <a:cubicBezTo>
                    <a:pt x="75" y="32"/>
                    <a:pt x="74" y="32"/>
                    <a:pt x="73" y="32"/>
                  </a:cubicBezTo>
                  <a:cubicBezTo>
                    <a:pt x="72" y="32"/>
                    <a:pt x="72" y="32"/>
                    <a:pt x="71" y="32"/>
                  </a:cubicBezTo>
                  <a:cubicBezTo>
                    <a:pt x="71" y="32"/>
                    <a:pt x="71" y="33"/>
                    <a:pt x="70" y="32"/>
                  </a:cubicBezTo>
                  <a:cubicBezTo>
                    <a:pt x="71" y="30"/>
                    <a:pt x="71" y="29"/>
                    <a:pt x="68" y="29"/>
                  </a:cubicBezTo>
                  <a:cubicBezTo>
                    <a:pt x="68" y="30"/>
                    <a:pt x="68" y="32"/>
                    <a:pt x="68" y="33"/>
                  </a:cubicBezTo>
                  <a:cubicBezTo>
                    <a:pt x="68" y="32"/>
                    <a:pt x="67" y="29"/>
                    <a:pt x="66" y="30"/>
                  </a:cubicBezTo>
                  <a:cubicBezTo>
                    <a:pt x="66" y="29"/>
                    <a:pt x="66" y="27"/>
                    <a:pt x="65" y="25"/>
                  </a:cubicBezTo>
                  <a:cubicBezTo>
                    <a:pt x="65" y="25"/>
                    <a:pt x="65" y="24"/>
                    <a:pt x="65" y="24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62" y="23"/>
                    <a:pt x="61" y="23"/>
                    <a:pt x="61" y="22"/>
                  </a:cubicBezTo>
                  <a:cubicBezTo>
                    <a:pt x="61" y="21"/>
                    <a:pt x="61" y="20"/>
                    <a:pt x="60" y="19"/>
                  </a:cubicBezTo>
                  <a:cubicBezTo>
                    <a:pt x="60" y="19"/>
                    <a:pt x="59" y="19"/>
                    <a:pt x="59" y="19"/>
                  </a:cubicBezTo>
                  <a:cubicBezTo>
                    <a:pt x="58" y="19"/>
                    <a:pt x="59" y="19"/>
                    <a:pt x="58" y="19"/>
                  </a:cubicBezTo>
                  <a:cubicBezTo>
                    <a:pt x="58" y="18"/>
                    <a:pt x="57" y="19"/>
                    <a:pt x="56" y="19"/>
                  </a:cubicBezTo>
                  <a:cubicBezTo>
                    <a:pt x="56" y="18"/>
                    <a:pt x="56" y="18"/>
                    <a:pt x="56" y="17"/>
                  </a:cubicBezTo>
                  <a:cubicBezTo>
                    <a:pt x="56" y="16"/>
                    <a:pt x="56" y="18"/>
                    <a:pt x="56" y="19"/>
                  </a:cubicBezTo>
                  <a:cubicBezTo>
                    <a:pt x="55" y="19"/>
                    <a:pt x="55" y="18"/>
                    <a:pt x="54" y="18"/>
                  </a:cubicBezTo>
                  <a:cubicBezTo>
                    <a:pt x="54" y="16"/>
                    <a:pt x="55" y="15"/>
                    <a:pt x="53" y="14"/>
                  </a:cubicBezTo>
                  <a:cubicBezTo>
                    <a:pt x="52" y="13"/>
                    <a:pt x="52" y="13"/>
                    <a:pt x="52" y="12"/>
                  </a:cubicBezTo>
                  <a:cubicBezTo>
                    <a:pt x="52" y="12"/>
                    <a:pt x="52" y="11"/>
                    <a:pt x="51" y="11"/>
                  </a:cubicBezTo>
                  <a:cubicBezTo>
                    <a:pt x="51" y="10"/>
                    <a:pt x="50" y="11"/>
                    <a:pt x="50" y="10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7"/>
                    <a:pt x="48" y="7"/>
                    <a:pt x="47" y="7"/>
                  </a:cubicBezTo>
                  <a:cubicBezTo>
                    <a:pt x="45" y="8"/>
                    <a:pt x="48" y="9"/>
                    <a:pt x="48" y="10"/>
                  </a:cubicBezTo>
                  <a:cubicBezTo>
                    <a:pt x="47" y="9"/>
                    <a:pt x="46" y="8"/>
                    <a:pt x="44" y="9"/>
                  </a:cubicBezTo>
                  <a:cubicBezTo>
                    <a:pt x="43" y="9"/>
                    <a:pt x="43" y="10"/>
                    <a:pt x="42" y="10"/>
                  </a:cubicBezTo>
                  <a:cubicBezTo>
                    <a:pt x="42" y="10"/>
                    <a:pt x="41" y="9"/>
                    <a:pt x="40" y="9"/>
                  </a:cubicBezTo>
                  <a:cubicBezTo>
                    <a:pt x="39" y="9"/>
                    <a:pt x="38" y="9"/>
                    <a:pt x="37" y="9"/>
                  </a:cubicBezTo>
                  <a:cubicBezTo>
                    <a:pt x="37" y="10"/>
                    <a:pt x="39" y="9"/>
                    <a:pt x="39" y="11"/>
                  </a:cubicBezTo>
                  <a:cubicBezTo>
                    <a:pt x="37" y="10"/>
                    <a:pt x="37" y="9"/>
                    <a:pt x="36" y="10"/>
                  </a:cubicBezTo>
                  <a:cubicBezTo>
                    <a:pt x="35" y="10"/>
                    <a:pt x="35" y="10"/>
                    <a:pt x="34" y="10"/>
                  </a:cubicBezTo>
                  <a:cubicBezTo>
                    <a:pt x="33" y="10"/>
                    <a:pt x="33" y="10"/>
                    <a:pt x="33" y="9"/>
                  </a:cubicBezTo>
                  <a:cubicBezTo>
                    <a:pt x="32" y="10"/>
                    <a:pt x="33" y="10"/>
                    <a:pt x="33" y="11"/>
                  </a:cubicBezTo>
                  <a:cubicBezTo>
                    <a:pt x="34" y="11"/>
                    <a:pt x="34" y="11"/>
                    <a:pt x="34" y="12"/>
                  </a:cubicBezTo>
                  <a:cubicBezTo>
                    <a:pt x="34" y="14"/>
                    <a:pt x="33" y="14"/>
                    <a:pt x="32" y="14"/>
                  </a:cubicBezTo>
                  <a:cubicBezTo>
                    <a:pt x="31" y="14"/>
                    <a:pt x="31" y="14"/>
                    <a:pt x="31" y="15"/>
                  </a:cubicBezTo>
                  <a:cubicBezTo>
                    <a:pt x="30" y="16"/>
                    <a:pt x="32" y="16"/>
                    <a:pt x="32" y="17"/>
                  </a:cubicBezTo>
                  <a:cubicBezTo>
                    <a:pt x="33" y="17"/>
                    <a:pt x="33" y="18"/>
                    <a:pt x="33" y="18"/>
                  </a:cubicBezTo>
                  <a:cubicBezTo>
                    <a:pt x="33" y="19"/>
                    <a:pt x="34" y="20"/>
                    <a:pt x="35" y="21"/>
                  </a:cubicBezTo>
                  <a:cubicBezTo>
                    <a:pt x="35" y="21"/>
                    <a:pt x="35" y="22"/>
                    <a:pt x="35" y="23"/>
                  </a:cubicBezTo>
                  <a:cubicBezTo>
                    <a:pt x="35" y="24"/>
                    <a:pt x="37" y="25"/>
                    <a:pt x="38" y="26"/>
                  </a:cubicBezTo>
                  <a:cubicBezTo>
                    <a:pt x="39" y="27"/>
                    <a:pt x="40" y="27"/>
                    <a:pt x="42" y="27"/>
                  </a:cubicBezTo>
                  <a:cubicBezTo>
                    <a:pt x="43" y="27"/>
                    <a:pt x="44" y="28"/>
                    <a:pt x="44" y="28"/>
                  </a:cubicBezTo>
                  <a:cubicBezTo>
                    <a:pt x="45" y="28"/>
                    <a:pt x="45" y="29"/>
                    <a:pt x="45" y="29"/>
                  </a:cubicBezTo>
                  <a:cubicBezTo>
                    <a:pt x="46" y="29"/>
                    <a:pt x="46" y="30"/>
                    <a:pt x="46" y="30"/>
                  </a:cubicBezTo>
                  <a:cubicBezTo>
                    <a:pt x="47" y="31"/>
                    <a:pt x="47" y="30"/>
                    <a:pt x="48" y="31"/>
                  </a:cubicBezTo>
                  <a:cubicBezTo>
                    <a:pt x="48" y="31"/>
                    <a:pt x="50" y="32"/>
                    <a:pt x="48" y="32"/>
                  </a:cubicBezTo>
                  <a:cubicBezTo>
                    <a:pt x="48" y="34"/>
                    <a:pt x="49" y="34"/>
                    <a:pt x="49" y="35"/>
                  </a:cubicBezTo>
                  <a:cubicBezTo>
                    <a:pt x="50" y="37"/>
                    <a:pt x="51" y="39"/>
                    <a:pt x="51" y="41"/>
                  </a:cubicBezTo>
                  <a:cubicBezTo>
                    <a:pt x="51" y="40"/>
                    <a:pt x="50" y="39"/>
                    <a:pt x="50" y="38"/>
                  </a:cubicBezTo>
                  <a:cubicBezTo>
                    <a:pt x="49" y="38"/>
                    <a:pt x="48" y="38"/>
                    <a:pt x="48" y="37"/>
                  </a:cubicBezTo>
                  <a:cubicBezTo>
                    <a:pt x="48" y="37"/>
                    <a:pt x="48" y="37"/>
                    <a:pt x="47" y="37"/>
                  </a:cubicBezTo>
                  <a:cubicBezTo>
                    <a:pt x="47" y="39"/>
                    <a:pt x="48" y="39"/>
                    <a:pt x="47" y="41"/>
                  </a:cubicBezTo>
                  <a:cubicBezTo>
                    <a:pt x="46" y="41"/>
                    <a:pt x="46" y="41"/>
                    <a:pt x="46" y="42"/>
                  </a:cubicBezTo>
                  <a:cubicBezTo>
                    <a:pt x="45" y="42"/>
                    <a:pt x="45" y="43"/>
                    <a:pt x="44" y="43"/>
                  </a:cubicBezTo>
                  <a:cubicBezTo>
                    <a:pt x="43" y="43"/>
                    <a:pt x="44" y="39"/>
                    <a:pt x="45" y="38"/>
                  </a:cubicBezTo>
                  <a:cubicBezTo>
                    <a:pt x="45" y="37"/>
                    <a:pt x="45" y="35"/>
                    <a:pt x="44" y="34"/>
                  </a:cubicBezTo>
                  <a:cubicBezTo>
                    <a:pt x="42" y="32"/>
                    <a:pt x="38" y="32"/>
                    <a:pt x="38" y="35"/>
                  </a:cubicBezTo>
                  <a:cubicBezTo>
                    <a:pt x="38" y="34"/>
                    <a:pt x="38" y="34"/>
                    <a:pt x="38" y="33"/>
                  </a:cubicBezTo>
                  <a:cubicBezTo>
                    <a:pt x="37" y="33"/>
                    <a:pt x="37" y="33"/>
                    <a:pt x="37" y="32"/>
                  </a:cubicBezTo>
                  <a:cubicBezTo>
                    <a:pt x="37" y="32"/>
                    <a:pt x="37" y="32"/>
                    <a:pt x="37" y="31"/>
                  </a:cubicBezTo>
                  <a:cubicBezTo>
                    <a:pt x="37" y="30"/>
                    <a:pt x="36" y="30"/>
                    <a:pt x="35" y="30"/>
                  </a:cubicBezTo>
                  <a:cubicBezTo>
                    <a:pt x="34" y="29"/>
                    <a:pt x="35" y="28"/>
                    <a:pt x="34" y="27"/>
                  </a:cubicBezTo>
                  <a:cubicBezTo>
                    <a:pt x="33" y="27"/>
                    <a:pt x="33" y="26"/>
                    <a:pt x="32" y="26"/>
                  </a:cubicBezTo>
                  <a:cubicBezTo>
                    <a:pt x="31" y="25"/>
                    <a:pt x="31" y="25"/>
                    <a:pt x="30" y="24"/>
                  </a:cubicBezTo>
                  <a:cubicBezTo>
                    <a:pt x="29" y="24"/>
                    <a:pt x="28" y="23"/>
                    <a:pt x="27" y="24"/>
                  </a:cubicBezTo>
                  <a:cubicBezTo>
                    <a:pt x="26" y="24"/>
                    <a:pt x="25" y="23"/>
                    <a:pt x="24" y="24"/>
                  </a:cubicBezTo>
                  <a:cubicBezTo>
                    <a:pt x="23" y="24"/>
                    <a:pt x="23" y="25"/>
                    <a:pt x="22" y="26"/>
                  </a:cubicBezTo>
                  <a:cubicBezTo>
                    <a:pt x="22" y="27"/>
                    <a:pt x="25" y="27"/>
                    <a:pt x="24" y="28"/>
                  </a:cubicBezTo>
                  <a:cubicBezTo>
                    <a:pt x="23" y="28"/>
                    <a:pt x="22" y="27"/>
                    <a:pt x="21" y="28"/>
                  </a:cubicBezTo>
                  <a:cubicBezTo>
                    <a:pt x="21" y="28"/>
                    <a:pt x="21" y="29"/>
                    <a:pt x="21" y="29"/>
                  </a:cubicBezTo>
                  <a:cubicBezTo>
                    <a:pt x="21" y="29"/>
                    <a:pt x="21" y="29"/>
                    <a:pt x="21" y="30"/>
                  </a:cubicBezTo>
                  <a:cubicBezTo>
                    <a:pt x="21" y="31"/>
                    <a:pt x="22" y="31"/>
                    <a:pt x="22" y="31"/>
                  </a:cubicBezTo>
                  <a:cubicBezTo>
                    <a:pt x="23" y="32"/>
                    <a:pt x="22" y="32"/>
                    <a:pt x="23" y="32"/>
                  </a:cubicBezTo>
                  <a:cubicBezTo>
                    <a:pt x="23" y="33"/>
                    <a:pt x="24" y="33"/>
                    <a:pt x="24" y="33"/>
                  </a:cubicBezTo>
                  <a:cubicBezTo>
                    <a:pt x="25" y="34"/>
                    <a:pt x="25" y="34"/>
                    <a:pt x="25" y="35"/>
                  </a:cubicBezTo>
                  <a:cubicBezTo>
                    <a:pt x="24" y="35"/>
                    <a:pt x="22" y="34"/>
                    <a:pt x="20" y="34"/>
                  </a:cubicBezTo>
                  <a:cubicBezTo>
                    <a:pt x="19" y="34"/>
                    <a:pt x="18" y="33"/>
                    <a:pt x="17" y="34"/>
                  </a:cubicBezTo>
                  <a:cubicBezTo>
                    <a:pt x="16" y="37"/>
                    <a:pt x="19" y="38"/>
                    <a:pt x="21" y="40"/>
                  </a:cubicBezTo>
                  <a:cubicBezTo>
                    <a:pt x="22" y="41"/>
                    <a:pt x="23" y="41"/>
                    <a:pt x="24" y="41"/>
                  </a:cubicBezTo>
                  <a:cubicBezTo>
                    <a:pt x="25" y="42"/>
                    <a:pt x="27" y="42"/>
                    <a:pt x="28" y="43"/>
                  </a:cubicBezTo>
                  <a:cubicBezTo>
                    <a:pt x="27" y="43"/>
                    <a:pt x="23" y="41"/>
                    <a:pt x="22" y="41"/>
                  </a:cubicBezTo>
                  <a:cubicBezTo>
                    <a:pt x="22" y="41"/>
                    <a:pt x="21" y="41"/>
                    <a:pt x="21" y="41"/>
                  </a:cubicBezTo>
                  <a:cubicBezTo>
                    <a:pt x="21" y="41"/>
                    <a:pt x="20" y="40"/>
                    <a:pt x="20" y="40"/>
                  </a:cubicBezTo>
                  <a:cubicBezTo>
                    <a:pt x="19" y="40"/>
                    <a:pt x="19" y="39"/>
                    <a:pt x="18" y="39"/>
                  </a:cubicBezTo>
                  <a:cubicBezTo>
                    <a:pt x="16" y="40"/>
                    <a:pt x="17" y="40"/>
                    <a:pt x="17" y="41"/>
                  </a:cubicBezTo>
                  <a:cubicBezTo>
                    <a:pt x="16" y="43"/>
                    <a:pt x="15" y="45"/>
                    <a:pt x="17" y="46"/>
                  </a:cubicBezTo>
                  <a:cubicBezTo>
                    <a:pt x="17" y="46"/>
                    <a:pt x="18" y="46"/>
                    <a:pt x="18" y="46"/>
                  </a:cubicBezTo>
                  <a:cubicBezTo>
                    <a:pt x="18" y="47"/>
                    <a:pt x="19" y="47"/>
                    <a:pt x="19" y="48"/>
                  </a:cubicBezTo>
                  <a:cubicBezTo>
                    <a:pt x="19" y="48"/>
                    <a:pt x="21" y="50"/>
                    <a:pt x="21" y="50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3" y="49"/>
                    <a:pt x="22" y="50"/>
                    <a:pt x="23" y="49"/>
                  </a:cubicBezTo>
                  <a:cubicBezTo>
                    <a:pt x="24" y="49"/>
                    <a:pt x="25" y="50"/>
                    <a:pt x="26" y="49"/>
                  </a:cubicBezTo>
                  <a:cubicBezTo>
                    <a:pt x="27" y="49"/>
                    <a:pt x="27" y="48"/>
                    <a:pt x="28" y="48"/>
                  </a:cubicBezTo>
                  <a:cubicBezTo>
                    <a:pt x="29" y="48"/>
                    <a:pt x="33" y="47"/>
                    <a:pt x="32" y="49"/>
                  </a:cubicBezTo>
                  <a:cubicBezTo>
                    <a:pt x="31" y="50"/>
                    <a:pt x="30" y="49"/>
                    <a:pt x="29" y="49"/>
                  </a:cubicBezTo>
                  <a:cubicBezTo>
                    <a:pt x="29" y="49"/>
                    <a:pt x="28" y="50"/>
                    <a:pt x="27" y="50"/>
                  </a:cubicBezTo>
                  <a:cubicBezTo>
                    <a:pt x="26" y="50"/>
                    <a:pt x="26" y="50"/>
                    <a:pt x="25" y="51"/>
                  </a:cubicBezTo>
                  <a:cubicBezTo>
                    <a:pt x="23" y="53"/>
                    <a:pt x="26" y="54"/>
                    <a:pt x="28" y="54"/>
                  </a:cubicBezTo>
                  <a:cubicBezTo>
                    <a:pt x="27" y="54"/>
                    <a:pt x="25" y="54"/>
                    <a:pt x="25" y="54"/>
                  </a:cubicBezTo>
                  <a:cubicBezTo>
                    <a:pt x="24" y="53"/>
                    <a:pt x="24" y="53"/>
                    <a:pt x="23" y="52"/>
                  </a:cubicBezTo>
                  <a:cubicBezTo>
                    <a:pt x="22" y="52"/>
                    <a:pt x="21" y="52"/>
                    <a:pt x="20" y="52"/>
                  </a:cubicBezTo>
                  <a:cubicBezTo>
                    <a:pt x="19" y="52"/>
                    <a:pt x="18" y="50"/>
                    <a:pt x="17" y="49"/>
                  </a:cubicBezTo>
                  <a:cubicBezTo>
                    <a:pt x="16" y="48"/>
                    <a:pt x="15" y="48"/>
                    <a:pt x="14" y="48"/>
                  </a:cubicBezTo>
                  <a:cubicBezTo>
                    <a:pt x="13" y="48"/>
                    <a:pt x="13" y="48"/>
                    <a:pt x="12" y="47"/>
                  </a:cubicBezTo>
                  <a:cubicBezTo>
                    <a:pt x="12" y="47"/>
                    <a:pt x="11" y="47"/>
                    <a:pt x="11" y="47"/>
                  </a:cubicBezTo>
                  <a:cubicBezTo>
                    <a:pt x="10" y="47"/>
                    <a:pt x="10" y="52"/>
                    <a:pt x="10" y="52"/>
                  </a:cubicBezTo>
                  <a:cubicBezTo>
                    <a:pt x="11" y="53"/>
                    <a:pt x="13" y="53"/>
                    <a:pt x="14" y="54"/>
                  </a:cubicBezTo>
                  <a:cubicBezTo>
                    <a:pt x="16" y="54"/>
                    <a:pt x="15" y="54"/>
                    <a:pt x="16" y="56"/>
                  </a:cubicBezTo>
                  <a:cubicBezTo>
                    <a:pt x="16" y="56"/>
                    <a:pt x="17" y="56"/>
                    <a:pt x="16" y="57"/>
                  </a:cubicBezTo>
                  <a:cubicBezTo>
                    <a:pt x="15" y="57"/>
                    <a:pt x="14" y="56"/>
                    <a:pt x="13" y="56"/>
                  </a:cubicBezTo>
                  <a:cubicBezTo>
                    <a:pt x="12" y="56"/>
                    <a:pt x="11" y="56"/>
                    <a:pt x="10" y="56"/>
                  </a:cubicBezTo>
                  <a:cubicBezTo>
                    <a:pt x="10" y="57"/>
                    <a:pt x="11" y="57"/>
                    <a:pt x="12" y="58"/>
                  </a:cubicBezTo>
                  <a:cubicBezTo>
                    <a:pt x="12" y="58"/>
                    <a:pt x="12" y="59"/>
                    <a:pt x="13" y="60"/>
                  </a:cubicBezTo>
                  <a:cubicBezTo>
                    <a:pt x="13" y="60"/>
                    <a:pt x="13" y="60"/>
                    <a:pt x="14" y="60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5" y="61"/>
                    <a:pt x="15" y="61"/>
                    <a:pt x="17" y="61"/>
                  </a:cubicBezTo>
                  <a:cubicBezTo>
                    <a:pt x="16" y="61"/>
                    <a:pt x="15" y="61"/>
                    <a:pt x="14" y="61"/>
                  </a:cubicBezTo>
                  <a:cubicBezTo>
                    <a:pt x="13" y="61"/>
                    <a:pt x="14" y="60"/>
                    <a:pt x="13" y="60"/>
                  </a:cubicBezTo>
                  <a:cubicBezTo>
                    <a:pt x="12" y="59"/>
                    <a:pt x="11" y="58"/>
                    <a:pt x="10" y="58"/>
                  </a:cubicBezTo>
                  <a:cubicBezTo>
                    <a:pt x="8" y="58"/>
                    <a:pt x="5" y="58"/>
                    <a:pt x="3" y="58"/>
                  </a:cubicBezTo>
                  <a:cubicBezTo>
                    <a:pt x="3" y="59"/>
                    <a:pt x="4" y="60"/>
                    <a:pt x="3" y="60"/>
                  </a:cubicBezTo>
                  <a:cubicBezTo>
                    <a:pt x="3" y="61"/>
                    <a:pt x="1" y="61"/>
                    <a:pt x="0" y="61"/>
                  </a:cubicBezTo>
                  <a:cubicBezTo>
                    <a:pt x="0" y="64"/>
                    <a:pt x="2" y="64"/>
                    <a:pt x="4" y="64"/>
                  </a:cubicBezTo>
                  <a:cubicBezTo>
                    <a:pt x="6" y="64"/>
                    <a:pt x="6" y="64"/>
                    <a:pt x="8" y="64"/>
                  </a:cubicBezTo>
                  <a:cubicBezTo>
                    <a:pt x="8" y="64"/>
                    <a:pt x="9" y="64"/>
                    <a:pt x="9" y="65"/>
                  </a:cubicBezTo>
                  <a:cubicBezTo>
                    <a:pt x="9" y="65"/>
                    <a:pt x="10" y="65"/>
                    <a:pt x="10" y="65"/>
                  </a:cubicBezTo>
                  <a:cubicBezTo>
                    <a:pt x="10" y="66"/>
                    <a:pt x="10" y="65"/>
                    <a:pt x="11" y="66"/>
                  </a:cubicBezTo>
                  <a:cubicBezTo>
                    <a:pt x="11" y="66"/>
                    <a:pt x="12" y="66"/>
                    <a:pt x="13" y="67"/>
                  </a:cubicBezTo>
                  <a:cubicBezTo>
                    <a:pt x="13" y="67"/>
                    <a:pt x="14" y="67"/>
                    <a:pt x="14" y="68"/>
                  </a:cubicBezTo>
                  <a:cubicBezTo>
                    <a:pt x="15" y="68"/>
                    <a:pt x="14" y="69"/>
                    <a:pt x="15" y="69"/>
                  </a:cubicBezTo>
                  <a:cubicBezTo>
                    <a:pt x="17" y="69"/>
                    <a:pt x="17" y="69"/>
                    <a:pt x="18" y="68"/>
                  </a:cubicBezTo>
                  <a:cubicBezTo>
                    <a:pt x="18" y="68"/>
                    <a:pt x="19" y="68"/>
                    <a:pt x="19" y="68"/>
                  </a:cubicBezTo>
                  <a:cubicBezTo>
                    <a:pt x="20" y="68"/>
                    <a:pt x="20" y="67"/>
                    <a:pt x="20" y="67"/>
                  </a:cubicBezTo>
                  <a:cubicBezTo>
                    <a:pt x="21" y="66"/>
                    <a:pt x="24" y="66"/>
                    <a:pt x="25" y="66"/>
                  </a:cubicBezTo>
                  <a:cubicBezTo>
                    <a:pt x="25" y="66"/>
                    <a:pt x="26" y="66"/>
                    <a:pt x="26" y="66"/>
                  </a:cubicBezTo>
                  <a:cubicBezTo>
                    <a:pt x="27" y="66"/>
                    <a:pt x="26" y="65"/>
                    <a:pt x="27" y="65"/>
                  </a:cubicBezTo>
                  <a:cubicBezTo>
                    <a:pt x="28" y="64"/>
                    <a:pt x="29" y="64"/>
                    <a:pt x="29" y="64"/>
                  </a:cubicBezTo>
                  <a:cubicBezTo>
                    <a:pt x="30" y="64"/>
                    <a:pt x="30" y="64"/>
                    <a:pt x="31" y="64"/>
                  </a:cubicBezTo>
                  <a:cubicBezTo>
                    <a:pt x="31" y="64"/>
                    <a:pt x="31" y="64"/>
                    <a:pt x="31" y="63"/>
                  </a:cubicBezTo>
                  <a:cubicBezTo>
                    <a:pt x="31" y="63"/>
                    <a:pt x="32" y="63"/>
                    <a:pt x="32" y="63"/>
                  </a:cubicBezTo>
                  <a:cubicBezTo>
                    <a:pt x="32" y="62"/>
                    <a:pt x="32" y="62"/>
                    <a:pt x="33" y="62"/>
                  </a:cubicBezTo>
                  <a:cubicBezTo>
                    <a:pt x="33" y="61"/>
                    <a:pt x="33" y="60"/>
                    <a:pt x="33" y="60"/>
                  </a:cubicBezTo>
                  <a:cubicBezTo>
                    <a:pt x="33" y="60"/>
                    <a:pt x="35" y="60"/>
                    <a:pt x="36" y="60"/>
                  </a:cubicBezTo>
                  <a:cubicBezTo>
                    <a:pt x="37" y="60"/>
                    <a:pt x="37" y="59"/>
                    <a:pt x="38" y="59"/>
                  </a:cubicBezTo>
                  <a:cubicBezTo>
                    <a:pt x="38" y="59"/>
                    <a:pt x="39" y="59"/>
                    <a:pt x="39" y="59"/>
                  </a:cubicBezTo>
                  <a:cubicBezTo>
                    <a:pt x="40" y="59"/>
                    <a:pt x="41" y="58"/>
                    <a:pt x="41" y="57"/>
                  </a:cubicBezTo>
                  <a:cubicBezTo>
                    <a:pt x="42" y="58"/>
                    <a:pt x="41" y="59"/>
                    <a:pt x="41" y="59"/>
                  </a:cubicBezTo>
                  <a:cubicBezTo>
                    <a:pt x="41" y="60"/>
                    <a:pt x="41" y="61"/>
                    <a:pt x="41" y="62"/>
                  </a:cubicBezTo>
                  <a:cubicBezTo>
                    <a:pt x="44" y="63"/>
                    <a:pt x="42" y="60"/>
                    <a:pt x="43" y="59"/>
                  </a:cubicBezTo>
                  <a:cubicBezTo>
                    <a:pt x="43" y="60"/>
                    <a:pt x="43" y="60"/>
                    <a:pt x="44" y="60"/>
                  </a:cubicBezTo>
                  <a:cubicBezTo>
                    <a:pt x="44" y="61"/>
                    <a:pt x="45" y="60"/>
                    <a:pt x="45" y="59"/>
                  </a:cubicBezTo>
                  <a:cubicBezTo>
                    <a:pt x="45" y="60"/>
                    <a:pt x="45" y="61"/>
                    <a:pt x="46" y="61"/>
                  </a:cubicBezTo>
                  <a:cubicBezTo>
                    <a:pt x="46" y="60"/>
                    <a:pt x="46" y="59"/>
                    <a:pt x="48" y="59"/>
                  </a:cubicBezTo>
                  <a:cubicBezTo>
                    <a:pt x="48" y="60"/>
                    <a:pt x="47" y="61"/>
                    <a:pt x="47" y="62"/>
                  </a:cubicBezTo>
                  <a:cubicBezTo>
                    <a:pt x="47" y="63"/>
                    <a:pt x="48" y="62"/>
                    <a:pt x="48" y="61"/>
                  </a:cubicBezTo>
                  <a:cubicBezTo>
                    <a:pt x="49" y="61"/>
                    <a:pt x="49" y="61"/>
                    <a:pt x="50" y="61"/>
                  </a:cubicBezTo>
                  <a:cubicBezTo>
                    <a:pt x="50" y="61"/>
                    <a:pt x="50" y="62"/>
                    <a:pt x="50" y="62"/>
                  </a:cubicBezTo>
                  <a:cubicBezTo>
                    <a:pt x="51" y="62"/>
                    <a:pt x="53" y="61"/>
                    <a:pt x="53" y="62"/>
                  </a:cubicBezTo>
                  <a:cubicBezTo>
                    <a:pt x="52" y="62"/>
                    <a:pt x="52" y="63"/>
                    <a:pt x="51" y="64"/>
                  </a:cubicBezTo>
                  <a:cubicBezTo>
                    <a:pt x="50" y="66"/>
                    <a:pt x="52" y="66"/>
                    <a:pt x="54" y="67"/>
                  </a:cubicBezTo>
                  <a:cubicBezTo>
                    <a:pt x="55" y="68"/>
                    <a:pt x="56" y="67"/>
                    <a:pt x="56" y="66"/>
                  </a:cubicBezTo>
                  <a:cubicBezTo>
                    <a:pt x="57" y="66"/>
                    <a:pt x="57" y="64"/>
                    <a:pt x="57" y="64"/>
                  </a:cubicBezTo>
                  <a:cubicBezTo>
                    <a:pt x="58" y="64"/>
                    <a:pt x="58" y="64"/>
                    <a:pt x="58" y="63"/>
                  </a:cubicBezTo>
                  <a:cubicBezTo>
                    <a:pt x="59" y="63"/>
                    <a:pt x="59" y="64"/>
                    <a:pt x="59" y="64"/>
                  </a:cubicBezTo>
                  <a:cubicBezTo>
                    <a:pt x="59" y="64"/>
                    <a:pt x="60" y="64"/>
                    <a:pt x="60" y="65"/>
                  </a:cubicBezTo>
                  <a:cubicBezTo>
                    <a:pt x="61" y="65"/>
                    <a:pt x="61" y="66"/>
                    <a:pt x="61" y="66"/>
                  </a:cubicBezTo>
                  <a:cubicBezTo>
                    <a:pt x="62" y="66"/>
                    <a:pt x="61" y="66"/>
                    <a:pt x="62" y="66"/>
                  </a:cubicBezTo>
                  <a:cubicBezTo>
                    <a:pt x="62" y="66"/>
                    <a:pt x="62" y="66"/>
                    <a:pt x="63" y="66"/>
                  </a:cubicBezTo>
                  <a:cubicBezTo>
                    <a:pt x="63" y="66"/>
                    <a:pt x="64" y="67"/>
                    <a:pt x="64" y="67"/>
                  </a:cubicBezTo>
                  <a:cubicBezTo>
                    <a:pt x="64" y="69"/>
                    <a:pt x="61" y="68"/>
                    <a:pt x="59" y="69"/>
                  </a:cubicBezTo>
                  <a:cubicBezTo>
                    <a:pt x="59" y="69"/>
                    <a:pt x="59" y="70"/>
                    <a:pt x="59" y="70"/>
                  </a:cubicBezTo>
                  <a:cubicBezTo>
                    <a:pt x="58" y="71"/>
                    <a:pt x="57" y="71"/>
                    <a:pt x="57" y="71"/>
                  </a:cubicBezTo>
                  <a:cubicBezTo>
                    <a:pt x="56" y="72"/>
                    <a:pt x="56" y="72"/>
                    <a:pt x="55" y="72"/>
                  </a:cubicBezTo>
                  <a:cubicBezTo>
                    <a:pt x="55" y="72"/>
                    <a:pt x="55" y="72"/>
                    <a:pt x="54" y="73"/>
                  </a:cubicBezTo>
                  <a:cubicBezTo>
                    <a:pt x="54" y="73"/>
                    <a:pt x="54" y="73"/>
                    <a:pt x="53" y="74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53" y="74"/>
                    <a:pt x="52" y="75"/>
                    <a:pt x="52" y="75"/>
                  </a:cubicBezTo>
                  <a:cubicBezTo>
                    <a:pt x="52" y="75"/>
                    <a:pt x="51" y="75"/>
                    <a:pt x="51" y="75"/>
                  </a:cubicBezTo>
                  <a:cubicBezTo>
                    <a:pt x="50" y="76"/>
                    <a:pt x="49" y="78"/>
                    <a:pt x="48" y="79"/>
                  </a:cubicBezTo>
                  <a:cubicBezTo>
                    <a:pt x="48" y="79"/>
                    <a:pt x="48" y="80"/>
                    <a:pt x="49" y="81"/>
                  </a:cubicBezTo>
                  <a:cubicBezTo>
                    <a:pt x="49" y="81"/>
                    <a:pt x="50" y="81"/>
                    <a:pt x="51" y="82"/>
                  </a:cubicBezTo>
                  <a:cubicBezTo>
                    <a:pt x="52" y="83"/>
                    <a:pt x="54" y="84"/>
                    <a:pt x="55" y="84"/>
                  </a:cubicBezTo>
                  <a:cubicBezTo>
                    <a:pt x="56" y="85"/>
                    <a:pt x="59" y="86"/>
                    <a:pt x="61" y="85"/>
                  </a:cubicBezTo>
                  <a:cubicBezTo>
                    <a:pt x="61" y="84"/>
                    <a:pt x="61" y="84"/>
                    <a:pt x="62" y="83"/>
                  </a:cubicBezTo>
                  <a:cubicBezTo>
                    <a:pt x="63" y="82"/>
                    <a:pt x="64" y="82"/>
                    <a:pt x="65" y="81"/>
                  </a:cubicBezTo>
                  <a:cubicBezTo>
                    <a:pt x="66" y="80"/>
                    <a:pt x="66" y="79"/>
                    <a:pt x="67" y="8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7" y="82"/>
                    <a:pt x="67" y="81"/>
                    <a:pt x="66" y="81"/>
                  </a:cubicBezTo>
                  <a:cubicBezTo>
                    <a:pt x="66" y="82"/>
                    <a:pt x="65" y="83"/>
                    <a:pt x="65" y="83"/>
                  </a:cubicBezTo>
                  <a:cubicBezTo>
                    <a:pt x="65" y="85"/>
                    <a:pt x="66" y="87"/>
                    <a:pt x="65" y="88"/>
                  </a:cubicBezTo>
                  <a:cubicBezTo>
                    <a:pt x="64" y="88"/>
                    <a:pt x="63" y="88"/>
                    <a:pt x="62" y="88"/>
                  </a:cubicBezTo>
                  <a:cubicBezTo>
                    <a:pt x="61" y="88"/>
                    <a:pt x="60" y="88"/>
                    <a:pt x="59" y="88"/>
                  </a:cubicBezTo>
                  <a:cubicBezTo>
                    <a:pt x="58" y="88"/>
                    <a:pt x="57" y="88"/>
                    <a:pt x="56" y="88"/>
                  </a:cubicBezTo>
                  <a:cubicBezTo>
                    <a:pt x="55" y="88"/>
                    <a:pt x="53" y="88"/>
                    <a:pt x="52" y="88"/>
                  </a:cubicBezTo>
                  <a:cubicBezTo>
                    <a:pt x="51" y="88"/>
                    <a:pt x="50" y="88"/>
                    <a:pt x="49" y="88"/>
                  </a:cubicBezTo>
                  <a:cubicBezTo>
                    <a:pt x="48" y="87"/>
                    <a:pt x="47" y="87"/>
                    <a:pt x="46" y="88"/>
                  </a:cubicBezTo>
                  <a:cubicBezTo>
                    <a:pt x="46" y="88"/>
                    <a:pt x="46" y="90"/>
                    <a:pt x="45" y="90"/>
                  </a:cubicBezTo>
                  <a:cubicBezTo>
                    <a:pt x="44" y="91"/>
                    <a:pt x="44" y="89"/>
                    <a:pt x="44" y="88"/>
                  </a:cubicBezTo>
                  <a:cubicBezTo>
                    <a:pt x="44" y="88"/>
                    <a:pt x="42" y="87"/>
                    <a:pt x="42" y="87"/>
                  </a:cubicBezTo>
                  <a:cubicBezTo>
                    <a:pt x="41" y="87"/>
                    <a:pt x="42" y="88"/>
                    <a:pt x="41" y="88"/>
                  </a:cubicBezTo>
                  <a:cubicBezTo>
                    <a:pt x="41" y="89"/>
                    <a:pt x="40" y="88"/>
                    <a:pt x="40" y="89"/>
                  </a:cubicBezTo>
                  <a:cubicBezTo>
                    <a:pt x="40" y="89"/>
                    <a:pt x="41" y="89"/>
                    <a:pt x="41" y="90"/>
                  </a:cubicBezTo>
                  <a:cubicBezTo>
                    <a:pt x="40" y="90"/>
                    <a:pt x="39" y="90"/>
                    <a:pt x="37" y="90"/>
                  </a:cubicBezTo>
                  <a:cubicBezTo>
                    <a:pt x="37" y="90"/>
                    <a:pt x="33" y="92"/>
                    <a:pt x="34" y="93"/>
                  </a:cubicBezTo>
                  <a:cubicBezTo>
                    <a:pt x="34" y="93"/>
                    <a:pt x="33" y="90"/>
                    <a:pt x="32" y="90"/>
                  </a:cubicBezTo>
                  <a:cubicBezTo>
                    <a:pt x="32" y="90"/>
                    <a:pt x="32" y="93"/>
                    <a:pt x="32" y="93"/>
                  </a:cubicBezTo>
                  <a:cubicBezTo>
                    <a:pt x="31" y="93"/>
                    <a:pt x="30" y="93"/>
                    <a:pt x="30" y="94"/>
                  </a:cubicBezTo>
                  <a:cubicBezTo>
                    <a:pt x="29" y="93"/>
                    <a:pt x="28" y="93"/>
                    <a:pt x="27" y="93"/>
                  </a:cubicBezTo>
                  <a:cubicBezTo>
                    <a:pt x="27" y="93"/>
                    <a:pt x="27" y="94"/>
                    <a:pt x="27" y="94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5" y="94"/>
                    <a:pt x="25" y="94"/>
                    <a:pt x="24" y="95"/>
                  </a:cubicBezTo>
                  <a:cubicBezTo>
                    <a:pt x="24" y="95"/>
                    <a:pt x="24" y="95"/>
                    <a:pt x="23" y="95"/>
                  </a:cubicBezTo>
                  <a:cubicBezTo>
                    <a:pt x="23" y="95"/>
                    <a:pt x="23" y="95"/>
                    <a:pt x="23" y="95"/>
                  </a:cubicBezTo>
                  <a:cubicBezTo>
                    <a:pt x="23" y="96"/>
                    <a:pt x="22" y="95"/>
                    <a:pt x="22" y="96"/>
                  </a:cubicBezTo>
                  <a:cubicBezTo>
                    <a:pt x="22" y="96"/>
                    <a:pt x="22" y="96"/>
                    <a:pt x="21" y="96"/>
                  </a:cubicBezTo>
                  <a:cubicBezTo>
                    <a:pt x="19" y="97"/>
                    <a:pt x="18" y="94"/>
                    <a:pt x="16" y="95"/>
                  </a:cubicBezTo>
                  <a:cubicBezTo>
                    <a:pt x="15" y="95"/>
                    <a:pt x="15" y="96"/>
                    <a:pt x="14" y="97"/>
                  </a:cubicBezTo>
                  <a:cubicBezTo>
                    <a:pt x="13" y="98"/>
                    <a:pt x="13" y="98"/>
                    <a:pt x="11" y="99"/>
                  </a:cubicBezTo>
                  <a:cubicBezTo>
                    <a:pt x="11" y="99"/>
                    <a:pt x="11" y="100"/>
                    <a:pt x="12" y="101"/>
                  </a:cubicBezTo>
                  <a:cubicBezTo>
                    <a:pt x="12" y="102"/>
                    <a:pt x="12" y="101"/>
                    <a:pt x="12" y="102"/>
                  </a:cubicBezTo>
                  <a:cubicBezTo>
                    <a:pt x="13" y="102"/>
                    <a:pt x="13" y="102"/>
                    <a:pt x="14" y="102"/>
                  </a:cubicBezTo>
                  <a:cubicBezTo>
                    <a:pt x="15" y="103"/>
                    <a:pt x="15" y="105"/>
                    <a:pt x="17" y="105"/>
                  </a:cubicBezTo>
                  <a:cubicBezTo>
                    <a:pt x="18" y="106"/>
                    <a:pt x="18" y="106"/>
                    <a:pt x="19" y="106"/>
                  </a:cubicBezTo>
                  <a:cubicBezTo>
                    <a:pt x="20" y="106"/>
                    <a:pt x="20" y="105"/>
                    <a:pt x="20" y="105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22" y="105"/>
                    <a:pt x="23" y="104"/>
                    <a:pt x="23" y="103"/>
                  </a:cubicBezTo>
                  <a:cubicBezTo>
                    <a:pt x="24" y="102"/>
                    <a:pt x="23" y="102"/>
                    <a:pt x="24" y="102"/>
                  </a:cubicBezTo>
                  <a:cubicBezTo>
                    <a:pt x="25" y="101"/>
                    <a:pt x="26" y="103"/>
                    <a:pt x="27" y="103"/>
                  </a:cubicBezTo>
                  <a:cubicBezTo>
                    <a:pt x="28" y="104"/>
                    <a:pt x="29" y="102"/>
                    <a:pt x="30" y="101"/>
                  </a:cubicBezTo>
                  <a:cubicBezTo>
                    <a:pt x="32" y="101"/>
                    <a:pt x="33" y="101"/>
                    <a:pt x="34" y="101"/>
                  </a:cubicBezTo>
                  <a:cubicBezTo>
                    <a:pt x="35" y="102"/>
                    <a:pt x="36" y="101"/>
                    <a:pt x="37" y="102"/>
                  </a:cubicBezTo>
                  <a:cubicBezTo>
                    <a:pt x="38" y="102"/>
                    <a:pt x="39" y="102"/>
                    <a:pt x="40" y="102"/>
                  </a:cubicBezTo>
                  <a:cubicBezTo>
                    <a:pt x="41" y="102"/>
                    <a:pt x="42" y="102"/>
                    <a:pt x="43" y="102"/>
                  </a:cubicBezTo>
                  <a:cubicBezTo>
                    <a:pt x="44" y="103"/>
                    <a:pt x="44" y="102"/>
                    <a:pt x="45" y="103"/>
                  </a:cubicBezTo>
                  <a:cubicBezTo>
                    <a:pt x="46" y="103"/>
                    <a:pt x="46" y="103"/>
                    <a:pt x="46" y="103"/>
                  </a:cubicBezTo>
                  <a:cubicBezTo>
                    <a:pt x="47" y="103"/>
                    <a:pt x="48" y="104"/>
                    <a:pt x="48" y="103"/>
                  </a:cubicBezTo>
                  <a:cubicBezTo>
                    <a:pt x="48" y="103"/>
                    <a:pt x="49" y="102"/>
                    <a:pt x="50" y="103"/>
                  </a:cubicBezTo>
                  <a:cubicBezTo>
                    <a:pt x="50" y="103"/>
                    <a:pt x="50" y="104"/>
                    <a:pt x="50" y="104"/>
                  </a:cubicBezTo>
                  <a:cubicBezTo>
                    <a:pt x="50" y="105"/>
                    <a:pt x="51" y="105"/>
                    <a:pt x="52" y="105"/>
                  </a:cubicBezTo>
                  <a:cubicBezTo>
                    <a:pt x="53" y="106"/>
                    <a:pt x="51" y="107"/>
                    <a:pt x="51" y="108"/>
                  </a:cubicBezTo>
                  <a:cubicBezTo>
                    <a:pt x="50" y="109"/>
                    <a:pt x="51" y="110"/>
                    <a:pt x="51" y="111"/>
                  </a:cubicBezTo>
                  <a:cubicBezTo>
                    <a:pt x="51" y="112"/>
                    <a:pt x="51" y="113"/>
                    <a:pt x="52" y="114"/>
                  </a:cubicBezTo>
                  <a:cubicBezTo>
                    <a:pt x="53" y="114"/>
                    <a:pt x="53" y="114"/>
                    <a:pt x="54" y="114"/>
                  </a:cubicBezTo>
                  <a:cubicBezTo>
                    <a:pt x="54" y="115"/>
                    <a:pt x="54" y="116"/>
                    <a:pt x="54" y="117"/>
                  </a:cubicBezTo>
                  <a:cubicBezTo>
                    <a:pt x="55" y="119"/>
                    <a:pt x="55" y="118"/>
                    <a:pt x="56" y="118"/>
                  </a:cubicBezTo>
                  <a:cubicBezTo>
                    <a:pt x="57" y="118"/>
                    <a:pt x="57" y="119"/>
                    <a:pt x="57" y="119"/>
                  </a:cubicBezTo>
                  <a:cubicBezTo>
                    <a:pt x="58" y="119"/>
                    <a:pt x="58" y="119"/>
                    <a:pt x="58" y="118"/>
                  </a:cubicBezTo>
                  <a:cubicBezTo>
                    <a:pt x="59" y="118"/>
                    <a:pt x="58" y="116"/>
                    <a:pt x="60" y="116"/>
                  </a:cubicBezTo>
                  <a:cubicBezTo>
                    <a:pt x="61" y="116"/>
                    <a:pt x="61" y="117"/>
                    <a:pt x="61" y="118"/>
                  </a:cubicBezTo>
                  <a:cubicBezTo>
                    <a:pt x="61" y="120"/>
                    <a:pt x="58" y="121"/>
                    <a:pt x="58" y="122"/>
                  </a:cubicBezTo>
                  <a:cubicBezTo>
                    <a:pt x="58" y="124"/>
                    <a:pt x="58" y="124"/>
                    <a:pt x="59" y="123"/>
                  </a:cubicBezTo>
                  <a:cubicBezTo>
                    <a:pt x="60" y="123"/>
                    <a:pt x="61" y="124"/>
                    <a:pt x="62" y="123"/>
                  </a:cubicBezTo>
                  <a:cubicBezTo>
                    <a:pt x="61" y="124"/>
                    <a:pt x="60" y="124"/>
                    <a:pt x="59" y="125"/>
                  </a:cubicBezTo>
                  <a:cubicBezTo>
                    <a:pt x="58" y="126"/>
                    <a:pt x="58" y="127"/>
                    <a:pt x="58" y="128"/>
                  </a:cubicBezTo>
                  <a:cubicBezTo>
                    <a:pt x="59" y="128"/>
                    <a:pt x="59" y="128"/>
                    <a:pt x="60" y="128"/>
                  </a:cubicBezTo>
                  <a:cubicBezTo>
                    <a:pt x="61" y="128"/>
                    <a:pt x="61" y="129"/>
                    <a:pt x="62" y="129"/>
                  </a:cubicBezTo>
                  <a:cubicBezTo>
                    <a:pt x="64" y="129"/>
                    <a:pt x="64" y="126"/>
                    <a:pt x="65" y="125"/>
                  </a:cubicBezTo>
                  <a:cubicBezTo>
                    <a:pt x="65" y="125"/>
                    <a:pt x="66" y="125"/>
                    <a:pt x="66" y="125"/>
                  </a:cubicBezTo>
                  <a:cubicBezTo>
                    <a:pt x="66" y="125"/>
                    <a:pt x="66" y="125"/>
                    <a:pt x="67" y="124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68" y="124"/>
                    <a:pt x="68" y="123"/>
                    <a:pt x="68" y="123"/>
                  </a:cubicBezTo>
                  <a:cubicBezTo>
                    <a:pt x="69" y="122"/>
                    <a:pt x="69" y="123"/>
                    <a:pt x="70" y="123"/>
                  </a:cubicBezTo>
                  <a:cubicBezTo>
                    <a:pt x="71" y="123"/>
                    <a:pt x="71" y="124"/>
                    <a:pt x="72" y="124"/>
                  </a:cubicBezTo>
                  <a:cubicBezTo>
                    <a:pt x="71" y="124"/>
                    <a:pt x="68" y="125"/>
                    <a:pt x="67" y="126"/>
                  </a:cubicBezTo>
                  <a:cubicBezTo>
                    <a:pt x="67" y="127"/>
                    <a:pt x="67" y="127"/>
                    <a:pt x="67" y="128"/>
                  </a:cubicBezTo>
                  <a:cubicBezTo>
                    <a:pt x="66" y="129"/>
                    <a:pt x="65" y="128"/>
                    <a:pt x="64" y="129"/>
                  </a:cubicBezTo>
                  <a:cubicBezTo>
                    <a:pt x="64" y="131"/>
                    <a:pt x="65" y="131"/>
                    <a:pt x="66" y="131"/>
                  </a:cubicBezTo>
                  <a:cubicBezTo>
                    <a:pt x="66" y="131"/>
                    <a:pt x="66" y="132"/>
                    <a:pt x="67" y="133"/>
                  </a:cubicBezTo>
                  <a:cubicBezTo>
                    <a:pt x="67" y="133"/>
                    <a:pt x="68" y="133"/>
                    <a:pt x="69" y="134"/>
                  </a:cubicBezTo>
                  <a:cubicBezTo>
                    <a:pt x="69" y="135"/>
                    <a:pt x="68" y="134"/>
                    <a:pt x="67" y="134"/>
                  </a:cubicBezTo>
                  <a:cubicBezTo>
                    <a:pt x="67" y="134"/>
                    <a:pt x="67" y="134"/>
                    <a:pt x="67" y="135"/>
                  </a:cubicBezTo>
                  <a:cubicBezTo>
                    <a:pt x="67" y="135"/>
                    <a:pt x="66" y="135"/>
                    <a:pt x="66" y="135"/>
                  </a:cubicBezTo>
                  <a:cubicBezTo>
                    <a:pt x="65" y="136"/>
                    <a:pt x="65" y="136"/>
                    <a:pt x="63" y="136"/>
                  </a:cubicBezTo>
                  <a:cubicBezTo>
                    <a:pt x="62" y="136"/>
                    <a:pt x="61" y="136"/>
                    <a:pt x="60" y="136"/>
                  </a:cubicBezTo>
                  <a:cubicBezTo>
                    <a:pt x="60" y="137"/>
                    <a:pt x="60" y="137"/>
                    <a:pt x="60" y="138"/>
                  </a:cubicBezTo>
                  <a:cubicBezTo>
                    <a:pt x="61" y="138"/>
                    <a:pt x="61" y="138"/>
                    <a:pt x="61" y="138"/>
                  </a:cubicBezTo>
                  <a:cubicBezTo>
                    <a:pt x="60" y="138"/>
                    <a:pt x="59" y="138"/>
                    <a:pt x="60" y="139"/>
                  </a:cubicBezTo>
                  <a:cubicBezTo>
                    <a:pt x="60" y="140"/>
                    <a:pt x="59" y="141"/>
                    <a:pt x="59" y="141"/>
                  </a:cubicBezTo>
                  <a:cubicBezTo>
                    <a:pt x="58" y="141"/>
                    <a:pt x="58" y="141"/>
                    <a:pt x="57" y="141"/>
                  </a:cubicBezTo>
                  <a:cubicBezTo>
                    <a:pt x="55" y="141"/>
                    <a:pt x="56" y="142"/>
                    <a:pt x="55" y="144"/>
                  </a:cubicBezTo>
                  <a:cubicBezTo>
                    <a:pt x="54" y="145"/>
                    <a:pt x="53" y="144"/>
                    <a:pt x="52" y="145"/>
                  </a:cubicBezTo>
                  <a:cubicBezTo>
                    <a:pt x="52" y="145"/>
                    <a:pt x="51" y="146"/>
                    <a:pt x="50" y="146"/>
                  </a:cubicBezTo>
                  <a:cubicBezTo>
                    <a:pt x="49" y="145"/>
                    <a:pt x="49" y="144"/>
                    <a:pt x="48" y="143"/>
                  </a:cubicBezTo>
                  <a:cubicBezTo>
                    <a:pt x="48" y="142"/>
                    <a:pt x="48" y="141"/>
                    <a:pt x="46" y="141"/>
                  </a:cubicBezTo>
                  <a:cubicBezTo>
                    <a:pt x="44" y="141"/>
                    <a:pt x="44" y="141"/>
                    <a:pt x="44" y="143"/>
                  </a:cubicBezTo>
                  <a:cubicBezTo>
                    <a:pt x="44" y="144"/>
                    <a:pt x="45" y="144"/>
                    <a:pt x="44" y="145"/>
                  </a:cubicBezTo>
                  <a:cubicBezTo>
                    <a:pt x="44" y="145"/>
                    <a:pt x="44" y="146"/>
                    <a:pt x="44" y="147"/>
                  </a:cubicBezTo>
                  <a:cubicBezTo>
                    <a:pt x="42" y="147"/>
                    <a:pt x="40" y="146"/>
                    <a:pt x="39" y="147"/>
                  </a:cubicBezTo>
                  <a:cubicBezTo>
                    <a:pt x="38" y="147"/>
                    <a:pt x="36" y="147"/>
                    <a:pt x="35" y="147"/>
                  </a:cubicBezTo>
                  <a:cubicBezTo>
                    <a:pt x="34" y="147"/>
                    <a:pt x="33" y="147"/>
                    <a:pt x="32" y="148"/>
                  </a:cubicBezTo>
                  <a:cubicBezTo>
                    <a:pt x="32" y="150"/>
                    <a:pt x="34" y="150"/>
                    <a:pt x="35" y="151"/>
                  </a:cubicBezTo>
                  <a:cubicBezTo>
                    <a:pt x="36" y="152"/>
                    <a:pt x="38" y="151"/>
                    <a:pt x="39" y="152"/>
                  </a:cubicBezTo>
                  <a:cubicBezTo>
                    <a:pt x="41" y="152"/>
                    <a:pt x="41" y="152"/>
                    <a:pt x="42" y="152"/>
                  </a:cubicBezTo>
                  <a:cubicBezTo>
                    <a:pt x="42" y="153"/>
                    <a:pt x="42" y="153"/>
                    <a:pt x="42" y="154"/>
                  </a:cubicBezTo>
                  <a:cubicBezTo>
                    <a:pt x="42" y="155"/>
                    <a:pt x="43" y="155"/>
                    <a:pt x="44" y="155"/>
                  </a:cubicBezTo>
                  <a:cubicBezTo>
                    <a:pt x="46" y="155"/>
                    <a:pt x="47" y="155"/>
                    <a:pt x="49" y="155"/>
                  </a:cubicBezTo>
                  <a:cubicBezTo>
                    <a:pt x="50" y="155"/>
                    <a:pt x="50" y="155"/>
                    <a:pt x="51" y="155"/>
                  </a:cubicBezTo>
                  <a:cubicBezTo>
                    <a:pt x="52" y="155"/>
                    <a:pt x="53" y="155"/>
                    <a:pt x="54" y="155"/>
                  </a:cubicBezTo>
                  <a:cubicBezTo>
                    <a:pt x="55" y="154"/>
                    <a:pt x="54" y="154"/>
                    <a:pt x="55" y="153"/>
                  </a:cubicBezTo>
                  <a:cubicBezTo>
                    <a:pt x="55" y="153"/>
                    <a:pt x="56" y="154"/>
                    <a:pt x="56" y="154"/>
                  </a:cubicBezTo>
                  <a:cubicBezTo>
                    <a:pt x="57" y="154"/>
                    <a:pt x="57" y="154"/>
                    <a:pt x="58" y="154"/>
                  </a:cubicBezTo>
                  <a:cubicBezTo>
                    <a:pt x="58" y="154"/>
                    <a:pt x="59" y="154"/>
                    <a:pt x="59" y="154"/>
                  </a:cubicBezTo>
                  <a:cubicBezTo>
                    <a:pt x="60" y="154"/>
                    <a:pt x="60" y="153"/>
                    <a:pt x="60" y="153"/>
                  </a:cubicBezTo>
                  <a:cubicBezTo>
                    <a:pt x="61" y="153"/>
                    <a:pt x="62" y="153"/>
                    <a:pt x="63" y="153"/>
                  </a:cubicBezTo>
                  <a:cubicBezTo>
                    <a:pt x="63" y="151"/>
                    <a:pt x="64" y="152"/>
                    <a:pt x="65" y="152"/>
                  </a:cubicBezTo>
                  <a:cubicBezTo>
                    <a:pt x="67" y="152"/>
                    <a:pt x="67" y="151"/>
                    <a:pt x="67" y="153"/>
                  </a:cubicBezTo>
                  <a:cubicBezTo>
                    <a:pt x="68" y="153"/>
                    <a:pt x="69" y="153"/>
                    <a:pt x="70" y="153"/>
                  </a:cubicBezTo>
                  <a:cubicBezTo>
                    <a:pt x="70" y="153"/>
                    <a:pt x="70" y="152"/>
                    <a:pt x="71" y="152"/>
                  </a:cubicBezTo>
                  <a:cubicBezTo>
                    <a:pt x="71" y="152"/>
                    <a:pt x="72" y="151"/>
                    <a:pt x="73" y="151"/>
                  </a:cubicBezTo>
                  <a:cubicBezTo>
                    <a:pt x="73" y="151"/>
                    <a:pt x="74" y="151"/>
                    <a:pt x="75" y="151"/>
                  </a:cubicBezTo>
                  <a:cubicBezTo>
                    <a:pt x="75" y="151"/>
                    <a:pt x="76" y="152"/>
                    <a:pt x="76" y="152"/>
                  </a:cubicBezTo>
                  <a:cubicBezTo>
                    <a:pt x="76" y="152"/>
                    <a:pt x="77" y="152"/>
                    <a:pt x="77" y="152"/>
                  </a:cubicBezTo>
                  <a:cubicBezTo>
                    <a:pt x="77" y="153"/>
                    <a:pt x="77" y="152"/>
                    <a:pt x="78" y="152"/>
                  </a:cubicBezTo>
                  <a:cubicBezTo>
                    <a:pt x="78" y="153"/>
                    <a:pt x="78" y="153"/>
                    <a:pt x="78" y="153"/>
                  </a:cubicBezTo>
                  <a:cubicBezTo>
                    <a:pt x="79" y="154"/>
                    <a:pt x="80" y="154"/>
                    <a:pt x="80" y="154"/>
                  </a:cubicBezTo>
                  <a:cubicBezTo>
                    <a:pt x="81" y="154"/>
                    <a:pt x="83" y="154"/>
                    <a:pt x="84" y="154"/>
                  </a:cubicBezTo>
                  <a:cubicBezTo>
                    <a:pt x="84" y="155"/>
                    <a:pt x="84" y="155"/>
                    <a:pt x="85" y="155"/>
                  </a:cubicBezTo>
                  <a:cubicBezTo>
                    <a:pt x="85" y="155"/>
                    <a:pt x="87" y="155"/>
                    <a:pt x="87" y="155"/>
                  </a:cubicBezTo>
                  <a:cubicBezTo>
                    <a:pt x="88" y="155"/>
                    <a:pt x="89" y="155"/>
                    <a:pt x="90" y="155"/>
                  </a:cubicBezTo>
                  <a:cubicBezTo>
                    <a:pt x="91" y="156"/>
                    <a:pt x="92" y="156"/>
                    <a:pt x="92" y="155"/>
                  </a:cubicBezTo>
                  <a:cubicBezTo>
                    <a:pt x="92" y="156"/>
                    <a:pt x="92" y="157"/>
                    <a:pt x="93" y="158"/>
                  </a:cubicBezTo>
                  <a:cubicBezTo>
                    <a:pt x="94" y="159"/>
                    <a:pt x="96" y="159"/>
                    <a:pt x="96" y="160"/>
                  </a:cubicBezTo>
                  <a:cubicBezTo>
                    <a:pt x="97" y="160"/>
                    <a:pt x="98" y="161"/>
                    <a:pt x="98" y="162"/>
                  </a:cubicBezTo>
                  <a:cubicBezTo>
                    <a:pt x="99" y="162"/>
                    <a:pt x="99" y="163"/>
                    <a:pt x="100" y="163"/>
                  </a:cubicBezTo>
                  <a:cubicBezTo>
                    <a:pt x="100" y="164"/>
                    <a:pt x="101" y="164"/>
                    <a:pt x="101" y="164"/>
                  </a:cubicBezTo>
                  <a:cubicBezTo>
                    <a:pt x="101" y="165"/>
                    <a:pt x="102" y="165"/>
                    <a:pt x="102" y="166"/>
                  </a:cubicBezTo>
                  <a:cubicBezTo>
                    <a:pt x="103" y="166"/>
                    <a:pt x="103" y="166"/>
                    <a:pt x="103" y="167"/>
                  </a:cubicBezTo>
                  <a:cubicBezTo>
                    <a:pt x="104" y="167"/>
                    <a:pt x="105" y="168"/>
                    <a:pt x="106" y="168"/>
                  </a:cubicBezTo>
                  <a:cubicBezTo>
                    <a:pt x="107" y="168"/>
                    <a:pt x="108" y="168"/>
                    <a:pt x="109" y="168"/>
                  </a:cubicBezTo>
                  <a:cubicBezTo>
                    <a:pt x="109" y="168"/>
                    <a:pt x="110" y="168"/>
                    <a:pt x="110" y="168"/>
                  </a:cubicBezTo>
                  <a:cubicBezTo>
                    <a:pt x="111" y="168"/>
                    <a:pt x="112" y="169"/>
                    <a:pt x="113" y="170"/>
                  </a:cubicBezTo>
                  <a:cubicBezTo>
                    <a:pt x="114" y="170"/>
                    <a:pt x="115" y="170"/>
                    <a:pt x="116" y="171"/>
                  </a:cubicBezTo>
                  <a:cubicBezTo>
                    <a:pt x="117" y="171"/>
                    <a:pt x="117" y="172"/>
                    <a:pt x="118" y="172"/>
                  </a:cubicBezTo>
                  <a:cubicBezTo>
                    <a:pt x="119" y="172"/>
                    <a:pt x="120" y="172"/>
                    <a:pt x="121" y="172"/>
                  </a:cubicBezTo>
                  <a:cubicBezTo>
                    <a:pt x="121" y="173"/>
                    <a:pt x="122" y="173"/>
                    <a:pt x="122" y="173"/>
                  </a:cubicBezTo>
                  <a:cubicBezTo>
                    <a:pt x="124" y="174"/>
                    <a:pt x="126" y="174"/>
                    <a:pt x="128" y="174"/>
                  </a:cubicBezTo>
                  <a:cubicBezTo>
                    <a:pt x="129" y="174"/>
                    <a:pt x="131" y="174"/>
                    <a:pt x="132" y="174"/>
                  </a:cubicBezTo>
                  <a:cubicBezTo>
                    <a:pt x="133" y="175"/>
                    <a:pt x="133" y="175"/>
                    <a:pt x="134" y="175"/>
                  </a:cubicBezTo>
                  <a:cubicBezTo>
                    <a:pt x="135" y="175"/>
                    <a:pt x="136" y="175"/>
                    <a:pt x="137" y="175"/>
                  </a:cubicBezTo>
                  <a:cubicBezTo>
                    <a:pt x="138" y="175"/>
                    <a:pt x="138" y="176"/>
                    <a:pt x="139" y="176"/>
                  </a:cubicBezTo>
                  <a:cubicBezTo>
                    <a:pt x="140" y="176"/>
                    <a:pt x="142" y="175"/>
                    <a:pt x="143" y="175"/>
                  </a:cubicBezTo>
                  <a:cubicBezTo>
                    <a:pt x="144" y="174"/>
                    <a:pt x="146" y="174"/>
                    <a:pt x="148" y="173"/>
                  </a:cubicBezTo>
                  <a:cubicBezTo>
                    <a:pt x="148" y="173"/>
                    <a:pt x="149" y="172"/>
                    <a:pt x="150" y="172"/>
                  </a:cubicBezTo>
                  <a:cubicBezTo>
                    <a:pt x="151" y="171"/>
                    <a:pt x="153" y="170"/>
                    <a:pt x="154" y="169"/>
                  </a:cubicBezTo>
                  <a:cubicBezTo>
                    <a:pt x="157" y="168"/>
                    <a:pt x="158" y="167"/>
                    <a:pt x="158" y="165"/>
                  </a:cubicBezTo>
                  <a:cubicBezTo>
                    <a:pt x="158" y="163"/>
                    <a:pt x="158" y="161"/>
                    <a:pt x="160" y="159"/>
                  </a:cubicBezTo>
                  <a:cubicBezTo>
                    <a:pt x="162" y="161"/>
                    <a:pt x="164" y="158"/>
                    <a:pt x="165" y="158"/>
                  </a:cubicBezTo>
                  <a:cubicBezTo>
                    <a:pt x="166" y="157"/>
                    <a:pt x="166" y="157"/>
                    <a:pt x="167" y="157"/>
                  </a:cubicBezTo>
                  <a:cubicBezTo>
                    <a:pt x="169" y="157"/>
                    <a:pt x="170" y="156"/>
                    <a:pt x="171" y="156"/>
                  </a:cubicBezTo>
                  <a:cubicBezTo>
                    <a:pt x="171" y="156"/>
                    <a:pt x="172" y="156"/>
                    <a:pt x="173" y="156"/>
                  </a:cubicBezTo>
                  <a:cubicBezTo>
                    <a:pt x="173" y="156"/>
                    <a:pt x="174" y="155"/>
                    <a:pt x="175" y="155"/>
                  </a:cubicBezTo>
                  <a:cubicBezTo>
                    <a:pt x="176" y="155"/>
                    <a:pt x="177" y="154"/>
                    <a:pt x="178" y="154"/>
                  </a:cubicBezTo>
                  <a:cubicBezTo>
                    <a:pt x="179" y="154"/>
                    <a:pt x="180" y="154"/>
                    <a:pt x="180" y="153"/>
                  </a:cubicBezTo>
                  <a:cubicBezTo>
                    <a:pt x="181" y="153"/>
                    <a:pt x="182" y="152"/>
                    <a:pt x="183" y="151"/>
                  </a:cubicBezTo>
                  <a:cubicBezTo>
                    <a:pt x="184" y="151"/>
                    <a:pt x="184" y="151"/>
                    <a:pt x="185" y="150"/>
                  </a:cubicBezTo>
                  <a:cubicBezTo>
                    <a:pt x="185" y="150"/>
                    <a:pt x="185" y="149"/>
                    <a:pt x="186" y="149"/>
                  </a:cubicBezTo>
                  <a:cubicBezTo>
                    <a:pt x="186" y="149"/>
                    <a:pt x="186" y="149"/>
                    <a:pt x="186" y="149"/>
                  </a:cubicBezTo>
                  <a:cubicBezTo>
                    <a:pt x="187" y="149"/>
                    <a:pt x="188" y="148"/>
                    <a:pt x="188" y="148"/>
                  </a:cubicBezTo>
                  <a:cubicBezTo>
                    <a:pt x="189" y="148"/>
                    <a:pt x="190" y="147"/>
                    <a:pt x="191" y="147"/>
                  </a:cubicBezTo>
                  <a:cubicBezTo>
                    <a:pt x="192" y="146"/>
                    <a:pt x="193" y="145"/>
                    <a:pt x="194" y="144"/>
                  </a:cubicBezTo>
                  <a:cubicBezTo>
                    <a:pt x="195" y="143"/>
                    <a:pt x="196" y="142"/>
                    <a:pt x="197" y="141"/>
                  </a:cubicBezTo>
                  <a:cubicBezTo>
                    <a:pt x="199" y="140"/>
                    <a:pt x="200" y="139"/>
                    <a:pt x="201" y="138"/>
                  </a:cubicBezTo>
                  <a:cubicBezTo>
                    <a:pt x="201" y="138"/>
                    <a:pt x="202" y="138"/>
                    <a:pt x="202" y="137"/>
                  </a:cubicBezTo>
                  <a:cubicBezTo>
                    <a:pt x="203" y="135"/>
                    <a:pt x="205" y="133"/>
                    <a:pt x="206" y="132"/>
                  </a:cubicBezTo>
                  <a:cubicBezTo>
                    <a:pt x="207" y="131"/>
                    <a:pt x="208" y="130"/>
                    <a:pt x="209" y="129"/>
                  </a:cubicBezTo>
                  <a:cubicBezTo>
                    <a:pt x="210" y="128"/>
                    <a:pt x="211" y="127"/>
                    <a:pt x="212" y="127"/>
                  </a:cubicBezTo>
                  <a:cubicBezTo>
                    <a:pt x="213" y="126"/>
                    <a:pt x="213" y="126"/>
                    <a:pt x="214" y="126"/>
                  </a:cubicBezTo>
                  <a:cubicBezTo>
                    <a:pt x="215" y="127"/>
                    <a:pt x="217" y="126"/>
                    <a:pt x="218" y="127"/>
                  </a:cubicBezTo>
                  <a:cubicBezTo>
                    <a:pt x="219" y="127"/>
                    <a:pt x="219" y="127"/>
                    <a:pt x="220" y="127"/>
                  </a:cubicBezTo>
                  <a:cubicBezTo>
                    <a:pt x="221" y="128"/>
                    <a:pt x="223" y="128"/>
                    <a:pt x="224" y="127"/>
                  </a:cubicBezTo>
                  <a:cubicBezTo>
                    <a:pt x="226" y="127"/>
                    <a:pt x="224" y="125"/>
                    <a:pt x="226" y="123"/>
                  </a:cubicBezTo>
                  <a:cubicBezTo>
                    <a:pt x="226" y="123"/>
                    <a:pt x="227" y="123"/>
                    <a:pt x="228" y="123"/>
                  </a:cubicBezTo>
                  <a:cubicBezTo>
                    <a:pt x="228" y="122"/>
                    <a:pt x="228" y="121"/>
                    <a:pt x="229" y="121"/>
                  </a:cubicBezTo>
                  <a:cubicBezTo>
                    <a:pt x="229" y="120"/>
                    <a:pt x="229" y="120"/>
                    <a:pt x="230" y="120"/>
                  </a:cubicBezTo>
                  <a:cubicBezTo>
                    <a:pt x="232" y="120"/>
                    <a:pt x="233" y="122"/>
                    <a:pt x="235" y="123"/>
                  </a:cubicBezTo>
                  <a:cubicBezTo>
                    <a:pt x="235" y="122"/>
                    <a:pt x="236" y="121"/>
                    <a:pt x="236" y="119"/>
                  </a:cubicBezTo>
                  <a:cubicBezTo>
                    <a:pt x="237" y="117"/>
                    <a:pt x="237" y="115"/>
                    <a:pt x="237" y="113"/>
                  </a:cubicBezTo>
                  <a:cubicBezTo>
                    <a:pt x="236" y="113"/>
                    <a:pt x="236" y="113"/>
                    <a:pt x="235" y="112"/>
                  </a:cubicBezTo>
                  <a:cubicBezTo>
                    <a:pt x="235" y="112"/>
                    <a:pt x="235" y="111"/>
                    <a:pt x="234" y="111"/>
                  </a:cubicBezTo>
                  <a:cubicBezTo>
                    <a:pt x="234" y="111"/>
                    <a:pt x="234" y="110"/>
                    <a:pt x="234" y="110"/>
                  </a:cubicBezTo>
                  <a:cubicBezTo>
                    <a:pt x="235" y="110"/>
                    <a:pt x="235" y="110"/>
                    <a:pt x="236" y="110"/>
                  </a:cubicBezTo>
                  <a:cubicBezTo>
                    <a:pt x="235" y="108"/>
                    <a:pt x="236" y="106"/>
                    <a:pt x="234" y="106"/>
                  </a:cubicBezTo>
                  <a:cubicBezTo>
                    <a:pt x="236" y="106"/>
                    <a:pt x="240" y="107"/>
                    <a:pt x="241" y="106"/>
                  </a:cubicBezTo>
                  <a:cubicBezTo>
                    <a:pt x="241" y="105"/>
                    <a:pt x="237" y="103"/>
                    <a:pt x="237" y="102"/>
                  </a:cubicBezTo>
                  <a:cubicBezTo>
                    <a:pt x="236" y="101"/>
                    <a:pt x="236" y="100"/>
                    <a:pt x="234" y="99"/>
                  </a:cubicBezTo>
                  <a:cubicBezTo>
                    <a:pt x="236" y="99"/>
                    <a:pt x="237" y="100"/>
                    <a:pt x="239" y="101"/>
                  </a:cubicBezTo>
                  <a:cubicBezTo>
                    <a:pt x="239" y="101"/>
                    <a:pt x="240" y="102"/>
                    <a:pt x="241" y="102"/>
                  </a:cubicBezTo>
                  <a:cubicBezTo>
                    <a:pt x="241" y="102"/>
                    <a:pt x="241" y="102"/>
                    <a:pt x="241" y="103"/>
                  </a:cubicBezTo>
                  <a:cubicBezTo>
                    <a:pt x="242" y="103"/>
                    <a:pt x="243" y="103"/>
                    <a:pt x="244" y="103"/>
                  </a:cubicBezTo>
                  <a:cubicBezTo>
                    <a:pt x="244" y="103"/>
                    <a:pt x="244" y="103"/>
                    <a:pt x="244" y="103"/>
                  </a:cubicBezTo>
                  <a:cubicBezTo>
                    <a:pt x="245" y="103"/>
                    <a:pt x="246" y="103"/>
                    <a:pt x="246" y="102"/>
                  </a:cubicBezTo>
                  <a:cubicBezTo>
                    <a:pt x="248" y="101"/>
                    <a:pt x="246" y="100"/>
                    <a:pt x="246" y="99"/>
                  </a:cubicBezTo>
                  <a:cubicBezTo>
                    <a:pt x="247" y="99"/>
                    <a:pt x="248" y="100"/>
                    <a:pt x="249" y="99"/>
                  </a:cubicBezTo>
                  <a:cubicBezTo>
                    <a:pt x="250" y="99"/>
                    <a:pt x="249" y="98"/>
                    <a:pt x="250" y="98"/>
                  </a:cubicBezTo>
                  <a:cubicBezTo>
                    <a:pt x="250" y="97"/>
                    <a:pt x="250" y="97"/>
                    <a:pt x="250" y="96"/>
                  </a:cubicBezTo>
                  <a:cubicBezTo>
                    <a:pt x="251" y="95"/>
                    <a:pt x="252" y="95"/>
                    <a:pt x="251" y="93"/>
                  </a:cubicBezTo>
                  <a:cubicBezTo>
                    <a:pt x="251" y="92"/>
                    <a:pt x="249" y="92"/>
                    <a:pt x="248" y="92"/>
                  </a:cubicBezTo>
                  <a:cubicBezTo>
                    <a:pt x="250" y="92"/>
                    <a:pt x="252" y="93"/>
                    <a:pt x="254" y="92"/>
                  </a:cubicBezTo>
                  <a:cubicBezTo>
                    <a:pt x="254" y="90"/>
                    <a:pt x="251" y="89"/>
                    <a:pt x="249" y="88"/>
                  </a:cubicBezTo>
                  <a:cubicBezTo>
                    <a:pt x="248" y="88"/>
                    <a:pt x="248" y="88"/>
                    <a:pt x="247" y="88"/>
                  </a:cubicBezTo>
                  <a:cubicBezTo>
                    <a:pt x="246" y="87"/>
                    <a:pt x="245" y="87"/>
                    <a:pt x="245" y="87"/>
                  </a:cubicBezTo>
                  <a:cubicBezTo>
                    <a:pt x="244" y="87"/>
                    <a:pt x="244" y="87"/>
                    <a:pt x="244" y="87"/>
                  </a:cubicBezTo>
                  <a:cubicBezTo>
                    <a:pt x="243" y="87"/>
                    <a:pt x="243" y="86"/>
                    <a:pt x="243" y="86"/>
                  </a:cubicBezTo>
                  <a:cubicBezTo>
                    <a:pt x="242" y="86"/>
                    <a:pt x="241" y="86"/>
                    <a:pt x="241" y="86"/>
                  </a:cubicBezTo>
                  <a:cubicBezTo>
                    <a:pt x="242" y="86"/>
                    <a:pt x="243" y="86"/>
                    <a:pt x="244" y="85"/>
                  </a:cubicBezTo>
                  <a:cubicBezTo>
                    <a:pt x="244" y="85"/>
                    <a:pt x="245" y="84"/>
                    <a:pt x="245" y="84"/>
                  </a:cubicBezTo>
                  <a:cubicBezTo>
                    <a:pt x="246" y="85"/>
                    <a:pt x="247" y="85"/>
                    <a:pt x="248" y="86"/>
                  </a:cubicBezTo>
                  <a:cubicBezTo>
                    <a:pt x="249" y="86"/>
                    <a:pt x="251" y="86"/>
                    <a:pt x="251" y="87"/>
                  </a:cubicBezTo>
                  <a:cubicBezTo>
                    <a:pt x="252" y="88"/>
                    <a:pt x="253" y="88"/>
                    <a:pt x="255" y="88"/>
                  </a:cubicBezTo>
                  <a:cubicBezTo>
                    <a:pt x="255" y="88"/>
                    <a:pt x="257" y="86"/>
                    <a:pt x="256" y="85"/>
                  </a:cubicBezTo>
                  <a:cubicBezTo>
                    <a:pt x="258" y="84"/>
                    <a:pt x="258" y="84"/>
                    <a:pt x="258" y="82"/>
                  </a:cubicBezTo>
                  <a:cubicBezTo>
                    <a:pt x="258" y="82"/>
                    <a:pt x="258" y="81"/>
                    <a:pt x="258" y="81"/>
                  </a:cubicBezTo>
                  <a:cubicBezTo>
                    <a:pt x="258" y="80"/>
                    <a:pt x="259" y="80"/>
                    <a:pt x="259" y="79"/>
                  </a:cubicBezTo>
                  <a:cubicBezTo>
                    <a:pt x="258" y="78"/>
                    <a:pt x="258" y="78"/>
                    <a:pt x="257" y="79"/>
                  </a:cubicBezTo>
                  <a:cubicBezTo>
                    <a:pt x="256" y="79"/>
                    <a:pt x="257" y="81"/>
                    <a:pt x="256" y="82"/>
                  </a:cubicBezTo>
                  <a:cubicBezTo>
                    <a:pt x="254" y="82"/>
                    <a:pt x="254" y="79"/>
                    <a:pt x="254" y="78"/>
                  </a:cubicBezTo>
                  <a:cubicBezTo>
                    <a:pt x="254" y="77"/>
                    <a:pt x="254" y="77"/>
                    <a:pt x="253" y="77"/>
                  </a:cubicBezTo>
                  <a:cubicBezTo>
                    <a:pt x="252" y="77"/>
                    <a:pt x="251" y="77"/>
                    <a:pt x="250" y="77"/>
                  </a:cubicBezTo>
                  <a:cubicBezTo>
                    <a:pt x="249" y="77"/>
                    <a:pt x="248" y="77"/>
                    <a:pt x="247" y="76"/>
                  </a:cubicBezTo>
                  <a:cubicBezTo>
                    <a:pt x="248" y="75"/>
                    <a:pt x="251" y="76"/>
                    <a:pt x="252" y="76"/>
                  </a:cubicBezTo>
                  <a:cubicBezTo>
                    <a:pt x="252" y="76"/>
                    <a:pt x="254" y="76"/>
                    <a:pt x="255" y="76"/>
                  </a:cubicBezTo>
                  <a:cubicBezTo>
                    <a:pt x="255" y="75"/>
                    <a:pt x="255" y="73"/>
                    <a:pt x="255" y="72"/>
                  </a:cubicBezTo>
                  <a:cubicBezTo>
                    <a:pt x="256" y="71"/>
                    <a:pt x="255" y="71"/>
                    <a:pt x="254" y="70"/>
                  </a:cubicBezTo>
                  <a:cubicBezTo>
                    <a:pt x="253" y="70"/>
                    <a:pt x="251" y="70"/>
                    <a:pt x="251" y="71"/>
                  </a:cubicBezTo>
                  <a:cubicBezTo>
                    <a:pt x="250" y="71"/>
                    <a:pt x="250" y="71"/>
                    <a:pt x="250" y="72"/>
                  </a:cubicBezTo>
                  <a:cubicBezTo>
                    <a:pt x="250" y="72"/>
                    <a:pt x="249" y="72"/>
                    <a:pt x="249" y="72"/>
                  </a:cubicBezTo>
                  <a:cubicBezTo>
                    <a:pt x="248" y="72"/>
                    <a:pt x="247" y="72"/>
                    <a:pt x="247" y="71"/>
                  </a:cubicBezTo>
                  <a:cubicBezTo>
                    <a:pt x="248" y="71"/>
                    <a:pt x="250" y="70"/>
                    <a:pt x="251" y="69"/>
                  </a:cubicBezTo>
                  <a:cubicBezTo>
                    <a:pt x="252" y="67"/>
                    <a:pt x="251" y="67"/>
                    <a:pt x="250" y="67"/>
                  </a:cubicBezTo>
                  <a:cubicBezTo>
                    <a:pt x="250" y="66"/>
                    <a:pt x="254" y="67"/>
                    <a:pt x="255" y="66"/>
                  </a:cubicBezTo>
                  <a:cubicBezTo>
                    <a:pt x="255" y="66"/>
                    <a:pt x="254" y="65"/>
                    <a:pt x="254" y="65"/>
                  </a:cubicBezTo>
                  <a:cubicBezTo>
                    <a:pt x="254" y="64"/>
                    <a:pt x="253" y="64"/>
                    <a:pt x="253" y="63"/>
                  </a:cubicBezTo>
                  <a:cubicBezTo>
                    <a:pt x="253" y="62"/>
                    <a:pt x="253" y="61"/>
                    <a:pt x="253" y="60"/>
                  </a:cubicBezTo>
                  <a:cubicBezTo>
                    <a:pt x="253" y="60"/>
                    <a:pt x="254" y="60"/>
                    <a:pt x="254" y="60"/>
                  </a:cubicBezTo>
                  <a:cubicBezTo>
                    <a:pt x="254" y="59"/>
                    <a:pt x="254" y="59"/>
                    <a:pt x="255" y="58"/>
                  </a:cubicBezTo>
                  <a:cubicBezTo>
                    <a:pt x="255" y="57"/>
                    <a:pt x="254" y="56"/>
                    <a:pt x="253" y="56"/>
                  </a:cubicBezTo>
                  <a:cubicBezTo>
                    <a:pt x="253" y="56"/>
                    <a:pt x="253" y="55"/>
                    <a:pt x="252" y="55"/>
                  </a:cubicBezTo>
                  <a:cubicBezTo>
                    <a:pt x="251" y="56"/>
                    <a:pt x="252" y="56"/>
                    <a:pt x="252" y="57"/>
                  </a:cubicBezTo>
                  <a:cubicBezTo>
                    <a:pt x="251" y="56"/>
                    <a:pt x="250" y="55"/>
                    <a:pt x="250" y="54"/>
                  </a:cubicBezTo>
                  <a:cubicBezTo>
                    <a:pt x="249" y="53"/>
                    <a:pt x="249" y="52"/>
                    <a:pt x="248" y="52"/>
                  </a:cubicBezTo>
                  <a:cubicBezTo>
                    <a:pt x="248" y="53"/>
                    <a:pt x="247" y="52"/>
                    <a:pt x="246" y="52"/>
                  </a:cubicBezTo>
                  <a:cubicBezTo>
                    <a:pt x="245" y="52"/>
                    <a:pt x="245" y="52"/>
                    <a:pt x="244" y="53"/>
                  </a:cubicBezTo>
                  <a:cubicBezTo>
                    <a:pt x="244" y="52"/>
                    <a:pt x="243" y="52"/>
                    <a:pt x="243" y="51"/>
                  </a:cubicBezTo>
                  <a:cubicBezTo>
                    <a:pt x="242" y="50"/>
                    <a:pt x="242" y="51"/>
                    <a:pt x="241" y="51"/>
                  </a:cubicBezTo>
                  <a:cubicBezTo>
                    <a:pt x="241" y="50"/>
                    <a:pt x="240" y="50"/>
                    <a:pt x="240" y="50"/>
                  </a:cubicBezTo>
                  <a:cubicBezTo>
                    <a:pt x="239" y="50"/>
                    <a:pt x="240" y="51"/>
                    <a:pt x="239" y="51"/>
                  </a:cubicBezTo>
                  <a:cubicBezTo>
                    <a:pt x="239" y="51"/>
                    <a:pt x="239" y="51"/>
                    <a:pt x="238" y="51"/>
                  </a:cubicBezTo>
                  <a:cubicBezTo>
                    <a:pt x="238" y="52"/>
                    <a:pt x="237" y="52"/>
                    <a:pt x="237" y="52"/>
                  </a:cubicBezTo>
                  <a:cubicBezTo>
                    <a:pt x="236" y="53"/>
                    <a:pt x="236" y="52"/>
                    <a:pt x="236" y="53"/>
                  </a:cubicBezTo>
                  <a:cubicBezTo>
                    <a:pt x="236" y="54"/>
                    <a:pt x="236" y="54"/>
                    <a:pt x="235" y="54"/>
                  </a:cubicBezTo>
                  <a:cubicBezTo>
                    <a:pt x="234" y="53"/>
                    <a:pt x="236" y="51"/>
                    <a:pt x="236" y="50"/>
                  </a:cubicBezTo>
                  <a:cubicBezTo>
                    <a:pt x="237" y="50"/>
                    <a:pt x="238" y="49"/>
                    <a:pt x="238" y="49"/>
                  </a:cubicBezTo>
                  <a:cubicBezTo>
                    <a:pt x="237" y="48"/>
                    <a:pt x="236" y="48"/>
                    <a:pt x="236" y="47"/>
                  </a:cubicBezTo>
                  <a:cubicBezTo>
                    <a:pt x="237" y="47"/>
                    <a:pt x="238" y="45"/>
                    <a:pt x="237" y="44"/>
                  </a:cubicBezTo>
                  <a:cubicBezTo>
                    <a:pt x="237" y="41"/>
                    <a:pt x="234" y="43"/>
                    <a:pt x="233" y="44"/>
                  </a:cubicBezTo>
                  <a:cubicBezTo>
                    <a:pt x="232" y="45"/>
                    <a:pt x="232" y="45"/>
                    <a:pt x="232" y="46"/>
                  </a:cubicBezTo>
                  <a:cubicBezTo>
                    <a:pt x="231" y="46"/>
                    <a:pt x="230" y="47"/>
                    <a:pt x="230" y="47"/>
                  </a:cubicBezTo>
                  <a:cubicBezTo>
                    <a:pt x="229" y="47"/>
                    <a:pt x="228" y="46"/>
                    <a:pt x="227" y="46"/>
                  </a:cubicBezTo>
                  <a:cubicBezTo>
                    <a:pt x="227" y="46"/>
                    <a:pt x="226" y="46"/>
                    <a:pt x="225" y="46"/>
                  </a:cubicBezTo>
                  <a:cubicBezTo>
                    <a:pt x="225" y="46"/>
                    <a:pt x="227" y="41"/>
                    <a:pt x="226" y="41"/>
                  </a:cubicBezTo>
                  <a:cubicBezTo>
                    <a:pt x="227" y="40"/>
                    <a:pt x="227" y="39"/>
                    <a:pt x="227" y="39"/>
                  </a:cubicBezTo>
                  <a:cubicBezTo>
                    <a:pt x="228" y="38"/>
                    <a:pt x="229" y="38"/>
                    <a:pt x="229" y="37"/>
                  </a:cubicBezTo>
                  <a:cubicBezTo>
                    <a:pt x="229" y="36"/>
                    <a:pt x="229" y="35"/>
                    <a:pt x="229" y="35"/>
                  </a:cubicBezTo>
                  <a:cubicBezTo>
                    <a:pt x="229" y="34"/>
                    <a:pt x="228" y="32"/>
                    <a:pt x="229" y="31"/>
                  </a:cubicBezTo>
                  <a:cubicBezTo>
                    <a:pt x="229" y="30"/>
                    <a:pt x="230" y="30"/>
                    <a:pt x="230" y="30"/>
                  </a:cubicBezTo>
                  <a:cubicBezTo>
                    <a:pt x="230" y="29"/>
                    <a:pt x="230" y="28"/>
                    <a:pt x="230" y="27"/>
                  </a:cubicBezTo>
                  <a:cubicBezTo>
                    <a:pt x="229" y="27"/>
                    <a:pt x="228" y="28"/>
                    <a:pt x="227" y="29"/>
                  </a:cubicBezTo>
                  <a:cubicBezTo>
                    <a:pt x="226" y="30"/>
                    <a:pt x="226" y="30"/>
                    <a:pt x="225" y="29"/>
                  </a:cubicBezTo>
                  <a:cubicBezTo>
                    <a:pt x="225" y="28"/>
                    <a:pt x="224" y="27"/>
                    <a:pt x="222" y="26"/>
                  </a:cubicBezTo>
                  <a:cubicBezTo>
                    <a:pt x="222" y="26"/>
                    <a:pt x="221" y="26"/>
                    <a:pt x="221" y="26"/>
                  </a:cubicBezTo>
                  <a:cubicBezTo>
                    <a:pt x="220" y="26"/>
                    <a:pt x="220" y="27"/>
                    <a:pt x="220" y="27"/>
                  </a:cubicBezTo>
                  <a:cubicBezTo>
                    <a:pt x="219" y="27"/>
                    <a:pt x="219" y="26"/>
                    <a:pt x="218" y="26"/>
                  </a:cubicBezTo>
                  <a:cubicBezTo>
                    <a:pt x="218" y="26"/>
                    <a:pt x="217" y="25"/>
                    <a:pt x="218" y="25"/>
                  </a:cubicBezTo>
                  <a:cubicBezTo>
                    <a:pt x="218" y="24"/>
                    <a:pt x="219" y="24"/>
                    <a:pt x="219" y="24"/>
                  </a:cubicBezTo>
                  <a:cubicBezTo>
                    <a:pt x="220" y="24"/>
                    <a:pt x="221" y="23"/>
                    <a:pt x="222" y="22"/>
                  </a:cubicBezTo>
                  <a:cubicBezTo>
                    <a:pt x="222" y="21"/>
                    <a:pt x="223" y="21"/>
                    <a:pt x="223" y="21"/>
                  </a:cubicBezTo>
                  <a:cubicBezTo>
                    <a:pt x="224" y="20"/>
                    <a:pt x="224" y="19"/>
                    <a:pt x="224" y="18"/>
                  </a:cubicBezTo>
                  <a:cubicBezTo>
                    <a:pt x="224" y="18"/>
                    <a:pt x="224" y="16"/>
                    <a:pt x="223" y="16"/>
                  </a:cubicBezTo>
                  <a:cubicBezTo>
                    <a:pt x="223" y="15"/>
                    <a:pt x="222" y="16"/>
                    <a:pt x="222" y="15"/>
                  </a:cubicBezTo>
                  <a:cubicBezTo>
                    <a:pt x="223" y="15"/>
                    <a:pt x="223" y="15"/>
                    <a:pt x="224" y="14"/>
                  </a:cubicBezTo>
                  <a:cubicBezTo>
                    <a:pt x="225" y="14"/>
                    <a:pt x="225" y="13"/>
                    <a:pt x="225" y="12"/>
                  </a:cubicBezTo>
                  <a:cubicBezTo>
                    <a:pt x="226" y="12"/>
                    <a:pt x="226" y="11"/>
                    <a:pt x="226" y="11"/>
                  </a:cubicBezTo>
                  <a:cubicBezTo>
                    <a:pt x="227" y="11"/>
                    <a:pt x="228" y="11"/>
                    <a:pt x="228" y="11"/>
                  </a:cubicBezTo>
                  <a:lnTo>
                    <a:pt x="230" y="1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8AD8F47D-9307-9B2E-6FAC-1BCEC6D5E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3438" y="3465513"/>
              <a:ext cx="93663" cy="74613"/>
            </a:xfrm>
            <a:custGeom>
              <a:avLst/>
              <a:gdLst>
                <a:gd name="T0" fmla="*/ 90 w 90"/>
                <a:gd name="T1" fmla="*/ 36 h 72"/>
                <a:gd name="T2" fmla="*/ 86 w 90"/>
                <a:gd name="T3" fmla="*/ 34 h 72"/>
                <a:gd name="T4" fmla="*/ 83 w 90"/>
                <a:gd name="T5" fmla="*/ 29 h 72"/>
                <a:gd name="T6" fmla="*/ 82 w 90"/>
                <a:gd name="T7" fmla="*/ 27 h 72"/>
                <a:gd name="T8" fmla="*/ 82 w 90"/>
                <a:gd name="T9" fmla="*/ 26 h 72"/>
                <a:gd name="T10" fmla="*/ 74 w 90"/>
                <a:gd name="T11" fmla="*/ 24 h 72"/>
                <a:gd name="T12" fmla="*/ 74 w 90"/>
                <a:gd name="T13" fmla="*/ 19 h 72"/>
                <a:gd name="T14" fmla="*/ 76 w 90"/>
                <a:gd name="T15" fmla="*/ 14 h 72"/>
                <a:gd name="T16" fmla="*/ 77 w 90"/>
                <a:gd name="T17" fmla="*/ 12 h 72"/>
                <a:gd name="T18" fmla="*/ 76 w 90"/>
                <a:gd name="T19" fmla="*/ 9 h 72"/>
                <a:gd name="T20" fmla="*/ 73 w 90"/>
                <a:gd name="T21" fmla="*/ 8 h 72"/>
                <a:gd name="T22" fmla="*/ 68 w 90"/>
                <a:gd name="T23" fmla="*/ 7 h 72"/>
                <a:gd name="T24" fmla="*/ 65 w 90"/>
                <a:gd name="T25" fmla="*/ 6 h 72"/>
                <a:gd name="T26" fmla="*/ 61 w 90"/>
                <a:gd name="T27" fmla="*/ 4 h 72"/>
                <a:gd name="T28" fmla="*/ 62 w 90"/>
                <a:gd name="T29" fmla="*/ 0 h 72"/>
                <a:gd name="T30" fmla="*/ 59 w 90"/>
                <a:gd name="T31" fmla="*/ 1 h 72"/>
                <a:gd name="T32" fmla="*/ 52 w 90"/>
                <a:gd name="T33" fmla="*/ 0 h 72"/>
                <a:gd name="T34" fmla="*/ 45 w 90"/>
                <a:gd name="T35" fmla="*/ 1 h 72"/>
                <a:gd name="T36" fmla="*/ 42 w 90"/>
                <a:gd name="T37" fmla="*/ 3 h 72"/>
                <a:gd name="T38" fmla="*/ 40 w 90"/>
                <a:gd name="T39" fmla="*/ 5 h 72"/>
                <a:gd name="T40" fmla="*/ 38 w 90"/>
                <a:gd name="T41" fmla="*/ 6 h 72"/>
                <a:gd name="T42" fmla="*/ 35 w 90"/>
                <a:gd name="T43" fmla="*/ 10 h 72"/>
                <a:gd name="T44" fmla="*/ 27 w 90"/>
                <a:gd name="T45" fmla="*/ 6 h 72"/>
                <a:gd name="T46" fmla="*/ 21 w 90"/>
                <a:gd name="T47" fmla="*/ 7 h 72"/>
                <a:gd name="T48" fmla="*/ 19 w 90"/>
                <a:gd name="T49" fmla="*/ 4 h 72"/>
                <a:gd name="T50" fmla="*/ 14 w 90"/>
                <a:gd name="T51" fmla="*/ 4 h 72"/>
                <a:gd name="T52" fmla="*/ 11 w 90"/>
                <a:gd name="T53" fmla="*/ 7 h 72"/>
                <a:gd name="T54" fmla="*/ 7 w 90"/>
                <a:gd name="T55" fmla="*/ 9 h 72"/>
                <a:gd name="T56" fmla="*/ 2 w 90"/>
                <a:gd name="T57" fmla="*/ 11 h 72"/>
                <a:gd name="T58" fmla="*/ 2 w 90"/>
                <a:gd name="T59" fmla="*/ 15 h 72"/>
                <a:gd name="T60" fmla="*/ 2 w 90"/>
                <a:gd name="T61" fmla="*/ 20 h 72"/>
                <a:gd name="T62" fmla="*/ 14 w 90"/>
                <a:gd name="T63" fmla="*/ 25 h 72"/>
                <a:gd name="T64" fmla="*/ 18 w 90"/>
                <a:gd name="T65" fmla="*/ 31 h 72"/>
                <a:gd name="T66" fmla="*/ 27 w 90"/>
                <a:gd name="T67" fmla="*/ 39 h 72"/>
                <a:gd name="T68" fmla="*/ 35 w 90"/>
                <a:gd name="T69" fmla="*/ 41 h 72"/>
                <a:gd name="T70" fmla="*/ 37 w 90"/>
                <a:gd name="T71" fmla="*/ 48 h 72"/>
                <a:gd name="T72" fmla="*/ 42 w 90"/>
                <a:gd name="T73" fmla="*/ 55 h 72"/>
                <a:gd name="T74" fmla="*/ 50 w 90"/>
                <a:gd name="T75" fmla="*/ 53 h 72"/>
                <a:gd name="T76" fmla="*/ 54 w 90"/>
                <a:gd name="T77" fmla="*/ 49 h 72"/>
                <a:gd name="T78" fmla="*/ 55 w 90"/>
                <a:gd name="T79" fmla="*/ 61 h 72"/>
                <a:gd name="T80" fmla="*/ 67 w 90"/>
                <a:gd name="T81" fmla="*/ 67 h 72"/>
                <a:gd name="T82" fmla="*/ 75 w 90"/>
                <a:gd name="T83" fmla="*/ 69 h 72"/>
                <a:gd name="T84" fmla="*/ 78 w 90"/>
                <a:gd name="T85" fmla="*/ 65 h 72"/>
                <a:gd name="T86" fmla="*/ 75 w 90"/>
                <a:gd name="T87" fmla="*/ 60 h 72"/>
                <a:gd name="T88" fmla="*/ 75 w 90"/>
                <a:gd name="T89" fmla="*/ 57 h 72"/>
                <a:gd name="T90" fmla="*/ 78 w 90"/>
                <a:gd name="T91" fmla="*/ 54 h 72"/>
                <a:gd name="T92" fmla="*/ 81 w 90"/>
                <a:gd name="T93" fmla="*/ 49 h 72"/>
                <a:gd name="T94" fmla="*/ 84 w 90"/>
                <a:gd name="T95" fmla="*/ 47 h 72"/>
                <a:gd name="T96" fmla="*/ 86 w 90"/>
                <a:gd name="T97" fmla="*/ 45 h 72"/>
                <a:gd name="T98" fmla="*/ 87 w 90"/>
                <a:gd name="T99" fmla="*/ 43 h 72"/>
                <a:gd name="T100" fmla="*/ 90 w 90"/>
                <a:gd name="T101" fmla="*/ 3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0" h="72">
                  <a:moveTo>
                    <a:pt x="85" y="5"/>
                  </a:moveTo>
                  <a:cubicBezTo>
                    <a:pt x="85" y="5"/>
                    <a:pt x="85" y="5"/>
                    <a:pt x="85" y="5"/>
                  </a:cubicBezTo>
                  <a:moveTo>
                    <a:pt x="90" y="36"/>
                  </a:moveTo>
                  <a:cubicBezTo>
                    <a:pt x="90" y="35"/>
                    <a:pt x="89" y="35"/>
                    <a:pt x="88" y="35"/>
                  </a:cubicBezTo>
                  <a:cubicBezTo>
                    <a:pt x="88" y="35"/>
                    <a:pt x="88" y="35"/>
                    <a:pt x="88" y="35"/>
                  </a:cubicBezTo>
                  <a:cubicBezTo>
                    <a:pt x="87" y="35"/>
                    <a:pt x="87" y="34"/>
                    <a:pt x="86" y="34"/>
                  </a:cubicBezTo>
                  <a:cubicBezTo>
                    <a:pt x="86" y="34"/>
                    <a:pt x="86" y="34"/>
                    <a:pt x="85" y="33"/>
                  </a:cubicBezTo>
                  <a:cubicBezTo>
                    <a:pt x="84" y="33"/>
                    <a:pt x="84" y="33"/>
                    <a:pt x="83" y="32"/>
                  </a:cubicBezTo>
                  <a:cubicBezTo>
                    <a:pt x="83" y="31"/>
                    <a:pt x="83" y="30"/>
                    <a:pt x="83" y="29"/>
                  </a:cubicBezTo>
                  <a:cubicBezTo>
                    <a:pt x="83" y="29"/>
                    <a:pt x="83" y="28"/>
                    <a:pt x="83" y="28"/>
                  </a:cubicBezTo>
                  <a:cubicBezTo>
                    <a:pt x="83" y="28"/>
                    <a:pt x="83" y="28"/>
                    <a:pt x="83" y="28"/>
                  </a:cubicBezTo>
                  <a:cubicBezTo>
                    <a:pt x="83" y="27"/>
                    <a:pt x="83" y="27"/>
                    <a:pt x="82" y="27"/>
                  </a:cubicBezTo>
                  <a:cubicBezTo>
                    <a:pt x="82" y="27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2" y="26"/>
                    <a:pt x="82" y="26"/>
                    <a:pt x="82" y="26"/>
                  </a:cubicBezTo>
                  <a:cubicBezTo>
                    <a:pt x="80" y="26"/>
                    <a:pt x="79" y="26"/>
                    <a:pt x="78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6" y="25"/>
                    <a:pt x="74" y="25"/>
                    <a:pt x="74" y="24"/>
                  </a:cubicBezTo>
                  <a:cubicBezTo>
                    <a:pt x="73" y="24"/>
                    <a:pt x="73" y="22"/>
                    <a:pt x="73" y="22"/>
                  </a:cubicBezTo>
                  <a:cubicBezTo>
                    <a:pt x="73" y="21"/>
                    <a:pt x="73" y="21"/>
                    <a:pt x="73" y="21"/>
                  </a:cubicBezTo>
                  <a:cubicBezTo>
                    <a:pt x="73" y="20"/>
                    <a:pt x="74" y="20"/>
                    <a:pt x="74" y="19"/>
                  </a:cubicBezTo>
                  <a:cubicBezTo>
                    <a:pt x="74" y="19"/>
                    <a:pt x="74" y="18"/>
                    <a:pt x="74" y="18"/>
                  </a:cubicBezTo>
                  <a:cubicBezTo>
                    <a:pt x="75" y="17"/>
                    <a:pt x="75" y="17"/>
                    <a:pt x="75" y="16"/>
                  </a:cubicBezTo>
                  <a:cubicBezTo>
                    <a:pt x="75" y="15"/>
                    <a:pt x="75" y="15"/>
                    <a:pt x="76" y="14"/>
                  </a:cubicBezTo>
                  <a:cubicBezTo>
                    <a:pt x="76" y="14"/>
                    <a:pt x="76" y="14"/>
                    <a:pt x="76" y="14"/>
                  </a:cubicBezTo>
                  <a:cubicBezTo>
                    <a:pt x="76" y="13"/>
                    <a:pt x="76" y="13"/>
                    <a:pt x="77" y="13"/>
                  </a:cubicBezTo>
                  <a:cubicBezTo>
                    <a:pt x="77" y="13"/>
                    <a:pt x="77" y="12"/>
                    <a:pt x="77" y="12"/>
                  </a:cubicBezTo>
                  <a:cubicBezTo>
                    <a:pt x="78" y="11"/>
                    <a:pt x="78" y="11"/>
                    <a:pt x="78" y="11"/>
                  </a:cubicBezTo>
                  <a:cubicBezTo>
                    <a:pt x="78" y="10"/>
                    <a:pt x="77" y="10"/>
                    <a:pt x="78" y="10"/>
                  </a:cubicBezTo>
                  <a:cubicBezTo>
                    <a:pt x="77" y="10"/>
                    <a:pt x="76" y="9"/>
                    <a:pt x="76" y="9"/>
                  </a:cubicBezTo>
                  <a:cubicBezTo>
                    <a:pt x="75" y="9"/>
                    <a:pt x="75" y="9"/>
                    <a:pt x="74" y="9"/>
                  </a:cubicBezTo>
                  <a:cubicBezTo>
                    <a:pt x="74" y="9"/>
                    <a:pt x="74" y="8"/>
                    <a:pt x="74" y="8"/>
                  </a:cubicBezTo>
                  <a:cubicBezTo>
                    <a:pt x="73" y="8"/>
                    <a:pt x="73" y="8"/>
                    <a:pt x="73" y="8"/>
                  </a:cubicBezTo>
                  <a:cubicBezTo>
                    <a:pt x="73" y="7"/>
                    <a:pt x="72" y="7"/>
                    <a:pt x="72" y="7"/>
                  </a:cubicBezTo>
                  <a:cubicBezTo>
                    <a:pt x="72" y="6"/>
                    <a:pt x="72" y="6"/>
                    <a:pt x="71" y="6"/>
                  </a:cubicBezTo>
                  <a:cubicBezTo>
                    <a:pt x="70" y="6"/>
                    <a:pt x="69" y="7"/>
                    <a:pt x="68" y="7"/>
                  </a:cubicBezTo>
                  <a:cubicBezTo>
                    <a:pt x="67" y="7"/>
                    <a:pt x="67" y="8"/>
                    <a:pt x="66" y="7"/>
                  </a:cubicBezTo>
                  <a:cubicBezTo>
                    <a:pt x="66" y="7"/>
                    <a:pt x="66" y="7"/>
                    <a:pt x="66" y="7"/>
                  </a:cubicBezTo>
                  <a:cubicBezTo>
                    <a:pt x="66" y="7"/>
                    <a:pt x="65" y="6"/>
                    <a:pt x="65" y="6"/>
                  </a:cubicBezTo>
                  <a:cubicBezTo>
                    <a:pt x="65" y="6"/>
                    <a:pt x="65" y="6"/>
                    <a:pt x="64" y="5"/>
                  </a:cubicBezTo>
                  <a:cubicBezTo>
                    <a:pt x="63" y="5"/>
                    <a:pt x="62" y="5"/>
                    <a:pt x="61" y="5"/>
                  </a:cubicBezTo>
                  <a:cubicBezTo>
                    <a:pt x="61" y="5"/>
                    <a:pt x="61" y="5"/>
                    <a:pt x="61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2" y="3"/>
                    <a:pt x="63" y="3"/>
                    <a:pt x="63" y="2"/>
                  </a:cubicBezTo>
                  <a:cubicBezTo>
                    <a:pt x="64" y="1"/>
                    <a:pt x="63" y="0"/>
                    <a:pt x="62" y="0"/>
                  </a:cubicBezTo>
                  <a:cubicBezTo>
                    <a:pt x="62" y="0"/>
                    <a:pt x="61" y="0"/>
                    <a:pt x="61" y="0"/>
                  </a:cubicBezTo>
                  <a:cubicBezTo>
                    <a:pt x="61" y="0"/>
                    <a:pt x="60" y="0"/>
                    <a:pt x="60" y="0"/>
                  </a:cubicBezTo>
                  <a:cubicBezTo>
                    <a:pt x="59" y="0"/>
                    <a:pt x="59" y="1"/>
                    <a:pt x="59" y="1"/>
                  </a:cubicBezTo>
                  <a:cubicBezTo>
                    <a:pt x="58" y="1"/>
                    <a:pt x="57" y="1"/>
                    <a:pt x="57" y="1"/>
                  </a:cubicBezTo>
                  <a:cubicBezTo>
                    <a:pt x="56" y="1"/>
                    <a:pt x="55" y="1"/>
                    <a:pt x="54" y="1"/>
                  </a:cubicBezTo>
                  <a:cubicBezTo>
                    <a:pt x="53" y="1"/>
                    <a:pt x="53" y="0"/>
                    <a:pt x="52" y="0"/>
                  </a:cubicBezTo>
                  <a:cubicBezTo>
                    <a:pt x="50" y="0"/>
                    <a:pt x="49" y="0"/>
                    <a:pt x="48" y="0"/>
                  </a:cubicBezTo>
                  <a:cubicBezTo>
                    <a:pt x="47" y="0"/>
                    <a:pt x="47" y="1"/>
                    <a:pt x="46" y="1"/>
                  </a:cubicBezTo>
                  <a:cubicBezTo>
                    <a:pt x="46" y="1"/>
                    <a:pt x="45" y="0"/>
                    <a:pt x="45" y="1"/>
                  </a:cubicBezTo>
                  <a:cubicBezTo>
                    <a:pt x="45" y="1"/>
                    <a:pt x="44" y="1"/>
                    <a:pt x="44" y="2"/>
                  </a:cubicBezTo>
                  <a:cubicBezTo>
                    <a:pt x="44" y="2"/>
                    <a:pt x="43" y="2"/>
                    <a:pt x="43" y="2"/>
                  </a:cubicBezTo>
                  <a:cubicBezTo>
                    <a:pt x="43" y="2"/>
                    <a:pt x="42" y="2"/>
                    <a:pt x="42" y="3"/>
                  </a:cubicBezTo>
                  <a:cubicBezTo>
                    <a:pt x="41" y="3"/>
                    <a:pt x="41" y="3"/>
                    <a:pt x="41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40" y="4"/>
                    <a:pt x="40" y="5"/>
                    <a:pt x="40" y="5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40" y="5"/>
                    <a:pt x="39" y="5"/>
                    <a:pt x="39" y="6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7" y="7"/>
                    <a:pt x="37" y="7"/>
                    <a:pt x="37" y="7"/>
                  </a:cubicBezTo>
                  <a:cubicBezTo>
                    <a:pt x="37" y="8"/>
                    <a:pt x="37" y="8"/>
                    <a:pt x="37" y="9"/>
                  </a:cubicBezTo>
                  <a:cubicBezTo>
                    <a:pt x="36" y="9"/>
                    <a:pt x="36" y="9"/>
                    <a:pt x="35" y="10"/>
                  </a:cubicBezTo>
                  <a:cubicBezTo>
                    <a:pt x="34" y="10"/>
                    <a:pt x="34" y="9"/>
                    <a:pt x="33" y="9"/>
                  </a:cubicBezTo>
                  <a:cubicBezTo>
                    <a:pt x="32" y="9"/>
                    <a:pt x="30" y="8"/>
                    <a:pt x="29" y="7"/>
                  </a:cubicBezTo>
                  <a:cubicBezTo>
                    <a:pt x="28" y="6"/>
                    <a:pt x="28" y="5"/>
                    <a:pt x="27" y="6"/>
                  </a:cubicBezTo>
                  <a:cubicBezTo>
                    <a:pt x="26" y="6"/>
                    <a:pt x="25" y="6"/>
                    <a:pt x="24" y="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3" y="8"/>
                    <a:pt x="22" y="7"/>
                    <a:pt x="21" y="7"/>
                  </a:cubicBezTo>
                  <a:cubicBezTo>
                    <a:pt x="21" y="7"/>
                    <a:pt x="20" y="7"/>
                    <a:pt x="20" y="7"/>
                  </a:cubicBezTo>
                  <a:cubicBezTo>
                    <a:pt x="20" y="6"/>
                    <a:pt x="20" y="6"/>
                    <a:pt x="19" y="5"/>
                  </a:cubicBezTo>
                  <a:cubicBezTo>
                    <a:pt x="19" y="5"/>
                    <a:pt x="19" y="5"/>
                    <a:pt x="19" y="4"/>
                  </a:cubicBezTo>
                  <a:cubicBezTo>
                    <a:pt x="19" y="4"/>
                    <a:pt x="19" y="3"/>
                    <a:pt x="19" y="3"/>
                  </a:cubicBezTo>
                  <a:cubicBezTo>
                    <a:pt x="18" y="3"/>
                    <a:pt x="17" y="3"/>
                    <a:pt x="17" y="3"/>
                  </a:cubicBezTo>
                  <a:cubicBezTo>
                    <a:pt x="16" y="3"/>
                    <a:pt x="15" y="4"/>
                    <a:pt x="14" y="4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10"/>
                    <a:pt x="6" y="10"/>
                    <a:pt x="5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3" y="10"/>
                    <a:pt x="3" y="11"/>
                    <a:pt x="2" y="11"/>
                  </a:cubicBezTo>
                  <a:cubicBezTo>
                    <a:pt x="2" y="12"/>
                    <a:pt x="1" y="12"/>
                    <a:pt x="0" y="13"/>
                  </a:cubicBezTo>
                  <a:cubicBezTo>
                    <a:pt x="1" y="13"/>
                    <a:pt x="1" y="13"/>
                    <a:pt x="1" y="14"/>
                  </a:cubicBezTo>
                  <a:cubicBezTo>
                    <a:pt x="1" y="13"/>
                    <a:pt x="2" y="15"/>
                    <a:pt x="2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7"/>
                    <a:pt x="2" y="19"/>
                    <a:pt x="2" y="20"/>
                  </a:cubicBezTo>
                  <a:cubicBezTo>
                    <a:pt x="2" y="22"/>
                    <a:pt x="3" y="23"/>
                    <a:pt x="4" y="24"/>
                  </a:cubicBezTo>
                  <a:cubicBezTo>
                    <a:pt x="6" y="25"/>
                    <a:pt x="7" y="27"/>
                    <a:pt x="9" y="27"/>
                  </a:cubicBezTo>
                  <a:cubicBezTo>
                    <a:pt x="11" y="26"/>
                    <a:pt x="12" y="25"/>
                    <a:pt x="14" y="25"/>
                  </a:cubicBezTo>
                  <a:cubicBezTo>
                    <a:pt x="16" y="24"/>
                    <a:pt x="18" y="26"/>
                    <a:pt x="19" y="28"/>
                  </a:cubicBezTo>
                  <a:cubicBezTo>
                    <a:pt x="19" y="28"/>
                    <a:pt x="19" y="28"/>
                    <a:pt x="19" y="29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7" y="33"/>
                    <a:pt x="21" y="35"/>
                    <a:pt x="22" y="36"/>
                  </a:cubicBezTo>
                  <a:cubicBezTo>
                    <a:pt x="24" y="36"/>
                    <a:pt x="26" y="35"/>
                    <a:pt x="27" y="37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9" y="41"/>
                    <a:pt x="30" y="41"/>
                  </a:cubicBezTo>
                  <a:cubicBezTo>
                    <a:pt x="31" y="41"/>
                    <a:pt x="32" y="40"/>
                    <a:pt x="33" y="40"/>
                  </a:cubicBezTo>
                  <a:cubicBezTo>
                    <a:pt x="34" y="40"/>
                    <a:pt x="35" y="41"/>
                    <a:pt x="35" y="41"/>
                  </a:cubicBezTo>
                  <a:cubicBezTo>
                    <a:pt x="36" y="42"/>
                    <a:pt x="39" y="42"/>
                    <a:pt x="39" y="44"/>
                  </a:cubicBezTo>
                  <a:cubicBezTo>
                    <a:pt x="39" y="45"/>
                    <a:pt x="37" y="44"/>
                    <a:pt x="37" y="45"/>
                  </a:cubicBezTo>
                  <a:cubicBezTo>
                    <a:pt x="36" y="46"/>
                    <a:pt x="37" y="48"/>
                    <a:pt x="37" y="48"/>
                  </a:cubicBezTo>
                  <a:cubicBezTo>
                    <a:pt x="37" y="49"/>
                    <a:pt x="38" y="48"/>
                    <a:pt x="39" y="48"/>
                  </a:cubicBezTo>
                  <a:cubicBezTo>
                    <a:pt x="40" y="49"/>
                    <a:pt x="40" y="52"/>
                    <a:pt x="40" y="53"/>
                  </a:cubicBezTo>
                  <a:cubicBezTo>
                    <a:pt x="41" y="54"/>
                    <a:pt x="41" y="54"/>
                    <a:pt x="42" y="55"/>
                  </a:cubicBezTo>
                  <a:cubicBezTo>
                    <a:pt x="43" y="56"/>
                    <a:pt x="43" y="56"/>
                    <a:pt x="44" y="56"/>
                  </a:cubicBezTo>
                  <a:cubicBezTo>
                    <a:pt x="45" y="57"/>
                    <a:pt x="47" y="55"/>
                    <a:pt x="48" y="54"/>
                  </a:cubicBezTo>
                  <a:cubicBezTo>
                    <a:pt x="48" y="54"/>
                    <a:pt x="50" y="53"/>
                    <a:pt x="50" y="53"/>
                  </a:cubicBezTo>
                  <a:cubicBezTo>
                    <a:pt x="51" y="52"/>
                    <a:pt x="50" y="51"/>
                    <a:pt x="50" y="50"/>
                  </a:cubicBezTo>
                  <a:cubicBezTo>
                    <a:pt x="51" y="50"/>
                    <a:pt x="51" y="49"/>
                    <a:pt x="52" y="48"/>
                  </a:cubicBezTo>
                  <a:cubicBezTo>
                    <a:pt x="53" y="48"/>
                    <a:pt x="54" y="49"/>
                    <a:pt x="54" y="49"/>
                  </a:cubicBezTo>
                  <a:cubicBezTo>
                    <a:pt x="56" y="50"/>
                    <a:pt x="55" y="51"/>
                    <a:pt x="54" y="53"/>
                  </a:cubicBezTo>
                  <a:cubicBezTo>
                    <a:pt x="54" y="53"/>
                    <a:pt x="54" y="54"/>
                    <a:pt x="54" y="55"/>
                  </a:cubicBezTo>
                  <a:cubicBezTo>
                    <a:pt x="54" y="57"/>
                    <a:pt x="55" y="59"/>
                    <a:pt x="55" y="61"/>
                  </a:cubicBezTo>
                  <a:cubicBezTo>
                    <a:pt x="59" y="61"/>
                    <a:pt x="61" y="64"/>
                    <a:pt x="65" y="65"/>
                  </a:cubicBezTo>
                  <a:cubicBezTo>
                    <a:pt x="65" y="65"/>
                    <a:pt x="66" y="65"/>
                    <a:pt x="67" y="66"/>
                  </a:cubicBezTo>
                  <a:cubicBezTo>
                    <a:pt x="67" y="66"/>
                    <a:pt x="67" y="67"/>
                    <a:pt x="67" y="67"/>
                  </a:cubicBezTo>
                  <a:cubicBezTo>
                    <a:pt x="68" y="68"/>
                    <a:pt x="70" y="72"/>
                    <a:pt x="72" y="71"/>
                  </a:cubicBezTo>
                  <a:cubicBezTo>
                    <a:pt x="72" y="71"/>
                    <a:pt x="72" y="70"/>
                    <a:pt x="73" y="69"/>
                  </a:cubicBezTo>
                  <a:cubicBezTo>
                    <a:pt x="74" y="69"/>
                    <a:pt x="75" y="69"/>
                    <a:pt x="75" y="69"/>
                  </a:cubicBezTo>
                  <a:cubicBezTo>
                    <a:pt x="76" y="69"/>
                    <a:pt x="77" y="69"/>
                    <a:pt x="78" y="69"/>
                  </a:cubicBezTo>
                  <a:cubicBezTo>
                    <a:pt x="78" y="69"/>
                    <a:pt x="78" y="68"/>
                    <a:pt x="78" y="68"/>
                  </a:cubicBezTo>
                  <a:cubicBezTo>
                    <a:pt x="79" y="67"/>
                    <a:pt x="79" y="66"/>
                    <a:pt x="78" y="65"/>
                  </a:cubicBezTo>
                  <a:cubicBezTo>
                    <a:pt x="78" y="65"/>
                    <a:pt x="78" y="65"/>
                    <a:pt x="77" y="65"/>
                  </a:cubicBezTo>
                  <a:cubicBezTo>
                    <a:pt x="76" y="65"/>
                    <a:pt x="76" y="65"/>
                    <a:pt x="75" y="64"/>
                  </a:cubicBezTo>
                  <a:cubicBezTo>
                    <a:pt x="74" y="63"/>
                    <a:pt x="75" y="62"/>
                    <a:pt x="75" y="60"/>
                  </a:cubicBezTo>
                  <a:cubicBezTo>
                    <a:pt x="75" y="60"/>
                    <a:pt x="75" y="60"/>
                    <a:pt x="75" y="59"/>
                  </a:cubicBezTo>
                  <a:cubicBezTo>
                    <a:pt x="75" y="59"/>
                    <a:pt x="75" y="59"/>
                    <a:pt x="75" y="58"/>
                  </a:cubicBezTo>
                  <a:cubicBezTo>
                    <a:pt x="75" y="58"/>
                    <a:pt x="75" y="57"/>
                    <a:pt x="75" y="57"/>
                  </a:cubicBezTo>
                  <a:cubicBezTo>
                    <a:pt x="75" y="57"/>
                    <a:pt x="75" y="56"/>
                    <a:pt x="76" y="56"/>
                  </a:cubicBezTo>
                  <a:cubicBezTo>
                    <a:pt x="76" y="55"/>
                    <a:pt x="75" y="55"/>
                    <a:pt x="76" y="55"/>
                  </a:cubicBezTo>
                  <a:cubicBezTo>
                    <a:pt x="76" y="55"/>
                    <a:pt x="77" y="55"/>
                    <a:pt x="78" y="54"/>
                  </a:cubicBezTo>
                  <a:cubicBezTo>
                    <a:pt x="79" y="53"/>
                    <a:pt x="78" y="52"/>
                    <a:pt x="78" y="51"/>
                  </a:cubicBezTo>
                  <a:cubicBezTo>
                    <a:pt x="79" y="50"/>
                    <a:pt x="79" y="50"/>
                    <a:pt x="80" y="50"/>
                  </a:cubicBezTo>
                  <a:cubicBezTo>
                    <a:pt x="80" y="50"/>
                    <a:pt x="80" y="49"/>
                    <a:pt x="81" y="49"/>
                  </a:cubicBezTo>
                  <a:cubicBezTo>
                    <a:pt x="81" y="48"/>
                    <a:pt x="81" y="47"/>
                    <a:pt x="82" y="47"/>
                  </a:cubicBezTo>
                  <a:cubicBezTo>
                    <a:pt x="82" y="47"/>
                    <a:pt x="82" y="47"/>
                    <a:pt x="83" y="47"/>
                  </a:cubicBezTo>
                  <a:cubicBezTo>
                    <a:pt x="83" y="47"/>
                    <a:pt x="84" y="47"/>
                    <a:pt x="84" y="47"/>
                  </a:cubicBezTo>
                  <a:cubicBezTo>
                    <a:pt x="85" y="47"/>
                    <a:pt x="85" y="47"/>
                    <a:pt x="85" y="47"/>
                  </a:cubicBezTo>
                  <a:cubicBezTo>
                    <a:pt x="85" y="47"/>
                    <a:pt x="86" y="47"/>
                    <a:pt x="86" y="47"/>
                  </a:cubicBezTo>
                  <a:cubicBezTo>
                    <a:pt x="86" y="46"/>
                    <a:pt x="86" y="46"/>
                    <a:pt x="86" y="45"/>
                  </a:cubicBezTo>
                  <a:cubicBezTo>
                    <a:pt x="86" y="45"/>
                    <a:pt x="86" y="45"/>
                    <a:pt x="86" y="45"/>
                  </a:cubicBezTo>
                  <a:cubicBezTo>
                    <a:pt x="86" y="44"/>
                    <a:pt x="87" y="43"/>
                    <a:pt x="87" y="43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7" y="43"/>
                    <a:pt x="88" y="43"/>
                    <a:pt x="88" y="43"/>
                  </a:cubicBezTo>
                  <a:cubicBezTo>
                    <a:pt x="88" y="42"/>
                    <a:pt x="89" y="41"/>
                    <a:pt x="89" y="40"/>
                  </a:cubicBezTo>
                  <a:cubicBezTo>
                    <a:pt x="90" y="40"/>
                    <a:pt x="90" y="39"/>
                    <a:pt x="90" y="38"/>
                  </a:cubicBezTo>
                  <a:cubicBezTo>
                    <a:pt x="90" y="38"/>
                    <a:pt x="90" y="37"/>
                    <a:pt x="90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9EFD2DE-90A7-5816-BC67-0B4F2F1B7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3513138"/>
              <a:ext cx="23813" cy="26988"/>
            </a:xfrm>
            <a:custGeom>
              <a:avLst/>
              <a:gdLst>
                <a:gd name="T0" fmla="*/ 12 w 22"/>
                <a:gd name="T1" fmla="*/ 6 h 26"/>
                <a:gd name="T2" fmla="*/ 12 w 22"/>
                <a:gd name="T3" fmla="*/ 5 h 26"/>
                <a:gd name="T4" fmla="*/ 11 w 22"/>
                <a:gd name="T5" fmla="*/ 3 h 26"/>
                <a:gd name="T6" fmla="*/ 12 w 22"/>
                <a:gd name="T7" fmla="*/ 0 h 26"/>
                <a:gd name="T8" fmla="*/ 11 w 22"/>
                <a:gd name="T9" fmla="*/ 0 h 26"/>
                <a:gd name="T10" fmla="*/ 10 w 22"/>
                <a:gd name="T11" fmla="*/ 0 h 26"/>
                <a:gd name="T12" fmla="*/ 9 w 22"/>
                <a:gd name="T13" fmla="*/ 0 h 26"/>
                <a:gd name="T14" fmla="*/ 8 w 22"/>
                <a:gd name="T15" fmla="*/ 0 h 26"/>
                <a:gd name="T16" fmla="*/ 7 w 22"/>
                <a:gd name="T17" fmla="*/ 2 h 26"/>
                <a:gd name="T18" fmla="*/ 6 w 22"/>
                <a:gd name="T19" fmla="*/ 3 h 26"/>
                <a:gd name="T20" fmla="*/ 4 w 22"/>
                <a:gd name="T21" fmla="*/ 4 h 26"/>
                <a:gd name="T22" fmla="*/ 4 w 22"/>
                <a:gd name="T23" fmla="*/ 7 h 26"/>
                <a:gd name="T24" fmla="*/ 2 w 22"/>
                <a:gd name="T25" fmla="*/ 8 h 26"/>
                <a:gd name="T26" fmla="*/ 2 w 22"/>
                <a:gd name="T27" fmla="*/ 9 h 26"/>
                <a:gd name="T28" fmla="*/ 1 w 22"/>
                <a:gd name="T29" fmla="*/ 10 h 26"/>
                <a:gd name="T30" fmla="*/ 1 w 22"/>
                <a:gd name="T31" fmla="*/ 11 h 26"/>
                <a:gd name="T32" fmla="*/ 1 w 22"/>
                <a:gd name="T33" fmla="*/ 12 h 26"/>
                <a:gd name="T34" fmla="*/ 1 w 22"/>
                <a:gd name="T35" fmla="*/ 13 h 26"/>
                <a:gd name="T36" fmla="*/ 1 w 22"/>
                <a:gd name="T37" fmla="*/ 17 h 26"/>
                <a:gd name="T38" fmla="*/ 3 w 22"/>
                <a:gd name="T39" fmla="*/ 18 h 26"/>
                <a:gd name="T40" fmla="*/ 4 w 22"/>
                <a:gd name="T41" fmla="*/ 18 h 26"/>
                <a:gd name="T42" fmla="*/ 4 w 22"/>
                <a:gd name="T43" fmla="*/ 21 h 26"/>
                <a:gd name="T44" fmla="*/ 4 w 22"/>
                <a:gd name="T45" fmla="*/ 22 h 26"/>
                <a:gd name="T46" fmla="*/ 6 w 22"/>
                <a:gd name="T47" fmla="*/ 23 h 26"/>
                <a:gd name="T48" fmla="*/ 11 w 22"/>
                <a:gd name="T49" fmla="*/ 24 h 26"/>
                <a:gd name="T50" fmla="*/ 15 w 22"/>
                <a:gd name="T51" fmla="*/ 25 h 26"/>
                <a:gd name="T52" fmla="*/ 15 w 22"/>
                <a:gd name="T53" fmla="*/ 25 h 26"/>
                <a:gd name="T54" fmla="*/ 15 w 22"/>
                <a:gd name="T55" fmla="*/ 25 h 26"/>
                <a:gd name="T56" fmla="*/ 17 w 22"/>
                <a:gd name="T57" fmla="*/ 20 h 26"/>
                <a:gd name="T58" fmla="*/ 18 w 22"/>
                <a:gd name="T59" fmla="*/ 18 h 26"/>
                <a:gd name="T60" fmla="*/ 19 w 22"/>
                <a:gd name="T61" fmla="*/ 16 h 26"/>
                <a:gd name="T62" fmla="*/ 22 w 22"/>
                <a:gd name="T63" fmla="*/ 15 h 26"/>
                <a:gd name="T64" fmla="*/ 20 w 22"/>
                <a:gd name="T65" fmla="*/ 14 h 26"/>
                <a:gd name="T66" fmla="*/ 18 w 22"/>
                <a:gd name="T67" fmla="*/ 13 h 26"/>
                <a:gd name="T68" fmla="*/ 16 w 22"/>
                <a:gd name="T69" fmla="*/ 12 h 26"/>
                <a:gd name="T70" fmla="*/ 15 w 22"/>
                <a:gd name="T71" fmla="*/ 11 h 26"/>
                <a:gd name="T72" fmla="*/ 14 w 22"/>
                <a:gd name="T73" fmla="*/ 10 h 26"/>
                <a:gd name="T74" fmla="*/ 13 w 22"/>
                <a:gd name="T75" fmla="*/ 8 h 26"/>
                <a:gd name="T76" fmla="*/ 12 w 22"/>
                <a:gd name="T77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6">
                  <a:moveTo>
                    <a:pt x="12" y="6"/>
                  </a:moveTo>
                  <a:cubicBezTo>
                    <a:pt x="12" y="6"/>
                    <a:pt x="12" y="5"/>
                    <a:pt x="12" y="5"/>
                  </a:cubicBezTo>
                  <a:cubicBezTo>
                    <a:pt x="12" y="4"/>
                    <a:pt x="11" y="3"/>
                    <a:pt x="11" y="3"/>
                  </a:cubicBezTo>
                  <a:cubicBezTo>
                    <a:pt x="11" y="2"/>
                    <a:pt x="11" y="1"/>
                    <a:pt x="12" y="0"/>
                  </a:cubicBezTo>
                  <a:cubicBezTo>
                    <a:pt x="12" y="0"/>
                    <a:pt x="11" y="0"/>
                    <a:pt x="11" y="0"/>
                  </a:cubicBezTo>
                  <a:cubicBezTo>
                    <a:pt x="11" y="0"/>
                    <a:pt x="11" y="0"/>
                    <a:pt x="10" y="0"/>
                  </a:cubicBezTo>
                  <a:cubicBezTo>
                    <a:pt x="10" y="0"/>
                    <a:pt x="9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3"/>
                    <a:pt x="5" y="3"/>
                    <a:pt x="4" y="4"/>
                  </a:cubicBezTo>
                  <a:cubicBezTo>
                    <a:pt x="4" y="5"/>
                    <a:pt x="5" y="6"/>
                    <a:pt x="4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1" y="8"/>
                    <a:pt x="2" y="8"/>
                    <a:pt x="2" y="9"/>
                  </a:cubicBezTo>
                  <a:cubicBezTo>
                    <a:pt x="1" y="9"/>
                    <a:pt x="1" y="10"/>
                    <a:pt x="1" y="10"/>
                  </a:cubicBezTo>
                  <a:cubicBezTo>
                    <a:pt x="1" y="10"/>
                    <a:pt x="1" y="11"/>
                    <a:pt x="1" y="1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5"/>
                    <a:pt x="0" y="16"/>
                    <a:pt x="1" y="17"/>
                  </a:cubicBezTo>
                  <a:cubicBezTo>
                    <a:pt x="2" y="18"/>
                    <a:pt x="2" y="18"/>
                    <a:pt x="3" y="18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5" y="19"/>
                    <a:pt x="5" y="20"/>
                    <a:pt x="4" y="21"/>
                  </a:cubicBezTo>
                  <a:cubicBezTo>
                    <a:pt x="4" y="21"/>
                    <a:pt x="4" y="22"/>
                    <a:pt x="4" y="22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8" y="25"/>
                    <a:pt x="9" y="26"/>
                    <a:pt x="11" y="24"/>
                  </a:cubicBezTo>
                  <a:cubicBezTo>
                    <a:pt x="13" y="23"/>
                    <a:pt x="13" y="24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5" y="23"/>
                    <a:pt x="16" y="21"/>
                    <a:pt x="17" y="20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7"/>
                    <a:pt x="18" y="17"/>
                    <a:pt x="19" y="16"/>
                  </a:cubicBezTo>
                  <a:cubicBezTo>
                    <a:pt x="20" y="16"/>
                    <a:pt x="21" y="15"/>
                    <a:pt x="22" y="15"/>
                  </a:cubicBezTo>
                  <a:cubicBezTo>
                    <a:pt x="22" y="14"/>
                    <a:pt x="21" y="14"/>
                    <a:pt x="20" y="14"/>
                  </a:cubicBezTo>
                  <a:cubicBezTo>
                    <a:pt x="19" y="14"/>
                    <a:pt x="19" y="14"/>
                    <a:pt x="18" y="13"/>
                  </a:cubicBezTo>
                  <a:cubicBezTo>
                    <a:pt x="18" y="13"/>
                    <a:pt x="17" y="13"/>
                    <a:pt x="16" y="12"/>
                  </a:cubicBezTo>
                  <a:cubicBezTo>
                    <a:pt x="16" y="12"/>
                    <a:pt x="16" y="11"/>
                    <a:pt x="15" y="11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4" y="10"/>
                    <a:pt x="14" y="9"/>
                    <a:pt x="13" y="8"/>
                  </a:cubicBezTo>
                  <a:cubicBezTo>
                    <a:pt x="13" y="8"/>
                    <a:pt x="12" y="7"/>
                    <a:pt x="12" y="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8A18D21-37C5-3E23-0FE3-255386581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7576" y="3600451"/>
              <a:ext cx="107950" cy="69850"/>
            </a:xfrm>
            <a:custGeom>
              <a:avLst/>
              <a:gdLst>
                <a:gd name="T0" fmla="*/ 99 w 104"/>
                <a:gd name="T1" fmla="*/ 27 h 68"/>
                <a:gd name="T2" fmla="*/ 92 w 104"/>
                <a:gd name="T3" fmla="*/ 30 h 68"/>
                <a:gd name="T4" fmla="*/ 87 w 104"/>
                <a:gd name="T5" fmla="*/ 26 h 68"/>
                <a:gd name="T6" fmla="*/ 83 w 104"/>
                <a:gd name="T7" fmla="*/ 26 h 68"/>
                <a:gd name="T8" fmla="*/ 80 w 104"/>
                <a:gd name="T9" fmla="*/ 22 h 68"/>
                <a:gd name="T10" fmla="*/ 78 w 104"/>
                <a:gd name="T11" fmla="*/ 20 h 68"/>
                <a:gd name="T12" fmla="*/ 80 w 104"/>
                <a:gd name="T13" fmla="*/ 17 h 68"/>
                <a:gd name="T14" fmla="*/ 82 w 104"/>
                <a:gd name="T15" fmla="*/ 16 h 68"/>
                <a:gd name="T16" fmla="*/ 83 w 104"/>
                <a:gd name="T17" fmla="*/ 13 h 68"/>
                <a:gd name="T18" fmla="*/ 84 w 104"/>
                <a:gd name="T19" fmla="*/ 8 h 68"/>
                <a:gd name="T20" fmla="*/ 80 w 104"/>
                <a:gd name="T21" fmla="*/ 7 h 68"/>
                <a:gd name="T22" fmla="*/ 74 w 104"/>
                <a:gd name="T23" fmla="*/ 5 h 68"/>
                <a:gd name="T24" fmla="*/ 69 w 104"/>
                <a:gd name="T25" fmla="*/ 4 h 68"/>
                <a:gd name="T26" fmla="*/ 62 w 104"/>
                <a:gd name="T27" fmla="*/ 1 h 68"/>
                <a:gd name="T28" fmla="*/ 56 w 104"/>
                <a:gd name="T29" fmla="*/ 1 h 68"/>
                <a:gd name="T30" fmla="*/ 51 w 104"/>
                <a:gd name="T31" fmla="*/ 4 h 68"/>
                <a:gd name="T32" fmla="*/ 47 w 104"/>
                <a:gd name="T33" fmla="*/ 8 h 68"/>
                <a:gd name="T34" fmla="*/ 40 w 104"/>
                <a:gd name="T35" fmla="*/ 8 h 68"/>
                <a:gd name="T36" fmla="*/ 38 w 104"/>
                <a:gd name="T37" fmla="*/ 10 h 68"/>
                <a:gd name="T38" fmla="*/ 21 w 104"/>
                <a:gd name="T39" fmla="*/ 13 h 68"/>
                <a:gd name="T40" fmla="*/ 16 w 104"/>
                <a:gd name="T41" fmla="*/ 25 h 68"/>
                <a:gd name="T42" fmla="*/ 3 w 104"/>
                <a:gd name="T43" fmla="*/ 40 h 68"/>
                <a:gd name="T44" fmla="*/ 2 w 104"/>
                <a:gd name="T45" fmla="*/ 52 h 68"/>
                <a:gd name="T46" fmla="*/ 18 w 104"/>
                <a:gd name="T47" fmla="*/ 52 h 68"/>
                <a:gd name="T48" fmla="*/ 20 w 104"/>
                <a:gd name="T49" fmla="*/ 57 h 68"/>
                <a:gd name="T50" fmla="*/ 22 w 104"/>
                <a:gd name="T51" fmla="*/ 63 h 68"/>
                <a:gd name="T52" fmla="*/ 25 w 104"/>
                <a:gd name="T53" fmla="*/ 67 h 68"/>
                <a:gd name="T54" fmla="*/ 30 w 104"/>
                <a:gd name="T55" fmla="*/ 66 h 68"/>
                <a:gd name="T56" fmla="*/ 38 w 104"/>
                <a:gd name="T57" fmla="*/ 63 h 68"/>
                <a:gd name="T58" fmla="*/ 47 w 104"/>
                <a:gd name="T59" fmla="*/ 59 h 68"/>
                <a:gd name="T60" fmla="*/ 49 w 104"/>
                <a:gd name="T61" fmla="*/ 56 h 68"/>
                <a:gd name="T62" fmla="*/ 51 w 104"/>
                <a:gd name="T63" fmla="*/ 50 h 68"/>
                <a:gd name="T64" fmla="*/ 55 w 104"/>
                <a:gd name="T65" fmla="*/ 52 h 68"/>
                <a:gd name="T66" fmla="*/ 60 w 104"/>
                <a:gd name="T67" fmla="*/ 58 h 68"/>
                <a:gd name="T68" fmla="*/ 64 w 104"/>
                <a:gd name="T69" fmla="*/ 59 h 68"/>
                <a:gd name="T70" fmla="*/ 63 w 104"/>
                <a:gd name="T71" fmla="*/ 62 h 68"/>
                <a:gd name="T72" fmla="*/ 68 w 104"/>
                <a:gd name="T73" fmla="*/ 68 h 68"/>
                <a:gd name="T74" fmla="*/ 68 w 104"/>
                <a:gd name="T75" fmla="*/ 64 h 68"/>
                <a:gd name="T76" fmla="*/ 70 w 104"/>
                <a:gd name="T77" fmla="*/ 58 h 68"/>
                <a:gd name="T78" fmla="*/ 75 w 104"/>
                <a:gd name="T79" fmla="*/ 52 h 68"/>
                <a:gd name="T80" fmla="*/ 75 w 104"/>
                <a:gd name="T81" fmla="*/ 46 h 68"/>
                <a:gd name="T82" fmla="*/ 79 w 104"/>
                <a:gd name="T83" fmla="*/ 48 h 68"/>
                <a:gd name="T84" fmla="*/ 84 w 104"/>
                <a:gd name="T85" fmla="*/ 51 h 68"/>
                <a:gd name="T86" fmla="*/ 90 w 104"/>
                <a:gd name="T87" fmla="*/ 49 h 68"/>
                <a:gd name="T88" fmla="*/ 96 w 104"/>
                <a:gd name="T89" fmla="*/ 53 h 68"/>
                <a:gd name="T90" fmla="*/ 96 w 104"/>
                <a:gd name="T91" fmla="*/ 47 h 68"/>
                <a:gd name="T92" fmla="*/ 95 w 104"/>
                <a:gd name="T93" fmla="*/ 41 h 68"/>
                <a:gd name="T94" fmla="*/ 101 w 104"/>
                <a:gd name="T95" fmla="*/ 42 h 68"/>
                <a:gd name="T96" fmla="*/ 102 w 104"/>
                <a:gd name="T97" fmla="*/ 39 h 68"/>
                <a:gd name="T98" fmla="*/ 103 w 104"/>
                <a:gd name="T99" fmla="*/ 3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68">
                  <a:moveTo>
                    <a:pt x="103" y="30"/>
                  </a:moveTo>
                  <a:cubicBezTo>
                    <a:pt x="103" y="29"/>
                    <a:pt x="103" y="28"/>
                    <a:pt x="102" y="28"/>
                  </a:cubicBezTo>
                  <a:cubicBezTo>
                    <a:pt x="102" y="27"/>
                    <a:pt x="101" y="26"/>
                    <a:pt x="100" y="27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99" y="28"/>
                    <a:pt x="98" y="28"/>
                    <a:pt x="98" y="28"/>
                  </a:cubicBezTo>
                  <a:cubicBezTo>
                    <a:pt x="97" y="28"/>
                    <a:pt x="97" y="29"/>
                    <a:pt x="97" y="30"/>
                  </a:cubicBezTo>
                  <a:cubicBezTo>
                    <a:pt x="97" y="31"/>
                    <a:pt x="96" y="31"/>
                    <a:pt x="95" y="31"/>
                  </a:cubicBezTo>
                  <a:cubicBezTo>
                    <a:pt x="94" y="31"/>
                    <a:pt x="93" y="31"/>
                    <a:pt x="92" y="30"/>
                  </a:cubicBezTo>
                  <a:cubicBezTo>
                    <a:pt x="91" y="30"/>
                    <a:pt x="91" y="30"/>
                    <a:pt x="91" y="30"/>
                  </a:cubicBezTo>
                  <a:cubicBezTo>
                    <a:pt x="91" y="29"/>
                    <a:pt x="90" y="29"/>
                    <a:pt x="90" y="29"/>
                  </a:cubicBezTo>
                  <a:cubicBezTo>
                    <a:pt x="89" y="29"/>
                    <a:pt x="89" y="28"/>
                    <a:pt x="89" y="27"/>
                  </a:cubicBezTo>
                  <a:cubicBezTo>
                    <a:pt x="89" y="26"/>
                    <a:pt x="88" y="26"/>
                    <a:pt x="87" y="26"/>
                  </a:cubicBezTo>
                  <a:cubicBezTo>
                    <a:pt x="87" y="26"/>
                    <a:pt x="87" y="26"/>
                    <a:pt x="87" y="25"/>
                  </a:cubicBezTo>
                  <a:cubicBezTo>
                    <a:pt x="87" y="25"/>
                    <a:pt x="86" y="25"/>
                    <a:pt x="86" y="25"/>
                  </a:cubicBezTo>
                  <a:cubicBezTo>
                    <a:pt x="86" y="26"/>
                    <a:pt x="86" y="26"/>
                    <a:pt x="85" y="26"/>
                  </a:cubicBezTo>
                  <a:cubicBezTo>
                    <a:pt x="84" y="26"/>
                    <a:pt x="84" y="26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6"/>
                    <a:pt x="81" y="26"/>
                    <a:pt x="81" y="26"/>
                  </a:cubicBezTo>
                  <a:cubicBezTo>
                    <a:pt x="79" y="25"/>
                    <a:pt x="78" y="26"/>
                    <a:pt x="78" y="24"/>
                  </a:cubicBezTo>
                  <a:cubicBezTo>
                    <a:pt x="78" y="23"/>
                    <a:pt x="79" y="23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80" y="22"/>
                    <a:pt x="80" y="22"/>
                    <a:pt x="80" y="22"/>
                  </a:cubicBezTo>
                  <a:cubicBezTo>
                    <a:pt x="79" y="22"/>
                    <a:pt x="79" y="22"/>
                    <a:pt x="79" y="21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20"/>
                    <a:pt x="78" y="20"/>
                    <a:pt x="78" y="20"/>
                  </a:cubicBezTo>
                  <a:cubicBezTo>
                    <a:pt x="78" y="19"/>
                    <a:pt x="78" y="19"/>
                    <a:pt x="79" y="18"/>
                  </a:cubicBezTo>
                  <a:cubicBezTo>
                    <a:pt x="79" y="18"/>
                    <a:pt x="79" y="18"/>
                    <a:pt x="79" y="18"/>
                  </a:cubicBezTo>
                  <a:cubicBezTo>
                    <a:pt x="79" y="17"/>
                    <a:pt x="79" y="17"/>
                    <a:pt x="80" y="17"/>
                  </a:cubicBezTo>
                  <a:cubicBezTo>
                    <a:pt x="80" y="17"/>
                    <a:pt x="80" y="16"/>
                    <a:pt x="80" y="16"/>
                  </a:cubicBezTo>
                  <a:cubicBezTo>
                    <a:pt x="80" y="16"/>
                    <a:pt x="81" y="16"/>
                    <a:pt x="81" y="16"/>
                  </a:cubicBezTo>
                  <a:cubicBezTo>
                    <a:pt x="81" y="16"/>
                    <a:pt x="82" y="15"/>
                    <a:pt x="82" y="15"/>
                  </a:cubicBezTo>
                  <a:cubicBezTo>
                    <a:pt x="82" y="15"/>
                    <a:pt x="82" y="16"/>
                    <a:pt x="82" y="16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83" y="15"/>
                    <a:pt x="84" y="15"/>
                    <a:pt x="84" y="15"/>
                  </a:cubicBezTo>
                  <a:cubicBezTo>
                    <a:pt x="84" y="14"/>
                    <a:pt x="84" y="14"/>
                    <a:pt x="84" y="14"/>
                  </a:cubicBezTo>
                  <a:cubicBezTo>
                    <a:pt x="83" y="14"/>
                    <a:pt x="83" y="13"/>
                    <a:pt x="83" y="13"/>
                  </a:cubicBezTo>
                  <a:cubicBezTo>
                    <a:pt x="83" y="12"/>
                    <a:pt x="83" y="11"/>
                    <a:pt x="83" y="10"/>
                  </a:cubicBezTo>
                  <a:cubicBezTo>
                    <a:pt x="83" y="10"/>
                    <a:pt x="84" y="9"/>
                    <a:pt x="84" y="9"/>
                  </a:cubicBezTo>
                  <a:cubicBezTo>
                    <a:pt x="84" y="8"/>
                    <a:pt x="84" y="8"/>
                    <a:pt x="85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4" y="8"/>
                    <a:pt x="83" y="8"/>
                    <a:pt x="83" y="7"/>
                  </a:cubicBezTo>
                  <a:cubicBezTo>
                    <a:pt x="83" y="7"/>
                    <a:pt x="83" y="7"/>
                    <a:pt x="83" y="7"/>
                  </a:cubicBezTo>
                  <a:cubicBezTo>
                    <a:pt x="82" y="7"/>
                    <a:pt x="82" y="7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79" y="7"/>
                    <a:pt x="79" y="7"/>
                    <a:pt x="78" y="7"/>
                  </a:cubicBezTo>
                  <a:cubicBezTo>
                    <a:pt x="77" y="6"/>
                    <a:pt x="77" y="6"/>
                    <a:pt x="76" y="6"/>
                  </a:cubicBezTo>
                  <a:cubicBezTo>
                    <a:pt x="76" y="6"/>
                    <a:pt x="76" y="6"/>
                    <a:pt x="76" y="5"/>
                  </a:cubicBezTo>
                  <a:cubicBezTo>
                    <a:pt x="75" y="5"/>
                    <a:pt x="74" y="5"/>
                    <a:pt x="74" y="5"/>
                  </a:cubicBezTo>
                  <a:cubicBezTo>
                    <a:pt x="74" y="4"/>
                    <a:pt x="73" y="4"/>
                    <a:pt x="73" y="4"/>
                  </a:cubicBezTo>
                  <a:cubicBezTo>
                    <a:pt x="73" y="3"/>
                    <a:pt x="73" y="3"/>
                    <a:pt x="72" y="3"/>
                  </a:cubicBezTo>
                  <a:cubicBezTo>
                    <a:pt x="72" y="3"/>
                    <a:pt x="71" y="3"/>
                    <a:pt x="71" y="3"/>
                  </a:cubicBezTo>
                  <a:cubicBezTo>
                    <a:pt x="70" y="4"/>
                    <a:pt x="69" y="4"/>
                    <a:pt x="69" y="4"/>
                  </a:cubicBezTo>
                  <a:cubicBezTo>
                    <a:pt x="67" y="4"/>
                    <a:pt x="67" y="4"/>
                    <a:pt x="66" y="3"/>
                  </a:cubicBezTo>
                  <a:cubicBezTo>
                    <a:pt x="66" y="3"/>
                    <a:pt x="65" y="3"/>
                    <a:pt x="65" y="2"/>
                  </a:cubicBezTo>
                  <a:cubicBezTo>
                    <a:pt x="64" y="2"/>
                    <a:pt x="63" y="2"/>
                    <a:pt x="63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60" y="0"/>
                    <a:pt x="60" y="0"/>
                  </a:cubicBezTo>
                  <a:cubicBezTo>
                    <a:pt x="60" y="0"/>
                    <a:pt x="59" y="0"/>
                    <a:pt x="59" y="0"/>
                  </a:cubicBezTo>
                  <a:cubicBezTo>
                    <a:pt x="58" y="0"/>
                    <a:pt x="57" y="0"/>
                    <a:pt x="56" y="1"/>
                  </a:cubicBezTo>
                  <a:cubicBezTo>
                    <a:pt x="55" y="1"/>
                    <a:pt x="55" y="3"/>
                    <a:pt x="55" y="4"/>
                  </a:cubicBezTo>
                  <a:cubicBezTo>
                    <a:pt x="55" y="5"/>
                    <a:pt x="55" y="6"/>
                    <a:pt x="53" y="7"/>
                  </a:cubicBezTo>
                  <a:cubicBezTo>
                    <a:pt x="53" y="7"/>
                    <a:pt x="52" y="6"/>
                    <a:pt x="52" y="6"/>
                  </a:cubicBezTo>
                  <a:cubicBezTo>
                    <a:pt x="52" y="5"/>
                    <a:pt x="52" y="4"/>
                    <a:pt x="51" y="4"/>
                  </a:cubicBezTo>
                  <a:cubicBezTo>
                    <a:pt x="51" y="4"/>
                    <a:pt x="50" y="5"/>
                    <a:pt x="50" y="5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7"/>
                    <a:pt x="50" y="7"/>
                    <a:pt x="49" y="7"/>
                  </a:cubicBezTo>
                  <a:cubicBezTo>
                    <a:pt x="48" y="8"/>
                    <a:pt x="48" y="8"/>
                    <a:pt x="47" y="8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5" y="8"/>
                    <a:pt x="45" y="8"/>
                    <a:pt x="44" y="8"/>
                  </a:cubicBezTo>
                  <a:cubicBezTo>
                    <a:pt x="43" y="9"/>
                    <a:pt x="42" y="9"/>
                    <a:pt x="41" y="9"/>
                  </a:cubicBezTo>
                  <a:cubicBezTo>
                    <a:pt x="40" y="9"/>
                    <a:pt x="40" y="8"/>
                    <a:pt x="40" y="8"/>
                  </a:cubicBezTo>
                  <a:cubicBezTo>
                    <a:pt x="40" y="8"/>
                    <a:pt x="40" y="8"/>
                    <a:pt x="39" y="8"/>
                  </a:cubicBezTo>
                  <a:cubicBezTo>
                    <a:pt x="39" y="8"/>
                    <a:pt x="39" y="7"/>
                    <a:pt x="39" y="7"/>
                  </a:cubicBezTo>
                  <a:cubicBezTo>
                    <a:pt x="39" y="7"/>
                    <a:pt x="39" y="7"/>
                    <a:pt x="39" y="7"/>
                  </a:cubicBezTo>
                  <a:cubicBezTo>
                    <a:pt x="39" y="8"/>
                    <a:pt x="39" y="9"/>
                    <a:pt x="38" y="10"/>
                  </a:cubicBezTo>
                  <a:cubicBezTo>
                    <a:pt x="37" y="11"/>
                    <a:pt x="35" y="11"/>
                    <a:pt x="34" y="12"/>
                  </a:cubicBezTo>
                  <a:cubicBezTo>
                    <a:pt x="33" y="12"/>
                    <a:pt x="33" y="12"/>
                    <a:pt x="31" y="12"/>
                  </a:cubicBezTo>
                  <a:cubicBezTo>
                    <a:pt x="29" y="13"/>
                    <a:pt x="27" y="14"/>
                    <a:pt x="24" y="13"/>
                  </a:cubicBezTo>
                  <a:cubicBezTo>
                    <a:pt x="23" y="13"/>
                    <a:pt x="22" y="13"/>
                    <a:pt x="21" y="13"/>
                  </a:cubicBezTo>
                  <a:cubicBezTo>
                    <a:pt x="16" y="13"/>
                    <a:pt x="24" y="17"/>
                    <a:pt x="22" y="19"/>
                  </a:cubicBezTo>
                  <a:cubicBezTo>
                    <a:pt x="21" y="20"/>
                    <a:pt x="20" y="19"/>
                    <a:pt x="20" y="20"/>
                  </a:cubicBezTo>
                  <a:cubicBezTo>
                    <a:pt x="19" y="20"/>
                    <a:pt x="19" y="21"/>
                    <a:pt x="19" y="21"/>
                  </a:cubicBezTo>
                  <a:cubicBezTo>
                    <a:pt x="18" y="23"/>
                    <a:pt x="18" y="24"/>
                    <a:pt x="16" y="25"/>
                  </a:cubicBezTo>
                  <a:cubicBezTo>
                    <a:pt x="14" y="28"/>
                    <a:pt x="13" y="31"/>
                    <a:pt x="10" y="33"/>
                  </a:cubicBezTo>
                  <a:cubicBezTo>
                    <a:pt x="9" y="34"/>
                    <a:pt x="8" y="34"/>
                    <a:pt x="8" y="35"/>
                  </a:cubicBezTo>
                  <a:cubicBezTo>
                    <a:pt x="7" y="36"/>
                    <a:pt x="7" y="36"/>
                    <a:pt x="6" y="37"/>
                  </a:cubicBezTo>
                  <a:cubicBezTo>
                    <a:pt x="5" y="38"/>
                    <a:pt x="4" y="39"/>
                    <a:pt x="3" y="40"/>
                  </a:cubicBezTo>
                  <a:cubicBezTo>
                    <a:pt x="2" y="41"/>
                    <a:pt x="2" y="42"/>
                    <a:pt x="3" y="44"/>
                  </a:cubicBezTo>
                  <a:cubicBezTo>
                    <a:pt x="3" y="44"/>
                    <a:pt x="3" y="46"/>
                    <a:pt x="2" y="47"/>
                  </a:cubicBezTo>
                  <a:cubicBezTo>
                    <a:pt x="2" y="48"/>
                    <a:pt x="1" y="47"/>
                    <a:pt x="1" y="48"/>
                  </a:cubicBezTo>
                  <a:cubicBezTo>
                    <a:pt x="0" y="49"/>
                    <a:pt x="1" y="52"/>
                    <a:pt x="2" y="52"/>
                  </a:cubicBezTo>
                  <a:cubicBezTo>
                    <a:pt x="3" y="52"/>
                    <a:pt x="5" y="52"/>
                    <a:pt x="6" y="52"/>
                  </a:cubicBezTo>
                  <a:cubicBezTo>
                    <a:pt x="8" y="51"/>
                    <a:pt x="9" y="50"/>
                    <a:pt x="12" y="50"/>
                  </a:cubicBezTo>
                  <a:cubicBezTo>
                    <a:pt x="13" y="50"/>
                    <a:pt x="15" y="50"/>
                    <a:pt x="16" y="51"/>
                  </a:cubicBezTo>
                  <a:cubicBezTo>
                    <a:pt x="16" y="52"/>
                    <a:pt x="17" y="52"/>
                    <a:pt x="18" y="52"/>
                  </a:cubicBezTo>
                  <a:cubicBezTo>
                    <a:pt x="18" y="52"/>
                    <a:pt x="18" y="52"/>
                    <a:pt x="19" y="53"/>
                  </a:cubicBezTo>
                  <a:cubicBezTo>
                    <a:pt x="19" y="53"/>
                    <a:pt x="19" y="54"/>
                    <a:pt x="19" y="55"/>
                  </a:cubicBezTo>
                  <a:cubicBezTo>
                    <a:pt x="19" y="55"/>
                    <a:pt x="20" y="55"/>
                    <a:pt x="20" y="55"/>
                  </a:cubicBezTo>
                  <a:cubicBezTo>
                    <a:pt x="20" y="56"/>
                    <a:pt x="20" y="56"/>
                    <a:pt x="20" y="57"/>
                  </a:cubicBezTo>
                  <a:cubicBezTo>
                    <a:pt x="20" y="58"/>
                    <a:pt x="20" y="59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1" y="61"/>
                    <a:pt x="21" y="62"/>
                    <a:pt x="22" y="62"/>
                  </a:cubicBezTo>
                  <a:cubicBezTo>
                    <a:pt x="22" y="62"/>
                    <a:pt x="22" y="63"/>
                    <a:pt x="22" y="63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3" y="65"/>
                    <a:pt x="23" y="65"/>
                    <a:pt x="23" y="65"/>
                  </a:cubicBezTo>
                  <a:cubicBezTo>
                    <a:pt x="23" y="66"/>
                    <a:pt x="22" y="66"/>
                    <a:pt x="22" y="67"/>
                  </a:cubicBezTo>
                  <a:cubicBezTo>
                    <a:pt x="23" y="67"/>
                    <a:pt x="24" y="67"/>
                    <a:pt x="25" y="67"/>
                  </a:cubicBezTo>
                  <a:cubicBezTo>
                    <a:pt x="25" y="67"/>
                    <a:pt x="26" y="67"/>
                    <a:pt x="26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9" y="67"/>
                  </a:cubicBezTo>
                  <a:cubicBezTo>
                    <a:pt x="29" y="66"/>
                    <a:pt x="29" y="66"/>
                    <a:pt x="30" y="66"/>
                  </a:cubicBezTo>
                  <a:cubicBezTo>
                    <a:pt x="31" y="66"/>
                    <a:pt x="32" y="66"/>
                    <a:pt x="33" y="65"/>
                  </a:cubicBezTo>
                  <a:cubicBezTo>
                    <a:pt x="34" y="65"/>
                    <a:pt x="35" y="65"/>
                    <a:pt x="35" y="64"/>
                  </a:cubicBezTo>
                  <a:cubicBezTo>
                    <a:pt x="35" y="63"/>
                    <a:pt x="36" y="63"/>
                    <a:pt x="36" y="63"/>
                  </a:cubicBezTo>
                  <a:cubicBezTo>
                    <a:pt x="37" y="62"/>
                    <a:pt x="37" y="63"/>
                    <a:pt x="38" y="63"/>
                  </a:cubicBezTo>
                  <a:cubicBezTo>
                    <a:pt x="39" y="64"/>
                    <a:pt x="41" y="65"/>
                    <a:pt x="43" y="64"/>
                  </a:cubicBezTo>
                  <a:cubicBezTo>
                    <a:pt x="43" y="64"/>
                    <a:pt x="43" y="63"/>
                    <a:pt x="44" y="63"/>
                  </a:cubicBezTo>
                  <a:cubicBezTo>
                    <a:pt x="45" y="62"/>
                    <a:pt x="45" y="62"/>
                    <a:pt x="46" y="61"/>
                  </a:cubicBezTo>
                  <a:cubicBezTo>
                    <a:pt x="46" y="60"/>
                    <a:pt x="46" y="59"/>
                    <a:pt x="47" y="59"/>
                  </a:cubicBezTo>
                  <a:cubicBezTo>
                    <a:pt x="47" y="59"/>
                    <a:pt x="47" y="59"/>
                    <a:pt x="47" y="59"/>
                  </a:cubicBezTo>
                  <a:cubicBezTo>
                    <a:pt x="48" y="59"/>
                    <a:pt x="48" y="58"/>
                    <a:pt x="48" y="58"/>
                  </a:cubicBezTo>
                  <a:cubicBezTo>
                    <a:pt x="49" y="58"/>
                    <a:pt x="49" y="58"/>
                    <a:pt x="49" y="57"/>
                  </a:cubicBezTo>
                  <a:cubicBezTo>
                    <a:pt x="49" y="57"/>
                    <a:pt x="49" y="56"/>
                    <a:pt x="49" y="56"/>
                  </a:cubicBezTo>
                  <a:cubicBezTo>
                    <a:pt x="48" y="55"/>
                    <a:pt x="48" y="56"/>
                    <a:pt x="48" y="55"/>
                  </a:cubicBezTo>
                  <a:cubicBezTo>
                    <a:pt x="47" y="55"/>
                    <a:pt x="47" y="53"/>
                    <a:pt x="48" y="53"/>
                  </a:cubicBezTo>
                  <a:cubicBezTo>
                    <a:pt x="48" y="52"/>
                    <a:pt x="49" y="52"/>
                    <a:pt x="50" y="52"/>
                  </a:cubicBezTo>
                  <a:cubicBezTo>
                    <a:pt x="51" y="51"/>
                    <a:pt x="51" y="50"/>
                    <a:pt x="51" y="50"/>
                  </a:cubicBezTo>
                  <a:cubicBezTo>
                    <a:pt x="52" y="49"/>
                    <a:pt x="52" y="48"/>
                    <a:pt x="53" y="48"/>
                  </a:cubicBezTo>
                  <a:cubicBezTo>
                    <a:pt x="54" y="48"/>
                    <a:pt x="54" y="49"/>
                    <a:pt x="55" y="50"/>
                  </a:cubicBezTo>
                  <a:cubicBezTo>
                    <a:pt x="55" y="50"/>
                    <a:pt x="55" y="51"/>
                    <a:pt x="55" y="51"/>
                  </a:cubicBezTo>
                  <a:cubicBezTo>
                    <a:pt x="55" y="52"/>
                    <a:pt x="55" y="52"/>
                    <a:pt x="55" y="52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6" y="53"/>
                    <a:pt x="56" y="54"/>
                    <a:pt x="56" y="54"/>
                  </a:cubicBezTo>
                  <a:cubicBezTo>
                    <a:pt x="57" y="55"/>
                    <a:pt x="57" y="56"/>
                    <a:pt x="58" y="56"/>
                  </a:cubicBezTo>
                  <a:cubicBezTo>
                    <a:pt x="58" y="57"/>
                    <a:pt x="59" y="58"/>
                    <a:pt x="60" y="58"/>
                  </a:cubicBezTo>
                  <a:cubicBezTo>
                    <a:pt x="60" y="58"/>
                    <a:pt x="60" y="58"/>
                    <a:pt x="61" y="58"/>
                  </a:cubicBezTo>
                  <a:cubicBezTo>
                    <a:pt x="61" y="58"/>
                    <a:pt x="61" y="58"/>
                    <a:pt x="61" y="58"/>
                  </a:cubicBezTo>
                  <a:cubicBezTo>
                    <a:pt x="62" y="59"/>
                    <a:pt x="62" y="58"/>
                    <a:pt x="62" y="59"/>
                  </a:cubicBezTo>
                  <a:cubicBezTo>
                    <a:pt x="63" y="59"/>
                    <a:pt x="63" y="59"/>
                    <a:pt x="64" y="59"/>
                  </a:cubicBezTo>
                  <a:cubicBezTo>
                    <a:pt x="64" y="59"/>
                    <a:pt x="64" y="59"/>
                    <a:pt x="65" y="60"/>
                  </a:cubicBezTo>
                  <a:cubicBezTo>
                    <a:pt x="65" y="60"/>
                    <a:pt x="64" y="61"/>
                    <a:pt x="64" y="61"/>
                  </a:cubicBezTo>
                  <a:cubicBezTo>
                    <a:pt x="64" y="61"/>
                    <a:pt x="64" y="61"/>
                    <a:pt x="64" y="62"/>
                  </a:cubicBezTo>
                  <a:cubicBezTo>
                    <a:pt x="64" y="62"/>
                    <a:pt x="63" y="62"/>
                    <a:pt x="63" y="62"/>
                  </a:cubicBezTo>
                  <a:cubicBezTo>
                    <a:pt x="63" y="62"/>
                    <a:pt x="63" y="62"/>
                    <a:pt x="63" y="63"/>
                  </a:cubicBezTo>
                  <a:cubicBezTo>
                    <a:pt x="64" y="63"/>
                    <a:pt x="65" y="63"/>
                    <a:pt x="66" y="64"/>
                  </a:cubicBezTo>
                  <a:cubicBezTo>
                    <a:pt x="66" y="65"/>
                    <a:pt x="66" y="66"/>
                    <a:pt x="66" y="67"/>
                  </a:cubicBezTo>
                  <a:cubicBezTo>
                    <a:pt x="67" y="67"/>
                    <a:pt x="68" y="68"/>
                    <a:pt x="68" y="68"/>
                  </a:cubicBezTo>
                  <a:cubicBezTo>
                    <a:pt x="70" y="68"/>
                    <a:pt x="70" y="67"/>
                    <a:pt x="70" y="66"/>
                  </a:cubicBezTo>
                  <a:cubicBezTo>
                    <a:pt x="70" y="66"/>
                    <a:pt x="71" y="65"/>
                    <a:pt x="70" y="65"/>
                  </a:cubicBezTo>
                  <a:cubicBezTo>
                    <a:pt x="70" y="65"/>
                    <a:pt x="69" y="64"/>
                    <a:pt x="69" y="64"/>
                  </a:cubicBezTo>
                  <a:cubicBezTo>
                    <a:pt x="69" y="64"/>
                    <a:pt x="68" y="64"/>
                    <a:pt x="68" y="64"/>
                  </a:cubicBezTo>
                  <a:cubicBezTo>
                    <a:pt x="68" y="64"/>
                    <a:pt x="68" y="62"/>
                    <a:pt x="68" y="62"/>
                  </a:cubicBezTo>
                  <a:cubicBezTo>
                    <a:pt x="68" y="62"/>
                    <a:pt x="69" y="61"/>
                    <a:pt x="69" y="61"/>
                  </a:cubicBezTo>
                  <a:cubicBezTo>
                    <a:pt x="69" y="61"/>
                    <a:pt x="69" y="61"/>
                    <a:pt x="69" y="60"/>
                  </a:cubicBezTo>
                  <a:cubicBezTo>
                    <a:pt x="70" y="59"/>
                    <a:pt x="70" y="59"/>
                    <a:pt x="70" y="58"/>
                  </a:cubicBezTo>
                  <a:cubicBezTo>
                    <a:pt x="71" y="57"/>
                    <a:pt x="71" y="56"/>
                    <a:pt x="72" y="56"/>
                  </a:cubicBezTo>
                  <a:cubicBezTo>
                    <a:pt x="72" y="55"/>
                    <a:pt x="73" y="55"/>
                    <a:pt x="74" y="54"/>
                  </a:cubicBezTo>
                  <a:cubicBezTo>
                    <a:pt x="74" y="54"/>
                    <a:pt x="74" y="54"/>
                    <a:pt x="74" y="53"/>
                  </a:cubicBezTo>
                  <a:cubicBezTo>
                    <a:pt x="74" y="53"/>
                    <a:pt x="75" y="53"/>
                    <a:pt x="75" y="52"/>
                  </a:cubicBezTo>
                  <a:cubicBezTo>
                    <a:pt x="75" y="52"/>
                    <a:pt x="75" y="51"/>
                    <a:pt x="75" y="51"/>
                  </a:cubicBezTo>
                  <a:cubicBezTo>
                    <a:pt x="75" y="50"/>
                    <a:pt x="75" y="50"/>
                    <a:pt x="74" y="49"/>
                  </a:cubicBezTo>
                  <a:cubicBezTo>
                    <a:pt x="74" y="49"/>
                    <a:pt x="74" y="48"/>
                    <a:pt x="74" y="47"/>
                  </a:cubicBezTo>
                  <a:cubicBezTo>
                    <a:pt x="74" y="47"/>
                    <a:pt x="74" y="46"/>
                    <a:pt x="75" y="46"/>
                  </a:cubicBezTo>
                  <a:cubicBezTo>
                    <a:pt x="75" y="46"/>
                    <a:pt x="75" y="45"/>
                    <a:pt x="75" y="45"/>
                  </a:cubicBezTo>
                  <a:cubicBezTo>
                    <a:pt x="76" y="45"/>
                    <a:pt x="77" y="45"/>
                    <a:pt x="78" y="45"/>
                  </a:cubicBezTo>
                  <a:cubicBezTo>
                    <a:pt x="78" y="45"/>
                    <a:pt x="79" y="46"/>
                    <a:pt x="79" y="46"/>
                  </a:cubicBezTo>
                  <a:cubicBezTo>
                    <a:pt x="79" y="47"/>
                    <a:pt x="79" y="47"/>
                    <a:pt x="79" y="48"/>
                  </a:cubicBezTo>
                  <a:cubicBezTo>
                    <a:pt x="80" y="48"/>
                    <a:pt x="80" y="49"/>
                    <a:pt x="80" y="50"/>
                  </a:cubicBezTo>
                  <a:cubicBezTo>
                    <a:pt x="80" y="51"/>
                    <a:pt x="80" y="50"/>
                    <a:pt x="81" y="51"/>
                  </a:cubicBezTo>
                  <a:cubicBezTo>
                    <a:pt x="82" y="51"/>
                    <a:pt x="83" y="51"/>
                    <a:pt x="83" y="51"/>
                  </a:cubicBezTo>
                  <a:cubicBezTo>
                    <a:pt x="84" y="51"/>
                    <a:pt x="84" y="51"/>
                    <a:pt x="84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7" y="50"/>
                    <a:pt x="87" y="50"/>
                    <a:pt x="87" y="50"/>
                  </a:cubicBezTo>
                  <a:cubicBezTo>
                    <a:pt x="88" y="49"/>
                    <a:pt x="89" y="50"/>
                    <a:pt x="90" y="49"/>
                  </a:cubicBezTo>
                  <a:cubicBezTo>
                    <a:pt x="91" y="49"/>
                    <a:pt x="91" y="49"/>
                    <a:pt x="92" y="49"/>
                  </a:cubicBezTo>
                  <a:cubicBezTo>
                    <a:pt x="92" y="50"/>
                    <a:pt x="92" y="50"/>
                    <a:pt x="92" y="51"/>
                  </a:cubicBezTo>
                  <a:cubicBezTo>
                    <a:pt x="93" y="51"/>
                    <a:pt x="93" y="52"/>
                    <a:pt x="93" y="52"/>
                  </a:cubicBezTo>
                  <a:cubicBezTo>
                    <a:pt x="94" y="52"/>
                    <a:pt x="95" y="53"/>
                    <a:pt x="96" y="53"/>
                  </a:cubicBezTo>
                  <a:cubicBezTo>
                    <a:pt x="96" y="52"/>
                    <a:pt x="96" y="51"/>
                    <a:pt x="95" y="51"/>
                  </a:cubicBezTo>
                  <a:cubicBezTo>
                    <a:pt x="95" y="50"/>
                    <a:pt x="95" y="50"/>
                    <a:pt x="95" y="50"/>
                  </a:cubicBezTo>
                  <a:cubicBezTo>
                    <a:pt x="95" y="49"/>
                    <a:pt x="95" y="49"/>
                    <a:pt x="95" y="49"/>
                  </a:cubicBezTo>
                  <a:cubicBezTo>
                    <a:pt x="96" y="48"/>
                    <a:pt x="96" y="47"/>
                    <a:pt x="96" y="47"/>
                  </a:cubicBezTo>
                  <a:cubicBezTo>
                    <a:pt x="95" y="46"/>
                    <a:pt x="94" y="47"/>
                    <a:pt x="93" y="47"/>
                  </a:cubicBezTo>
                  <a:cubicBezTo>
                    <a:pt x="93" y="46"/>
                    <a:pt x="93" y="45"/>
                    <a:pt x="93" y="44"/>
                  </a:cubicBezTo>
                  <a:cubicBezTo>
                    <a:pt x="93" y="44"/>
                    <a:pt x="93" y="43"/>
                    <a:pt x="94" y="42"/>
                  </a:cubicBezTo>
                  <a:cubicBezTo>
                    <a:pt x="94" y="42"/>
                    <a:pt x="94" y="42"/>
                    <a:pt x="95" y="41"/>
                  </a:cubicBezTo>
                  <a:cubicBezTo>
                    <a:pt x="95" y="41"/>
                    <a:pt x="96" y="41"/>
                    <a:pt x="96" y="41"/>
                  </a:cubicBezTo>
                  <a:cubicBezTo>
                    <a:pt x="97" y="41"/>
                    <a:pt x="97" y="40"/>
                    <a:pt x="97" y="40"/>
                  </a:cubicBezTo>
                  <a:cubicBezTo>
                    <a:pt x="99" y="40"/>
                    <a:pt x="98" y="42"/>
                    <a:pt x="99" y="42"/>
                  </a:cubicBezTo>
                  <a:cubicBezTo>
                    <a:pt x="100" y="42"/>
                    <a:pt x="101" y="42"/>
                    <a:pt x="101" y="42"/>
                  </a:cubicBezTo>
                  <a:cubicBezTo>
                    <a:pt x="102" y="42"/>
                    <a:pt x="103" y="42"/>
                    <a:pt x="103" y="41"/>
                  </a:cubicBezTo>
                  <a:cubicBezTo>
                    <a:pt x="103" y="41"/>
                    <a:pt x="104" y="40"/>
                    <a:pt x="104" y="40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2" y="39"/>
                    <a:pt x="102" y="39"/>
                    <a:pt x="102" y="39"/>
                  </a:cubicBezTo>
                  <a:cubicBezTo>
                    <a:pt x="102" y="38"/>
                    <a:pt x="101" y="38"/>
                    <a:pt x="101" y="38"/>
                  </a:cubicBezTo>
                  <a:cubicBezTo>
                    <a:pt x="101" y="36"/>
                    <a:pt x="102" y="36"/>
                    <a:pt x="102" y="35"/>
                  </a:cubicBezTo>
                  <a:cubicBezTo>
                    <a:pt x="103" y="34"/>
                    <a:pt x="103" y="33"/>
                    <a:pt x="103" y="33"/>
                  </a:cubicBezTo>
                  <a:cubicBezTo>
                    <a:pt x="104" y="32"/>
                    <a:pt x="104" y="31"/>
                    <a:pt x="103" y="3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D64ED0BA-69C7-C499-6CF0-E5EB13119C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3" y="35861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09B747BB-91D3-E367-E2C3-66BBCD1FE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3" y="35861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A07600B8-8602-DC6F-C723-27CE0628D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3552826"/>
              <a:ext cx="185738" cy="93663"/>
            </a:xfrm>
            <a:custGeom>
              <a:avLst/>
              <a:gdLst>
                <a:gd name="T0" fmla="*/ 177 w 179"/>
                <a:gd name="T1" fmla="*/ 29 h 92"/>
                <a:gd name="T2" fmla="*/ 174 w 179"/>
                <a:gd name="T3" fmla="*/ 19 h 92"/>
                <a:gd name="T4" fmla="*/ 176 w 179"/>
                <a:gd name="T5" fmla="*/ 10 h 92"/>
                <a:gd name="T6" fmla="*/ 169 w 179"/>
                <a:gd name="T7" fmla="*/ 8 h 92"/>
                <a:gd name="T8" fmla="*/ 158 w 179"/>
                <a:gd name="T9" fmla="*/ 8 h 92"/>
                <a:gd name="T10" fmla="*/ 148 w 179"/>
                <a:gd name="T11" fmla="*/ 5 h 92"/>
                <a:gd name="T12" fmla="*/ 137 w 179"/>
                <a:gd name="T13" fmla="*/ 0 h 92"/>
                <a:gd name="T14" fmla="*/ 130 w 179"/>
                <a:gd name="T15" fmla="*/ 3 h 92"/>
                <a:gd name="T16" fmla="*/ 126 w 179"/>
                <a:gd name="T17" fmla="*/ 10 h 92"/>
                <a:gd name="T18" fmla="*/ 120 w 179"/>
                <a:gd name="T19" fmla="*/ 14 h 92"/>
                <a:gd name="T20" fmla="*/ 113 w 179"/>
                <a:gd name="T21" fmla="*/ 15 h 92"/>
                <a:gd name="T22" fmla="*/ 109 w 179"/>
                <a:gd name="T23" fmla="*/ 11 h 92"/>
                <a:gd name="T24" fmla="*/ 104 w 179"/>
                <a:gd name="T25" fmla="*/ 9 h 92"/>
                <a:gd name="T26" fmla="*/ 103 w 179"/>
                <a:gd name="T27" fmla="*/ 16 h 92"/>
                <a:gd name="T28" fmla="*/ 95 w 179"/>
                <a:gd name="T29" fmla="*/ 19 h 92"/>
                <a:gd name="T30" fmla="*/ 95 w 179"/>
                <a:gd name="T31" fmla="*/ 24 h 92"/>
                <a:gd name="T32" fmla="*/ 81 w 179"/>
                <a:gd name="T33" fmla="*/ 29 h 92"/>
                <a:gd name="T34" fmla="*/ 80 w 179"/>
                <a:gd name="T35" fmla="*/ 36 h 92"/>
                <a:gd name="T36" fmla="*/ 84 w 179"/>
                <a:gd name="T37" fmla="*/ 41 h 92"/>
                <a:gd name="T38" fmla="*/ 83 w 179"/>
                <a:gd name="T39" fmla="*/ 47 h 92"/>
                <a:gd name="T40" fmla="*/ 83 w 179"/>
                <a:gd name="T41" fmla="*/ 54 h 92"/>
                <a:gd name="T42" fmla="*/ 77 w 179"/>
                <a:gd name="T43" fmla="*/ 49 h 92"/>
                <a:gd name="T44" fmla="*/ 65 w 179"/>
                <a:gd name="T45" fmla="*/ 49 h 92"/>
                <a:gd name="T46" fmla="*/ 55 w 179"/>
                <a:gd name="T47" fmla="*/ 52 h 92"/>
                <a:gd name="T48" fmla="*/ 46 w 179"/>
                <a:gd name="T49" fmla="*/ 58 h 92"/>
                <a:gd name="T50" fmla="*/ 34 w 179"/>
                <a:gd name="T51" fmla="*/ 57 h 92"/>
                <a:gd name="T52" fmla="*/ 24 w 179"/>
                <a:gd name="T53" fmla="*/ 61 h 92"/>
                <a:gd name="T54" fmla="*/ 16 w 179"/>
                <a:gd name="T55" fmla="*/ 58 h 92"/>
                <a:gd name="T56" fmla="*/ 6 w 179"/>
                <a:gd name="T57" fmla="*/ 56 h 92"/>
                <a:gd name="T58" fmla="*/ 5 w 179"/>
                <a:gd name="T59" fmla="*/ 63 h 92"/>
                <a:gd name="T60" fmla="*/ 2 w 179"/>
                <a:gd name="T61" fmla="*/ 69 h 92"/>
                <a:gd name="T62" fmla="*/ 7 w 179"/>
                <a:gd name="T63" fmla="*/ 73 h 92"/>
                <a:gd name="T64" fmla="*/ 13 w 179"/>
                <a:gd name="T65" fmla="*/ 77 h 92"/>
                <a:gd name="T66" fmla="*/ 22 w 179"/>
                <a:gd name="T67" fmla="*/ 74 h 92"/>
                <a:gd name="T68" fmla="*/ 30 w 179"/>
                <a:gd name="T69" fmla="*/ 78 h 92"/>
                <a:gd name="T70" fmla="*/ 35 w 179"/>
                <a:gd name="T71" fmla="*/ 81 h 92"/>
                <a:gd name="T72" fmla="*/ 41 w 179"/>
                <a:gd name="T73" fmla="*/ 74 h 92"/>
                <a:gd name="T74" fmla="*/ 55 w 179"/>
                <a:gd name="T75" fmla="*/ 73 h 92"/>
                <a:gd name="T76" fmla="*/ 63 w 179"/>
                <a:gd name="T77" fmla="*/ 72 h 92"/>
                <a:gd name="T78" fmla="*/ 69 w 179"/>
                <a:gd name="T79" fmla="*/ 81 h 92"/>
                <a:gd name="T80" fmla="*/ 85 w 179"/>
                <a:gd name="T81" fmla="*/ 86 h 92"/>
                <a:gd name="T82" fmla="*/ 102 w 179"/>
                <a:gd name="T83" fmla="*/ 88 h 92"/>
                <a:gd name="T84" fmla="*/ 110 w 179"/>
                <a:gd name="T85" fmla="*/ 90 h 92"/>
                <a:gd name="T86" fmla="*/ 120 w 179"/>
                <a:gd name="T87" fmla="*/ 92 h 92"/>
                <a:gd name="T88" fmla="*/ 125 w 179"/>
                <a:gd name="T89" fmla="*/ 86 h 92"/>
                <a:gd name="T90" fmla="*/ 135 w 179"/>
                <a:gd name="T91" fmla="*/ 83 h 92"/>
                <a:gd name="T92" fmla="*/ 142 w 179"/>
                <a:gd name="T93" fmla="*/ 80 h 92"/>
                <a:gd name="T94" fmla="*/ 152 w 179"/>
                <a:gd name="T95" fmla="*/ 80 h 92"/>
                <a:gd name="T96" fmla="*/ 159 w 179"/>
                <a:gd name="T97" fmla="*/ 71 h 92"/>
                <a:gd name="T98" fmla="*/ 164 w 179"/>
                <a:gd name="T99" fmla="*/ 66 h 92"/>
                <a:gd name="T100" fmla="*/ 164 w 179"/>
                <a:gd name="T101" fmla="*/ 60 h 92"/>
                <a:gd name="T102" fmla="*/ 167 w 179"/>
                <a:gd name="T103" fmla="*/ 53 h 92"/>
                <a:gd name="T104" fmla="*/ 164 w 179"/>
                <a:gd name="T105" fmla="*/ 47 h 92"/>
                <a:gd name="T106" fmla="*/ 170 w 179"/>
                <a:gd name="T107" fmla="*/ 46 h 92"/>
                <a:gd name="T108" fmla="*/ 176 w 179"/>
                <a:gd name="T109" fmla="*/ 4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79" h="92">
                  <a:moveTo>
                    <a:pt x="179" y="33"/>
                  </a:moveTo>
                  <a:cubicBezTo>
                    <a:pt x="178" y="32"/>
                    <a:pt x="178" y="32"/>
                    <a:pt x="178" y="31"/>
                  </a:cubicBezTo>
                  <a:cubicBezTo>
                    <a:pt x="178" y="31"/>
                    <a:pt x="178" y="31"/>
                    <a:pt x="178" y="31"/>
                  </a:cubicBezTo>
                  <a:cubicBezTo>
                    <a:pt x="178" y="31"/>
                    <a:pt x="178" y="31"/>
                    <a:pt x="178" y="31"/>
                  </a:cubicBezTo>
                  <a:cubicBezTo>
                    <a:pt x="178" y="30"/>
                    <a:pt x="178" y="30"/>
                    <a:pt x="177" y="30"/>
                  </a:cubicBezTo>
                  <a:cubicBezTo>
                    <a:pt x="177" y="30"/>
                    <a:pt x="177" y="29"/>
                    <a:pt x="177" y="29"/>
                  </a:cubicBezTo>
                  <a:cubicBezTo>
                    <a:pt x="176" y="29"/>
                    <a:pt x="176" y="28"/>
                    <a:pt x="176" y="27"/>
                  </a:cubicBezTo>
                  <a:cubicBezTo>
                    <a:pt x="176" y="26"/>
                    <a:pt x="176" y="25"/>
                    <a:pt x="176" y="24"/>
                  </a:cubicBezTo>
                  <a:cubicBezTo>
                    <a:pt x="175" y="23"/>
                    <a:pt x="175" y="23"/>
                    <a:pt x="175" y="23"/>
                  </a:cubicBezTo>
                  <a:cubicBezTo>
                    <a:pt x="175" y="22"/>
                    <a:pt x="175" y="22"/>
                    <a:pt x="174" y="22"/>
                  </a:cubicBezTo>
                  <a:cubicBezTo>
                    <a:pt x="174" y="21"/>
                    <a:pt x="174" y="21"/>
                    <a:pt x="174" y="20"/>
                  </a:cubicBezTo>
                  <a:cubicBezTo>
                    <a:pt x="173" y="20"/>
                    <a:pt x="174" y="19"/>
                    <a:pt x="174" y="19"/>
                  </a:cubicBezTo>
                  <a:cubicBezTo>
                    <a:pt x="174" y="18"/>
                    <a:pt x="174" y="17"/>
                    <a:pt x="175" y="17"/>
                  </a:cubicBezTo>
                  <a:cubicBezTo>
                    <a:pt x="175" y="16"/>
                    <a:pt x="176" y="16"/>
                    <a:pt x="176" y="15"/>
                  </a:cubicBezTo>
                  <a:cubicBezTo>
                    <a:pt x="176" y="15"/>
                    <a:pt x="177" y="14"/>
                    <a:pt x="177" y="13"/>
                  </a:cubicBezTo>
                  <a:cubicBezTo>
                    <a:pt x="177" y="13"/>
                    <a:pt x="177" y="12"/>
                    <a:pt x="177" y="11"/>
                  </a:cubicBezTo>
                  <a:cubicBezTo>
                    <a:pt x="176" y="11"/>
                    <a:pt x="176" y="11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6" y="10"/>
                    <a:pt x="176" y="10"/>
                    <a:pt x="176" y="10"/>
                  </a:cubicBezTo>
                  <a:cubicBezTo>
                    <a:pt x="176" y="10"/>
                    <a:pt x="176" y="10"/>
                    <a:pt x="175" y="10"/>
                  </a:cubicBezTo>
                  <a:cubicBezTo>
                    <a:pt x="175" y="10"/>
                    <a:pt x="175" y="10"/>
                    <a:pt x="175" y="9"/>
                  </a:cubicBezTo>
                  <a:cubicBezTo>
                    <a:pt x="175" y="9"/>
                    <a:pt x="173" y="9"/>
                    <a:pt x="173" y="9"/>
                  </a:cubicBezTo>
                  <a:cubicBezTo>
                    <a:pt x="172" y="9"/>
                    <a:pt x="170" y="10"/>
                    <a:pt x="169" y="9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8"/>
                    <a:pt x="169" y="7"/>
                    <a:pt x="168" y="7"/>
                  </a:cubicBezTo>
                  <a:cubicBezTo>
                    <a:pt x="168" y="7"/>
                    <a:pt x="167" y="7"/>
                    <a:pt x="167" y="6"/>
                  </a:cubicBezTo>
                  <a:cubicBezTo>
                    <a:pt x="166" y="6"/>
                    <a:pt x="166" y="5"/>
                    <a:pt x="165" y="6"/>
                  </a:cubicBezTo>
                  <a:cubicBezTo>
                    <a:pt x="164" y="6"/>
                    <a:pt x="164" y="7"/>
                    <a:pt x="164" y="7"/>
                  </a:cubicBezTo>
                  <a:cubicBezTo>
                    <a:pt x="164" y="8"/>
                    <a:pt x="163" y="8"/>
                    <a:pt x="162" y="9"/>
                  </a:cubicBezTo>
                  <a:cubicBezTo>
                    <a:pt x="161" y="9"/>
                    <a:pt x="160" y="8"/>
                    <a:pt x="158" y="8"/>
                  </a:cubicBezTo>
                  <a:cubicBezTo>
                    <a:pt x="158" y="8"/>
                    <a:pt x="157" y="9"/>
                    <a:pt x="156" y="8"/>
                  </a:cubicBezTo>
                  <a:cubicBezTo>
                    <a:pt x="155" y="8"/>
                    <a:pt x="154" y="7"/>
                    <a:pt x="153" y="7"/>
                  </a:cubicBezTo>
                  <a:cubicBezTo>
                    <a:pt x="152" y="6"/>
                    <a:pt x="152" y="6"/>
                    <a:pt x="152" y="5"/>
                  </a:cubicBezTo>
                  <a:cubicBezTo>
                    <a:pt x="152" y="4"/>
                    <a:pt x="151" y="4"/>
                    <a:pt x="150" y="4"/>
                  </a:cubicBezTo>
                  <a:cubicBezTo>
                    <a:pt x="150" y="4"/>
                    <a:pt x="150" y="4"/>
                    <a:pt x="149" y="5"/>
                  </a:cubicBezTo>
                  <a:cubicBezTo>
                    <a:pt x="149" y="5"/>
                    <a:pt x="149" y="5"/>
                    <a:pt x="148" y="5"/>
                  </a:cubicBezTo>
                  <a:cubicBezTo>
                    <a:pt x="148" y="5"/>
                    <a:pt x="147" y="5"/>
                    <a:pt x="146" y="5"/>
                  </a:cubicBezTo>
                  <a:cubicBezTo>
                    <a:pt x="146" y="4"/>
                    <a:pt x="146" y="4"/>
                    <a:pt x="145" y="4"/>
                  </a:cubicBezTo>
                  <a:cubicBezTo>
                    <a:pt x="144" y="3"/>
                    <a:pt x="143" y="2"/>
                    <a:pt x="142" y="2"/>
                  </a:cubicBezTo>
                  <a:cubicBezTo>
                    <a:pt x="141" y="2"/>
                    <a:pt x="140" y="1"/>
                    <a:pt x="140" y="1"/>
                  </a:cubicBezTo>
                  <a:cubicBezTo>
                    <a:pt x="140" y="1"/>
                    <a:pt x="139" y="1"/>
                    <a:pt x="139" y="1"/>
                  </a:cubicBezTo>
                  <a:cubicBezTo>
                    <a:pt x="139" y="0"/>
                    <a:pt x="138" y="0"/>
                    <a:pt x="137" y="0"/>
                  </a:cubicBezTo>
                  <a:cubicBezTo>
                    <a:pt x="137" y="1"/>
                    <a:pt x="137" y="1"/>
                    <a:pt x="137" y="2"/>
                  </a:cubicBezTo>
                  <a:cubicBezTo>
                    <a:pt x="136" y="2"/>
                    <a:pt x="135" y="2"/>
                    <a:pt x="134" y="1"/>
                  </a:cubicBezTo>
                  <a:cubicBezTo>
                    <a:pt x="134" y="1"/>
                    <a:pt x="134" y="0"/>
                    <a:pt x="133" y="0"/>
                  </a:cubicBezTo>
                  <a:cubicBezTo>
                    <a:pt x="133" y="0"/>
                    <a:pt x="132" y="0"/>
                    <a:pt x="132" y="0"/>
                  </a:cubicBezTo>
                  <a:cubicBezTo>
                    <a:pt x="131" y="0"/>
                    <a:pt x="132" y="0"/>
                    <a:pt x="131" y="0"/>
                  </a:cubicBezTo>
                  <a:cubicBezTo>
                    <a:pt x="131" y="1"/>
                    <a:pt x="130" y="2"/>
                    <a:pt x="130" y="3"/>
                  </a:cubicBezTo>
                  <a:cubicBezTo>
                    <a:pt x="130" y="4"/>
                    <a:pt x="130" y="5"/>
                    <a:pt x="130" y="6"/>
                  </a:cubicBezTo>
                  <a:cubicBezTo>
                    <a:pt x="130" y="6"/>
                    <a:pt x="131" y="7"/>
                    <a:pt x="131" y="7"/>
                  </a:cubicBezTo>
                  <a:cubicBezTo>
                    <a:pt x="130" y="8"/>
                    <a:pt x="130" y="8"/>
                    <a:pt x="129" y="8"/>
                  </a:cubicBezTo>
                  <a:cubicBezTo>
                    <a:pt x="128" y="7"/>
                    <a:pt x="127" y="7"/>
                    <a:pt x="127" y="8"/>
                  </a:cubicBezTo>
                  <a:cubicBezTo>
                    <a:pt x="127" y="8"/>
                    <a:pt x="127" y="8"/>
                    <a:pt x="127" y="9"/>
                  </a:cubicBezTo>
                  <a:cubicBezTo>
                    <a:pt x="126" y="9"/>
                    <a:pt x="126" y="10"/>
                    <a:pt x="126" y="10"/>
                  </a:cubicBezTo>
                  <a:cubicBezTo>
                    <a:pt x="125" y="11"/>
                    <a:pt x="125" y="13"/>
                    <a:pt x="124" y="14"/>
                  </a:cubicBezTo>
                  <a:cubicBezTo>
                    <a:pt x="124" y="14"/>
                    <a:pt x="124" y="15"/>
                    <a:pt x="123" y="15"/>
                  </a:cubicBezTo>
                  <a:cubicBezTo>
                    <a:pt x="123" y="15"/>
                    <a:pt x="122" y="15"/>
                    <a:pt x="122" y="15"/>
                  </a:cubicBezTo>
                  <a:cubicBezTo>
                    <a:pt x="122" y="15"/>
                    <a:pt x="122" y="15"/>
                    <a:pt x="121" y="15"/>
                  </a:cubicBezTo>
                  <a:cubicBezTo>
                    <a:pt x="121" y="15"/>
                    <a:pt x="121" y="15"/>
                    <a:pt x="121" y="15"/>
                  </a:cubicBezTo>
                  <a:cubicBezTo>
                    <a:pt x="121" y="14"/>
                    <a:pt x="121" y="14"/>
                    <a:pt x="120" y="1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3"/>
                    <a:pt x="119" y="13"/>
                    <a:pt x="119" y="13"/>
                  </a:cubicBezTo>
                  <a:cubicBezTo>
                    <a:pt x="118" y="13"/>
                    <a:pt x="118" y="14"/>
                    <a:pt x="117" y="15"/>
                  </a:cubicBezTo>
                  <a:cubicBezTo>
                    <a:pt x="117" y="15"/>
                    <a:pt x="117" y="15"/>
                    <a:pt x="116" y="15"/>
                  </a:cubicBezTo>
                  <a:cubicBezTo>
                    <a:pt x="116" y="15"/>
                    <a:pt x="115" y="15"/>
                    <a:pt x="115" y="15"/>
                  </a:cubicBezTo>
                  <a:cubicBezTo>
                    <a:pt x="114" y="15"/>
                    <a:pt x="114" y="15"/>
                    <a:pt x="113" y="15"/>
                  </a:cubicBezTo>
                  <a:cubicBezTo>
                    <a:pt x="113" y="15"/>
                    <a:pt x="113" y="15"/>
                    <a:pt x="113" y="15"/>
                  </a:cubicBezTo>
                  <a:cubicBezTo>
                    <a:pt x="112" y="15"/>
                    <a:pt x="112" y="15"/>
                    <a:pt x="112" y="15"/>
                  </a:cubicBezTo>
                  <a:cubicBezTo>
                    <a:pt x="112" y="15"/>
                    <a:pt x="111" y="15"/>
                    <a:pt x="111" y="15"/>
                  </a:cubicBezTo>
                  <a:cubicBezTo>
                    <a:pt x="110" y="15"/>
                    <a:pt x="110" y="14"/>
                    <a:pt x="110" y="14"/>
                  </a:cubicBezTo>
                  <a:cubicBezTo>
                    <a:pt x="109" y="14"/>
                    <a:pt x="109" y="13"/>
                    <a:pt x="109" y="13"/>
                  </a:cubicBezTo>
                  <a:cubicBezTo>
                    <a:pt x="109" y="12"/>
                    <a:pt x="109" y="11"/>
                    <a:pt x="109" y="11"/>
                  </a:cubicBezTo>
                  <a:cubicBezTo>
                    <a:pt x="108" y="11"/>
                    <a:pt x="108" y="11"/>
                    <a:pt x="108" y="10"/>
                  </a:cubicBezTo>
                  <a:cubicBezTo>
                    <a:pt x="107" y="10"/>
                    <a:pt x="107" y="10"/>
                    <a:pt x="107" y="9"/>
                  </a:cubicBezTo>
                  <a:cubicBezTo>
                    <a:pt x="106" y="9"/>
                    <a:pt x="105" y="9"/>
                    <a:pt x="105" y="8"/>
                  </a:cubicBezTo>
                  <a:cubicBezTo>
                    <a:pt x="105" y="8"/>
                    <a:pt x="104" y="8"/>
                    <a:pt x="104" y="8"/>
                  </a:cubicBezTo>
                  <a:cubicBezTo>
                    <a:pt x="104" y="8"/>
                    <a:pt x="104" y="9"/>
                    <a:pt x="104" y="9"/>
                  </a:cubicBezTo>
                  <a:cubicBezTo>
                    <a:pt x="104" y="9"/>
                    <a:pt x="104" y="9"/>
                    <a:pt x="104" y="9"/>
                  </a:cubicBezTo>
                  <a:cubicBezTo>
                    <a:pt x="104" y="10"/>
                    <a:pt x="104" y="9"/>
                    <a:pt x="104" y="10"/>
                  </a:cubicBezTo>
                  <a:cubicBezTo>
                    <a:pt x="104" y="10"/>
                    <a:pt x="104" y="10"/>
                    <a:pt x="104" y="11"/>
                  </a:cubicBezTo>
                  <a:cubicBezTo>
                    <a:pt x="104" y="11"/>
                    <a:pt x="104" y="11"/>
                    <a:pt x="104" y="12"/>
                  </a:cubicBezTo>
                  <a:cubicBezTo>
                    <a:pt x="104" y="12"/>
                    <a:pt x="104" y="13"/>
                    <a:pt x="104" y="13"/>
                  </a:cubicBezTo>
                  <a:cubicBezTo>
                    <a:pt x="104" y="14"/>
                    <a:pt x="103" y="15"/>
                    <a:pt x="103" y="15"/>
                  </a:cubicBezTo>
                  <a:cubicBezTo>
                    <a:pt x="103" y="16"/>
                    <a:pt x="103" y="16"/>
                    <a:pt x="103" y="16"/>
                  </a:cubicBezTo>
                  <a:cubicBezTo>
                    <a:pt x="103" y="17"/>
                    <a:pt x="103" y="18"/>
                    <a:pt x="102" y="18"/>
                  </a:cubicBezTo>
                  <a:cubicBezTo>
                    <a:pt x="102" y="19"/>
                    <a:pt x="99" y="18"/>
                    <a:pt x="99" y="18"/>
                  </a:cubicBezTo>
                  <a:cubicBezTo>
                    <a:pt x="98" y="17"/>
                    <a:pt x="98" y="17"/>
                    <a:pt x="98" y="17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6" y="17"/>
                    <a:pt x="96" y="18"/>
                    <a:pt x="96" y="18"/>
                  </a:cubicBezTo>
                  <a:cubicBezTo>
                    <a:pt x="96" y="18"/>
                    <a:pt x="96" y="19"/>
                    <a:pt x="95" y="19"/>
                  </a:cubicBezTo>
                  <a:cubicBezTo>
                    <a:pt x="95" y="19"/>
                    <a:pt x="95" y="20"/>
                    <a:pt x="95" y="20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1"/>
                    <a:pt x="95" y="21"/>
                  </a:cubicBezTo>
                  <a:cubicBezTo>
                    <a:pt x="95" y="21"/>
                    <a:pt x="95" y="22"/>
                    <a:pt x="95" y="22"/>
                  </a:cubicBezTo>
                  <a:cubicBezTo>
                    <a:pt x="95" y="22"/>
                    <a:pt x="95" y="23"/>
                    <a:pt x="95" y="23"/>
                  </a:cubicBezTo>
                  <a:cubicBezTo>
                    <a:pt x="95" y="23"/>
                    <a:pt x="95" y="23"/>
                    <a:pt x="95" y="24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4" y="25"/>
                    <a:pt x="94" y="25"/>
                    <a:pt x="94" y="25"/>
                  </a:cubicBezTo>
                  <a:cubicBezTo>
                    <a:pt x="92" y="26"/>
                    <a:pt x="90" y="26"/>
                    <a:pt x="89" y="26"/>
                  </a:cubicBezTo>
                  <a:cubicBezTo>
                    <a:pt x="88" y="26"/>
                    <a:pt x="87" y="27"/>
                    <a:pt x="86" y="27"/>
                  </a:cubicBezTo>
                  <a:cubicBezTo>
                    <a:pt x="86" y="27"/>
                    <a:pt x="85" y="28"/>
                    <a:pt x="84" y="28"/>
                  </a:cubicBezTo>
                  <a:cubicBezTo>
                    <a:pt x="83" y="28"/>
                    <a:pt x="82" y="28"/>
                    <a:pt x="81" y="29"/>
                  </a:cubicBezTo>
                  <a:cubicBezTo>
                    <a:pt x="81" y="29"/>
                    <a:pt x="81" y="29"/>
                    <a:pt x="81" y="3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79" y="31"/>
                    <a:pt x="79" y="31"/>
                    <a:pt x="79" y="32"/>
                  </a:cubicBezTo>
                  <a:cubicBezTo>
                    <a:pt x="79" y="32"/>
                    <a:pt x="79" y="32"/>
                    <a:pt x="79" y="33"/>
                  </a:cubicBezTo>
                  <a:cubicBezTo>
                    <a:pt x="80" y="33"/>
                    <a:pt x="80" y="33"/>
                    <a:pt x="80" y="33"/>
                  </a:cubicBezTo>
                  <a:cubicBezTo>
                    <a:pt x="80" y="34"/>
                    <a:pt x="80" y="35"/>
                    <a:pt x="80" y="36"/>
                  </a:cubicBezTo>
                  <a:cubicBezTo>
                    <a:pt x="80" y="37"/>
                    <a:pt x="80" y="37"/>
                    <a:pt x="80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8"/>
                    <a:pt x="81" y="38"/>
                    <a:pt x="81" y="39"/>
                  </a:cubicBezTo>
                  <a:cubicBezTo>
                    <a:pt x="82" y="39"/>
                    <a:pt x="82" y="39"/>
                    <a:pt x="82" y="39"/>
                  </a:cubicBezTo>
                  <a:cubicBezTo>
                    <a:pt x="82" y="39"/>
                    <a:pt x="82" y="40"/>
                    <a:pt x="83" y="40"/>
                  </a:cubicBezTo>
                  <a:cubicBezTo>
                    <a:pt x="83" y="40"/>
                    <a:pt x="83" y="40"/>
                    <a:pt x="84" y="41"/>
                  </a:cubicBezTo>
                  <a:cubicBezTo>
                    <a:pt x="84" y="41"/>
                    <a:pt x="84" y="42"/>
                    <a:pt x="84" y="43"/>
                  </a:cubicBezTo>
                  <a:cubicBezTo>
                    <a:pt x="84" y="43"/>
                    <a:pt x="83" y="44"/>
                    <a:pt x="83" y="44"/>
                  </a:cubicBezTo>
                  <a:cubicBezTo>
                    <a:pt x="83" y="44"/>
                    <a:pt x="82" y="44"/>
                    <a:pt x="82" y="45"/>
                  </a:cubicBezTo>
                  <a:cubicBezTo>
                    <a:pt x="82" y="45"/>
                    <a:pt x="82" y="46"/>
                    <a:pt x="82" y="46"/>
                  </a:cubicBezTo>
                  <a:cubicBezTo>
                    <a:pt x="82" y="46"/>
                    <a:pt x="82" y="46"/>
                    <a:pt x="82" y="46"/>
                  </a:cubicBezTo>
                  <a:cubicBezTo>
                    <a:pt x="82" y="47"/>
                    <a:pt x="82" y="47"/>
                    <a:pt x="83" y="47"/>
                  </a:cubicBezTo>
                  <a:cubicBezTo>
                    <a:pt x="84" y="48"/>
                    <a:pt x="85" y="48"/>
                    <a:pt x="86" y="49"/>
                  </a:cubicBezTo>
                  <a:cubicBezTo>
                    <a:pt x="87" y="49"/>
                    <a:pt x="86" y="50"/>
                    <a:pt x="86" y="51"/>
                  </a:cubicBezTo>
                  <a:cubicBezTo>
                    <a:pt x="85" y="51"/>
                    <a:pt x="85" y="52"/>
                    <a:pt x="85" y="52"/>
                  </a:cubicBezTo>
                  <a:cubicBezTo>
                    <a:pt x="85" y="52"/>
                    <a:pt x="85" y="53"/>
                    <a:pt x="85" y="53"/>
                  </a:cubicBezTo>
                  <a:cubicBezTo>
                    <a:pt x="85" y="54"/>
                    <a:pt x="85" y="54"/>
                    <a:pt x="84" y="54"/>
                  </a:cubicBezTo>
                  <a:cubicBezTo>
                    <a:pt x="84" y="54"/>
                    <a:pt x="83" y="54"/>
                    <a:pt x="83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1" y="54"/>
                    <a:pt x="80" y="54"/>
                    <a:pt x="80" y="54"/>
                  </a:cubicBezTo>
                  <a:cubicBezTo>
                    <a:pt x="80" y="53"/>
                    <a:pt x="80" y="53"/>
                    <a:pt x="80" y="53"/>
                  </a:cubicBezTo>
                  <a:cubicBezTo>
                    <a:pt x="80" y="52"/>
                    <a:pt x="79" y="52"/>
                    <a:pt x="79" y="51"/>
                  </a:cubicBezTo>
                  <a:cubicBezTo>
                    <a:pt x="78" y="51"/>
                    <a:pt x="78" y="50"/>
                    <a:pt x="78" y="50"/>
                  </a:cubicBezTo>
                  <a:cubicBezTo>
                    <a:pt x="77" y="49"/>
                    <a:pt x="77" y="49"/>
                    <a:pt x="77" y="49"/>
                  </a:cubicBezTo>
                  <a:cubicBezTo>
                    <a:pt x="76" y="49"/>
                    <a:pt x="75" y="50"/>
                    <a:pt x="74" y="50"/>
                  </a:cubicBezTo>
                  <a:cubicBezTo>
                    <a:pt x="73" y="50"/>
                    <a:pt x="72" y="50"/>
                    <a:pt x="71" y="50"/>
                  </a:cubicBezTo>
                  <a:cubicBezTo>
                    <a:pt x="71" y="50"/>
                    <a:pt x="71" y="49"/>
                    <a:pt x="71" y="49"/>
                  </a:cubicBezTo>
                  <a:cubicBezTo>
                    <a:pt x="70" y="49"/>
                    <a:pt x="69" y="49"/>
                    <a:pt x="69" y="49"/>
                  </a:cubicBezTo>
                  <a:cubicBezTo>
                    <a:pt x="68" y="48"/>
                    <a:pt x="67" y="48"/>
                    <a:pt x="66" y="48"/>
                  </a:cubicBezTo>
                  <a:cubicBezTo>
                    <a:pt x="65" y="48"/>
                    <a:pt x="65" y="49"/>
                    <a:pt x="65" y="49"/>
                  </a:cubicBezTo>
                  <a:cubicBezTo>
                    <a:pt x="64" y="50"/>
                    <a:pt x="67" y="51"/>
                    <a:pt x="66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63" y="52"/>
                    <a:pt x="63" y="52"/>
                    <a:pt x="63" y="52"/>
                  </a:cubicBezTo>
                  <a:cubicBezTo>
                    <a:pt x="62" y="52"/>
                    <a:pt x="61" y="52"/>
                    <a:pt x="60" y="52"/>
                  </a:cubicBezTo>
                  <a:cubicBezTo>
                    <a:pt x="58" y="52"/>
                    <a:pt x="57" y="52"/>
                    <a:pt x="55" y="52"/>
                  </a:cubicBezTo>
                  <a:cubicBezTo>
                    <a:pt x="55" y="52"/>
                    <a:pt x="54" y="52"/>
                    <a:pt x="54" y="53"/>
                  </a:cubicBezTo>
                  <a:cubicBezTo>
                    <a:pt x="54" y="53"/>
                    <a:pt x="54" y="54"/>
                    <a:pt x="54" y="54"/>
                  </a:cubicBezTo>
                  <a:cubicBezTo>
                    <a:pt x="54" y="55"/>
                    <a:pt x="52" y="55"/>
                    <a:pt x="52" y="55"/>
                  </a:cubicBezTo>
                  <a:cubicBezTo>
                    <a:pt x="51" y="55"/>
                    <a:pt x="49" y="54"/>
                    <a:pt x="48" y="55"/>
                  </a:cubicBezTo>
                  <a:cubicBezTo>
                    <a:pt x="48" y="56"/>
                    <a:pt x="48" y="56"/>
                    <a:pt x="48" y="57"/>
                  </a:cubicBezTo>
                  <a:cubicBezTo>
                    <a:pt x="47" y="57"/>
                    <a:pt x="47" y="58"/>
                    <a:pt x="46" y="58"/>
                  </a:cubicBezTo>
                  <a:cubicBezTo>
                    <a:pt x="46" y="58"/>
                    <a:pt x="45" y="58"/>
                    <a:pt x="44" y="58"/>
                  </a:cubicBezTo>
                  <a:cubicBezTo>
                    <a:pt x="44" y="58"/>
                    <a:pt x="43" y="59"/>
                    <a:pt x="43" y="59"/>
                  </a:cubicBezTo>
                  <a:cubicBezTo>
                    <a:pt x="42" y="59"/>
                    <a:pt x="40" y="59"/>
                    <a:pt x="39" y="59"/>
                  </a:cubicBezTo>
                  <a:cubicBezTo>
                    <a:pt x="39" y="59"/>
                    <a:pt x="37" y="59"/>
                    <a:pt x="37" y="59"/>
                  </a:cubicBezTo>
                  <a:cubicBezTo>
                    <a:pt x="37" y="57"/>
                    <a:pt x="35" y="57"/>
                    <a:pt x="34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3" y="57"/>
                    <a:pt x="33" y="56"/>
                    <a:pt x="32" y="55"/>
                  </a:cubicBezTo>
                  <a:cubicBezTo>
                    <a:pt x="32" y="54"/>
                    <a:pt x="30" y="55"/>
                    <a:pt x="29" y="55"/>
                  </a:cubicBezTo>
                  <a:cubicBezTo>
                    <a:pt x="27" y="55"/>
                    <a:pt x="25" y="54"/>
                    <a:pt x="24" y="55"/>
                  </a:cubicBezTo>
                  <a:cubicBezTo>
                    <a:pt x="23" y="55"/>
                    <a:pt x="22" y="56"/>
                    <a:pt x="23" y="57"/>
                  </a:cubicBezTo>
                  <a:cubicBezTo>
                    <a:pt x="23" y="58"/>
                    <a:pt x="25" y="59"/>
                    <a:pt x="24" y="61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4" y="62"/>
                    <a:pt x="23" y="62"/>
                    <a:pt x="23" y="63"/>
                  </a:cubicBezTo>
                  <a:cubicBezTo>
                    <a:pt x="21" y="64"/>
                    <a:pt x="21" y="63"/>
                    <a:pt x="20" y="62"/>
                  </a:cubicBezTo>
                  <a:cubicBezTo>
                    <a:pt x="19" y="61"/>
                    <a:pt x="17" y="61"/>
                    <a:pt x="17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6" y="59"/>
                    <a:pt x="17" y="59"/>
                    <a:pt x="16" y="59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8"/>
                    <a:pt x="15" y="58"/>
                    <a:pt x="14" y="58"/>
                  </a:cubicBezTo>
                  <a:cubicBezTo>
                    <a:pt x="14" y="58"/>
                    <a:pt x="13" y="58"/>
                    <a:pt x="13" y="57"/>
                  </a:cubicBezTo>
                  <a:cubicBezTo>
                    <a:pt x="13" y="56"/>
                    <a:pt x="13" y="55"/>
                    <a:pt x="12" y="55"/>
                  </a:cubicBezTo>
                  <a:cubicBezTo>
                    <a:pt x="11" y="54"/>
                    <a:pt x="11" y="54"/>
                    <a:pt x="10" y="54"/>
                  </a:cubicBezTo>
                  <a:cubicBezTo>
                    <a:pt x="9" y="54"/>
                    <a:pt x="8" y="54"/>
                    <a:pt x="7" y="55"/>
                  </a:cubicBezTo>
                  <a:cubicBezTo>
                    <a:pt x="6" y="55"/>
                    <a:pt x="6" y="55"/>
                    <a:pt x="6" y="56"/>
                  </a:cubicBezTo>
                  <a:cubicBezTo>
                    <a:pt x="6" y="56"/>
                    <a:pt x="5" y="57"/>
                    <a:pt x="5" y="57"/>
                  </a:cubicBezTo>
                  <a:cubicBezTo>
                    <a:pt x="5" y="58"/>
                    <a:pt x="5" y="59"/>
                    <a:pt x="5" y="60"/>
                  </a:cubicBezTo>
                  <a:cubicBezTo>
                    <a:pt x="5" y="60"/>
                    <a:pt x="5" y="61"/>
                    <a:pt x="6" y="61"/>
                  </a:cubicBezTo>
                  <a:cubicBezTo>
                    <a:pt x="6" y="61"/>
                    <a:pt x="6" y="61"/>
                    <a:pt x="6" y="62"/>
                  </a:cubicBezTo>
                  <a:cubicBezTo>
                    <a:pt x="6" y="62"/>
                    <a:pt x="5" y="62"/>
                    <a:pt x="4" y="63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5" y="64"/>
                    <a:pt x="5" y="64"/>
                  </a:cubicBezTo>
                  <a:cubicBezTo>
                    <a:pt x="5" y="64"/>
                    <a:pt x="5" y="64"/>
                    <a:pt x="6" y="64"/>
                  </a:cubicBezTo>
                  <a:cubicBezTo>
                    <a:pt x="6" y="65"/>
                    <a:pt x="6" y="66"/>
                    <a:pt x="5" y="67"/>
                  </a:cubicBezTo>
                  <a:cubicBezTo>
                    <a:pt x="5" y="67"/>
                    <a:pt x="5" y="68"/>
                    <a:pt x="4" y="69"/>
                  </a:cubicBezTo>
                  <a:cubicBezTo>
                    <a:pt x="4" y="69"/>
                    <a:pt x="4" y="69"/>
                    <a:pt x="3" y="69"/>
                  </a:cubicBezTo>
                  <a:cubicBezTo>
                    <a:pt x="3" y="69"/>
                    <a:pt x="2" y="69"/>
                    <a:pt x="2" y="69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1" y="70"/>
                    <a:pt x="0" y="70"/>
                    <a:pt x="0" y="71"/>
                  </a:cubicBezTo>
                  <a:cubicBezTo>
                    <a:pt x="0" y="73"/>
                    <a:pt x="1" y="72"/>
                    <a:pt x="3" y="73"/>
                  </a:cubicBezTo>
                  <a:cubicBezTo>
                    <a:pt x="3" y="73"/>
                    <a:pt x="3" y="73"/>
                    <a:pt x="4" y="73"/>
                  </a:cubicBezTo>
                  <a:cubicBezTo>
                    <a:pt x="4" y="73"/>
                    <a:pt x="5" y="73"/>
                    <a:pt x="5" y="73"/>
                  </a:cubicBezTo>
                  <a:cubicBezTo>
                    <a:pt x="6" y="73"/>
                    <a:pt x="6" y="73"/>
                    <a:pt x="7" y="73"/>
                  </a:cubicBezTo>
                  <a:cubicBezTo>
                    <a:pt x="8" y="73"/>
                    <a:pt x="8" y="73"/>
                    <a:pt x="8" y="72"/>
                  </a:cubicBezTo>
                  <a:cubicBezTo>
                    <a:pt x="8" y="72"/>
                    <a:pt x="9" y="72"/>
                    <a:pt x="9" y="72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10" y="73"/>
                    <a:pt x="11" y="73"/>
                    <a:pt x="11" y="74"/>
                  </a:cubicBezTo>
                  <a:cubicBezTo>
                    <a:pt x="11" y="75"/>
                    <a:pt x="11" y="76"/>
                    <a:pt x="12" y="76"/>
                  </a:cubicBezTo>
                  <a:cubicBezTo>
                    <a:pt x="12" y="76"/>
                    <a:pt x="13" y="76"/>
                    <a:pt x="13" y="77"/>
                  </a:cubicBezTo>
                  <a:cubicBezTo>
                    <a:pt x="13" y="77"/>
                    <a:pt x="13" y="77"/>
                    <a:pt x="14" y="77"/>
                  </a:cubicBezTo>
                  <a:cubicBezTo>
                    <a:pt x="15" y="78"/>
                    <a:pt x="16" y="78"/>
                    <a:pt x="17" y="78"/>
                  </a:cubicBezTo>
                  <a:cubicBezTo>
                    <a:pt x="18" y="78"/>
                    <a:pt x="19" y="78"/>
                    <a:pt x="19" y="77"/>
                  </a:cubicBezTo>
                  <a:cubicBezTo>
                    <a:pt x="19" y="76"/>
                    <a:pt x="19" y="75"/>
                    <a:pt x="20" y="75"/>
                  </a:cubicBezTo>
                  <a:cubicBezTo>
                    <a:pt x="20" y="75"/>
                    <a:pt x="21" y="75"/>
                    <a:pt x="21" y="74"/>
                  </a:cubicBezTo>
                  <a:cubicBezTo>
                    <a:pt x="21" y="74"/>
                    <a:pt x="21" y="74"/>
                    <a:pt x="22" y="74"/>
                  </a:cubicBezTo>
                  <a:cubicBezTo>
                    <a:pt x="23" y="73"/>
                    <a:pt x="24" y="74"/>
                    <a:pt x="24" y="75"/>
                  </a:cubicBezTo>
                  <a:cubicBezTo>
                    <a:pt x="25" y="75"/>
                    <a:pt x="25" y="76"/>
                    <a:pt x="25" y="77"/>
                  </a:cubicBezTo>
                  <a:cubicBezTo>
                    <a:pt x="25" y="77"/>
                    <a:pt x="25" y="78"/>
                    <a:pt x="25" y="78"/>
                  </a:cubicBezTo>
                  <a:cubicBezTo>
                    <a:pt x="26" y="78"/>
                    <a:pt x="27" y="78"/>
                    <a:pt x="27" y="78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30" y="78"/>
                    <a:pt x="30" y="78"/>
                  </a:cubicBezTo>
                  <a:cubicBezTo>
                    <a:pt x="31" y="79"/>
                    <a:pt x="31" y="78"/>
                    <a:pt x="31" y="79"/>
                  </a:cubicBezTo>
                  <a:cubicBezTo>
                    <a:pt x="31" y="79"/>
                    <a:pt x="31" y="80"/>
                    <a:pt x="31" y="80"/>
                  </a:cubicBezTo>
                  <a:cubicBezTo>
                    <a:pt x="32" y="81"/>
                    <a:pt x="32" y="81"/>
                    <a:pt x="33" y="81"/>
                  </a:cubicBezTo>
                  <a:cubicBezTo>
                    <a:pt x="33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6" y="81"/>
                    <a:pt x="37" y="81"/>
                    <a:pt x="38" y="81"/>
                  </a:cubicBezTo>
                  <a:cubicBezTo>
                    <a:pt x="39" y="81"/>
                    <a:pt x="38" y="80"/>
                    <a:pt x="39" y="79"/>
                  </a:cubicBezTo>
                  <a:cubicBezTo>
                    <a:pt x="39" y="79"/>
                    <a:pt x="39" y="78"/>
                    <a:pt x="40" y="78"/>
                  </a:cubicBezTo>
                  <a:cubicBezTo>
                    <a:pt x="40" y="77"/>
                    <a:pt x="40" y="76"/>
                    <a:pt x="40" y="76"/>
                  </a:cubicBezTo>
                  <a:cubicBezTo>
                    <a:pt x="40" y="75"/>
                    <a:pt x="40" y="75"/>
                    <a:pt x="40" y="75"/>
                  </a:cubicBezTo>
                  <a:cubicBezTo>
                    <a:pt x="40" y="74"/>
                    <a:pt x="40" y="74"/>
                    <a:pt x="41" y="74"/>
                  </a:cubicBezTo>
                  <a:cubicBezTo>
                    <a:pt x="41" y="74"/>
                    <a:pt x="42" y="74"/>
                    <a:pt x="43" y="73"/>
                  </a:cubicBezTo>
                  <a:cubicBezTo>
                    <a:pt x="43" y="73"/>
                    <a:pt x="43" y="73"/>
                    <a:pt x="44" y="73"/>
                  </a:cubicBezTo>
                  <a:cubicBezTo>
                    <a:pt x="46" y="74"/>
                    <a:pt x="48" y="74"/>
                    <a:pt x="50" y="74"/>
                  </a:cubicBezTo>
                  <a:cubicBezTo>
                    <a:pt x="51" y="74"/>
                    <a:pt x="51" y="74"/>
                    <a:pt x="52" y="74"/>
                  </a:cubicBezTo>
                  <a:cubicBezTo>
                    <a:pt x="52" y="73"/>
                    <a:pt x="53" y="73"/>
                    <a:pt x="53" y="73"/>
                  </a:cubicBezTo>
                  <a:cubicBezTo>
                    <a:pt x="54" y="72"/>
                    <a:pt x="54" y="73"/>
                    <a:pt x="55" y="73"/>
                  </a:cubicBezTo>
                  <a:cubicBezTo>
                    <a:pt x="56" y="74"/>
                    <a:pt x="57" y="73"/>
                    <a:pt x="58" y="72"/>
                  </a:cubicBezTo>
                  <a:cubicBezTo>
                    <a:pt x="59" y="72"/>
                    <a:pt x="60" y="71"/>
                    <a:pt x="61" y="70"/>
                  </a:cubicBezTo>
                  <a:cubicBezTo>
                    <a:pt x="62" y="70"/>
                    <a:pt x="63" y="70"/>
                    <a:pt x="63" y="70"/>
                  </a:cubicBezTo>
                  <a:cubicBezTo>
                    <a:pt x="64" y="70"/>
                    <a:pt x="66" y="70"/>
                    <a:pt x="66" y="71"/>
                  </a:cubicBezTo>
                  <a:cubicBezTo>
                    <a:pt x="66" y="72"/>
                    <a:pt x="65" y="72"/>
                    <a:pt x="64" y="72"/>
                  </a:cubicBezTo>
                  <a:cubicBezTo>
                    <a:pt x="64" y="72"/>
                    <a:pt x="63" y="72"/>
                    <a:pt x="63" y="72"/>
                  </a:cubicBezTo>
                  <a:cubicBezTo>
                    <a:pt x="63" y="73"/>
                    <a:pt x="63" y="73"/>
                    <a:pt x="63" y="73"/>
                  </a:cubicBezTo>
                  <a:cubicBezTo>
                    <a:pt x="63" y="74"/>
                    <a:pt x="63" y="74"/>
                    <a:pt x="63" y="75"/>
                  </a:cubicBezTo>
                  <a:cubicBezTo>
                    <a:pt x="64" y="75"/>
                    <a:pt x="64" y="75"/>
                    <a:pt x="64" y="75"/>
                  </a:cubicBezTo>
                  <a:cubicBezTo>
                    <a:pt x="65" y="76"/>
                    <a:pt x="65" y="76"/>
                    <a:pt x="65" y="77"/>
                  </a:cubicBezTo>
                  <a:cubicBezTo>
                    <a:pt x="66" y="78"/>
                    <a:pt x="66" y="78"/>
                    <a:pt x="67" y="79"/>
                  </a:cubicBezTo>
                  <a:cubicBezTo>
                    <a:pt x="67" y="80"/>
                    <a:pt x="68" y="81"/>
                    <a:pt x="69" y="81"/>
                  </a:cubicBezTo>
                  <a:cubicBezTo>
                    <a:pt x="71" y="83"/>
                    <a:pt x="73" y="84"/>
                    <a:pt x="74" y="84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77" y="85"/>
                    <a:pt x="78" y="85"/>
                    <a:pt x="79" y="85"/>
                  </a:cubicBezTo>
                  <a:cubicBezTo>
                    <a:pt x="80" y="85"/>
                    <a:pt x="81" y="85"/>
                    <a:pt x="82" y="85"/>
                  </a:cubicBezTo>
                  <a:cubicBezTo>
                    <a:pt x="82" y="85"/>
                    <a:pt x="83" y="85"/>
                    <a:pt x="84" y="85"/>
                  </a:cubicBezTo>
                  <a:cubicBezTo>
                    <a:pt x="84" y="86"/>
                    <a:pt x="85" y="86"/>
                    <a:pt x="85" y="86"/>
                  </a:cubicBezTo>
                  <a:cubicBezTo>
                    <a:pt x="87" y="87"/>
                    <a:pt x="89" y="87"/>
                    <a:pt x="90" y="87"/>
                  </a:cubicBezTo>
                  <a:cubicBezTo>
                    <a:pt x="92" y="87"/>
                    <a:pt x="93" y="87"/>
                    <a:pt x="94" y="87"/>
                  </a:cubicBezTo>
                  <a:cubicBezTo>
                    <a:pt x="95" y="87"/>
                    <a:pt x="97" y="87"/>
                    <a:pt x="98" y="87"/>
                  </a:cubicBezTo>
                  <a:cubicBezTo>
                    <a:pt x="99" y="87"/>
                    <a:pt x="100" y="87"/>
                    <a:pt x="100" y="88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102" y="88"/>
                    <a:pt x="102" y="88"/>
                    <a:pt x="102" y="88"/>
                  </a:cubicBezTo>
                  <a:cubicBezTo>
                    <a:pt x="103" y="88"/>
                    <a:pt x="103" y="88"/>
                    <a:pt x="104" y="88"/>
                  </a:cubicBezTo>
                  <a:cubicBezTo>
                    <a:pt x="106" y="89"/>
                    <a:pt x="108" y="89"/>
                    <a:pt x="110" y="89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110" y="89"/>
                    <a:pt x="111" y="89"/>
                    <a:pt x="111" y="90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0" y="90"/>
                    <a:pt x="110" y="90"/>
                    <a:pt x="110" y="90"/>
                  </a:cubicBezTo>
                  <a:cubicBezTo>
                    <a:pt x="110" y="90"/>
                    <a:pt x="111" y="90"/>
                    <a:pt x="111" y="90"/>
                  </a:cubicBezTo>
                  <a:cubicBezTo>
                    <a:pt x="112" y="90"/>
                    <a:pt x="113" y="90"/>
                    <a:pt x="114" y="90"/>
                  </a:cubicBezTo>
                  <a:cubicBezTo>
                    <a:pt x="114" y="91"/>
                    <a:pt x="115" y="90"/>
                    <a:pt x="115" y="91"/>
                  </a:cubicBezTo>
                  <a:cubicBezTo>
                    <a:pt x="115" y="91"/>
                    <a:pt x="115" y="91"/>
                    <a:pt x="116" y="91"/>
                  </a:cubicBezTo>
                  <a:cubicBezTo>
                    <a:pt x="116" y="91"/>
                    <a:pt x="116" y="91"/>
                    <a:pt x="117" y="91"/>
                  </a:cubicBezTo>
                  <a:cubicBezTo>
                    <a:pt x="118" y="92"/>
                    <a:pt x="119" y="92"/>
                    <a:pt x="120" y="92"/>
                  </a:cubicBezTo>
                  <a:cubicBezTo>
                    <a:pt x="121" y="91"/>
                    <a:pt x="120" y="90"/>
                    <a:pt x="121" y="89"/>
                  </a:cubicBezTo>
                  <a:cubicBezTo>
                    <a:pt x="121" y="89"/>
                    <a:pt x="121" y="89"/>
                    <a:pt x="121" y="89"/>
                  </a:cubicBezTo>
                  <a:cubicBezTo>
                    <a:pt x="122" y="88"/>
                    <a:pt x="122" y="88"/>
                    <a:pt x="122" y="88"/>
                  </a:cubicBezTo>
                  <a:cubicBezTo>
                    <a:pt x="122" y="88"/>
                    <a:pt x="123" y="88"/>
                    <a:pt x="123" y="88"/>
                  </a:cubicBezTo>
                  <a:cubicBezTo>
                    <a:pt x="124" y="88"/>
                    <a:pt x="124" y="88"/>
                    <a:pt x="124" y="87"/>
                  </a:cubicBezTo>
                  <a:cubicBezTo>
                    <a:pt x="124" y="87"/>
                    <a:pt x="125" y="87"/>
                    <a:pt x="125" y="86"/>
                  </a:cubicBezTo>
                  <a:cubicBezTo>
                    <a:pt x="125" y="86"/>
                    <a:pt x="125" y="86"/>
                    <a:pt x="125" y="86"/>
                  </a:cubicBezTo>
                  <a:cubicBezTo>
                    <a:pt x="125" y="86"/>
                    <a:pt x="125" y="85"/>
                    <a:pt x="126" y="85"/>
                  </a:cubicBezTo>
                  <a:cubicBezTo>
                    <a:pt x="126" y="84"/>
                    <a:pt x="127" y="84"/>
                    <a:pt x="128" y="84"/>
                  </a:cubicBezTo>
                  <a:cubicBezTo>
                    <a:pt x="129" y="84"/>
                    <a:pt x="130" y="83"/>
                    <a:pt x="131" y="83"/>
                  </a:cubicBezTo>
                  <a:cubicBezTo>
                    <a:pt x="132" y="83"/>
                    <a:pt x="133" y="82"/>
                    <a:pt x="133" y="82"/>
                  </a:cubicBezTo>
                  <a:cubicBezTo>
                    <a:pt x="134" y="82"/>
                    <a:pt x="134" y="83"/>
                    <a:pt x="135" y="83"/>
                  </a:cubicBezTo>
                  <a:cubicBezTo>
                    <a:pt x="135" y="83"/>
                    <a:pt x="136" y="83"/>
                    <a:pt x="137" y="83"/>
                  </a:cubicBezTo>
                  <a:cubicBezTo>
                    <a:pt x="137" y="83"/>
                    <a:pt x="137" y="83"/>
                    <a:pt x="138" y="83"/>
                  </a:cubicBezTo>
                  <a:cubicBezTo>
                    <a:pt x="138" y="84"/>
                    <a:pt x="139" y="83"/>
                    <a:pt x="140" y="83"/>
                  </a:cubicBezTo>
                  <a:cubicBezTo>
                    <a:pt x="140" y="84"/>
                    <a:pt x="140" y="84"/>
                    <a:pt x="141" y="84"/>
                  </a:cubicBezTo>
                  <a:cubicBezTo>
                    <a:pt x="141" y="83"/>
                    <a:pt x="141" y="82"/>
                    <a:pt x="142" y="81"/>
                  </a:cubicBezTo>
                  <a:cubicBezTo>
                    <a:pt x="142" y="81"/>
                    <a:pt x="142" y="80"/>
                    <a:pt x="142" y="8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3" y="80"/>
                    <a:pt x="143" y="80"/>
                    <a:pt x="143" y="80"/>
                  </a:cubicBezTo>
                  <a:cubicBezTo>
                    <a:pt x="144" y="80"/>
                    <a:pt x="144" y="78"/>
                    <a:pt x="145" y="79"/>
                  </a:cubicBezTo>
                  <a:cubicBezTo>
                    <a:pt x="146" y="79"/>
                    <a:pt x="145" y="80"/>
                    <a:pt x="146" y="81"/>
                  </a:cubicBezTo>
                  <a:cubicBezTo>
                    <a:pt x="147" y="82"/>
                    <a:pt x="148" y="81"/>
                    <a:pt x="149" y="81"/>
                  </a:cubicBezTo>
                  <a:cubicBezTo>
                    <a:pt x="150" y="81"/>
                    <a:pt x="152" y="81"/>
                    <a:pt x="152" y="80"/>
                  </a:cubicBezTo>
                  <a:cubicBezTo>
                    <a:pt x="152" y="79"/>
                    <a:pt x="152" y="78"/>
                    <a:pt x="152" y="78"/>
                  </a:cubicBezTo>
                  <a:cubicBezTo>
                    <a:pt x="152" y="76"/>
                    <a:pt x="152" y="76"/>
                    <a:pt x="153" y="75"/>
                  </a:cubicBezTo>
                  <a:cubicBezTo>
                    <a:pt x="154" y="74"/>
                    <a:pt x="155" y="75"/>
                    <a:pt x="155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57" y="71"/>
                    <a:pt x="158" y="72"/>
                    <a:pt x="159" y="71"/>
                  </a:cubicBezTo>
                  <a:cubicBezTo>
                    <a:pt x="159" y="71"/>
                    <a:pt x="160" y="70"/>
                    <a:pt x="161" y="70"/>
                  </a:cubicBezTo>
                  <a:cubicBezTo>
                    <a:pt x="161" y="70"/>
                    <a:pt x="162" y="70"/>
                    <a:pt x="162" y="70"/>
                  </a:cubicBezTo>
                  <a:cubicBezTo>
                    <a:pt x="163" y="69"/>
                    <a:pt x="164" y="70"/>
                    <a:pt x="163" y="69"/>
                  </a:cubicBezTo>
                  <a:cubicBezTo>
                    <a:pt x="163" y="68"/>
                    <a:pt x="163" y="68"/>
                    <a:pt x="163" y="68"/>
                  </a:cubicBezTo>
                  <a:cubicBezTo>
                    <a:pt x="163" y="67"/>
                    <a:pt x="164" y="67"/>
                    <a:pt x="164" y="67"/>
                  </a:cubicBezTo>
                  <a:cubicBezTo>
                    <a:pt x="164" y="66"/>
                    <a:pt x="164" y="66"/>
                    <a:pt x="164" y="66"/>
                  </a:cubicBezTo>
                  <a:cubicBezTo>
                    <a:pt x="164" y="65"/>
                    <a:pt x="164" y="65"/>
                    <a:pt x="163" y="65"/>
                  </a:cubicBezTo>
                  <a:cubicBezTo>
                    <a:pt x="162" y="64"/>
                    <a:pt x="162" y="64"/>
                    <a:pt x="162" y="64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162" y="63"/>
                    <a:pt x="162" y="62"/>
                    <a:pt x="162" y="62"/>
                  </a:cubicBezTo>
                  <a:cubicBezTo>
                    <a:pt x="162" y="62"/>
                    <a:pt x="163" y="61"/>
                    <a:pt x="163" y="61"/>
                  </a:cubicBezTo>
                  <a:cubicBezTo>
                    <a:pt x="163" y="60"/>
                    <a:pt x="164" y="60"/>
                    <a:pt x="164" y="60"/>
                  </a:cubicBezTo>
                  <a:cubicBezTo>
                    <a:pt x="164" y="59"/>
                    <a:pt x="163" y="59"/>
                    <a:pt x="163" y="59"/>
                  </a:cubicBezTo>
                  <a:cubicBezTo>
                    <a:pt x="162" y="58"/>
                    <a:pt x="162" y="56"/>
                    <a:pt x="163" y="56"/>
                  </a:cubicBezTo>
                  <a:cubicBezTo>
                    <a:pt x="163" y="55"/>
                    <a:pt x="164" y="55"/>
                    <a:pt x="164" y="55"/>
                  </a:cubicBezTo>
                  <a:cubicBezTo>
                    <a:pt x="165" y="55"/>
                    <a:pt x="165" y="55"/>
                    <a:pt x="165" y="55"/>
                  </a:cubicBezTo>
                  <a:cubicBezTo>
                    <a:pt x="166" y="55"/>
                    <a:pt x="166" y="55"/>
                    <a:pt x="166" y="55"/>
                  </a:cubicBezTo>
                  <a:cubicBezTo>
                    <a:pt x="166" y="54"/>
                    <a:pt x="167" y="53"/>
                    <a:pt x="167" y="53"/>
                  </a:cubicBezTo>
                  <a:cubicBezTo>
                    <a:pt x="167" y="52"/>
                    <a:pt x="168" y="52"/>
                    <a:pt x="168" y="52"/>
                  </a:cubicBezTo>
                  <a:cubicBezTo>
                    <a:pt x="168" y="51"/>
                    <a:pt x="168" y="51"/>
                    <a:pt x="168" y="50"/>
                  </a:cubicBezTo>
                  <a:cubicBezTo>
                    <a:pt x="168" y="50"/>
                    <a:pt x="168" y="50"/>
                    <a:pt x="167" y="49"/>
                  </a:cubicBezTo>
                  <a:cubicBezTo>
                    <a:pt x="167" y="49"/>
                    <a:pt x="167" y="49"/>
                    <a:pt x="167" y="49"/>
                  </a:cubicBezTo>
                  <a:cubicBezTo>
                    <a:pt x="167" y="48"/>
                    <a:pt x="167" y="48"/>
                    <a:pt x="167" y="48"/>
                  </a:cubicBezTo>
                  <a:cubicBezTo>
                    <a:pt x="166" y="48"/>
                    <a:pt x="165" y="48"/>
                    <a:pt x="164" y="47"/>
                  </a:cubicBezTo>
                  <a:cubicBezTo>
                    <a:pt x="164" y="47"/>
                    <a:pt x="164" y="47"/>
                    <a:pt x="163" y="46"/>
                  </a:cubicBezTo>
                  <a:cubicBezTo>
                    <a:pt x="163" y="46"/>
                    <a:pt x="163" y="46"/>
                    <a:pt x="163" y="46"/>
                  </a:cubicBezTo>
                  <a:cubicBezTo>
                    <a:pt x="163" y="45"/>
                    <a:pt x="164" y="45"/>
                    <a:pt x="165" y="45"/>
                  </a:cubicBezTo>
                  <a:cubicBezTo>
                    <a:pt x="166" y="45"/>
                    <a:pt x="166" y="44"/>
                    <a:pt x="166" y="44"/>
                  </a:cubicBezTo>
                  <a:cubicBezTo>
                    <a:pt x="167" y="43"/>
                    <a:pt x="168" y="44"/>
                    <a:pt x="169" y="44"/>
                  </a:cubicBezTo>
                  <a:cubicBezTo>
                    <a:pt x="169" y="45"/>
                    <a:pt x="169" y="46"/>
                    <a:pt x="170" y="46"/>
                  </a:cubicBezTo>
                  <a:cubicBezTo>
                    <a:pt x="170" y="46"/>
                    <a:pt x="171" y="46"/>
                    <a:pt x="171" y="46"/>
                  </a:cubicBezTo>
                  <a:cubicBezTo>
                    <a:pt x="172" y="46"/>
                    <a:pt x="173" y="45"/>
                    <a:pt x="174" y="45"/>
                  </a:cubicBezTo>
                  <a:cubicBezTo>
                    <a:pt x="174" y="45"/>
                    <a:pt x="174" y="45"/>
                    <a:pt x="175" y="45"/>
                  </a:cubicBezTo>
                  <a:cubicBezTo>
                    <a:pt x="175" y="44"/>
                    <a:pt x="175" y="44"/>
                    <a:pt x="176" y="44"/>
                  </a:cubicBezTo>
                  <a:cubicBezTo>
                    <a:pt x="176" y="44"/>
                    <a:pt x="178" y="43"/>
                    <a:pt x="178" y="42"/>
                  </a:cubicBezTo>
                  <a:cubicBezTo>
                    <a:pt x="178" y="41"/>
                    <a:pt x="177" y="41"/>
                    <a:pt x="176" y="41"/>
                  </a:cubicBezTo>
                  <a:cubicBezTo>
                    <a:pt x="176" y="39"/>
                    <a:pt x="177" y="38"/>
                    <a:pt x="178" y="37"/>
                  </a:cubicBezTo>
                  <a:cubicBezTo>
                    <a:pt x="178" y="37"/>
                    <a:pt x="178" y="36"/>
                    <a:pt x="179" y="36"/>
                  </a:cubicBezTo>
                  <a:cubicBezTo>
                    <a:pt x="179" y="36"/>
                    <a:pt x="179" y="36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79" y="34"/>
                    <a:pt x="179" y="33"/>
                    <a:pt x="179" y="3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F3E6F5E-6FAF-D3CB-21A1-D0D6A2017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3616326"/>
              <a:ext cx="6350" cy="6350"/>
            </a:xfrm>
            <a:custGeom>
              <a:avLst/>
              <a:gdLst>
                <a:gd name="T0" fmla="*/ 5 w 6"/>
                <a:gd name="T1" fmla="*/ 1 h 7"/>
                <a:gd name="T2" fmla="*/ 4 w 6"/>
                <a:gd name="T3" fmla="*/ 1 h 7"/>
                <a:gd name="T4" fmla="*/ 4 w 6"/>
                <a:gd name="T5" fmla="*/ 0 h 7"/>
                <a:gd name="T6" fmla="*/ 3 w 6"/>
                <a:gd name="T7" fmla="*/ 1 h 7"/>
                <a:gd name="T8" fmla="*/ 2 w 6"/>
                <a:gd name="T9" fmla="*/ 1 h 7"/>
                <a:gd name="T10" fmla="*/ 2 w 6"/>
                <a:gd name="T11" fmla="*/ 2 h 7"/>
                <a:gd name="T12" fmla="*/ 1 w 6"/>
                <a:gd name="T13" fmla="*/ 3 h 7"/>
                <a:gd name="T14" fmla="*/ 1 w 6"/>
                <a:gd name="T15" fmla="*/ 3 h 7"/>
                <a:gd name="T16" fmla="*/ 0 w 6"/>
                <a:gd name="T17" fmla="*/ 5 h 7"/>
                <a:gd name="T18" fmla="*/ 0 w 6"/>
                <a:gd name="T19" fmla="*/ 5 h 7"/>
                <a:gd name="T20" fmla="*/ 1 w 6"/>
                <a:gd name="T21" fmla="*/ 6 h 7"/>
                <a:gd name="T22" fmla="*/ 2 w 6"/>
                <a:gd name="T23" fmla="*/ 7 h 7"/>
                <a:gd name="T24" fmla="*/ 3 w 6"/>
                <a:gd name="T25" fmla="*/ 7 h 7"/>
                <a:gd name="T26" fmla="*/ 4 w 6"/>
                <a:gd name="T27" fmla="*/ 7 h 7"/>
                <a:gd name="T28" fmla="*/ 5 w 6"/>
                <a:gd name="T29" fmla="*/ 5 h 7"/>
                <a:gd name="T30" fmla="*/ 6 w 6"/>
                <a:gd name="T31" fmla="*/ 2 h 7"/>
                <a:gd name="T32" fmla="*/ 5 w 6"/>
                <a:gd name="T33" fmla="*/ 2 h 7"/>
                <a:gd name="T34" fmla="*/ 5 w 6"/>
                <a:gd name="T3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" h="7"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0"/>
                    <a:pt x="4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ubicBezTo>
                    <a:pt x="1" y="7"/>
                    <a:pt x="1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6" y="4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1"/>
                    <a:pt x="5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07B0B580-D5CB-8CAE-1ABD-75D97863E5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4526" y="3478213"/>
              <a:ext cx="328613" cy="319088"/>
            </a:xfrm>
            <a:custGeom>
              <a:avLst/>
              <a:gdLst>
                <a:gd name="T0" fmla="*/ 317 w 318"/>
                <a:gd name="T1" fmla="*/ 80 h 309"/>
                <a:gd name="T2" fmla="*/ 302 w 318"/>
                <a:gd name="T3" fmla="*/ 73 h 309"/>
                <a:gd name="T4" fmla="*/ 272 w 318"/>
                <a:gd name="T5" fmla="*/ 60 h 309"/>
                <a:gd name="T6" fmla="*/ 248 w 318"/>
                <a:gd name="T7" fmla="*/ 53 h 309"/>
                <a:gd name="T8" fmla="*/ 231 w 318"/>
                <a:gd name="T9" fmla="*/ 42 h 309"/>
                <a:gd name="T10" fmla="*/ 218 w 318"/>
                <a:gd name="T11" fmla="*/ 29 h 309"/>
                <a:gd name="T12" fmla="*/ 202 w 318"/>
                <a:gd name="T13" fmla="*/ 16 h 309"/>
                <a:gd name="T14" fmla="*/ 184 w 318"/>
                <a:gd name="T15" fmla="*/ 2 h 309"/>
                <a:gd name="T16" fmla="*/ 159 w 318"/>
                <a:gd name="T17" fmla="*/ 17 h 309"/>
                <a:gd name="T18" fmla="*/ 138 w 318"/>
                <a:gd name="T19" fmla="*/ 49 h 309"/>
                <a:gd name="T20" fmla="*/ 124 w 318"/>
                <a:gd name="T21" fmla="*/ 63 h 309"/>
                <a:gd name="T22" fmla="*/ 90 w 318"/>
                <a:gd name="T23" fmla="*/ 61 h 309"/>
                <a:gd name="T24" fmla="*/ 81 w 318"/>
                <a:gd name="T25" fmla="*/ 79 h 309"/>
                <a:gd name="T26" fmla="*/ 73 w 318"/>
                <a:gd name="T27" fmla="*/ 93 h 309"/>
                <a:gd name="T28" fmla="*/ 55 w 318"/>
                <a:gd name="T29" fmla="*/ 97 h 309"/>
                <a:gd name="T30" fmla="*/ 35 w 318"/>
                <a:gd name="T31" fmla="*/ 92 h 309"/>
                <a:gd name="T32" fmla="*/ 16 w 318"/>
                <a:gd name="T33" fmla="*/ 94 h 309"/>
                <a:gd name="T34" fmla="*/ 4 w 318"/>
                <a:gd name="T35" fmla="*/ 105 h 309"/>
                <a:gd name="T36" fmla="*/ 14 w 318"/>
                <a:gd name="T37" fmla="*/ 111 h 309"/>
                <a:gd name="T38" fmla="*/ 7 w 318"/>
                <a:gd name="T39" fmla="*/ 118 h 309"/>
                <a:gd name="T40" fmla="*/ 23 w 318"/>
                <a:gd name="T41" fmla="*/ 124 h 309"/>
                <a:gd name="T42" fmla="*/ 39 w 318"/>
                <a:gd name="T43" fmla="*/ 131 h 309"/>
                <a:gd name="T44" fmla="*/ 58 w 318"/>
                <a:gd name="T45" fmla="*/ 140 h 309"/>
                <a:gd name="T46" fmla="*/ 66 w 318"/>
                <a:gd name="T47" fmla="*/ 155 h 309"/>
                <a:gd name="T48" fmla="*/ 75 w 318"/>
                <a:gd name="T49" fmla="*/ 169 h 309"/>
                <a:gd name="T50" fmla="*/ 93 w 318"/>
                <a:gd name="T51" fmla="*/ 176 h 309"/>
                <a:gd name="T52" fmla="*/ 92 w 318"/>
                <a:gd name="T53" fmla="*/ 188 h 309"/>
                <a:gd name="T54" fmla="*/ 87 w 318"/>
                <a:gd name="T55" fmla="*/ 190 h 309"/>
                <a:gd name="T56" fmla="*/ 102 w 318"/>
                <a:gd name="T57" fmla="*/ 220 h 309"/>
                <a:gd name="T58" fmla="*/ 89 w 318"/>
                <a:gd name="T59" fmla="*/ 213 h 309"/>
                <a:gd name="T60" fmla="*/ 84 w 318"/>
                <a:gd name="T61" fmla="*/ 245 h 309"/>
                <a:gd name="T62" fmla="*/ 75 w 318"/>
                <a:gd name="T63" fmla="*/ 277 h 309"/>
                <a:gd name="T64" fmla="*/ 88 w 318"/>
                <a:gd name="T65" fmla="*/ 286 h 309"/>
                <a:gd name="T66" fmla="*/ 117 w 318"/>
                <a:gd name="T67" fmla="*/ 296 h 309"/>
                <a:gd name="T68" fmla="*/ 143 w 318"/>
                <a:gd name="T69" fmla="*/ 294 h 309"/>
                <a:gd name="T70" fmla="*/ 152 w 318"/>
                <a:gd name="T71" fmla="*/ 297 h 309"/>
                <a:gd name="T72" fmla="*/ 164 w 318"/>
                <a:gd name="T73" fmla="*/ 302 h 309"/>
                <a:gd name="T74" fmla="*/ 168 w 318"/>
                <a:gd name="T75" fmla="*/ 305 h 309"/>
                <a:gd name="T76" fmla="*/ 189 w 318"/>
                <a:gd name="T77" fmla="*/ 295 h 309"/>
                <a:gd name="T78" fmla="*/ 203 w 318"/>
                <a:gd name="T79" fmla="*/ 273 h 309"/>
                <a:gd name="T80" fmla="*/ 223 w 318"/>
                <a:gd name="T81" fmla="*/ 269 h 309"/>
                <a:gd name="T82" fmla="*/ 234 w 318"/>
                <a:gd name="T83" fmla="*/ 271 h 309"/>
                <a:gd name="T84" fmla="*/ 247 w 318"/>
                <a:gd name="T85" fmla="*/ 276 h 309"/>
                <a:gd name="T86" fmla="*/ 271 w 318"/>
                <a:gd name="T87" fmla="*/ 282 h 309"/>
                <a:gd name="T88" fmla="*/ 283 w 318"/>
                <a:gd name="T89" fmla="*/ 269 h 309"/>
                <a:gd name="T90" fmla="*/ 299 w 318"/>
                <a:gd name="T91" fmla="*/ 255 h 309"/>
                <a:gd name="T92" fmla="*/ 287 w 318"/>
                <a:gd name="T93" fmla="*/ 240 h 309"/>
                <a:gd name="T94" fmla="*/ 283 w 318"/>
                <a:gd name="T95" fmla="*/ 220 h 309"/>
                <a:gd name="T96" fmla="*/ 289 w 318"/>
                <a:gd name="T97" fmla="*/ 205 h 309"/>
                <a:gd name="T98" fmla="*/ 287 w 318"/>
                <a:gd name="T99" fmla="*/ 186 h 309"/>
                <a:gd name="T100" fmla="*/ 285 w 318"/>
                <a:gd name="T101" fmla="*/ 174 h 309"/>
                <a:gd name="T102" fmla="*/ 266 w 318"/>
                <a:gd name="T103" fmla="*/ 167 h 309"/>
                <a:gd name="T104" fmla="*/ 284 w 318"/>
                <a:gd name="T105" fmla="*/ 140 h 309"/>
                <a:gd name="T106" fmla="*/ 303 w 318"/>
                <a:gd name="T107" fmla="*/ 128 h 309"/>
                <a:gd name="T108" fmla="*/ 304 w 318"/>
                <a:gd name="T109" fmla="*/ 127 h 309"/>
                <a:gd name="T110" fmla="*/ 309 w 318"/>
                <a:gd name="T111" fmla="*/ 9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8" h="309">
                  <a:moveTo>
                    <a:pt x="192" y="309"/>
                  </a:moveTo>
                  <a:cubicBezTo>
                    <a:pt x="193" y="309"/>
                    <a:pt x="194" y="307"/>
                    <a:pt x="194" y="306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3" y="306"/>
                    <a:pt x="192" y="308"/>
                    <a:pt x="192" y="309"/>
                  </a:cubicBezTo>
                  <a:moveTo>
                    <a:pt x="154" y="304"/>
                  </a:moveTo>
                  <a:cubicBezTo>
                    <a:pt x="154" y="304"/>
                    <a:pt x="154" y="304"/>
                    <a:pt x="154" y="305"/>
                  </a:cubicBezTo>
                  <a:cubicBezTo>
                    <a:pt x="154" y="304"/>
                    <a:pt x="154" y="304"/>
                    <a:pt x="154" y="304"/>
                  </a:cubicBezTo>
                  <a:moveTo>
                    <a:pt x="317" y="80"/>
                  </a:moveTo>
                  <a:cubicBezTo>
                    <a:pt x="318" y="79"/>
                    <a:pt x="318" y="77"/>
                    <a:pt x="317" y="77"/>
                  </a:cubicBezTo>
                  <a:cubicBezTo>
                    <a:pt x="316" y="76"/>
                    <a:pt x="316" y="76"/>
                    <a:pt x="314" y="75"/>
                  </a:cubicBezTo>
                  <a:cubicBezTo>
                    <a:pt x="314" y="75"/>
                    <a:pt x="314" y="75"/>
                    <a:pt x="313" y="75"/>
                  </a:cubicBezTo>
                  <a:cubicBezTo>
                    <a:pt x="313" y="75"/>
                    <a:pt x="312" y="74"/>
                    <a:pt x="312" y="74"/>
                  </a:cubicBezTo>
                  <a:cubicBezTo>
                    <a:pt x="311" y="73"/>
                    <a:pt x="310" y="74"/>
                    <a:pt x="308" y="74"/>
                  </a:cubicBezTo>
                  <a:cubicBezTo>
                    <a:pt x="307" y="74"/>
                    <a:pt x="305" y="74"/>
                    <a:pt x="303" y="74"/>
                  </a:cubicBezTo>
                  <a:cubicBezTo>
                    <a:pt x="303" y="73"/>
                    <a:pt x="303" y="73"/>
                    <a:pt x="303" y="73"/>
                  </a:cubicBezTo>
                  <a:cubicBezTo>
                    <a:pt x="303" y="73"/>
                    <a:pt x="302" y="73"/>
                    <a:pt x="302" y="73"/>
                  </a:cubicBezTo>
                  <a:cubicBezTo>
                    <a:pt x="301" y="72"/>
                    <a:pt x="301" y="70"/>
                    <a:pt x="300" y="69"/>
                  </a:cubicBezTo>
                  <a:cubicBezTo>
                    <a:pt x="297" y="67"/>
                    <a:pt x="295" y="68"/>
                    <a:pt x="291" y="68"/>
                  </a:cubicBezTo>
                  <a:cubicBezTo>
                    <a:pt x="290" y="68"/>
                    <a:pt x="289" y="68"/>
                    <a:pt x="287" y="68"/>
                  </a:cubicBezTo>
                  <a:cubicBezTo>
                    <a:pt x="286" y="69"/>
                    <a:pt x="285" y="70"/>
                    <a:pt x="283" y="70"/>
                  </a:cubicBezTo>
                  <a:cubicBezTo>
                    <a:pt x="281" y="70"/>
                    <a:pt x="281" y="69"/>
                    <a:pt x="280" y="67"/>
                  </a:cubicBezTo>
                  <a:cubicBezTo>
                    <a:pt x="280" y="67"/>
                    <a:pt x="280" y="67"/>
                    <a:pt x="280" y="66"/>
                  </a:cubicBezTo>
                  <a:cubicBezTo>
                    <a:pt x="280" y="65"/>
                    <a:pt x="279" y="65"/>
                    <a:pt x="278" y="64"/>
                  </a:cubicBezTo>
                  <a:cubicBezTo>
                    <a:pt x="277" y="62"/>
                    <a:pt x="275" y="61"/>
                    <a:pt x="272" y="60"/>
                  </a:cubicBezTo>
                  <a:cubicBezTo>
                    <a:pt x="270" y="59"/>
                    <a:pt x="270" y="58"/>
                    <a:pt x="268" y="59"/>
                  </a:cubicBezTo>
                  <a:cubicBezTo>
                    <a:pt x="266" y="61"/>
                    <a:pt x="265" y="60"/>
                    <a:pt x="263" y="58"/>
                  </a:cubicBezTo>
                  <a:cubicBezTo>
                    <a:pt x="261" y="57"/>
                    <a:pt x="260" y="57"/>
                    <a:pt x="258" y="57"/>
                  </a:cubicBezTo>
                  <a:cubicBezTo>
                    <a:pt x="258" y="57"/>
                    <a:pt x="257" y="57"/>
                    <a:pt x="256" y="57"/>
                  </a:cubicBezTo>
                  <a:cubicBezTo>
                    <a:pt x="255" y="58"/>
                    <a:pt x="255" y="59"/>
                    <a:pt x="255" y="59"/>
                  </a:cubicBezTo>
                  <a:cubicBezTo>
                    <a:pt x="253" y="60"/>
                    <a:pt x="251" y="56"/>
                    <a:pt x="250" y="55"/>
                  </a:cubicBezTo>
                  <a:cubicBezTo>
                    <a:pt x="250" y="55"/>
                    <a:pt x="250" y="54"/>
                    <a:pt x="250" y="54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4" y="52"/>
                    <a:pt x="242" y="49"/>
                    <a:pt x="238" y="49"/>
                  </a:cubicBezTo>
                  <a:cubicBezTo>
                    <a:pt x="238" y="47"/>
                    <a:pt x="237" y="45"/>
                    <a:pt x="237" y="43"/>
                  </a:cubicBezTo>
                  <a:cubicBezTo>
                    <a:pt x="237" y="42"/>
                    <a:pt x="237" y="41"/>
                    <a:pt x="237" y="41"/>
                  </a:cubicBezTo>
                  <a:cubicBezTo>
                    <a:pt x="238" y="39"/>
                    <a:pt x="239" y="38"/>
                    <a:pt x="237" y="37"/>
                  </a:cubicBezTo>
                  <a:cubicBezTo>
                    <a:pt x="237" y="37"/>
                    <a:pt x="236" y="36"/>
                    <a:pt x="235" y="36"/>
                  </a:cubicBezTo>
                  <a:cubicBezTo>
                    <a:pt x="234" y="37"/>
                    <a:pt x="234" y="38"/>
                    <a:pt x="233" y="38"/>
                  </a:cubicBezTo>
                  <a:cubicBezTo>
                    <a:pt x="233" y="39"/>
                    <a:pt x="234" y="40"/>
                    <a:pt x="233" y="41"/>
                  </a:cubicBezTo>
                  <a:cubicBezTo>
                    <a:pt x="233" y="41"/>
                    <a:pt x="231" y="42"/>
                    <a:pt x="231" y="42"/>
                  </a:cubicBezTo>
                  <a:cubicBezTo>
                    <a:pt x="230" y="43"/>
                    <a:pt x="228" y="45"/>
                    <a:pt x="227" y="44"/>
                  </a:cubicBezTo>
                  <a:cubicBezTo>
                    <a:pt x="226" y="44"/>
                    <a:pt x="226" y="44"/>
                    <a:pt x="225" y="43"/>
                  </a:cubicBezTo>
                  <a:cubicBezTo>
                    <a:pt x="224" y="42"/>
                    <a:pt x="224" y="42"/>
                    <a:pt x="223" y="41"/>
                  </a:cubicBezTo>
                  <a:cubicBezTo>
                    <a:pt x="223" y="40"/>
                    <a:pt x="223" y="37"/>
                    <a:pt x="222" y="36"/>
                  </a:cubicBezTo>
                  <a:cubicBezTo>
                    <a:pt x="221" y="36"/>
                    <a:pt x="220" y="37"/>
                    <a:pt x="220" y="36"/>
                  </a:cubicBezTo>
                  <a:cubicBezTo>
                    <a:pt x="220" y="36"/>
                    <a:pt x="219" y="34"/>
                    <a:pt x="220" y="33"/>
                  </a:cubicBezTo>
                  <a:cubicBezTo>
                    <a:pt x="220" y="32"/>
                    <a:pt x="222" y="33"/>
                    <a:pt x="222" y="32"/>
                  </a:cubicBezTo>
                  <a:cubicBezTo>
                    <a:pt x="222" y="30"/>
                    <a:pt x="219" y="30"/>
                    <a:pt x="218" y="29"/>
                  </a:cubicBezTo>
                  <a:cubicBezTo>
                    <a:pt x="218" y="29"/>
                    <a:pt x="217" y="28"/>
                    <a:pt x="216" y="28"/>
                  </a:cubicBezTo>
                  <a:cubicBezTo>
                    <a:pt x="215" y="28"/>
                    <a:pt x="214" y="29"/>
                    <a:pt x="213" y="29"/>
                  </a:cubicBezTo>
                  <a:cubicBezTo>
                    <a:pt x="212" y="29"/>
                    <a:pt x="210" y="28"/>
                    <a:pt x="210" y="27"/>
                  </a:cubicBezTo>
                  <a:cubicBezTo>
                    <a:pt x="210" y="26"/>
                    <a:pt x="210" y="25"/>
                    <a:pt x="210" y="25"/>
                  </a:cubicBezTo>
                  <a:cubicBezTo>
                    <a:pt x="209" y="23"/>
                    <a:pt x="207" y="24"/>
                    <a:pt x="205" y="24"/>
                  </a:cubicBezTo>
                  <a:cubicBezTo>
                    <a:pt x="204" y="23"/>
                    <a:pt x="200" y="21"/>
                    <a:pt x="201" y="19"/>
                  </a:cubicBezTo>
                  <a:cubicBezTo>
                    <a:pt x="201" y="18"/>
                    <a:pt x="202" y="18"/>
                    <a:pt x="202" y="17"/>
                  </a:cubicBezTo>
                  <a:cubicBezTo>
                    <a:pt x="202" y="16"/>
                    <a:pt x="202" y="16"/>
                    <a:pt x="202" y="16"/>
                  </a:cubicBezTo>
                  <a:cubicBezTo>
                    <a:pt x="201" y="14"/>
                    <a:pt x="199" y="12"/>
                    <a:pt x="197" y="13"/>
                  </a:cubicBezTo>
                  <a:cubicBezTo>
                    <a:pt x="195" y="13"/>
                    <a:pt x="194" y="14"/>
                    <a:pt x="192" y="15"/>
                  </a:cubicBezTo>
                  <a:cubicBezTo>
                    <a:pt x="190" y="15"/>
                    <a:pt x="189" y="13"/>
                    <a:pt x="187" y="12"/>
                  </a:cubicBezTo>
                  <a:cubicBezTo>
                    <a:pt x="186" y="11"/>
                    <a:pt x="185" y="10"/>
                    <a:pt x="185" y="8"/>
                  </a:cubicBezTo>
                  <a:cubicBezTo>
                    <a:pt x="185" y="7"/>
                    <a:pt x="185" y="5"/>
                    <a:pt x="185" y="4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5" y="3"/>
                    <a:pt x="185" y="3"/>
                  </a:cubicBezTo>
                  <a:cubicBezTo>
                    <a:pt x="185" y="3"/>
                    <a:pt x="184" y="1"/>
                    <a:pt x="184" y="2"/>
                  </a:cubicBezTo>
                  <a:cubicBezTo>
                    <a:pt x="184" y="1"/>
                    <a:pt x="183" y="0"/>
                    <a:pt x="182" y="0"/>
                  </a:cubicBezTo>
                  <a:cubicBezTo>
                    <a:pt x="180" y="0"/>
                    <a:pt x="178" y="0"/>
                    <a:pt x="177" y="2"/>
                  </a:cubicBezTo>
                  <a:cubicBezTo>
                    <a:pt x="177" y="2"/>
                    <a:pt x="177" y="3"/>
                    <a:pt x="177" y="3"/>
                  </a:cubicBezTo>
                  <a:cubicBezTo>
                    <a:pt x="177" y="3"/>
                    <a:pt x="176" y="4"/>
                    <a:pt x="175" y="4"/>
                  </a:cubicBezTo>
                  <a:cubicBezTo>
                    <a:pt x="175" y="5"/>
                    <a:pt x="175" y="6"/>
                    <a:pt x="174" y="6"/>
                  </a:cubicBezTo>
                  <a:cubicBezTo>
                    <a:pt x="173" y="8"/>
                    <a:pt x="172" y="8"/>
                    <a:pt x="171" y="10"/>
                  </a:cubicBezTo>
                  <a:cubicBezTo>
                    <a:pt x="169" y="13"/>
                    <a:pt x="165" y="12"/>
                    <a:pt x="162" y="15"/>
                  </a:cubicBezTo>
                  <a:cubicBezTo>
                    <a:pt x="161" y="15"/>
                    <a:pt x="160" y="16"/>
                    <a:pt x="159" y="17"/>
                  </a:cubicBezTo>
                  <a:cubicBezTo>
                    <a:pt x="159" y="18"/>
                    <a:pt x="159" y="19"/>
                    <a:pt x="159" y="20"/>
                  </a:cubicBezTo>
                  <a:cubicBezTo>
                    <a:pt x="159" y="22"/>
                    <a:pt x="158" y="24"/>
                    <a:pt x="157" y="26"/>
                  </a:cubicBezTo>
                  <a:cubicBezTo>
                    <a:pt x="157" y="28"/>
                    <a:pt x="157" y="30"/>
                    <a:pt x="157" y="32"/>
                  </a:cubicBezTo>
                  <a:cubicBezTo>
                    <a:pt x="157" y="34"/>
                    <a:pt x="156" y="37"/>
                    <a:pt x="154" y="39"/>
                  </a:cubicBezTo>
                  <a:cubicBezTo>
                    <a:pt x="153" y="41"/>
                    <a:pt x="151" y="41"/>
                    <a:pt x="149" y="42"/>
                  </a:cubicBezTo>
                  <a:cubicBezTo>
                    <a:pt x="147" y="43"/>
                    <a:pt x="146" y="44"/>
                    <a:pt x="144" y="45"/>
                  </a:cubicBezTo>
                  <a:cubicBezTo>
                    <a:pt x="143" y="46"/>
                    <a:pt x="143" y="46"/>
                    <a:pt x="142" y="47"/>
                  </a:cubicBezTo>
                  <a:cubicBezTo>
                    <a:pt x="140" y="48"/>
                    <a:pt x="139" y="49"/>
                    <a:pt x="138" y="49"/>
                  </a:cubicBezTo>
                  <a:cubicBezTo>
                    <a:pt x="137" y="50"/>
                    <a:pt x="135" y="50"/>
                    <a:pt x="134" y="50"/>
                  </a:cubicBezTo>
                  <a:cubicBezTo>
                    <a:pt x="133" y="51"/>
                    <a:pt x="133" y="51"/>
                    <a:pt x="131" y="52"/>
                  </a:cubicBezTo>
                  <a:cubicBezTo>
                    <a:pt x="130" y="53"/>
                    <a:pt x="127" y="52"/>
                    <a:pt x="126" y="53"/>
                  </a:cubicBezTo>
                  <a:cubicBezTo>
                    <a:pt x="125" y="54"/>
                    <a:pt x="125" y="55"/>
                    <a:pt x="125" y="55"/>
                  </a:cubicBezTo>
                  <a:cubicBezTo>
                    <a:pt x="124" y="56"/>
                    <a:pt x="123" y="56"/>
                    <a:pt x="121" y="56"/>
                  </a:cubicBezTo>
                  <a:cubicBezTo>
                    <a:pt x="120" y="56"/>
                    <a:pt x="120" y="56"/>
                    <a:pt x="119" y="57"/>
                  </a:cubicBezTo>
                  <a:cubicBezTo>
                    <a:pt x="119" y="58"/>
                    <a:pt x="120" y="59"/>
                    <a:pt x="120" y="59"/>
                  </a:cubicBezTo>
                  <a:cubicBezTo>
                    <a:pt x="121" y="62"/>
                    <a:pt x="122" y="63"/>
                    <a:pt x="124" y="63"/>
                  </a:cubicBezTo>
                  <a:cubicBezTo>
                    <a:pt x="125" y="66"/>
                    <a:pt x="122" y="66"/>
                    <a:pt x="121" y="67"/>
                  </a:cubicBezTo>
                  <a:cubicBezTo>
                    <a:pt x="119" y="68"/>
                    <a:pt x="118" y="69"/>
                    <a:pt x="116" y="68"/>
                  </a:cubicBezTo>
                  <a:cubicBezTo>
                    <a:pt x="115" y="68"/>
                    <a:pt x="115" y="68"/>
                    <a:pt x="114" y="68"/>
                  </a:cubicBezTo>
                  <a:cubicBezTo>
                    <a:pt x="112" y="68"/>
                    <a:pt x="112" y="68"/>
                    <a:pt x="111" y="69"/>
                  </a:cubicBezTo>
                  <a:cubicBezTo>
                    <a:pt x="109" y="70"/>
                    <a:pt x="107" y="70"/>
                    <a:pt x="105" y="69"/>
                  </a:cubicBezTo>
                  <a:cubicBezTo>
                    <a:pt x="102" y="67"/>
                    <a:pt x="96" y="68"/>
                    <a:pt x="93" y="65"/>
                  </a:cubicBezTo>
                  <a:cubicBezTo>
                    <a:pt x="93" y="65"/>
                    <a:pt x="93" y="64"/>
                    <a:pt x="92" y="63"/>
                  </a:cubicBezTo>
                  <a:cubicBezTo>
                    <a:pt x="91" y="62"/>
                    <a:pt x="90" y="62"/>
                    <a:pt x="90" y="61"/>
                  </a:cubicBezTo>
                  <a:cubicBezTo>
                    <a:pt x="89" y="60"/>
                    <a:pt x="90" y="59"/>
                    <a:pt x="90" y="58"/>
                  </a:cubicBezTo>
                  <a:cubicBezTo>
                    <a:pt x="90" y="57"/>
                    <a:pt x="89" y="56"/>
                    <a:pt x="89" y="55"/>
                  </a:cubicBezTo>
                  <a:cubicBezTo>
                    <a:pt x="87" y="54"/>
                    <a:pt x="82" y="54"/>
                    <a:pt x="80" y="56"/>
                  </a:cubicBezTo>
                  <a:cubicBezTo>
                    <a:pt x="79" y="57"/>
                    <a:pt x="77" y="57"/>
                    <a:pt x="76" y="59"/>
                  </a:cubicBezTo>
                  <a:cubicBezTo>
                    <a:pt x="75" y="60"/>
                    <a:pt x="75" y="63"/>
                    <a:pt x="76" y="65"/>
                  </a:cubicBezTo>
                  <a:cubicBezTo>
                    <a:pt x="77" y="66"/>
                    <a:pt x="77" y="68"/>
                    <a:pt x="78" y="70"/>
                  </a:cubicBezTo>
                  <a:cubicBezTo>
                    <a:pt x="78" y="71"/>
                    <a:pt x="79" y="71"/>
                    <a:pt x="79" y="72"/>
                  </a:cubicBezTo>
                  <a:cubicBezTo>
                    <a:pt x="80" y="74"/>
                    <a:pt x="81" y="77"/>
                    <a:pt x="81" y="79"/>
                  </a:cubicBezTo>
                  <a:cubicBezTo>
                    <a:pt x="82" y="82"/>
                    <a:pt x="82" y="85"/>
                    <a:pt x="83" y="89"/>
                  </a:cubicBezTo>
                  <a:cubicBezTo>
                    <a:pt x="83" y="90"/>
                    <a:pt x="83" y="91"/>
                    <a:pt x="82" y="91"/>
                  </a:cubicBezTo>
                  <a:cubicBezTo>
                    <a:pt x="82" y="91"/>
                    <a:pt x="81" y="92"/>
                    <a:pt x="81" y="92"/>
                  </a:cubicBezTo>
                  <a:cubicBezTo>
                    <a:pt x="81" y="92"/>
                    <a:pt x="80" y="92"/>
                    <a:pt x="80" y="92"/>
                  </a:cubicBezTo>
                  <a:cubicBezTo>
                    <a:pt x="79" y="93"/>
                    <a:pt x="79" y="93"/>
                    <a:pt x="78" y="93"/>
                  </a:cubicBezTo>
                  <a:cubicBezTo>
                    <a:pt x="78" y="93"/>
                    <a:pt x="77" y="93"/>
                    <a:pt x="77" y="93"/>
                  </a:cubicBezTo>
                  <a:cubicBezTo>
                    <a:pt x="76" y="94"/>
                    <a:pt x="77" y="93"/>
                    <a:pt x="76" y="93"/>
                  </a:cubicBezTo>
                  <a:cubicBezTo>
                    <a:pt x="75" y="92"/>
                    <a:pt x="73" y="93"/>
                    <a:pt x="73" y="93"/>
                  </a:cubicBezTo>
                  <a:cubicBezTo>
                    <a:pt x="73" y="93"/>
                    <a:pt x="72" y="93"/>
                    <a:pt x="72" y="94"/>
                  </a:cubicBezTo>
                  <a:cubicBezTo>
                    <a:pt x="72" y="94"/>
                    <a:pt x="71" y="94"/>
                    <a:pt x="71" y="94"/>
                  </a:cubicBezTo>
                  <a:cubicBezTo>
                    <a:pt x="70" y="94"/>
                    <a:pt x="70" y="94"/>
                    <a:pt x="70" y="95"/>
                  </a:cubicBezTo>
                  <a:cubicBezTo>
                    <a:pt x="70" y="95"/>
                    <a:pt x="69" y="95"/>
                    <a:pt x="69" y="95"/>
                  </a:cubicBezTo>
                  <a:cubicBezTo>
                    <a:pt x="68" y="95"/>
                    <a:pt x="66" y="95"/>
                    <a:pt x="65" y="95"/>
                  </a:cubicBezTo>
                  <a:cubicBezTo>
                    <a:pt x="64" y="95"/>
                    <a:pt x="62" y="92"/>
                    <a:pt x="60" y="94"/>
                  </a:cubicBezTo>
                  <a:cubicBezTo>
                    <a:pt x="59" y="95"/>
                    <a:pt x="60" y="96"/>
                    <a:pt x="59" y="97"/>
                  </a:cubicBezTo>
                  <a:cubicBezTo>
                    <a:pt x="58" y="97"/>
                    <a:pt x="56" y="97"/>
                    <a:pt x="55" y="97"/>
                  </a:cubicBezTo>
                  <a:cubicBezTo>
                    <a:pt x="52" y="96"/>
                    <a:pt x="51" y="96"/>
                    <a:pt x="50" y="93"/>
                  </a:cubicBezTo>
                  <a:cubicBezTo>
                    <a:pt x="50" y="90"/>
                    <a:pt x="49" y="89"/>
                    <a:pt x="47" y="89"/>
                  </a:cubicBezTo>
                  <a:cubicBezTo>
                    <a:pt x="46" y="88"/>
                    <a:pt x="43" y="89"/>
                    <a:pt x="42" y="87"/>
                  </a:cubicBezTo>
                  <a:cubicBezTo>
                    <a:pt x="42" y="88"/>
                    <a:pt x="42" y="89"/>
                    <a:pt x="40" y="90"/>
                  </a:cubicBezTo>
                  <a:cubicBezTo>
                    <a:pt x="40" y="90"/>
                    <a:pt x="39" y="89"/>
                    <a:pt x="39" y="90"/>
                  </a:cubicBezTo>
                  <a:cubicBezTo>
                    <a:pt x="38" y="90"/>
                    <a:pt x="37" y="91"/>
                    <a:pt x="36" y="91"/>
                  </a:cubicBezTo>
                  <a:cubicBezTo>
                    <a:pt x="36" y="91"/>
                    <a:pt x="36" y="91"/>
                    <a:pt x="35" y="91"/>
                  </a:cubicBezTo>
                  <a:cubicBezTo>
                    <a:pt x="35" y="91"/>
                    <a:pt x="35" y="91"/>
                    <a:pt x="35" y="92"/>
                  </a:cubicBezTo>
                  <a:cubicBezTo>
                    <a:pt x="34" y="92"/>
                    <a:pt x="34" y="93"/>
                    <a:pt x="33" y="93"/>
                  </a:cubicBezTo>
                  <a:cubicBezTo>
                    <a:pt x="32" y="94"/>
                    <a:pt x="31" y="93"/>
                    <a:pt x="30" y="93"/>
                  </a:cubicBezTo>
                  <a:cubicBezTo>
                    <a:pt x="29" y="93"/>
                    <a:pt x="27" y="93"/>
                    <a:pt x="26" y="93"/>
                  </a:cubicBezTo>
                  <a:cubicBezTo>
                    <a:pt x="25" y="94"/>
                    <a:pt x="25" y="95"/>
                    <a:pt x="24" y="94"/>
                  </a:cubicBezTo>
                  <a:cubicBezTo>
                    <a:pt x="22" y="94"/>
                    <a:pt x="23" y="93"/>
                    <a:pt x="21" y="92"/>
                  </a:cubicBezTo>
                  <a:cubicBezTo>
                    <a:pt x="19" y="92"/>
                    <a:pt x="19" y="93"/>
                    <a:pt x="17" y="94"/>
                  </a:cubicBezTo>
                  <a:cubicBezTo>
                    <a:pt x="17" y="94"/>
                    <a:pt x="17" y="94"/>
                    <a:pt x="16" y="94"/>
                  </a:cubicBezTo>
                  <a:cubicBezTo>
                    <a:pt x="16" y="94"/>
                    <a:pt x="16" y="94"/>
                    <a:pt x="16" y="94"/>
                  </a:cubicBezTo>
                  <a:cubicBezTo>
                    <a:pt x="15" y="95"/>
                    <a:pt x="14" y="94"/>
                    <a:pt x="14" y="95"/>
                  </a:cubicBezTo>
                  <a:cubicBezTo>
                    <a:pt x="13" y="95"/>
                    <a:pt x="11" y="95"/>
                    <a:pt x="11" y="95"/>
                  </a:cubicBezTo>
                  <a:cubicBezTo>
                    <a:pt x="10" y="95"/>
                    <a:pt x="9" y="97"/>
                    <a:pt x="8" y="98"/>
                  </a:cubicBezTo>
                  <a:cubicBezTo>
                    <a:pt x="8" y="98"/>
                    <a:pt x="8" y="98"/>
                    <a:pt x="8" y="98"/>
                  </a:cubicBezTo>
                  <a:cubicBezTo>
                    <a:pt x="7" y="98"/>
                    <a:pt x="7" y="98"/>
                    <a:pt x="7" y="99"/>
                  </a:cubicBezTo>
                  <a:cubicBezTo>
                    <a:pt x="6" y="99"/>
                    <a:pt x="6" y="99"/>
                    <a:pt x="5" y="100"/>
                  </a:cubicBezTo>
                  <a:cubicBezTo>
                    <a:pt x="5" y="100"/>
                    <a:pt x="3" y="103"/>
                    <a:pt x="3" y="104"/>
                  </a:cubicBezTo>
                  <a:cubicBezTo>
                    <a:pt x="3" y="105"/>
                    <a:pt x="3" y="105"/>
                    <a:pt x="4" y="105"/>
                  </a:cubicBezTo>
                  <a:cubicBezTo>
                    <a:pt x="4" y="105"/>
                    <a:pt x="5" y="105"/>
                    <a:pt x="5" y="105"/>
                  </a:cubicBezTo>
                  <a:cubicBezTo>
                    <a:pt x="6" y="105"/>
                    <a:pt x="6" y="106"/>
                    <a:pt x="6" y="106"/>
                  </a:cubicBezTo>
                  <a:cubicBezTo>
                    <a:pt x="7" y="107"/>
                    <a:pt x="8" y="107"/>
                    <a:pt x="8" y="106"/>
                  </a:cubicBezTo>
                  <a:cubicBezTo>
                    <a:pt x="9" y="107"/>
                    <a:pt x="9" y="107"/>
                    <a:pt x="10" y="107"/>
                  </a:cubicBezTo>
                  <a:cubicBezTo>
                    <a:pt x="12" y="107"/>
                    <a:pt x="11" y="107"/>
                    <a:pt x="13" y="106"/>
                  </a:cubicBezTo>
                  <a:cubicBezTo>
                    <a:pt x="14" y="106"/>
                    <a:pt x="16" y="107"/>
                    <a:pt x="15" y="109"/>
                  </a:cubicBezTo>
                  <a:cubicBezTo>
                    <a:pt x="13" y="109"/>
                    <a:pt x="12" y="108"/>
                    <a:pt x="10" y="109"/>
                  </a:cubicBezTo>
                  <a:cubicBezTo>
                    <a:pt x="9" y="110"/>
                    <a:pt x="13" y="110"/>
                    <a:pt x="14" y="111"/>
                  </a:cubicBezTo>
                  <a:cubicBezTo>
                    <a:pt x="14" y="111"/>
                    <a:pt x="15" y="111"/>
                    <a:pt x="15" y="112"/>
                  </a:cubicBezTo>
                  <a:cubicBezTo>
                    <a:pt x="15" y="113"/>
                    <a:pt x="14" y="113"/>
                    <a:pt x="13" y="113"/>
                  </a:cubicBezTo>
                  <a:cubicBezTo>
                    <a:pt x="12" y="113"/>
                    <a:pt x="11" y="113"/>
                    <a:pt x="10" y="113"/>
                  </a:cubicBezTo>
                  <a:cubicBezTo>
                    <a:pt x="8" y="113"/>
                    <a:pt x="7" y="112"/>
                    <a:pt x="5" y="112"/>
                  </a:cubicBezTo>
                  <a:cubicBezTo>
                    <a:pt x="4" y="112"/>
                    <a:pt x="2" y="112"/>
                    <a:pt x="1" y="112"/>
                  </a:cubicBezTo>
                  <a:cubicBezTo>
                    <a:pt x="0" y="113"/>
                    <a:pt x="0" y="113"/>
                    <a:pt x="0" y="114"/>
                  </a:cubicBezTo>
                  <a:cubicBezTo>
                    <a:pt x="0" y="115"/>
                    <a:pt x="3" y="115"/>
                    <a:pt x="4" y="116"/>
                  </a:cubicBezTo>
                  <a:cubicBezTo>
                    <a:pt x="5" y="117"/>
                    <a:pt x="6" y="117"/>
                    <a:pt x="7" y="118"/>
                  </a:cubicBezTo>
                  <a:cubicBezTo>
                    <a:pt x="10" y="118"/>
                    <a:pt x="12" y="120"/>
                    <a:pt x="14" y="120"/>
                  </a:cubicBezTo>
                  <a:cubicBezTo>
                    <a:pt x="14" y="120"/>
                    <a:pt x="14" y="122"/>
                    <a:pt x="14" y="122"/>
                  </a:cubicBezTo>
                  <a:cubicBezTo>
                    <a:pt x="14" y="123"/>
                    <a:pt x="13" y="123"/>
                    <a:pt x="13" y="124"/>
                  </a:cubicBezTo>
                  <a:cubicBezTo>
                    <a:pt x="12" y="126"/>
                    <a:pt x="14" y="127"/>
                    <a:pt x="16" y="127"/>
                  </a:cubicBezTo>
                  <a:cubicBezTo>
                    <a:pt x="16" y="127"/>
                    <a:pt x="17" y="127"/>
                    <a:pt x="17" y="127"/>
                  </a:cubicBezTo>
                  <a:cubicBezTo>
                    <a:pt x="18" y="126"/>
                    <a:pt x="18" y="126"/>
                    <a:pt x="18" y="125"/>
                  </a:cubicBezTo>
                  <a:cubicBezTo>
                    <a:pt x="19" y="124"/>
                    <a:pt x="21" y="124"/>
                    <a:pt x="21" y="125"/>
                  </a:cubicBezTo>
                  <a:cubicBezTo>
                    <a:pt x="21" y="125"/>
                    <a:pt x="22" y="124"/>
                    <a:pt x="23" y="124"/>
                  </a:cubicBezTo>
                  <a:cubicBezTo>
                    <a:pt x="23" y="123"/>
                    <a:pt x="24" y="123"/>
                    <a:pt x="25" y="124"/>
                  </a:cubicBezTo>
                  <a:cubicBezTo>
                    <a:pt x="26" y="124"/>
                    <a:pt x="25" y="125"/>
                    <a:pt x="26" y="126"/>
                  </a:cubicBezTo>
                  <a:cubicBezTo>
                    <a:pt x="27" y="126"/>
                    <a:pt x="27" y="126"/>
                    <a:pt x="28" y="126"/>
                  </a:cubicBezTo>
                  <a:cubicBezTo>
                    <a:pt x="29" y="126"/>
                    <a:pt x="30" y="127"/>
                    <a:pt x="31" y="127"/>
                  </a:cubicBezTo>
                  <a:cubicBezTo>
                    <a:pt x="32" y="127"/>
                    <a:pt x="33" y="127"/>
                    <a:pt x="33" y="127"/>
                  </a:cubicBezTo>
                  <a:cubicBezTo>
                    <a:pt x="36" y="127"/>
                    <a:pt x="35" y="127"/>
                    <a:pt x="36" y="129"/>
                  </a:cubicBezTo>
                  <a:cubicBezTo>
                    <a:pt x="37" y="130"/>
                    <a:pt x="36" y="130"/>
                    <a:pt x="38" y="130"/>
                  </a:cubicBezTo>
                  <a:cubicBezTo>
                    <a:pt x="39" y="130"/>
                    <a:pt x="38" y="130"/>
                    <a:pt x="39" y="131"/>
                  </a:cubicBezTo>
                  <a:cubicBezTo>
                    <a:pt x="40" y="132"/>
                    <a:pt x="40" y="132"/>
                    <a:pt x="42" y="132"/>
                  </a:cubicBezTo>
                  <a:cubicBezTo>
                    <a:pt x="43" y="133"/>
                    <a:pt x="43" y="133"/>
                    <a:pt x="44" y="134"/>
                  </a:cubicBezTo>
                  <a:cubicBezTo>
                    <a:pt x="45" y="135"/>
                    <a:pt x="47" y="134"/>
                    <a:pt x="48" y="133"/>
                  </a:cubicBezTo>
                  <a:cubicBezTo>
                    <a:pt x="49" y="133"/>
                    <a:pt x="51" y="133"/>
                    <a:pt x="52" y="133"/>
                  </a:cubicBezTo>
                  <a:cubicBezTo>
                    <a:pt x="53" y="135"/>
                    <a:pt x="49" y="134"/>
                    <a:pt x="49" y="136"/>
                  </a:cubicBezTo>
                  <a:cubicBezTo>
                    <a:pt x="50" y="137"/>
                    <a:pt x="55" y="136"/>
                    <a:pt x="56" y="136"/>
                  </a:cubicBezTo>
                  <a:cubicBezTo>
                    <a:pt x="57" y="136"/>
                    <a:pt x="59" y="136"/>
                    <a:pt x="59" y="138"/>
                  </a:cubicBezTo>
                  <a:cubicBezTo>
                    <a:pt x="59" y="138"/>
                    <a:pt x="58" y="139"/>
                    <a:pt x="58" y="140"/>
                  </a:cubicBezTo>
                  <a:cubicBezTo>
                    <a:pt x="57" y="140"/>
                    <a:pt x="57" y="142"/>
                    <a:pt x="57" y="143"/>
                  </a:cubicBezTo>
                  <a:cubicBezTo>
                    <a:pt x="58" y="145"/>
                    <a:pt x="60" y="143"/>
                    <a:pt x="62" y="143"/>
                  </a:cubicBezTo>
                  <a:cubicBezTo>
                    <a:pt x="63" y="144"/>
                    <a:pt x="64" y="145"/>
                    <a:pt x="64" y="147"/>
                  </a:cubicBezTo>
                  <a:cubicBezTo>
                    <a:pt x="64" y="147"/>
                    <a:pt x="64" y="148"/>
                    <a:pt x="64" y="149"/>
                  </a:cubicBezTo>
                  <a:cubicBezTo>
                    <a:pt x="65" y="150"/>
                    <a:pt x="66" y="150"/>
                    <a:pt x="66" y="150"/>
                  </a:cubicBezTo>
                  <a:cubicBezTo>
                    <a:pt x="67" y="151"/>
                    <a:pt x="68" y="151"/>
                    <a:pt x="68" y="152"/>
                  </a:cubicBezTo>
                  <a:cubicBezTo>
                    <a:pt x="68" y="153"/>
                    <a:pt x="69" y="154"/>
                    <a:pt x="68" y="155"/>
                  </a:cubicBezTo>
                  <a:cubicBezTo>
                    <a:pt x="68" y="155"/>
                    <a:pt x="67" y="155"/>
                    <a:pt x="66" y="155"/>
                  </a:cubicBezTo>
                  <a:cubicBezTo>
                    <a:pt x="66" y="155"/>
                    <a:pt x="65" y="153"/>
                    <a:pt x="65" y="153"/>
                  </a:cubicBezTo>
                  <a:cubicBezTo>
                    <a:pt x="64" y="152"/>
                    <a:pt x="64" y="151"/>
                    <a:pt x="63" y="152"/>
                  </a:cubicBezTo>
                  <a:cubicBezTo>
                    <a:pt x="62" y="152"/>
                    <a:pt x="62" y="153"/>
                    <a:pt x="62" y="154"/>
                  </a:cubicBezTo>
                  <a:cubicBezTo>
                    <a:pt x="62" y="155"/>
                    <a:pt x="64" y="155"/>
                    <a:pt x="64" y="156"/>
                  </a:cubicBezTo>
                  <a:cubicBezTo>
                    <a:pt x="65" y="157"/>
                    <a:pt x="65" y="158"/>
                    <a:pt x="66" y="159"/>
                  </a:cubicBezTo>
                  <a:cubicBezTo>
                    <a:pt x="68" y="161"/>
                    <a:pt x="70" y="162"/>
                    <a:pt x="70" y="165"/>
                  </a:cubicBezTo>
                  <a:cubicBezTo>
                    <a:pt x="72" y="165"/>
                    <a:pt x="72" y="168"/>
                    <a:pt x="73" y="168"/>
                  </a:cubicBezTo>
                  <a:cubicBezTo>
                    <a:pt x="74" y="169"/>
                    <a:pt x="75" y="169"/>
                    <a:pt x="75" y="169"/>
                  </a:cubicBezTo>
                  <a:cubicBezTo>
                    <a:pt x="76" y="170"/>
                    <a:pt x="76" y="171"/>
                    <a:pt x="77" y="172"/>
                  </a:cubicBezTo>
                  <a:cubicBezTo>
                    <a:pt x="77" y="172"/>
                    <a:pt x="78" y="174"/>
                    <a:pt x="79" y="174"/>
                  </a:cubicBezTo>
                  <a:cubicBezTo>
                    <a:pt x="80" y="175"/>
                    <a:pt x="80" y="174"/>
                    <a:pt x="81" y="174"/>
                  </a:cubicBezTo>
                  <a:cubicBezTo>
                    <a:pt x="83" y="174"/>
                    <a:pt x="84" y="175"/>
                    <a:pt x="86" y="175"/>
                  </a:cubicBezTo>
                  <a:cubicBezTo>
                    <a:pt x="87" y="175"/>
                    <a:pt x="87" y="175"/>
                    <a:pt x="88" y="176"/>
                  </a:cubicBezTo>
                  <a:cubicBezTo>
                    <a:pt x="88" y="176"/>
                    <a:pt x="88" y="177"/>
                    <a:pt x="89" y="177"/>
                  </a:cubicBezTo>
                  <a:cubicBezTo>
                    <a:pt x="90" y="178"/>
                    <a:pt x="90" y="177"/>
                    <a:pt x="91" y="177"/>
                  </a:cubicBezTo>
                  <a:cubicBezTo>
                    <a:pt x="91" y="176"/>
                    <a:pt x="92" y="176"/>
                    <a:pt x="93" y="176"/>
                  </a:cubicBezTo>
                  <a:cubicBezTo>
                    <a:pt x="95" y="176"/>
                    <a:pt x="97" y="176"/>
                    <a:pt x="99" y="176"/>
                  </a:cubicBezTo>
                  <a:cubicBezTo>
                    <a:pt x="99" y="176"/>
                    <a:pt x="101" y="175"/>
                    <a:pt x="101" y="176"/>
                  </a:cubicBezTo>
                  <a:cubicBezTo>
                    <a:pt x="101" y="178"/>
                    <a:pt x="98" y="177"/>
                    <a:pt x="98" y="177"/>
                  </a:cubicBezTo>
                  <a:cubicBezTo>
                    <a:pt x="96" y="177"/>
                    <a:pt x="95" y="177"/>
                    <a:pt x="94" y="178"/>
                  </a:cubicBezTo>
                  <a:cubicBezTo>
                    <a:pt x="92" y="178"/>
                    <a:pt x="91" y="177"/>
                    <a:pt x="91" y="179"/>
                  </a:cubicBezTo>
                  <a:cubicBezTo>
                    <a:pt x="91" y="180"/>
                    <a:pt x="91" y="181"/>
                    <a:pt x="91" y="182"/>
                  </a:cubicBezTo>
                  <a:cubicBezTo>
                    <a:pt x="92" y="183"/>
                    <a:pt x="92" y="183"/>
                    <a:pt x="93" y="183"/>
                  </a:cubicBezTo>
                  <a:cubicBezTo>
                    <a:pt x="93" y="185"/>
                    <a:pt x="92" y="187"/>
                    <a:pt x="92" y="188"/>
                  </a:cubicBezTo>
                  <a:cubicBezTo>
                    <a:pt x="92" y="189"/>
                    <a:pt x="92" y="192"/>
                    <a:pt x="91" y="192"/>
                  </a:cubicBezTo>
                  <a:cubicBezTo>
                    <a:pt x="91" y="192"/>
                    <a:pt x="89" y="190"/>
                    <a:pt x="89" y="190"/>
                  </a:cubicBezTo>
                  <a:cubicBezTo>
                    <a:pt x="89" y="190"/>
                    <a:pt x="88" y="189"/>
                    <a:pt x="88" y="189"/>
                  </a:cubicBezTo>
                  <a:cubicBezTo>
                    <a:pt x="87" y="187"/>
                    <a:pt x="86" y="188"/>
                    <a:pt x="85" y="187"/>
                  </a:cubicBezTo>
                  <a:cubicBezTo>
                    <a:pt x="83" y="186"/>
                    <a:pt x="84" y="184"/>
                    <a:pt x="83" y="183"/>
                  </a:cubicBezTo>
                  <a:cubicBezTo>
                    <a:pt x="81" y="184"/>
                    <a:pt x="83" y="187"/>
                    <a:pt x="84" y="188"/>
                  </a:cubicBezTo>
                  <a:cubicBezTo>
                    <a:pt x="84" y="188"/>
                    <a:pt x="85" y="189"/>
                    <a:pt x="85" y="189"/>
                  </a:cubicBezTo>
                  <a:cubicBezTo>
                    <a:pt x="86" y="190"/>
                    <a:pt x="86" y="190"/>
                    <a:pt x="87" y="190"/>
                  </a:cubicBezTo>
                  <a:cubicBezTo>
                    <a:pt x="88" y="191"/>
                    <a:pt x="88" y="194"/>
                    <a:pt x="89" y="195"/>
                  </a:cubicBezTo>
                  <a:cubicBezTo>
                    <a:pt x="90" y="197"/>
                    <a:pt x="90" y="199"/>
                    <a:pt x="92" y="200"/>
                  </a:cubicBezTo>
                  <a:cubicBezTo>
                    <a:pt x="93" y="200"/>
                    <a:pt x="94" y="201"/>
                    <a:pt x="94" y="202"/>
                  </a:cubicBezTo>
                  <a:cubicBezTo>
                    <a:pt x="95" y="202"/>
                    <a:pt x="96" y="203"/>
                    <a:pt x="97" y="203"/>
                  </a:cubicBezTo>
                  <a:cubicBezTo>
                    <a:pt x="97" y="204"/>
                    <a:pt x="97" y="205"/>
                    <a:pt x="98" y="206"/>
                  </a:cubicBezTo>
                  <a:cubicBezTo>
                    <a:pt x="99" y="208"/>
                    <a:pt x="100" y="210"/>
                    <a:pt x="100" y="212"/>
                  </a:cubicBezTo>
                  <a:cubicBezTo>
                    <a:pt x="101" y="214"/>
                    <a:pt x="101" y="216"/>
                    <a:pt x="101" y="218"/>
                  </a:cubicBezTo>
                  <a:cubicBezTo>
                    <a:pt x="102" y="219"/>
                    <a:pt x="102" y="219"/>
                    <a:pt x="102" y="220"/>
                  </a:cubicBezTo>
                  <a:cubicBezTo>
                    <a:pt x="103" y="221"/>
                    <a:pt x="103" y="222"/>
                    <a:pt x="103" y="223"/>
                  </a:cubicBezTo>
                  <a:cubicBezTo>
                    <a:pt x="102" y="221"/>
                    <a:pt x="102" y="219"/>
                    <a:pt x="101" y="218"/>
                  </a:cubicBezTo>
                  <a:cubicBezTo>
                    <a:pt x="100" y="216"/>
                    <a:pt x="99" y="214"/>
                    <a:pt x="98" y="213"/>
                  </a:cubicBezTo>
                  <a:cubicBezTo>
                    <a:pt x="97" y="211"/>
                    <a:pt x="97" y="209"/>
                    <a:pt x="96" y="208"/>
                  </a:cubicBezTo>
                  <a:cubicBezTo>
                    <a:pt x="95" y="207"/>
                    <a:pt x="93" y="205"/>
                    <a:pt x="92" y="204"/>
                  </a:cubicBezTo>
                  <a:cubicBezTo>
                    <a:pt x="92" y="204"/>
                    <a:pt x="90" y="203"/>
                    <a:pt x="90" y="203"/>
                  </a:cubicBezTo>
                  <a:cubicBezTo>
                    <a:pt x="89" y="203"/>
                    <a:pt x="89" y="205"/>
                    <a:pt x="89" y="206"/>
                  </a:cubicBezTo>
                  <a:cubicBezTo>
                    <a:pt x="89" y="208"/>
                    <a:pt x="89" y="211"/>
                    <a:pt x="89" y="213"/>
                  </a:cubicBezTo>
                  <a:cubicBezTo>
                    <a:pt x="89" y="214"/>
                    <a:pt x="89" y="216"/>
                    <a:pt x="89" y="217"/>
                  </a:cubicBezTo>
                  <a:cubicBezTo>
                    <a:pt x="89" y="218"/>
                    <a:pt x="88" y="218"/>
                    <a:pt x="88" y="219"/>
                  </a:cubicBezTo>
                  <a:cubicBezTo>
                    <a:pt x="87" y="220"/>
                    <a:pt x="88" y="222"/>
                    <a:pt x="88" y="224"/>
                  </a:cubicBezTo>
                  <a:cubicBezTo>
                    <a:pt x="87" y="225"/>
                    <a:pt x="87" y="226"/>
                    <a:pt x="87" y="228"/>
                  </a:cubicBezTo>
                  <a:cubicBezTo>
                    <a:pt x="86" y="229"/>
                    <a:pt x="86" y="231"/>
                    <a:pt x="86" y="232"/>
                  </a:cubicBezTo>
                  <a:cubicBezTo>
                    <a:pt x="86" y="233"/>
                    <a:pt x="86" y="235"/>
                    <a:pt x="86" y="236"/>
                  </a:cubicBezTo>
                  <a:cubicBezTo>
                    <a:pt x="85" y="237"/>
                    <a:pt x="85" y="238"/>
                    <a:pt x="85" y="239"/>
                  </a:cubicBezTo>
                  <a:cubicBezTo>
                    <a:pt x="84" y="241"/>
                    <a:pt x="84" y="243"/>
                    <a:pt x="84" y="245"/>
                  </a:cubicBezTo>
                  <a:cubicBezTo>
                    <a:pt x="84" y="246"/>
                    <a:pt x="83" y="247"/>
                    <a:pt x="83" y="249"/>
                  </a:cubicBezTo>
                  <a:cubicBezTo>
                    <a:pt x="83" y="250"/>
                    <a:pt x="83" y="250"/>
                    <a:pt x="82" y="251"/>
                  </a:cubicBezTo>
                  <a:cubicBezTo>
                    <a:pt x="80" y="253"/>
                    <a:pt x="81" y="256"/>
                    <a:pt x="81" y="258"/>
                  </a:cubicBezTo>
                  <a:cubicBezTo>
                    <a:pt x="81" y="260"/>
                    <a:pt x="81" y="263"/>
                    <a:pt x="81" y="265"/>
                  </a:cubicBezTo>
                  <a:cubicBezTo>
                    <a:pt x="80" y="268"/>
                    <a:pt x="78" y="269"/>
                    <a:pt x="76" y="271"/>
                  </a:cubicBezTo>
                  <a:cubicBezTo>
                    <a:pt x="75" y="271"/>
                    <a:pt x="74" y="271"/>
                    <a:pt x="74" y="272"/>
                  </a:cubicBezTo>
                  <a:cubicBezTo>
                    <a:pt x="73" y="273"/>
                    <a:pt x="73" y="275"/>
                    <a:pt x="73" y="276"/>
                  </a:cubicBezTo>
                  <a:cubicBezTo>
                    <a:pt x="74" y="276"/>
                    <a:pt x="74" y="276"/>
                    <a:pt x="75" y="277"/>
                  </a:cubicBezTo>
                  <a:cubicBezTo>
                    <a:pt x="75" y="277"/>
                    <a:pt x="75" y="277"/>
                    <a:pt x="76" y="277"/>
                  </a:cubicBezTo>
                  <a:cubicBezTo>
                    <a:pt x="76" y="277"/>
                    <a:pt x="77" y="277"/>
                    <a:pt x="77" y="278"/>
                  </a:cubicBezTo>
                  <a:cubicBezTo>
                    <a:pt x="77" y="278"/>
                    <a:pt x="78" y="278"/>
                    <a:pt x="78" y="278"/>
                  </a:cubicBezTo>
                  <a:cubicBezTo>
                    <a:pt x="79" y="278"/>
                    <a:pt x="79" y="278"/>
                    <a:pt x="80" y="279"/>
                  </a:cubicBezTo>
                  <a:cubicBezTo>
                    <a:pt x="81" y="280"/>
                    <a:pt x="79" y="281"/>
                    <a:pt x="79" y="283"/>
                  </a:cubicBezTo>
                  <a:cubicBezTo>
                    <a:pt x="80" y="285"/>
                    <a:pt x="81" y="285"/>
                    <a:pt x="82" y="285"/>
                  </a:cubicBezTo>
                  <a:cubicBezTo>
                    <a:pt x="82" y="284"/>
                    <a:pt x="83" y="283"/>
                    <a:pt x="84" y="283"/>
                  </a:cubicBezTo>
                  <a:cubicBezTo>
                    <a:pt x="84" y="285"/>
                    <a:pt x="87" y="286"/>
                    <a:pt x="88" y="286"/>
                  </a:cubicBezTo>
                  <a:cubicBezTo>
                    <a:pt x="89" y="287"/>
                    <a:pt x="90" y="288"/>
                    <a:pt x="91" y="288"/>
                  </a:cubicBezTo>
                  <a:cubicBezTo>
                    <a:pt x="93" y="289"/>
                    <a:pt x="97" y="288"/>
                    <a:pt x="98" y="292"/>
                  </a:cubicBezTo>
                  <a:cubicBezTo>
                    <a:pt x="100" y="292"/>
                    <a:pt x="102" y="293"/>
                    <a:pt x="104" y="293"/>
                  </a:cubicBezTo>
                  <a:cubicBezTo>
                    <a:pt x="106" y="293"/>
                    <a:pt x="107" y="293"/>
                    <a:pt x="108" y="293"/>
                  </a:cubicBezTo>
                  <a:cubicBezTo>
                    <a:pt x="109" y="293"/>
                    <a:pt x="109" y="294"/>
                    <a:pt x="110" y="294"/>
                  </a:cubicBezTo>
                  <a:cubicBezTo>
                    <a:pt x="110" y="295"/>
                    <a:pt x="111" y="295"/>
                    <a:pt x="112" y="295"/>
                  </a:cubicBezTo>
                  <a:cubicBezTo>
                    <a:pt x="113" y="296"/>
                    <a:pt x="113" y="296"/>
                    <a:pt x="114" y="296"/>
                  </a:cubicBezTo>
                  <a:cubicBezTo>
                    <a:pt x="115" y="296"/>
                    <a:pt x="116" y="296"/>
                    <a:pt x="117" y="296"/>
                  </a:cubicBezTo>
                  <a:cubicBezTo>
                    <a:pt x="121" y="296"/>
                    <a:pt x="125" y="296"/>
                    <a:pt x="128" y="296"/>
                  </a:cubicBezTo>
                  <a:cubicBezTo>
                    <a:pt x="129" y="296"/>
                    <a:pt x="129" y="296"/>
                    <a:pt x="130" y="295"/>
                  </a:cubicBezTo>
                  <a:cubicBezTo>
                    <a:pt x="130" y="295"/>
                    <a:pt x="130" y="294"/>
                    <a:pt x="130" y="294"/>
                  </a:cubicBezTo>
                  <a:cubicBezTo>
                    <a:pt x="130" y="293"/>
                    <a:pt x="131" y="293"/>
                    <a:pt x="131" y="293"/>
                  </a:cubicBezTo>
                  <a:cubicBezTo>
                    <a:pt x="131" y="292"/>
                    <a:pt x="131" y="291"/>
                    <a:pt x="131" y="291"/>
                  </a:cubicBezTo>
                  <a:cubicBezTo>
                    <a:pt x="132" y="291"/>
                    <a:pt x="133" y="292"/>
                    <a:pt x="134" y="292"/>
                  </a:cubicBezTo>
                  <a:cubicBezTo>
                    <a:pt x="136" y="292"/>
                    <a:pt x="138" y="294"/>
                    <a:pt x="140" y="294"/>
                  </a:cubicBezTo>
                  <a:cubicBezTo>
                    <a:pt x="141" y="294"/>
                    <a:pt x="142" y="294"/>
                    <a:pt x="143" y="294"/>
                  </a:cubicBezTo>
                  <a:cubicBezTo>
                    <a:pt x="144" y="295"/>
                    <a:pt x="145" y="295"/>
                    <a:pt x="146" y="295"/>
                  </a:cubicBezTo>
                  <a:cubicBezTo>
                    <a:pt x="147" y="296"/>
                    <a:pt x="148" y="297"/>
                    <a:pt x="148" y="29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149" y="298"/>
                    <a:pt x="149" y="298"/>
                    <a:pt x="149" y="298"/>
                  </a:cubicBezTo>
                  <a:cubicBezTo>
                    <a:pt x="149" y="297"/>
                    <a:pt x="149" y="297"/>
                    <a:pt x="149" y="297"/>
                  </a:cubicBezTo>
                  <a:cubicBezTo>
                    <a:pt x="150" y="296"/>
                    <a:pt x="150" y="296"/>
                    <a:pt x="150" y="296"/>
                  </a:cubicBezTo>
                  <a:cubicBezTo>
                    <a:pt x="151" y="296"/>
                    <a:pt x="151" y="296"/>
                    <a:pt x="151" y="296"/>
                  </a:cubicBezTo>
                  <a:cubicBezTo>
                    <a:pt x="152" y="296"/>
                    <a:pt x="152" y="296"/>
                    <a:pt x="152" y="297"/>
                  </a:cubicBezTo>
                  <a:cubicBezTo>
                    <a:pt x="153" y="297"/>
                    <a:pt x="154" y="297"/>
                    <a:pt x="154" y="297"/>
                  </a:cubicBezTo>
                  <a:cubicBezTo>
                    <a:pt x="154" y="297"/>
                    <a:pt x="154" y="297"/>
                    <a:pt x="155" y="297"/>
                  </a:cubicBezTo>
                  <a:cubicBezTo>
                    <a:pt x="155" y="297"/>
                    <a:pt x="156" y="297"/>
                    <a:pt x="157" y="298"/>
                  </a:cubicBezTo>
                  <a:cubicBezTo>
                    <a:pt x="158" y="298"/>
                    <a:pt x="158" y="298"/>
                    <a:pt x="159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1" y="299"/>
                    <a:pt x="161" y="299"/>
                    <a:pt x="161" y="300"/>
                  </a:cubicBezTo>
                  <a:cubicBezTo>
                    <a:pt x="162" y="300"/>
                    <a:pt x="163" y="300"/>
                    <a:pt x="163" y="301"/>
                  </a:cubicBezTo>
                  <a:cubicBezTo>
                    <a:pt x="163" y="301"/>
                    <a:pt x="163" y="302"/>
                    <a:pt x="164" y="302"/>
                  </a:cubicBezTo>
                  <a:cubicBezTo>
                    <a:pt x="164" y="302"/>
                    <a:pt x="164" y="303"/>
                    <a:pt x="164" y="303"/>
                  </a:cubicBezTo>
                  <a:cubicBezTo>
                    <a:pt x="164" y="304"/>
                    <a:pt x="165" y="305"/>
                    <a:pt x="164" y="306"/>
                  </a:cubicBezTo>
                  <a:cubicBezTo>
                    <a:pt x="164" y="306"/>
                    <a:pt x="164" y="306"/>
                    <a:pt x="164" y="306"/>
                  </a:cubicBezTo>
                  <a:cubicBezTo>
                    <a:pt x="164" y="306"/>
                    <a:pt x="164" y="306"/>
                    <a:pt x="164" y="306"/>
                  </a:cubicBezTo>
                  <a:cubicBezTo>
                    <a:pt x="165" y="307"/>
                    <a:pt x="164" y="307"/>
                    <a:pt x="165" y="307"/>
                  </a:cubicBezTo>
                  <a:cubicBezTo>
                    <a:pt x="166" y="307"/>
                    <a:pt x="166" y="306"/>
                    <a:pt x="167" y="306"/>
                  </a:cubicBezTo>
                  <a:cubicBezTo>
                    <a:pt x="167" y="306"/>
                    <a:pt x="167" y="306"/>
                    <a:pt x="168" y="306"/>
                  </a:cubicBezTo>
                  <a:cubicBezTo>
                    <a:pt x="168" y="306"/>
                    <a:pt x="168" y="305"/>
                    <a:pt x="168" y="305"/>
                  </a:cubicBezTo>
                  <a:cubicBezTo>
                    <a:pt x="168" y="305"/>
                    <a:pt x="169" y="305"/>
                    <a:pt x="169" y="305"/>
                  </a:cubicBezTo>
                  <a:cubicBezTo>
                    <a:pt x="172" y="304"/>
                    <a:pt x="174" y="305"/>
                    <a:pt x="177" y="306"/>
                  </a:cubicBezTo>
                  <a:cubicBezTo>
                    <a:pt x="179" y="306"/>
                    <a:pt x="179" y="305"/>
                    <a:pt x="181" y="304"/>
                  </a:cubicBezTo>
                  <a:cubicBezTo>
                    <a:pt x="182" y="303"/>
                    <a:pt x="184" y="303"/>
                    <a:pt x="185" y="303"/>
                  </a:cubicBezTo>
                  <a:cubicBezTo>
                    <a:pt x="187" y="303"/>
                    <a:pt x="190" y="303"/>
                    <a:pt x="192" y="303"/>
                  </a:cubicBezTo>
                  <a:cubicBezTo>
                    <a:pt x="192" y="303"/>
                    <a:pt x="193" y="304"/>
                    <a:pt x="194" y="304"/>
                  </a:cubicBezTo>
                  <a:cubicBezTo>
                    <a:pt x="194" y="303"/>
                    <a:pt x="193" y="302"/>
                    <a:pt x="191" y="301"/>
                  </a:cubicBezTo>
                  <a:cubicBezTo>
                    <a:pt x="189" y="299"/>
                    <a:pt x="189" y="297"/>
                    <a:pt x="189" y="295"/>
                  </a:cubicBezTo>
                  <a:cubicBezTo>
                    <a:pt x="189" y="294"/>
                    <a:pt x="189" y="293"/>
                    <a:pt x="189" y="292"/>
                  </a:cubicBezTo>
                  <a:cubicBezTo>
                    <a:pt x="189" y="291"/>
                    <a:pt x="190" y="291"/>
                    <a:pt x="190" y="290"/>
                  </a:cubicBezTo>
                  <a:cubicBezTo>
                    <a:pt x="190" y="290"/>
                    <a:pt x="190" y="290"/>
                    <a:pt x="191" y="289"/>
                  </a:cubicBezTo>
                  <a:cubicBezTo>
                    <a:pt x="192" y="287"/>
                    <a:pt x="192" y="286"/>
                    <a:pt x="193" y="284"/>
                  </a:cubicBezTo>
                  <a:cubicBezTo>
                    <a:pt x="193" y="282"/>
                    <a:pt x="195" y="281"/>
                    <a:pt x="196" y="280"/>
                  </a:cubicBezTo>
                  <a:cubicBezTo>
                    <a:pt x="197" y="280"/>
                    <a:pt x="197" y="279"/>
                    <a:pt x="198" y="278"/>
                  </a:cubicBezTo>
                  <a:cubicBezTo>
                    <a:pt x="198" y="277"/>
                    <a:pt x="198" y="276"/>
                    <a:pt x="199" y="275"/>
                  </a:cubicBezTo>
                  <a:cubicBezTo>
                    <a:pt x="200" y="274"/>
                    <a:pt x="201" y="273"/>
                    <a:pt x="203" y="273"/>
                  </a:cubicBezTo>
                  <a:cubicBezTo>
                    <a:pt x="205" y="273"/>
                    <a:pt x="206" y="271"/>
                    <a:pt x="207" y="270"/>
                  </a:cubicBezTo>
                  <a:cubicBezTo>
                    <a:pt x="209" y="268"/>
                    <a:pt x="210" y="267"/>
                    <a:pt x="213" y="267"/>
                  </a:cubicBezTo>
                  <a:cubicBezTo>
                    <a:pt x="214" y="267"/>
                    <a:pt x="214" y="267"/>
                    <a:pt x="215" y="268"/>
                  </a:cubicBezTo>
                  <a:cubicBezTo>
                    <a:pt x="215" y="268"/>
                    <a:pt x="215" y="268"/>
                    <a:pt x="216" y="268"/>
                  </a:cubicBezTo>
                  <a:cubicBezTo>
                    <a:pt x="216" y="268"/>
                    <a:pt x="217" y="268"/>
                    <a:pt x="217" y="268"/>
                  </a:cubicBezTo>
                  <a:cubicBezTo>
                    <a:pt x="218" y="268"/>
                    <a:pt x="219" y="268"/>
                    <a:pt x="220" y="268"/>
                  </a:cubicBezTo>
                  <a:cubicBezTo>
                    <a:pt x="221" y="269"/>
                    <a:pt x="221" y="269"/>
                    <a:pt x="221" y="269"/>
                  </a:cubicBezTo>
                  <a:cubicBezTo>
                    <a:pt x="222" y="269"/>
                    <a:pt x="222" y="269"/>
                    <a:pt x="223" y="269"/>
                  </a:cubicBezTo>
                  <a:cubicBezTo>
                    <a:pt x="224" y="269"/>
                    <a:pt x="225" y="269"/>
                    <a:pt x="226" y="269"/>
                  </a:cubicBezTo>
                  <a:cubicBezTo>
                    <a:pt x="226" y="269"/>
                    <a:pt x="227" y="269"/>
                    <a:pt x="227" y="269"/>
                  </a:cubicBezTo>
                  <a:cubicBezTo>
                    <a:pt x="228" y="269"/>
                    <a:pt x="228" y="269"/>
                    <a:pt x="228" y="269"/>
                  </a:cubicBezTo>
                  <a:cubicBezTo>
                    <a:pt x="229" y="268"/>
                    <a:pt x="229" y="268"/>
                    <a:pt x="229" y="268"/>
                  </a:cubicBezTo>
                  <a:cubicBezTo>
                    <a:pt x="230" y="269"/>
                    <a:pt x="229" y="271"/>
                    <a:pt x="229" y="272"/>
                  </a:cubicBezTo>
                  <a:cubicBezTo>
                    <a:pt x="230" y="273"/>
                    <a:pt x="231" y="273"/>
                    <a:pt x="232" y="273"/>
                  </a:cubicBezTo>
                  <a:cubicBezTo>
                    <a:pt x="232" y="273"/>
                    <a:pt x="233" y="273"/>
                    <a:pt x="233" y="273"/>
                  </a:cubicBezTo>
                  <a:cubicBezTo>
                    <a:pt x="234" y="272"/>
                    <a:pt x="233" y="272"/>
                    <a:pt x="234" y="271"/>
                  </a:cubicBezTo>
                  <a:cubicBezTo>
                    <a:pt x="234" y="271"/>
                    <a:pt x="234" y="270"/>
                    <a:pt x="235" y="270"/>
                  </a:cubicBezTo>
                  <a:cubicBezTo>
                    <a:pt x="235" y="270"/>
                    <a:pt x="236" y="271"/>
                    <a:pt x="236" y="269"/>
                  </a:cubicBezTo>
                  <a:cubicBezTo>
                    <a:pt x="238" y="270"/>
                    <a:pt x="236" y="271"/>
                    <a:pt x="237" y="273"/>
                  </a:cubicBezTo>
                  <a:cubicBezTo>
                    <a:pt x="238" y="273"/>
                    <a:pt x="238" y="274"/>
                    <a:pt x="238" y="274"/>
                  </a:cubicBezTo>
                  <a:cubicBezTo>
                    <a:pt x="240" y="274"/>
                    <a:pt x="239" y="273"/>
                    <a:pt x="240" y="273"/>
                  </a:cubicBezTo>
                  <a:cubicBezTo>
                    <a:pt x="241" y="273"/>
                    <a:pt x="243" y="273"/>
                    <a:pt x="243" y="273"/>
                  </a:cubicBezTo>
                  <a:cubicBezTo>
                    <a:pt x="244" y="273"/>
                    <a:pt x="244" y="273"/>
                    <a:pt x="244" y="274"/>
                  </a:cubicBezTo>
                  <a:cubicBezTo>
                    <a:pt x="245" y="275"/>
                    <a:pt x="246" y="275"/>
                    <a:pt x="247" y="276"/>
                  </a:cubicBezTo>
                  <a:cubicBezTo>
                    <a:pt x="248" y="276"/>
                    <a:pt x="247" y="278"/>
                    <a:pt x="248" y="278"/>
                  </a:cubicBezTo>
                  <a:cubicBezTo>
                    <a:pt x="248" y="279"/>
                    <a:pt x="250" y="279"/>
                    <a:pt x="250" y="280"/>
                  </a:cubicBezTo>
                  <a:cubicBezTo>
                    <a:pt x="251" y="280"/>
                    <a:pt x="252" y="280"/>
                    <a:pt x="253" y="280"/>
                  </a:cubicBezTo>
                  <a:cubicBezTo>
                    <a:pt x="254" y="280"/>
                    <a:pt x="254" y="280"/>
                    <a:pt x="255" y="281"/>
                  </a:cubicBezTo>
                  <a:cubicBezTo>
                    <a:pt x="256" y="281"/>
                    <a:pt x="258" y="280"/>
                    <a:pt x="259" y="281"/>
                  </a:cubicBezTo>
                  <a:cubicBezTo>
                    <a:pt x="260" y="281"/>
                    <a:pt x="260" y="282"/>
                    <a:pt x="261" y="282"/>
                  </a:cubicBezTo>
                  <a:cubicBezTo>
                    <a:pt x="262" y="282"/>
                    <a:pt x="264" y="282"/>
                    <a:pt x="265" y="282"/>
                  </a:cubicBezTo>
                  <a:cubicBezTo>
                    <a:pt x="267" y="282"/>
                    <a:pt x="269" y="282"/>
                    <a:pt x="271" y="282"/>
                  </a:cubicBezTo>
                  <a:cubicBezTo>
                    <a:pt x="274" y="282"/>
                    <a:pt x="276" y="281"/>
                    <a:pt x="278" y="279"/>
                  </a:cubicBezTo>
                  <a:cubicBezTo>
                    <a:pt x="279" y="279"/>
                    <a:pt x="279" y="279"/>
                    <a:pt x="279" y="278"/>
                  </a:cubicBezTo>
                  <a:cubicBezTo>
                    <a:pt x="280" y="278"/>
                    <a:pt x="279" y="277"/>
                    <a:pt x="279" y="276"/>
                  </a:cubicBezTo>
                  <a:cubicBezTo>
                    <a:pt x="279" y="276"/>
                    <a:pt x="277" y="275"/>
                    <a:pt x="278" y="273"/>
                  </a:cubicBezTo>
                  <a:cubicBezTo>
                    <a:pt x="278" y="273"/>
                    <a:pt x="280" y="273"/>
                    <a:pt x="280" y="273"/>
                  </a:cubicBezTo>
                  <a:cubicBezTo>
                    <a:pt x="281" y="273"/>
                    <a:pt x="281" y="273"/>
                    <a:pt x="282" y="273"/>
                  </a:cubicBezTo>
                  <a:cubicBezTo>
                    <a:pt x="282" y="273"/>
                    <a:pt x="282" y="272"/>
                    <a:pt x="283" y="272"/>
                  </a:cubicBezTo>
                  <a:cubicBezTo>
                    <a:pt x="283" y="271"/>
                    <a:pt x="283" y="270"/>
                    <a:pt x="283" y="269"/>
                  </a:cubicBezTo>
                  <a:cubicBezTo>
                    <a:pt x="283" y="267"/>
                    <a:pt x="285" y="267"/>
                    <a:pt x="286" y="266"/>
                  </a:cubicBezTo>
                  <a:cubicBezTo>
                    <a:pt x="287" y="265"/>
                    <a:pt x="287" y="265"/>
                    <a:pt x="287" y="264"/>
                  </a:cubicBezTo>
                  <a:cubicBezTo>
                    <a:pt x="287" y="262"/>
                    <a:pt x="287" y="262"/>
                    <a:pt x="289" y="262"/>
                  </a:cubicBezTo>
                  <a:cubicBezTo>
                    <a:pt x="290" y="262"/>
                    <a:pt x="291" y="261"/>
                    <a:pt x="293" y="261"/>
                  </a:cubicBezTo>
                  <a:cubicBezTo>
                    <a:pt x="294" y="261"/>
                    <a:pt x="295" y="261"/>
                    <a:pt x="296" y="260"/>
                  </a:cubicBezTo>
                  <a:cubicBezTo>
                    <a:pt x="297" y="259"/>
                    <a:pt x="297" y="259"/>
                    <a:pt x="298" y="258"/>
                  </a:cubicBezTo>
                  <a:cubicBezTo>
                    <a:pt x="298" y="257"/>
                    <a:pt x="298" y="257"/>
                    <a:pt x="299" y="257"/>
                  </a:cubicBezTo>
                  <a:cubicBezTo>
                    <a:pt x="299" y="257"/>
                    <a:pt x="299" y="256"/>
                    <a:pt x="299" y="255"/>
                  </a:cubicBezTo>
                  <a:cubicBezTo>
                    <a:pt x="299" y="254"/>
                    <a:pt x="299" y="253"/>
                    <a:pt x="299" y="252"/>
                  </a:cubicBezTo>
                  <a:cubicBezTo>
                    <a:pt x="300" y="252"/>
                    <a:pt x="300" y="250"/>
                    <a:pt x="301" y="249"/>
                  </a:cubicBezTo>
                  <a:cubicBezTo>
                    <a:pt x="302" y="249"/>
                    <a:pt x="303" y="248"/>
                    <a:pt x="303" y="247"/>
                  </a:cubicBezTo>
                  <a:cubicBezTo>
                    <a:pt x="304" y="246"/>
                    <a:pt x="303" y="243"/>
                    <a:pt x="303" y="242"/>
                  </a:cubicBezTo>
                  <a:cubicBezTo>
                    <a:pt x="302" y="242"/>
                    <a:pt x="300" y="243"/>
                    <a:pt x="299" y="243"/>
                  </a:cubicBezTo>
                  <a:cubicBezTo>
                    <a:pt x="298" y="244"/>
                    <a:pt x="295" y="245"/>
                    <a:pt x="293" y="244"/>
                  </a:cubicBezTo>
                  <a:cubicBezTo>
                    <a:pt x="292" y="244"/>
                    <a:pt x="292" y="243"/>
                    <a:pt x="292" y="242"/>
                  </a:cubicBezTo>
                  <a:cubicBezTo>
                    <a:pt x="290" y="241"/>
                    <a:pt x="288" y="241"/>
                    <a:pt x="287" y="240"/>
                  </a:cubicBezTo>
                  <a:cubicBezTo>
                    <a:pt x="286" y="240"/>
                    <a:pt x="283" y="237"/>
                    <a:pt x="283" y="236"/>
                  </a:cubicBezTo>
                  <a:cubicBezTo>
                    <a:pt x="284" y="235"/>
                    <a:pt x="285" y="236"/>
                    <a:pt x="285" y="235"/>
                  </a:cubicBezTo>
                  <a:cubicBezTo>
                    <a:pt x="285" y="234"/>
                    <a:pt x="284" y="233"/>
                    <a:pt x="283" y="232"/>
                  </a:cubicBezTo>
                  <a:cubicBezTo>
                    <a:pt x="282" y="230"/>
                    <a:pt x="283" y="229"/>
                    <a:pt x="286" y="228"/>
                  </a:cubicBezTo>
                  <a:cubicBezTo>
                    <a:pt x="288" y="227"/>
                    <a:pt x="288" y="225"/>
                    <a:pt x="287" y="223"/>
                  </a:cubicBezTo>
                  <a:cubicBezTo>
                    <a:pt x="286" y="223"/>
                    <a:pt x="286" y="222"/>
                    <a:pt x="286" y="221"/>
                  </a:cubicBezTo>
                  <a:cubicBezTo>
                    <a:pt x="285" y="221"/>
                    <a:pt x="284" y="220"/>
                    <a:pt x="284" y="220"/>
                  </a:cubicBezTo>
                  <a:cubicBezTo>
                    <a:pt x="284" y="220"/>
                    <a:pt x="283" y="220"/>
                    <a:pt x="283" y="220"/>
                  </a:cubicBezTo>
                  <a:cubicBezTo>
                    <a:pt x="281" y="218"/>
                    <a:pt x="281" y="215"/>
                    <a:pt x="278" y="215"/>
                  </a:cubicBezTo>
                  <a:cubicBezTo>
                    <a:pt x="278" y="213"/>
                    <a:pt x="279" y="214"/>
                    <a:pt x="279" y="213"/>
                  </a:cubicBezTo>
                  <a:cubicBezTo>
                    <a:pt x="280" y="213"/>
                    <a:pt x="281" y="214"/>
                    <a:pt x="281" y="213"/>
                  </a:cubicBezTo>
                  <a:cubicBezTo>
                    <a:pt x="282" y="213"/>
                    <a:pt x="281" y="213"/>
                    <a:pt x="282" y="212"/>
                  </a:cubicBezTo>
                  <a:cubicBezTo>
                    <a:pt x="284" y="211"/>
                    <a:pt x="285" y="211"/>
                    <a:pt x="286" y="210"/>
                  </a:cubicBezTo>
                  <a:cubicBezTo>
                    <a:pt x="286" y="210"/>
                    <a:pt x="287" y="209"/>
                    <a:pt x="287" y="209"/>
                  </a:cubicBezTo>
                  <a:cubicBezTo>
                    <a:pt x="287" y="209"/>
                    <a:pt x="288" y="209"/>
                    <a:pt x="289" y="208"/>
                  </a:cubicBezTo>
                  <a:cubicBezTo>
                    <a:pt x="290" y="208"/>
                    <a:pt x="289" y="206"/>
                    <a:pt x="289" y="205"/>
                  </a:cubicBezTo>
                  <a:cubicBezTo>
                    <a:pt x="290" y="204"/>
                    <a:pt x="291" y="203"/>
                    <a:pt x="290" y="202"/>
                  </a:cubicBezTo>
                  <a:cubicBezTo>
                    <a:pt x="290" y="201"/>
                    <a:pt x="289" y="201"/>
                    <a:pt x="288" y="201"/>
                  </a:cubicBezTo>
                  <a:cubicBezTo>
                    <a:pt x="287" y="200"/>
                    <a:pt x="287" y="199"/>
                    <a:pt x="287" y="198"/>
                  </a:cubicBezTo>
                  <a:cubicBezTo>
                    <a:pt x="287" y="197"/>
                    <a:pt x="287" y="196"/>
                    <a:pt x="286" y="195"/>
                  </a:cubicBezTo>
                  <a:cubicBezTo>
                    <a:pt x="286" y="194"/>
                    <a:pt x="285" y="194"/>
                    <a:pt x="284" y="193"/>
                  </a:cubicBezTo>
                  <a:cubicBezTo>
                    <a:pt x="283" y="192"/>
                    <a:pt x="284" y="192"/>
                    <a:pt x="284" y="190"/>
                  </a:cubicBezTo>
                  <a:cubicBezTo>
                    <a:pt x="283" y="189"/>
                    <a:pt x="285" y="189"/>
                    <a:pt x="286" y="187"/>
                  </a:cubicBezTo>
                  <a:cubicBezTo>
                    <a:pt x="286" y="186"/>
                    <a:pt x="287" y="186"/>
                    <a:pt x="287" y="186"/>
                  </a:cubicBezTo>
                  <a:cubicBezTo>
                    <a:pt x="287" y="185"/>
                    <a:pt x="288" y="185"/>
                    <a:pt x="288" y="184"/>
                  </a:cubicBezTo>
                  <a:cubicBezTo>
                    <a:pt x="288" y="184"/>
                    <a:pt x="288" y="184"/>
                    <a:pt x="288" y="183"/>
                  </a:cubicBezTo>
                  <a:cubicBezTo>
                    <a:pt x="288" y="183"/>
                    <a:pt x="288" y="183"/>
                    <a:pt x="287" y="182"/>
                  </a:cubicBezTo>
                  <a:cubicBezTo>
                    <a:pt x="287" y="182"/>
                    <a:pt x="287" y="181"/>
                    <a:pt x="287" y="181"/>
                  </a:cubicBezTo>
                  <a:cubicBezTo>
                    <a:pt x="286" y="181"/>
                    <a:pt x="286" y="180"/>
                    <a:pt x="286" y="180"/>
                  </a:cubicBezTo>
                  <a:cubicBezTo>
                    <a:pt x="286" y="180"/>
                    <a:pt x="285" y="179"/>
                    <a:pt x="285" y="179"/>
                  </a:cubicBezTo>
                  <a:cubicBezTo>
                    <a:pt x="285" y="178"/>
                    <a:pt x="285" y="177"/>
                    <a:pt x="285" y="176"/>
                  </a:cubicBezTo>
                  <a:cubicBezTo>
                    <a:pt x="285" y="175"/>
                    <a:pt x="285" y="175"/>
                    <a:pt x="285" y="174"/>
                  </a:cubicBezTo>
                  <a:cubicBezTo>
                    <a:pt x="285" y="174"/>
                    <a:pt x="284" y="174"/>
                    <a:pt x="284" y="174"/>
                  </a:cubicBezTo>
                  <a:cubicBezTo>
                    <a:pt x="284" y="173"/>
                    <a:pt x="284" y="172"/>
                    <a:pt x="284" y="172"/>
                  </a:cubicBezTo>
                  <a:cubicBezTo>
                    <a:pt x="283" y="171"/>
                    <a:pt x="283" y="171"/>
                    <a:pt x="283" y="171"/>
                  </a:cubicBezTo>
                  <a:cubicBezTo>
                    <a:pt x="282" y="171"/>
                    <a:pt x="281" y="171"/>
                    <a:pt x="281" y="170"/>
                  </a:cubicBezTo>
                  <a:cubicBezTo>
                    <a:pt x="280" y="170"/>
                    <a:pt x="278" y="169"/>
                    <a:pt x="277" y="169"/>
                  </a:cubicBezTo>
                  <a:cubicBezTo>
                    <a:pt x="274" y="169"/>
                    <a:pt x="273" y="170"/>
                    <a:pt x="271" y="171"/>
                  </a:cubicBezTo>
                  <a:cubicBezTo>
                    <a:pt x="270" y="171"/>
                    <a:pt x="268" y="171"/>
                    <a:pt x="267" y="171"/>
                  </a:cubicBezTo>
                  <a:cubicBezTo>
                    <a:pt x="266" y="171"/>
                    <a:pt x="265" y="168"/>
                    <a:pt x="266" y="167"/>
                  </a:cubicBezTo>
                  <a:cubicBezTo>
                    <a:pt x="266" y="166"/>
                    <a:pt x="267" y="167"/>
                    <a:pt x="267" y="166"/>
                  </a:cubicBezTo>
                  <a:cubicBezTo>
                    <a:pt x="268" y="165"/>
                    <a:pt x="268" y="163"/>
                    <a:pt x="268" y="163"/>
                  </a:cubicBezTo>
                  <a:cubicBezTo>
                    <a:pt x="267" y="161"/>
                    <a:pt x="267" y="160"/>
                    <a:pt x="268" y="159"/>
                  </a:cubicBezTo>
                  <a:cubicBezTo>
                    <a:pt x="269" y="158"/>
                    <a:pt x="270" y="157"/>
                    <a:pt x="271" y="156"/>
                  </a:cubicBezTo>
                  <a:cubicBezTo>
                    <a:pt x="272" y="155"/>
                    <a:pt x="272" y="155"/>
                    <a:pt x="273" y="154"/>
                  </a:cubicBezTo>
                  <a:cubicBezTo>
                    <a:pt x="273" y="153"/>
                    <a:pt x="274" y="153"/>
                    <a:pt x="275" y="152"/>
                  </a:cubicBezTo>
                  <a:cubicBezTo>
                    <a:pt x="278" y="150"/>
                    <a:pt x="279" y="147"/>
                    <a:pt x="281" y="144"/>
                  </a:cubicBezTo>
                  <a:cubicBezTo>
                    <a:pt x="283" y="143"/>
                    <a:pt x="283" y="142"/>
                    <a:pt x="284" y="140"/>
                  </a:cubicBezTo>
                  <a:cubicBezTo>
                    <a:pt x="284" y="140"/>
                    <a:pt x="284" y="139"/>
                    <a:pt x="285" y="139"/>
                  </a:cubicBezTo>
                  <a:cubicBezTo>
                    <a:pt x="285" y="138"/>
                    <a:pt x="286" y="139"/>
                    <a:pt x="287" y="138"/>
                  </a:cubicBezTo>
                  <a:cubicBezTo>
                    <a:pt x="289" y="136"/>
                    <a:pt x="281" y="132"/>
                    <a:pt x="286" y="132"/>
                  </a:cubicBezTo>
                  <a:cubicBezTo>
                    <a:pt x="287" y="132"/>
                    <a:pt x="288" y="132"/>
                    <a:pt x="289" y="132"/>
                  </a:cubicBezTo>
                  <a:cubicBezTo>
                    <a:pt x="292" y="133"/>
                    <a:pt x="294" y="132"/>
                    <a:pt x="296" y="131"/>
                  </a:cubicBezTo>
                  <a:cubicBezTo>
                    <a:pt x="298" y="131"/>
                    <a:pt x="298" y="131"/>
                    <a:pt x="299" y="131"/>
                  </a:cubicBezTo>
                  <a:cubicBezTo>
                    <a:pt x="300" y="130"/>
                    <a:pt x="302" y="130"/>
                    <a:pt x="303" y="129"/>
                  </a:cubicBezTo>
                  <a:cubicBezTo>
                    <a:pt x="303" y="129"/>
                    <a:pt x="303" y="129"/>
                    <a:pt x="303" y="128"/>
                  </a:cubicBezTo>
                  <a:cubicBezTo>
                    <a:pt x="303" y="128"/>
                    <a:pt x="303" y="128"/>
                    <a:pt x="303" y="128"/>
                  </a:cubicBezTo>
                  <a:cubicBezTo>
                    <a:pt x="303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8"/>
                    <a:pt x="304" y="128"/>
                    <a:pt x="304" y="128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7"/>
                  </a:cubicBezTo>
                  <a:cubicBezTo>
                    <a:pt x="304" y="127"/>
                    <a:pt x="304" y="127"/>
                    <a:pt x="304" y="126"/>
                  </a:cubicBezTo>
                  <a:cubicBezTo>
                    <a:pt x="303" y="126"/>
                    <a:pt x="303" y="125"/>
                    <a:pt x="303" y="124"/>
                  </a:cubicBezTo>
                  <a:cubicBezTo>
                    <a:pt x="303" y="121"/>
                    <a:pt x="303" y="117"/>
                    <a:pt x="303" y="114"/>
                  </a:cubicBezTo>
                  <a:cubicBezTo>
                    <a:pt x="303" y="111"/>
                    <a:pt x="302" y="109"/>
                    <a:pt x="304" y="107"/>
                  </a:cubicBezTo>
                  <a:cubicBezTo>
                    <a:pt x="306" y="105"/>
                    <a:pt x="305" y="103"/>
                    <a:pt x="306" y="100"/>
                  </a:cubicBezTo>
                  <a:cubicBezTo>
                    <a:pt x="306" y="98"/>
                    <a:pt x="306" y="96"/>
                    <a:pt x="307" y="94"/>
                  </a:cubicBezTo>
                  <a:cubicBezTo>
                    <a:pt x="307" y="93"/>
                    <a:pt x="308" y="93"/>
                    <a:pt x="309" y="93"/>
                  </a:cubicBezTo>
                  <a:cubicBezTo>
                    <a:pt x="310" y="92"/>
                    <a:pt x="310" y="91"/>
                    <a:pt x="310" y="90"/>
                  </a:cubicBezTo>
                  <a:cubicBezTo>
                    <a:pt x="311" y="88"/>
                    <a:pt x="312" y="87"/>
                    <a:pt x="314" y="85"/>
                  </a:cubicBezTo>
                  <a:cubicBezTo>
                    <a:pt x="315" y="84"/>
                    <a:pt x="317" y="82"/>
                    <a:pt x="317" y="8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D9805F9-5B37-71B6-C97D-D590508E7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9963" y="3763963"/>
              <a:ext cx="28575" cy="57150"/>
            </a:xfrm>
            <a:custGeom>
              <a:avLst/>
              <a:gdLst>
                <a:gd name="T0" fmla="*/ 26 w 27"/>
                <a:gd name="T1" fmla="*/ 3 h 56"/>
                <a:gd name="T2" fmla="*/ 26 w 27"/>
                <a:gd name="T3" fmla="*/ 1 h 56"/>
                <a:gd name="T4" fmla="*/ 22 w 27"/>
                <a:gd name="T5" fmla="*/ 2 h 56"/>
                <a:gd name="T6" fmla="*/ 22 w 27"/>
                <a:gd name="T7" fmla="*/ 8 h 56"/>
                <a:gd name="T8" fmla="*/ 22 w 27"/>
                <a:gd name="T9" fmla="*/ 10 h 56"/>
                <a:gd name="T10" fmla="*/ 21 w 27"/>
                <a:gd name="T11" fmla="*/ 12 h 56"/>
                <a:gd name="T12" fmla="*/ 17 w 27"/>
                <a:gd name="T13" fmla="*/ 11 h 56"/>
                <a:gd name="T14" fmla="*/ 15 w 27"/>
                <a:gd name="T15" fmla="*/ 14 h 56"/>
                <a:gd name="T16" fmla="*/ 12 w 27"/>
                <a:gd name="T17" fmla="*/ 14 h 56"/>
                <a:gd name="T18" fmla="*/ 9 w 27"/>
                <a:gd name="T19" fmla="*/ 15 h 56"/>
                <a:gd name="T20" fmla="*/ 6 w 27"/>
                <a:gd name="T21" fmla="*/ 18 h 56"/>
                <a:gd name="T22" fmla="*/ 6 w 27"/>
                <a:gd name="T23" fmla="*/ 21 h 56"/>
                <a:gd name="T24" fmla="*/ 5 w 27"/>
                <a:gd name="T25" fmla="*/ 23 h 56"/>
                <a:gd name="T26" fmla="*/ 7 w 27"/>
                <a:gd name="T27" fmla="*/ 26 h 56"/>
                <a:gd name="T28" fmla="*/ 5 w 27"/>
                <a:gd name="T29" fmla="*/ 28 h 56"/>
                <a:gd name="T30" fmla="*/ 2 w 27"/>
                <a:gd name="T31" fmla="*/ 29 h 56"/>
                <a:gd name="T32" fmla="*/ 0 w 27"/>
                <a:gd name="T33" fmla="*/ 33 h 56"/>
                <a:gd name="T34" fmla="*/ 2 w 27"/>
                <a:gd name="T35" fmla="*/ 34 h 56"/>
                <a:gd name="T36" fmla="*/ 4 w 27"/>
                <a:gd name="T37" fmla="*/ 35 h 56"/>
                <a:gd name="T38" fmla="*/ 6 w 27"/>
                <a:gd name="T39" fmla="*/ 36 h 56"/>
                <a:gd name="T40" fmla="*/ 7 w 27"/>
                <a:gd name="T41" fmla="*/ 37 h 56"/>
                <a:gd name="T42" fmla="*/ 7 w 27"/>
                <a:gd name="T43" fmla="*/ 41 h 56"/>
                <a:gd name="T44" fmla="*/ 6 w 27"/>
                <a:gd name="T45" fmla="*/ 44 h 56"/>
                <a:gd name="T46" fmla="*/ 8 w 27"/>
                <a:gd name="T47" fmla="*/ 44 h 56"/>
                <a:gd name="T48" fmla="*/ 10 w 27"/>
                <a:gd name="T49" fmla="*/ 45 h 56"/>
                <a:gd name="T50" fmla="*/ 10 w 27"/>
                <a:gd name="T51" fmla="*/ 46 h 56"/>
                <a:gd name="T52" fmla="*/ 9 w 27"/>
                <a:gd name="T53" fmla="*/ 47 h 56"/>
                <a:gd name="T54" fmla="*/ 9 w 27"/>
                <a:gd name="T55" fmla="*/ 50 h 56"/>
                <a:gd name="T56" fmla="*/ 13 w 27"/>
                <a:gd name="T57" fmla="*/ 53 h 56"/>
                <a:gd name="T58" fmla="*/ 15 w 27"/>
                <a:gd name="T59" fmla="*/ 55 h 56"/>
                <a:gd name="T60" fmla="*/ 17 w 27"/>
                <a:gd name="T61" fmla="*/ 56 h 56"/>
                <a:gd name="T62" fmla="*/ 18 w 27"/>
                <a:gd name="T63" fmla="*/ 52 h 56"/>
                <a:gd name="T64" fmla="*/ 19 w 27"/>
                <a:gd name="T65" fmla="*/ 50 h 56"/>
                <a:gd name="T66" fmla="*/ 20 w 27"/>
                <a:gd name="T67" fmla="*/ 49 h 56"/>
                <a:gd name="T68" fmla="*/ 22 w 27"/>
                <a:gd name="T69" fmla="*/ 47 h 56"/>
                <a:gd name="T70" fmla="*/ 23 w 27"/>
                <a:gd name="T71" fmla="*/ 43 h 56"/>
                <a:gd name="T72" fmla="*/ 23 w 27"/>
                <a:gd name="T73" fmla="*/ 38 h 56"/>
                <a:gd name="T74" fmla="*/ 23 w 27"/>
                <a:gd name="T75" fmla="*/ 36 h 56"/>
                <a:gd name="T76" fmla="*/ 26 w 27"/>
                <a:gd name="T77" fmla="*/ 33 h 56"/>
                <a:gd name="T78" fmla="*/ 26 w 27"/>
                <a:gd name="T79" fmla="*/ 32 h 56"/>
                <a:gd name="T80" fmla="*/ 27 w 27"/>
                <a:gd name="T81" fmla="*/ 23 h 56"/>
                <a:gd name="T82" fmla="*/ 27 w 27"/>
                <a:gd name="T83" fmla="*/ 17 h 56"/>
                <a:gd name="T84" fmla="*/ 26 w 27"/>
                <a:gd name="T85" fmla="*/ 14 h 56"/>
                <a:gd name="T86" fmla="*/ 25 w 27"/>
                <a:gd name="T87" fmla="*/ 10 h 56"/>
                <a:gd name="T88" fmla="*/ 26 w 27"/>
                <a:gd name="T89" fmla="*/ 10 h 56"/>
                <a:gd name="T90" fmla="*/ 27 w 27"/>
                <a:gd name="T91" fmla="*/ 8 h 56"/>
                <a:gd name="T92" fmla="*/ 27 w 27"/>
                <a:gd name="T93" fmla="*/ 6 h 56"/>
                <a:gd name="T94" fmla="*/ 26 w 27"/>
                <a:gd name="T95" fmla="*/ 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7" h="56">
                  <a:moveTo>
                    <a:pt x="26" y="9"/>
                  </a:moveTo>
                  <a:cubicBezTo>
                    <a:pt x="26" y="7"/>
                    <a:pt x="26" y="5"/>
                    <a:pt x="26" y="3"/>
                  </a:cubicBezTo>
                  <a:cubicBezTo>
                    <a:pt x="26" y="2"/>
                    <a:pt x="26" y="2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5" y="1"/>
                    <a:pt x="25" y="1"/>
                  </a:cubicBezTo>
                  <a:cubicBezTo>
                    <a:pt x="24" y="0"/>
                    <a:pt x="23" y="1"/>
                    <a:pt x="22" y="2"/>
                  </a:cubicBezTo>
                  <a:cubicBezTo>
                    <a:pt x="22" y="3"/>
                    <a:pt x="22" y="5"/>
                    <a:pt x="22" y="6"/>
                  </a:cubicBezTo>
                  <a:cubicBezTo>
                    <a:pt x="22" y="7"/>
                    <a:pt x="22" y="8"/>
                    <a:pt x="22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1"/>
                    <a:pt x="22" y="12"/>
                    <a:pt x="22" y="12"/>
                  </a:cubicBezTo>
                  <a:cubicBezTo>
                    <a:pt x="21" y="12"/>
                    <a:pt x="21" y="13"/>
                    <a:pt x="21" y="12"/>
                  </a:cubicBezTo>
                  <a:cubicBezTo>
                    <a:pt x="20" y="12"/>
                    <a:pt x="20" y="11"/>
                    <a:pt x="19" y="11"/>
                  </a:cubicBezTo>
                  <a:cubicBezTo>
                    <a:pt x="19" y="11"/>
                    <a:pt x="18" y="11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6" y="13"/>
                    <a:pt x="15" y="14"/>
                    <a:pt x="15" y="14"/>
                  </a:cubicBezTo>
                  <a:cubicBezTo>
                    <a:pt x="14" y="14"/>
                    <a:pt x="14" y="14"/>
                    <a:pt x="13" y="14"/>
                  </a:cubicBezTo>
                  <a:cubicBezTo>
                    <a:pt x="13" y="14"/>
                    <a:pt x="13" y="14"/>
                    <a:pt x="12" y="14"/>
                  </a:cubicBezTo>
                  <a:cubicBezTo>
                    <a:pt x="12" y="14"/>
                    <a:pt x="11" y="15"/>
                    <a:pt x="11" y="15"/>
                  </a:cubicBezTo>
                  <a:cubicBezTo>
                    <a:pt x="10" y="15"/>
                    <a:pt x="10" y="15"/>
                    <a:pt x="9" y="15"/>
                  </a:cubicBezTo>
                  <a:cubicBezTo>
                    <a:pt x="9" y="16"/>
                    <a:pt x="9" y="16"/>
                    <a:pt x="8" y="17"/>
                  </a:cubicBezTo>
                  <a:cubicBezTo>
                    <a:pt x="8" y="17"/>
                    <a:pt x="7" y="17"/>
                    <a:pt x="6" y="18"/>
                  </a:cubicBezTo>
                  <a:cubicBezTo>
                    <a:pt x="5" y="19"/>
                    <a:pt x="7" y="18"/>
                    <a:pt x="7" y="19"/>
                  </a:cubicBezTo>
                  <a:cubicBezTo>
                    <a:pt x="6" y="19"/>
                    <a:pt x="6" y="20"/>
                    <a:pt x="6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5" y="22"/>
                    <a:pt x="5" y="22"/>
                    <a:pt x="5" y="23"/>
                  </a:cubicBezTo>
                  <a:cubicBezTo>
                    <a:pt x="5" y="23"/>
                    <a:pt x="6" y="24"/>
                    <a:pt x="6" y="24"/>
                  </a:cubicBezTo>
                  <a:cubicBezTo>
                    <a:pt x="7" y="24"/>
                    <a:pt x="7" y="25"/>
                    <a:pt x="7" y="26"/>
                  </a:cubicBezTo>
                  <a:cubicBezTo>
                    <a:pt x="7" y="26"/>
                    <a:pt x="6" y="26"/>
                    <a:pt x="5" y="26"/>
                  </a:cubicBezTo>
                  <a:cubicBezTo>
                    <a:pt x="4" y="26"/>
                    <a:pt x="5" y="27"/>
                    <a:pt x="5" y="28"/>
                  </a:cubicBezTo>
                  <a:cubicBezTo>
                    <a:pt x="4" y="28"/>
                    <a:pt x="4" y="28"/>
                    <a:pt x="4" y="29"/>
                  </a:cubicBezTo>
                  <a:cubicBezTo>
                    <a:pt x="3" y="29"/>
                    <a:pt x="3" y="28"/>
                    <a:pt x="2" y="29"/>
                  </a:cubicBezTo>
                  <a:cubicBezTo>
                    <a:pt x="2" y="29"/>
                    <a:pt x="2" y="30"/>
                    <a:pt x="2" y="30"/>
                  </a:cubicBezTo>
                  <a:cubicBezTo>
                    <a:pt x="1" y="30"/>
                    <a:pt x="0" y="32"/>
                    <a:pt x="0" y="33"/>
                  </a:cubicBezTo>
                  <a:cubicBezTo>
                    <a:pt x="0" y="33"/>
                    <a:pt x="1" y="33"/>
                    <a:pt x="1" y="33"/>
                  </a:cubicBezTo>
                  <a:cubicBezTo>
                    <a:pt x="2" y="33"/>
                    <a:pt x="2" y="34"/>
                    <a:pt x="2" y="34"/>
                  </a:cubicBezTo>
                  <a:cubicBezTo>
                    <a:pt x="2" y="34"/>
                    <a:pt x="2" y="34"/>
                    <a:pt x="3" y="34"/>
                  </a:cubicBezTo>
                  <a:cubicBezTo>
                    <a:pt x="3" y="34"/>
                    <a:pt x="3" y="35"/>
                    <a:pt x="4" y="35"/>
                  </a:cubicBezTo>
                  <a:cubicBezTo>
                    <a:pt x="4" y="35"/>
                    <a:pt x="4" y="35"/>
                    <a:pt x="5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6" y="37"/>
                    <a:pt x="7" y="36"/>
                    <a:pt x="7" y="37"/>
                  </a:cubicBezTo>
                  <a:cubicBezTo>
                    <a:pt x="8" y="37"/>
                    <a:pt x="8" y="38"/>
                    <a:pt x="8" y="39"/>
                  </a:cubicBezTo>
                  <a:cubicBezTo>
                    <a:pt x="8" y="40"/>
                    <a:pt x="8" y="41"/>
                    <a:pt x="7" y="41"/>
                  </a:cubicBezTo>
                  <a:cubicBezTo>
                    <a:pt x="7" y="42"/>
                    <a:pt x="7" y="42"/>
                    <a:pt x="6" y="42"/>
                  </a:cubicBezTo>
                  <a:cubicBezTo>
                    <a:pt x="6" y="43"/>
                    <a:pt x="6" y="43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4"/>
                    <a:pt x="8" y="44"/>
                    <a:pt x="8" y="44"/>
                  </a:cubicBezTo>
                  <a:cubicBezTo>
                    <a:pt x="8" y="44"/>
                    <a:pt x="8" y="44"/>
                    <a:pt x="8" y="45"/>
                  </a:cubicBezTo>
                  <a:cubicBezTo>
                    <a:pt x="9" y="45"/>
                    <a:pt x="9" y="45"/>
                    <a:pt x="10" y="45"/>
                  </a:cubicBezTo>
                  <a:cubicBezTo>
                    <a:pt x="10" y="45"/>
                    <a:pt x="10" y="45"/>
                    <a:pt x="11" y="45"/>
                  </a:cubicBezTo>
                  <a:cubicBezTo>
                    <a:pt x="11" y="45"/>
                    <a:pt x="10" y="46"/>
                    <a:pt x="10" y="46"/>
                  </a:cubicBezTo>
                  <a:cubicBezTo>
                    <a:pt x="10" y="47"/>
                    <a:pt x="10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8"/>
                    <a:pt x="9" y="48"/>
                  </a:cubicBezTo>
                  <a:cubicBezTo>
                    <a:pt x="8" y="49"/>
                    <a:pt x="9" y="49"/>
                    <a:pt x="9" y="50"/>
                  </a:cubicBezTo>
                  <a:cubicBezTo>
                    <a:pt x="10" y="51"/>
                    <a:pt x="10" y="52"/>
                    <a:pt x="11" y="52"/>
                  </a:cubicBezTo>
                  <a:cubicBezTo>
                    <a:pt x="11" y="53"/>
                    <a:pt x="12" y="53"/>
                    <a:pt x="13" y="53"/>
                  </a:cubicBezTo>
                  <a:cubicBezTo>
                    <a:pt x="14" y="53"/>
                    <a:pt x="15" y="53"/>
                    <a:pt x="15" y="54"/>
                  </a:cubicBezTo>
                  <a:cubicBezTo>
                    <a:pt x="15" y="54"/>
                    <a:pt x="15" y="54"/>
                    <a:pt x="15" y="55"/>
                  </a:cubicBezTo>
                  <a:cubicBezTo>
                    <a:pt x="15" y="55"/>
                    <a:pt x="16" y="56"/>
                    <a:pt x="16" y="56"/>
                  </a:cubicBezTo>
                  <a:cubicBezTo>
                    <a:pt x="16" y="56"/>
                    <a:pt x="17" y="56"/>
                    <a:pt x="17" y="56"/>
                  </a:cubicBezTo>
                  <a:cubicBezTo>
                    <a:pt x="18" y="56"/>
                    <a:pt x="18" y="56"/>
                    <a:pt x="18" y="55"/>
                  </a:cubicBezTo>
                  <a:cubicBezTo>
                    <a:pt x="18" y="54"/>
                    <a:pt x="18" y="53"/>
                    <a:pt x="18" y="52"/>
                  </a:cubicBezTo>
                  <a:cubicBezTo>
                    <a:pt x="19" y="52"/>
                    <a:pt x="19" y="52"/>
                    <a:pt x="19" y="52"/>
                  </a:cubicBezTo>
                  <a:cubicBezTo>
                    <a:pt x="19" y="51"/>
                    <a:pt x="19" y="51"/>
                    <a:pt x="19" y="50"/>
                  </a:cubicBezTo>
                  <a:cubicBezTo>
                    <a:pt x="19" y="50"/>
                    <a:pt x="20" y="50"/>
                    <a:pt x="20" y="50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48"/>
                    <a:pt x="21" y="48"/>
                    <a:pt x="22" y="47"/>
                  </a:cubicBezTo>
                  <a:cubicBezTo>
                    <a:pt x="22" y="47"/>
                    <a:pt x="22" y="46"/>
                    <a:pt x="22" y="45"/>
                  </a:cubicBezTo>
                  <a:cubicBezTo>
                    <a:pt x="22" y="45"/>
                    <a:pt x="23" y="44"/>
                    <a:pt x="23" y="43"/>
                  </a:cubicBezTo>
                  <a:cubicBezTo>
                    <a:pt x="23" y="43"/>
                    <a:pt x="23" y="42"/>
                    <a:pt x="23" y="42"/>
                  </a:cubicBezTo>
                  <a:cubicBezTo>
                    <a:pt x="23" y="41"/>
                    <a:pt x="23" y="39"/>
                    <a:pt x="23" y="38"/>
                  </a:cubicBezTo>
                  <a:cubicBezTo>
                    <a:pt x="23" y="38"/>
                    <a:pt x="23" y="37"/>
                    <a:pt x="23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3" y="35"/>
                    <a:pt x="23" y="35"/>
                  </a:cubicBezTo>
                  <a:cubicBezTo>
                    <a:pt x="24" y="34"/>
                    <a:pt x="25" y="34"/>
                    <a:pt x="26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32"/>
                    <a:pt x="26" y="31"/>
                    <a:pt x="26" y="31"/>
                  </a:cubicBezTo>
                  <a:cubicBezTo>
                    <a:pt x="26" y="28"/>
                    <a:pt x="27" y="25"/>
                    <a:pt x="27" y="23"/>
                  </a:cubicBezTo>
                  <a:cubicBezTo>
                    <a:pt x="27" y="22"/>
                    <a:pt x="27" y="21"/>
                    <a:pt x="27" y="19"/>
                  </a:cubicBezTo>
                  <a:cubicBezTo>
                    <a:pt x="27" y="19"/>
                    <a:pt x="27" y="18"/>
                    <a:pt x="27" y="17"/>
                  </a:cubicBezTo>
                  <a:cubicBezTo>
                    <a:pt x="27" y="17"/>
                    <a:pt x="27" y="16"/>
                    <a:pt x="27" y="16"/>
                  </a:cubicBezTo>
                  <a:cubicBezTo>
                    <a:pt x="27" y="15"/>
                    <a:pt x="26" y="15"/>
                    <a:pt x="26" y="14"/>
                  </a:cubicBezTo>
                  <a:cubicBezTo>
                    <a:pt x="25" y="13"/>
                    <a:pt x="25" y="13"/>
                    <a:pt x="25" y="12"/>
                  </a:cubicBezTo>
                  <a:cubicBezTo>
                    <a:pt x="25" y="12"/>
                    <a:pt x="25" y="11"/>
                    <a:pt x="25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0"/>
                    <a:pt x="25" y="10"/>
                    <a:pt x="26" y="10"/>
                  </a:cubicBezTo>
                  <a:cubicBezTo>
                    <a:pt x="26" y="10"/>
                    <a:pt x="26" y="9"/>
                    <a:pt x="26" y="9"/>
                  </a:cubicBezTo>
                  <a:cubicBezTo>
                    <a:pt x="26" y="9"/>
                    <a:pt x="27" y="8"/>
                    <a:pt x="27" y="8"/>
                  </a:cubicBezTo>
                  <a:cubicBezTo>
                    <a:pt x="27" y="8"/>
                    <a:pt x="27" y="7"/>
                    <a:pt x="27" y="7"/>
                  </a:cubicBezTo>
                  <a:cubicBezTo>
                    <a:pt x="27" y="7"/>
                    <a:pt x="27" y="6"/>
                    <a:pt x="27" y="6"/>
                  </a:cubicBezTo>
                  <a:cubicBezTo>
                    <a:pt x="26" y="6"/>
                    <a:pt x="26" y="5"/>
                    <a:pt x="26" y="4"/>
                  </a:cubicBezTo>
                  <a:lnTo>
                    <a:pt x="26" y="9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8B484A5-9E10-E706-D85B-DE93CDDE6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1863" y="3624263"/>
              <a:ext cx="276225" cy="320675"/>
            </a:xfrm>
            <a:custGeom>
              <a:avLst/>
              <a:gdLst>
                <a:gd name="T0" fmla="*/ 261 w 267"/>
                <a:gd name="T1" fmla="*/ 227 h 310"/>
                <a:gd name="T2" fmla="*/ 249 w 267"/>
                <a:gd name="T3" fmla="*/ 215 h 310"/>
                <a:gd name="T4" fmla="*/ 231 w 267"/>
                <a:gd name="T5" fmla="*/ 202 h 310"/>
                <a:gd name="T6" fmla="*/ 208 w 267"/>
                <a:gd name="T7" fmla="*/ 185 h 310"/>
                <a:gd name="T8" fmla="*/ 212 w 267"/>
                <a:gd name="T9" fmla="*/ 175 h 310"/>
                <a:gd name="T10" fmla="*/ 188 w 267"/>
                <a:gd name="T11" fmla="*/ 173 h 310"/>
                <a:gd name="T12" fmla="*/ 173 w 267"/>
                <a:gd name="T13" fmla="*/ 160 h 310"/>
                <a:gd name="T14" fmla="*/ 163 w 267"/>
                <a:gd name="T15" fmla="*/ 142 h 310"/>
                <a:gd name="T16" fmla="*/ 154 w 267"/>
                <a:gd name="T17" fmla="*/ 119 h 310"/>
                <a:gd name="T18" fmla="*/ 136 w 267"/>
                <a:gd name="T19" fmla="*/ 103 h 310"/>
                <a:gd name="T20" fmla="*/ 128 w 267"/>
                <a:gd name="T21" fmla="*/ 84 h 310"/>
                <a:gd name="T22" fmla="*/ 138 w 267"/>
                <a:gd name="T23" fmla="*/ 73 h 310"/>
                <a:gd name="T24" fmla="*/ 133 w 267"/>
                <a:gd name="T25" fmla="*/ 61 h 310"/>
                <a:gd name="T26" fmla="*/ 142 w 267"/>
                <a:gd name="T27" fmla="*/ 54 h 310"/>
                <a:gd name="T28" fmla="*/ 152 w 267"/>
                <a:gd name="T29" fmla="*/ 45 h 310"/>
                <a:gd name="T30" fmla="*/ 164 w 267"/>
                <a:gd name="T31" fmla="*/ 51 h 310"/>
                <a:gd name="T32" fmla="*/ 159 w 267"/>
                <a:gd name="T33" fmla="*/ 38 h 310"/>
                <a:gd name="T34" fmla="*/ 155 w 267"/>
                <a:gd name="T35" fmla="*/ 27 h 310"/>
                <a:gd name="T36" fmla="*/ 147 w 267"/>
                <a:gd name="T37" fmla="*/ 15 h 310"/>
                <a:gd name="T38" fmla="*/ 131 w 267"/>
                <a:gd name="T39" fmla="*/ 1 h 310"/>
                <a:gd name="T40" fmla="*/ 105 w 267"/>
                <a:gd name="T41" fmla="*/ 6 h 310"/>
                <a:gd name="T42" fmla="*/ 92 w 267"/>
                <a:gd name="T43" fmla="*/ 8 h 310"/>
                <a:gd name="T44" fmla="*/ 83 w 267"/>
                <a:gd name="T45" fmla="*/ 18 h 310"/>
                <a:gd name="T46" fmla="*/ 79 w 267"/>
                <a:gd name="T47" fmla="*/ 26 h 310"/>
                <a:gd name="T48" fmla="*/ 62 w 267"/>
                <a:gd name="T49" fmla="*/ 22 h 310"/>
                <a:gd name="T50" fmla="*/ 55 w 267"/>
                <a:gd name="T51" fmla="*/ 39 h 310"/>
                <a:gd name="T52" fmla="*/ 52 w 267"/>
                <a:gd name="T53" fmla="*/ 37 h 310"/>
                <a:gd name="T54" fmla="*/ 40 w 267"/>
                <a:gd name="T55" fmla="*/ 25 h 310"/>
                <a:gd name="T56" fmla="*/ 30 w 267"/>
                <a:gd name="T57" fmla="*/ 41 h 310"/>
                <a:gd name="T58" fmla="*/ 8 w 267"/>
                <a:gd name="T59" fmla="*/ 45 h 310"/>
                <a:gd name="T60" fmla="*/ 3 w 267"/>
                <a:gd name="T61" fmla="*/ 71 h 310"/>
                <a:gd name="T62" fmla="*/ 14 w 267"/>
                <a:gd name="T63" fmla="*/ 100 h 310"/>
                <a:gd name="T64" fmla="*/ 25 w 267"/>
                <a:gd name="T65" fmla="*/ 114 h 310"/>
                <a:gd name="T66" fmla="*/ 38 w 267"/>
                <a:gd name="T67" fmla="*/ 103 h 310"/>
                <a:gd name="T68" fmla="*/ 61 w 267"/>
                <a:gd name="T69" fmla="*/ 96 h 310"/>
                <a:gd name="T70" fmla="*/ 73 w 267"/>
                <a:gd name="T71" fmla="*/ 103 h 310"/>
                <a:gd name="T72" fmla="*/ 83 w 267"/>
                <a:gd name="T73" fmla="*/ 112 h 310"/>
                <a:gd name="T74" fmla="*/ 87 w 267"/>
                <a:gd name="T75" fmla="*/ 132 h 310"/>
                <a:gd name="T76" fmla="*/ 96 w 267"/>
                <a:gd name="T77" fmla="*/ 146 h 310"/>
                <a:gd name="T78" fmla="*/ 106 w 267"/>
                <a:gd name="T79" fmla="*/ 158 h 310"/>
                <a:gd name="T80" fmla="*/ 117 w 267"/>
                <a:gd name="T81" fmla="*/ 172 h 310"/>
                <a:gd name="T82" fmla="*/ 129 w 267"/>
                <a:gd name="T83" fmla="*/ 186 h 310"/>
                <a:gd name="T84" fmla="*/ 145 w 267"/>
                <a:gd name="T85" fmla="*/ 196 h 310"/>
                <a:gd name="T86" fmla="*/ 160 w 267"/>
                <a:gd name="T87" fmla="*/ 206 h 310"/>
                <a:gd name="T88" fmla="*/ 171 w 267"/>
                <a:gd name="T89" fmla="*/ 217 h 310"/>
                <a:gd name="T90" fmla="*/ 179 w 267"/>
                <a:gd name="T91" fmla="*/ 220 h 310"/>
                <a:gd name="T92" fmla="*/ 188 w 267"/>
                <a:gd name="T93" fmla="*/ 235 h 310"/>
                <a:gd name="T94" fmla="*/ 203 w 267"/>
                <a:gd name="T95" fmla="*/ 249 h 310"/>
                <a:gd name="T96" fmla="*/ 208 w 267"/>
                <a:gd name="T97" fmla="*/ 273 h 310"/>
                <a:gd name="T98" fmla="*/ 200 w 267"/>
                <a:gd name="T99" fmla="*/ 297 h 310"/>
                <a:gd name="T100" fmla="*/ 197 w 267"/>
                <a:gd name="T101" fmla="*/ 309 h 310"/>
                <a:gd name="T102" fmla="*/ 211 w 267"/>
                <a:gd name="T103" fmla="*/ 301 h 310"/>
                <a:gd name="T104" fmla="*/ 226 w 267"/>
                <a:gd name="T105" fmla="*/ 277 h 310"/>
                <a:gd name="T106" fmla="*/ 233 w 267"/>
                <a:gd name="T107" fmla="*/ 267 h 310"/>
                <a:gd name="T108" fmla="*/ 222 w 267"/>
                <a:gd name="T109" fmla="*/ 253 h 310"/>
                <a:gd name="T110" fmla="*/ 227 w 267"/>
                <a:gd name="T111" fmla="*/ 230 h 310"/>
                <a:gd name="T112" fmla="*/ 239 w 267"/>
                <a:gd name="T113" fmla="*/ 229 h 310"/>
                <a:gd name="T114" fmla="*/ 254 w 267"/>
                <a:gd name="T115" fmla="*/ 237 h 310"/>
                <a:gd name="T116" fmla="*/ 267 w 267"/>
                <a:gd name="T117" fmla="*/ 236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7" h="310">
                  <a:moveTo>
                    <a:pt x="232" y="203"/>
                  </a:moveTo>
                  <a:cubicBezTo>
                    <a:pt x="232" y="203"/>
                    <a:pt x="232" y="203"/>
                    <a:pt x="232" y="203"/>
                  </a:cubicBezTo>
                  <a:cubicBezTo>
                    <a:pt x="232" y="203"/>
                    <a:pt x="232" y="203"/>
                    <a:pt x="232" y="203"/>
                  </a:cubicBezTo>
                  <a:moveTo>
                    <a:pt x="267" y="235"/>
                  </a:moveTo>
                  <a:cubicBezTo>
                    <a:pt x="266" y="235"/>
                    <a:pt x="266" y="235"/>
                    <a:pt x="266" y="234"/>
                  </a:cubicBezTo>
                  <a:cubicBezTo>
                    <a:pt x="266" y="234"/>
                    <a:pt x="266" y="234"/>
                    <a:pt x="266" y="233"/>
                  </a:cubicBezTo>
                  <a:cubicBezTo>
                    <a:pt x="266" y="233"/>
                    <a:pt x="266" y="233"/>
                    <a:pt x="265" y="233"/>
                  </a:cubicBezTo>
                  <a:cubicBezTo>
                    <a:pt x="265" y="232"/>
                    <a:pt x="265" y="232"/>
                    <a:pt x="265" y="231"/>
                  </a:cubicBezTo>
                  <a:cubicBezTo>
                    <a:pt x="265" y="231"/>
                    <a:pt x="265" y="231"/>
                    <a:pt x="264" y="231"/>
                  </a:cubicBezTo>
                  <a:cubicBezTo>
                    <a:pt x="264" y="230"/>
                    <a:pt x="264" y="229"/>
                    <a:pt x="263" y="229"/>
                  </a:cubicBezTo>
                  <a:cubicBezTo>
                    <a:pt x="263" y="228"/>
                    <a:pt x="262" y="228"/>
                    <a:pt x="262" y="227"/>
                  </a:cubicBezTo>
                  <a:cubicBezTo>
                    <a:pt x="262" y="227"/>
                    <a:pt x="262" y="227"/>
                    <a:pt x="261" y="227"/>
                  </a:cubicBezTo>
                  <a:cubicBezTo>
                    <a:pt x="261" y="227"/>
                    <a:pt x="261" y="227"/>
                    <a:pt x="261" y="226"/>
                  </a:cubicBezTo>
                  <a:cubicBezTo>
                    <a:pt x="260" y="226"/>
                    <a:pt x="260" y="225"/>
                    <a:pt x="260" y="225"/>
                  </a:cubicBezTo>
                  <a:cubicBezTo>
                    <a:pt x="260" y="225"/>
                    <a:pt x="259" y="225"/>
                    <a:pt x="259" y="224"/>
                  </a:cubicBezTo>
                  <a:cubicBezTo>
                    <a:pt x="259" y="224"/>
                    <a:pt x="258" y="223"/>
                    <a:pt x="258" y="223"/>
                  </a:cubicBezTo>
                  <a:cubicBezTo>
                    <a:pt x="258" y="223"/>
                    <a:pt x="257" y="223"/>
                    <a:pt x="257" y="222"/>
                  </a:cubicBezTo>
                  <a:cubicBezTo>
                    <a:pt x="257" y="222"/>
                    <a:pt x="256" y="221"/>
                    <a:pt x="256" y="220"/>
                  </a:cubicBezTo>
                  <a:cubicBezTo>
                    <a:pt x="255" y="220"/>
                    <a:pt x="255" y="220"/>
                    <a:pt x="254" y="219"/>
                  </a:cubicBezTo>
                  <a:cubicBezTo>
                    <a:pt x="253" y="218"/>
                    <a:pt x="252" y="218"/>
                    <a:pt x="251" y="217"/>
                  </a:cubicBezTo>
                  <a:cubicBezTo>
                    <a:pt x="251" y="217"/>
                    <a:pt x="251" y="217"/>
                    <a:pt x="250" y="216"/>
                  </a:cubicBezTo>
                  <a:cubicBezTo>
                    <a:pt x="250" y="216"/>
                    <a:pt x="250" y="216"/>
                    <a:pt x="250" y="216"/>
                  </a:cubicBezTo>
                  <a:cubicBezTo>
                    <a:pt x="250" y="216"/>
                    <a:pt x="250" y="216"/>
                    <a:pt x="250" y="216"/>
                  </a:cubicBezTo>
                  <a:cubicBezTo>
                    <a:pt x="249" y="216"/>
                    <a:pt x="249" y="215"/>
                    <a:pt x="249" y="215"/>
                  </a:cubicBezTo>
                  <a:cubicBezTo>
                    <a:pt x="248" y="215"/>
                    <a:pt x="248" y="215"/>
                    <a:pt x="247" y="215"/>
                  </a:cubicBezTo>
                  <a:cubicBezTo>
                    <a:pt x="246" y="214"/>
                    <a:pt x="246" y="214"/>
                    <a:pt x="245" y="213"/>
                  </a:cubicBezTo>
                  <a:cubicBezTo>
                    <a:pt x="244" y="213"/>
                    <a:pt x="244" y="213"/>
                    <a:pt x="243" y="212"/>
                  </a:cubicBezTo>
                  <a:cubicBezTo>
                    <a:pt x="243" y="212"/>
                    <a:pt x="243" y="212"/>
                    <a:pt x="242" y="212"/>
                  </a:cubicBezTo>
                  <a:cubicBezTo>
                    <a:pt x="242" y="211"/>
                    <a:pt x="241" y="211"/>
                    <a:pt x="240" y="211"/>
                  </a:cubicBezTo>
                  <a:cubicBezTo>
                    <a:pt x="240" y="211"/>
                    <a:pt x="240" y="210"/>
                    <a:pt x="239" y="210"/>
                  </a:cubicBezTo>
                  <a:cubicBezTo>
                    <a:pt x="239" y="209"/>
                    <a:pt x="239" y="209"/>
                    <a:pt x="238" y="209"/>
                  </a:cubicBezTo>
                  <a:cubicBezTo>
                    <a:pt x="238" y="208"/>
                    <a:pt x="237" y="208"/>
                    <a:pt x="237" y="207"/>
                  </a:cubicBezTo>
                  <a:cubicBezTo>
                    <a:pt x="237" y="207"/>
                    <a:pt x="236" y="207"/>
                    <a:pt x="236" y="206"/>
                  </a:cubicBezTo>
                  <a:cubicBezTo>
                    <a:pt x="236" y="205"/>
                    <a:pt x="235" y="205"/>
                    <a:pt x="234" y="205"/>
                  </a:cubicBezTo>
                  <a:cubicBezTo>
                    <a:pt x="234" y="204"/>
                    <a:pt x="232" y="204"/>
                    <a:pt x="232" y="203"/>
                  </a:cubicBezTo>
                  <a:cubicBezTo>
                    <a:pt x="231" y="203"/>
                    <a:pt x="231" y="203"/>
                    <a:pt x="231" y="202"/>
                  </a:cubicBezTo>
                  <a:cubicBezTo>
                    <a:pt x="230" y="202"/>
                    <a:pt x="229" y="201"/>
                    <a:pt x="228" y="201"/>
                  </a:cubicBezTo>
                  <a:cubicBezTo>
                    <a:pt x="227" y="201"/>
                    <a:pt x="226" y="200"/>
                    <a:pt x="225" y="200"/>
                  </a:cubicBezTo>
                  <a:cubicBezTo>
                    <a:pt x="223" y="200"/>
                    <a:pt x="221" y="199"/>
                    <a:pt x="220" y="198"/>
                  </a:cubicBezTo>
                  <a:cubicBezTo>
                    <a:pt x="219" y="197"/>
                    <a:pt x="219" y="197"/>
                    <a:pt x="218" y="196"/>
                  </a:cubicBezTo>
                  <a:cubicBezTo>
                    <a:pt x="217" y="196"/>
                    <a:pt x="216" y="196"/>
                    <a:pt x="215" y="196"/>
                  </a:cubicBezTo>
                  <a:cubicBezTo>
                    <a:pt x="215" y="196"/>
                    <a:pt x="214" y="195"/>
                    <a:pt x="213" y="195"/>
                  </a:cubicBezTo>
                  <a:cubicBezTo>
                    <a:pt x="213" y="195"/>
                    <a:pt x="212" y="194"/>
                    <a:pt x="212" y="193"/>
                  </a:cubicBezTo>
                  <a:cubicBezTo>
                    <a:pt x="211" y="192"/>
                    <a:pt x="211" y="192"/>
                    <a:pt x="210" y="192"/>
                  </a:cubicBezTo>
                  <a:cubicBezTo>
                    <a:pt x="210" y="191"/>
                    <a:pt x="209" y="191"/>
                    <a:pt x="209" y="191"/>
                  </a:cubicBezTo>
                  <a:cubicBezTo>
                    <a:pt x="208" y="190"/>
                    <a:pt x="207" y="190"/>
                    <a:pt x="207" y="189"/>
                  </a:cubicBezTo>
                  <a:cubicBezTo>
                    <a:pt x="207" y="189"/>
                    <a:pt x="207" y="188"/>
                    <a:pt x="207" y="188"/>
                  </a:cubicBezTo>
                  <a:cubicBezTo>
                    <a:pt x="207" y="187"/>
                    <a:pt x="208" y="186"/>
                    <a:pt x="208" y="185"/>
                  </a:cubicBezTo>
                  <a:cubicBezTo>
                    <a:pt x="209" y="184"/>
                    <a:pt x="209" y="184"/>
                    <a:pt x="209" y="184"/>
                  </a:cubicBezTo>
                  <a:cubicBezTo>
                    <a:pt x="210" y="183"/>
                    <a:pt x="210" y="183"/>
                    <a:pt x="210" y="182"/>
                  </a:cubicBezTo>
                  <a:cubicBezTo>
                    <a:pt x="211" y="182"/>
                    <a:pt x="211" y="182"/>
                    <a:pt x="211" y="182"/>
                  </a:cubicBezTo>
                  <a:cubicBezTo>
                    <a:pt x="212" y="182"/>
                    <a:pt x="212" y="182"/>
                    <a:pt x="212" y="182"/>
                  </a:cubicBezTo>
                  <a:cubicBezTo>
                    <a:pt x="212" y="182"/>
                    <a:pt x="212" y="181"/>
                    <a:pt x="212" y="181"/>
                  </a:cubicBezTo>
                  <a:cubicBezTo>
                    <a:pt x="213" y="181"/>
                    <a:pt x="213" y="181"/>
                    <a:pt x="213" y="181"/>
                  </a:cubicBezTo>
                  <a:cubicBezTo>
                    <a:pt x="213" y="181"/>
                    <a:pt x="213" y="181"/>
                    <a:pt x="213" y="181"/>
                  </a:cubicBezTo>
                  <a:cubicBezTo>
                    <a:pt x="214" y="180"/>
                    <a:pt x="214" y="180"/>
                    <a:pt x="215" y="180"/>
                  </a:cubicBezTo>
                  <a:cubicBezTo>
                    <a:pt x="215" y="179"/>
                    <a:pt x="215" y="179"/>
                    <a:pt x="215" y="178"/>
                  </a:cubicBezTo>
                  <a:cubicBezTo>
                    <a:pt x="215" y="178"/>
                    <a:pt x="215" y="178"/>
                    <a:pt x="215" y="178"/>
                  </a:cubicBezTo>
                  <a:cubicBezTo>
                    <a:pt x="214" y="177"/>
                    <a:pt x="214" y="177"/>
                    <a:pt x="214" y="177"/>
                  </a:cubicBezTo>
                  <a:cubicBezTo>
                    <a:pt x="214" y="176"/>
                    <a:pt x="213" y="176"/>
                    <a:pt x="212" y="175"/>
                  </a:cubicBezTo>
                  <a:cubicBezTo>
                    <a:pt x="211" y="175"/>
                    <a:pt x="211" y="174"/>
                    <a:pt x="210" y="174"/>
                  </a:cubicBezTo>
                  <a:cubicBezTo>
                    <a:pt x="209" y="174"/>
                    <a:pt x="209" y="174"/>
                    <a:pt x="208" y="175"/>
                  </a:cubicBezTo>
                  <a:cubicBezTo>
                    <a:pt x="207" y="175"/>
                    <a:pt x="206" y="175"/>
                    <a:pt x="205" y="175"/>
                  </a:cubicBezTo>
                  <a:cubicBezTo>
                    <a:pt x="205" y="174"/>
                    <a:pt x="204" y="174"/>
                    <a:pt x="203" y="175"/>
                  </a:cubicBezTo>
                  <a:cubicBezTo>
                    <a:pt x="202" y="175"/>
                    <a:pt x="202" y="175"/>
                    <a:pt x="201" y="175"/>
                  </a:cubicBezTo>
                  <a:cubicBezTo>
                    <a:pt x="201" y="175"/>
                    <a:pt x="200" y="175"/>
                    <a:pt x="200" y="175"/>
                  </a:cubicBezTo>
                  <a:cubicBezTo>
                    <a:pt x="200" y="175"/>
                    <a:pt x="199" y="175"/>
                    <a:pt x="199" y="175"/>
                  </a:cubicBezTo>
                  <a:cubicBezTo>
                    <a:pt x="198" y="175"/>
                    <a:pt x="197" y="176"/>
                    <a:pt x="196" y="176"/>
                  </a:cubicBezTo>
                  <a:cubicBezTo>
                    <a:pt x="196" y="176"/>
                    <a:pt x="195" y="176"/>
                    <a:pt x="195" y="176"/>
                  </a:cubicBezTo>
                  <a:cubicBezTo>
                    <a:pt x="193" y="176"/>
                    <a:pt x="191" y="176"/>
                    <a:pt x="189" y="174"/>
                  </a:cubicBezTo>
                  <a:cubicBezTo>
                    <a:pt x="189" y="174"/>
                    <a:pt x="189" y="174"/>
                    <a:pt x="189" y="174"/>
                  </a:cubicBezTo>
                  <a:cubicBezTo>
                    <a:pt x="188" y="173"/>
                    <a:pt x="188" y="173"/>
                    <a:pt x="188" y="173"/>
                  </a:cubicBezTo>
                  <a:cubicBezTo>
                    <a:pt x="187" y="173"/>
                    <a:pt x="187" y="172"/>
                    <a:pt x="186" y="172"/>
                  </a:cubicBezTo>
                  <a:cubicBezTo>
                    <a:pt x="186" y="172"/>
                    <a:pt x="185" y="172"/>
                    <a:pt x="185" y="171"/>
                  </a:cubicBezTo>
                  <a:cubicBezTo>
                    <a:pt x="184" y="171"/>
                    <a:pt x="184" y="170"/>
                    <a:pt x="184" y="170"/>
                  </a:cubicBezTo>
                  <a:cubicBezTo>
                    <a:pt x="183" y="170"/>
                    <a:pt x="183" y="170"/>
                    <a:pt x="182" y="170"/>
                  </a:cubicBezTo>
                  <a:cubicBezTo>
                    <a:pt x="182" y="170"/>
                    <a:pt x="182" y="169"/>
                    <a:pt x="181" y="170"/>
                  </a:cubicBezTo>
                  <a:cubicBezTo>
                    <a:pt x="181" y="169"/>
                    <a:pt x="180" y="168"/>
                    <a:pt x="180" y="167"/>
                  </a:cubicBezTo>
                  <a:cubicBezTo>
                    <a:pt x="180" y="167"/>
                    <a:pt x="180" y="166"/>
                    <a:pt x="180" y="166"/>
                  </a:cubicBezTo>
                  <a:cubicBezTo>
                    <a:pt x="179" y="165"/>
                    <a:pt x="179" y="165"/>
                    <a:pt x="179" y="165"/>
                  </a:cubicBezTo>
                  <a:cubicBezTo>
                    <a:pt x="178" y="165"/>
                    <a:pt x="179" y="165"/>
                    <a:pt x="178" y="164"/>
                  </a:cubicBezTo>
                  <a:cubicBezTo>
                    <a:pt x="177" y="164"/>
                    <a:pt x="177" y="164"/>
                    <a:pt x="176" y="163"/>
                  </a:cubicBezTo>
                  <a:cubicBezTo>
                    <a:pt x="175" y="162"/>
                    <a:pt x="174" y="162"/>
                    <a:pt x="173" y="161"/>
                  </a:cubicBezTo>
                  <a:cubicBezTo>
                    <a:pt x="173" y="161"/>
                    <a:pt x="173" y="160"/>
                    <a:pt x="173" y="160"/>
                  </a:cubicBezTo>
                  <a:cubicBezTo>
                    <a:pt x="172" y="159"/>
                    <a:pt x="172" y="159"/>
                    <a:pt x="172" y="159"/>
                  </a:cubicBezTo>
                  <a:cubicBezTo>
                    <a:pt x="171" y="158"/>
                    <a:pt x="170" y="157"/>
                    <a:pt x="170" y="157"/>
                  </a:cubicBezTo>
                  <a:cubicBezTo>
                    <a:pt x="170" y="157"/>
                    <a:pt x="170" y="157"/>
                    <a:pt x="169" y="157"/>
                  </a:cubicBezTo>
                  <a:cubicBezTo>
                    <a:pt x="169" y="157"/>
                    <a:pt x="169" y="156"/>
                    <a:pt x="169" y="156"/>
                  </a:cubicBezTo>
                  <a:cubicBezTo>
                    <a:pt x="169" y="156"/>
                    <a:pt x="169" y="156"/>
                    <a:pt x="169" y="156"/>
                  </a:cubicBezTo>
                  <a:cubicBezTo>
                    <a:pt x="169" y="156"/>
                    <a:pt x="168" y="156"/>
                    <a:pt x="168" y="155"/>
                  </a:cubicBezTo>
                  <a:cubicBezTo>
                    <a:pt x="168" y="155"/>
                    <a:pt x="168" y="155"/>
                    <a:pt x="168" y="155"/>
                  </a:cubicBezTo>
                  <a:cubicBezTo>
                    <a:pt x="168" y="154"/>
                    <a:pt x="167" y="154"/>
                    <a:pt x="167" y="154"/>
                  </a:cubicBezTo>
                  <a:cubicBezTo>
                    <a:pt x="167" y="153"/>
                    <a:pt x="167" y="153"/>
                    <a:pt x="166" y="152"/>
                  </a:cubicBezTo>
                  <a:cubicBezTo>
                    <a:pt x="166" y="152"/>
                    <a:pt x="166" y="151"/>
                    <a:pt x="166" y="151"/>
                  </a:cubicBezTo>
                  <a:cubicBezTo>
                    <a:pt x="165" y="149"/>
                    <a:pt x="165" y="148"/>
                    <a:pt x="164" y="146"/>
                  </a:cubicBezTo>
                  <a:cubicBezTo>
                    <a:pt x="164" y="145"/>
                    <a:pt x="163" y="144"/>
                    <a:pt x="163" y="142"/>
                  </a:cubicBezTo>
                  <a:cubicBezTo>
                    <a:pt x="163" y="141"/>
                    <a:pt x="163" y="139"/>
                    <a:pt x="162" y="138"/>
                  </a:cubicBezTo>
                  <a:cubicBezTo>
                    <a:pt x="162" y="138"/>
                    <a:pt x="162" y="137"/>
                    <a:pt x="161" y="137"/>
                  </a:cubicBezTo>
                  <a:cubicBezTo>
                    <a:pt x="161" y="136"/>
                    <a:pt x="161" y="136"/>
                    <a:pt x="161" y="136"/>
                  </a:cubicBezTo>
                  <a:cubicBezTo>
                    <a:pt x="161" y="135"/>
                    <a:pt x="161" y="135"/>
                    <a:pt x="161" y="135"/>
                  </a:cubicBezTo>
                  <a:cubicBezTo>
                    <a:pt x="160" y="133"/>
                    <a:pt x="160" y="132"/>
                    <a:pt x="160" y="130"/>
                  </a:cubicBezTo>
                  <a:cubicBezTo>
                    <a:pt x="160" y="129"/>
                    <a:pt x="159" y="128"/>
                    <a:pt x="158" y="127"/>
                  </a:cubicBezTo>
                  <a:cubicBezTo>
                    <a:pt x="158" y="127"/>
                    <a:pt x="158" y="126"/>
                    <a:pt x="158" y="126"/>
                  </a:cubicBezTo>
                  <a:cubicBezTo>
                    <a:pt x="158" y="125"/>
                    <a:pt x="157" y="125"/>
                    <a:pt x="157" y="124"/>
                  </a:cubicBezTo>
                  <a:cubicBezTo>
                    <a:pt x="157" y="124"/>
                    <a:pt x="156" y="123"/>
                    <a:pt x="156" y="122"/>
                  </a:cubicBezTo>
                  <a:cubicBezTo>
                    <a:pt x="156" y="122"/>
                    <a:pt x="155" y="122"/>
                    <a:pt x="155" y="121"/>
                  </a:cubicBezTo>
                  <a:cubicBezTo>
                    <a:pt x="155" y="121"/>
                    <a:pt x="155" y="121"/>
                    <a:pt x="155" y="120"/>
                  </a:cubicBezTo>
                  <a:cubicBezTo>
                    <a:pt x="155" y="120"/>
                    <a:pt x="155" y="119"/>
                    <a:pt x="154" y="119"/>
                  </a:cubicBezTo>
                  <a:cubicBezTo>
                    <a:pt x="153" y="119"/>
                    <a:pt x="153" y="120"/>
                    <a:pt x="152" y="119"/>
                  </a:cubicBezTo>
                  <a:cubicBezTo>
                    <a:pt x="152" y="118"/>
                    <a:pt x="152" y="116"/>
                    <a:pt x="151" y="115"/>
                  </a:cubicBezTo>
                  <a:cubicBezTo>
                    <a:pt x="150" y="115"/>
                    <a:pt x="150" y="115"/>
                    <a:pt x="149" y="114"/>
                  </a:cubicBezTo>
                  <a:cubicBezTo>
                    <a:pt x="149" y="114"/>
                    <a:pt x="148" y="114"/>
                    <a:pt x="148" y="113"/>
                  </a:cubicBezTo>
                  <a:cubicBezTo>
                    <a:pt x="148" y="113"/>
                    <a:pt x="148" y="113"/>
                    <a:pt x="148" y="113"/>
                  </a:cubicBezTo>
                  <a:cubicBezTo>
                    <a:pt x="147" y="113"/>
                    <a:pt x="147" y="113"/>
                    <a:pt x="147" y="113"/>
                  </a:cubicBezTo>
                  <a:cubicBezTo>
                    <a:pt x="146" y="112"/>
                    <a:pt x="146" y="112"/>
                    <a:pt x="146" y="111"/>
                  </a:cubicBezTo>
                  <a:cubicBezTo>
                    <a:pt x="145" y="110"/>
                    <a:pt x="144" y="110"/>
                    <a:pt x="143" y="109"/>
                  </a:cubicBezTo>
                  <a:cubicBezTo>
                    <a:pt x="142" y="108"/>
                    <a:pt x="142" y="108"/>
                    <a:pt x="141" y="107"/>
                  </a:cubicBezTo>
                  <a:cubicBezTo>
                    <a:pt x="141" y="106"/>
                    <a:pt x="140" y="106"/>
                    <a:pt x="140" y="106"/>
                  </a:cubicBezTo>
                  <a:cubicBezTo>
                    <a:pt x="139" y="105"/>
                    <a:pt x="138" y="105"/>
                    <a:pt x="138" y="104"/>
                  </a:cubicBezTo>
                  <a:cubicBezTo>
                    <a:pt x="137" y="104"/>
                    <a:pt x="137" y="104"/>
                    <a:pt x="136" y="103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136" y="103"/>
                    <a:pt x="136" y="103"/>
                    <a:pt x="135" y="103"/>
                  </a:cubicBezTo>
                  <a:cubicBezTo>
                    <a:pt x="135" y="103"/>
                    <a:pt x="135" y="102"/>
                    <a:pt x="135" y="102"/>
                  </a:cubicBezTo>
                  <a:cubicBezTo>
                    <a:pt x="134" y="102"/>
                    <a:pt x="133" y="102"/>
                    <a:pt x="132" y="100"/>
                  </a:cubicBezTo>
                  <a:cubicBezTo>
                    <a:pt x="132" y="99"/>
                    <a:pt x="131" y="98"/>
                    <a:pt x="131" y="97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129" y="95"/>
                    <a:pt x="129" y="94"/>
                    <a:pt x="129" y="94"/>
                  </a:cubicBezTo>
                  <a:cubicBezTo>
                    <a:pt x="129" y="92"/>
                    <a:pt x="129" y="90"/>
                    <a:pt x="129" y="89"/>
                  </a:cubicBezTo>
                  <a:cubicBezTo>
                    <a:pt x="129" y="87"/>
                    <a:pt x="128" y="87"/>
                    <a:pt x="128" y="85"/>
                  </a:cubicBezTo>
                  <a:cubicBezTo>
                    <a:pt x="128" y="85"/>
                    <a:pt x="128" y="85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84"/>
                    <a:pt x="128" y="83"/>
                    <a:pt x="128" y="82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7" y="81"/>
                    <a:pt x="128" y="81"/>
                    <a:pt x="128" y="80"/>
                  </a:cubicBezTo>
                  <a:cubicBezTo>
                    <a:pt x="127" y="80"/>
                    <a:pt x="128" y="80"/>
                    <a:pt x="128" y="79"/>
                  </a:cubicBezTo>
                  <a:cubicBezTo>
                    <a:pt x="128" y="79"/>
                    <a:pt x="128" y="78"/>
                    <a:pt x="128" y="78"/>
                  </a:cubicBezTo>
                  <a:cubicBezTo>
                    <a:pt x="128" y="78"/>
                    <a:pt x="129" y="78"/>
                    <a:pt x="129" y="78"/>
                  </a:cubicBezTo>
                  <a:cubicBezTo>
                    <a:pt x="129" y="78"/>
                    <a:pt x="129" y="78"/>
                    <a:pt x="129" y="78"/>
                  </a:cubicBezTo>
                  <a:cubicBezTo>
                    <a:pt x="129" y="77"/>
                    <a:pt x="130" y="77"/>
                    <a:pt x="130" y="77"/>
                  </a:cubicBezTo>
                  <a:cubicBezTo>
                    <a:pt x="131" y="77"/>
                    <a:pt x="131" y="75"/>
                    <a:pt x="132" y="74"/>
                  </a:cubicBezTo>
                  <a:cubicBezTo>
                    <a:pt x="132" y="74"/>
                    <a:pt x="132" y="74"/>
                    <a:pt x="133" y="73"/>
                  </a:cubicBezTo>
                  <a:cubicBezTo>
                    <a:pt x="134" y="73"/>
                    <a:pt x="134" y="73"/>
                    <a:pt x="135" y="73"/>
                  </a:cubicBezTo>
                  <a:cubicBezTo>
                    <a:pt x="136" y="73"/>
                    <a:pt x="137" y="73"/>
                    <a:pt x="138" y="73"/>
                  </a:cubicBezTo>
                  <a:cubicBezTo>
                    <a:pt x="138" y="73"/>
                    <a:pt x="139" y="73"/>
                    <a:pt x="139" y="73"/>
                  </a:cubicBezTo>
                  <a:cubicBezTo>
                    <a:pt x="140" y="73"/>
                    <a:pt x="140" y="72"/>
                    <a:pt x="140" y="72"/>
                  </a:cubicBezTo>
                  <a:cubicBezTo>
                    <a:pt x="139" y="71"/>
                    <a:pt x="139" y="71"/>
                    <a:pt x="138" y="70"/>
                  </a:cubicBezTo>
                  <a:cubicBezTo>
                    <a:pt x="137" y="70"/>
                    <a:pt x="136" y="70"/>
                    <a:pt x="136" y="69"/>
                  </a:cubicBezTo>
                  <a:cubicBezTo>
                    <a:pt x="136" y="68"/>
                    <a:pt x="135" y="68"/>
                    <a:pt x="135" y="67"/>
                  </a:cubicBezTo>
                  <a:cubicBezTo>
                    <a:pt x="135" y="66"/>
                    <a:pt x="136" y="66"/>
                    <a:pt x="136" y="66"/>
                  </a:cubicBezTo>
                  <a:cubicBezTo>
                    <a:pt x="137" y="66"/>
                    <a:pt x="137" y="65"/>
                    <a:pt x="137" y="65"/>
                  </a:cubicBezTo>
                  <a:cubicBezTo>
                    <a:pt x="138" y="65"/>
                    <a:pt x="138" y="64"/>
                    <a:pt x="139" y="63"/>
                  </a:cubicBezTo>
                  <a:cubicBezTo>
                    <a:pt x="139" y="63"/>
                    <a:pt x="140" y="63"/>
                    <a:pt x="140" y="62"/>
                  </a:cubicBezTo>
                  <a:cubicBezTo>
                    <a:pt x="141" y="62"/>
                    <a:pt x="141" y="62"/>
                    <a:pt x="141" y="61"/>
                  </a:cubicBezTo>
                  <a:cubicBezTo>
                    <a:pt x="140" y="61"/>
                    <a:pt x="139" y="62"/>
                    <a:pt x="138" y="61"/>
                  </a:cubicBezTo>
                  <a:cubicBezTo>
                    <a:pt x="136" y="60"/>
                    <a:pt x="134" y="61"/>
                    <a:pt x="133" y="61"/>
                  </a:cubicBezTo>
                  <a:cubicBezTo>
                    <a:pt x="132" y="60"/>
                    <a:pt x="133" y="59"/>
                    <a:pt x="133" y="59"/>
                  </a:cubicBezTo>
                  <a:cubicBezTo>
                    <a:pt x="133" y="58"/>
                    <a:pt x="134" y="58"/>
                    <a:pt x="134" y="58"/>
                  </a:cubicBezTo>
                  <a:cubicBezTo>
                    <a:pt x="134" y="58"/>
                    <a:pt x="134" y="58"/>
                    <a:pt x="135" y="57"/>
                  </a:cubicBezTo>
                  <a:cubicBezTo>
                    <a:pt x="135" y="57"/>
                    <a:pt x="135" y="56"/>
                    <a:pt x="135" y="56"/>
                  </a:cubicBezTo>
                  <a:cubicBezTo>
                    <a:pt x="135" y="55"/>
                    <a:pt x="136" y="55"/>
                    <a:pt x="136" y="56"/>
                  </a:cubicBezTo>
                  <a:cubicBezTo>
                    <a:pt x="137" y="56"/>
                    <a:pt x="136" y="57"/>
                    <a:pt x="137" y="57"/>
                  </a:cubicBezTo>
                  <a:cubicBezTo>
                    <a:pt x="137" y="57"/>
                    <a:pt x="138" y="57"/>
                    <a:pt x="138" y="57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8" y="57"/>
                    <a:pt x="138" y="57"/>
                    <a:pt x="138" y="57"/>
                  </a:cubicBezTo>
                  <a:cubicBezTo>
                    <a:pt x="139" y="57"/>
                    <a:pt x="139" y="56"/>
                    <a:pt x="140" y="56"/>
                  </a:cubicBezTo>
                  <a:cubicBezTo>
                    <a:pt x="140" y="56"/>
                    <a:pt x="141" y="55"/>
                    <a:pt x="141" y="55"/>
                  </a:cubicBezTo>
                  <a:cubicBezTo>
                    <a:pt x="142" y="55"/>
                    <a:pt x="142" y="54"/>
                    <a:pt x="142" y="54"/>
                  </a:cubicBezTo>
                  <a:cubicBezTo>
                    <a:pt x="142" y="54"/>
                    <a:pt x="143" y="54"/>
                    <a:pt x="143" y="54"/>
                  </a:cubicBezTo>
                  <a:cubicBezTo>
                    <a:pt x="144" y="54"/>
                    <a:pt x="144" y="54"/>
                    <a:pt x="145" y="54"/>
                  </a:cubicBezTo>
                  <a:cubicBezTo>
                    <a:pt x="146" y="54"/>
                    <a:pt x="146" y="53"/>
                    <a:pt x="146" y="53"/>
                  </a:cubicBezTo>
                  <a:cubicBezTo>
                    <a:pt x="147" y="52"/>
                    <a:pt x="147" y="52"/>
                    <a:pt x="148" y="52"/>
                  </a:cubicBezTo>
                  <a:cubicBezTo>
                    <a:pt x="149" y="52"/>
                    <a:pt x="149" y="52"/>
                    <a:pt x="149" y="51"/>
                  </a:cubicBezTo>
                  <a:cubicBezTo>
                    <a:pt x="149" y="51"/>
                    <a:pt x="150" y="50"/>
                    <a:pt x="150" y="50"/>
                  </a:cubicBezTo>
                  <a:cubicBezTo>
                    <a:pt x="150" y="50"/>
                    <a:pt x="151" y="50"/>
                    <a:pt x="151" y="50"/>
                  </a:cubicBezTo>
                  <a:cubicBezTo>
                    <a:pt x="151" y="50"/>
                    <a:pt x="152" y="50"/>
                    <a:pt x="153" y="50"/>
                  </a:cubicBezTo>
                  <a:cubicBezTo>
                    <a:pt x="153" y="49"/>
                    <a:pt x="152" y="48"/>
                    <a:pt x="152" y="48"/>
                  </a:cubicBezTo>
                  <a:cubicBezTo>
                    <a:pt x="152" y="48"/>
                    <a:pt x="152" y="48"/>
                    <a:pt x="151" y="48"/>
                  </a:cubicBezTo>
                  <a:cubicBezTo>
                    <a:pt x="151" y="47"/>
                    <a:pt x="152" y="47"/>
                    <a:pt x="152" y="46"/>
                  </a:cubicBezTo>
                  <a:cubicBezTo>
                    <a:pt x="152" y="46"/>
                    <a:pt x="152" y="46"/>
                    <a:pt x="152" y="45"/>
                  </a:cubicBezTo>
                  <a:cubicBezTo>
                    <a:pt x="153" y="45"/>
                    <a:pt x="153" y="44"/>
                    <a:pt x="154" y="44"/>
                  </a:cubicBezTo>
                  <a:cubicBezTo>
                    <a:pt x="154" y="44"/>
                    <a:pt x="154" y="45"/>
                    <a:pt x="154" y="45"/>
                  </a:cubicBezTo>
                  <a:cubicBezTo>
                    <a:pt x="155" y="46"/>
                    <a:pt x="155" y="46"/>
                    <a:pt x="155" y="46"/>
                  </a:cubicBezTo>
                  <a:cubicBezTo>
                    <a:pt x="156" y="46"/>
                    <a:pt x="156" y="46"/>
                    <a:pt x="157" y="46"/>
                  </a:cubicBezTo>
                  <a:cubicBezTo>
                    <a:pt x="157" y="46"/>
                    <a:pt x="157" y="46"/>
                    <a:pt x="158" y="46"/>
                  </a:cubicBezTo>
                  <a:cubicBezTo>
                    <a:pt x="158" y="45"/>
                    <a:pt x="159" y="44"/>
                    <a:pt x="159" y="44"/>
                  </a:cubicBezTo>
                  <a:cubicBezTo>
                    <a:pt x="160" y="44"/>
                    <a:pt x="160" y="45"/>
                    <a:pt x="160" y="46"/>
                  </a:cubicBezTo>
                  <a:cubicBezTo>
                    <a:pt x="160" y="46"/>
                    <a:pt x="160" y="46"/>
                    <a:pt x="160" y="47"/>
                  </a:cubicBezTo>
                  <a:cubicBezTo>
                    <a:pt x="161" y="47"/>
                    <a:pt x="162" y="47"/>
                    <a:pt x="162" y="48"/>
                  </a:cubicBezTo>
                  <a:cubicBezTo>
                    <a:pt x="161" y="49"/>
                    <a:pt x="161" y="48"/>
                    <a:pt x="161" y="49"/>
                  </a:cubicBezTo>
                  <a:cubicBezTo>
                    <a:pt x="161" y="50"/>
                    <a:pt x="161" y="51"/>
                    <a:pt x="161" y="51"/>
                  </a:cubicBezTo>
                  <a:cubicBezTo>
                    <a:pt x="161" y="51"/>
                    <a:pt x="163" y="51"/>
                    <a:pt x="164" y="51"/>
                  </a:cubicBezTo>
                  <a:cubicBezTo>
                    <a:pt x="165" y="51"/>
                    <a:pt x="165" y="50"/>
                    <a:pt x="165" y="49"/>
                  </a:cubicBezTo>
                  <a:cubicBezTo>
                    <a:pt x="166" y="49"/>
                    <a:pt x="166" y="49"/>
                    <a:pt x="166" y="49"/>
                  </a:cubicBezTo>
                  <a:cubicBezTo>
                    <a:pt x="166" y="48"/>
                    <a:pt x="166" y="48"/>
                    <a:pt x="167" y="48"/>
                  </a:cubicBezTo>
                  <a:cubicBezTo>
                    <a:pt x="167" y="47"/>
                    <a:pt x="167" y="47"/>
                    <a:pt x="167" y="46"/>
                  </a:cubicBezTo>
                  <a:cubicBezTo>
                    <a:pt x="167" y="45"/>
                    <a:pt x="167" y="45"/>
                    <a:pt x="167" y="44"/>
                  </a:cubicBezTo>
                  <a:cubicBezTo>
                    <a:pt x="167" y="44"/>
                    <a:pt x="167" y="44"/>
                    <a:pt x="167" y="44"/>
                  </a:cubicBezTo>
                  <a:cubicBezTo>
                    <a:pt x="166" y="43"/>
                    <a:pt x="166" y="43"/>
                    <a:pt x="165" y="43"/>
                  </a:cubicBezTo>
                  <a:cubicBezTo>
                    <a:pt x="165" y="42"/>
                    <a:pt x="165" y="42"/>
                    <a:pt x="164" y="42"/>
                  </a:cubicBezTo>
                  <a:cubicBezTo>
                    <a:pt x="164" y="42"/>
                    <a:pt x="164" y="42"/>
                    <a:pt x="163" y="42"/>
                  </a:cubicBezTo>
                  <a:cubicBezTo>
                    <a:pt x="162" y="42"/>
                    <a:pt x="162" y="42"/>
                    <a:pt x="161" y="42"/>
                  </a:cubicBezTo>
                  <a:cubicBezTo>
                    <a:pt x="160" y="41"/>
                    <a:pt x="160" y="41"/>
                    <a:pt x="160" y="40"/>
                  </a:cubicBezTo>
                  <a:cubicBezTo>
                    <a:pt x="160" y="40"/>
                    <a:pt x="159" y="39"/>
                    <a:pt x="159" y="38"/>
                  </a:cubicBezTo>
                  <a:cubicBezTo>
                    <a:pt x="159" y="38"/>
                    <a:pt x="159" y="38"/>
                    <a:pt x="159" y="38"/>
                  </a:cubicBezTo>
                  <a:cubicBezTo>
                    <a:pt x="159" y="38"/>
                    <a:pt x="159" y="38"/>
                    <a:pt x="159" y="37"/>
                  </a:cubicBezTo>
                  <a:cubicBezTo>
                    <a:pt x="159" y="37"/>
                    <a:pt x="160" y="37"/>
                    <a:pt x="160" y="37"/>
                  </a:cubicBezTo>
                  <a:cubicBezTo>
                    <a:pt x="160" y="36"/>
                    <a:pt x="160" y="36"/>
                    <a:pt x="159" y="36"/>
                  </a:cubicBezTo>
                  <a:cubicBezTo>
                    <a:pt x="158" y="36"/>
                    <a:pt x="156" y="36"/>
                    <a:pt x="157" y="35"/>
                  </a:cubicBezTo>
                  <a:cubicBezTo>
                    <a:pt x="158" y="34"/>
                    <a:pt x="158" y="34"/>
                    <a:pt x="159" y="33"/>
                  </a:cubicBezTo>
                  <a:cubicBezTo>
                    <a:pt x="159" y="33"/>
                    <a:pt x="160" y="32"/>
                    <a:pt x="160" y="31"/>
                  </a:cubicBezTo>
                  <a:cubicBezTo>
                    <a:pt x="161" y="31"/>
                    <a:pt x="162" y="31"/>
                    <a:pt x="161" y="30"/>
                  </a:cubicBezTo>
                  <a:cubicBezTo>
                    <a:pt x="161" y="30"/>
                    <a:pt x="160" y="30"/>
                    <a:pt x="159" y="29"/>
                  </a:cubicBezTo>
                  <a:cubicBezTo>
                    <a:pt x="159" y="29"/>
                    <a:pt x="158" y="29"/>
                    <a:pt x="158" y="29"/>
                  </a:cubicBezTo>
                  <a:cubicBezTo>
                    <a:pt x="157" y="29"/>
                    <a:pt x="156" y="29"/>
                    <a:pt x="155" y="29"/>
                  </a:cubicBezTo>
                  <a:cubicBezTo>
                    <a:pt x="155" y="28"/>
                    <a:pt x="155" y="28"/>
                    <a:pt x="155" y="27"/>
                  </a:cubicBezTo>
                  <a:cubicBezTo>
                    <a:pt x="155" y="27"/>
                    <a:pt x="156" y="27"/>
                    <a:pt x="156" y="26"/>
                  </a:cubicBezTo>
                  <a:cubicBezTo>
                    <a:pt x="157" y="26"/>
                    <a:pt x="157" y="26"/>
                    <a:pt x="157" y="25"/>
                  </a:cubicBezTo>
                  <a:cubicBezTo>
                    <a:pt x="157" y="25"/>
                    <a:pt x="157" y="24"/>
                    <a:pt x="157" y="24"/>
                  </a:cubicBezTo>
                  <a:cubicBezTo>
                    <a:pt x="158" y="23"/>
                    <a:pt x="159" y="23"/>
                    <a:pt x="160" y="22"/>
                  </a:cubicBezTo>
                  <a:cubicBezTo>
                    <a:pt x="161" y="22"/>
                    <a:pt x="162" y="22"/>
                    <a:pt x="163" y="22"/>
                  </a:cubicBezTo>
                  <a:cubicBezTo>
                    <a:pt x="164" y="17"/>
                    <a:pt x="164" y="17"/>
                    <a:pt x="164" y="17"/>
                  </a:cubicBezTo>
                  <a:cubicBezTo>
                    <a:pt x="163" y="17"/>
                    <a:pt x="163" y="17"/>
                    <a:pt x="163" y="17"/>
                  </a:cubicBezTo>
                  <a:cubicBezTo>
                    <a:pt x="162" y="17"/>
                    <a:pt x="160" y="17"/>
                    <a:pt x="159" y="17"/>
                  </a:cubicBezTo>
                  <a:cubicBezTo>
                    <a:pt x="158" y="17"/>
                    <a:pt x="157" y="17"/>
                    <a:pt x="155" y="17"/>
                  </a:cubicBezTo>
                  <a:cubicBezTo>
                    <a:pt x="154" y="17"/>
                    <a:pt x="152" y="17"/>
                    <a:pt x="150" y="16"/>
                  </a:cubicBezTo>
                  <a:cubicBezTo>
                    <a:pt x="150" y="16"/>
                    <a:pt x="149" y="16"/>
                    <a:pt x="149" y="15"/>
                  </a:cubicBezTo>
                  <a:cubicBezTo>
                    <a:pt x="148" y="15"/>
                    <a:pt x="147" y="15"/>
                    <a:pt x="147" y="15"/>
                  </a:cubicBezTo>
                  <a:cubicBezTo>
                    <a:pt x="146" y="15"/>
                    <a:pt x="145" y="15"/>
                    <a:pt x="144" y="15"/>
                  </a:cubicBezTo>
                  <a:cubicBezTo>
                    <a:pt x="143" y="15"/>
                    <a:pt x="142" y="15"/>
                    <a:pt x="140" y="15"/>
                  </a:cubicBezTo>
                  <a:cubicBezTo>
                    <a:pt x="140" y="15"/>
                    <a:pt x="140" y="15"/>
                    <a:pt x="139" y="14"/>
                  </a:cubicBezTo>
                  <a:cubicBezTo>
                    <a:pt x="138" y="14"/>
                    <a:pt x="136" y="13"/>
                    <a:pt x="134" y="11"/>
                  </a:cubicBezTo>
                  <a:cubicBezTo>
                    <a:pt x="133" y="11"/>
                    <a:pt x="132" y="10"/>
                    <a:pt x="132" y="9"/>
                  </a:cubicBezTo>
                  <a:cubicBezTo>
                    <a:pt x="131" y="8"/>
                    <a:pt x="131" y="8"/>
                    <a:pt x="130" y="7"/>
                  </a:cubicBezTo>
                  <a:cubicBezTo>
                    <a:pt x="130" y="6"/>
                    <a:pt x="130" y="6"/>
                    <a:pt x="129" y="5"/>
                  </a:cubicBezTo>
                  <a:cubicBezTo>
                    <a:pt x="129" y="5"/>
                    <a:pt x="129" y="5"/>
                    <a:pt x="128" y="5"/>
                  </a:cubicBezTo>
                  <a:cubicBezTo>
                    <a:pt x="128" y="4"/>
                    <a:pt x="128" y="4"/>
                    <a:pt x="128" y="3"/>
                  </a:cubicBezTo>
                  <a:cubicBezTo>
                    <a:pt x="128" y="3"/>
                    <a:pt x="128" y="3"/>
                    <a:pt x="128" y="2"/>
                  </a:cubicBezTo>
                  <a:cubicBezTo>
                    <a:pt x="128" y="2"/>
                    <a:pt x="129" y="2"/>
                    <a:pt x="129" y="2"/>
                  </a:cubicBezTo>
                  <a:cubicBezTo>
                    <a:pt x="130" y="2"/>
                    <a:pt x="131" y="2"/>
                    <a:pt x="131" y="1"/>
                  </a:cubicBezTo>
                  <a:cubicBezTo>
                    <a:pt x="131" y="0"/>
                    <a:pt x="129" y="0"/>
                    <a:pt x="128" y="0"/>
                  </a:cubicBezTo>
                  <a:cubicBezTo>
                    <a:pt x="128" y="0"/>
                    <a:pt x="127" y="0"/>
                    <a:pt x="126" y="0"/>
                  </a:cubicBezTo>
                  <a:cubicBezTo>
                    <a:pt x="125" y="1"/>
                    <a:pt x="124" y="2"/>
                    <a:pt x="123" y="2"/>
                  </a:cubicBezTo>
                  <a:cubicBezTo>
                    <a:pt x="122" y="3"/>
                    <a:pt x="121" y="4"/>
                    <a:pt x="120" y="3"/>
                  </a:cubicBezTo>
                  <a:cubicBezTo>
                    <a:pt x="119" y="3"/>
                    <a:pt x="119" y="2"/>
                    <a:pt x="118" y="3"/>
                  </a:cubicBezTo>
                  <a:cubicBezTo>
                    <a:pt x="118" y="3"/>
                    <a:pt x="117" y="3"/>
                    <a:pt x="117" y="4"/>
                  </a:cubicBezTo>
                  <a:cubicBezTo>
                    <a:pt x="116" y="4"/>
                    <a:pt x="116" y="4"/>
                    <a:pt x="115" y="4"/>
                  </a:cubicBezTo>
                  <a:cubicBezTo>
                    <a:pt x="113" y="4"/>
                    <a:pt x="111" y="4"/>
                    <a:pt x="109" y="3"/>
                  </a:cubicBezTo>
                  <a:cubicBezTo>
                    <a:pt x="108" y="3"/>
                    <a:pt x="108" y="3"/>
                    <a:pt x="108" y="3"/>
                  </a:cubicBezTo>
                  <a:cubicBezTo>
                    <a:pt x="107" y="4"/>
                    <a:pt x="106" y="4"/>
                    <a:pt x="106" y="4"/>
                  </a:cubicBezTo>
                  <a:cubicBezTo>
                    <a:pt x="105" y="4"/>
                    <a:pt x="105" y="4"/>
                    <a:pt x="105" y="5"/>
                  </a:cubicBezTo>
                  <a:cubicBezTo>
                    <a:pt x="105" y="5"/>
                    <a:pt x="105" y="5"/>
                    <a:pt x="105" y="6"/>
                  </a:cubicBezTo>
                  <a:cubicBezTo>
                    <a:pt x="105" y="6"/>
                    <a:pt x="105" y="7"/>
                    <a:pt x="104" y="8"/>
                  </a:cubicBezTo>
                  <a:cubicBezTo>
                    <a:pt x="104" y="8"/>
                    <a:pt x="104" y="9"/>
                    <a:pt x="104" y="9"/>
                  </a:cubicBezTo>
                  <a:cubicBezTo>
                    <a:pt x="103" y="10"/>
                    <a:pt x="104" y="11"/>
                    <a:pt x="103" y="11"/>
                  </a:cubicBezTo>
                  <a:cubicBezTo>
                    <a:pt x="102" y="11"/>
                    <a:pt x="101" y="11"/>
                    <a:pt x="100" y="11"/>
                  </a:cubicBezTo>
                  <a:cubicBezTo>
                    <a:pt x="100" y="11"/>
                    <a:pt x="100" y="11"/>
                    <a:pt x="99" y="11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1"/>
                    <a:pt x="98" y="11"/>
                    <a:pt x="98" y="11"/>
                  </a:cubicBezTo>
                  <a:cubicBezTo>
                    <a:pt x="97" y="11"/>
                    <a:pt x="97" y="11"/>
                    <a:pt x="96" y="10"/>
                  </a:cubicBezTo>
                  <a:cubicBezTo>
                    <a:pt x="96" y="10"/>
                    <a:pt x="96" y="9"/>
                    <a:pt x="96" y="9"/>
                  </a:cubicBezTo>
                  <a:cubicBezTo>
                    <a:pt x="96" y="8"/>
                    <a:pt x="96" y="9"/>
                    <a:pt x="95" y="8"/>
                  </a:cubicBezTo>
                  <a:cubicBezTo>
                    <a:pt x="95" y="8"/>
                    <a:pt x="94" y="8"/>
                    <a:pt x="93" y="8"/>
                  </a:cubicBezTo>
                  <a:cubicBezTo>
                    <a:pt x="93" y="8"/>
                    <a:pt x="93" y="8"/>
                    <a:pt x="92" y="8"/>
                  </a:cubicBezTo>
                  <a:cubicBezTo>
                    <a:pt x="92" y="8"/>
                    <a:pt x="91" y="8"/>
                    <a:pt x="90" y="8"/>
                  </a:cubicBezTo>
                  <a:cubicBezTo>
                    <a:pt x="91" y="9"/>
                    <a:pt x="91" y="9"/>
                    <a:pt x="90" y="10"/>
                  </a:cubicBezTo>
                  <a:cubicBezTo>
                    <a:pt x="90" y="10"/>
                    <a:pt x="90" y="11"/>
                    <a:pt x="89" y="12"/>
                  </a:cubicBezTo>
                  <a:cubicBezTo>
                    <a:pt x="89" y="13"/>
                    <a:pt x="88" y="13"/>
                    <a:pt x="88" y="15"/>
                  </a:cubicBezTo>
                  <a:cubicBezTo>
                    <a:pt x="88" y="15"/>
                    <a:pt x="89" y="15"/>
                    <a:pt x="89" y="16"/>
                  </a:cubicBezTo>
                  <a:cubicBezTo>
                    <a:pt x="89" y="16"/>
                    <a:pt x="89" y="16"/>
                    <a:pt x="90" y="16"/>
                  </a:cubicBezTo>
                  <a:cubicBezTo>
                    <a:pt x="90" y="16"/>
                    <a:pt x="90" y="16"/>
                    <a:pt x="91" y="17"/>
                  </a:cubicBezTo>
                  <a:cubicBezTo>
                    <a:pt x="91" y="17"/>
                    <a:pt x="90" y="18"/>
                    <a:pt x="90" y="18"/>
                  </a:cubicBezTo>
                  <a:cubicBezTo>
                    <a:pt x="90" y="19"/>
                    <a:pt x="89" y="19"/>
                    <a:pt x="88" y="19"/>
                  </a:cubicBezTo>
                  <a:cubicBezTo>
                    <a:pt x="88" y="19"/>
                    <a:pt x="87" y="19"/>
                    <a:pt x="86" y="19"/>
                  </a:cubicBezTo>
                  <a:cubicBezTo>
                    <a:pt x="85" y="19"/>
                    <a:pt x="86" y="17"/>
                    <a:pt x="84" y="17"/>
                  </a:cubicBezTo>
                  <a:cubicBezTo>
                    <a:pt x="84" y="17"/>
                    <a:pt x="84" y="18"/>
                    <a:pt x="83" y="18"/>
                  </a:cubicBezTo>
                  <a:cubicBezTo>
                    <a:pt x="83" y="18"/>
                    <a:pt x="82" y="18"/>
                    <a:pt x="82" y="18"/>
                  </a:cubicBezTo>
                  <a:cubicBezTo>
                    <a:pt x="81" y="19"/>
                    <a:pt x="81" y="19"/>
                    <a:pt x="81" y="19"/>
                  </a:cubicBezTo>
                  <a:cubicBezTo>
                    <a:pt x="80" y="20"/>
                    <a:pt x="80" y="21"/>
                    <a:pt x="80" y="21"/>
                  </a:cubicBezTo>
                  <a:cubicBezTo>
                    <a:pt x="80" y="22"/>
                    <a:pt x="80" y="23"/>
                    <a:pt x="80" y="24"/>
                  </a:cubicBezTo>
                  <a:cubicBezTo>
                    <a:pt x="81" y="24"/>
                    <a:pt x="82" y="23"/>
                    <a:pt x="83" y="24"/>
                  </a:cubicBezTo>
                  <a:cubicBezTo>
                    <a:pt x="83" y="24"/>
                    <a:pt x="83" y="25"/>
                    <a:pt x="82" y="26"/>
                  </a:cubicBezTo>
                  <a:cubicBezTo>
                    <a:pt x="82" y="26"/>
                    <a:pt x="82" y="26"/>
                    <a:pt x="82" y="27"/>
                  </a:cubicBezTo>
                  <a:cubicBezTo>
                    <a:pt x="82" y="27"/>
                    <a:pt x="82" y="27"/>
                    <a:pt x="82" y="28"/>
                  </a:cubicBezTo>
                  <a:cubicBezTo>
                    <a:pt x="83" y="28"/>
                    <a:pt x="83" y="29"/>
                    <a:pt x="83" y="30"/>
                  </a:cubicBezTo>
                  <a:cubicBezTo>
                    <a:pt x="82" y="30"/>
                    <a:pt x="81" y="29"/>
                    <a:pt x="80" y="29"/>
                  </a:cubicBezTo>
                  <a:cubicBezTo>
                    <a:pt x="80" y="29"/>
                    <a:pt x="80" y="28"/>
                    <a:pt x="79" y="28"/>
                  </a:cubicBezTo>
                  <a:cubicBezTo>
                    <a:pt x="79" y="27"/>
                    <a:pt x="79" y="27"/>
                    <a:pt x="79" y="26"/>
                  </a:cubicBezTo>
                  <a:cubicBezTo>
                    <a:pt x="78" y="26"/>
                    <a:pt x="78" y="26"/>
                    <a:pt x="77" y="26"/>
                  </a:cubicBezTo>
                  <a:cubicBezTo>
                    <a:pt x="76" y="27"/>
                    <a:pt x="75" y="26"/>
                    <a:pt x="74" y="27"/>
                  </a:cubicBezTo>
                  <a:cubicBezTo>
                    <a:pt x="74" y="27"/>
                    <a:pt x="74" y="27"/>
                    <a:pt x="73" y="27"/>
                  </a:cubicBezTo>
                  <a:cubicBezTo>
                    <a:pt x="73" y="27"/>
                    <a:pt x="73" y="28"/>
                    <a:pt x="72" y="28"/>
                  </a:cubicBezTo>
                  <a:cubicBezTo>
                    <a:pt x="72" y="28"/>
                    <a:pt x="72" y="28"/>
                    <a:pt x="71" y="28"/>
                  </a:cubicBezTo>
                  <a:cubicBezTo>
                    <a:pt x="71" y="28"/>
                    <a:pt x="71" y="28"/>
                    <a:pt x="70" y="28"/>
                  </a:cubicBezTo>
                  <a:cubicBezTo>
                    <a:pt x="70" y="28"/>
                    <a:pt x="69" y="28"/>
                    <a:pt x="68" y="28"/>
                  </a:cubicBezTo>
                  <a:cubicBezTo>
                    <a:pt x="67" y="27"/>
                    <a:pt x="67" y="28"/>
                    <a:pt x="67" y="27"/>
                  </a:cubicBezTo>
                  <a:cubicBezTo>
                    <a:pt x="67" y="26"/>
                    <a:pt x="67" y="25"/>
                    <a:pt x="66" y="25"/>
                  </a:cubicBezTo>
                  <a:cubicBezTo>
                    <a:pt x="66" y="24"/>
                    <a:pt x="66" y="24"/>
                    <a:pt x="66" y="23"/>
                  </a:cubicBezTo>
                  <a:cubicBezTo>
                    <a:pt x="66" y="23"/>
                    <a:pt x="65" y="22"/>
                    <a:pt x="65" y="22"/>
                  </a:cubicBezTo>
                  <a:cubicBezTo>
                    <a:pt x="64" y="22"/>
                    <a:pt x="63" y="22"/>
                    <a:pt x="62" y="22"/>
                  </a:cubicBezTo>
                  <a:cubicBezTo>
                    <a:pt x="62" y="22"/>
                    <a:pt x="62" y="23"/>
                    <a:pt x="62" y="23"/>
                  </a:cubicBezTo>
                  <a:cubicBezTo>
                    <a:pt x="61" y="23"/>
                    <a:pt x="61" y="24"/>
                    <a:pt x="61" y="24"/>
                  </a:cubicBezTo>
                  <a:cubicBezTo>
                    <a:pt x="61" y="25"/>
                    <a:pt x="61" y="26"/>
                    <a:pt x="61" y="26"/>
                  </a:cubicBezTo>
                  <a:cubicBezTo>
                    <a:pt x="62" y="27"/>
                    <a:pt x="62" y="27"/>
                    <a:pt x="62" y="28"/>
                  </a:cubicBezTo>
                  <a:cubicBezTo>
                    <a:pt x="62" y="28"/>
                    <a:pt x="62" y="29"/>
                    <a:pt x="62" y="29"/>
                  </a:cubicBezTo>
                  <a:cubicBezTo>
                    <a:pt x="62" y="30"/>
                    <a:pt x="61" y="30"/>
                    <a:pt x="61" y="30"/>
                  </a:cubicBezTo>
                  <a:cubicBezTo>
                    <a:pt x="61" y="31"/>
                    <a:pt x="61" y="31"/>
                    <a:pt x="61" y="31"/>
                  </a:cubicBezTo>
                  <a:cubicBezTo>
                    <a:pt x="60" y="32"/>
                    <a:pt x="59" y="32"/>
                    <a:pt x="59" y="33"/>
                  </a:cubicBezTo>
                  <a:cubicBezTo>
                    <a:pt x="58" y="33"/>
                    <a:pt x="58" y="34"/>
                    <a:pt x="57" y="35"/>
                  </a:cubicBezTo>
                  <a:cubicBezTo>
                    <a:pt x="57" y="36"/>
                    <a:pt x="57" y="36"/>
                    <a:pt x="56" y="37"/>
                  </a:cubicBezTo>
                  <a:cubicBezTo>
                    <a:pt x="56" y="38"/>
                    <a:pt x="56" y="38"/>
                    <a:pt x="56" y="38"/>
                  </a:cubicBezTo>
                  <a:cubicBezTo>
                    <a:pt x="56" y="38"/>
                    <a:pt x="55" y="39"/>
                    <a:pt x="55" y="39"/>
                  </a:cubicBezTo>
                  <a:cubicBezTo>
                    <a:pt x="55" y="39"/>
                    <a:pt x="55" y="41"/>
                    <a:pt x="55" y="41"/>
                  </a:cubicBezTo>
                  <a:cubicBezTo>
                    <a:pt x="55" y="41"/>
                    <a:pt x="56" y="41"/>
                    <a:pt x="56" y="41"/>
                  </a:cubicBezTo>
                  <a:cubicBezTo>
                    <a:pt x="56" y="41"/>
                    <a:pt x="57" y="42"/>
                    <a:pt x="57" y="42"/>
                  </a:cubicBezTo>
                  <a:cubicBezTo>
                    <a:pt x="58" y="42"/>
                    <a:pt x="57" y="43"/>
                    <a:pt x="57" y="43"/>
                  </a:cubicBezTo>
                  <a:cubicBezTo>
                    <a:pt x="57" y="44"/>
                    <a:pt x="57" y="45"/>
                    <a:pt x="55" y="45"/>
                  </a:cubicBezTo>
                  <a:cubicBezTo>
                    <a:pt x="55" y="45"/>
                    <a:pt x="54" y="44"/>
                    <a:pt x="53" y="44"/>
                  </a:cubicBezTo>
                  <a:cubicBezTo>
                    <a:pt x="53" y="43"/>
                    <a:pt x="53" y="42"/>
                    <a:pt x="53" y="41"/>
                  </a:cubicBezTo>
                  <a:cubicBezTo>
                    <a:pt x="52" y="40"/>
                    <a:pt x="51" y="40"/>
                    <a:pt x="50" y="40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51" y="39"/>
                    <a:pt x="51" y="39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38"/>
                    <a:pt x="52" y="37"/>
                    <a:pt x="52" y="37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0" y="36"/>
                    <a:pt x="50" y="36"/>
                    <a:pt x="49" y="36"/>
                  </a:cubicBezTo>
                  <a:cubicBezTo>
                    <a:pt x="49" y="35"/>
                    <a:pt x="49" y="36"/>
                    <a:pt x="48" y="35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6" y="35"/>
                    <a:pt x="45" y="34"/>
                    <a:pt x="45" y="33"/>
                  </a:cubicBezTo>
                  <a:cubicBezTo>
                    <a:pt x="44" y="33"/>
                    <a:pt x="44" y="32"/>
                    <a:pt x="43" y="31"/>
                  </a:cubicBezTo>
                  <a:cubicBezTo>
                    <a:pt x="43" y="31"/>
                    <a:pt x="43" y="30"/>
                    <a:pt x="42" y="30"/>
                  </a:cubicBezTo>
                  <a:cubicBezTo>
                    <a:pt x="42" y="30"/>
                    <a:pt x="42" y="30"/>
                    <a:pt x="42" y="29"/>
                  </a:cubicBezTo>
                  <a:cubicBezTo>
                    <a:pt x="42" y="29"/>
                    <a:pt x="42" y="29"/>
                    <a:pt x="42" y="28"/>
                  </a:cubicBezTo>
                  <a:cubicBezTo>
                    <a:pt x="42" y="28"/>
                    <a:pt x="42" y="27"/>
                    <a:pt x="42" y="27"/>
                  </a:cubicBezTo>
                  <a:cubicBezTo>
                    <a:pt x="41" y="26"/>
                    <a:pt x="41" y="25"/>
                    <a:pt x="40" y="25"/>
                  </a:cubicBezTo>
                  <a:cubicBezTo>
                    <a:pt x="39" y="25"/>
                    <a:pt x="39" y="26"/>
                    <a:pt x="38" y="27"/>
                  </a:cubicBezTo>
                  <a:cubicBezTo>
                    <a:pt x="38" y="27"/>
                    <a:pt x="38" y="28"/>
                    <a:pt x="37" y="29"/>
                  </a:cubicBezTo>
                  <a:cubicBezTo>
                    <a:pt x="36" y="29"/>
                    <a:pt x="35" y="29"/>
                    <a:pt x="35" y="30"/>
                  </a:cubicBezTo>
                  <a:cubicBezTo>
                    <a:pt x="34" y="30"/>
                    <a:pt x="34" y="32"/>
                    <a:pt x="35" y="32"/>
                  </a:cubicBezTo>
                  <a:cubicBezTo>
                    <a:pt x="35" y="33"/>
                    <a:pt x="35" y="32"/>
                    <a:pt x="36" y="33"/>
                  </a:cubicBezTo>
                  <a:cubicBezTo>
                    <a:pt x="36" y="33"/>
                    <a:pt x="36" y="34"/>
                    <a:pt x="36" y="34"/>
                  </a:cubicBezTo>
                  <a:cubicBezTo>
                    <a:pt x="36" y="35"/>
                    <a:pt x="36" y="35"/>
                    <a:pt x="35" y="35"/>
                  </a:cubicBezTo>
                  <a:cubicBezTo>
                    <a:pt x="35" y="35"/>
                    <a:pt x="35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6"/>
                    <a:pt x="33" y="37"/>
                    <a:pt x="33" y="38"/>
                  </a:cubicBezTo>
                  <a:cubicBezTo>
                    <a:pt x="32" y="39"/>
                    <a:pt x="32" y="39"/>
                    <a:pt x="31" y="40"/>
                  </a:cubicBezTo>
                  <a:cubicBezTo>
                    <a:pt x="30" y="40"/>
                    <a:pt x="30" y="41"/>
                    <a:pt x="30" y="41"/>
                  </a:cubicBezTo>
                  <a:cubicBezTo>
                    <a:pt x="28" y="42"/>
                    <a:pt x="26" y="41"/>
                    <a:pt x="25" y="40"/>
                  </a:cubicBezTo>
                  <a:cubicBezTo>
                    <a:pt x="24" y="40"/>
                    <a:pt x="24" y="39"/>
                    <a:pt x="23" y="40"/>
                  </a:cubicBezTo>
                  <a:cubicBezTo>
                    <a:pt x="23" y="40"/>
                    <a:pt x="22" y="40"/>
                    <a:pt x="22" y="41"/>
                  </a:cubicBezTo>
                  <a:cubicBezTo>
                    <a:pt x="22" y="42"/>
                    <a:pt x="21" y="42"/>
                    <a:pt x="20" y="42"/>
                  </a:cubicBezTo>
                  <a:cubicBezTo>
                    <a:pt x="19" y="43"/>
                    <a:pt x="18" y="43"/>
                    <a:pt x="17" y="43"/>
                  </a:cubicBezTo>
                  <a:cubicBezTo>
                    <a:pt x="16" y="43"/>
                    <a:pt x="16" y="43"/>
                    <a:pt x="16" y="44"/>
                  </a:cubicBezTo>
                  <a:cubicBezTo>
                    <a:pt x="15" y="44"/>
                    <a:pt x="15" y="44"/>
                    <a:pt x="14" y="44"/>
                  </a:cubicBezTo>
                  <a:cubicBezTo>
                    <a:pt x="14" y="44"/>
                    <a:pt x="14" y="44"/>
                    <a:pt x="13" y="44"/>
                  </a:cubicBezTo>
                  <a:cubicBezTo>
                    <a:pt x="13" y="44"/>
                    <a:pt x="12" y="44"/>
                    <a:pt x="12" y="44"/>
                  </a:cubicBezTo>
                  <a:cubicBezTo>
                    <a:pt x="11" y="44"/>
                    <a:pt x="10" y="44"/>
                    <a:pt x="9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8" y="44"/>
                    <a:pt x="8" y="45"/>
                  </a:cubicBezTo>
                  <a:cubicBezTo>
                    <a:pt x="7" y="47"/>
                    <a:pt x="5" y="47"/>
                    <a:pt x="6" y="48"/>
                  </a:cubicBezTo>
                  <a:cubicBezTo>
                    <a:pt x="6" y="50"/>
                    <a:pt x="5" y="50"/>
                    <a:pt x="6" y="51"/>
                  </a:cubicBezTo>
                  <a:cubicBezTo>
                    <a:pt x="7" y="52"/>
                    <a:pt x="8" y="52"/>
                    <a:pt x="8" y="53"/>
                  </a:cubicBezTo>
                  <a:cubicBezTo>
                    <a:pt x="9" y="54"/>
                    <a:pt x="9" y="55"/>
                    <a:pt x="9" y="56"/>
                  </a:cubicBezTo>
                  <a:cubicBezTo>
                    <a:pt x="9" y="57"/>
                    <a:pt x="9" y="58"/>
                    <a:pt x="10" y="59"/>
                  </a:cubicBezTo>
                  <a:cubicBezTo>
                    <a:pt x="11" y="59"/>
                    <a:pt x="12" y="59"/>
                    <a:pt x="12" y="60"/>
                  </a:cubicBezTo>
                  <a:cubicBezTo>
                    <a:pt x="13" y="61"/>
                    <a:pt x="12" y="62"/>
                    <a:pt x="11" y="63"/>
                  </a:cubicBezTo>
                  <a:cubicBezTo>
                    <a:pt x="11" y="64"/>
                    <a:pt x="12" y="66"/>
                    <a:pt x="11" y="66"/>
                  </a:cubicBezTo>
                  <a:cubicBezTo>
                    <a:pt x="10" y="67"/>
                    <a:pt x="9" y="67"/>
                    <a:pt x="9" y="67"/>
                  </a:cubicBezTo>
                  <a:cubicBezTo>
                    <a:pt x="9" y="67"/>
                    <a:pt x="8" y="68"/>
                    <a:pt x="8" y="68"/>
                  </a:cubicBezTo>
                  <a:cubicBezTo>
                    <a:pt x="7" y="69"/>
                    <a:pt x="6" y="69"/>
                    <a:pt x="4" y="70"/>
                  </a:cubicBezTo>
                  <a:cubicBezTo>
                    <a:pt x="3" y="71"/>
                    <a:pt x="4" y="71"/>
                    <a:pt x="3" y="71"/>
                  </a:cubicBezTo>
                  <a:cubicBezTo>
                    <a:pt x="3" y="72"/>
                    <a:pt x="2" y="71"/>
                    <a:pt x="1" y="71"/>
                  </a:cubicBezTo>
                  <a:cubicBezTo>
                    <a:pt x="1" y="72"/>
                    <a:pt x="0" y="71"/>
                    <a:pt x="0" y="73"/>
                  </a:cubicBezTo>
                  <a:cubicBezTo>
                    <a:pt x="3" y="73"/>
                    <a:pt x="3" y="76"/>
                    <a:pt x="5" y="78"/>
                  </a:cubicBezTo>
                  <a:cubicBezTo>
                    <a:pt x="5" y="78"/>
                    <a:pt x="6" y="78"/>
                    <a:pt x="6" y="78"/>
                  </a:cubicBezTo>
                  <a:cubicBezTo>
                    <a:pt x="6" y="78"/>
                    <a:pt x="7" y="79"/>
                    <a:pt x="8" y="79"/>
                  </a:cubicBezTo>
                  <a:cubicBezTo>
                    <a:pt x="8" y="80"/>
                    <a:pt x="8" y="81"/>
                    <a:pt x="9" y="81"/>
                  </a:cubicBezTo>
                  <a:cubicBezTo>
                    <a:pt x="10" y="83"/>
                    <a:pt x="10" y="85"/>
                    <a:pt x="8" y="86"/>
                  </a:cubicBezTo>
                  <a:cubicBezTo>
                    <a:pt x="5" y="87"/>
                    <a:pt x="4" y="88"/>
                    <a:pt x="5" y="90"/>
                  </a:cubicBezTo>
                  <a:cubicBezTo>
                    <a:pt x="6" y="91"/>
                    <a:pt x="7" y="92"/>
                    <a:pt x="7" y="93"/>
                  </a:cubicBezTo>
                  <a:cubicBezTo>
                    <a:pt x="7" y="94"/>
                    <a:pt x="6" y="93"/>
                    <a:pt x="5" y="94"/>
                  </a:cubicBezTo>
                  <a:cubicBezTo>
                    <a:pt x="5" y="95"/>
                    <a:pt x="8" y="98"/>
                    <a:pt x="9" y="98"/>
                  </a:cubicBezTo>
                  <a:cubicBezTo>
                    <a:pt x="10" y="99"/>
                    <a:pt x="12" y="99"/>
                    <a:pt x="14" y="100"/>
                  </a:cubicBezTo>
                  <a:cubicBezTo>
                    <a:pt x="14" y="101"/>
                    <a:pt x="14" y="102"/>
                    <a:pt x="15" y="102"/>
                  </a:cubicBezTo>
                  <a:cubicBezTo>
                    <a:pt x="17" y="103"/>
                    <a:pt x="20" y="102"/>
                    <a:pt x="21" y="101"/>
                  </a:cubicBezTo>
                  <a:cubicBezTo>
                    <a:pt x="22" y="101"/>
                    <a:pt x="24" y="100"/>
                    <a:pt x="25" y="100"/>
                  </a:cubicBezTo>
                  <a:cubicBezTo>
                    <a:pt x="25" y="101"/>
                    <a:pt x="26" y="104"/>
                    <a:pt x="25" y="105"/>
                  </a:cubicBezTo>
                  <a:cubicBezTo>
                    <a:pt x="25" y="106"/>
                    <a:pt x="24" y="107"/>
                    <a:pt x="23" y="107"/>
                  </a:cubicBezTo>
                  <a:cubicBezTo>
                    <a:pt x="22" y="108"/>
                    <a:pt x="22" y="110"/>
                    <a:pt x="21" y="110"/>
                  </a:cubicBezTo>
                  <a:cubicBezTo>
                    <a:pt x="20" y="111"/>
                    <a:pt x="21" y="112"/>
                    <a:pt x="21" y="113"/>
                  </a:cubicBezTo>
                  <a:cubicBezTo>
                    <a:pt x="21" y="114"/>
                    <a:pt x="21" y="115"/>
                    <a:pt x="21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21" y="115"/>
                    <a:pt x="22" y="115"/>
                    <a:pt x="23" y="115"/>
                  </a:cubicBezTo>
                  <a:cubicBezTo>
                    <a:pt x="24" y="115"/>
                    <a:pt x="24" y="115"/>
                    <a:pt x="24" y="114"/>
                  </a:cubicBezTo>
                  <a:cubicBezTo>
                    <a:pt x="24" y="114"/>
                    <a:pt x="25" y="114"/>
                    <a:pt x="25" y="114"/>
                  </a:cubicBezTo>
                  <a:cubicBezTo>
                    <a:pt x="25" y="113"/>
                    <a:pt x="25" y="113"/>
                    <a:pt x="26" y="113"/>
                  </a:cubicBezTo>
                  <a:cubicBezTo>
                    <a:pt x="27" y="113"/>
                    <a:pt x="28" y="113"/>
                    <a:pt x="30" y="113"/>
                  </a:cubicBezTo>
                  <a:cubicBezTo>
                    <a:pt x="30" y="113"/>
                    <a:pt x="31" y="112"/>
                    <a:pt x="32" y="112"/>
                  </a:cubicBezTo>
                  <a:cubicBezTo>
                    <a:pt x="32" y="112"/>
                    <a:pt x="32" y="112"/>
                    <a:pt x="33" y="111"/>
                  </a:cubicBezTo>
                  <a:cubicBezTo>
                    <a:pt x="33" y="111"/>
                    <a:pt x="34" y="111"/>
                    <a:pt x="34" y="110"/>
                  </a:cubicBezTo>
                  <a:cubicBezTo>
                    <a:pt x="35" y="110"/>
                    <a:pt x="35" y="110"/>
                    <a:pt x="35" y="110"/>
                  </a:cubicBezTo>
                  <a:cubicBezTo>
                    <a:pt x="35" y="110"/>
                    <a:pt x="35" y="110"/>
                    <a:pt x="35" y="109"/>
                  </a:cubicBezTo>
                  <a:cubicBezTo>
                    <a:pt x="36" y="109"/>
                    <a:pt x="36" y="108"/>
                    <a:pt x="36" y="108"/>
                  </a:cubicBezTo>
                  <a:cubicBezTo>
                    <a:pt x="36" y="107"/>
                    <a:pt x="37" y="107"/>
                    <a:pt x="37" y="106"/>
                  </a:cubicBezTo>
                  <a:cubicBezTo>
                    <a:pt x="37" y="106"/>
                    <a:pt x="37" y="106"/>
                    <a:pt x="37" y="105"/>
                  </a:cubicBezTo>
                  <a:cubicBezTo>
                    <a:pt x="37" y="105"/>
                    <a:pt x="37" y="104"/>
                    <a:pt x="37" y="104"/>
                  </a:cubicBezTo>
                  <a:cubicBezTo>
                    <a:pt x="37" y="104"/>
                    <a:pt x="37" y="103"/>
                    <a:pt x="38" y="103"/>
                  </a:cubicBezTo>
                  <a:cubicBezTo>
                    <a:pt x="38" y="102"/>
                    <a:pt x="39" y="102"/>
                    <a:pt x="39" y="101"/>
                  </a:cubicBezTo>
                  <a:cubicBezTo>
                    <a:pt x="40" y="101"/>
                    <a:pt x="41" y="101"/>
                    <a:pt x="41" y="100"/>
                  </a:cubicBezTo>
                  <a:cubicBezTo>
                    <a:pt x="42" y="100"/>
                    <a:pt x="42" y="99"/>
                    <a:pt x="42" y="98"/>
                  </a:cubicBezTo>
                  <a:cubicBezTo>
                    <a:pt x="42" y="97"/>
                    <a:pt x="42" y="97"/>
                    <a:pt x="43" y="96"/>
                  </a:cubicBezTo>
                  <a:cubicBezTo>
                    <a:pt x="43" y="96"/>
                    <a:pt x="44" y="95"/>
                    <a:pt x="45" y="95"/>
                  </a:cubicBezTo>
                  <a:cubicBezTo>
                    <a:pt x="46" y="94"/>
                    <a:pt x="46" y="94"/>
                    <a:pt x="47" y="93"/>
                  </a:cubicBezTo>
                  <a:cubicBezTo>
                    <a:pt x="48" y="93"/>
                    <a:pt x="48" y="92"/>
                    <a:pt x="48" y="92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0" y="91"/>
                    <a:pt x="51" y="91"/>
                    <a:pt x="52" y="91"/>
                  </a:cubicBezTo>
                  <a:cubicBezTo>
                    <a:pt x="51" y="90"/>
                    <a:pt x="55" y="91"/>
                    <a:pt x="55" y="92"/>
                  </a:cubicBezTo>
                  <a:cubicBezTo>
                    <a:pt x="57" y="93"/>
                    <a:pt x="59" y="94"/>
                    <a:pt x="61" y="95"/>
                  </a:cubicBezTo>
                  <a:cubicBezTo>
                    <a:pt x="61" y="95"/>
                    <a:pt x="62" y="95"/>
                    <a:pt x="61" y="96"/>
                  </a:cubicBezTo>
                  <a:cubicBezTo>
                    <a:pt x="62" y="96"/>
                    <a:pt x="62" y="96"/>
                    <a:pt x="62" y="96"/>
                  </a:cubicBezTo>
                  <a:cubicBezTo>
                    <a:pt x="63" y="96"/>
                    <a:pt x="63" y="96"/>
                    <a:pt x="64" y="96"/>
                  </a:cubicBezTo>
                  <a:cubicBezTo>
                    <a:pt x="64" y="97"/>
                    <a:pt x="64" y="97"/>
                    <a:pt x="64" y="97"/>
                  </a:cubicBezTo>
                  <a:cubicBezTo>
                    <a:pt x="65" y="97"/>
                    <a:pt x="65" y="97"/>
                    <a:pt x="66" y="97"/>
                  </a:cubicBezTo>
                  <a:cubicBezTo>
                    <a:pt x="66" y="97"/>
                    <a:pt x="66" y="97"/>
                    <a:pt x="66" y="97"/>
                  </a:cubicBezTo>
                  <a:cubicBezTo>
                    <a:pt x="67" y="98"/>
                    <a:pt x="67" y="98"/>
                    <a:pt x="67" y="98"/>
                  </a:cubicBezTo>
                  <a:cubicBezTo>
                    <a:pt x="68" y="98"/>
                    <a:pt x="68" y="98"/>
                    <a:pt x="69" y="99"/>
                  </a:cubicBezTo>
                  <a:cubicBezTo>
                    <a:pt x="69" y="99"/>
                    <a:pt x="69" y="99"/>
                    <a:pt x="69" y="99"/>
                  </a:cubicBezTo>
                  <a:cubicBezTo>
                    <a:pt x="70" y="99"/>
                    <a:pt x="70" y="99"/>
                    <a:pt x="70" y="99"/>
                  </a:cubicBezTo>
                  <a:cubicBezTo>
                    <a:pt x="70" y="99"/>
                    <a:pt x="71" y="100"/>
                    <a:pt x="71" y="100"/>
                  </a:cubicBezTo>
                  <a:cubicBezTo>
                    <a:pt x="71" y="100"/>
                    <a:pt x="72" y="101"/>
                    <a:pt x="73" y="102"/>
                  </a:cubicBezTo>
                  <a:cubicBezTo>
                    <a:pt x="73" y="102"/>
                    <a:pt x="73" y="102"/>
                    <a:pt x="73" y="103"/>
                  </a:cubicBezTo>
                  <a:cubicBezTo>
                    <a:pt x="73" y="103"/>
                    <a:pt x="73" y="103"/>
                    <a:pt x="73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4"/>
                    <a:pt x="75" y="104"/>
                    <a:pt x="75" y="104"/>
                  </a:cubicBezTo>
                  <a:cubicBezTo>
                    <a:pt x="75" y="104"/>
                    <a:pt x="76" y="104"/>
                    <a:pt x="76" y="104"/>
                  </a:cubicBezTo>
                  <a:cubicBezTo>
                    <a:pt x="77" y="104"/>
                    <a:pt x="77" y="104"/>
                    <a:pt x="78" y="104"/>
                  </a:cubicBezTo>
                  <a:cubicBezTo>
                    <a:pt x="78" y="104"/>
                    <a:pt x="78" y="104"/>
                    <a:pt x="78" y="104"/>
                  </a:cubicBezTo>
                  <a:cubicBezTo>
                    <a:pt x="79" y="104"/>
                    <a:pt x="79" y="105"/>
                    <a:pt x="80" y="105"/>
                  </a:cubicBezTo>
                  <a:cubicBezTo>
                    <a:pt x="80" y="105"/>
                    <a:pt x="81" y="106"/>
                    <a:pt x="81" y="106"/>
                  </a:cubicBezTo>
                  <a:cubicBezTo>
                    <a:pt x="81" y="106"/>
                    <a:pt x="81" y="107"/>
                    <a:pt x="81" y="107"/>
                  </a:cubicBezTo>
                  <a:cubicBezTo>
                    <a:pt x="81" y="108"/>
                    <a:pt x="82" y="109"/>
                    <a:pt x="82" y="110"/>
                  </a:cubicBezTo>
                  <a:cubicBezTo>
                    <a:pt x="82" y="110"/>
                    <a:pt x="82" y="111"/>
                    <a:pt x="82" y="111"/>
                  </a:cubicBezTo>
                  <a:cubicBezTo>
                    <a:pt x="82" y="112"/>
                    <a:pt x="83" y="112"/>
                    <a:pt x="83" y="112"/>
                  </a:cubicBezTo>
                  <a:cubicBezTo>
                    <a:pt x="83" y="113"/>
                    <a:pt x="83" y="113"/>
                    <a:pt x="83" y="114"/>
                  </a:cubicBezTo>
                  <a:cubicBezTo>
                    <a:pt x="83" y="114"/>
                    <a:pt x="83" y="114"/>
                    <a:pt x="83" y="115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82" y="116"/>
                    <a:pt x="82" y="117"/>
                    <a:pt x="83" y="118"/>
                  </a:cubicBezTo>
                  <a:cubicBezTo>
                    <a:pt x="83" y="119"/>
                    <a:pt x="82" y="120"/>
                    <a:pt x="83" y="121"/>
                  </a:cubicBezTo>
                  <a:cubicBezTo>
                    <a:pt x="83" y="121"/>
                    <a:pt x="84" y="121"/>
                    <a:pt x="84" y="122"/>
                  </a:cubicBezTo>
                  <a:cubicBezTo>
                    <a:pt x="84" y="122"/>
                    <a:pt x="84" y="123"/>
                    <a:pt x="84" y="123"/>
                  </a:cubicBezTo>
                  <a:cubicBezTo>
                    <a:pt x="85" y="124"/>
                    <a:pt x="85" y="125"/>
                    <a:pt x="85" y="126"/>
                  </a:cubicBezTo>
                  <a:cubicBezTo>
                    <a:pt x="86" y="126"/>
                    <a:pt x="86" y="127"/>
                    <a:pt x="87" y="127"/>
                  </a:cubicBezTo>
                  <a:cubicBezTo>
                    <a:pt x="87" y="128"/>
                    <a:pt x="87" y="128"/>
                    <a:pt x="87" y="129"/>
                  </a:cubicBezTo>
                  <a:cubicBezTo>
                    <a:pt x="87" y="130"/>
                    <a:pt x="87" y="130"/>
                    <a:pt x="86" y="131"/>
                  </a:cubicBezTo>
                  <a:cubicBezTo>
                    <a:pt x="86" y="131"/>
                    <a:pt x="86" y="132"/>
                    <a:pt x="87" y="132"/>
                  </a:cubicBezTo>
                  <a:cubicBezTo>
                    <a:pt x="87" y="133"/>
                    <a:pt x="87" y="135"/>
                    <a:pt x="86" y="136"/>
                  </a:cubicBezTo>
                  <a:cubicBezTo>
                    <a:pt x="86" y="136"/>
                    <a:pt x="86" y="137"/>
                    <a:pt x="86" y="137"/>
                  </a:cubicBezTo>
                  <a:cubicBezTo>
                    <a:pt x="86" y="137"/>
                    <a:pt x="85" y="137"/>
                    <a:pt x="85" y="138"/>
                  </a:cubicBezTo>
                  <a:cubicBezTo>
                    <a:pt x="85" y="139"/>
                    <a:pt x="86" y="139"/>
                    <a:pt x="86" y="140"/>
                  </a:cubicBezTo>
                  <a:cubicBezTo>
                    <a:pt x="86" y="141"/>
                    <a:pt x="87" y="140"/>
                    <a:pt x="87" y="140"/>
                  </a:cubicBezTo>
                  <a:cubicBezTo>
                    <a:pt x="88" y="139"/>
                    <a:pt x="89" y="139"/>
                    <a:pt x="89" y="139"/>
                  </a:cubicBezTo>
                  <a:cubicBezTo>
                    <a:pt x="90" y="140"/>
                    <a:pt x="91" y="139"/>
                    <a:pt x="91" y="140"/>
                  </a:cubicBezTo>
                  <a:cubicBezTo>
                    <a:pt x="91" y="141"/>
                    <a:pt x="91" y="141"/>
                    <a:pt x="91" y="141"/>
                  </a:cubicBezTo>
                  <a:cubicBezTo>
                    <a:pt x="92" y="141"/>
                    <a:pt x="92" y="141"/>
                    <a:pt x="92" y="141"/>
                  </a:cubicBezTo>
                  <a:cubicBezTo>
                    <a:pt x="92" y="142"/>
                    <a:pt x="92" y="142"/>
                    <a:pt x="92" y="143"/>
                  </a:cubicBezTo>
                  <a:cubicBezTo>
                    <a:pt x="92" y="144"/>
                    <a:pt x="92" y="145"/>
                    <a:pt x="93" y="145"/>
                  </a:cubicBezTo>
                  <a:cubicBezTo>
                    <a:pt x="94" y="145"/>
                    <a:pt x="96" y="145"/>
                    <a:pt x="96" y="146"/>
                  </a:cubicBezTo>
                  <a:cubicBezTo>
                    <a:pt x="96" y="146"/>
                    <a:pt x="97" y="147"/>
                    <a:pt x="97" y="147"/>
                  </a:cubicBezTo>
                  <a:cubicBezTo>
                    <a:pt x="97" y="148"/>
                    <a:pt x="96" y="148"/>
                    <a:pt x="97" y="149"/>
                  </a:cubicBezTo>
                  <a:cubicBezTo>
                    <a:pt x="97" y="149"/>
                    <a:pt x="97" y="149"/>
                    <a:pt x="98" y="149"/>
                  </a:cubicBezTo>
                  <a:cubicBezTo>
                    <a:pt x="99" y="149"/>
                    <a:pt x="99" y="149"/>
                    <a:pt x="99" y="150"/>
                  </a:cubicBezTo>
                  <a:cubicBezTo>
                    <a:pt x="100" y="150"/>
                    <a:pt x="100" y="151"/>
                    <a:pt x="100" y="151"/>
                  </a:cubicBezTo>
                  <a:cubicBezTo>
                    <a:pt x="100" y="151"/>
                    <a:pt x="100" y="152"/>
                    <a:pt x="100" y="153"/>
                  </a:cubicBezTo>
                  <a:cubicBezTo>
                    <a:pt x="100" y="153"/>
                    <a:pt x="101" y="153"/>
                    <a:pt x="101" y="153"/>
                  </a:cubicBezTo>
                  <a:cubicBezTo>
                    <a:pt x="101" y="153"/>
                    <a:pt x="101" y="154"/>
                    <a:pt x="101" y="154"/>
                  </a:cubicBezTo>
                  <a:cubicBezTo>
                    <a:pt x="101" y="154"/>
                    <a:pt x="102" y="154"/>
                    <a:pt x="102" y="155"/>
                  </a:cubicBezTo>
                  <a:cubicBezTo>
                    <a:pt x="102" y="155"/>
                    <a:pt x="102" y="156"/>
                    <a:pt x="102" y="156"/>
                  </a:cubicBezTo>
                  <a:cubicBezTo>
                    <a:pt x="102" y="156"/>
                    <a:pt x="103" y="157"/>
                    <a:pt x="103" y="157"/>
                  </a:cubicBezTo>
                  <a:cubicBezTo>
                    <a:pt x="104" y="157"/>
                    <a:pt x="105" y="158"/>
                    <a:pt x="106" y="158"/>
                  </a:cubicBezTo>
                  <a:cubicBezTo>
                    <a:pt x="107" y="158"/>
                    <a:pt x="107" y="158"/>
                    <a:pt x="108" y="159"/>
                  </a:cubicBezTo>
                  <a:cubicBezTo>
                    <a:pt x="108" y="159"/>
                    <a:pt x="108" y="160"/>
                    <a:pt x="108" y="160"/>
                  </a:cubicBezTo>
                  <a:cubicBezTo>
                    <a:pt x="109" y="160"/>
                    <a:pt x="109" y="160"/>
                    <a:pt x="109" y="161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110" y="161"/>
                    <a:pt x="110" y="161"/>
                    <a:pt x="110" y="161"/>
                  </a:cubicBezTo>
                  <a:cubicBezTo>
                    <a:pt x="110" y="161"/>
                    <a:pt x="110" y="161"/>
                    <a:pt x="110" y="162"/>
                  </a:cubicBezTo>
                  <a:cubicBezTo>
                    <a:pt x="110" y="162"/>
                    <a:pt x="110" y="162"/>
                    <a:pt x="111" y="162"/>
                  </a:cubicBezTo>
                  <a:cubicBezTo>
                    <a:pt x="111" y="163"/>
                    <a:pt x="111" y="164"/>
                    <a:pt x="111" y="165"/>
                  </a:cubicBezTo>
                  <a:cubicBezTo>
                    <a:pt x="111" y="166"/>
                    <a:pt x="112" y="166"/>
                    <a:pt x="112" y="167"/>
                  </a:cubicBezTo>
                  <a:cubicBezTo>
                    <a:pt x="113" y="168"/>
                    <a:pt x="114" y="169"/>
                    <a:pt x="114" y="170"/>
                  </a:cubicBezTo>
                  <a:cubicBezTo>
                    <a:pt x="115" y="170"/>
                    <a:pt x="115" y="171"/>
                    <a:pt x="115" y="171"/>
                  </a:cubicBezTo>
                  <a:cubicBezTo>
                    <a:pt x="116" y="172"/>
                    <a:pt x="117" y="172"/>
                    <a:pt x="117" y="172"/>
                  </a:cubicBezTo>
                  <a:cubicBezTo>
                    <a:pt x="118" y="172"/>
                    <a:pt x="118" y="173"/>
                    <a:pt x="118" y="173"/>
                  </a:cubicBezTo>
                  <a:cubicBezTo>
                    <a:pt x="119" y="174"/>
                    <a:pt x="120" y="174"/>
                    <a:pt x="120" y="175"/>
                  </a:cubicBezTo>
                  <a:cubicBezTo>
                    <a:pt x="121" y="175"/>
                    <a:pt x="121" y="175"/>
                    <a:pt x="121" y="176"/>
                  </a:cubicBezTo>
                  <a:cubicBezTo>
                    <a:pt x="121" y="176"/>
                    <a:pt x="122" y="176"/>
                    <a:pt x="122" y="177"/>
                  </a:cubicBezTo>
                  <a:cubicBezTo>
                    <a:pt x="123" y="178"/>
                    <a:pt x="123" y="179"/>
                    <a:pt x="123" y="180"/>
                  </a:cubicBezTo>
                  <a:cubicBezTo>
                    <a:pt x="123" y="180"/>
                    <a:pt x="123" y="181"/>
                    <a:pt x="124" y="181"/>
                  </a:cubicBezTo>
                  <a:cubicBezTo>
                    <a:pt x="124" y="181"/>
                    <a:pt x="124" y="181"/>
                    <a:pt x="124" y="181"/>
                  </a:cubicBezTo>
                  <a:cubicBezTo>
                    <a:pt x="125" y="181"/>
                    <a:pt x="125" y="182"/>
                    <a:pt x="125" y="182"/>
                  </a:cubicBezTo>
                  <a:cubicBezTo>
                    <a:pt x="125" y="182"/>
                    <a:pt x="126" y="183"/>
                    <a:pt x="126" y="183"/>
                  </a:cubicBezTo>
                  <a:cubicBezTo>
                    <a:pt x="126" y="183"/>
                    <a:pt x="126" y="183"/>
                    <a:pt x="126" y="183"/>
                  </a:cubicBezTo>
                  <a:cubicBezTo>
                    <a:pt x="127" y="184"/>
                    <a:pt x="127" y="184"/>
                    <a:pt x="128" y="184"/>
                  </a:cubicBezTo>
                  <a:cubicBezTo>
                    <a:pt x="128" y="185"/>
                    <a:pt x="128" y="186"/>
                    <a:pt x="129" y="186"/>
                  </a:cubicBezTo>
                  <a:cubicBezTo>
                    <a:pt x="129" y="187"/>
                    <a:pt x="130" y="187"/>
                    <a:pt x="130" y="187"/>
                  </a:cubicBezTo>
                  <a:cubicBezTo>
                    <a:pt x="130" y="188"/>
                    <a:pt x="130" y="188"/>
                    <a:pt x="130" y="188"/>
                  </a:cubicBezTo>
                  <a:cubicBezTo>
                    <a:pt x="130" y="189"/>
                    <a:pt x="131" y="189"/>
                    <a:pt x="131" y="189"/>
                  </a:cubicBezTo>
                  <a:cubicBezTo>
                    <a:pt x="132" y="189"/>
                    <a:pt x="133" y="190"/>
                    <a:pt x="133" y="190"/>
                  </a:cubicBezTo>
                  <a:cubicBezTo>
                    <a:pt x="133" y="190"/>
                    <a:pt x="134" y="191"/>
                    <a:pt x="134" y="191"/>
                  </a:cubicBezTo>
                  <a:cubicBezTo>
                    <a:pt x="134" y="191"/>
                    <a:pt x="134" y="191"/>
                    <a:pt x="134" y="191"/>
                  </a:cubicBezTo>
                  <a:cubicBezTo>
                    <a:pt x="135" y="191"/>
                    <a:pt x="135" y="191"/>
                    <a:pt x="136" y="191"/>
                  </a:cubicBezTo>
                  <a:cubicBezTo>
                    <a:pt x="137" y="191"/>
                    <a:pt x="136" y="192"/>
                    <a:pt x="137" y="193"/>
                  </a:cubicBezTo>
                  <a:cubicBezTo>
                    <a:pt x="137" y="193"/>
                    <a:pt x="137" y="194"/>
                    <a:pt x="138" y="194"/>
                  </a:cubicBezTo>
                  <a:cubicBezTo>
                    <a:pt x="138" y="194"/>
                    <a:pt x="139" y="194"/>
                    <a:pt x="139" y="194"/>
                  </a:cubicBezTo>
                  <a:cubicBezTo>
                    <a:pt x="139" y="195"/>
                    <a:pt x="139" y="198"/>
                    <a:pt x="140" y="199"/>
                  </a:cubicBezTo>
                  <a:cubicBezTo>
                    <a:pt x="141" y="197"/>
                    <a:pt x="143" y="196"/>
                    <a:pt x="145" y="196"/>
                  </a:cubicBezTo>
                  <a:cubicBezTo>
                    <a:pt x="146" y="196"/>
                    <a:pt x="146" y="196"/>
                    <a:pt x="147" y="196"/>
                  </a:cubicBezTo>
                  <a:cubicBezTo>
                    <a:pt x="147" y="196"/>
                    <a:pt x="148" y="196"/>
                    <a:pt x="148" y="196"/>
                  </a:cubicBezTo>
                  <a:cubicBezTo>
                    <a:pt x="149" y="196"/>
                    <a:pt x="150" y="197"/>
                    <a:pt x="151" y="198"/>
                  </a:cubicBezTo>
                  <a:cubicBezTo>
                    <a:pt x="151" y="198"/>
                    <a:pt x="152" y="199"/>
                    <a:pt x="153" y="199"/>
                  </a:cubicBezTo>
                  <a:cubicBezTo>
                    <a:pt x="153" y="199"/>
                    <a:pt x="154" y="198"/>
                    <a:pt x="154" y="198"/>
                  </a:cubicBezTo>
                  <a:cubicBezTo>
                    <a:pt x="154" y="198"/>
                    <a:pt x="154" y="198"/>
                    <a:pt x="155" y="198"/>
                  </a:cubicBezTo>
                  <a:cubicBezTo>
                    <a:pt x="155" y="197"/>
                    <a:pt x="156" y="198"/>
                    <a:pt x="156" y="198"/>
                  </a:cubicBezTo>
                  <a:cubicBezTo>
                    <a:pt x="157" y="198"/>
                    <a:pt x="157" y="199"/>
                    <a:pt x="157" y="199"/>
                  </a:cubicBezTo>
                  <a:cubicBezTo>
                    <a:pt x="157" y="200"/>
                    <a:pt x="158" y="200"/>
                    <a:pt x="158" y="200"/>
                  </a:cubicBezTo>
                  <a:cubicBezTo>
                    <a:pt x="158" y="201"/>
                    <a:pt x="158" y="202"/>
                    <a:pt x="159" y="203"/>
                  </a:cubicBezTo>
                  <a:cubicBezTo>
                    <a:pt x="159" y="203"/>
                    <a:pt x="159" y="204"/>
                    <a:pt x="159" y="205"/>
                  </a:cubicBezTo>
                  <a:cubicBezTo>
                    <a:pt x="159" y="205"/>
                    <a:pt x="160" y="205"/>
                    <a:pt x="160" y="206"/>
                  </a:cubicBezTo>
                  <a:cubicBezTo>
                    <a:pt x="160" y="206"/>
                    <a:pt x="160" y="206"/>
                    <a:pt x="160" y="207"/>
                  </a:cubicBezTo>
                  <a:cubicBezTo>
                    <a:pt x="159" y="207"/>
                    <a:pt x="160" y="208"/>
                    <a:pt x="160" y="208"/>
                  </a:cubicBezTo>
                  <a:cubicBezTo>
                    <a:pt x="160" y="208"/>
                    <a:pt x="161" y="208"/>
                    <a:pt x="161" y="209"/>
                  </a:cubicBezTo>
                  <a:cubicBezTo>
                    <a:pt x="162" y="209"/>
                    <a:pt x="162" y="209"/>
                    <a:pt x="162" y="209"/>
                  </a:cubicBezTo>
                  <a:cubicBezTo>
                    <a:pt x="163" y="210"/>
                    <a:pt x="163" y="211"/>
                    <a:pt x="163" y="212"/>
                  </a:cubicBezTo>
                  <a:cubicBezTo>
                    <a:pt x="163" y="212"/>
                    <a:pt x="164" y="213"/>
                    <a:pt x="165" y="212"/>
                  </a:cubicBezTo>
                  <a:cubicBezTo>
                    <a:pt x="165" y="212"/>
                    <a:pt x="165" y="212"/>
                    <a:pt x="166" y="211"/>
                  </a:cubicBezTo>
                  <a:cubicBezTo>
                    <a:pt x="166" y="211"/>
                    <a:pt x="167" y="211"/>
                    <a:pt x="168" y="211"/>
                  </a:cubicBezTo>
                  <a:cubicBezTo>
                    <a:pt x="168" y="211"/>
                    <a:pt x="168" y="211"/>
                    <a:pt x="169" y="211"/>
                  </a:cubicBezTo>
                  <a:cubicBezTo>
                    <a:pt x="172" y="210"/>
                    <a:pt x="172" y="212"/>
                    <a:pt x="172" y="214"/>
                  </a:cubicBezTo>
                  <a:cubicBezTo>
                    <a:pt x="172" y="215"/>
                    <a:pt x="172" y="216"/>
                    <a:pt x="171" y="217"/>
                  </a:cubicBezTo>
                  <a:cubicBezTo>
                    <a:pt x="171" y="217"/>
                    <a:pt x="171" y="217"/>
                    <a:pt x="171" y="217"/>
                  </a:cubicBezTo>
                  <a:cubicBezTo>
                    <a:pt x="170" y="217"/>
                    <a:pt x="170" y="217"/>
                    <a:pt x="170" y="218"/>
                  </a:cubicBezTo>
                  <a:cubicBezTo>
                    <a:pt x="169" y="218"/>
                    <a:pt x="169" y="218"/>
                    <a:pt x="169" y="219"/>
                  </a:cubicBezTo>
                  <a:cubicBezTo>
                    <a:pt x="169" y="219"/>
                    <a:pt x="169" y="218"/>
                    <a:pt x="170" y="219"/>
                  </a:cubicBezTo>
                  <a:cubicBezTo>
                    <a:pt x="170" y="219"/>
                    <a:pt x="170" y="219"/>
                    <a:pt x="170" y="219"/>
                  </a:cubicBezTo>
                  <a:cubicBezTo>
                    <a:pt x="170" y="219"/>
                    <a:pt x="170" y="220"/>
                    <a:pt x="170" y="220"/>
                  </a:cubicBezTo>
                  <a:cubicBezTo>
                    <a:pt x="170" y="220"/>
                    <a:pt x="171" y="220"/>
                    <a:pt x="172" y="221"/>
                  </a:cubicBezTo>
                  <a:cubicBezTo>
                    <a:pt x="172" y="221"/>
                    <a:pt x="173" y="221"/>
                    <a:pt x="174" y="221"/>
                  </a:cubicBezTo>
                  <a:cubicBezTo>
                    <a:pt x="174" y="221"/>
                    <a:pt x="175" y="220"/>
                    <a:pt x="175" y="220"/>
                  </a:cubicBezTo>
                  <a:cubicBezTo>
                    <a:pt x="176" y="219"/>
                    <a:pt x="176" y="219"/>
                    <a:pt x="176" y="219"/>
                  </a:cubicBezTo>
                  <a:cubicBezTo>
                    <a:pt x="177" y="219"/>
                    <a:pt x="177" y="219"/>
                    <a:pt x="178" y="220"/>
                  </a:cubicBezTo>
                  <a:cubicBezTo>
                    <a:pt x="178" y="220"/>
                    <a:pt x="178" y="220"/>
                    <a:pt x="178" y="220"/>
                  </a:cubicBezTo>
                  <a:cubicBezTo>
                    <a:pt x="179" y="220"/>
                    <a:pt x="179" y="220"/>
                    <a:pt x="179" y="220"/>
                  </a:cubicBezTo>
                  <a:cubicBezTo>
                    <a:pt x="179" y="220"/>
                    <a:pt x="180" y="220"/>
                    <a:pt x="180" y="220"/>
                  </a:cubicBezTo>
                  <a:cubicBezTo>
                    <a:pt x="181" y="220"/>
                    <a:pt x="181" y="221"/>
                    <a:pt x="182" y="221"/>
                  </a:cubicBezTo>
                  <a:cubicBezTo>
                    <a:pt x="183" y="222"/>
                    <a:pt x="183" y="222"/>
                    <a:pt x="183" y="223"/>
                  </a:cubicBezTo>
                  <a:cubicBezTo>
                    <a:pt x="183" y="223"/>
                    <a:pt x="183" y="224"/>
                    <a:pt x="183" y="224"/>
                  </a:cubicBezTo>
                  <a:cubicBezTo>
                    <a:pt x="183" y="224"/>
                    <a:pt x="183" y="225"/>
                    <a:pt x="183" y="225"/>
                  </a:cubicBezTo>
                  <a:cubicBezTo>
                    <a:pt x="184" y="225"/>
                    <a:pt x="184" y="225"/>
                    <a:pt x="184" y="225"/>
                  </a:cubicBezTo>
                  <a:cubicBezTo>
                    <a:pt x="185" y="226"/>
                    <a:pt x="185" y="226"/>
                    <a:pt x="185" y="227"/>
                  </a:cubicBezTo>
                  <a:cubicBezTo>
                    <a:pt x="185" y="228"/>
                    <a:pt x="185" y="228"/>
                    <a:pt x="184" y="229"/>
                  </a:cubicBezTo>
                  <a:cubicBezTo>
                    <a:pt x="184" y="230"/>
                    <a:pt x="183" y="231"/>
                    <a:pt x="182" y="231"/>
                  </a:cubicBezTo>
                  <a:cubicBezTo>
                    <a:pt x="182" y="232"/>
                    <a:pt x="183" y="232"/>
                    <a:pt x="183" y="232"/>
                  </a:cubicBezTo>
                  <a:cubicBezTo>
                    <a:pt x="185" y="233"/>
                    <a:pt x="186" y="234"/>
                    <a:pt x="187" y="235"/>
                  </a:cubicBezTo>
                  <a:cubicBezTo>
                    <a:pt x="187" y="235"/>
                    <a:pt x="188" y="235"/>
                    <a:pt x="188" y="235"/>
                  </a:cubicBezTo>
                  <a:cubicBezTo>
                    <a:pt x="188" y="235"/>
                    <a:pt x="189" y="236"/>
                    <a:pt x="189" y="236"/>
                  </a:cubicBezTo>
                  <a:cubicBezTo>
                    <a:pt x="189" y="236"/>
                    <a:pt x="190" y="236"/>
                    <a:pt x="190" y="236"/>
                  </a:cubicBezTo>
                  <a:cubicBezTo>
                    <a:pt x="190" y="237"/>
                    <a:pt x="191" y="237"/>
                    <a:pt x="191" y="238"/>
                  </a:cubicBezTo>
                  <a:cubicBezTo>
                    <a:pt x="192" y="238"/>
                    <a:pt x="192" y="239"/>
                    <a:pt x="193" y="239"/>
                  </a:cubicBezTo>
                  <a:cubicBezTo>
                    <a:pt x="193" y="239"/>
                    <a:pt x="194" y="239"/>
                    <a:pt x="194" y="238"/>
                  </a:cubicBezTo>
                  <a:cubicBezTo>
                    <a:pt x="195" y="238"/>
                    <a:pt x="194" y="238"/>
                    <a:pt x="195" y="238"/>
                  </a:cubicBezTo>
                  <a:cubicBezTo>
                    <a:pt x="195" y="238"/>
                    <a:pt x="195" y="237"/>
                    <a:pt x="195" y="237"/>
                  </a:cubicBezTo>
                  <a:cubicBezTo>
                    <a:pt x="195" y="237"/>
                    <a:pt x="195" y="237"/>
                    <a:pt x="195" y="236"/>
                  </a:cubicBezTo>
                  <a:cubicBezTo>
                    <a:pt x="195" y="236"/>
                    <a:pt x="196" y="235"/>
                    <a:pt x="196" y="235"/>
                  </a:cubicBezTo>
                  <a:cubicBezTo>
                    <a:pt x="198" y="237"/>
                    <a:pt x="200" y="239"/>
                    <a:pt x="201" y="242"/>
                  </a:cubicBezTo>
                  <a:cubicBezTo>
                    <a:pt x="201" y="242"/>
                    <a:pt x="202" y="243"/>
                    <a:pt x="202" y="244"/>
                  </a:cubicBezTo>
                  <a:cubicBezTo>
                    <a:pt x="202" y="246"/>
                    <a:pt x="203" y="247"/>
                    <a:pt x="203" y="249"/>
                  </a:cubicBezTo>
                  <a:cubicBezTo>
                    <a:pt x="203" y="250"/>
                    <a:pt x="203" y="251"/>
                    <a:pt x="204" y="252"/>
                  </a:cubicBezTo>
                  <a:cubicBezTo>
                    <a:pt x="204" y="253"/>
                    <a:pt x="205" y="253"/>
                    <a:pt x="205" y="254"/>
                  </a:cubicBezTo>
                  <a:cubicBezTo>
                    <a:pt x="205" y="254"/>
                    <a:pt x="205" y="255"/>
                    <a:pt x="205" y="255"/>
                  </a:cubicBezTo>
                  <a:cubicBezTo>
                    <a:pt x="206" y="256"/>
                    <a:pt x="206" y="256"/>
                    <a:pt x="206" y="257"/>
                  </a:cubicBezTo>
                  <a:cubicBezTo>
                    <a:pt x="206" y="258"/>
                    <a:pt x="206" y="258"/>
                    <a:pt x="207" y="259"/>
                  </a:cubicBezTo>
                  <a:cubicBezTo>
                    <a:pt x="207" y="260"/>
                    <a:pt x="207" y="260"/>
                    <a:pt x="207" y="260"/>
                  </a:cubicBezTo>
                  <a:cubicBezTo>
                    <a:pt x="207" y="262"/>
                    <a:pt x="207" y="263"/>
                    <a:pt x="207" y="264"/>
                  </a:cubicBezTo>
                  <a:cubicBezTo>
                    <a:pt x="207" y="264"/>
                    <a:pt x="208" y="264"/>
                    <a:pt x="208" y="265"/>
                  </a:cubicBezTo>
                  <a:cubicBezTo>
                    <a:pt x="208" y="265"/>
                    <a:pt x="208" y="265"/>
                    <a:pt x="208" y="265"/>
                  </a:cubicBezTo>
                  <a:cubicBezTo>
                    <a:pt x="208" y="266"/>
                    <a:pt x="208" y="266"/>
                    <a:pt x="208" y="266"/>
                  </a:cubicBezTo>
                  <a:cubicBezTo>
                    <a:pt x="208" y="267"/>
                    <a:pt x="208" y="268"/>
                    <a:pt x="208" y="269"/>
                  </a:cubicBezTo>
                  <a:cubicBezTo>
                    <a:pt x="208" y="270"/>
                    <a:pt x="208" y="272"/>
                    <a:pt x="208" y="273"/>
                  </a:cubicBezTo>
                  <a:cubicBezTo>
                    <a:pt x="208" y="275"/>
                    <a:pt x="211" y="275"/>
                    <a:pt x="211" y="277"/>
                  </a:cubicBezTo>
                  <a:cubicBezTo>
                    <a:pt x="211" y="278"/>
                    <a:pt x="211" y="279"/>
                    <a:pt x="211" y="279"/>
                  </a:cubicBezTo>
                  <a:cubicBezTo>
                    <a:pt x="211" y="280"/>
                    <a:pt x="211" y="281"/>
                    <a:pt x="210" y="281"/>
                  </a:cubicBezTo>
                  <a:cubicBezTo>
                    <a:pt x="210" y="282"/>
                    <a:pt x="210" y="282"/>
                    <a:pt x="209" y="282"/>
                  </a:cubicBezTo>
                  <a:cubicBezTo>
                    <a:pt x="208" y="282"/>
                    <a:pt x="207" y="282"/>
                    <a:pt x="206" y="283"/>
                  </a:cubicBezTo>
                  <a:cubicBezTo>
                    <a:pt x="205" y="283"/>
                    <a:pt x="204" y="283"/>
                    <a:pt x="203" y="284"/>
                  </a:cubicBezTo>
                  <a:cubicBezTo>
                    <a:pt x="203" y="284"/>
                    <a:pt x="202" y="284"/>
                    <a:pt x="202" y="284"/>
                  </a:cubicBezTo>
                  <a:cubicBezTo>
                    <a:pt x="201" y="286"/>
                    <a:pt x="204" y="288"/>
                    <a:pt x="204" y="289"/>
                  </a:cubicBezTo>
                  <a:cubicBezTo>
                    <a:pt x="204" y="290"/>
                    <a:pt x="203" y="291"/>
                    <a:pt x="203" y="292"/>
                  </a:cubicBezTo>
                  <a:cubicBezTo>
                    <a:pt x="203" y="293"/>
                    <a:pt x="202" y="294"/>
                    <a:pt x="202" y="295"/>
                  </a:cubicBezTo>
                  <a:cubicBezTo>
                    <a:pt x="202" y="296"/>
                    <a:pt x="202" y="296"/>
                    <a:pt x="201" y="296"/>
                  </a:cubicBezTo>
                  <a:cubicBezTo>
                    <a:pt x="201" y="297"/>
                    <a:pt x="200" y="297"/>
                    <a:pt x="200" y="297"/>
                  </a:cubicBezTo>
                  <a:cubicBezTo>
                    <a:pt x="199" y="297"/>
                    <a:pt x="199" y="298"/>
                    <a:pt x="199" y="298"/>
                  </a:cubicBezTo>
                  <a:cubicBezTo>
                    <a:pt x="199" y="298"/>
                    <a:pt x="199" y="298"/>
                    <a:pt x="198" y="298"/>
                  </a:cubicBezTo>
                  <a:cubicBezTo>
                    <a:pt x="198" y="298"/>
                    <a:pt x="198" y="298"/>
                    <a:pt x="198" y="298"/>
                  </a:cubicBezTo>
                  <a:cubicBezTo>
                    <a:pt x="198" y="299"/>
                    <a:pt x="197" y="299"/>
                    <a:pt x="197" y="300"/>
                  </a:cubicBezTo>
                  <a:cubicBezTo>
                    <a:pt x="196" y="300"/>
                    <a:pt x="196" y="300"/>
                    <a:pt x="196" y="300"/>
                  </a:cubicBezTo>
                  <a:cubicBezTo>
                    <a:pt x="196" y="301"/>
                    <a:pt x="196" y="301"/>
                    <a:pt x="196" y="302"/>
                  </a:cubicBezTo>
                  <a:cubicBezTo>
                    <a:pt x="196" y="302"/>
                    <a:pt x="196" y="303"/>
                    <a:pt x="196" y="304"/>
                  </a:cubicBezTo>
                  <a:cubicBezTo>
                    <a:pt x="195" y="304"/>
                    <a:pt x="195" y="304"/>
                    <a:pt x="195" y="305"/>
                  </a:cubicBezTo>
                  <a:cubicBezTo>
                    <a:pt x="194" y="305"/>
                    <a:pt x="194" y="306"/>
                    <a:pt x="194" y="307"/>
                  </a:cubicBezTo>
                  <a:cubicBezTo>
                    <a:pt x="194" y="307"/>
                    <a:pt x="195" y="308"/>
                    <a:pt x="196" y="308"/>
                  </a:cubicBezTo>
                  <a:cubicBezTo>
                    <a:pt x="196" y="308"/>
                    <a:pt x="195" y="308"/>
                    <a:pt x="196" y="309"/>
                  </a:cubicBezTo>
                  <a:cubicBezTo>
                    <a:pt x="196" y="309"/>
                    <a:pt x="197" y="309"/>
                    <a:pt x="197" y="309"/>
                  </a:cubicBezTo>
                  <a:cubicBezTo>
                    <a:pt x="197" y="309"/>
                    <a:pt x="197" y="309"/>
                    <a:pt x="198" y="309"/>
                  </a:cubicBezTo>
                  <a:cubicBezTo>
                    <a:pt x="198" y="310"/>
                    <a:pt x="199" y="309"/>
                    <a:pt x="200" y="309"/>
                  </a:cubicBezTo>
                  <a:cubicBezTo>
                    <a:pt x="201" y="309"/>
                    <a:pt x="202" y="309"/>
                    <a:pt x="203" y="309"/>
                  </a:cubicBezTo>
                  <a:cubicBezTo>
                    <a:pt x="204" y="309"/>
                    <a:pt x="204" y="309"/>
                    <a:pt x="205" y="309"/>
                  </a:cubicBezTo>
                  <a:cubicBezTo>
                    <a:pt x="206" y="309"/>
                    <a:pt x="206" y="308"/>
                    <a:pt x="206" y="308"/>
                  </a:cubicBezTo>
                  <a:cubicBezTo>
                    <a:pt x="207" y="308"/>
                    <a:pt x="207" y="308"/>
                    <a:pt x="208" y="308"/>
                  </a:cubicBezTo>
                  <a:cubicBezTo>
                    <a:pt x="208" y="308"/>
                    <a:pt x="208" y="307"/>
                    <a:pt x="208" y="307"/>
                  </a:cubicBezTo>
                  <a:cubicBezTo>
                    <a:pt x="209" y="307"/>
                    <a:pt x="209" y="307"/>
                    <a:pt x="209" y="306"/>
                  </a:cubicBezTo>
                  <a:cubicBezTo>
                    <a:pt x="209" y="306"/>
                    <a:pt x="209" y="306"/>
                    <a:pt x="209" y="306"/>
                  </a:cubicBezTo>
                  <a:cubicBezTo>
                    <a:pt x="210" y="305"/>
                    <a:pt x="210" y="305"/>
                    <a:pt x="210" y="305"/>
                  </a:cubicBezTo>
                  <a:cubicBezTo>
                    <a:pt x="210" y="304"/>
                    <a:pt x="210" y="304"/>
                    <a:pt x="210" y="303"/>
                  </a:cubicBezTo>
                  <a:cubicBezTo>
                    <a:pt x="210" y="302"/>
                    <a:pt x="210" y="302"/>
                    <a:pt x="211" y="301"/>
                  </a:cubicBezTo>
                  <a:cubicBezTo>
                    <a:pt x="211" y="300"/>
                    <a:pt x="212" y="299"/>
                    <a:pt x="213" y="299"/>
                  </a:cubicBezTo>
                  <a:cubicBezTo>
                    <a:pt x="213" y="298"/>
                    <a:pt x="215" y="297"/>
                    <a:pt x="215" y="296"/>
                  </a:cubicBezTo>
                  <a:cubicBezTo>
                    <a:pt x="216" y="296"/>
                    <a:pt x="217" y="295"/>
                    <a:pt x="218" y="294"/>
                  </a:cubicBezTo>
                  <a:cubicBezTo>
                    <a:pt x="220" y="293"/>
                    <a:pt x="219" y="291"/>
                    <a:pt x="219" y="289"/>
                  </a:cubicBezTo>
                  <a:cubicBezTo>
                    <a:pt x="219" y="287"/>
                    <a:pt x="219" y="286"/>
                    <a:pt x="219" y="285"/>
                  </a:cubicBezTo>
                  <a:cubicBezTo>
                    <a:pt x="219" y="284"/>
                    <a:pt x="219" y="283"/>
                    <a:pt x="219" y="283"/>
                  </a:cubicBezTo>
                  <a:cubicBezTo>
                    <a:pt x="219" y="282"/>
                    <a:pt x="219" y="282"/>
                    <a:pt x="219" y="281"/>
                  </a:cubicBezTo>
                  <a:cubicBezTo>
                    <a:pt x="220" y="281"/>
                    <a:pt x="220" y="281"/>
                    <a:pt x="220" y="280"/>
                  </a:cubicBezTo>
                  <a:cubicBezTo>
                    <a:pt x="221" y="280"/>
                    <a:pt x="221" y="280"/>
                    <a:pt x="221" y="279"/>
                  </a:cubicBezTo>
                  <a:cubicBezTo>
                    <a:pt x="221" y="279"/>
                    <a:pt x="221" y="279"/>
                    <a:pt x="221" y="279"/>
                  </a:cubicBezTo>
                  <a:cubicBezTo>
                    <a:pt x="222" y="278"/>
                    <a:pt x="223" y="278"/>
                    <a:pt x="223" y="278"/>
                  </a:cubicBezTo>
                  <a:cubicBezTo>
                    <a:pt x="224" y="278"/>
                    <a:pt x="225" y="278"/>
                    <a:pt x="226" y="277"/>
                  </a:cubicBezTo>
                  <a:cubicBezTo>
                    <a:pt x="226" y="277"/>
                    <a:pt x="226" y="277"/>
                    <a:pt x="226" y="277"/>
                  </a:cubicBezTo>
                  <a:cubicBezTo>
                    <a:pt x="226" y="277"/>
                    <a:pt x="227" y="277"/>
                    <a:pt x="227" y="277"/>
                  </a:cubicBezTo>
                  <a:cubicBezTo>
                    <a:pt x="227" y="276"/>
                    <a:pt x="228" y="276"/>
                    <a:pt x="228" y="276"/>
                  </a:cubicBezTo>
                  <a:cubicBezTo>
                    <a:pt x="229" y="276"/>
                    <a:pt x="230" y="276"/>
                    <a:pt x="230" y="276"/>
                  </a:cubicBezTo>
                  <a:cubicBezTo>
                    <a:pt x="231" y="276"/>
                    <a:pt x="231" y="276"/>
                    <a:pt x="231" y="276"/>
                  </a:cubicBezTo>
                  <a:cubicBezTo>
                    <a:pt x="232" y="276"/>
                    <a:pt x="232" y="276"/>
                    <a:pt x="232" y="275"/>
                  </a:cubicBezTo>
                  <a:cubicBezTo>
                    <a:pt x="233" y="275"/>
                    <a:pt x="233" y="275"/>
                    <a:pt x="233" y="275"/>
                  </a:cubicBezTo>
                  <a:cubicBezTo>
                    <a:pt x="233" y="274"/>
                    <a:pt x="233" y="274"/>
                    <a:pt x="233" y="274"/>
                  </a:cubicBezTo>
                  <a:cubicBezTo>
                    <a:pt x="233" y="273"/>
                    <a:pt x="232" y="272"/>
                    <a:pt x="232" y="272"/>
                  </a:cubicBezTo>
                  <a:cubicBezTo>
                    <a:pt x="232" y="271"/>
                    <a:pt x="232" y="271"/>
                    <a:pt x="233" y="271"/>
                  </a:cubicBezTo>
                  <a:cubicBezTo>
                    <a:pt x="233" y="270"/>
                    <a:pt x="233" y="270"/>
                    <a:pt x="233" y="270"/>
                  </a:cubicBezTo>
                  <a:cubicBezTo>
                    <a:pt x="234" y="269"/>
                    <a:pt x="233" y="268"/>
                    <a:pt x="233" y="267"/>
                  </a:cubicBezTo>
                  <a:cubicBezTo>
                    <a:pt x="233" y="266"/>
                    <a:pt x="233" y="265"/>
                    <a:pt x="233" y="264"/>
                  </a:cubicBezTo>
                  <a:cubicBezTo>
                    <a:pt x="233" y="263"/>
                    <a:pt x="233" y="263"/>
                    <a:pt x="233" y="262"/>
                  </a:cubicBezTo>
                  <a:cubicBezTo>
                    <a:pt x="233" y="261"/>
                    <a:pt x="233" y="260"/>
                    <a:pt x="233" y="260"/>
                  </a:cubicBezTo>
                  <a:cubicBezTo>
                    <a:pt x="233" y="259"/>
                    <a:pt x="232" y="258"/>
                    <a:pt x="231" y="258"/>
                  </a:cubicBezTo>
                  <a:cubicBezTo>
                    <a:pt x="231" y="258"/>
                    <a:pt x="231" y="257"/>
                    <a:pt x="230" y="257"/>
                  </a:cubicBezTo>
                  <a:cubicBezTo>
                    <a:pt x="230" y="256"/>
                    <a:pt x="230" y="256"/>
                    <a:pt x="229" y="255"/>
                  </a:cubicBezTo>
                  <a:cubicBezTo>
                    <a:pt x="228" y="255"/>
                    <a:pt x="228" y="255"/>
                    <a:pt x="228" y="255"/>
                  </a:cubicBezTo>
                  <a:cubicBezTo>
                    <a:pt x="227" y="255"/>
                    <a:pt x="227" y="255"/>
                    <a:pt x="227" y="255"/>
                  </a:cubicBezTo>
                  <a:cubicBezTo>
                    <a:pt x="227" y="254"/>
                    <a:pt x="226" y="254"/>
                    <a:pt x="226" y="254"/>
                  </a:cubicBezTo>
                  <a:cubicBezTo>
                    <a:pt x="225" y="253"/>
                    <a:pt x="225" y="253"/>
                    <a:pt x="225" y="253"/>
                  </a:cubicBezTo>
                  <a:cubicBezTo>
                    <a:pt x="224" y="252"/>
                    <a:pt x="224" y="253"/>
                    <a:pt x="223" y="253"/>
                  </a:cubicBezTo>
                  <a:cubicBezTo>
                    <a:pt x="223" y="253"/>
                    <a:pt x="222" y="253"/>
                    <a:pt x="222" y="253"/>
                  </a:cubicBezTo>
                  <a:cubicBezTo>
                    <a:pt x="221" y="252"/>
                    <a:pt x="221" y="252"/>
                    <a:pt x="220" y="252"/>
                  </a:cubicBezTo>
                  <a:cubicBezTo>
                    <a:pt x="220" y="251"/>
                    <a:pt x="220" y="249"/>
                    <a:pt x="220" y="247"/>
                  </a:cubicBezTo>
                  <a:cubicBezTo>
                    <a:pt x="220" y="246"/>
                    <a:pt x="220" y="246"/>
                    <a:pt x="220" y="245"/>
                  </a:cubicBezTo>
                  <a:cubicBezTo>
                    <a:pt x="220" y="244"/>
                    <a:pt x="220" y="243"/>
                    <a:pt x="220" y="243"/>
                  </a:cubicBezTo>
                  <a:cubicBezTo>
                    <a:pt x="221" y="242"/>
                    <a:pt x="222" y="242"/>
                    <a:pt x="222" y="242"/>
                  </a:cubicBezTo>
                  <a:cubicBezTo>
                    <a:pt x="222" y="241"/>
                    <a:pt x="222" y="240"/>
                    <a:pt x="222" y="240"/>
                  </a:cubicBezTo>
                  <a:cubicBezTo>
                    <a:pt x="222" y="239"/>
                    <a:pt x="222" y="238"/>
                    <a:pt x="223" y="237"/>
                  </a:cubicBezTo>
                  <a:cubicBezTo>
                    <a:pt x="224" y="236"/>
                    <a:pt x="224" y="236"/>
                    <a:pt x="224" y="235"/>
                  </a:cubicBezTo>
                  <a:cubicBezTo>
                    <a:pt x="225" y="235"/>
                    <a:pt x="225" y="235"/>
                    <a:pt x="225" y="235"/>
                  </a:cubicBezTo>
                  <a:cubicBezTo>
                    <a:pt x="225" y="235"/>
                    <a:pt x="225" y="234"/>
                    <a:pt x="225" y="234"/>
                  </a:cubicBezTo>
                  <a:cubicBezTo>
                    <a:pt x="225" y="233"/>
                    <a:pt x="226" y="233"/>
                    <a:pt x="226" y="232"/>
                  </a:cubicBezTo>
                  <a:cubicBezTo>
                    <a:pt x="226" y="231"/>
                    <a:pt x="226" y="231"/>
                    <a:pt x="227" y="230"/>
                  </a:cubicBezTo>
                  <a:cubicBezTo>
                    <a:pt x="227" y="230"/>
                    <a:pt x="227" y="229"/>
                    <a:pt x="228" y="229"/>
                  </a:cubicBezTo>
                  <a:cubicBezTo>
                    <a:pt x="228" y="228"/>
                    <a:pt x="228" y="228"/>
                    <a:pt x="228" y="228"/>
                  </a:cubicBezTo>
                  <a:cubicBezTo>
                    <a:pt x="228" y="228"/>
                    <a:pt x="229" y="227"/>
                    <a:pt x="229" y="227"/>
                  </a:cubicBezTo>
                  <a:cubicBezTo>
                    <a:pt x="229" y="226"/>
                    <a:pt x="229" y="226"/>
                    <a:pt x="230" y="225"/>
                  </a:cubicBezTo>
                  <a:cubicBezTo>
                    <a:pt x="230" y="225"/>
                    <a:pt x="231" y="225"/>
                    <a:pt x="231" y="224"/>
                  </a:cubicBezTo>
                  <a:cubicBezTo>
                    <a:pt x="232" y="224"/>
                    <a:pt x="233" y="223"/>
                    <a:pt x="234" y="223"/>
                  </a:cubicBezTo>
                  <a:cubicBezTo>
                    <a:pt x="234" y="223"/>
                    <a:pt x="235" y="224"/>
                    <a:pt x="235" y="224"/>
                  </a:cubicBezTo>
                  <a:cubicBezTo>
                    <a:pt x="235" y="224"/>
                    <a:pt x="235" y="225"/>
                    <a:pt x="236" y="225"/>
                  </a:cubicBezTo>
                  <a:cubicBezTo>
                    <a:pt x="236" y="225"/>
                    <a:pt x="236" y="226"/>
                    <a:pt x="237" y="226"/>
                  </a:cubicBezTo>
                  <a:cubicBezTo>
                    <a:pt x="237" y="227"/>
                    <a:pt x="238" y="228"/>
                    <a:pt x="238" y="228"/>
                  </a:cubicBezTo>
                  <a:cubicBezTo>
                    <a:pt x="238" y="228"/>
                    <a:pt x="238" y="228"/>
                    <a:pt x="239" y="228"/>
                  </a:cubicBezTo>
                  <a:cubicBezTo>
                    <a:pt x="239" y="228"/>
                    <a:pt x="239" y="229"/>
                    <a:pt x="239" y="229"/>
                  </a:cubicBezTo>
                  <a:cubicBezTo>
                    <a:pt x="240" y="229"/>
                    <a:pt x="241" y="230"/>
                    <a:pt x="242" y="230"/>
                  </a:cubicBezTo>
                  <a:cubicBezTo>
                    <a:pt x="242" y="230"/>
                    <a:pt x="243" y="231"/>
                    <a:pt x="243" y="231"/>
                  </a:cubicBezTo>
                  <a:cubicBezTo>
                    <a:pt x="244" y="231"/>
                    <a:pt x="244" y="231"/>
                    <a:pt x="244" y="231"/>
                  </a:cubicBezTo>
                  <a:cubicBezTo>
                    <a:pt x="245" y="231"/>
                    <a:pt x="245" y="231"/>
                    <a:pt x="245" y="231"/>
                  </a:cubicBezTo>
                  <a:cubicBezTo>
                    <a:pt x="245" y="232"/>
                    <a:pt x="246" y="232"/>
                    <a:pt x="246" y="232"/>
                  </a:cubicBezTo>
                  <a:cubicBezTo>
                    <a:pt x="247" y="232"/>
                    <a:pt x="248" y="232"/>
                    <a:pt x="248" y="232"/>
                  </a:cubicBezTo>
                  <a:cubicBezTo>
                    <a:pt x="249" y="232"/>
                    <a:pt x="249" y="232"/>
                    <a:pt x="249" y="231"/>
                  </a:cubicBezTo>
                  <a:cubicBezTo>
                    <a:pt x="249" y="231"/>
                    <a:pt x="249" y="231"/>
                    <a:pt x="250" y="231"/>
                  </a:cubicBezTo>
                  <a:cubicBezTo>
                    <a:pt x="250" y="231"/>
                    <a:pt x="250" y="232"/>
                    <a:pt x="251" y="232"/>
                  </a:cubicBezTo>
                  <a:cubicBezTo>
                    <a:pt x="251" y="233"/>
                    <a:pt x="251" y="233"/>
                    <a:pt x="252" y="233"/>
                  </a:cubicBezTo>
                  <a:cubicBezTo>
                    <a:pt x="252" y="234"/>
                    <a:pt x="253" y="234"/>
                    <a:pt x="253" y="234"/>
                  </a:cubicBezTo>
                  <a:cubicBezTo>
                    <a:pt x="253" y="235"/>
                    <a:pt x="254" y="236"/>
                    <a:pt x="254" y="237"/>
                  </a:cubicBezTo>
                  <a:cubicBezTo>
                    <a:pt x="254" y="238"/>
                    <a:pt x="254" y="240"/>
                    <a:pt x="254" y="242"/>
                  </a:cubicBezTo>
                  <a:cubicBezTo>
                    <a:pt x="254" y="243"/>
                    <a:pt x="254" y="244"/>
                    <a:pt x="255" y="245"/>
                  </a:cubicBezTo>
                  <a:cubicBezTo>
                    <a:pt x="255" y="246"/>
                    <a:pt x="256" y="246"/>
                    <a:pt x="257" y="246"/>
                  </a:cubicBezTo>
                  <a:cubicBezTo>
                    <a:pt x="258" y="246"/>
                    <a:pt x="259" y="247"/>
                    <a:pt x="259" y="247"/>
                  </a:cubicBezTo>
                  <a:cubicBezTo>
                    <a:pt x="260" y="248"/>
                    <a:pt x="261" y="248"/>
                    <a:pt x="261" y="248"/>
                  </a:cubicBezTo>
                  <a:cubicBezTo>
                    <a:pt x="262" y="248"/>
                    <a:pt x="263" y="248"/>
                    <a:pt x="264" y="248"/>
                  </a:cubicBezTo>
                  <a:cubicBezTo>
                    <a:pt x="264" y="248"/>
                    <a:pt x="264" y="247"/>
                    <a:pt x="264" y="247"/>
                  </a:cubicBezTo>
                  <a:cubicBezTo>
                    <a:pt x="264" y="246"/>
                    <a:pt x="264" y="246"/>
                    <a:pt x="264" y="245"/>
                  </a:cubicBezTo>
                  <a:cubicBezTo>
                    <a:pt x="264" y="244"/>
                    <a:pt x="264" y="243"/>
                    <a:pt x="264" y="242"/>
                  </a:cubicBezTo>
                  <a:cubicBezTo>
                    <a:pt x="264" y="241"/>
                    <a:pt x="265" y="240"/>
                    <a:pt x="266" y="239"/>
                  </a:cubicBezTo>
                  <a:cubicBezTo>
                    <a:pt x="266" y="238"/>
                    <a:pt x="266" y="238"/>
                    <a:pt x="267" y="238"/>
                  </a:cubicBezTo>
                  <a:cubicBezTo>
                    <a:pt x="267" y="237"/>
                    <a:pt x="267" y="237"/>
                    <a:pt x="267" y="236"/>
                  </a:cubicBezTo>
                  <a:cubicBezTo>
                    <a:pt x="267" y="236"/>
                    <a:pt x="267" y="235"/>
                    <a:pt x="267" y="23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8417C00-02FA-7102-766F-02DA88AF9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3930651"/>
              <a:ext cx="77788" cy="55563"/>
            </a:xfrm>
            <a:custGeom>
              <a:avLst/>
              <a:gdLst>
                <a:gd name="T0" fmla="*/ 58 w 74"/>
                <a:gd name="T1" fmla="*/ 3 h 55"/>
                <a:gd name="T2" fmla="*/ 52 w 74"/>
                <a:gd name="T3" fmla="*/ 5 h 55"/>
                <a:gd name="T4" fmla="*/ 48 w 74"/>
                <a:gd name="T5" fmla="*/ 7 h 55"/>
                <a:gd name="T6" fmla="*/ 45 w 74"/>
                <a:gd name="T7" fmla="*/ 8 h 55"/>
                <a:gd name="T8" fmla="*/ 37 w 74"/>
                <a:gd name="T9" fmla="*/ 9 h 55"/>
                <a:gd name="T10" fmla="*/ 33 w 74"/>
                <a:gd name="T11" fmla="*/ 8 h 55"/>
                <a:gd name="T12" fmla="*/ 29 w 74"/>
                <a:gd name="T13" fmla="*/ 9 h 55"/>
                <a:gd name="T14" fmla="*/ 25 w 74"/>
                <a:gd name="T15" fmla="*/ 6 h 55"/>
                <a:gd name="T16" fmla="*/ 23 w 74"/>
                <a:gd name="T17" fmla="*/ 3 h 55"/>
                <a:gd name="T18" fmla="*/ 16 w 74"/>
                <a:gd name="T19" fmla="*/ 1 h 55"/>
                <a:gd name="T20" fmla="*/ 14 w 74"/>
                <a:gd name="T21" fmla="*/ 7 h 55"/>
                <a:gd name="T22" fmla="*/ 9 w 74"/>
                <a:gd name="T23" fmla="*/ 5 h 55"/>
                <a:gd name="T24" fmla="*/ 6 w 74"/>
                <a:gd name="T25" fmla="*/ 2 h 55"/>
                <a:gd name="T26" fmla="*/ 2 w 74"/>
                <a:gd name="T27" fmla="*/ 7 h 55"/>
                <a:gd name="T28" fmla="*/ 3 w 74"/>
                <a:gd name="T29" fmla="*/ 13 h 55"/>
                <a:gd name="T30" fmla="*/ 1 w 74"/>
                <a:gd name="T31" fmla="*/ 16 h 55"/>
                <a:gd name="T32" fmla="*/ 3 w 74"/>
                <a:gd name="T33" fmla="*/ 21 h 55"/>
                <a:gd name="T34" fmla="*/ 6 w 74"/>
                <a:gd name="T35" fmla="*/ 23 h 55"/>
                <a:gd name="T36" fmla="*/ 15 w 74"/>
                <a:gd name="T37" fmla="*/ 25 h 55"/>
                <a:gd name="T38" fmla="*/ 23 w 74"/>
                <a:gd name="T39" fmla="*/ 30 h 55"/>
                <a:gd name="T40" fmla="*/ 30 w 74"/>
                <a:gd name="T41" fmla="*/ 38 h 55"/>
                <a:gd name="T42" fmla="*/ 34 w 74"/>
                <a:gd name="T43" fmla="*/ 38 h 55"/>
                <a:gd name="T44" fmla="*/ 36 w 74"/>
                <a:gd name="T45" fmla="*/ 39 h 55"/>
                <a:gd name="T46" fmla="*/ 40 w 74"/>
                <a:gd name="T47" fmla="*/ 41 h 55"/>
                <a:gd name="T48" fmla="*/ 45 w 74"/>
                <a:gd name="T49" fmla="*/ 47 h 55"/>
                <a:gd name="T50" fmla="*/ 48 w 74"/>
                <a:gd name="T51" fmla="*/ 54 h 55"/>
                <a:gd name="T52" fmla="*/ 53 w 74"/>
                <a:gd name="T53" fmla="*/ 54 h 55"/>
                <a:gd name="T54" fmla="*/ 63 w 74"/>
                <a:gd name="T55" fmla="*/ 52 h 55"/>
                <a:gd name="T56" fmla="*/ 62 w 74"/>
                <a:gd name="T57" fmla="*/ 46 h 55"/>
                <a:gd name="T58" fmla="*/ 65 w 74"/>
                <a:gd name="T59" fmla="*/ 42 h 55"/>
                <a:gd name="T60" fmla="*/ 64 w 74"/>
                <a:gd name="T61" fmla="*/ 38 h 55"/>
                <a:gd name="T62" fmla="*/ 64 w 74"/>
                <a:gd name="T63" fmla="*/ 34 h 55"/>
                <a:gd name="T64" fmla="*/ 61 w 74"/>
                <a:gd name="T65" fmla="*/ 26 h 55"/>
                <a:gd name="T66" fmla="*/ 67 w 74"/>
                <a:gd name="T67" fmla="*/ 22 h 55"/>
                <a:gd name="T68" fmla="*/ 70 w 74"/>
                <a:gd name="T69" fmla="*/ 19 h 55"/>
                <a:gd name="T70" fmla="*/ 67 w 74"/>
                <a:gd name="T71" fmla="*/ 18 h 55"/>
                <a:gd name="T72" fmla="*/ 69 w 74"/>
                <a:gd name="T73" fmla="*/ 13 h 55"/>
                <a:gd name="T74" fmla="*/ 71 w 74"/>
                <a:gd name="T75" fmla="*/ 8 h 55"/>
                <a:gd name="T76" fmla="*/ 72 w 74"/>
                <a:gd name="T77" fmla="*/ 4 h 55"/>
                <a:gd name="T78" fmla="*/ 72 w 74"/>
                <a:gd name="T79" fmla="*/ 0 h 55"/>
                <a:gd name="T80" fmla="*/ 62 w 74"/>
                <a:gd name="T81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4" h="55">
                  <a:moveTo>
                    <a:pt x="62" y="5"/>
                  </a:moveTo>
                  <a:cubicBezTo>
                    <a:pt x="61" y="5"/>
                    <a:pt x="60" y="3"/>
                    <a:pt x="58" y="3"/>
                  </a:cubicBezTo>
                  <a:cubicBezTo>
                    <a:pt x="57" y="3"/>
                    <a:pt x="57" y="3"/>
                    <a:pt x="56" y="3"/>
                  </a:cubicBezTo>
                  <a:cubicBezTo>
                    <a:pt x="54" y="4"/>
                    <a:pt x="53" y="4"/>
                    <a:pt x="52" y="5"/>
                  </a:cubicBezTo>
                  <a:cubicBezTo>
                    <a:pt x="52" y="6"/>
                    <a:pt x="51" y="6"/>
                    <a:pt x="51" y="7"/>
                  </a:cubicBezTo>
                  <a:cubicBezTo>
                    <a:pt x="50" y="7"/>
                    <a:pt x="49" y="7"/>
                    <a:pt x="48" y="7"/>
                  </a:cubicBezTo>
                  <a:cubicBezTo>
                    <a:pt x="47" y="7"/>
                    <a:pt x="46" y="7"/>
                    <a:pt x="4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3" y="9"/>
                    <a:pt x="41" y="9"/>
                    <a:pt x="39" y="9"/>
                  </a:cubicBezTo>
                  <a:cubicBezTo>
                    <a:pt x="39" y="9"/>
                    <a:pt x="38" y="9"/>
                    <a:pt x="37" y="9"/>
                  </a:cubicBezTo>
                  <a:cubicBezTo>
                    <a:pt x="37" y="9"/>
                    <a:pt x="37" y="8"/>
                    <a:pt x="37" y="8"/>
                  </a:cubicBezTo>
                  <a:cubicBezTo>
                    <a:pt x="36" y="8"/>
                    <a:pt x="34" y="8"/>
                    <a:pt x="33" y="8"/>
                  </a:cubicBezTo>
                  <a:cubicBezTo>
                    <a:pt x="32" y="8"/>
                    <a:pt x="31" y="8"/>
                    <a:pt x="29" y="8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8" y="9"/>
                    <a:pt x="28" y="9"/>
                    <a:pt x="27" y="8"/>
                  </a:cubicBezTo>
                  <a:cubicBezTo>
                    <a:pt x="26" y="8"/>
                    <a:pt x="25" y="7"/>
                    <a:pt x="25" y="6"/>
                  </a:cubicBezTo>
                  <a:cubicBezTo>
                    <a:pt x="25" y="6"/>
                    <a:pt x="25" y="5"/>
                    <a:pt x="24" y="5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ubicBezTo>
                    <a:pt x="18" y="1"/>
                    <a:pt x="16" y="0"/>
                    <a:pt x="16" y="1"/>
                  </a:cubicBezTo>
                  <a:cubicBezTo>
                    <a:pt x="15" y="2"/>
                    <a:pt x="16" y="3"/>
                    <a:pt x="16" y="4"/>
                  </a:cubicBezTo>
                  <a:cubicBezTo>
                    <a:pt x="15" y="5"/>
                    <a:pt x="15" y="6"/>
                    <a:pt x="14" y="7"/>
                  </a:cubicBezTo>
                  <a:cubicBezTo>
                    <a:pt x="13" y="7"/>
                    <a:pt x="12" y="8"/>
                    <a:pt x="12" y="8"/>
                  </a:cubicBezTo>
                  <a:cubicBezTo>
                    <a:pt x="11" y="7"/>
                    <a:pt x="10" y="5"/>
                    <a:pt x="9" y="5"/>
                  </a:cubicBezTo>
                  <a:cubicBezTo>
                    <a:pt x="9" y="4"/>
                    <a:pt x="9" y="2"/>
                    <a:pt x="8" y="1"/>
                  </a:cubicBezTo>
                  <a:cubicBezTo>
                    <a:pt x="7" y="1"/>
                    <a:pt x="7" y="1"/>
                    <a:pt x="6" y="2"/>
                  </a:cubicBezTo>
                  <a:cubicBezTo>
                    <a:pt x="6" y="3"/>
                    <a:pt x="6" y="4"/>
                    <a:pt x="5" y="4"/>
                  </a:cubicBezTo>
                  <a:cubicBezTo>
                    <a:pt x="4" y="5"/>
                    <a:pt x="3" y="6"/>
                    <a:pt x="2" y="7"/>
                  </a:cubicBezTo>
                  <a:cubicBezTo>
                    <a:pt x="2" y="8"/>
                    <a:pt x="2" y="8"/>
                    <a:pt x="2" y="9"/>
                  </a:cubicBezTo>
                  <a:cubicBezTo>
                    <a:pt x="2" y="10"/>
                    <a:pt x="4" y="12"/>
                    <a:pt x="3" y="13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0" y="17"/>
                    <a:pt x="1" y="18"/>
                    <a:pt x="1" y="20"/>
                  </a:cubicBezTo>
                  <a:cubicBezTo>
                    <a:pt x="2" y="21"/>
                    <a:pt x="2" y="21"/>
                    <a:pt x="3" y="21"/>
                  </a:cubicBezTo>
                  <a:cubicBezTo>
                    <a:pt x="3" y="21"/>
                    <a:pt x="4" y="21"/>
                    <a:pt x="5" y="22"/>
                  </a:cubicBezTo>
                  <a:cubicBezTo>
                    <a:pt x="5" y="22"/>
                    <a:pt x="5" y="23"/>
                    <a:pt x="6" y="23"/>
                  </a:cubicBezTo>
                  <a:cubicBezTo>
                    <a:pt x="7" y="24"/>
                    <a:pt x="8" y="23"/>
                    <a:pt x="10" y="23"/>
                  </a:cubicBezTo>
                  <a:cubicBezTo>
                    <a:pt x="12" y="23"/>
                    <a:pt x="14" y="23"/>
                    <a:pt x="15" y="25"/>
                  </a:cubicBezTo>
                  <a:cubicBezTo>
                    <a:pt x="16" y="26"/>
                    <a:pt x="17" y="26"/>
                    <a:pt x="19" y="27"/>
                  </a:cubicBezTo>
                  <a:cubicBezTo>
                    <a:pt x="20" y="28"/>
                    <a:pt x="22" y="29"/>
                    <a:pt x="23" y="30"/>
                  </a:cubicBezTo>
                  <a:cubicBezTo>
                    <a:pt x="24" y="32"/>
                    <a:pt x="25" y="35"/>
                    <a:pt x="27" y="37"/>
                  </a:cubicBezTo>
                  <a:cubicBezTo>
                    <a:pt x="28" y="37"/>
                    <a:pt x="29" y="38"/>
                    <a:pt x="30" y="38"/>
                  </a:cubicBezTo>
                  <a:cubicBezTo>
                    <a:pt x="31" y="38"/>
                    <a:pt x="32" y="39"/>
                    <a:pt x="32" y="39"/>
                  </a:cubicBezTo>
                  <a:cubicBezTo>
                    <a:pt x="33" y="39"/>
                    <a:pt x="33" y="38"/>
                    <a:pt x="34" y="38"/>
                  </a:cubicBezTo>
                  <a:cubicBezTo>
                    <a:pt x="34" y="38"/>
                    <a:pt x="35" y="39"/>
                    <a:pt x="35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40" y="39"/>
                    <a:pt x="40" y="40"/>
                    <a:pt x="40" y="41"/>
                  </a:cubicBezTo>
                  <a:cubicBezTo>
                    <a:pt x="41" y="42"/>
                    <a:pt x="43" y="43"/>
                    <a:pt x="44" y="44"/>
                  </a:cubicBezTo>
                  <a:cubicBezTo>
                    <a:pt x="45" y="45"/>
                    <a:pt x="45" y="46"/>
                    <a:pt x="45" y="47"/>
                  </a:cubicBezTo>
                  <a:cubicBezTo>
                    <a:pt x="45" y="49"/>
                    <a:pt x="45" y="51"/>
                    <a:pt x="46" y="52"/>
                  </a:cubicBezTo>
                  <a:cubicBezTo>
                    <a:pt x="46" y="54"/>
                    <a:pt x="47" y="54"/>
                    <a:pt x="48" y="54"/>
                  </a:cubicBezTo>
                  <a:cubicBezTo>
                    <a:pt x="49" y="54"/>
                    <a:pt x="50" y="54"/>
                    <a:pt x="51" y="54"/>
                  </a:cubicBezTo>
                  <a:cubicBezTo>
                    <a:pt x="52" y="53"/>
                    <a:pt x="52" y="54"/>
                    <a:pt x="53" y="54"/>
                  </a:cubicBezTo>
                  <a:cubicBezTo>
                    <a:pt x="55" y="55"/>
                    <a:pt x="58" y="55"/>
                    <a:pt x="60" y="55"/>
                  </a:cubicBezTo>
                  <a:cubicBezTo>
                    <a:pt x="61" y="55"/>
                    <a:pt x="64" y="54"/>
                    <a:pt x="63" y="52"/>
                  </a:cubicBezTo>
                  <a:cubicBezTo>
                    <a:pt x="62" y="51"/>
                    <a:pt x="60" y="49"/>
                    <a:pt x="61" y="47"/>
                  </a:cubicBezTo>
                  <a:cubicBezTo>
                    <a:pt x="61" y="47"/>
                    <a:pt x="62" y="46"/>
                    <a:pt x="62" y="46"/>
                  </a:cubicBezTo>
                  <a:cubicBezTo>
                    <a:pt x="63" y="44"/>
                    <a:pt x="63" y="44"/>
                    <a:pt x="64" y="43"/>
                  </a:cubicBezTo>
                  <a:cubicBezTo>
                    <a:pt x="65" y="43"/>
                    <a:pt x="65" y="43"/>
                    <a:pt x="65" y="42"/>
                  </a:cubicBezTo>
                  <a:cubicBezTo>
                    <a:pt x="66" y="41"/>
                    <a:pt x="66" y="42"/>
                    <a:pt x="66" y="40"/>
                  </a:cubicBezTo>
                  <a:cubicBezTo>
                    <a:pt x="67" y="38"/>
                    <a:pt x="65" y="39"/>
                    <a:pt x="64" y="38"/>
                  </a:cubicBezTo>
                  <a:cubicBezTo>
                    <a:pt x="63" y="37"/>
                    <a:pt x="63" y="36"/>
                    <a:pt x="63" y="36"/>
                  </a:cubicBezTo>
                  <a:cubicBezTo>
                    <a:pt x="64" y="35"/>
                    <a:pt x="64" y="35"/>
                    <a:pt x="64" y="34"/>
                  </a:cubicBezTo>
                  <a:cubicBezTo>
                    <a:pt x="65" y="33"/>
                    <a:pt x="62" y="31"/>
                    <a:pt x="61" y="30"/>
                  </a:cubicBezTo>
                  <a:cubicBezTo>
                    <a:pt x="60" y="28"/>
                    <a:pt x="61" y="28"/>
                    <a:pt x="61" y="26"/>
                  </a:cubicBezTo>
                  <a:cubicBezTo>
                    <a:pt x="62" y="24"/>
                    <a:pt x="64" y="22"/>
                    <a:pt x="65" y="22"/>
                  </a:cubicBezTo>
                  <a:cubicBezTo>
                    <a:pt x="66" y="22"/>
                    <a:pt x="67" y="22"/>
                    <a:pt x="67" y="22"/>
                  </a:cubicBezTo>
                  <a:cubicBezTo>
                    <a:pt x="68" y="23"/>
                    <a:pt x="68" y="23"/>
                    <a:pt x="69" y="23"/>
                  </a:cubicBezTo>
                  <a:cubicBezTo>
                    <a:pt x="71" y="23"/>
                    <a:pt x="72" y="20"/>
                    <a:pt x="70" y="19"/>
                  </a:cubicBezTo>
                  <a:cubicBezTo>
                    <a:pt x="70" y="19"/>
                    <a:pt x="69" y="18"/>
                    <a:pt x="68" y="18"/>
                  </a:cubicBezTo>
                  <a:cubicBezTo>
                    <a:pt x="68" y="18"/>
                    <a:pt x="67" y="18"/>
                    <a:pt x="67" y="18"/>
                  </a:cubicBezTo>
                  <a:cubicBezTo>
                    <a:pt x="66" y="17"/>
                    <a:pt x="66" y="16"/>
                    <a:pt x="66" y="15"/>
                  </a:cubicBezTo>
                  <a:cubicBezTo>
                    <a:pt x="66" y="13"/>
                    <a:pt x="67" y="13"/>
                    <a:pt x="69" y="13"/>
                  </a:cubicBezTo>
                  <a:cubicBezTo>
                    <a:pt x="71" y="12"/>
                    <a:pt x="70" y="11"/>
                    <a:pt x="70" y="9"/>
                  </a:cubicBezTo>
                  <a:cubicBezTo>
                    <a:pt x="70" y="9"/>
                    <a:pt x="71" y="8"/>
                    <a:pt x="71" y="8"/>
                  </a:cubicBezTo>
                  <a:cubicBezTo>
                    <a:pt x="71" y="7"/>
                    <a:pt x="70" y="6"/>
                    <a:pt x="71" y="6"/>
                  </a:cubicBezTo>
                  <a:cubicBezTo>
                    <a:pt x="71" y="5"/>
                    <a:pt x="72" y="5"/>
                    <a:pt x="72" y="4"/>
                  </a:cubicBezTo>
                  <a:cubicBezTo>
                    <a:pt x="73" y="3"/>
                    <a:pt x="73" y="2"/>
                    <a:pt x="73" y="2"/>
                  </a:cubicBezTo>
                  <a:cubicBezTo>
                    <a:pt x="74" y="1"/>
                    <a:pt x="73" y="0"/>
                    <a:pt x="72" y="0"/>
                  </a:cubicBezTo>
                  <a:cubicBezTo>
                    <a:pt x="71" y="0"/>
                    <a:pt x="71" y="1"/>
                    <a:pt x="70" y="2"/>
                  </a:cubicBezTo>
                  <a:lnTo>
                    <a:pt x="62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1DA8B4F-35E1-110E-B6A6-C834FFCD2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2026" y="3825876"/>
              <a:ext cx="38100" cy="80963"/>
            </a:xfrm>
            <a:custGeom>
              <a:avLst/>
              <a:gdLst>
                <a:gd name="T0" fmla="*/ 29 w 37"/>
                <a:gd name="T1" fmla="*/ 4 h 78"/>
                <a:gd name="T2" fmla="*/ 31 w 37"/>
                <a:gd name="T3" fmla="*/ 6 h 78"/>
                <a:gd name="T4" fmla="*/ 33 w 37"/>
                <a:gd name="T5" fmla="*/ 9 h 78"/>
                <a:gd name="T6" fmla="*/ 33 w 37"/>
                <a:gd name="T7" fmla="*/ 13 h 78"/>
                <a:gd name="T8" fmla="*/ 36 w 37"/>
                <a:gd name="T9" fmla="*/ 15 h 78"/>
                <a:gd name="T10" fmla="*/ 37 w 37"/>
                <a:gd name="T11" fmla="*/ 20 h 78"/>
                <a:gd name="T12" fmla="*/ 37 w 37"/>
                <a:gd name="T13" fmla="*/ 24 h 78"/>
                <a:gd name="T14" fmla="*/ 36 w 37"/>
                <a:gd name="T15" fmla="*/ 28 h 78"/>
                <a:gd name="T16" fmla="*/ 35 w 37"/>
                <a:gd name="T17" fmla="*/ 31 h 78"/>
                <a:gd name="T18" fmla="*/ 33 w 37"/>
                <a:gd name="T19" fmla="*/ 33 h 78"/>
                <a:gd name="T20" fmla="*/ 32 w 37"/>
                <a:gd name="T21" fmla="*/ 35 h 78"/>
                <a:gd name="T22" fmla="*/ 34 w 37"/>
                <a:gd name="T23" fmla="*/ 39 h 78"/>
                <a:gd name="T24" fmla="*/ 33 w 37"/>
                <a:gd name="T25" fmla="*/ 49 h 78"/>
                <a:gd name="T26" fmla="*/ 33 w 37"/>
                <a:gd name="T27" fmla="*/ 55 h 78"/>
                <a:gd name="T28" fmla="*/ 32 w 37"/>
                <a:gd name="T29" fmla="*/ 57 h 78"/>
                <a:gd name="T30" fmla="*/ 31 w 37"/>
                <a:gd name="T31" fmla="*/ 60 h 78"/>
                <a:gd name="T32" fmla="*/ 31 w 37"/>
                <a:gd name="T33" fmla="*/ 63 h 78"/>
                <a:gd name="T34" fmla="*/ 30 w 37"/>
                <a:gd name="T35" fmla="*/ 66 h 78"/>
                <a:gd name="T36" fmla="*/ 30 w 37"/>
                <a:gd name="T37" fmla="*/ 67 h 78"/>
                <a:gd name="T38" fmla="*/ 30 w 37"/>
                <a:gd name="T39" fmla="*/ 70 h 78"/>
                <a:gd name="T40" fmla="*/ 28 w 37"/>
                <a:gd name="T41" fmla="*/ 70 h 78"/>
                <a:gd name="T42" fmla="*/ 25 w 37"/>
                <a:gd name="T43" fmla="*/ 68 h 78"/>
                <a:gd name="T44" fmla="*/ 23 w 37"/>
                <a:gd name="T45" fmla="*/ 67 h 78"/>
                <a:gd name="T46" fmla="*/ 18 w 37"/>
                <a:gd name="T47" fmla="*/ 65 h 78"/>
                <a:gd name="T48" fmla="*/ 18 w 37"/>
                <a:gd name="T49" fmla="*/ 68 h 78"/>
                <a:gd name="T50" fmla="*/ 15 w 37"/>
                <a:gd name="T51" fmla="*/ 76 h 78"/>
                <a:gd name="T52" fmla="*/ 10 w 37"/>
                <a:gd name="T53" fmla="*/ 77 h 78"/>
                <a:gd name="T54" fmla="*/ 8 w 37"/>
                <a:gd name="T55" fmla="*/ 78 h 78"/>
                <a:gd name="T56" fmla="*/ 7 w 37"/>
                <a:gd name="T57" fmla="*/ 72 h 78"/>
                <a:gd name="T58" fmla="*/ 4 w 37"/>
                <a:gd name="T59" fmla="*/ 68 h 78"/>
                <a:gd name="T60" fmla="*/ 3 w 37"/>
                <a:gd name="T61" fmla="*/ 66 h 78"/>
                <a:gd name="T62" fmla="*/ 4 w 37"/>
                <a:gd name="T63" fmla="*/ 60 h 78"/>
                <a:gd name="T64" fmla="*/ 6 w 37"/>
                <a:gd name="T65" fmla="*/ 57 h 78"/>
                <a:gd name="T66" fmla="*/ 5 w 37"/>
                <a:gd name="T67" fmla="*/ 53 h 78"/>
                <a:gd name="T68" fmla="*/ 7 w 37"/>
                <a:gd name="T69" fmla="*/ 51 h 78"/>
                <a:gd name="T70" fmla="*/ 8 w 37"/>
                <a:gd name="T71" fmla="*/ 48 h 78"/>
                <a:gd name="T72" fmla="*/ 8 w 37"/>
                <a:gd name="T73" fmla="*/ 46 h 78"/>
                <a:gd name="T74" fmla="*/ 6 w 37"/>
                <a:gd name="T75" fmla="*/ 45 h 78"/>
                <a:gd name="T76" fmla="*/ 4 w 37"/>
                <a:gd name="T77" fmla="*/ 46 h 78"/>
                <a:gd name="T78" fmla="*/ 5 w 37"/>
                <a:gd name="T79" fmla="*/ 43 h 78"/>
                <a:gd name="T80" fmla="*/ 6 w 37"/>
                <a:gd name="T81" fmla="*/ 39 h 78"/>
                <a:gd name="T82" fmla="*/ 7 w 37"/>
                <a:gd name="T83" fmla="*/ 37 h 78"/>
                <a:gd name="T84" fmla="*/ 7 w 37"/>
                <a:gd name="T85" fmla="*/ 30 h 78"/>
                <a:gd name="T86" fmla="*/ 5 w 37"/>
                <a:gd name="T87" fmla="*/ 26 h 78"/>
                <a:gd name="T88" fmla="*/ 4 w 37"/>
                <a:gd name="T89" fmla="*/ 23 h 78"/>
                <a:gd name="T90" fmla="*/ 3 w 37"/>
                <a:gd name="T91" fmla="*/ 21 h 78"/>
                <a:gd name="T92" fmla="*/ 1 w 37"/>
                <a:gd name="T93" fmla="*/ 19 h 78"/>
                <a:gd name="T94" fmla="*/ 2 w 37"/>
                <a:gd name="T95" fmla="*/ 15 h 78"/>
                <a:gd name="T96" fmla="*/ 3 w 37"/>
                <a:gd name="T97" fmla="*/ 11 h 78"/>
                <a:gd name="T98" fmla="*/ 3 w 37"/>
                <a:gd name="T99" fmla="*/ 8 h 78"/>
                <a:gd name="T100" fmla="*/ 5 w 37"/>
                <a:gd name="T101" fmla="*/ 6 h 78"/>
                <a:gd name="T102" fmla="*/ 4 w 37"/>
                <a:gd name="T103" fmla="*/ 9 h 78"/>
                <a:gd name="T104" fmla="*/ 6 w 37"/>
                <a:gd name="T105" fmla="*/ 10 h 78"/>
                <a:gd name="T106" fmla="*/ 11 w 37"/>
                <a:gd name="T107" fmla="*/ 11 h 78"/>
                <a:gd name="T108" fmla="*/ 13 w 37"/>
                <a:gd name="T109" fmla="*/ 11 h 78"/>
                <a:gd name="T110" fmla="*/ 16 w 37"/>
                <a:gd name="T111" fmla="*/ 10 h 78"/>
                <a:gd name="T112" fmla="*/ 20 w 37"/>
                <a:gd name="T113" fmla="*/ 6 h 78"/>
                <a:gd name="T114" fmla="*/ 22 w 37"/>
                <a:gd name="T115" fmla="*/ 5 h 78"/>
                <a:gd name="T116" fmla="*/ 23 w 37"/>
                <a:gd name="T117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" h="78">
                  <a:moveTo>
                    <a:pt x="28" y="2"/>
                  </a:moveTo>
                  <a:cubicBezTo>
                    <a:pt x="28" y="3"/>
                    <a:pt x="28" y="4"/>
                    <a:pt x="29" y="4"/>
                  </a:cubicBezTo>
                  <a:cubicBezTo>
                    <a:pt x="30" y="4"/>
                    <a:pt x="31" y="4"/>
                    <a:pt x="31" y="5"/>
                  </a:cubicBezTo>
                  <a:cubicBezTo>
                    <a:pt x="31" y="5"/>
                    <a:pt x="31" y="6"/>
                    <a:pt x="31" y="6"/>
                  </a:cubicBezTo>
                  <a:cubicBezTo>
                    <a:pt x="31" y="7"/>
                    <a:pt x="32" y="7"/>
                    <a:pt x="32" y="7"/>
                  </a:cubicBezTo>
                  <a:cubicBezTo>
                    <a:pt x="33" y="7"/>
                    <a:pt x="33" y="9"/>
                    <a:pt x="33" y="9"/>
                  </a:cubicBezTo>
                  <a:cubicBezTo>
                    <a:pt x="33" y="10"/>
                    <a:pt x="32" y="10"/>
                    <a:pt x="32" y="11"/>
                  </a:cubicBezTo>
                  <a:cubicBezTo>
                    <a:pt x="32" y="12"/>
                    <a:pt x="32" y="12"/>
                    <a:pt x="33" y="13"/>
                  </a:cubicBezTo>
                  <a:cubicBezTo>
                    <a:pt x="33" y="13"/>
                    <a:pt x="34" y="13"/>
                    <a:pt x="35" y="13"/>
                  </a:cubicBezTo>
                  <a:cubicBezTo>
                    <a:pt x="36" y="14"/>
                    <a:pt x="36" y="14"/>
                    <a:pt x="36" y="15"/>
                  </a:cubicBezTo>
                  <a:cubicBezTo>
                    <a:pt x="36" y="16"/>
                    <a:pt x="37" y="18"/>
                    <a:pt x="37" y="19"/>
                  </a:cubicBezTo>
                  <a:cubicBezTo>
                    <a:pt x="37" y="19"/>
                    <a:pt x="37" y="20"/>
                    <a:pt x="37" y="20"/>
                  </a:cubicBezTo>
                  <a:cubicBezTo>
                    <a:pt x="37" y="21"/>
                    <a:pt x="37" y="21"/>
                    <a:pt x="37" y="22"/>
                  </a:cubicBezTo>
                  <a:cubicBezTo>
                    <a:pt x="37" y="23"/>
                    <a:pt x="37" y="24"/>
                    <a:pt x="37" y="24"/>
                  </a:cubicBezTo>
                  <a:cubicBezTo>
                    <a:pt x="37" y="25"/>
                    <a:pt x="37" y="26"/>
                    <a:pt x="37" y="27"/>
                  </a:cubicBezTo>
                  <a:cubicBezTo>
                    <a:pt x="36" y="27"/>
                    <a:pt x="36" y="28"/>
                    <a:pt x="36" y="28"/>
                  </a:cubicBezTo>
                  <a:cubicBezTo>
                    <a:pt x="36" y="29"/>
                    <a:pt x="36" y="29"/>
                    <a:pt x="36" y="30"/>
                  </a:cubicBezTo>
                  <a:cubicBezTo>
                    <a:pt x="36" y="30"/>
                    <a:pt x="36" y="31"/>
                    <a:pt x="35" y="31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4" y="33"/>
                    <a:pt x="33" y="32"/>
                    <a:pt x="33" y="33"/>
                  </a:cubicBezTo>
                  <a:cubicBezTo>
                    <a:pt x="33" y="33"/>
                    <a:pt x="33" y="34"/>
                    <a:pt x="33" y="34"/>
                  </a:cubicBezTo>
                  <a:cubicBezTo>
                    <a:pt x="33" y="34"/>
                    <a:pt x="32" y="34"/>
                    <a:pt x="32" y="35"/>
                  </a:cubicBezTo>
                  <a:cubicBezTo>
                    <a:pt x="32" y="35"/>
                    <a:pt x="32" y="37"/>
                    <a:pt x="33" y="37"/>
                  </a:cubicBezTo>
                  <a:cubicBezTo>
                    <a:pt x="33" y="38"/>
                    <a:pt x="33" y="38"/>
                    <a:pt x="34" y="39"/>
                  </a:cubicBezTo>
                  <a:cubicBezTo>
                    <a:pt x="34" y="40"/>
                    <a:pt x="34" y="40"/>
                    <a:pt x="34" y="41"/>
                  </a:cubicBezTo>
                  <a:cubicBezTo>
                    <a:pt x="34" y="44"/>
                    <a:pt x="33" y="47"/>
                    <a:pt x="33" y="49"/>
                  </a:cubicBezTo>
                  <a:cubicBezTo>
                    <a:pt x="33" y="51"/>
                    <a:pt x="33" y="52"/>
                    <a:pt x="33" y="53"/>
                  </a:cubicBezTo>
                  <a:cubicBezTo>
                    <a:pt x="33" y="53"/>
                    <a:pt x="33" y="54"/>
                    <a:pt x="33" y="55"/>
                  </a:cubicBezTo>
                  <a:cubicBezTo>
                    <a:pt x="33" y="55"/>
                    <a:pt x="32" y="56"/>
                    <a:pt x="32" y="56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2" y="59"/>
                    <a:pt x="32" y="59"/>
                    <a:pt x="31" y="60"/>
                  </a:cubicBezTo>
                  <a:cubicBezTo>
                    <a:pt x="31" y="61"/>
                    <a:pt x="32" y="61"/>
                    <a:pt x="31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5"/>
                  </a:cubicBezTo>
                  <a:cubicBezTo>
                    <a:pt x="31" y="65"/>
                    <a:pt x="31" y="66"/>
                    <a:pt x="30" y="66"/>
                  </a:cubicBezTo>
                  <a:cubicBezTo>
                    <a:pt x="30" y="66"/>
                    <a:pt x="30" y="66"/>
                    <a:pt x="30" y="66"/>
                  </a:cubicBezTo>
                  <a:cubicBezTo>
                    <a:pt x="30" y="66"/>
                    <a:pt x="30" y="66"/>
                    <a:pt x="30" y="67"/>
                  </a:cubicBezTo>
                  <a:cubicBezTo>
                    <a:pt x="30" y="67"/>
                    <a:pt x="30" y="68"/>
                    <a:pt x="30" y="68"/>
                  </a:cubicBezTo>
                  <a:cubicBezTo>
                    <a:pt x="30" y="69"/>
                    <a:pt x="30" y="70"/>
                    <a:pt x="30" y="70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8" y="70"/>
                    <a:pt x="29" y="70"/>
                    <a:pt x="28" y="70"/>
                  </a:cubicBezTo>
                  <a:cubicBezTo>
                    <a:pt x="27" y="71"/>
                    <a:pt x="27" y="71"/>
                    <a:pt x="26" y="70"/>
                  </a:cubicBezTo>
                  <a:cubicBezTo>
                    <a:pt x="26" y="69"/>
                    <a:pt x="26" y="68"/>
                    <a:pt x="25" y="68"/>
                  </a:cubicBezTo>
                  <a:cubicBezTo>
                    <a:pt x="25" y="67"/>
                    <a:pt x="25" y="67"/>
                    <a:pt x="24" y="67"/>
                  </a:cubicBezTo>
                  <a:cubicBezTo>
                    <a:pt x="24" y="67"/>
                    <a:pt x="23" y="67"/>
                    <a:pt x="23" y="67"/>
                  </a:cubicBezTo>
                  <a:cubicBezTo>
                    <a:pt x="21" y="67"/>
                    <a:pt x="21" y="66"/>
                    <a:pt x="19" y="65"/>
                  </a:cubicBezTo>
                  <a:cubicBezTo>
                    <a:pt x="19" y="65"/>
                    <a:pt x="18" y="65"/>
                    <a:pt x="18" y="65"/>
                  </a:cubicBezTo>
                  <a:cubicBezTo>
                    <a:pt x="17" y="66"/>
                    <a:pt x="18" y="66"/>
                    <a:pt x="18" y="67"/>
                  </a:cubicBezTo>
                  <a:cubicBezTo>
                    <a:pt x="19" y="68"/>
                    <a:pt x="18" y="68"/>
                    <a:pt x="18" y="68"/>
                  </a:cubicBezTo>
                  <a:cubicBezTo>
                    <a:pt x="17" y="70"/>
                    <a:pt x="18" y="71"/>
                    <a:pt x="18" y="72"/>
                  </a:cubicBezTo>
                  <a:cubicBezTo>
                    <a:pt x="18" y="74"/>
                    <a:pt x="17" y="75"/>
                    <a:pt x="15" y="76"/>
                  </a:cubicBezTo>
                  <a:cubicBezTo>
                    <a:pt x="14" y="77"/>
                    <a:pt x="13" y="77"/>
                    <a:pt x="11" y="77"/>
                  </a:cubicBezTo>
                  <a:cubicBezTo>
                    <a:pt x="11" y="77"/>
                    <a:pt x="10" y="78"/>
                    <a:pt x="10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7"/>
                    <a:pt x="8" y="78"/>
                    <a:pt x="8" y="78"/>
                  </a:cubicBezTo>
                  <a:cubicBezTo>
                    <a:pt x="8" y="77"/>
                    <a:pt x="7" y="75"/>
                    <a:pt x="7" y="74"/>
                  </a:cubicBezTo>
                  <a:cubicBezTo>
                    <a:pt x="7" y="73"/>
                    <a:pt x="7" y="73"/>
                    <a:pt x="7" y="72"/>
                  </a:cubicBezTo>
                  <a:cubicBezTo>
                    <a:pt x="6" y="71"/>
                    <a:pt x="5" y="70"/>
                    <a:pt x="5" y="69"/>
                  </a:cubicBezTo>
                  <a:cubicBezTo>
                    <a:pt x="5" y="69"/>
                    <a:pt x="4" y="68"/>
                    <a:pt x="4" y="68"/>
                  </a:cubicBezTo>
                  <a:cubicBezTo>
                    <a:pt x="3" y="67"/>
                    <a:pt x="3" y="67"/>
                    <a:pt x="2" y="67"/>
                  </a:cubicBezTo>
                  <a:cubicBezTo>
                    <a:pt x="2" y="66"/>
                    <a:pt x="2" y="66"/>
                    <a:pt x="3" y="66"/>
                  </a:cubicBezTo>
                  <a:cubicBezTo>
                    <a:pt x="4" y="65"/>
                    <a:pt x="4" y="63"/>
                    <a:pt x="4" y="62"/>
                  </a:cubicBezTo>
                  <a:cubicBezTo>
                    <a:pt x="4" y="61"/>
                    <a:pt x="4" y="61"/>
                    <a:pt x="4" y="60"/>
                  </a:cubicBezTo>
                  <a:cubicBezTo>
                    <a:pt x="4" y="60"/>
                    <a:pt x="4" y="60"/>
                    <a:pt x="5" y="60"/>
                  </a:cubicBezTo>
                  <a:cubicBezTo>
                    <a:pt x="5" y="59"/>
                    <a:pt x="6" y="58"/>
                    <a:pt x="6" y="57"/>
                  </a:cubicBezTo>
                  <a:cubicBezTo>
                    <a:pt x="6" y="56"/>
                    <a:pt x="6" y="55"/>
                    <a:pt x="6" y="54"/>
                  </a:cubicBezTo>
                  <a:cubicBezTo>
                    <a:pt x="6" y="54"/>
                    <a:pt x="6" y="53"/>
                    <a:pt x="5" y="53"/>
                  </a:cubicBezTo>
                  <a:cubicBezTo>
                    <a:pt x="5" y="51"/>
                    <a:pt x="6" y="51"/>
                    <a:pt x="6" y="50"/>
                  </a:cubicBezTo>
                  <a:cubicBezTo>
                    <a:pt x="7" y="50"/>
                    <a:pt x="7" y="51"/>
                    <a:pt x="7" y="51"/>
                  </a:cubicBezTo>
                  <a:cubicBezTo>
                    <a:pt x="7" y="51"/>
                    <a:pt x="8" y="50"/>
                    <a:pt x="8" y="50"/>
                  </a:cubicBezTo>
                  <a:cubicBezTo>
                    <a:pt x="8" y="49"/>
                    <a:pt x="8" y="49"/>
                    <a:pt x="8" y="48"/>
                  </a:cubicBezTo>
                  <a:cubicBezTo>
                    <a:pt x="9" y="47"/>
                    <a:pt x="10" y="47"/>
                    <a:pt x="10" y="45"/>
                  </a:cubicBezTo>
                  <a:cubicBezTo>
                    <a:pt x="9" y="45"/>
                    <a:pt x="8" y="46"/>
                    <a:pt x="8" y="46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4"/>
                    <a:pt x="6" y="44"/>
                    <a:pt x="6" y="45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5" y="45"/>
                    <a:pt x="5" y="46"/>
                    <a:pt x="4" y="46"/>
                  </a:cubicBezTo>
                  <a:cubicBezTo>
                    <a:pt x="4" y="46"/>
                    <a:pt x="4" y="46"/>
                    <a:pt x="4" y="45"/>
                  </a:cubicBezTo>
                  <a:cubicBezTo>
                    <a:pt x="4" y="44"/>
                    <a:pt x="4" y="44"/>
                    <a:pt x="5" y="43"/>
                  </a:cubicBezTo>
                  <a:cubicBezTo>
                    <a:pt x="5" y="42"/>
                    <a:pt x="5" y="41"/>
                    <a:pt x="5" y="41"/>
                  </a:cubicBezTo>
                  <a:cubicBezTo>
                    <a:pt x="5" y="40"/>
                    <a:pt x="6" y="40"/>
                    <a:pt x="6" y="39"/>
                  </a:cubicBezTo>
                  <a:cubicBezTo>
                    <a:pt x="6" y="39"/>
                    <a:pt x="8" y="39"/>
                    <a:pt x="9" y="38"/>
                  </a:cubicBezTo>
                  <a:cubicBezTo>
                    <a:pt x="9" y="37"/>
                    <a:pt x="8" y="37"/>
                    <a:pt x="7" y="37"/>
                  </a:cubicBezTo>
                  <a:cubicBezTo>
                    <a:pt x="7" y="36"/>
                    <a:pt x="7" y="34"/>
                    <a:pt x="7" y="33"/>
                  </a:cubicBezTo>
                  <a:cubicBezTo>
                    <a:pt x="7" y="32"/>
                    <a:pt x="7" y="31"/>
                    <a:pt x="7" y="30"/>
                  </a:cubicBezTo>
                  <a:cubicBezTo>
                    <a:pt x="7" y="30"/>
                    <a:pt x="6" y="29"/>
                    <a:pt x="5" y="29"/>
                  </a:cubicBezTo>
                  <a:cubicBezTo>
                    <a:pt x="5" y="28"/>
                    <a:pt x="5" y="27"/>
                    <a:pt x="5" y="26"/>
                  </a:cubicBezTo>
                  <a:cubicBezTo>
                    <a:pt x="5" y="25"/>
                    <a:pt x="5" y="24"/>
                    <a:pt x="4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3"/>
                    <a:pt x="3" y="22"/>
                  </a:cubicBezTo>
                  <a:cubicBezTo>
                    <a:pt x="3" y="22"/>
                    <a:pt x="3" y="22"/>
                    <a:pt x="3" y="21"/>
                  </a:cubicBezTo>
                  <a:cubicBezTo>
                    <a:pt x="3" y="21"/>
                    <a:pt x="2" y="21"/>
                    <a:pt x="2" y="21"/>
                  </a:cubicBezTo>
                  <a:cubicBezTo>
                    <a:pt x="1" y="21"/>
                    <a:pt x="0" y="20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2" y="14"/>
                    <a:pt x="2" y="13"/>
                    <a:pt x="2" y="13"/>
                  </a:cubicBezTo>
                  <a:cubicBezTo>
                    <a:pt x="2" y="12"/>
                    <a:pt x="2" y="12"/>
                    <a:pt x="3" y="11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7"/>
                    <a:pt x="3" y="6"/>
                    <a:pt x="4" y="6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3" y="8"/>
                    <a:pt x="4" y="8"/>
                    <a:pt x="4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6" y="10"/>
                    <a:pt x="6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0" y="10"/>
                    <a:pt x="11" y="11"/>
                  </a:cubicBezTo>
                  <a:cubicBezTo>
                    <a:pt x="11" y="11"/>
                    <a:pt x="11" y="11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0"/>
                    <a:pt x="15" y="10"/>
                    <a:pt x="16" y="10"/>
                  </a:cubicBezTo>
                  <a:cubicBezTo>
                    <a:pt x="17" y="10"/>
                    <a:pt x="17" y="8"/>
                    <a:pt x="18" y="7"/>
                  </a:cubicBezTo>
                  <a:cubicBezTo>
                    <a:pt x="18" y="7"/>
                    <a:pt x="19" y="7"/>
                    <a:pt x="20" y="6"/>
                  </a:cubicBezTo>
                  <a:cubicBezTo>
                    <a:pt x="20" y="6"/>
                    <a:pt x="21" y="6"/>
                    <a:pt x="21" y="5"/>
                  </a:cubicBezTo>
                  <a:cubicBezTo>
                    <a:pt x="21" y="5"/>
                    <a:pt x="22" y="5"/>
                    <a:pt x="22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2" y="2"/>
                    <a:pt x="22" y="2"/>
                    <a:pt x="23" y="1"/>
                  </a:cubicBezTo>
                  <a:cubicBezTo>
                    <a:pt x="25" y="0"/>
                    <a:pt x="27" y="1"/>
                    <a:pt x="28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694D94ED-71B4-4D47-47F0-5EF7AD37D0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1251" y="3325813"/>
              <a:ext cx="249238" cy="223838"/>
            </a:xfrm>
            <a:custGeom>
              <a:avLst/>
              <a:gdLst>
                <a:gd name="T0" fmla="*/ 242 w 242"/>
                <a:gd name="T1" fmla="*/ 149 h 216"/>
                <a:gd name="T2" fmla="*/ 235 w 242"/>
                <a:gd name="T3" fmla="*/ 139 h 216"/>
                <a:gd name="T4" fmla="*/ 228 w 242"/>
                <a:gd name="T5" fmla="*/ 122 h 216"/>
                <a:gd name="T6" fmla="*/ 231 w 242"/>
                <a:gd name="T7" fmla="*/ 106 h 216"/>
                <a:gd name="T8" fmla="*/ 223 w 242"/>
                <a:gd name="T9" fmla="*/ 97 h 216"/>
                <a:gd name="T10" fmla="*/ 230 w 242"/>
                <a:gd name="T11" fmla="*/ 84 h 216"/>
                <a:gd name="T12" fmla="*/ 239 w 242"/>
                <a:gd name="T13" fmla="*/ 75 h 216"/>
                <a:gd name="T14" fmla="*/ 236 w 242"/>
                <a:gd name="T15" fmla="*/ 64 h 216"/>
                <a:gd name="T16" fmla="*/ 226 w 242"/>
                <a:gd name="T17" fmla="*/ 37 h 216"/>
                <a:gd name="T18" fmla="*/ 222 w 242"/>
                <a:gd name="T19" fmla="*/ 22 h 216"/>
                <a:gd name="T20" fmla="*/ 195 w 242"/>
                <a:gd name="T21" fmla="*/ 16 h 216"/>
                <a:gd name="T22" fmla="*/ 132 w 242"/>
                <a:gd name="T23" fmla="*/ 18 h 216"/>
                <a:gd name="T24" fmla="*/ 125 w 242"/>
                <a:gd name="T25" fmla="*/ 18 h 216"/>
                <a:gd name="T26" fmla="*/ 96 w 242"/>
                <a:gd name="T27" fmla="*/ 0 h 216"/>
                <a:gd name="T28" fmla="*/ 76 w 242"/>
                <a:gd name="T29" fmla="*/ 5 h 216"/>
                <a:gd name="T30" fmla="*/ 66 w 242"/>
                <a:gd name="T31" fmla="*/ 8 h 216"/>
                <a:gd name="T32" fmla="*/ 48 w 242"/>
                <a:gd name="T33" fmla="*/ 23 h 216"/>
                <a:gd name="T34" fmla="*/ 28 w 242"/>
                <a:gd name="T35" fmla="*/ 29 h 216"/>
                <a:gd name="T36" fmla="*/ 12 w 242"/>
                <a:gd name="T37" fmla="*/ 33 h 216"/>
                <a:gd name="T38" fmla="*/ 4 w 242"/>
                <a:gd name="T39" fmla="*/ 37 h 216"/>
                <a:gd name="T40" fmla="*/ 9 w 242"/>
                <a:gd name="T41" fmla="*/ 39 h 216"/>
                <a:gd name="T42" fmla="*/ 14 w 242"/>
                <a:gd name="T43" fmla="*/ 64 h 216"/>
                <a:gd name="T44" fmla="*/ 7 w 242"/>
                <a:gd name="T45" fmla="*/ 75 h 216"/>
                <a:gd name="T46" fmla="*/ 15 w 242"/>
                <a:gd name="T47" fmla="*/ 84 h 216"/>
                <a:gd name="T48" fmla="*/ 17 w 242"/>
                <a:gd name="T49" fmla="*/ 95 h 216"/>
                <a:gd name="T50" fmla="*/ 19 w 242"/>
                <a:gd name="T51" fmla="*/ 101 h 216"/>
                <a:gd name="T52" fmla="*/ 18 w 242"/>
                <a:gd name="T53" fmla="*/ 115 h 216"/>
                <a:gd name="T54" fmla="*/ 20 w 242"/>
                <a:gd name="T55" fmla="*/ 123 h 216"/>
                <a:gd name="T56" fmla="*/ 23 w 242"/>
                <a:gd name="T57" fmla="*/ 128 h 216"/>
                <a:gd name="T58" fmla="*/ 27 w 242"/>
                <a:gd name="T59" fmla="*/ 136 h 216"/>
                <a:gd name="T60" fmla="*/ 33 w 242"/>
                <a:gd name="T61" fmla="*/ 147 h 216"/>
                <a:gd name="T62" fmla="*/ 41 w 242"/>
                <a:gd name="T63" fmla="*/ 154 h 216"/>
                <a:gd name="T64" fmla="*/ 53 w 242"/>
                <a:gd name="T65" fmla="*/ 160 h 216"/>
                <a:gd name="T66" fmla="*/ 60 w 242"/>
                <a:gd name="T67" fmla="*/ 163 h 216"/>
                <a:gd name="T68" fmla="*/ 63 w 242"/>
                <a:gd name="T69" fmla="*/ 173 h 216"/>
                <a:gd name="T70" fmla="*/ 71 w 242"/>
                <a:gd name="T71" fmla="*/ 177 h 216"/>
                <a:gd name="T72" fmla="*/ 73 w 242"/>
                <a:gd name="T73" fmla="*/ 168 h 216"/>
                <a:gd name="T74" fmla="*/ 85 w 242"/>
                <a:gd name="T75" fmla="*/ 173 h 216"/>
                <a:gd name="T76" fmla="*/ 93 w 242"/>
                <a:gd name="T77" fmla="*/ 180 h 216"/>
                <a:gd name="T78" fmla="*/ 104 w 242"/>
                <a:gd name="T79" fmla="*/ 184 h 216"/>
                <a:gd name="T80" fmla="*/ 118 w 242"/>
                <a:gd name="T81" fmla="*/ 198 h 216"/>
                <a:gd name="T82" fmla="*/ 127 w 242"/>
                <a:gd name="T83" fmla="*/ 202 h 216"/>
                <a:gd name="T84" fmla="*/ 137 w 242"/>
                <a:gd name="T85" fmla="*/ 201 h 216"/>
                <a:gd name="T86" fmla="*/ 142 w 242"/>
                <a:gd name="T87" fmla="*/ 210 h 216"/>
                <a:gd name="T88" fmla="*/ 153 w 242"/>
                <a:gd name="T89" fmla="*/ 206 h 216"/>
                <a:gd name="T90" fmla="*/ 166 w 242"/>
                <a:gd name="T91" fmla="*/ 206 h 216"/>
                <a:gd name="T92" fmla="*/ 174 w 242"/>
                <a:gd name="T93" fmla="*/ 202 h 216"/>
                <a:gd name="T94" fmla="*/ 188 w 242"/>
                <a:gd name="T95" fmla="*/ 205 h 216"/>
                <a:gd name="T96" fmla="*/ 196 w 242"/>
                <a:gd name="T97" fmla="*/ 211 h 216"/>
                <a:gd name="T98" fmla="*/ 210 w 242"/>
                <a:gd name="T99" fmla="*/ 215 h 216"/>
                <a:gd name="T100" fmla="*/ 208 w 242"/>
                <a:gd name="T101" fmla="*/ 204 h 216"/>
                <a:gd name="T102" fmla="*/ 209 w 242"/>
                <a:gd name="T103" fmla="*/ 195 h 216"/>
                <a:gd name="T104" fmla="*/ 218 w 242"/>
                <a:gd name="T105" fmla="*/ 180 h 216"/>
                <a:gd name="T106" fmla="*/ 240 w 242"/>
                <a:gd name="T107" fmla="*/ 162 h 216"/>
                <a:gd name="T108" fmla="*/ 241 w 242"/>
                <a:gd name="T109" fmla="*/ 15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2" h="216">
                  <a:moveTo>
                    <a:pt x="240" y="162"/>
                  </a:moveTo>
                  <a:cubicBezTo>
                    <a:pt x="240" y="162"/>
                    <a:pt x="240" y="162"/>
                    <a:pt x="240" y="162"/>
                  </a:cubicBezTo>
                  <a:cubicBezTo>
                    <a:pt x="240" y="162"/>
                    <a:pt x="240" y="162"/>
                    <a:pt x="240" y="162"/>
                  </a:cubicBezTo>
                  <a:moveTo>
                    <a:pt x="239" y="163"/>
                  </a:moveTo>
                  <a:cubicBezTo>
                    <a:pt x="239" y="163"/>
                    <a:pt x="239" y="163"/>
                    <a:pt x="239" y="163"/>
                  </a:cubicBezTo>
                  <a:cubicBezTo>
                    <a:pt x="239" y="163"/>
                    <a:pt x="239" y="163"/>
                    <a:pt x="239" y="163"/>
                  </a:cubicBezTo>
                  <a:close/>
                  <a:moveTo>
                    <a:pt x="242" y="149"/>
                  </a:moveTo>
                  <a:cubicBezTo>
                    <a:pt x="242" y="148"/>
                    <a:pt x="241" y="148"/>
                    <a:pt x="241" y="148"/>
                  </a:cubicBezTo>
                  <a:cubicBezTo>
                    <a:pt x="241" y="147"/>
                    <a:pt x="241" y="146"/>
                    <a:pt x="240" y="146"/>
                  </a:cubicBezTo>
                  <a:cubicBezTo>
                    <a:pt x="240" y="145"/>
                    <a:pt x="239" y="143"/>
                    <a:pt x="238" y="142"/>
                  </a:cubicBezTo>
                  <a:cubicBezTo>
                    <a:pt x="238" y="142"/>
                    <a:pt x="237" y="141"/>
                    <a:pt x="237" y="140"/>
                  </a:cubicBezTo>
                  <a:cubicBezTo>
                    <a:pt x="237" y="140"/>
                    <a:pt x="236" y="140"/>
                    <a:pt x="236" y="140"/>
                  </a:cubicBezTo>
                  <a:cubicBezTo>
                    <a:pt x="236" y="140"/>
                    <a:pt x="236" y="140"/>
                    <a:pt x="235" y="139"/>
                  </a:cubicBezTo>
                  <a:cubicBezTo>
                    <a:pt x="236" y="139"/>
                    <a:pt x="236" y="139"/>
                    <a:pt x="235" y="139"/>
                  </a:cubicBezTo>
                  <a:cubicBezTo>
                    <a:pt x="235" y="138"/>
                    <a:pt x="235" y="138"/>
                    <a:pt x="235" y="138"/>
                  </a:cubicBezTo>
                  <a:cubicBezTo>
                    <a:pt x="235" y="137"/>
                    <a:pt x="234" y="137"/>
                    <a:pt x="234" y="136"/>
                  </a:cubicBezTo>
                  <a:cubicBezTo>
                    <a:pt x="234" y="134"/>
                    <a:pt x="233" y="133"/>
                    <a:pt x="232" y="131"/>
                  </a:cubicBezTo>
                  <a:cubicBezTo>
                    <a:pt x="232" y="130"/>
                    <a:pt x="231" y="129"/>
                    <a:pt x="231" y="127"/>
                  </a:cubicBezTo>
                  <a:cubicBezTo>
                    <a:pt x="231" y="127"/>
                    <a:pt x="231" y="126"/>
                    <a:pt x="231" y="125"/>
                  </a:cubicBezTo>
                  <a:cubicBezTo>
                    <a:pt x="231" y="124"/>
                    <a:pt x="231" y="123"/>
                    <a:pt x="230" y="122"/>
                  </a:cubicBezTo>
                  <a:cubicBezTo>
                    <a:pt x="230" y="122"/>
                    <a:pt x="229" y="122"/>
                    <a:pt x="228" y="122"/>
                  </a:cubicBezTo>
                  <a:cubicBezTo>
                    <a:pt x="227" y="122"/>
                    <a:pt x="228" y="120"/>
                    <a:pt x="228" y="119"/>
                  </a:cubicBezTo>
                  <a:cubicBezTo>
                    <a:pt x="228" y="118"/>
                    <a:pt x="227" y="117"/>
                    <a:pt x="228" y="116"/>
                  </a:cubicBezTo>
                  <a:cubicBezTo>
                    <a:pt x="228" y="116"/>
                    <a:pt x="228" y="115"/>
                    <a:pt x="229" y="115"/>
                  </a:cubicBezTo>
                  <a:cubicBezTo>
                    <a:pt x="229" y="114"/>
                    <a:pt x="229" y="114"/>
                    <a:pt x="229" y="113"/>
                  </a:cubicBezTo>
                  <a:cubicBezTo>
                    <a:pt x="229" y="112"/>
                    <a:pt x="229" y="112"/>
                    <a:pt x="230" y="111"/>
                  </a:cubicBezTo>
                  <a:cubicBezTo>
                    <a:pt x="230" y="110"/>
                    <a:pt x="231" y="109"/>
                    <a:pt x="231" y="108"/>
                  </a:cubicBezTo>
                  <a:cubicBezTo>
                    <a:pt x="231" y="108"/>
                    <a:pt x="231" y="107"/>
                    <a:pt x="231" y="106"/>
                  </a:cubicBezTo>
                  <a:cubicBezTo>
                    <a:pt x="231" y="106"/>
                    <a:pt x="232" y="106"/>
                    <a:pt x="232" y="106"/>
                  </a:cubicBezTo>
                  <a:cubicBezTo>
                    <a:pt x="232" y="106"/>
                    <a:pt x="232" y="105"/>
                    <a:pt x="232" y="105"/>
                  </a:cubicBezTo>
                  <a:cubicBezTo>
                    <a:pt x="232" y="104"/>
                    <a:pt x="231" y="104"/>
                    <a:pt x="231" y="103"/>
                  </a:cubicBezTo>
                  <a:cubicBezTo>
                    <a:pt x="230" y="103"/>
                    <a:pt x="230" y="102"/>
                    <a:pt x="229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7" y="100"/>
                    <a:pt x="226" y="100"/>
                    <a:pt x="226" y="99"/>
                  </a:cubicBezTo>
                  <a:cubicBezTo>
                    <a:pt x="225" y="98"/>
                    <a:pt x="225" y="97"/>
                    <a:pt x="223" y="97"/>
                  </a:cubicBezTo>
                  <a:cubicBezTo>
                    <a:pt x="221" y="97"/>
                    <a:pt x="222" y="95"/>
                    <a:pt x="222" y="94"/>
                  </a:cubicBezTo>
                  <a:cubicBezTo>
                    <a:pt x="223" y="94"/>
                    <a:pt x="223" y="93"/>
                    <a:pt x="223" y="92"/>
                  </a:cubicBezTo>
                  <a:cubicBezTo>
                    <a:pt x="223" y="91"/>
                    <a:pt x="224" y="91"/>
                    <a:pt x="225" y="91"/>
                  </a:cubicBezTo>
                  <a:cubicBezTo>
                    <a:pt x="226" y="90"/>
                    <a:pt x="227" y="89"/>
                    <a:pt x="228" y="88"/>
                  </a:cubicBezTo>
                  <a:cubicBezTo>
                    <a:pt x="229" y="87"/>
                    <a:pt x="229" y="88"/>
                    <a:pt x="229" y="87"/>
                  </a:cubicBezTo>
                  <a:cubicBezTo>
                    <a:pt x="229" y="86"/>
                    <a:pt x="230" y="86"/>
                    <a:pt x="230" y="85"/>
                  </a:cubicBezTo>
                  <a:cubicBezTo>
                    <a:pt x="230" y="85"/>
                    <a:pt x="230" y="84"/>
                    <a:pt x="230" y="84"/>
                  </a:cubicBezTo>
                  <a:cubicBezTo>
                    <a:pt x="231" y="84"/>
                    <a:pt x="231" y="84"/>
                    <a:pt x="231" y="83"/>
                  </a:cubicBezTo>
                  <a:cubicBezTo>
                    <a:pt x="232" y="83"/>
                    <a:pt x="232" y="82"/>
                    <a:pt x="233" y="82"/>
                  </a:cubicBezTo>
                  <a:cubicBezTo>
                    <a:pt x="234" y="81"/>
                    <a:pt x="235" y="82"/>
                    <a:pt x="236" y="82"/>
                  </a:cubicBezTo>
                  <a:cubicBezTo>
                    <a:pt x="237" y="81"/>
                    <a:pt x="237" y="81"/>
                    <a:pt x="238" y="81"/>
                  </a:cubicBezTo>
                  <a:cubicBezTo>
                    <a:pt x="238" y="80"/>
                    <a:pt x="239" y="79"/>
                    <a:pt x="239" y="78"/>
                  </a:cubicBezTo>
                  <a:cubicBezTo>
                    <a:pt x="239" y="78"/>
                    <a:pt x="238" y="77"/>
                    <a:pt x="239" y="77"/>
                  </a:cubicBezTo>
                  <a:cubicBezTo>
                    <a:pt x="239" y="76"/>
                    <a:pt x="239" y="76"/>
                    <a:pt x="239" y="75"/>
                  </a:cubicBezTo>
                  <a:cubicBezTo>
                    <a:pt x="240" y="75"/>
                    <a:pt x="240" y="74"/>
                    <a:pt x="240" y="73"/>
                  </a:cubicBezTo>
                  <a:cubicBezTo>
                    <a:pt x="240" y="72"/>
                    <a:pt x="240" y="72"/>
                    <a:pt x="239" y="71"/>
                  </a:cubicBezTo>
                  <a:cubicBezTo>
                    <a:pt x="239" y="70"/>
                    <a:pt x="240" y="68"/>
                    <a:pt x="238" y="68"/>
                  </a:cubicBezTo>
                  <a:cubicBezTo>
                    <a:pt x="238" y="68"/>
                    <a:pt x="238" y="69"/>
                    <a:pt x="237" y="69"/>
                  </a:cubicBezTo>
                  <a:cubicBezTo>
                    <a:pt x="237" y="69"/>
                    <a:pt x="237" y="69"/>
                    <a:pt x="237" y="68"/>
                  </a:cubicBezTo>
                  <a:cubicBezTo>
                    <a:pt x="236" y="68"/>
                    <a:pt x="236" y="67"/>
                    <a:pt x="236" y="67"/>
                  </a:cubicBezTo>
                  <a:cubicBezTo>
                    <a:pt x="236" y="66"/>
                    <a:pt x="236" y="65"/>
                    <a:pt x="236" y="64"/>
                  </a:cubicBezTo>
                  <a:cubicBezTo>
                    <a:pt x="236" y="63"/>
                    <a:pt x="235" y="63"/>
                    <a:pt x="235" y="63"/>
                  </a:cubicBezTo>
                  <a:cubicBezTo>
                    <a:pt x="234" y="62"/>
                    <a:pt x="234" y="60"/>
                    <a:pt x="233" y="59"/>
                  </a:cubicBezTo>
                  <a:cubicBezTo>
                    <a:pt x="232" y="56"/>
                    <a:pt x="231" y="54"/>
                    <a:pt x="230" y="51"/>
                  </a:cubicBezTo>
                  <a:cubicBezTo>
                    <a:pt x="230" y="49"/>
                    <a:pt x="228" y="47"/>
                    <a:pt x="227" y="45"/>
                  </a:cubicBezTo>
                  <a:cubicBezTo>
                    <a:pt x="226" y="44"/>
                    <a:pt x="225" y="43"/>
                    <a:pt x="225" y="41"/>
                  </a:cubicBezTo>
                  <a:cubicBezTo>
                    <a:pt x="225" y="40"/>
                    <a:pt x="225" y="40"/>
                    <a:pt x="226" y="39"/>
                  </a:cubicBezTo>
                  <a:cubicBezTo>
                    <a:pt x="226" y="38"/>
                    <a:pt x="227" y="38"/>
                    <a:pt x="226" y="37"/>
                  </a:cubicBezTo>
                  <a:cubicBezTo>
                    <a:pt x="226" y="35"/>
                    <a:pt x="224" y="34"/>
                    <a:pt x="224" y="32"/>
                  </a:cubicBezTo>
                  <a:cubicBezTo>
                    <a:pt x="224" y="32"/>
                    <a:pt x="224" y="31"/>
                    <a:pt x="224" y="31"/>
                  </a:cubicBezTo>
                  <a:cubicBezTo>
                    <a:pt x="224" y="31"/>
                    <a:pt x="224" y="30"/>
                    <a:pt x="224" y="30"/>
                  </a:cubicBezTo>
                  <a:cubicBezTo>
                    <a:pt x="224" y="30"/>
                    <a:pt x="225" y="30"/>
                    <a:pt x="225" y="29"/>
                  </a:cubicBezTo>
                  <a:cubicBezTo>
                    <a:pt x="225" y="28"/>
                    <a:pt x="225" y="26"/>
                    <a:pt x="224" y="25"/>
                  </a:cubicBezTo>
                  <a:cubicBezTo>
                    <a:pt x="224" y="25"/>
                    <a:pt x="223" y="24"/>
                    <a:pt x="223" y="24"/>
                  </a:cubicBezTo>
                  <a:cubicBezTo>
                    <a:pt x="223" y="24"/>
                    <a:pt x="222" y="23"/>
                    <a:pt x="222" y="22"/>
                  </a:cubicBezTo>
                  <a:cubicBezTo>
                    <a:pt x="222" y="22"/>
                    <a:pt x="222" y="21"/>
                    <a:pt x="222" y="21"/>
                  </a:cubicBezTo>
                  <a:cubicBezTo>
                    <a:pt x="222" y="21"/>
                    <a:pt x="221" y="20"/>
                    <a:pt x="220" y="20"/>
                  </a:cubicBezTo>
                  <a:cubicBezTo>
                    <a:pt x="219" y="19"/>
                    <a:pt x="217" y="19"/>
                    <a:pt x="215" y="19"/>
                  </a:cubicBezTo>
                  <a:cubicBezTo>
                    <a:pt x="213" y="18"/>
                    <a:pt x="211" y="17"/>
                    <a:pt x="209" y="17"/>
                  </a:cubicBezTo>
                  <a:cubicBezTo>
                    <a:pt x="208" y="16"/>
                    <a:pt x="207" y="16"/>
                    <a:pt x="206" y="16"/>
                  </a:cubicBezTo>
                  <a:cubicBezTo>
                    <a:pt x="205" y="16"/>
                    <a:pt x="204" y="16"/>
                    <a:pt x="203" y="16"/>
                  </a:cubicBezTo>
                  <a:cubicBezTo>
                    <a:pt x="200" y="16"/>
                    <a:pt x="198" y="16"/>
                    <a:pt x="195" y="16"/>
                  </a:cubicBezTo>
                  <a:cubicBezTo>
                    <a:pt x="191" y="16"/>
                    <a:pt x="188" y="16"/>
                    <a:pt x="184" y="16"/>
                  </a:cubicBezTo>
                  <a:cubicBezTo>
                    <a:pt x="179" y="16"/>
                    <a:pt x="173" y="16"/>
                    <a:pt x="168" y="16"/>
                  </a:cubicBezTo>
                  <a:cubicBezTo>
                    <a:pt x="161" y="16"/>
                    <a:pt x="154" y="16"/>
                    <a:pt x="147" y="15"/>
                  </a:cubicBezTo>
                  <a:cubicBezTo>
                    <a:pt x="144" y="15"/>
                    <a:pt x="141" y="15"/>
                    <a:pt x="138" y="14"/>
                  </a:cubicBezTo>
                  <a:cubicBezTo>
                    <a:pt x="138" y="14"/>
                    <a:pt x="137" y="14"/>
                    <a:pt x="137" y="14"/>
                  </a:cubicBezTo>
                  <a:cubicBezTo>
                    <a:pt x="137" y="15"/>
                    <a:pt x="136" y="16"/>
                    <a:pt x="135" y="16"/>
                  </a:cubicBezTo>
                  <a:cubicBezTo>
                    <a:pt x="135" y="17"/>
                    <a:pt x="133" y="17"/>
                    <a:pt x="132" y="18"/>
                  </a:cubicBezTo>
                  <a:cubicBezTo>
                    <a:pt x="132" y="19"/>
                    <a:pt x="133" y="19"/>
                    <a:pt x="132" y="20"/>
                  </a:cubicBezTo>
                  <a:cubicBezTo>
                    <a:pt x="131" y="20"/>
                    <a:pt x="130" y="20"/>
                    <a:pt x="129" y="20"/>
                  </a:cubicBezTo>
                  <a:cubicBezTo>
                    <a:pt x="128" y="20"/>
                    <a:pt x="127" y="21"/>
                    <a:pt x="125" y="21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6" y="19"/>
                    <a:pt x="127" y="18"/>
                    <a:pt x="127" y="17"/>
                  </a:cubicBezTo>
                  <a:cubicBezTo>
                    <a:pt x="127" y="16"/>
                    <a:pt x="126" y="16"/>
                    <a:pt x="126" y="17"/>
                  </a:cubicBezTo>
                  <a:cubicBezTo>
                    <a:pt x="125" y="17"/>
                    <a:pt x="125" y="18"/>
                    <a:pt x="125" y="18"/>
                  </a:cubicBezTo>
                  <a:cubicBezTo>
                    <a:pt x="124" y="19"/>
                    <a:pt x="124" y="18"/>
                    <a:pt x="123" y="18"/>
                  </a:cubicBezTo>
                  <a:cubicBezTo>
                    <a:pt x="122" y="18"/>
                    <a:pt x="121" y="18"/>
                    <a:pt x="121" y="18"/>
                  </a:cubicBezTo>
                  <a:cubicBezTo>
                    <a:pt x="120" y="18"/>
                    <a:pt x="115" y="19"/>
                    <a:pt x="108" y="15"/>
                  </a:cubicBezTo>
                  <a:cubicBezTo>
                    <a:pt x="108" y="11"/>
                    <a:pt x="108" y="11"/>
                    <a:pt x="108" y="11"/>
                  </a:cubicBezTo>
                  <a:cubicBezTo>
                    <a:pt x="108" y="8"/>
                    <a:pt x="105" y="4"/>
                    <a:pt x="105" y="3"/>
                  </a:cubicBezTo>
                  <a:cubicBezTo>
                    <a:pt x="105" y="2"/>
                    <a:pt x="104" y="1"/>
                    <a:pt x="104" y="0"/>
                  </a:cubicBezTo>
                  <a:cubicBezTo>
                    <a:pt x="101" y="0"/>
                    <a:pt x="98" y="0"/>
                    <a:pt x="96" y="0"/>
                  </a:cubicBezTo>
                  <a:cubicBezTo>
                    <a:pt x="94" y="0"/>
                    <a:pt x="92" y="0"/>
                    <a:pt x="89" y="0"/>
                  </a:cubicBezTo>
                  <a:cubicBezTo>
                    <a:pt x="89" y="0"/>
                    <a:pt x="88" y="0"/>
                    <a:pt x="87" y="1"/>
                  </a:cubicBezTo>
                  <a:cubicBezTo>
                    <a:pt x="86" y="1"/>
                    <a:pt x="86" y="2"/>
                    <a:pt x="85" y="2"/>
                  </a:cubicBezTo>
                  <a:cubicBezTo>
                    <a:pt x="83" y="3"/>
                    <a:pt x="82" y="4"/>
                    <a:pt x="82" y="5"/>
                  </a:cubicBezTo>
                  <a:cubicBezTo>
                    <a:pt x="82" y="6"/>
                    <a:pt x="81" y="6"/>
                    <a:pt x="81" y="5"/>
                  </a:cubicBezTo>
                  <a:cubicBezTo>
                    <a:pt x="80" y="5"/>
                    <a:pt x="80" y="4"/>
                    <a:pt x="80" y="4"/>
                  </a:cubicBezTo>
                  <a:cubicBezTo>
                    <a:pt x="79" y="3"/>
                    <a:pt x="77" y="5"/>
                    <a:pt x="76" y="5"/>
                  </a:cubicBezTo>
                  <a:cubicBezTo>
                    <a:pt x="76" y="5"/>
                    <a:pt x="75" y="5"/>
                    <a:pt x="75" y="5"/>
                  </a:cubicBezTo>
                  <a:cubicBezTo>
                    <a:pt x="74" y="6"/>
                    <a:pt x="74" y="7"/>
                    <a:pt x="73" y="7"/>
                  </a:cubicBezTo>
                  <a:cubicBezTo>
                    <a:pt x="73" y="8"/>
                    <a:pt x="72" y="8"/>
                    <a:pt x="71" y="8"/>
                  </a:cubicBezTo>
                  <a:cubicBezTo>
                    <a:pt x="70" y="8"/>
                    <a:pt x="70" y="7"/>
                    <a:pt x="69" y="7"/>
                  </a:cubicBezTo>
                  <a:cubicBezTo>
                    <a:pt x="69" y="6"/>
                    <a:pt x="67" y="6"/>
                    <a:pt x="66" y="7"/>
                  </a:cubicBezTo>
                  <a:cubicBezTo>
                    <a:pt x="66" y="7"/>
                    <a:pt x="67" y="7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9"/>
                    <a:pt x="63" y="10"/>
                    <a:pt x="62" y="11"/>
                  </a:cubicBezTo>
                  <a:cubicBezTo>
                    <a:pt x="61" y="11"/>
                    <a:pt x="61" y="11"/>
                    <a:pt x="61" y="12"/>
                  </a:cubicBezTo>
                  <a:cubicBezTo>
                    <a:pt x="60" y="13"/>
                    <a:pt x="59" y="13"/>
                    <a:pt x="58" y="14"/>
                  </a:cubicBezTo>
                  <a:cubicBezTo>
                    <a:pt x="58" y="15"/>
                    <a:pt x="57" y="17"/>
                    <a:pt x="57" y="18"/>
                  </a:cubicBezTo>
                  <a:cubicBezTo>
                    <a:pt x="56" y="19"/>
                    <a:pt x="55" y="21"/>
                    <a:pt x="53" y="21"/>
                  </a:cubicBezTo>
                  <a:cubicBezTo>
                    <a:pt x="52" y="21"/>
                    <a:pt x="50" y="21"/>
                    <a:pt x="48" y="22"/>
                  </a:cubicBezTo>
                  <a:cubicBezTo>
                    <a:pt x="48" y="22"/>
                    <a:pt x="48" y="23"/>
                    <a:pt x="48" y="23"/>
                  </a:cubicBezTo>
                  <a:cubicBezTo>
                    <a:pt x="47" y="24"/>
                    <a:pt x="45" y="23"/>
                    <a:pt x="44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2" y="25"/>
                    <a:pt x="43" y="25"/>
                    <a:pt x="42" y="25"/>
                  </a:cubicBezTo>
                  <a:cubicBezTo>
                    <a:pt x="42" y="26"/>
                    <a:pt x="42" y="25"/>
                    <a:pt x="41" y="26"/>
                  </a:cubicBezTo>
                  <a:cubicBezTo>
                    <a:pt x="41" y="26"/>
                    <a:pt x="40" y="26"/>
                    <a:pt x="40" y="26"/>
                  </a:cubicBezTo>
                  <a:cubicBezTo>
                    <a:pt x="37" y="28"/>
                    <a:pt x="35" y="28"/>
                    <a:pt x="33" y="28"/>
                  </a:cubicBezTo>
                  <a:cubicBezTo>
                    <a:pt x="30" y="28"/>
                    <a:pt x="29" y="28"/>
                    <a:pt x="28" y="29"/>
                  </a:cubicBezTo>
                  <a:cubicBezTo>
                    <a:pt x="26" y="30"/>
                    <a:pt x="24" y="31"/>
                    <a:pt x="23" y="32"/>
                  </a:cubicBezTo>
                  <a:cubicBezTo>
                    <a:pt x="21" y="33"/>
                    <a:pt x="20" y="33"/>
                    <a:pt x="18" y="34"/>
                  </a:cubicBezTo>
                  <a:cubicBezTo>
                    <a:pt x="19" y="33"/>
                    <a:pt x="19" y="31"/>
                    <a:pt x="20" y="31"/>
                  </a:cubicBezTo>
                  <a:cubicBezTo>
                    <a:pt x="19" y="30"/>
                    <a:pt x="18" y="31"/>
                    <a:pt x="17" y="31"/>
                  </a:cubicBezTo>
                  <a:cubicBezTo>
                    <a:pt x="16" y="31"/>
                    <a:pt x="16" y="32"/>
                    <a:pt x="16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4" y="32"/>
                    <a:pt x="13" y="32"/>
                    <a:pt x="12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10" y="34"/>
                    <a:pt x="9" y="34"/>
                    <a:pt x="7" y="34"/>
                  </a:cubicBezTo>
                  <a:cubicBezTo>
                    <a:pt x="7" y="35"/>
                    <a:pt x="7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7" y="36"/>
                    <a:pt x="7" y="36"/>
                  </a:cubicBezTo>
                  <a:cubicBezTo>
                    <a:pt x="7" y="36"/>
                    <a:pt x="6" y="36"/>
                    <a:pt x="6" y="36"/>
                  </a:cubicBezTo>
                  <a:cubicBezTo>
                    <a:pt x="5" y="36"/>
                    <a:pt x="5" y="37"/>
                    <a:pt x="4" y="37"/>
                  </a:cubicBezTo>
                  <a:cubicBezTo>
                    <a:pt x="2" y="37"/>
                    <a:pt x="1" y="36"/>
                    <a:pt x="0" y="37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9"/>
                    <a:pt x="0" y="39"/>
                  </a:cubicBezTo>
                  <a:cubicBezTo>
                    <a:pt x="1" y="40"/>
                    <a:pt x="2" y="40"/>
                    <a:pt x="3" y="40"/>
                  </a:cubicBezTo>
                  <a:cubicBezTo>
                    <a:pt x="3" y="40"/>
                    <a:pt x="3" y="41"/>
                    <a:pt x="4" y="41"/>
                  </a:cubicBezTo>
                  <a:cubicBezTo>
                    <a:pt x="5" y="42"/>
                    <a:pt x="6" y="42"/>
                    <a:pt x="7" y="42"/>
                  </a:cubicBezTo>
                  <a:cubicBezTo>
                    <a:pt x="7" y="41"/>
                    <a:pt x="8" y="40"/>
                    <a:pt x="9" y="39"/>
                  </a:cubicBezTo>
                  <a:cubicBezTo>
                    <a:pt x="9" y="39"/>
                    <a:pt x="10" y="41"/>
                    <a:pt x="10" y="42"/>
                  </a:cubicBezTo>
                  <a:cubicBezTo>
                    <a:pt x="10" y="43"/>
                    <a:pt x="9" y="44"/>
                    <a:pt x="9" y="45"/>
                  </a:cubicBezTo>
                  <a:cubicBezTo>
                    <a:pt x="10" y="46"/>
                    <a:pt x="10" y="47"/>
                    <a:pt x="10" y="48"/>
                  </a:cubicBezTo>
                  <a:cubicBezTo>
                    <a:pt x="11" y="50"/>
                    <a:pt x="12" y="52"/>
                    <a:pt x="12" y="54"/>
                  </a:cubicBezTo>
                  <a:cubicBezTo>
                    <a:pt x="13" y="55"/>
                    <a:pt x="14" y="56"/>
                    <a:pt x="14" y="57"/>
                  </a:cubicBezTo>
                  <a:cubicBezTo>
                    <a:pt x="15" y="58"/>
                    <a:pt x="14" y="60"/>
                    <a:pt x="14" y="61"/>
                  </a:cubicBezTo>
                  <a:cubicBezTo>
                    <a:pt x="14" y="62"/>
                    <a:pt x="14" y="63"/>
                    <a:pt x="14" y="64"/>
                  </a:cubicBezTo>
                  <a:cubicBezTo>
                    <a:pt x="13" y="65"/>
                    <a:pt x="13" y="66"/>
                    <a:pt x="12" y="66"/>
                  </a:cubicBezTo>
                  <a:cubicBezTo>
                    <a:pt x="12" y="67"/>
                    <a:pt x="12" y="68"/>
                    <a:pt x="11" y="68"/>
                  </a:cubicBezTo>
                  <a:cubicBezTo>
                    <a:pt x="11" y="69"/>
                    <a:pt x="11" y="69"/>
                    <a:pt x="10" y="69"/>
                  </a:cubicBezTo>
                  <a:cubicBezTo>
                    <a:pt x="10" y="69"/>
                    <a:pt x="10" y="70"/>
                    <a:pt x="10" y="70"/>
                  </a:cubicBezTo>
                  <a:cubicBezTo>
                    <a:pt x="9" y="71"/>
                    <a:pt x="9" y="71"/>
                    <a:pt x="8" y="72"/>
                  </a:cubicBezTo>
                  <a:cubicBezTo>
                    <a:pt x="8" y="73"/>
                    <a:pt x="8" y="74"/>
                    <a:pt x="7" y="75"/>
                  </a:cubicBezTo>
                  <a:cubicBezTo>
                    <a:pt x="7" y="75"/>
                    <a:pt x="7" y="75"/>
                    <a:pt x="7" y="75"/>
                  </a:cubicBezTo>
                  <a:cubicBezTo>
                    <a:pt x="7" y="75"/>
                    <a:pt x="7" y="76"/>
                    <a:pt x="7" y="76"/>
                  </a:cubicBezTo>
                  <a:cubicBezTo>
                    <a:pt x="7" y="76"/>
                    <a:pt x="7" y="76"/>
                    <a:pt x="8" y="77"/>
                  </a:cubicBezTo>
                  <a:cubicBezTo>
                    <a:pt x="9" y="77"/>
                    <a:pt x="9" y="78"/>
                    <a:pt x="9" y="78"/>
                  </a:cubicBezTo>
                  <a:cubicBezTo>
                    <a:pt x="10" y="79"/>
                    <a:pt x="10" y="79"/>
                    <a:pt x="11" y="80"/>
                  </a:cubicBezTo>
                  <a:cubicBezTo>
                    <a:pt x="11" y="80"/>
                    <a:pt x="12" y="80"/>
                    <a:pt x="12" y="81"/>
                  </a:cubicBezTo>
                  <a:cubicBezTo>
                    <a:pt x="13" y="81"/>
                    <a:pt x="13" y="81"/>
                    <a:pt x="14" y="82"/>
                  </a:cubicBezTo>
                  <a:cubicBezTo>
                    <a:pt x="15" y="82"/>
                    <a:pt x="15" y="83"/>
                    <a:pt x="15" y="84"/>
                  </a:cubicBezTo>
                  <a:cubicBezTo>
                    <a:pt x="15" y="84"/>
                    <a:pt x="15" y="84"/>
                    <a:pt x="15" y="85"/>
                  </a:cubicBezTo>
                  <a:cubicBezTo>
                    <a:pt x="16" y="86"/>
                    <a:pt x="18" y="86"/>
                    <a:pt x="18" y="87"/>
                  </a:cubicBezTo>
                  <a:cubicBezTo>
                    <a:pt x="18" y="87"/>
                    <a:pt x="18" y="88"/>
                    <a:pt x="18" y="89"/>
                  </a:cubicBezTo>
                  <a:cubicBezTo>
                    <a:pt x="18" y="89"/>
                    <a:pt x="18" y="90"/>
                    <a:pt x="18" y="90"/>
                  </a:cubicBezTo>
                  <a:cubicBezTo>
                    <a:pt x="17" y="91"/>
                    <a:pt x="17" y="91"/>
                    <a:pt x="17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17" y="93"/>
                    <a:pt x="17" y="94"/>
                    <a:pt x="17" y="95"/>
                  </a:cubicBezTo>
                  <a:cubicBezTo>
                    <a:pt x="17" y="95"/>
                    <a:pt x="17" y="97"/>
                    <a:pt x="17" y="97"/>
                  </a:cubicBezTo>
                  <a:cubicBezTo>
                    <a:pt x="17" y="97"/>
                    <a:pt x="18" y="97"/>
                    <a:pt x="18" y="97"/>
                  </a:cubicBezTo>
                  <a:cubicBezTo>
                    <a:pt x="18" y="97"/>
                    <a:pt x="18" y="98"/>
                    <a:pt x="18" y="98"/>
                  </a:cubicBezTo>
                  <a:cubicBezTo>
                    <a:pt x="18" y="98"/>
                    <a:pt x="19" y="98"/>
                    <a:pt x="19" y="98"/>
                  </a:cubicBezTo>
                  <a:cubicBezTo>
                    <a:pt x="19" y="98"/>
                    <a:pt x="19" y="99"/>
                    <a:pt x="19" y="99"/>
                  </a:cubicBezTo>
                  <a:cubicBezTo>
                    <a:pt x="19" y="100"/>
                    <a:pt x="19" y="100"/>
                    <a:pt x="19" y="101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19" y="102"/>
                    <a:pt x="20" y="102"/>
                    <a:pt x="21" y="103"/>
                  </a:cubicBezTo>
                  <a:cubicBezTo>
                    <a:pt x="22" y="104"/>
                    <a:pt x="21" y="105"/>
                    <a:pt x="21" y="106"/>
                  </a:cubicBezTo>
                  <a:cubicBezTo>
                    <a:pt x="21" y="108"/>
                    <a:pt x="21" y="109"/>
                    <a:pt x="21" y="110"/>
                  </a:cubicBezTo>
                  <a:cubicBezTo>
                    <a:pt x="21" y="110"/>
                    <a:pt x="21" y="110"/>
                    <a:pt x="21" y="110"/>
                  </a:cubicBezTo>
                  <a:cubicBezTo>
                    <a:pt x="20" y="111"/>
                    <a:pt x="19" y="111"/>
                    <a:pt x="18" y="111"/>
                  </a:cubicBezTo>
                  <a:cubicBezTo>
                    <a:pt x="17" y="112"/>
                    <a:pt x="17" y="112"/>
                    <a:pt x="17" y="113"/>
                  </a:cubicBezTo>
                  <a:cubicBezTo>
                    <a:pt x="17" y="114"/>
                    <a:pt x="17" y="115"/>
                    <a:pt x="18" y="115"/>
                  </a:cubicBezTo>
                  <a:cubicBezTo>
                    <a:pt x="18" y="116"/>
                    <a:pt x="18" y="115"/>
                    <a:pt x="19" y="116"/>
                  </a:cubicBezTo>
                  <a:cubicBezTo>
                    <a:pt x="18" y="116"/>
                    <a:pt x="18" y="116"/>
                    <a:pt x="17" y="116"/>
                  </a:cubicBezTo>
                  <a:cubicBezTo>
                    <a:pt x="18" y="117"/>
                    <a:pt x="19" y="118"/>
                    <a:pt x="19" y="119"/>
                  </a:cubicBezTo>
                  <a:cubicBezTo>
                    <a:pt x="19" y="119"/>
                    <a:pt x="19" y="119"/>
                    <a:pt x="19" y="119"/>
                  </a:cubicBezTo>
                  <a:cubicBezTo>
                    <a:pt x="19" y="120"/>
                    <a:pt x="20" y="120"/>
                    <a:pt x="20" y="120"/>
                  </a:cubicBezTo>
                  <a:cubicBezTo>
                    <a:pt x="20" y="120"/>
                    <a:pt x="20" y="120"/>
                    <a:pt x="20" y="120"/>
                  </a:cubicBezTo>
                  <a:cubicBezTo>
                    <a:pt x="20" y="121"/>
                    <a:pt x="21" y="122"/>
                    <a:pt x="20" y="123"/>
                  </a:cubicBezTo>
                  <a:cubicBezTo>
                    <a:pt x="20" y="123"/>
                    <a:pt x="20" y="123"/>
                    <a:pt x="20" y="123"/>
                  </a:cubicBezTo>
                  <a:cubicBezTo>
                    <a:pt x="20" y="124"/>
                    <a:pt x="20" y="124"/>
                    <a:pt x="20" y="124"/>
                  </a:cubicBezTo>
                  <a:cubicBezTo>
                    <a:pt x="20" y="124"/>
                    <a:pt x="19" y="124"/>
                    <a:pt x="19" y="124"/>
                  </a:cubicBezTo>
                  <a:cubicBezTo>
                    <a:pt x="19" y="125"/>
                    <a:pt x="19" y="125"/>
                    <a:pt x="19" y="125"/>
                  </a:cubicBezTo>
                  <a:cubicBezTo>
                    <a:pt x="19" y="126"/>
                    <a:pt x="19" y="125"/>
                    <a:pt x="20" y="126"/>
                  </a:cubicBezTo>
                  <a:cubicBezTo>
                    <a:pt x="20" y="126"/>
                    <a:pt x="21" y="127"/>
                    <a:pt x="21" y="127"/>
                  </a:cubicBezTo>
                  <a:cubicBezTo>
                    <a:pt x="22" y="127"/>
                    <a:pt x="23" y="127"/>
                    <a:pt x="23" y="128"/>
                  </a:cubicBezTo>
                  <a:cubicBezTo>
                    <a:pt x="24" y="128"/>
                    <a:pt x="24" y="128"/>
                    <a:pt x="24" y="129"/>
                  </a:cubicBezTo>
                  <a:cubicBezTo>
                    <a:pt x="25" y="129"/>
                    <a:pt x="24" y="130"/>
                    <a:pt x="25" y="131"/>
                  </a:cubicBezTo>
                  <a:cubicBezTo>
                    <a:pt x="25" y="131"/>
                    <a:pt x="25" y="132"/>
                    <a:pt x="25" y="132"/>
                  </a:cubicBezTo>
                  <a:cubicBezTo>
                    <a:pt x="25" y="132"/>
                    <a:pt x="25" y="132"/>
                    <a:pt x="26" y="132"/>
                  </a:cubicBezTo>
                  <a:cubicBezTo>
                    <a:pt x="26" y="133"/>
                    <a:pt x="26" y="133"/>
                    <a:pt x="26" y="133"/>
                  </a:cubicBezTo>
                  <a:cubicBezTo>
                    <a:pt x="27" y="134"/>
                    <a:pt x="27" y="134"/>
                    <a:pt x="27" y="135"/>
                  </a:cubicBezTo>
                  <a:cubicBezTo>
                    <a:pt x="27" y="135"/>
                    <a:pt x="27" y="135"/>
                    <a:pt x="27" y="136"/>
                  </a:cubicBezTo>
                  <a:cubicBezTo>
                    <a:pt x="27" y="137"/>
                    <a:pt x="27" y="138"/>
                    <a:pt x="26" y="139"/>
                  </a:cubicBezTo>
                  <a:cubicBezTo>
                    <a:pt x="26" y="139"/>
                    <a:pt x="26" y="140"/>
                    <a:pt x="26" y="141"/>
                  </a:cubicBezTo>
                  <a:cubicBezTo>
                    <a:pt x="26" y="141"/>
                    <a:pt x="26" y="142"/>
                    <a:pt x="26" y="143"/>
                  </a:cubicBezTo>
                  <a:cubicBezTo>
                    <a:pt x="26" y="144"/>
                    <a:pt x="25" y="145"/>
                    <a:pt x="25" y="146"/>
                  </a:cubicBezTo>
                  <a:cubicBezTo>
                    <a:pt x="25" y="146"/>
                    <a:pt x="25" y="146"/>
                    <a:pt x="25" y="147"/>
                  </a:cubicBezTo>
                  <a:cubicBezTo>
                    <a:pt x="26" y="147"/>
                    <a:pt x="27" y="147"/>
                    <a:pt x="28" y="147"/>
                  </a:cubicBezTo>
                  <a:cubicBezTo>
                    <a:pt x="30" y="147"/>
                    <a:pt x="31" y="147"/>
                    <a:pt x="33" y="147"/>
                  </a:cubicBezTo>
                  <a:cubicBezTo>
                    <a:pt x="34" y="147"/>
                    <a:pt x="34" y="147"/>
                    <a:pt x="34" y="14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5" y="148"/>
                    <a:pt x="35" y="148"/>
                    <a:pt x="35" y="148"/>
                  </a:cubicBezTo>
                  <a:cubicBezTo>
                    <a:pt x="35" y="148"/>
                    <a:pt x="36" y="149"/>
                    <a:pt x="36" y="149"/>
                  </a:cubicBezTo>
                  <a:cubicBezTo>
                    <a:pt x="36" y="150"/>
                    <a:pt x="37" y="151"/>
                    <a:pt x="38" y="152"/>
                  </a:cubicBezTo>
                  <a:cubicBezTo>
                    <a:pt x="38" y="153"/>
                    <a:pt x="39" y="154"/>
                    <a:pt x="40" y="154"/>
                  </a:cubicBezTo>
                  <a:cubicBezTo>
                    <a:pt x="40" y="154"/>
                    <a:pt x="41" y="154"/>
                    <a:pt x="41" y="154"/>
                  </a:cubicBezTo>
                  <a:cubicBezTo>
                    <a:pt x="42" y="154"/>
                    <a:pt x="43" y="155"/>
                    <a:pt x="43" y="155"/>
                  </a:cubicBezTo>
                  <a:cubicBezTo>
                    <a:pt x="45" y="156"/>
                    <a:pt x="46" y="156"/>
                    <a:pt x="47" y="157"/>
                  </a:cubicBezTo>
                  <a:cubicBezTo>
                    <a:pt x="47" y="157"/>
                    <a:pt x="48" y="157"/>
                    <a:pt x="48" y="157"/>
                  </a:cubicBezTo>
                  <a:cubicBezTo>
                    <a:pt x="49" y="157"/>
                    <a:pt x="50" y="158"/>
                    <a:pt x="50" y="158"/>
                  </a:cubicBezTo>
                  <a:cubicBezTo>
                    <a:pt x="51" y="158"/>
                    <a:pt x="51" y="158"/>
                    <a:pt x="51" y="159"/>
                  </a:cubicBezTo>
                  <a:cubicBezTo>
                    <a:pt x="52" y="159"/>
                    <a:pt x="52" y="159"/>
                    <a:pt x="53" y="159"/>
                  </a:cubicBezTo>
                  <a:cubicBezTo>
                    <a:pt x="53" y="159"/>
                    <a:pt x="53" y="159"/>
                    <a:pt x="53" y="160"/>
                  </a:cubicBezTo>
                  <a:cubicBezTo>
                    <a:pt x="54" y="160"/>
                    <a:pt x="54" y="160"/>
                    <a:pt x="55" y="160"/>
                  </a:cubicBezTo>
                  <a:cubicBezTo>
                    <a:pt x="55" y="160"/>
                    <a:pt x="56" y="160"/>
                    <a:pt x="57" y="160"/>
                  </a:cubicBezTo>
                  <a:cubicBezTo>
                    <a:pt x="57" y="160"/>
                    <a:pt x="58" y="160"/>
                    <a:pt x="59" y="160"/>
                  </a:cubicBezTo>
                  <a:cubicBezTo>
                    <a:pt x="60" y="160"/>
                    <a:pt x="60" y="160"/>
                    <a:pt x="61" y="160"/>
                  </a:cubicBezTo>
                  <a:cubicBezTo>
                    <a:pt x="61" y="161"/>
                    <a:pt x="61" y="160"/>
                    <a:pt x="61" y="161"/>
                  </a:cubicBezTo>
                  <a:cubicBezTo>
                    <a:pt x="61" y="161"/>
                    <a:pt x="61" y="162"/>
                    <a:pt x="61" y="162"/>
                  </a:cubicBezTo>
                  <a:cubicBezTo>
                    <a:pt x="61" y="163"/>
                    <a:pt x="61" y="163"/>
                    <a:pt x="60" y="163"/>
                  </a:cubicBezTo>
                  <a:cubicBezTo>
                    <a:pt x="60" y="164"/>
                    <a:pt x="60" y="164"/>
                    <a:pt x="59" y="165"/>
                  </a:cubicBezTo>
                  <a:cubicBezTo>
                    <a:pt x="59" y="165"/>
                    <a:pt x="58" y="166"/>
                    <a:pt x="58" y="166"/>
                  </a:cubicBezTo>
                  <a:cubicBezTo>
                    <a:pt x="57" y="167"/>
                    <a:pt x="57" y="168"/>
                    <a:pt x="57" y="168"/>
                  </a:cubicBezTo>
                  <a:cubicBezTo>
                    <a:pt x="58" y="169"/>
                    <a:pt x="59" y="169"/>
                    <a:pt x="59" y="170"/>
                  </a:cubicBezTo>
                  <a:cubicBezTo>
                    <a:pt x="60" y="170"/>
                    <a:pt x="61" y="171"/>
                    <a:pt x="61" y="171"/>
                  </a:cubicBezTo>
                  <a:cubicBezTo>
                    <a:pt x="61" y="171"/>
                    <a:pt x="62" y="172"/>
                    <a:pt x="62" y="172"/>
                  </a:cubicBezTo>
                  <a:cubicBezTo>
                    <a:pt x="62" y="172"/>
                    <a:pt x="63" y="173"/>
                    <a:pt x="63" y="173"/>
                  </a:cubicBezTo>
                  <a:cubicBezTo>
                    <a:pt x="63" y="173"/>
                    <a:pt x="63" y="173"/>
                    <a:pt x="64" y="174"/>
                  </a:cubicBezTo>
                  <a:cubicBezTo>
                    <a:pt x="64" y="175"/>
                    <a:pt x="65" y="175"/>
                    <a:pt x="65" y="176"/>
                  </a:cubicBezTo>
                  <a:cubicBezTo>
                    <a:pt x="65" y="177"/>
                    <a:pt x="65" y="177"/>
                    <a:pt x="66" y="178"/>
                  </a:cubicBezTo>
                  <a:cubicBezTo>
                    <a:pt x="66" y="178"/>
                    <a:pt x="66" y="179"/>
                    <a:pt x="67" y="179"/>
                  </a:cubicBezTo>
                  <a:cubicBezTo>
                    <a:pt x="68" y="180"/>
                    <a:pt x="69" y="179"/>
                    <a:pt x="69" y="178"/>
                  </a:cubicBezTo>
                  <a:cubicBezTo>
                    <a:pt x="69" y="178"/>
                    <a:pt x="70" y="178"/>
                    <a:pt x="70" y="178"/>
                  </a:cubicBezTo>
                  <a:cubicBezTo>
                    <a:pt x="70" y="177"/>
                    <a:pt x="70" y="177"/>
                    <a:pt x="71" y="177"/>
                  </a:cubicBezTo>
                  <a:cubicBezTo>
                    <a:pt x="72" y="176"/>
                    <a:pt x="72" y="176"/>
                    <a:pt x="72" y="175"/>
                  </a:cubicBezTo>
                  <a:cubicBezTo>
                    <a:pt x="73" y="175"/>
                    <a:pt x="73" y="175"/>
                    <a:pt x="74" y="175"/>
                  </a:cubicBezTo>
                  <a:cubicBezTo>
                    <a:pt x="74" y="174"/>
                    <a:pt x="75" y="174"/>
                    <a:pt x="76" y="174"/>
                  </a:cubicBezTo>
                  <a:cubicBezTo>
                    <a:pt x="77" y="174"/>
                    <a:pt x="77" y="173"/>
                    <a:pt x="77" y="172"/>
                  </a:cubicBezTo>
                  <a:cubicBezTo>
                    <a:pt x="77" y="172"/>
                    <a:pt x="76" y="171"/>
                    <a:pt x="75" y="171"/>
                  </a:cubicBezTo>
                  <a:cubicBezTo>
                    <a:pt x="74" y="170"/>
                    <a:pt x="74" y="170"/>
                    <a:pt x="74" y="169"/>
                  </a:cubicBezTo>
                  <a:cubicBezTo>
                    <a:pt x="74" y="169"/>
                    <a:pt x="73" y="168"/>
                    <a:pt x="73" y="168"/>
                  </a:cubicBezTo>
                  <a:cubicBezTo>
                    <a:pt x="75" y="168"/>
                    <a:pt x="77" y="167"/>
                    <a:pt x="78" y="168"/>
                  </a:cubicBezTo>
                  <a:cubicBezTo>
                    <a:pt x="78" y="168"/>
                    <a:pt x="79" y="169"/>
                    <a:pt x="78" y="169"/>
                  </a:cubicBezTo>
                  <a:cubicBezTo>
                    <a:pt x="79" y="169"/>
                    <a:pt x="79" y="169"/>
                    <a:pt x="80" y="169"/>
                  </a:cubicBezTo>
                  <a:cubicBezTo>
                    <a:pt x="80" y="170"/>
                    <a:pt x="81" y="170"/>
                    <a:pt x="81" y="170"/>
                  </a:cubicBezTo>
                  <a:cubicBezTo>
                    <a:pt x="81" y="171"/>
                    <a:pt x="82" y="171"/>
                    <a:pt x="83" y="172"/>
                  </a:cubicBezTo>
                  <a:cubicBezTo>
                    <a:pt x="83" y="172"/>
                    <a:pt x="84" y="172"/>
                    <a:pt x="84" y="173"/>
                  </a:cubicBezTo>
                  <a:cubicBezTo>
                    <a:pt x="85" y="173"/>
                    <a:pt x="85" y="173"/>
                    <a:pt x="85" y="173"/>
                  </a:cubicBezTo>
                  <a:cubicBezTo>
                    <a:pt x="86" y="173"/>
                    <a:pt x="85" y="173"/>
                    <a:pt x="86" y="173"/>
                  </a:cubicBezTo>
                  <a:cubicBezTo>
                    <a:pt x="86" y="174"/>
                    <a:pt x="88" y="173"/>
                    <a:pt x="89" y="173"/>
                  </a:cubicBezTo>
                  <a:cubicBezTo>
                    <a:pt x="90" y="173"/>
                    <a:pt x="92" y="172"/>
                    <a:pt x="92" y="173"/>
                  </a:cubicBezTo>
                  <a:cubicBezTo>
                    <a:pt x="93" y="174"/>
                    <a:pt x="93" y="175"/>
                    <a:pt x="92" y="175"/>
                  </a:cubicBezTo>
                  <a:cubicBezTo>
                    <a:pt x="92" y="176"/>
                    <a:pt x="91" y="176"/>
                    <a:pt x="91" y="177"/>
                  </a:cubicBezTo>
                  <a:cubicBezTo>
                    <a:pt x="91" y="178"/>
                    <a:pt x="92" y="178"/>
                    <a:pt x="92" y="179"/>
                  </a:cubicBezTo>
                  <a:cubicBezTo>
                    <a:pt x="92" y="179"/>
                    <a:pt x="93" y="179"/>
                    <a:pt x="93" y="180"/>
                  </a:cubicBezTo>
                  <a:cubicBezTo>
                    <a:pt x="94" y="180"/>
                    <a:pt x="94" y="181"/>
                    <a:pt x="95" y="181"/>
                  </a:cubicBezTo>
                  <a:cubicBezTo>
                    <a:pt x="96" y="182"/>
                    <a:pt x="97" y="181"/>
                    <a:pt x="97" y="181"/>
                  </a:cubicBezTo>
                  <a:cubicBezTo>
                    <a:pt x="98" y="182"/>
                    <a:pt x="97" y="182"/>
                    <a:pt x="98" y="182"/>
                  </a:cubicBezTo>
                  <a:cubicBezTo>
                    <a:pt x="98" y="182"/>
                    <a:pt x="98" y="182"/>
                    <a:pt x="99" y="182"/>
                  </a:cubicBezTo>
                  <a:cubicBezTo>
                    <a:pt x="99" y="182"/>
                    <a:pt x="100" y="182"/>
                    <a:pt x="100" y="182"/>
                  </a:cubicBezTo>
                  <a:cubicBezTo>
                    <a:pt x="101" y="183"/>
                    <a:pt x="101" y="183"/>
                    <a:pt x="102" y="183"/>
                  </a:cubicBezTo>
                  <a:cubicBezTo>
                    <a:pt x="103" y="184"/>
                    <a:pt x="104" y="184"/>
                    <a:pt x="104" y="184"/>
                  </a:cubicBezTo>
                  <a:cubicBezTo>
                    <a:pt x="105" y="184"/>
                    <a:pt x="106" y="184"/>
                    <a:pt x="107" y="184"/>
                  </a:cubicBezTo>
                  <a:cubicBezTo>
                    <a:pt x="107" y="184"/>
                    <a:pt x="107" y="185"/>
                    <a:pt x="107" y="185"/>
                  </a:cubicBezTo>
                  <a:cubicBezTo>
                    <a:pt x="108" y="185"/>
                    <a:pt x="109" y="185"/>
                    <a:pt x="110" y="186"/>
                  </a:cubicBezTo>
                  <a:cubicBezTo>
                    <a:pt x="111" y="186"/>
                    <a:pt x="113" y="186"/>
                    <a:pt x="114" y="187"/>
                  </a:cubicBezTo>
                  <a:cubicBezTo>
                    <a:pt x="113" y="189"/>
                    <a:pt x="114" y="192"/>
                    <a:pt x="116" y="193"/>
                  </a:cubicBezTo>
                  <a:cubicBezTo>
                    <a:pt x="118" y="194"/>
                    <a:pt x="118" y="194"/>
                    <a:pt x="118" y="196"/>
                  </a:cubicBezTo>
                  <a:cubicBezTo>
                    <a:pt x="118" y="196"/>
                    <a:pt x="119" y="197"/>
                    <a:pt x="118" y="198"/>
                  </a:cubicBezTo>
                  <a:cubicBezTo>
                    <a:pt x="118" y="199"/>
                    <a:pt x="117" y="199"/>
                    <a:pt x="118" y="200"/>
                  </a:cubicBezTo>
                  <a:cubicBezTo>
                    <a:pt x="118" y="200"/>
                    <a:pt x="119" y="200"/>
                    <a:pt x="119" y="200"/>
                  </a:cubicBezTo>
                  <a:cubicBezTo>
                    <a:pt x="119" y="200"/>
                    <a:pt x="120" y="200"/>
                    <a:pt x="119" y="200"/>
                  </a:cubicBezTo>
                  <a:cubicBezTo>
                    <a:pt x="120" y="201"/>
                    <a:pt x="120" y="201"/>
                    <a:pt x="120" y="202"/>
                  </a:cubicBezTo>
                  <a:cubicBezTo>
                    <a:pt x="120" y="203"/>
                    <a:pt x="120" y="204"/>
                    <a:pt x="121" y="204"/>
                  </a:cubicBezTo>
                  <a:cubicBezTo>
                    <a:pt x="123" y="205"/>
                    <a:pt x="125" y="204"/>
                    <a:pt x="126" y="204"/>
                  </a:cubicBezTo>
                  <a:cubicBezTo>
                    <a:pt x="128" y="204"/>
                    <a:pt x="127" y="203"/>
                    <a:pt x="127" y="202"/>
                  </a:cubicBezTo>
                  <a:cubicBezTo>
                    <a:pt x="127" y="200"/>
                    <a:pt x="128" y="200"/>
                    <a:pt x="129" y="199"/>
                  </a:cubicBezTo>
                  <a:cubicBezTo>
                    <a:pt x="130" y="199"/>
                    <a:pt x="130" y="199"/>
                    <a:pt x="131" y="199"/>
                  </a:cubicBezTo>
                  <a:cubicBezTo>
                    <a:pt x="131" y="199"/>
                    <a:pt x="131" y="199"/>
                    <a:pt x="132" y="199"/>
                  </a:cubicBezTo>
                  <a:cubicBezTo>
                    <a:pt x="132" y="198"/>
                    <a:pt x="132" y="198"/>
                    <a:pt x="133" y="198"/>
                  </a:cubicBezTo>
                  <a:cubicBezTo>
                    <a:pt x="134" y="197"/>
                    <a:pt x="135" y="197"/>
                    <a:pt x="135" y="199"/>
                  </a:cubicBezTo>
                  <a:cubicBezTo>
                    <a:pt x="135" y="199"/>
                    <a:pt x="135" y="200"/>
                    <a:pt x="135" y="200"/>
                  </a:cubicBezTo>
                  <a:cubicBezTo>
                    <a:pt x="136" y="201"/>
                    <a:pt x="137" y="200"/>
                    <a:pt x="137" y="201"/>
                  </a:cubicBezTo>
                  <a:cubicBezTo>
                    <a:pt x="137" y="201"/>
                    <a:pt x="138" y="202"/>
                    <a:pt x="139" y="202"/>
                  </a:cubicBezTo>
                  <a:cubicBezTo>
                    <a:pt x="139" y="203"/>
                    <a:pt x="139" y="203"/>
                    <a:pt x="139" y="203"/>
                  </a:cubicBezTo>
                  <a:cubicBezTo>
                    <a:pt x="139" y="204"/>
                    <a:pt x="140" y="204"/>
                    <a:pt x="140" y="204"/>
                  </a:cubicBezTo>
                  <a:cubicBezTo>
                    <a:pt x="140" y="205"/>
                    <a:pt x="140" y="205"/>
                    <a:pt x="140" y="205"/>
                  </a:cubicBezTo>
                  <a:cubicBezTo>
                    <a:pt x="140" y="206"/>
                    <a:pt x="140" y="207"/>
                    <a:pt x="140" y="208"/>
                  </a:cubicBezTo>
                  <a:cubicBezTo>
                    <a:pt x="140" y="209"/>
                    <a:pt x="140" y="209"/>
                    <a:pt x="141" y="209"/>
                  </a:cubicBezTo>
                  <a:cubicBezTo>
                    <a:pt x="141" y="209"/>
                    <a:pt x="142" y="209"/>
                    <a:pt x="142" y="210"/>
                  </a:cubicBezTo>
                  <a:cubicBezTo>
                    <a:pt x="142" y="210"/>
                    <a:pt x="143" y="210"/>
                    <a:pt x="143" y="210"/>
                  </a:cubicBezTo>
                  <a:cubicBezTo>
                    <a:pt x="143" y="211"/>
                    <a:pt x="143" y="211"/>
                    <a:pt x="144" y="211"/>
                  </a:cubicBezTo>
                  <a:cubicBezTo>
                    <a:pt x="144" y="211"/>
                    <a:pt x="144" y="211"/>
                    <a:pt x="145" y="211"/>
                  </a:cubicBezTo>
                  <a:cubicBezTo>
                    <a:pt x="145" y="212"/>
                    <a:pt x="146" y="212"/>
                    <a:pt x="147" y="211"/>
                  </a:cubicBezTo>
                  <a:cubicBezTo>
                    <a:pt x="147" y="211"/>
                    <a:pt x="147" y="210"/>
                    <a:pt x="147" y="209"/>
                  </a:cubicBezTo>
                  <a:cubicBezTo>
                    <a:pt x="147" y="208"/>
                    <a:pt x="147" y="208"/>
                    <a:pt x="148" y="207"/>
                  </a:cubicBezTo>
                  <a:cubicBezTo>
                    <a:pt x="150" y="206"/>
                    <a:pt x="151" y="207"/>
                    <a:pt x="153" y="206"/>
                  </a:cubicBezTo>
                  <a:cubicBezTo>
                    <a:pt x="153" y="206"/>
                    <a:pt x="153" y="205"/>
                    <a:pt x="153" y="204"/>
                  </a:cubicBezTo>
                  <a:cubicBezTo>
                    <a:pt x="154" y="204"/>
                    <a:pt x="155" y="204"/>
                    <a:pt x="156" y="204"/>
                  </a:cubicBezTo>
                  <a:cubicBezTo>
                    <a:pt x="157" y="204"/>
                    <a:pt x="158" y="203"/>
                    <a:pt x="160" y="203"/>
                  </a:cubicBezTo>
                  <a:cubicBezTo>
                    <a:pt x="160" y="203"/>
                    <a:pt x="161" y="203"/>
                    <a:pt x="161" y="204"/>
                  </a:cubicBezTo>
                  <a:cubicBezTo>
                    <a:pt x="162" y="204"/>
                    <a:pt x="162" y="203"/>
                    <a:pt x="163" y="204"/>
                  </a:cubicBezTo>
                  <a:cubicBezTo>
                    <a:pt x="164" y="204"/>
                    <a:pt x="164" y="205"/>
                    <a:pt x="165" y="206"/>
                  </a:cubicBezTo>
                  <a:cubicBezTo>
                    <a:pt x="165" y="206"/>
                    <a:pt x="166" y="206"/>
                    <a:pt x="166" y="206"/>
                  </a:cubicBezTo>
                  <a:cubicBezTo>
                    <a:pt x="166" y="206"/>
                    <a:pt x="167" y="206"/>
                    <a:pt x="167" y="206"/>
                  </a:cubicBezTo>
                  <a:cubicBezTo>
                    <a:pt x="167" y="206"/>
                    <a:pt x="167" y="207"/>
                    <a:pt x="167" y="207"/>
                  </a:cubicBezTo>
                  <a:cubicBezTo>
                    <a:pt x="167" y="207"/>
                    <a:pt x="169" y="207"/>
                    <a:pt x="169" y="207"/>
                  </a:cubicBezTo>
                  <a:cubicBezTo>
                    <a:pt x="169" y="207"/>
                    <a:pt x="170" y="206"/>
                    <a:pt x="170" y="206"/>
                  </a:cubicBezTo>
                  <a:cubicBezTo>
                    <a:pt x="171" y="205"/>
                    <a:pt x="170" y="204"/>
                    <a:pt x="171" y="203"/>
                  </a:cubicBezTo>
                  <a:cubicBezTo>
                    <a:pt x="171" y="203"/>
                    <a:pt x="172" y="203"/>
                    <a:pt x="172" y="203"/>
                  </a:cubicBezTo>
                  <a:cubicBezTo>
                    <a:pt x="173" y="203"/>
                    <a:pt x="174" y="203"/>
                    <a:pt x="174" y="202"/>
                  </a:cubicBezTo>
                  <a:cubicBezTo>
                    <a:pt x="175" y="202"/>
                    <a:pt x="175" y="201"/>
                    <a:pt x="175" y="201"/>
                  </a:cubicBezTo>
                  <a:cubicBezTo>
                    <a:pt x="176" y="201"/>
                    <a:pt x="176" y="201"/>
                    <a:pt x="176" y="201"/>
                  </a:cubicBezTo>
                  <a:cubicBezTo>
                    <a:pt x="177" y="201"/>
                    <a:pt x="178" y="202"/>
                    <a:pt x="180" y="202"/>
                  </a:cubicBezTo>
                  <a:cubicBezTo>
                    <a:pt x="181" y="202"/>
                    <a:pt x="182" y="202"/>
                    <a:pt x="184" y="203"/>
                  </a:cubicBezTo>
                  <a:cubicBezTo>
                    <a:pt x="184" y="203"/>
                    <a:pt x="185" y="204"/>
                    <a:pt x="186" y="204"/>
                  </a:cubicBezTo>
                  <a:cubicBezTo>
                    <a:pt x="186" y="204"/>
                    <a:pt x="186" y="204"/>
                    <a:pt x="187" y="205"/>
                  </a:cubicBezTo>
                  <a:cubicBezTo>
                    <a:pt x="187" y="205"/>
                    <a:pt x="188" y="204"/>
                    <a:pt x="188" y="205"/>
                  </a:cubicBezTo>
                  <a:cubicBezTo>
                    <a:pt x="188" y="205"/>
                    <a:pt x="189" y="205"/>
                    <a:pt x="189" y="206"/>
                  </a:cubicBezTo>
                  <a:cubicBezTo>
                    <a:pt x="190" y="206"/>
                    <a:pt x="190" y="206"/>
                    <a:pt x="190" y="206"/>
                  </a:cubicBezTo>
                  <a:cubicBezTo>
                    <a:pt x="190" y="207"/>
                    <a:pt x="190" y="207"/>
                    <a:pt x="190" y="207"/>
                  </a:cubicBezTo>
                  <a:cubicBezTo>
                    <a:pt x="191" y="207"/>
                    <a:pt x="191" y="207"/>
                    <a:pt x="191" y="208"/>
                  </a:cubicBezTo>
                  <a:cubicBezTo>
                    <a:pt x="192" y="208"/>
                    <a:pt x="193" y="208"/>
                    <a:pt x="193" y="209"/>
                  </a:cubicBezTo>
                  <a:cubicBezTo>
                    <a:pt x="194" y="209"/>
                    <a:pt x="194" y="209"/>
                    <a:pt x="195" y="210"/>
                  </a:cubicBezTo>
                  <a:cubicBezTo>
                    <a:pt x="195" y="210"/>
                    <a:pt x="195" y="210"/>
                    <a:pt x="196" y="211"/>
                  </a:cubicBezTo>
                  <a:cubicBezTo>
                    <a:pt x="198" y="211"/>
                    <a:pt x="199" y="211"/>
                    <a:pt x="201" y="212"/>
                  </a:cubicBezTo>
                  <a:cubicBezTo>
                    <a:pt x="201" y="212"/>
                    <a:pt x="202" y="212"/>
                    <a:pt x="203" y="213"/>
                  </a:cubicBezTo>
                  <a:cubicBezTo>
                    <a:pt x="203" y="213"/>
                    <a:pt x="203" y="213"/>
                    <a:pt x="204" y="213"/>
                  </a:cubicBezTo>
                  <a:cubicBezTo>
                    <a:pt x="204" y="213"/>
                    <a:pt x="204" y="214"/>
                    <a:pt x="204" y="214"/>
                  </a:cubicBezTo>
                  <a:cubicBezTo>
                    <a:pt x="205" y="214"/>
                    <a:pt x="206" y="215"/>
                    <a:pt x="207" y="215"/>
                  </a:cubicBezTo>
                  <a:cubicBezTo>
                    <a:pt x="207" y="215"/>
                    <a:pt x="208" y="215"/>
                    <a:pt x="209" y="215"/>
                  </a:cubicBezTo>
                  <a:cubicBezTo>
                    <a:pt x="209" y="215"/>
                    <a:pt x="209" y="215"/>
                    <a:pt x="210" y="215"/>
                  </a:cubicBezTo>
                  <a:cubicBezTo>
                    <a:pt x="210" y="216"/>
                    <a:pt x="212" y="216"/>
                    <a:pt x="213" y="215"/>
                  </a:cubicBezTo>
                  <a:cubicBezTo>
                    <a:pt x="213" y="214"/>
                    <a:pt x="212" y="213"/>
                    <a:pt x="212" y="212"/>
                  </a:cubicBezTo>
                  <a:cubicBezTo>
                    <a:pt x="212" y="212"/>
                    <a:pt x="211" y="212"/>
                    <a:pt x="211" y="212"/>
                  </a:cubicBezTo>
                  <a:cubicBezTo>
                    <a:pt x="211" y="212"/>
                    <a:pt x="211" y="211"/>
                    <a:pt x="211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08" y="211"/>
                    <a:pt x="208" y="209"/>
                    <a:pt x="208" y="208"/>
                  </a:cubicBezTo>
                  <a:cubicBezTo>
                    <a:pt x="208" y="206"/>
                    <a:pt x="209" y="205"/>
                    <a:pt x="208" y="204"/>
                  </a:cubicBezTo>
                  <a:cubicBezTo>
                    <a:pt x="208" y="204"/>
                    <a:pt x="208" y="204"/>
                    <a:pt x="208" y="204"/>
                  </a:cubicBezTo>
                  <a:cubicBezTo>
                    <a:pt x="207" y="204"/>
                    <a:pt x="208" y="203"/>
                    <a:pt x="207" y="202"/>
                  </a:cubicBezTo>
                  <a:cubicBezTo>
                    <a:pt x="207" y="201"/>
                    <a:pt x="207" y="201"/>
                    <a:pt x="207" y="200"/>
                  </a:cubicBezTo>
                  <a:cubicBezTo>
                    <a:pt x="206" y="199"/>
                    <a:pt x="206" y="199"/>
                    <a:pt x="206" y="199"/>
                  </a:cubicBezTo>
                  <a:cubicBezTo>
                    <a:pt x="206" y="198"/>
                    <a:pt x="206" y="198"/>
                    <a:pt x="206" y="198"/>
                  </a:cubicBezTo>
                  <a:cubicBezTo>
                    <a:pt x="207" y="197"/>
                    <a:pt x="206" y="198"/>
                    <a:pt x="207" y="197"/>
                  </a:cubicBezTo>
                  <a:cubicBezTo>
                    <a:pt x="208" y="196"/>
                    <a:pt x="208" y="196"/>
                    <a:pt x="209" y="195"/>
                  </a:cubicBezTo>
                  <a:cubicBezTo>
                    <a:pt x="209" y="195"/>
                    <a:pt x="210" y="195"/>
                    <a:pt x="211" y="194"/>
                  </a:cubicBezTo>
                  <a:cubicBezTo>
                    <a:pt x="211" y="194"/>
                    <a:pt x="211" y="193"/>
                    <a:pt x="211" y="193"/>
                  </a:cubicBezTo>
                  <a:cubicBezTo>
                    <a:pt x="212" y="192"/>
                    <a:pt x="212" y="191"/>
                    <a:pt x="213" y="190"/>
                  </a:cubicBezTo>
                  <a:cubicBezTo>
                    <a:pt x="214" y="188"/>
                    <a:pt x="215" y="186"/>
                    <a:pt x="217" y="183"/>
                  </a:cubicBezTo>
                  <a:cubicBezTo>
                    <a:pt x="217" y="183"/>
                    <a:pt x="218" y="182"/>
                    <a:pt x="218" y="181"/>
                  </a:cubicBezTo>
                  <a:cubicBezTo>
                    <a:pt x="218" y="181"/>
                    <a:pt x="218" y="181"/>
                    <a:pt x="218" y="181"/>
                  </a:cubicBezTo>
                  <a:cubicBezTo>
                    <a:pt x="218" y="180"/>
                    <a:pt x="218" y="180"/>
                    <a:pt x="218" y="180"/>
                  </a:cubicBezTo>
                  <a:cubicBezTo>
                    <a:pt x="218" y="179"/>
                    <a:pt x="218" y="179"/>
                    <a:pt x="219" y="178"/>
                  </a:cubicBezTo>
                  <a:cubicBezTo>
                    <a:pt x="219" y="178"/>
                    <a:pt x="220" y="177"/>
                    <a:pt x="220" y="177"/>
                  </a:cubicBezTo>
                  <a:cubicBezTo>
                    <a:pt x="221" y="175"/>
                    <a:pt x="223" y="174"/>
                    <a:pt x="224" y="173"/>
                  </a:cubicBezTo>
                  <a:cubicBezTo>
                    <a:pt x="225" y="171"/>
                    <a:pt x="227" y="169"/>
                    <a:pt x="228" y="168"/>
                  </a:cubicBezTo>
                  <a:cubicBezTo>
                    <a:pt x="230" y="167"/>
                    <a:pt x="233" y="166"/>
                    <a:pt x="236" y="166"/>
                  </a:cubicBezTo>
                  <a:cubicBezTo>
                    <a:pt x="237" y="166"/>
                    <a:pt x="239" y="166"/>
                    <a:pt x="240" y="165"/>
                  </a:cubicBezTo>
                  <a:cubicBezTo>
                    <a:pt x="240" y="165"/>
                    <a:pt x="240" y="163"/>
                    <a:pt x="240" y="162"/>
                  </a:cubicBezTo>
                  <a:cubicBezTo>
                    <a:pt x="240" y="162"/>
                    <a:pt x="240" y="163"/>
                    <a:pt x="240" y="163"/>
                  </a:cubicBezTo>
                  <a:cubicBezTo>
                    <a:pt x="240" y="162"/>
                    <a:pt x="240" y="162"/>
                    <a:pt x="240" y="162"/>
                  </a:cubicBezTo>
                  <a:cubicBezTo>
                    <a:pt x="240" y="160"/>
                    <a:pt x="240" y="158"/>
                    <a:pt x="240" y="156"/>
                  </a:cubicBezTo>
                  <a:cubicBezTo>
                    <a:pt x="240" y="155"/>
                    <a:pt x="240" y="154"/>
                    <a:pt x="239" y="153"/>
                  </a:cubicBezTo>
                  <a:cubicBezTo>
                    <a:pt x="239" y="153"/>
                    <a:pt x="238" y="153"/>
                    <a:pt x="238" y="153"/>
                  </a:cubicBezTo>
                  <a:cubicBezTo>
                    <a:pt x="238" y="152"/>
                    <a:pt x="237" y="152"/>
                    <a:pt x="237" y="152"/>
                  </a:cubicBezTo>
                  <a:cubicBezTo>
                    <a:pt x="235" y="150"/>
                    <a:pt x="241" y="150"/>
                    <a:pt x="241" y="150"/>
                  </a:cubicBezTo>
                  <a:cubicBezTo>
                    <a:pt x="242" y="150"/>
                    <a:pt x="242" y="149"/>
                    <a:pt x="242" y="1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0A86C1F-816D-372E-E4BB-5B04EC8C25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6801" y="3473451"/>
              <a:ext cx="166688" cy="93663"/>
            </a:xfrm>
            <a:custGeom>
              <a:avLst/>
              <a:gdLst>
                <a:gd name="T0" fmla="*/ 113 w 162"/>
                <a:gd name="T1" fmla="*/ 87 h 91"/>
                <a:gd name="T2" fmla="*/ 119 w 162"/>
                <a:gd name="T3" fmla="*/ 83 h 91"/>
                <a:gd name="T4" fmla="*/ 125 w 162"/>
                <a:gd name="T5" fmla="*/ 82 h 91"/>
                <a:gd name="T6" fmla="*/ 133 w 162"/>
                <a:gd name="T7" fmla="*/ 81 h 91"/>
                <a:gd name="T8" fmla="*/ 139 w 162"/>
                <a:gd name="T9" fmla="*/ 76 h 91"/>
                <a:gd name="T10" fmla="*/ 144 w 162"/>
                <a:gd name="T11" fmla="*/ 69 h 91"/>
                <a:gd name="T12" fmla="*/ 149 w 162"/>
                <a:gd name="T13" fmla="*/ 64 h 91"/>
                <a:gd name="T14" fmla="*/ 153 w 162"/>
                <a:gd name="T15" fmla="*/ 59 h 91"/>
                <a:gd name="T16" fmla="*/ 159 w 162"/>
                <a:gd name="T17" fmla="*/ 58 h 91"/>
                <a:gd name="T18" fmla="*/ 161 w 162"/>
                <a:gd name="T19" fmla="*/ 57 h 91"/>
                <a:gd name="T20" fmla="*/ 153 w 162"/>
                <a:gd name="T21" fmla="*/ 43 h 91"/>
                <a:gd name="T22" fmla="*/ 143 w 162"/>
                <a:gd name="T23" fmla="*/ 39 h 91"/>
                <a:gd name="T24" fmla="*/ 136 w 162"/>
                <a:gd name="T25" fmla="*/ 37 h 91"/>
                <a:gd name="T26" fmla="*/ 132 w 162"/>
                <a:gd name="T27" fmla="*/ 30 h 91"/>
                <a:gd name="T28" fmla="*/ 124 w 162"/>
                <a:gd name="T29" fmla="*/ 27 h 91"/>
                <a:gd name="T30" fmla="*/ 117 w 162"/>
                <a:gd name="T31" fmla="*/ 26 h 91"/>
                <a:gd name="T32" fmla="*/ 115 w 162"/>
                <a:gd name="T33" fmla="*/ 32 h 91"/>
                <a:gd name="T34" fmla="*/ 109 w 162"/>
                <a:gd name="T35" fmla="*/ 35 h 91"/>
                <a:gd name="T36" fmla="*/ 104 w 162"/>
                <a:gd name="T37" fmla="*/ 28 h 91"/>
                <a:gd name="T38" fmla="*/ 103 w 162"/>
                <a:gd name="T39" fmla="*/ 20 h 91"/>
                <a:gd name="T40" fmla="*/ 100 w 162"/>
                <a:gd name="T41" fmla="*/ 17 h 91"/>
                <a:gd name="T42" fmla="*/ 93 w 162"/>
                <a:gd name="T43" fmla="*/ 15 h 91"/>
                <a:gd name="T44" fmla="*/ 83 w 162"/>
                <a:gd name="T45" fmla="*/ 11 h 91"/>
                <a:gd name="T46" fmla="*/ 77 w 162"/>
                <a:gd name="T47" fmla="*/ 5 h 91"/>
                <a:gd name="T48" fmla="*/ 67 w 162"/>
                <a:gd name="T49" fmla="*/ 6 h 91"/>
                <a:gd name="T50" fmla="*/ 62 w 162"/>
                <a:gd name="T51" fmla="*/ 9 h 91"/>
                <a:gd name="T52" fmla="*/ 58 w 162"/>
                <a:gd name="T53" fmla="*/ 2 h 91"/>
                <a:gd name="T54" fmla="*/ 54 w 162"/>
                <a:gd name="T55" fmla="*/ 5 h 91"/>
                <a:gd name="T56" fmla="*/ 49 w 162"/>
                <a:gd name="T57" fmla="*/ 9 h 91"/>
                <a:gd name="T58" fmla="*/ 43 w 162"/>
                <a:gd name="T59" fmla="*/ 12 h 91"/>
                <a:gd name="T60" fmla="*/ 37 w 162"/>
                <a:gd name="T61" fmla="*/ 14 h 91"/>
                <a:gd name="T62" fmla="*/ 33 w 162"/>
                <a:gd name="T63" fmla="*/ 19 h 91"/>
                <a:gd name="T64" fmla="*/ 30 w 162"/>
                <a:gd name="T65" fmla="*/ 19 h 91"/>
                <a:gd name="T66" fmla="*/ 26 w 162"/>
                <a:gd name="T67" fmla="*/ 22 h 91"/>
                <a:gd name="T68" fmla="*/ 21 w 162"/>
                <a:gd name="T69" fmla="*/ 25 h 91"/>
                <a:gd name="T70" fmla="*/ 17 w 162"/>
                <a:gd name="T71" fmla="*/ 25 h 91"/>
                <a:gd name="T72" fmla="*/ 12 w 162"/>
                <a:gd name="T73" fmla="*/ 27 h 91"/>
                <a:gd name="T74" fmla="*/ 6 w 162"/>
                <a:gd name="T75" fmla="*/ 33 h 91"/>
                <a:gd name="T76" fmla="*/ 4 w 162"/>
                <a:gd name="T77" fmla="*/ 34 h 91"/>
                <a:gd name="T78" fmla="*/ 1 w 162"/>
                <a:gd name="T79" fmla="*/ 31 h 91"/>
                <a:gd name="T80" fmla="*/ 5 w 162"/>
                <a:gd name="T81" fmla="*/ 39 h 91"/>
                <a:gd name="T82" fmla="*/ 10 w 162"/>
                <a:gd name="T83" fmla="*/ 45 h 91"/>
                <a:gd name="T84" fmla="*/ 8 w 162"/>
                <a:gd name="T85" fmla="*/ 52 h 91"/>
                <a:gd name="T86" fmla="*/ 13 w 162"/>
                <a:gd name="T87" fmla="*/ 60 h 91"/>
                <a:gd name="T88" fmla="*/ 17 w 162"/>
                <a:gd name="T89" fmla="*/ 65 h 91"/>
                <a:gd name="T90" fmla="*/ 24 w 162"/>
                <a:gd name="T91" fmla="*/ 72 h 91"/>
                <a:gd name="T92" fmla="*/ 29 w 162"/>
                <a:gd name="T93" fmla="*/ 75 h 91"/>
                <a:gd name="T94" fmla="*/ 37 w 162"/>
                <a:gd name="T95" fmla="*/ 81 h 91"/>
                <a:gd name="T96" fmla="*/ 40 w 162"/>
                <a:gd name="T97" fmla="*/ 84 h 91"/>
                <a:gd name="T98" fmla="*/ 45 w 162"/>
                <a:gd name="T99" fmla="*/ 90 h 91"/>
                <a:gd name="T100" fmla="*/ 50 w 162"/>
                <a:gd name="T101" fmla="*/ 91 h 91"/>
                <a:gd name="T102" fmla="*/ 55 w 162"/>
                <a:gd name="T103" fmla="*/ 90 h 91"/>
                <a:gd name="T104" fmla="*/ 59 w 162"/>
                <a:gd name="T105" fmla="*/ 90 h 91"/>
                <a:gd name="T106" fmla="*/ 66 w 162"/>
                <a:gd name="T107" fmla="*/ 83 h 91"/>
                <a:gd name="T108" fmla="*/ 68 w 162"/>
                <a:gd name="T109" fmla="*/ 76 h 91"/>
                <a:gd name="T110" fmla="*/ 75 w 162"/>
                <a:gd name="T111" fmla="*/ 77 h 91"/>
                <a:gd name="T112" fmla="*/ 84 w 162"/>
                <a:gd name="T113" fmla="*/ 81 h 91"/>
                <a:gd name="T114" fmla="*/ 93 w 162"/>
                <a:gd name="T115" fmla="*/ 84 h 91"/>
                <a:gd name="T116" fmla="*/ 103 w 162"/>
                <a:gd name="T117" fmla="*/ 83 h 91"/>
                <a:gd name="T118" fmla="*/ 110 w 162"/>
                <a:gd name="T119" fmla="*/ 86 h 91"/>
                <a:gd name="T120" fmla="*/ 113 w 162"/>
                <a:gd name="T121" fmla="*/ 8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2" h="91">
                  <a:moveTo>
                    <a:pt x="68" y="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moveTo>
                    <a:pt x="113" y="87"/>
                  </a:moveTo>
                  <a:cubicBezTo>
                    <a:pt x="114" y="87"/>
                    <a:pt x="114" y="87"/>
                    <a:pt x="115" y="87"/>
                  </a:cubicBezTo>
                  <a:cubicBezTo>
                    <a:pt x="116" y="87"/>
                    <a:pt x="117" y="86"/>
                    <a:pt x="117" y="86"/>
                  </a:cubicBezTo>
                  <a:cubicBezTo>
                    <a:pt x="118" y="85"/>
                    <a:pt x="118" y="85"/>
                    <a:pt x="118" y="84"/>
                  </a:cubicBezTo>
                  <a:cubicBezTo>
                    <a:pt x="118" y="84"/>
                    <a:pt x="118" y="84"/>
                    <a:pt x="118" y="84"/>
                  </a:cubicBezTo>
                  <a:cubicBezTo>
                    <a:pt x="119" y="84"/>
                    <a:pt x="119" y="83"/>
                    <a:pt x="119" y="83"/>
                  </a:cubicBezTo>
                  <a:cubicBezTo>
                    <a:pt x="120" y="83"/>
                    <a:pt x="120" y="82"/>
                    <a:pt x="120" y="82"/>
                  </a:cubicBezTo>
                  <a:cubicBezTo>
                    <a:pt x="121" y="82"/>
                    <a:pt x="121" y="81"/>
                    <a:pt x="122" y="81"/>
                  </a:cubicBezTo>
                  <a:cubicBezTo>
                    <a:pt x="122" y="80"/>
                    <a:pt x="122" y="81"/>
                    <a:pt x="122" y="81"/>
                  </a:cubicBezTo>
                  <a:cubicBezTo>
                    <a:pt x="123" y="82"/>
                    <a:pt x="123" y="81"/>
                    <a:pt x="124" y="82"/>
                  </a:cubicBezTo>
                  <a:cubicBezTo>
                    <a:pt x="124" y="82"/>
                    <a:pt x="124" y="82"/>
                    <a:pt x="125" y="82"/>
                  </a:cubicBezTo>
                  <a:cubicBezTo>
                    <a:pt x="127" y="83"/>
                    <a:pt x="128" y="82"/>
                    <a:pt x="130" y="82"/>
                  </a:cubicBezTo>
                  <a:cubicBezTo>
                    <a:pt x="130" y="82"/>
                    <a:pt x="131" y="82"/>
                    <a:pt x="131" y="82"/>
                  </a:cubicBezTo>
                  <a:cubicBezTo>
                    <a:pt x="131" y="82"/>
                    <a:pt x="131" y="82"/>
                    <a:pt x="131" y="82"/>
                  </a:cubicBezTo>
                  <a:cubicBezTo>
                    <a:pt x="131" y="82"/>
                    <a:pt x="132" y="82"/>
                    <a:pt x="132" y="81"/>
                  </a:cubicBezTo>
                  <a:cubicBezTo>
                    <a:pt x="132" y="81"/>
                    <a:pt x="132" y="81"/>
                    <a:pt x="133" y="81"/>
                  </a:cubicBezTo>
                  <a:cubicBezTo>
                    <a:pt x="133" y="81"/>
                    <a:pt x="134" y="80"/>
                    <a:pt x="135" y="80"/>
                  </a:cubicBezTo>
                  <a:cubicBezTo>
                    <a:pt x="135" y="79"/>
                    <a:pt x="136" y="79"/>
                    <a:pt x="137" y="79"/>
                  </a:cubicBezTo>
                  <a:cubicBezTo>
                    <a:pt x="137" y="78"/>
                    <a:pt x="137" y="78"/>
                    <a:pt x="138" y="78"/>
                  </a:cubicBezTo>
                  <a:cubicBezTo>
                    <a:pt x="138" y="77"/>
                    <a:pt x="138" y="77"/>
                    <a:pt x="138" y="77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40" y="76"/>
                    <a:pt x="140" y="76"/>
                    <a:pt x="140" y="76"/>
                  </a:cubicBezTo>
                  <a:cubicBezTo>
                    <a:pt x="141" y="76"/>
                    <a:pt x="141" y="76"/>
                    <a:pt x="141" y="76"/>
                  </a:cubicBezTo>
                  <a:cubicBezTo>
                    <a:pt x="142" y="75"/>
                    <a:pt x="142" y="75"/>
                    <a:pt x="142" y="75"/>
                  </a:cubicBezTo>
                  <a:cubicBezTo>
                    <a:pt x="142" y="74"/>
                    <a:pt x="143" y="73"/>
                    <a:pt x="143" y="71"/>
                  </a:cubicBezTo>
                  <a:cubicBezTo>
                    <a:pt x="143" y="70"/>
                    <a:pt x="144" y="70"/>
                    <a:pt x="144" y="69"/>
                  </a:cubicBezTo>
                  <a:cubicBezTo>
                    <a:pt x="144" y="68"/>
                    <a:pt x="144" y="68"/>
                    <a:pt x="145" y="67"/>
                  </a:cubicBezTo>
                  <a:cubicBezTo>
                    <a:pt x="145" y="67"/>
                    <a:pt x="145" y="67"/>
                    <a:pt x="145" y="66"/>
                  </a:cubicBezTo>
                  <a:cubicBezTo>
                    <a:pt x="145" y="66"/>
                    <a:pt x="145" y="65"/>
                    <a:pt x="146" y="65"/>
                  </a:cubicBezTo>
                  <a:cubicBezTo>
                    <a:pt x="146" y="65"/>
                    <a:pt x="147" y="65"/>
                    <a:pt x="148" y="65"/>
                  </a:cubicBezTo>
                  <a:cubicBezTo>
                    <a:pt x="148" y="65"/>
                    <a:pt x="148" y="65"/>
                    <a:pt x="149" y="64"/>
                  </a:cubicBezTo>
                  <a:cubicBezTo>
                    <a:pt x="149" y="64"/>
                    <a:pt x="149" y="64"/>
                    <a:pt x="149" y="64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50" y="62"/>
                    <a:pt x="150" y="61"/>
                    <a:pt x="151" y="61"/>
                  </a:cubicBezTo>
                  <a:cubicBezTo>
                    <a:pt x="152" y="61"/>
                    <a:pt x="152" y="60"/>
                    <a:pt x="152" y="60"/>
                  </a:cubicBezTo>
                  <a:cubicBezTo>
                    <a:pt x="152" y="60"/>
                    <a:pt x="153" y="60"/>
                    <a:pt x="153" y="59"/>
                  </a:cubicBezTo>
                  <a:cubicBezTo>
                    <a:pt x="153" y="59"/>
                    <a:pt x="154" y="59"/>
                    <a:pt x="154" y="58"/>
                  </a:cubicBezTo>
                  <a:cubicBezTo>
                    <a:pt x="154" y="58"/>
                    <a:pt x="154" y="57"/>
                    <a:pt x="155" y="57"/>
                  </a:cubicBezTo>
                  <a:cubicBezTo>
                    <a:pt x="156" y="57"/>
                    <a:pt x="156" y="58"/>
                    <a:pt x="157" y="58"/>
                  </a:cubicBezTo>
                  <a:cubicBezTo>
                    <a:pt x="157" y="58"/>
                    <a:pt x="158" y="58"/>
                    <a:pt x="158" y="58"/>
                  </a:cubicBezTo>
                  <a:cubicBezTo>
                    <a:pt x="159" y="58"/>
                    <a:pt x="159" y="58"/>
                    <a:pt x="159" y="58"/>
                  </a:cubicBezTo>
                  <a:cubicBezTo>
                    <a:pt x="159" y="57"/>
                    <a:pt x="159" y="57"/>
                    <a:pt x="160" y="57"/>
                  </a:cubicBezTo>
                  <a:cubicBezTo>
                    <a:pt x="160" y="57"/>
                    <a:pt x="161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2" y="57"/>
                    <a:pt x="162" y="57"/>
                  </a:cubicBezTo>
                  <a:cubicBezTo>
                    <a:pt x="162" y="57"/>
                    <a:pt x="161" y="57"/>
                    <a:pt x="161" y="57"/>
                  </a:cubicBezTo>
                  <a:cubicBezTo>
                    <a:pt x="160" y="56"/>
                    <a:pt x="161" y="56"/>
                    <a:pt x="161" y="55"/>
                  </a:cubicBezTo>
                  <a:cubicBezTo>
                    <a:pt x="162" y="54"/>
                    <a:pt x="161" y="53"/>
                    <a:pt x="161" y="53"/>
                  </a:cubicBezTo>
                  <a:cubicBezTo>
                    <a:pt x="161" y="51"/>
                    <a:pt x="161" y="51"/>
                    <a:pt x="159" y="50"/>
                  </a:cubicBezTo>
                  <a:cubicBezTo>
                    <a:pt x="157" y="49"/>
                    <a:pt x="156" y="46"/>
                    <a:pt x="157" y="44"/>
                  </a:cubicBezTo>
                  <a:cubicBezTo>
                    <a:pt x="156" y="43"/>
                    <a:pt x="154" y="43"/>
                    <a:pt x="153" y="43"/>
                  </a:cubicBezTo>
                  <a:cubicBezTo>
                    <a:pt x="152" y="42"/>
                    <a:pt x="151" y="42"/>
                    <a:pt x="150" y="42"/>
                  </a:cubicBezTo>
                  <a:cubicBezTo>
                    <a:pt x="150" y="42"/>
                    <a:pt x="150" y="41"/>
                    <a:pt x="150" y="41"/>
                  </a:cubicBezTo>
                  <a:cubicBezTo>
                    <a:pt x="149" y="41"/>
                    <a:pt x="148" y="41"/>
                    <a:pt x="147" y="41"/>
                  </a:cubicBezTo>
                  <a:cubicBezTo>
                    <a:pt x="147" y="41"/>
                    <a:pt x="146" y="41"/>
                    <a:pt x="145" y="40"/>
                  </a:cubicBezTo>
                  <a:cubicBezTo>
                    <a:pt x="144" y="40"/>
                    <a:pt x="144" y="40"/>
                    <a:pt x="143" y="39"/>
                  </a:cubicBezTo>
                  <a:cubicBezTo>
                    <a:pt x="143" y="39"/>
                    <a:pt x="142" y="39"/>
                    <a:pt x="142" y="39"/>
                  </a:cubicBezTo>
                  <a:cubicBezTo>
                    <a:pt x="141" y="39"/>
                    <a:pt x="141" y="39"/>
                    <a:pt x="141" y="39"/>
                  </a:cubicBezTo>
                  <a:cubicBezTo>
                    <a:pt x="140" y="39"/>
                    <a:pt x="141" y="39"/>
                    <a:pt x="140" y="38"/>
                  </a:cubicBezTo>
                  <a:cubicBezTo>
                    <a:pt x="140" y="38"/>
                    <a:pt x="139" y="39"/>
                    <a:pt x="138" y="38"/>
                  </a:cubicBezTo>
                  <a:cubicBezTo>
                    <a:pt x="137" y="38"/>
                    <a:pt x="137" y="37"/>
                    <a:pt x="136" y="37"/>
                  </a:cubicBezTo>
                  <a:cubicBezTo>
                    <a:pt x="136" y="36"/>
                    <a:pt x="135" y="36"/>
                    <a:pt x="135" y="36"/>
                  </a:cubicBezTo>
                  <a:cubicBezTo>
                    <a:pt x="135" y="35"/>
                    <a:pt x="134" y="35"/>
                    <a:pt x="134" y="34"/>
                  </a:cubicBezTo>
                  <a:cubicBezTo>
                    <a:pt x="134" y="33"/>
                    <a:pt x="135" y="33"/>
                    <a:pt x="135" y="32"/>
                  </a:cubicBezTo>
                  <a:cubicBezTo>
                    <a:pt x="136" y="32"/>
                    <a:pt x="136" y="31"/>
                    <a:pt x="135" y="30"/>
                  </a:cubicBezTo>
                  <a:cubicBezTo>
                    <a:pt x="135" y="29"/>
                    <a:pt x="133" y="30"/>
                    <a:pt x="132" y="30"/>
                  </a:cubicBezTo>
                  <a:cubicBezTo>
                    <a:pt x="131" y="30"/>
                    <a:pt x="129" y="31"/>
                    <a:pt x="129" y="30"/>
                  </a:cubicBezTo>
                  <a:cubicBezTo>
                    <a:pt x="128" y="30"/>
                    <a:pt x="129" y="30"/>
                    <a:pt x="128" y="30"/>
                  </a:cubicBezTo>
                  <a:cubicBezTo>
                    <a:pt x="128" y="30"/>
                    <a:pt x="128" y="30"/>
                    <a:pt x="127" y="30"/>
                  </a:cubicBezTo>
                  <a:cubicBezTo>
                    <a:pt x="127" y="29"/>
                    <a:pt x="126" y="29"/>
                    <a:pt x="126" y="29"/>
                  </a:cubicBezTo>
                  <a:cubicBezTo>
                    <a:pt x="125" y="28"/>
                    <a:pt x="124" y="28"/>
                    <a:pt x="124" y="27"/>
                  </a:cubicBezTo>
                  <a:cubicBezTo>
                    <a:pt x="124" y="27"/>
                    <a:pt x="123" y="27"/>
                    <a:pt x="123" y="26"/>
                  </a:cubicBezTo>
                  <a:cubicBezTo>
                    <a:pt x="122" y="26"/>
                    <a:pt x="122" y="26"/>
                    <a:pt x="121" y="26"/>
                  </a:cubicBezTo>
                  <a:cubicBezTo>
                    <a:pt x="122" y="26"/>
                    <a:pt x="121" y="25"/>
                    <a:pt x="121" y="25"/>
                  </a:cubicBezTo>
                  <a:cubicBezTo>
                    <a:pt x="120" y="24"/>
                    <a:pt x="118" y="25"/>
                    <a:pt x="116" y="25"/>
                  </a:cubicBezTo>
                  <a:cubicBezTo>
                    <a:pt x="116" y="25"/>
                    <a:pt x="117" y="26"/>
                    <a:pt x="117" y="26"/>
                  </a:cubicBezTo>
                  <a:cubicBezTo>
                    <a:pt x="117" y="27"/>
                    <a:pt x="117" y="27"/>
                    <a:pt x="118" y="28"/>
                  </a:cubicBezTo>
                  <a:cubicBezTo>
                    <a:pt x="119" y="28"/>
                    <a:pt x="120" y="29"/>
                    <a:pt x="120" y="29"/>
                  </a:cubicBezTo>
                  <a:cubicBezTo>
                    <a:pt x="120" y="30"/>
                    <a:pt x="120" y="31"/>
                    <a:pt x="119" y="31"/>
                  </a:cubicBezTo>
                  <a:cubicBezTo>
                    <a:pt x="118" y="31"/>
                    <a:pt x="117" y="31"/>
                    <a:pt x="117" y="32"/>
                  </a:cubicBezTo>
                  <a:cubicBezTo>
                    <a:pt x="116" y="32"/>
                    <a:pt x="116" y="32"/>
                    <a:pt x="115" y="32"/>
                  </a:cubicBezTo>
                  <a:cubicBezTo>
                    <a:pt x="115" y="33"/>
                    <a:pt x="115" y="33"/>
                    <a:pt x="114" y="34"/>
                  </a:cubicBezTo>
                  <a:cubicBezTo>
                    <a:pt x="113" y="34"/>
                    <a:pt x="113" y="34"/>
                    <a:pt x="113" y="35"/>
                  </a:cubicBezTo>
                  <a:cubicBezTo>
                    <a:pt x="113" y="35"/>
                    <a:pt x="112" y="35"/>
                    <a:pt x="112" y="35"/>
                  </a:cubicBezTo>
                  <a:cubicBezTo>
                    <a:pt x="112" y="36"/>
                    <a:pt x="111" y="37"/>
                    <a:pt x="110" y="36"/>
                  </a:cubicBezTo>
                  <a:cubicBezTo>
                    <a:pt x="109" y="36"/>
                    <a:pt x="109" y="35"/>
                    <a:pt x="109" y="35"/>
                  </a:cubicBezTo>
                  <a:cubicBezTo>
                    <a:pt x="108" y="34"/>
                    <a:pt x="108" y="34"/>
                    <a:pt x="108" y="33"/>
                  </a:cubicBezTo>
                  <a:cubicBezTo>
                    <a:pt x="108" y="32"/>
                    <a:pt x="107" y="32"/>
                    <a:pt x="107" y="31"/>
                  </a:cubicBezTo>
                  <a:cubicBezTo>
                    <a:pt x="106" y="30"/>
                    <a:pt x="106" y="30"/>
                    <a:pt x="106" y="30"/>
                  </a:cubicBezTo>
                  <a:cubicBezTo>
                    <a:pt x="106" y="30"/>
                    <a:pt x="105" y="29"/>
                    <a:pt x="105" y="29"/>
                  </a:cubicBezTo>
                  <a:cubicBezTo>
                    <a:pt x="105" y="29"/>
                    <a:pt x="104" y="28"/>
                    <a:pt x="104" y="28"/>
                  </a:cubicBezTo>
                  <a:cubicBezTo>
                    <a:pt x="104" y="28"/>
                    <a:pt x="103" y="27"/>
                    <a:pt x="102" y="27"/>
                  </a:cubicBezTo>
                  <a:cubicBezTo>
                    <a:pt x="102" y="26"/>
                    <a:pt x="101" y="26"/>
                    <a:pt x="100" y="25"/>
                  </a:cubicBezTo>
                  <a:cubicBezTo>
                    <a:pt x="100" y="25"/>
                    <a:pt x="100" y="24"/>
                    <a:pt x="101" y="23"/>
                  </a:cubicBezTo>
                  <a:cubicBezTo>
                    <a:pt x="101" y="23"/>
                    <a:pt x="102" y="22"/>
                    <a:pt x="102" y="22"/>
                  </a:cubicBezTo>
                  <a:cubicBezTo>
                    <a:pt x="103" y="21"/>
                    <a:pt x="103" y="21"/>
                    <a:pt x="103" y="20"/>
                  </a:cubicBezTo>
                  <a:cubicBezTo>
                    <a:pt x="104" y="20"/>
                    <a:pt x="104" y="20"/>
                    <a:pt x="104" y="19"/>
                  </a:cubicBezTo>
                  <a:cubicBezTo>
                    <a:pt x="104" y="19"/>
                    <a:pt x="104" y="18"/>
                    <a:pt x="104" y="18"/>
                  </a:cubicBezTo>
                  <a:cubicBezTo>
                    <a:pt x="104" y="17"/>
                    <a:pt x="104" y="18"/>
                    <a:pt x="104" y="17"/>
                  </a:cubicBezTo>
                  <a:cubicBezTo>
                    <a:pt x="103" y="17"/>
                    <a:pt x="103" y="17"/>
                    <a:pt x="102" y="17"/>
                  </a:cubicBezTo>
                  <a:cubicBezTo>
                    <a:pt x="101" y="17"/>
                    <a:pt x="100" y="17"/>
                    <a:pt x="100" y="17"/>
                  </a:cubicBezTo>
                  <a:cubicBezTo>
                    <a:pt x="99" y="17"/>
                    <a:pt x="98" y="17"/>
                    <a:pt x="98" y="17"/>
                  </a:cubicBezTo>
                  <a:cubicBezTo>
                    <a:pt x="97" y="17"/>
                    <a:pt x="97" y="17"/>
                    <a:pt x="96" y="17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95" y="16"/>
                    <a:pt x="95" y="16"/>
                    <a:pt x="94" y="16"/>
                  </a:cubicBezTo>
                  <a:cubicBezTo>
                    <a:pt x="94" y="15"/>
                    <a:pt x="94" y="15"/>
                    <a:pt x="93" y="15"/>
                  </a:cubicBezTo>
                  <a:cubicBezTo>
                    <a:pt x="93" y="15"/>
                    <a:pt x="92" y="14"/>
                    <a:pt x="91" y="14"/>
                  </a:cubicBezTo>
                  <a:cubicBezTo>
                    <a:pt x="91" y="14"/>
                    <a:pt x="90" y="14"/>
                    <a:pt x="90" y="14"/>
                  </a:cubicBezTo>
                  <a:cubicBezTo>
                    <a:pt x="89" y="13"/>
                    <a:pt x="88" y="13"/>
                    <a:pt x="86" y="12"/>
                  </a:cubicBezTo>
                  <a:cubicBezTo>
                    <a:pt x="86" y="12"/>
                    <a:pt x="85" y="11"/>
                    <a:pt x="84" y="11"/>
                  </a:cubicBezTo>
                  <a:cubicBezTo>
                    <a:pt x="84" y="11"/>
                    <a:pt x="83" y="11"/>
                    <a:pt x="83" y="11"/>
                  </a:cubicBezTo>
                  <a:cubicBezTo>
                    <a:pt x="82" y="11"/>
                    <a:pt x="81" y="10"/>
                    <a:pt x="81" y="9"/>
                  </a:cubicBezTo>
                  <a:cubicBezTo>
                    <a:pt x="80" y="8"/>
                    <a:pt x="79" y="7"/>
                    <a:pt x="79" y="6"/>
                  </a:cubicBezTo>
                  <a:cubicBezTo>
                    <a:pt x="79" y="6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7" y="5"/>
                  </a:cubicBezTo>
                  <a:cubicBezTo>
                    <a:pt x="77" y="4"/>
                    <a:pt x="77" y="4"/>
                    <a:pt x="76" y="4"/>
                  </a:cubicBezTo>
                  <a:cubicBezTo>
                    <a:pt x="74" y="4"/>
                    <a:pt x="73" y="4"/>
                    <a:pt x="71" y="4"/>
                  </a:cubicBezTo>
                  <a:cubicBezTo>
                    <a:pt x="70" y="4"/>
                    <a:pt x="69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9" y="5"/>
                    <a:pt x="67" y="5"/>
                    <a:pt x="67" y="6"/>
                  </a:cubicBezTo>
                  <a:cubicBezTo>
                    <a:pt x="67" y="7"/>
                    <a:pt x="67" y="8"/>
                    <a:pt x="68" y="8"/>
                  </a:cubicBezTo>
                  <a:cubicBezTo>
                    <a:pt x="67" y="7"/>
                    <a:pt x="66" y="9"/>
                    <a:pt x="65" y="9"/>
                  </a:cubicBezTo>
                  <a:cubicBezTo>
                    <a:pt x="65" y="10"/>
                    <a:pt x="64" y="10"/>
                    <a:pt x="64" y="10"/>
                  </a:cubicBezTo>
                  <a:cubicBezTo>
                    <a:pt x="64" y="10"/>
                    <a:pt x="62" y="10"/>
                    <a:pt x="62" y="10"/>
                  </a:cubicBezTo>
                  <a:cubicBezTo>
                    <a:pt x="62" y="10"/>
                    <a:pt x="62" y="9"/>
                    <a:pt x="62" y="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2" y="8"/>
                    <a:pt x="61" y="7"/>
                    <a:pt x="60" y="7"/>
                  </a:cubicBezTo>
                  <a:cubicBezTo>
                    <a:pt x="59" y="7"/>
                    <a:pt x="59" y="7"/>
                    <a:pt x="60" y="6"/>
                  </a:cubicBezTo>
                  <a:cubicBezTo>
                    <a:pt x="60" y="6"/>
                    <a:pt x="60" y="5"/>
                    <a:pt x="60" y="5"/>
                  </a:cubicBezTo>
                  <a:cubicBezTo>
                    <a:pt x="60" y="4"/>
                    <a:pt x="59" y="2"/>
                    <a:pt x="58" y="2"/>
                  </a:cubicBezTo>
                  <a:cubicBezTo>
                    <a:pt x="58" y="2"/>
                    <a:pt x="58" y="1"/>
                    <a:pt x="57" y="1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5" y="2"/>
                    <a:pt x="54" y="2"/>
                  </a:cubicBezTo>
                  <a:cubicBezTo>
                    <a:pt x="54" y="3"/>
                    <a:pt x="52" y="3"/>
                    <a:pt x="51" y="3"/>
                  </a:cubicBezTo>
                  <a:cubicBezTo>
                    <a:pt x="52" y="4"/>
                    <a:pt x="53" y="4"/>
                    <a:pt x="54" y="5"/>
                  </a:cubicBezTo>
                  <a:cubicBezTo>
                    <a:pt x="54" y="5"/>
                    <a:pt x="55" y="6"/>
                    <a:pt x="55" y="6"/>
                  </a:cubicBezTo>
                  <a:cubicBezTo>
                    <a:pt x="55" y="7"/>
                    <a:pt x="54" y="7"/>
                    <a:pt x="54" y="7"/>
                  </a:cubicBezTo>
                  <a:cubicBezTo>
                    <a:pt x="53" y="7"/>
                    <a:pt x="52" y="8"/>
                    <a:pt x="52" y="8"/>
                  </a:cubicBezTo>
                  <a:cubicBezTo>
                    <a:pt x="51" y="8"/>
                    <a:pt x="50" y="9"/>
                    <a:pt x="50" y="9"/>
                  </a:cubicBezTo>
                  <a:cubicBezTo>
                    <a:pt x="49" y="9"/>
                    <a:pt x="49" y="10"/>
                    <a:pt x="49" y="9"/>
                  </a:cubicBezTo>
                  <a:cubicBezTo>
                    <a:pt x="49" y="9"/>
                    <a:pt x="48" y="10"/>
                    <a:pt x="48" y="10"/>
                  </a:cubicBezTo>
                  <a:cubicBezTo>
                    <a:pt x="47" y="10"/>
                    <a:pt x="47" y="10"/>
                    <a:pt x="46" y="10"/>
                  </a:cubicBezTo>
                  <a:cubicBezTo>
                    <a:pt x="46" y="10"/>
                    <a:pt x="45" y="10"/>
                    <a:pt x="45" y="11"/>
                  </a:cubicBezTo>
                  <a:cubicBezTo>
                    <a:pt x="45" y="11"/>
                    <a:pt x="45" y="11"/>
                    <a:pt x="45" y="11"/>
                  </a:cubicBezTo>
                  <a:cubicBezTo>
                    <a:pt x="44" y="12"/>
                    <a:pt x="44" y="12"/>
                    <a:pt x="43" y="12"/>
                  </a:cubicBezTo>
                  <a:cubicBezTo>
                    <a:pt x="43" y="12"/>
                    <a:pt x="43" y="13"/>
                    <a:pt x="43" y="13"/>
                  </a:cubicBezTo>
                  <a:cubicBezTo>
                    <a:pt x="42" y="13"/>
                    <a:pt x="42" y="13"/>
                    <a:pt x="41" y="13"/>
                  </a:cubicBezTo>
                  <a:cubicBezTo>
                    <a:pt x="41" y="13"/>
                    <a:pt x="40" y="13"/>
                    <a:pt x="39" y="13"/>
                  </a:cubicBezTo>
                  <a:cubicBezTo>
                    <a:pt x="39" y="14"/>
                    <a:pt x="38" y="14"/>
                    <a:pt x="37" y="14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36" y="14"/>
                    <a:pt x="36" y="14"/>
                    <a:pt x="35" y="15"/>
                  </a:cubicBezTo>
                  <a:cubicBezTo>
                    <a:pt x="35" y="15"/>
                    <a:pt x="35" y="15"/>
                    <a:pt x="35" y="15"/>
                  </a:cubicBezTo>
                  <a:cubicBezTo>
                    <a:pt x="35" y="15"/>
                    <a:pt x="35" y="16"/>
                    <a:pt x="35" y="17"/>
                  </a:cubicBezTo>
                  <a:cubicBezTo>
                    <a:pt x="35" y="17"/>
                    <a:pt x="35" y="18"/>
                    <a:pt x="34" y="18"/>
                  </a:cubicBezTo>
                  <a:cubicBezTo>
                    <a:pt x="34" y="19"/>
                    <a:pt x="34" y="19"/>
                    <a:pt x="33" y="19"/>
                  </a:cubicBezTo>
                  <a:cubicBezTo>
                    <a:pt x="33" y="19"/>
                    <a:pt x="32" y="19"/>
                    <a:pt x="32" y="19"/>
                  </a:cubicBezTo>
                  <a:cubicBezTo>
                    <a:pt x="32" y="18"/>
                    <a:pt x="32" y="18"/>
                    <a:pt x="32" y="17"/>
                  </a:cubicBezTo>
                  <a:cubicBezTo>
                    <a:pt x="31" y="17"/>
                    <a:pt x="31" y="17"/>
                    <a:pt x="30" y="17"/>
                  </a:cubicBezTo>
                  <a:cubicBezTo>
                    <a:pt x="30" y="17"/>
                    <a:pt x="30" y="18"/>
                    <a:pt x="30" y="18"/>
                  </a:cubicBezTo>
                  <a:cubicBezTo>
                    <a:pt x="30" y="18"/>
                    <a:pt x="30" y="18"/>
                    <a:pt x="30" y="19"/>
                  </a:cubicBezTo>
                  <a:cubicBezTo>
                    <a:pt x="30" y="19"/>
                    <a:pt x="30" y="20"/>
                    <a:pt x="30" y="20"/>
                  </a:cubicBezTo>
                  <a:cubicBezTo>
                    <a:pt x="29" y="20"/>
                    <a:pt x="28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6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5" y="22"/>
                    <a:pt x="25" y="22"/>
                  </a:cubicBezTo>
                  <a:cubicBezTo>
                    <a:pt x="24" y="22"/>
                    <a:pt x="24" y="22"/>
                    <a:pt x="23" y="23"/>
                  </a:cubicBezTo>
                  <a:cubicBezTo>
                    <a:pt x="23" y="23"/>
                    <a:pt x="23" y="24"/>
                    <a:pt x="23" y="24"/>
                  </a:cubicBezTo>
                  <a:cubicBezTo>
                    <a:pt x="22" y="25"/>
                    <a:pt x="22" y="25"/>
                    <a:pt x="21" y="2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1" y="26"/>
                    <a:pt x="21" y="25"/>
                    <a:pt x="20" y="25"/>
                  </a:cubicBezTo>
                  <a:cubicBezTo>
                    <a:pt x="20" y="25"/>
                    <a:pt x="19" y="25"/>
                    <a:pt x="18" y="25"/>
                  </a:cubicBezTo>
                  <a:cubicBezTo>
                    <a:pt x="18" y="25"/>
                    <a:pt x="18" y="25"/>
                    <a:pt x="18" y="25"/>
                  </a:cubicBezTo>
                  <a:cubicBezTo>
                    <a:pt x="18" y="25"/>
                    <a:pt x="17" y="25"/>
                    <a:pt x="17" y="25"/>
                  </a:cubicBezTo>
                  <a:cubicBezTo>
                    <a:pt x="16" y="25"/>
                    <a:pt x="16" y="26"/>
                    <a:pt x="16" y="26"/>
                  </a:cubicBezTo>
                  <a:cubicBezTo>
                    <a:pt x="16" y="27"/>
                    <a:pt x="15" y="27"/>
                    <a:pt x="14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3" y="27"/>
                    <a:pt x="13" y="26"/>
                    <a:pt x="13" y="26"/>
                  </a:cubicBezTo>
                  <a:cubicBezTo>
                    <a:pt x="12" y="26"/>
                    <a:pt x="12" y="27"/>
                    <a:pt x="12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0" y="28"/>
                    <a:pt x="10" y="29"/>
                    <a:pt x="9" y="29"/>
                  </a:cubicBezTo>
                  <a:cubicBezTo>
                    <a:pt x="8" y="30"/>
                    <a:pt x="8" y="30"/>
                    <a:pt x="7" y="31"/>
                  </a:cubicBezTo>
                  <a:cubicBezTo>
                    <a:pt x="7" y="31"/>
                    <a:pt x="6" y="31"/>
                    <a:pt x="6" y="32"/>
                  </a:cubicBezTo>
                  <a:cubicBezTo>
                    <a:pt x="6" y="32"/>
                    <a:pt x="6" y="32"/>
                    <a:pt x="6" y="33"/>
                  </a:cubicBezTo>
                  <a:cubicBezTo>
                    <a:pt x="6" y="33"/>
                    <a:pt x="6" y="34"/>
                    <a:pt x="6" y="34"/>
                  </a:cubicBezTo>
                  <a:cubicBezTo>
                    <a:pt x="5" y="34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5" y="34"/>
                    <a:pt x="5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3"/>
                  </a:cubicBezTo>
                  <a:cubicBezTo>
                    <a:pt x="3" y="33"/>
                    <a:pt x="3" y="32"/>
                    <a:pt x="3" y="32"/>
                  </a:cubicBezTo>
                  <a:cubicBezTo>
                    <a:pt x="3" y="31"/>
                    <a:pt x="3" y="29"/>
                    <a:pt x="2" y="30"/>
                  </a:cubicBezTo>
                  <a:cubicBezTo>
                    <a:pt x="1" y="30"/>
                    <a:pt x="1" y="30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33"/>
                    <a:pt x="2" y="33"/>
                    <a:pt x="3" y="34"/>
                  </a:cubicBezTo>
                  <a:cubicBezTo>
                    <a:pt x="3" y="35"/>
                    <a:pt x="3" y="36"/>
                    <a:pt x="3" y="37"/>
                  </a:cubicBezTo>
                  <a:cubicBezTo>
                    <a:pt x="3" y="37"/>
                    <a:pt x="3" y="38"/>
                    <a:pt x="3" y="38"/>
                  </a:cubicBezTo>
                  <a:cubicBezTo>
                    <a:pt x="4" y="39"/>
                    <a:pt x="4" y="39"/>
                    <a:pt x="5" y="39"/>
                  </a:cubicBezTo>
                  <a:cubicBezTo>
                    <a:pt x="5" y="40"/>
                    <a:pt x="5" y="41"/>
                    <a:pt x="6" y="41"/>
                  </a:cubicBezTo>
                  <a:cubicBezTo>
                    <a:pt x="6" y="41"/>
                    <a:pt x="7" y="42"/>
                    <a:pt x="7" y="42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3"/>
                    <a:pt x="10" y="43"/>
                    <a:pt x="10" y="44"/>
                  </a:cubicBezTo>
                  <a:cubicBezTo>
                    <a:pt x="11" y="44"/>
                    <a:pt x="10" y="45"/>
                    <a:pt x="10" y="45"/>
                  </a:cubicBezTo>
                  <a:cubicBezTo>
                    <a:pt x="10" y="46"/>
                    <a:pt x="10" y="46"/>
                    <a:pt x="10" y="47"/>
                  </a:cubicBezTo>
                  <a:cubicBezTo>
                    <a:pt x="10" y="47"/>
                    <a:pt x="9" y="47"/>
                    <a:pt x="9" y="48"/>
                  </a:cubicBezTo>
                  <a:cubicBezTo>
                    <a:pt x="9" y="48"/>
                    <a:pt x="9" y="49"/>
                    <a:pt x="9" y="49"/>
                  </a:cubicBezTo>
                  <a:cubicBezTo>
                    <a:pt x="8" y="49"/>
                    <a:pt x="8" y="50"/>
                    <a:pt x="8" y="50"/>
                  </a:cubicBezTo>
                  <a:cubicBezTo>
                    <a:pt x="7" y="51"/>
                    <a:pt x="8" y="51"/>
                    <a:pt x="8" y="52"/>
                  </a:cubicBezTo>
                  <a:cubicBezTo>
                    <a:pt x="9" y="52"/>
                    <a:pt x="9" y="53"/>
                    <a:pt x="10" y="53"/>
                  </a:cubicBezTo>
                  <a:cubicBezTo>
                    <a:pt x="10" y="54"/>
                    <a:pt x="10" y="54"/>
                    <a:pt x="11" y="55"/>
                  </a:cubicBezTo>
                  <a:cubicBezTo>
                    <a:pt x="11" y="56"/>
                    <a:pt x="11" y="57"/>
                    <a:pt x="12" y="57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9"/>
                    <a:pt x="12" y="60"/>
                    <a:pt x="13" y="60"/>
                  </a:cubicBezTo>
                  <a:cubicBezTo>
                    <a:pt x="13" y="61"/>
                    <a:pt x="13" y="61"/>
                    <a:pt x="13" y="62"/>
                  </a:cubicBezTo>
                  <a:cubicBezTo>
                    <a:pt x="14" y="62"/>
                    <a:pt x="14" y="63"/>
                    <a:pt x="14" y="63"/>
                  </a:cubicBezTo>
                  <a:cubicBezTo>
                    <a:pt x="15" y="64"/>
                    <a:pt x="14" y="64"/>
                    <a:pt x="15" y="64"/>
                  </a:cubicBezTo>
                  <a:cubicBezTo>
                    <a:pt x="15" y="64"/>
                    <a:pt x="16" y="64"/>
                    <a:pt x="16" y="65"/>
                  </a:cubicBezTo>
                  <a:cubicBezTo>
                    <a:pt x="17" y="65"/>
                    <a:pt x="17" y="65"/>
                    <a:pt x="17" y="65"/>
                  </a:cubicBezTo>
                  <a:cubicBezTo>
                    <a:pt x="18" y="65"/>
                    <a:pt x="18" y="65"/>
                    <a:pt x="19" y="65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6"/>
                    <a:pt x="20" y="66"/>
                    <a:pt x="21" y="67"/>
                  </a:cubicBezTo>
                  <a:cubicBezTo>
                    <a:pt x="21" y="67"/>
                    <a:pt x="22" y="68"/>
                    <a:pt x="22" y="69"/>
                  </a:cubicBezTo>
                  <a:cubicBezTo>
                    <a:pt x="23" y="70"/>
                    <a:pt x="24" y="70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3"/>
                    <a:pt x="26" y="73"/>
                    <a:pt x="26" y="73"/>
                  </a:cubicBezTo>
                  <a:cubicBezTo>
                    <a:pt x="26" y="73"/>
                    <a:pt x="27" y="73"/>
                    <a:pt x="28" y="74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5"/>
                    <a:pt x="29" y="75"/>
                    <a:pt x="29" y="75"/>
                  </a:cubicBezTo>
                  <a:cubicBezTo>
                    <a:pt x="29" y="75"/>
                    <a:pt x="29" y="76"/>
                    <a:pt x="30" y="76"/>
                  </a:cubicBezTo>
                  <a:cubicBezTo>
                    <a:pt x="30" y="76"/>
                    <a:pt x="30" y="77"/>
                    <a:pt x="30" y="78"/>
                  </a:cubicBezTo>
                  <a:cubicBezTo>
                    <a:pt x="31" y="80"/>
                    <a:pt x="34" y="77"/>
                    <a:pt x="34" y="79"/>
                  </a:cubicBezTo>
                  <a:cubicBezTo>
                    <a:pt x="35" y="79"/>
                    <a:pt x="35" y="80"/>
                    <a:pt x="35" y="80"/>
                  </a:cubicBezTo>
                  <a:cubicBezTo>
                    <a:pt x="36" y="80"/>
                    <a:pt x="36" y="81"/>
                    <a:pt x="37" y="81"/>
                  </a:cubicBezTo>
                  <a:cubicBezTo>
                    <a:pt x="37" y="82"/>
                    <a:pt x="37" y="82"/>
                    <a:pt x="38" y="82"/>
                  </a:cubicBezTo>
                  <a:cubicBezTo>
                    <a:pt x="38" y="82"/>
                    <a:pt x="38" y="82"/>
                    <a:pt x="39" y="83"/>
                  </a:cubicBezTo>
                  <a:cubicBezTo>
                    <a:pt x="39" y="83"/>
                    <a:pt x="39" y="84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9" y="84"/>
                    <a:pt x="40" y="84"/>
                    <a:pt x="40" y="84"/>
                  </a:cubicBezTo>
                  <a:cubicBezTo>
                    <a:pt x="40" y="85"/>
                    <a:pt x="41" y="85"/>
                    <a:pt x="42" y="85"/>
                  </a:cubicBezTo>
                  <a:cubicBezTo>
                    <a:pt x="42" y="86"/>
                    <a:pt x="42" y="86"/>
                    <a:pt x="43" y="86"/>
                  </a:cubicBezTo>
                  <a:cubicBezTo>
                    <a:pt x="43" y="87"/>
                    <a:pt x="43" y="87"/>
                    <a:pt x="44" y="87"/>
                  </a:cubicBezTo>
                  <a:cubicBezTo>
                    <a:pt x="44" y="87"/>
                    <a:pt x="44" y="88"/>
                    <a:pt x="44" y="89"/>
                  </a:cubicBezTo>
                  <a:cubicBezTo>
                    <a:pt x="44" y="89"/>
                    <a:pt x="44" y="90"/>
                    <a:pt x="45" y="90"/>
                  </a:cubicBezTo>
                  <a:cubicBezTo>
                    <a:pt x="45" y="90"/>
                    <a:pt x="45" y="91"/>
                    <a:pt x="46" y="91"/>
                  </a:cubicBezTo>
                  <a:cubicBezTo>
                    <a:pt x="46" y="91"/>
                    <a:pt x="47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9" y="91"/>
                    <a:pt x="49" y="91"/>
                    <a:pt x="50" y="91"/>
                  </a:cubicBezTo>
                  <a:cubicBezTo>
                    <a:pt x="50" y="91"/>
                    <a:pt x="51" y="91"/>
                    <a:pt x="51" y="91"/>
                  </a:cubicBezTo>
                  <a:cubicBezTo>
                    <a:pt x="52" y="91"/>
                    <a:pt x="52" y="91"/>
                    <a:pt x="52" y="91"/>
                  </a:cubicBezTo>
                  <a:cubicBezTo>
                    <a:pt x="53" y="90"/>
                    <a:pt x="53" y="89"/>
                    <a:pt x="54" y="89"/>
                  </a:cubicBezTo>
                  <a:cubicBezTo>
                    <a:pt x="54" y="89"/>
                    <a:pt x="55" y="89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6" y="90"/>
                    <a:pt x="56" y="90"/>
                    <a:pt x="56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1"/>
                    <a:pt x="58" y="91"/>
                    <a:pt x="58" y="91"/>
                  </a:cubicBezTo>
                  <a:cubicBezTo>
                    <a:pt x="59" y="91"/>
                    <a:pt x="59" y="90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6"/>
                    <a:pt x="61" y="85"/>
                    <a:pt x="62" y="85"/>
                  </a:cubicBezTo>
                  <a:cubicBezTo>
                    <a:pt x="62" y="84"/>
                    <a:pt x="62" y="84"/>
                    <a:pt x="62" y="84"/>
                  </a:cubicBezTo>
                  <a:cubicBezTo>
                    <a:pt x="62" y="83"/>
                    <a:pt x="63" y="83"/>
                    <a:pt x="64" y="84"/>
                  </a:cubicBezTo>
                  <a:cubicBezTo>
                    <a:pt x="65" y="84"/>
                    <a:pt x="65" y="84"/>
                    <a:pt x="66" y="83"/>
                  </a:cubicBezTo>
                  <a:cubicBezTo>
                    <a:pt x="66" y="83"/>
                    <a:pt x="65" y="82"/>
                    <a:pt x="65" y="82"/>
                  </a:cubicBezTo>
                  <a:cubicBezTo>
                    <a:pt x="65" y="81"/>
                    <a:pt x="65" y="80"/>
                    <a:pt x="65" y="79"/>
                  </a:cubicBezTo>
                  <a:cubicBezTo>
                    <a:pt x="65" y="78"/>
                    <a:pt x="66" y="77"/>
                    <a:pt x="66" y="76"/>
                  </a:cubicBezTo>
                  <a:cubicBezTo>
                    <a:pt x="67" y="76"/>
                    <a:pt x="66" y="76"/>
                    <a:pt x="67" y="76"/>
                  </a:cubicBezTo>
                  <a:cubicBezTo>
                    <a:pt x="67" y="76"/>
                    <a:pt x="68" y="76"/>
                    <a:pt x="68" y="76"/>
                  </a:cubicBezTo>
                  <a:cubicBezTo>
                    <a:pt x="69" y="76"/>
                    <a:pt x="69" y="77"/>
                    <a:pt x="69" y="77"/>
                  </a:cubicBezTo>
                  <a:cubicBezTo>
                    <a:pt x="70" y="78"/>
                    <a:pt x="71" y="78"/>
                    <a:pt x="72" y="78"/>
                  </a:cubicBezTo>
                  <a:cubicBezTo>
                    <a:pt x="72" y="77"/>
                    <a:pt x="72" y="77"/>
                    <a:pt x="72" y="76"/>
                  </a:cubicBezTo>
                  <a:cubicBezTo>
                    <a:pt x="73" y="76"/>
                    <a:pt x="74" y="76"/>
                    <a:pt x="74" y="77"/>
                  </a:cubicBezTo>
                  <a:cubicBezTo>
                    <a:pt x="74" y="77"/>
                    <a:pt x="75" y="77"/>
                    <a:pt x="75" y="77"/>
                  </a:cubicBezTo>
                  <a:cubicBezTo>
                    <a:pt x="75" y="77"/>
                    <a:pt x="76" y="78"/>
                    <a:pt x="77" y="78"/>
                  </a:cubicBezTo>
                  <a:cubicBezTo>
                    <a:pt x="78" y="78"/>
                    <a:pt x="79" y="79"/>
                    <a:pt x="80" y="80"/>
                  </a:cubicBezTo>
                  <a:cubicBezTo>
                    <a:pt x="81" y="80"/>
                    <a:pt x="81" y="80"/>
                    <a:pt x="81" y="81"/>
                  </a:cubicBezTo>
                  <a:cubicBezTo>
                    <a:pt x="82" y="81"/>
                    <a:pt x="83" y="81"/>
                    <a:pt x="83" y="81"/>
                  </a:cubicBezTo>
                  <a:cubicBezTo>
                    <a:pt x="84" y="81"/>
                    <a:pt x="84" y="81"/>
                    <a:pt x="84" y="81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6" y="80"/>
                    <a:pt x="87" y="80"/>
                    <a:pt x="87" y="81"/>
                  </a:cubicBezTo>
                  <a:cubicBezTo>
                    <a:pt x="87" y="82"/>
                    <a:pt x="87" y="82"/>
                    <a:pt x="88" y="83"/>
                  </a:cubicBezTo>
                  <a:cubicBezTo>
                    <a:pt x="89" y="83"/>
                    <a:pt x="90" y="84"/>
                    <a:pt x="91" y="84"/>
                  </a:cubicBezTo>
                  <a:cubicBezTo>
                    <a:pt x="92" y="85"/>
                    <a:pt x="93" y="84"/>
                    <a:pt x="93" y="84"/>
                  </a:cubicBezTo>
                  <a:cubicBezTo>
                    <a:pt x="95" y="84"/>
                    <a:pt x="96" y="85"/>
                    <a:pt x="97" y="84"/>
                  </a:cubicBezTo>
                  <a:cubicBezTo>
                    <a:pt x="98" y="84"/>
                    <a:pt x="99" y="84"/>
                    <a:pt x="99" y="83"/>
                  </a:cubicBezTo>
                  <a:cubicBezTo>
                    <a:pt x="99" y="83"/>
                    <a:pt x="99" y="82"/>
                    <a:pt x="100" y="82"/>
                  </a:cubicBezTo>
                  <a:cubicBezTo>
                    <a:pt x="101" y="81"/>
                    <a:pt x="101" y="82"/>
                    <a:pt x="102" y="82"/>
                  </a:cubicBezTo>
                  <a:cubicBezTo>
                    <a:pt x="102" y="83"/>
                    <a:pt x="103" y="83"/>
                    <a:pt x="103" y="83"/>
                  </a:cubicBezTo>
                  <a:cubicBezTo>
                    <a:pt x="104" y="83"/>
                    <a:pt x="104" y="84"/>
                    <a:pt x="104" y="84"/>
                  </a:cubicBezTo>
                  <a:cubicBezTo>
                    <a:pt x="104" y="84"/>
                    <a:pt x="104" y="84"/>
                    <a:pt x="104" y="85"/>
                  </a:cubicBezTo>
                  <a:cubicBezTo>
                    <a:pt x="105" y="86"/>
                    <a:pt x="107" y="85"/>
                    <a:pt x="108" y="85"/>
                  </a:cubicBezTo>
                  <a:cubicBezTo>
                    <a:pt x="108" y="85"/>
                    <a:pt x="110" y="85"/>
                    <a:pt x="110" y="85"/>
                  </a:cubicBezTo>
                  <a:cubicBezTo>
                    <a:pt x="110" y="86"/>
                    <a:pt x="110" y="86"/>
                    <a:pt x="110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11" y="87"/>
                    <a:pt x="111" y="87"/>
                    <a:pt x="111" y="87"/>
                  </a:cubicBezTo>
                  <a:cubicBezTo>
                    <a:pt x="112" y="87"/>
                    <a:pt x="113" y="87"/>
                    <a:pt x="113" y="8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79BBFB1-CF7D-5060-FA1C-21C790FF3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7926" y="3529013"/>
              <a:ext cx="144463" cy="68263"/>
            </a:xfrm>
            <a:custGeom>
              <a:avLst/>
              <a:gdLst>
                <a:gd name="T0" fmla="*/ 10 w 140"/>
                <a:gd name="T1" fmla="*/ 62 h 66"/>
                <a:gd name="T2" fmla="*/ 17 w 140"/>
                <a:gd name="T3" fmla="*/ 66 h 66"/>
                <a:gd name="T4" fmla="*/ 34 w 140"/>
                <a:gd name="T5" fmla="*/ 65 h 66"/>
                <a:gd name="T6" fmla="*/ 40 w 140"/>
                <a:gd name="T7" fmla="*/ 64 h 66"/>
                <a:gd name="T8" fmla="*/ 41 w 140"/>
                <a:gd name="T9" fmla="*/ 56 h 66"/>
                <a:gd name="T10" fmla="*/ 51 w 140"/>
                <a:gd name="T11" fmla="*/ 54 h 66"/>
                <a:gd name="T12" fmla="*/ 58 w 140"/>
                <a:gd name="T13" fmla="*/ 49 h 66"/>
                <a:gd name="T14" fmla="*/ 63 w 140"/>
                <a:gd name="T15" fmla="*/ 50 h 66"/>
                <a:gd name="T16" fmla="*/ 70 w 140"/>
                <a:gd name="T17" fmla="*/ 50 h 66"/>
                <a:gd name="T18" fmla="*/ 75 w 140"/>
                <a:gd name="T19" fmla="*/ 47 h 66"/>
                <a:gd name="T20" fmla="*/ 79 w 140"/>
                <a:gd name="T21" fmla="*/ 40 h 66"/>
                <a:gd name="T22" fmla="*/ 90 w 140"/>
                <a:gd name="T23" fmla="*/ 38 h 66"/>
                <a:gd name="T24" fmla="*/ 95 w 140"/>
                <a:gd name="T25" fmla="*/ 38 h 66"/>
                <a:gd name="T26" fmla="*/ 102 w 140"/>
                <a:gd name="T27" fmla="*/ 37 h 66"/>
                <a:gd name="T28" fmla="*/ 107 w 140"/>
                <a:gd name="T29" fmla="*/ 43 h 66"/>
                <a:gd name="T30" fmla="*/ 113 w 140"/>
                <a:gd name="T31" fmla="*/ 43 h 66"/>
                <a:gd name="T32" fmla="*/ 119 w 140"/>
                <a:gd name="T33" fmla="*/ 38 h 66"/>
                <a:gd name="T34" fmla="*/ 121 w 140"/>
                <a:gd name="T35" fmla="*/ 32 h 66"/>
                <a:gd name="T36" fmla="*/ 125 w 140"/>
                <a:gd name="T37" fmla="*/ 23 h 66"/>
                <a:gd name="T38" fmla="*/ 130 w 140"/>
                <a:gd name="T39" fmla="*/ 21 h 66"/>
                <a:gd name="T40" fmla="*/ 139 w 140"/>
                <a:gd name="T41" fmla="*/ 17 h 66"/>
                <a:gd name="T42" fmla="*/ 138 w 140"/>
                <a:gd name="T43" fmla="*/ 16 h 66"/>
                <a:gd name="T44" fmla="*/ 128 w 140"/>
                <a:gd name="T45" fmla="*/ 12 h 66"/>
                <a:gd name="T46" fmla="*/ 124 w 140"/>
                <a:gd name="T47" fmla="*/ 9 h 66"/>
                <a:gd name="T48" fmla="*/ 119 w 140"/>
                <a:gd name="T49" fmla="*/ 6 h 66"/>
                <a:gd name="T50" fmla="*/ 109 w 140"/>
                <a:gd name="T51" fmla="*/ 5 h 66"/>
                <a:gd name="T52" fmla="*/ 104 w 140"/>
                <a:gd name="T53" fmla="*/ 10 h 66"/>
                <a:gd name="T54" fmla="*/ 100 w 140"/>
                <a:gd name="T55" fmla="*/ 9 h 66"/>
                <a:gd name="T56" fmla="*/ 91 w 140"/>
                <a:gd name="T57" fmla="*/ 7 h 66"/>
                <a:gd name="T58" fmla="*/ 82 w 140"/>
                <a:gd name="T59" fmla="*/ 12 h 66"/>
                <a:gd name="T60" fmla="*/ 78 w 140"/>
                <a:gd name="T61" fmla="*/ 13 h 66"/>
                <a:gd name="T62" fmla="*/ 75 w 140"/>
                <a:gd name="T63" fmla="*/ 8 h 66"/>
                <a:gd name="T64" fmla="*/ 72 w 140"/>
                <a:gd name="T65" fmla="*/ 4 h 66"/>
                <a:gd name="T66" fmla="*/ 67 w 140"/>
                <a:gd name="T67" fmla="*/ 2 h 66"/>
                <a:gd name="T68" fmla="*/ 61 w 140"/>
                <a:gd name="T69" fmla="*/ 7 h 66"/>
                <a:gd name="T70" fmla="*/ 54 w 140"/>
                <a:gd name="T71" fmla="*/ 3 h 66"/>
                <a:gd name="T72" fmla="*/ 50 w 140"/>
                <a:gd name="T73" fmla="*/ 4 h 66"/>
                <a:gd name="T74" fmla="*/ 45 w 140"/>
                <a:gd name="T75" fmla="*/ 5 h 66"/>
                <a:gd name="T76" fmla="*/ 41 w 140"/>
                <a:gd name="T77" fmla="*/ 10 h 66"/>
                <a:gd name="T78" fmla="*/ 37 w 140"/>
                <a:gd name="T79" fmla="*/ 12 h 66"/>
                <a:gd name="T80" fmla="*/ 34 w 140"/>
                <a:gd name="T81" fmla="*/ 21 h 66"/>
                <a:gd name="T82" fmla="*/ 30 w 140"/>
                <a:gd name="T83" fmla="*/ 23 h 66"/>
                <a:gd name="T84" fmla="*/ 25 w 140"/>
                <a:gd name="T85" fmla="*/ 27 h 66"/>
                <a:gd name="T86" fmla="*/ 22 w 140"/>
                <a:gd name="T87" fmla="*/ 28 h 66"/>
                <a:gd name="T88" fmla="*/ 14 w 140"/>
                <a:gd name="T89" fmla="*/ 27 h 66"/>
                <a:gd name="T90" fmla="*/ 10 w 140"/>
                <a:gd name="T91" fmla="*/ 30 h 66"/>
                <a:gd name="T92" fmla="*/ 3 w 140"/>
                <a:gd name="T93" fmla="*/ 33 h 66"/>
                <a:gd name="T94" fmla="*/ 2 w 140"/>
                <a:gd name="T95" fmla="*/ 39 h 66"/>
                <a:gd name="T96" fmla="*/ 2 w 140"/>
                <a:gd name="T97" fmla="*/ 45 h 66"/>
                <a:gd name="T98" fmla="*/ 4 w 140"/>
                <a:gd name="T99" fmla="*/ 52 h 66"/>
                <a:gd name="T100" fmla="*/ 6 w 140"/>
                <a:gd name="T101" fmla="*/ 55 h 66"/>
                <a:gd name="T102" fmla="*/ 5 w 140"/>
                <a:gd name="T103" fmla="*/ 59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0" h="66">
                  <a:moveTo>
                    <a:pt x="5" y="59"/>
                  </a:moveTo>
                  <a:cubicBezTo>
                    <a:pt x="5" y="59"/>
                    <a:pt x="5" y="59"/>
                    <a:pt x="6" y="59"/>
                  </a:cubicBezTo>
                  <a:cubicBezTo>
                    <a:pt x="7" y="59"/>
                    <a:pt x="7" y="60"/>
                    <a:pt x="8" y="60"/>
                  </a:cubicBezTo>
                  <a:cubicBezTo>
                    <a:pt x="9" y="61"/>
                    <a:pt x="9" y="62"/>
                    <a:pt x="10" y="62"/>
                  </a:cubicBezTo>
                  <a:cubicBezTo>
                    <a:pt x="11" y="62"/>
                    <a:pt x="11" y="62"/>
                    <a:pt x="12" y="62"/>
                  </a:cubicBezTo>
                  <a:cubicBezTo>
                    <a:pt x="13" y="63"/>
                    <a:pt x="13" y="63"/>
                    <a:pt x="14" y="64"/>
                  </a:cubicBezTo>
                  <a:cubicBezTo>
                    <a:pt x="14" y="65"/>
                    <a:pt x="14" y="66"/>
                    <a:pt x="14" y="66"/>
                  </a:cubicBezTo>
                  <a:cubicBezTo>
                    <a:pt x="15" y="66"/>
                    <a:pt x="16" y="66"/>
                    <a:pt x="17" y="66"/>
                  </a:cubicBezTo>
                  <a:cubicBezTo>
                    <a:pt x="20" y="66"/>
                    <a:pt x="23" y="66"/>
                    <a:pt x="26" y="66"/>
                  </a:cubicBezTo>
                  <a:cubicBezTo>
                    <a:pt x="28" y="66"/>
                    <a:pt x="30" y="66"/>
                    <a:pt x="32" y="66"/>
                  </a:cubicBezTo>
                  <a:cubicBezTo>
                    <a:pt x="32" y="66"/>
                    <a:pt x="33" y="65"/>
                    <a:pt x="33" y="66"/>
                  </a:cubicBezTo>
                  <a:cubicBezTo>
                    <a:pt x="33" y="66"/>
                    <a:pt x="33" y="66"/>
                    <a:pt x="34" y="65"/>
                  </a:cubicBezTo>
                  <a:cubicBezTo>
                    <a:pt x="34" y="65"/>
                    <a:pt x="34" y="65"/>
                    <a:pt x="34" y="65"/>
                  </a:cubicBezTo>
                  <a:cubicBezTo>
                    <a:pt x="34" y="65"/>
                    <a:pt x="35" y="65"/>
                    <a:pt x="35" y="64"/>
                  </a:cubicBezTo>
                  <a:cubicBezTo>
                    <a:pt x="36" y="64"/>
                    <a:pt x="36" y="64"/>
                    <a:pt x="37" y="64"/>
                  </a:cubicBezTo>
                  <a:cubicBezTo>
                    <a:pt x="38" y="64"/>
                    <a:pt x="39" y="64"/>
                    <a:pt x="40" y="64"/>
                  </a:cubicBezTo>
                  <a:cubicBezTo>
                    <a:pt x="40" y="63"/>
                    <a:pt x="41" y="63"/>
                    <a:pt x="41" y="62"/>
                  </a:cubicBezTo>
                  <a:cubicBezTo>
                    <a:pt x="40" y="61"/>
                    <a:pt x="39" y="62"/>
                    <a:pt x="39" y="60"/>
                  </a:cubicBezTo>
                  <a:cubicBezTo>
                    <a:pt x="39" y="60"/>
                    <a:pt x="40" y="59"/>
                    <a:pt x="40" y="59"/>
                  </a:cubicBezTo>
                  <a:cubicBezTo>
                    <a:pt x="40" y="58"/>
                    <a:pt x="40" y="57"/>
                    <a:pt x="41" y="56"/>
                  </a:cubicBezTo>
                  <a:cubicBezTo>
                    <a:pt x="41" y="56"/>
                    <a:pt x="42" y="55"/>
                    <a:pt x="42" y="55"/>
                  </a:cubicBezTo>
                  <a:cubicBezTo>
                    <a:pt x="42" y="55"/>
                    <a:pt x="44" y="55"/>
                    <a:pt x="44" y="55"/>
                  </a:cubicBezTo>
                  <a:cubicBezTo>
                    <a:pt x="46" y="55"/>
                    <a:pt x="47" y="55"/>
                    <a:pt x="49" y="54"/>
                  </a:cubicBezTo>
                  <a:cubicBezTo>
                    <a:pt x="50" y="54"/>
                    <a:pt x="51" y="54"/>
                    <a:pt x="51" y="54"/>
                  </a:cubicBezTo>
                  <a:cubicBezTo>
                    <a:pt x="52" y="54"/>
                    <a:pt x="52" y="54"/>
                    <a:pt x="53" y="54"/>
                  </a:cubicBezTo>
                  <a:cubicBezTo>
                    <a:pt x="54" y="53"/>
                    <a:pt x="55" y="54"/>
                    <a:pt x="55" y="54"/>
                  </a:cubicBezTo>
                  <a:cubicBezTo>
                    <a:pt x="56" y="53"/>
                    <a:pt x="56" y="52"/>
                    <a:pt x="57" y="52"/>
                  </a:cubicBezTo>
                  <a:cubicBezTo>
                    <a:pt x="57" y="51"/>
                    <a:pt x="57" y="50"/>
                    <a:pt x="58" y="49"/>
                  </a:cubicBezTo>
                  <a:cubicBezTo>
                    <a:pt x="58" y="49"/>
                    <a:pt x="59" y="49"/>
                    <a:pt x="60" y="49"/>
                  </a:cubicBezTo>
                  <a:cubicBezTo>
                    <a:pt x="60" y="49"/>
                    <a:pt x="61" y="49"/>
                    <a:pt x="61" y="49"/>
                  </a:cubicBezTo>
                  <a:cubicBezTo>
                    <a:pt x="62" y="50"/>
                    <a:pt x="61" y="50"/>
                    <a:pt x="61" y="50"/>
                  </a:cubicBezTo>
                  <a:cubicBezTo>
                    <a:pt x="62" y="50"/>
                    <a:pt x="62" y="50"/>
                    <a:pt x="63" y="50"/>
                  </a:cubicBezTo>
                  <a:cubicBezTo>
                    <a:pt x="63" y="50"/>
                    <a:pt x="65" y="50"/>
                    <a:pt x="65" y="50"/>
                  </a:cubicBezTo>
                  <a:cubicBezTo>
                    <a:pt x="66" y="51"/>
                    <a:pt x="66" y="52"/>
                    <a:pt x="66" y="53"/>
                  </a:cubicBezTo>
                  <a:cubicBezTo>
                    <a:pt x="67" y="52"/>
                    <a:pt x="67" y="51"/>
                    <a:pt x="68" y="50"/>
                  </a:cubicBezTo>
                  <a:cubicBezTo>
                    <a:pt x="69" y="50"/>
                    <a:pt x="69" y="50"/>
                    <a:pt x="70" y="50"/>
                  </a:cubicBezTo>
                  <a:cubicBezTo>
                    <a:pt x="70" y="49"/>
                    <a:pt x="70" y="49"/>
                    <a:pt x="71" y="49"/>
                  </a:cubicBezTo>
                  <a:cubicBezTo>
                    <a:pt x="71" y="49"/>
                    <a:pt x="71" y="49"/>
                    <a:pt x="72" y="49"/>
                  </a:cubicBezTo>
                  <a:cubicBezTo>
                    <a:pt x="73" y="49"/>
                    <a:pt x="73" y="48"/>
                    <a:pt x="74" y="48"/>
                  </a:cubicBezTo>
                  <a:cubicBezTo>
                    <a:pt x="74" y="47"/>
                    <a:pt x="75" y="48"/>
                    <a:pt x="75" y="47"/>
                  </a:cubicBezTo>
                  <a:cubicBezTo>
                    <a:pt x="75" y="47"/>
                    <a:pt x="76" y="47"/>
                    <a:pt x="76" y="47"/>
                  </a:cubicBezTo>
                  <a:cubicBezTo>
                    <a:pt x="77" y="46"/>
                    <a:pt x="77" y="45"/>
                    <a:pt x="77" y="44"/>
                  </a:cubicBezTo>
                  <a:cubicBezTo>
                    <a:pt x="78" y="43"/>
                    <a:pt x="78" y="43"/>
                    <a:pt x="78" y="42"/>
                  </a:cubicBezTo>
                  <a:cubicBezTo>
                    <a:pt x="78" y="41"/>
                    <a:pt x="79" y="41"/>
                    <a:pt x="79" y="40"/>
                  </a:cubicBezTo>
                  <a:cubicBezTo>
                    <a:pt x="79" y="39"/>
                    <a:pt x="79" y="38"/>
                    <a:pt x="79" y="38"/>
                  </a:cubicBezTo>
                  <a:cubicBezTo>
                    <a:pt x="79" y="37"/>
                    <a:pt x="82" y="37"/>
                    <a:pt x="83" y="37"/>
                  </a:cubicBezTo>
                  <a:cubicBezTo>
                    <a:pt x="85" y="37"/>
                    <a:pt x="86" y="37"/>
                    <a:pt x="88" y="37"/>
                  </a:cubicBezTo>
                  <a:cubicBezTo>
                    <a:pt x="89" y="37"/>
                    <a:pt x="89" y="37"/>
                    <a:pt x="90" y="38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0" y="39"/>
                    <a:pt x="91" y="38"/>
                    <a:pt x="91" y="38"/>
                  </a:cubicBezTo>
                  <a:cubicBezTo>
                    <a:pt x="92" y="38"/>
                    <a:pt x="93" y="38"/>
                    <a:pt x="93" y="38"/>
                  </a:cubicBezTo>
                  <a:cubicBezTo>
                    <a:pt x="94" y="38"/>
                    <a:pt x="95" y="39"/>
                    <a:pt x="95" y="38"/>
                  </a:cubicBezTo>
                  <a:cubicBezTo>
                    <a:pt x="96" y="38"/>
                    <a:pt x="97" y="38"/>
                    <a:pt x="97" y="38"/>
                  </a:cubicBezTo>
                  <a:cubicBezTo>
                    <a:pt x="98" y="37"/>
                    <a:pt x="98" y="37"/>
                    <a:pt x="98" y="37"/>
                  </a:cubicBezTo>
                  <a:cubicBezTo>
                    <a:pt x="99" y="37"/>
                    <a:pt x="99" y="37"/>
                    <a:pt x="100" y="37"/>
                  </a:cubicBezTo>
                  <a:cubicBezTo>
                    <a:pt x="101" y="37"/>
                    <a:pt x="102" y="37"/>
                    <a:pt x="102" y="37"/>
                  </a:cubicBezTo>
                  <a:cubicBezTo>
                    <a:pt x="102" y="37"/>
                    <a:pt x="102" y="37"/>
                    <a:pt x="103" y="37"/>
                  </a:cubicBezTo>
                  <a:cubicBezTo>
                    <a:pt x="103" y="38"/>
                    <a:pt x="103" y="37"/>
                    <a:pt x="104" y="38"/>
                  </a:cubicBezTo>
                  <a:cubicBezTo>
                    <a:pt x="105" y="39"/>
                    <a:pt x="105" y="40"/>
                    <a:pt x="106" y="42"/>
                  </a:cubicBezTo>
                  <a:cubicBezTo>
                    <a:pt x="106" y="42"/>
                    <a:pt x="107" y="43"/>
                    <a:pt x="107" y="43"/>
                  </a:cubicBezTo>
                  <a:cubicBezTo>
                    <a:pt x="108" y="43"/>
                    <a:pt x="108" y="43"/>
                    <a:pt x="109" y="44"/>
                  </a:cubicBezTo>
                  <a:cubicBezTo>
                    <a:pt x="109" y="44"/>
                    <a:pt x="109" y="45"/>
                    <a:pt x="110" y="45"/>
                  </a:cubicBezTo>
                  <a:cubicBezTo>
                    <a:pt x="111" y="45"/>
                    <a:pt x="111" y="44"/>
                    <a:pt x="112" y="43"/>
                  </a:cubicBezTo>
                  <a:cubicBezTo>
                    <a:pt x="112" y="43"/>
                    <a:pt x="113" y="43"/>
                    <a:pt x="113" y="43"/>
                  </a:cubicBezTo>
                  <a:cubicBezTo>
                    <a:pt x="114" y="43"/>
                    <a:pt x="115" y="43"/>
                    <a:pt x="116" y="43"/>
                  </a:cubicBezTo>
                  <a:cubicBezTo>
                    <a:pt x="116" y="42"/>
                    <a:pt x="117" y="42"/>
                    <a:pt x="117" y="41"/>
                  </a:cubicBezTo>
                  <a:cubicBezTo>
                    <a:pt x="117" y="41"/>
                    <a:pt x="117" y="40"/>
                    <a:pt x="117" y="39"/>
                  </a:cubicBezTo>
                  <a:cubicBezTo>
                    <a:pt x="118" y="39"/>
                    <a:pt x="118" y="38"/>
                    <a:pt x="119" y="38"/>
                  </a:cubicBezTo>
                  <a:cubicBezTo>
                    <a:pt x="119" y="37"/>
                    <a:pt x="119" y="37"/>
                    <a:pt x="119" y="37"/>
                  </a:cubicBezTo>
                  <a:cubicBezTo>
                    <a:pt x="119" y="36"/>
                    <a:pt x="120" y="36"/>
                    <a:pt x="120" y="35"/>
                  </a:cubicBezTo>
                  <a:cubicBezTo>
                    <a:pt x="120" y="34"/>
                    <a:pt x="120" y="34"/>
                    <a:pt x="120" y="33"/>
                  </a:cubicBezTo>
                  <a:cubicBezTo>
                    <a:pt x="121" y="33"/>
                    <a:pt x="121" y="32"/>
                    <a:pt x="121" y="32"/>
                  </a:cubicBezTo>
                  <a:cubicBezTo>
                    <a:pt x="121" y="31"/>
                    <a:pt x="122" y="30"/>
                    <a:pt x="122" y="30"/>
                  </a:cubicBezTo>
                  <a:cubicBezTo>
                    <a:pt x="122" y="29"/>
                    <a:pt x="122" y="28"/>
                    <a:pt x="122" y="28"/>
                  </a:cubicBezTo>
                  <a:cubicBezTo>
                    <a:pt x="122" y="27"/>
                    <a:pt x="123" y="26"/>
                    <a:pt x="123" y="26"/>
                  </a:cubicBezTo>
                  <a:cubicBezTo>
                    <a:pt x="124" y="25"/>
                    <a:pt x="124" y="24"/>
                    <a:pt x="125" y="23"/>
                  </a:cubicBezTo>
                  <a:cubicBezTo>
                    <a:pt x="125" y="23"/>
                    <a:pt x="125" y="23"/>
                    <a:pt x="125" y="22"/>
                  </a:cubicBezTo>
                  <a:cubicBezTo>
                    <a:pt x="125" y="22"/>
                    <a:pt x="125" y="22"/>
                    <a:pt x="126" y="22"/>
                  </a:cubicBezTo>
                  <a:cubicBezTo>
                    <a:pt x="126" y="22"/>
                    <a:pt x="127" y="22"/>
                    <a:pt x="128" y="22"/>
                  </a:cubicBezTo>
                  <a:cubicBezTo>
                    <a:pt x="129" y="21"/>
                    <a:pt x="129" y="21"/>
                    <a:pt x="130" y="21"/>
                  </a:cubicBezTo>
                  <a:cubicBezTo>
                    <a:pt x="131" y="21"/>
                    <a:pt x="132" y="21"/>
                    <a:pt x="132" y="21"/>
                  </a:cubicBezTo>
                  <a:cubicBezTo>
                    <a:pt x="133" y="22"/>
                    <a:pt x="134" y="21"/>
                    <a:pt x="135" y="21"/>
                  </a:cubicBezTo>
                  <a:cubicBezTo>
                    <a:pt x="136" y="21"/>
                    <a:pt x="138" y="20"/>
                    <a:pt x="139" y="19"/>
                  </a:cubicBezTo>
                  <a:cubicBezTo>
                    <a:pt x="139" y="18"/>
                    <a:pt x="139" y="18"/>
                    <a:pt x="139" y="17"/>
                  </a:cubicBezTo>
                  <a:cubicBezTo>
                    <a:pt x="139" y="17"/>
                    <a:pt x="140" y="17"/>
                    <a:pt x="140" y="17"/>
                  </a:cubicBezTo>
                  <a:cubicBezTo>
                    <a:pt x="140" y="17"/>
                    <a:pt x="140" y="17"/>
                    <a:pt x="139" y="17"/>
                  </a:cubicBezTo>
                  <a:cubicBezTo>
                    <a:pt x="139" y="17"/>
                    <a:pt x="139" y="16"/>
                    <a:pt x="139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7" y="15"/>
                    <a:pt x="136" y="15"/>
                    <a:pt x="136" y="15"/>
                  </a:cubicBezTo>
                  <a:cubicBezTo>
                    <a:pt x="134" y="14"/>
                    <a:pt x="133" y="14"/>
                    <a:pt x="131" y="14"/>
                  </a:cubicBezTo>
                  <a:cubicBezTo>
                    <a:pt x="130" y="13"/>
                    <a:pt x="130" y="13"/>
                    <a:pt x="130" y="13"/>
                  </a:cubicBezTo>
                  <a:cubicBezTo>
                    <a:pt x="129" y="12"/>
                    <a:pt x="129" y="12"/>
                    <a:pt x="128" y="12"/>
                  </a:cubicBezTo>
                  <a:cubicBezTo>
                    <a:pt x="128" y="11"/>
                    <a:pt x="127" y="11"/>
                    <a:pt x="126" y="10"/>
                  </a:cubicBezTo>
                  <a:cubicBezTo>
                    <a:pt x="126" y="10"/>
                    <a:pt x="126" y="10"/>
                    <a:pt x="125" y="10"/>
                  </a:cubicBezTo>
                  <a:cubicBezTo>
                    <a:pt x="125" y="10"/>
                    <a:pt x="125" y="10"/>
                    <a:pt x="125" y="9"/>
                  </a:cubicBezTo>
                  <a:cubicBezTo>
                    <a:pt x="125" y="9"/>
                    <a:pt x="125" y="9"/>
                    <a:pt x="124" y="9"/>
                  </a:cubicBezTo>
                  <a:cubicBezTo>
                    <a:pt x="124" y="8"/>
                    <a:pt x="123" y="8"/>
                    <a:pt x="123" y="8"/>
                  </a:cubicBezTo>
                  <a:cubicBezTo>
                    <a:pt x="123" y="7"/>
                    <a:pt x="122" y="8"/>
                    <a:pt x="122" y="8"/>
                  </a:cubicBezTo>
                  <a:cubicBezTo>
                    <a:pt x="121" y="7"/>
                    <a:pt x="121" y="7"/>
                    <a:pt x="121" y="7"/>
                  </a:cubicBezTo>
                  <a:cubicBezTo>
                    <a:pt x="120" y="7"/>
                    <a:pt x="119" y="6"/>
                    <a:pt x="119" y="6"/>
                  </a:cubicBezTo>
                  <a:cubicBezTo>
                    <a:pt x="117" y="5"/>
                    <a:pt x="116" y="5"/>
                    <a:pt x="115" y="5"/>
                  </a:cubicBezTo>
                  <a:cubicBezTo>
                    <a:pt x="113" y="5"/>
                    <a:pt x="112" y="4"/>
                    <a:pt x="111" y="4"/>
                  </a:cubicBezTo>
                  <a:cubicBezTo>
                    <a:pt x="111" y="4"/>
                    <a:pt x="111" y="4"/>
                    <a:pt x="110" y="4"/>
                  </a:cubicBezTo>
                  <a:cubicBezTo>
                    <a:pt x="110" y="4"/>
                    <a:pt x="110" y="5"/>
                    <a:pt x="109" y="5"/>
                  </a:cubicBezTo>
                  <a:cubicBezTo>
                    <a:pt x="109" y="6"/>
                    <a:pt x="108" y="6"/>
                    <a:pt x="107" y="6"/>
                  </a:cubicBezTo>
                  <a:cubicBezTo>
                    <a:pt x="107" y="6"/>
                    <a:pt x="106" y="6"/>
                    <a:pt x="106" y="6"/>
                  </a:cubicBezTo>
                  <a:cubicBezTo>
                    <a:pt x="105" y="7"/>
                    <a:pt x="106" y="8"/>
                    <a:pt x="105" y="8"/>
                  </a:cubicBezTo>
                  <a:cubicBezTo>
                    <a:pt x="105" y="9"/>
                    <a:pt x="104" y="10"/>
                    <a:pt x="104" y="10"/>
                  </a:cubicBezTo>
                  <a:cubicBezTo>
                    <a:pt x="104" y="10"/>
                    <a:pt x="102" y="10"/>
                    <a:pt x="102" y="10"/>
                  </a:cubicBezTo>
                  <a:cubicBezTo>
                    <a:pt x="102" y="10"/>
                    <a:pt x="102" y="9"/>
                    <a:pt x="102" y="9"/>
                  </a:cubicBezTo>
                  <a:cubicBezTo>
                    <a:pt x="102" y="9"/>
                    <a:pt x="101" y="9"/>
                    <a:pt x="101" y="9"/>
                  </a:cubicBezTo>
                  <a:cubicBezTo>
                    <a:pt x="101" y="9"/>
                    <a:pt x="100" y="9"/>
                    <a:pt x="100" y="9"/>
                  </a:cubicBezTo>
                  <a:cubicBezTo>
                    <a:pt x="99" y="8"/>
                    <a:pt x="99" y="7"/>
                    <a:pt x="98" y="7"/>
                  </a:cubicBezTo>
                  <a:cubicBezTo>
                    <a:pt x="97" y="6"/>
                    <a:pt x="97" y="7"/>
                    <a:pt x="96" y="7"/>
                  </a:cubicBezTo>
                  <a:cubicBezTo>
                    <a:pt x="96" y="6"/>
                    <a:pt x="95" y="6"/>
                    <a:pt x="95" y="6"/>
                  </a:cubicBezTo>
                  <a:cubicBezTo>
                    <a:pt x="93" y="6"/>
                    <a:pt x="92" y="7"/>
                    <a:pt x="91" y="7"/>
                  </a:cubicBezTo>
                  <a:cubicBezTo>
                    <a:pt x="90" y="7"/>
                    <a:pt x="89" y="7"/>
                    <a:pt x="88" y="7"/>
                  </a:cubicBezTo>
                  <a:cubicBezTo>
                    <a:pt x="88" y="8"/>
                    <a:pt x="88" y="9"/>
                    <a:pt x="88" y="9"/>
                  </a:cubicBezTo>
                  <a:cubicBezTo>
                    <a:pt x="86" y="9"/>
                    <a:pt x="85" y="9"/>
                    <a:pt x="83" y="10"/>
                  </a:cubicBezTo>
                  <a:cubicBezTo>
                    <a:pt x="82" y="11"/>
                    <a:pt x="82" y="11"/>
                    <a:pt x="82" y="12"/>
                  </a:cubicBezTo>
                  <a:cubicBezTo>
                    <a:pt x="82" y="13"/>
                    <a:pt x="82" y="14"/>
                    <a:pt x="82" y="14"/>
                  </a:cubicBezTo>
                  <a:cubicBezTo>
                    <a:pt x="81" y="15"/>
                    <a:pt x="80" y="15"/>
                    <a:pt x="80" y="14"/>
                  </a:cubicBezTo>
                  <a:cubicBezTo>
                    <a:pt x="79" y="14"/>
                    <a:pt x="79" y="14"/>
                    <a:pt x="79" y="14"/>
                  </a:cubicBezTo>
                  <a:cubicBezTo>
                    <a:pt x="78" y="14"/>
                    <a:pt x="78" y="14"/>
                    <a:pt x="78" y="13"/>
                  </a:cubicBezTo>
                  <a:cubicBezTo>
                    <a:pt x="78" y="13"/>
                    <a:pt x="77" y="13"/>
                    <a:pt x="77" y="13"/>
                  </a:cubicBezTo>
                  <a:cubicBezTo>
                    <a:pt x="77" y="12"/>
                    <a:pt x="76" y="12"/>
                    <a:pt x="76" y="12"/>
                  </a:cubicBezTo>
                  <a:cubicBezTo>
                    <a:pt x="75" y="12"/>
                    <a:pt x="75" y="12"/>
                    <a:pt x="75" y="11"/>
                  </a:cubicBezTo>
                  <a:cubicBezTo>
                    <a:pt x="75" y="10"/>
                    <a:pt x="75" y="9"/>
                    <a:pt x="75" y="8"/>
                  </a:cubicBezTo>
                  <a:cubicBezTo>
                    <a:pt x="75" y="8"/>
                    <a:pt x="75" y="8"/>
                    <a:pt x="75" y="7"/>
                  </a:cubicBezTo>
                  <a:cubicBezTo>
                    <a:pt x="75" y="7"/>
                    <a:pt x="74" y="7"/>
                    <a:pt x="74" y="6"/>
                  </a:cubicBezTo>
                  <a:cubicBezTo>
                    <a:pt x="74" y="6"/>
                    <a:pt x="74" y="5"/>
                    <a:pt x="74" y="5"/>
                  </a:cubicBezTo>
                  <a:cubicBezTo>
                    <a:pt x="73" y="5"/>
                    <a:pt x="72" y="4"/>
                    <a:pt x="72" y="4"/>
                  </a:cubicBezTo>
                  <a:cubicBezTo>
                    <a:pt x="72" y="3"/>
                    <a:pt x="71" y="4"/>
                    <a:pt x="70" y="3"/>
                  </a:cubicBezTo>
                  <a:cubicBezTo>
                    <a:pt x="70" y="3"/>
                    <a:pt x="70" y="2"/>
                    <a:pt x="70" y="2"/>
                  </a:cubicBezTo>
                  <a:cubicBezTo>
                    <a:pt x="70" y="0"/>
                    <a:pt x="69" y="0"/>
                    <a:pt x="68" y="1"/>
                  </a:cubicBezTo>
                  <a:cubicBezTo>
                    <a:pt x="67" y="1"/>
                    <a:pt x="67" y="1"/>
                    <a:pt x="67" y="2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65" y="2"/>
                    <a:pt x="65" y="2"/>
                    <a:pt x="64" y="2"/>
                  </a:cubicBezTo>
                  <a:cubicBezTo>
                    <a:pt x="63" y="3"/>
                    <a:pt x="62" y="3"/>
                    <a:pt x="62" y="5"/>
                  </a:cubicBezTo>
                  <a:cubicBezTo>
                    <a:pt x="62" y="6"/>
                    <a:pt x="63" y="7"/>
                    <a:pt x="61" y="7"/>
                  </a:cubicBezTo>
                  <a:cubicBezTo>
                    <a:pt x="60" y="7"/>
                    <a:pt x="58" y="8"/>
                    <a:pt x="56" y="7"/>
                  </a:cubicBezTo>
                  <a:cubicBezTo>
                    <a:pt x="55" y="7"/>
                    <a:pt x="55" y="6"/>
                    <a:pt x="55" y="5"/>
                  </a:cubicBezTo>
                  <a:cubicBezTo>
                    <a:pt x="55" y="4"/>
                    <a:pt x="55" y="4"/>
                    <a:pt x="54" y="3"/>
                  </a:cubicBezTo>
                  <a:cubicBezTo>
                    <a:pt x="55" y="3"/>
                    <a:pt x="54" y="3"/>
                    <a:pt x="54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3" y="3"/>
                    <a:pt x="52" y="3"/>
                    <a:pt x="52" y="3"/>
                  </a:cubicBezTo>
                  <a:cubicBezTo>
                    <a:pt x="51" y="3"/>
                    <a:pt x="51" y="3"/>
                    <a:pt x="51" y="4"/>
                  </a:cubicBezTo>
                  <a:cubicBezTo>
                    <a:pt x="51" y="4"/>
                    <a:pt x="51" y="4"/>
                    <a:pt x="50" y="4"/>
                  </a:cubicBezTo>
                  <a:cubicBezTo>
                    <a:pt x="50" y="4"/>
                    <a:pt x="49" y="4"/>
                    <a:pt x="49" y="4"/>
                  </a:cubicBezTo>
                  <a:cubicBezTo>
                    <a:pt x="48" y="4"/>
                    <a:pt x="48" y="3"/>
                    <a:pt x="47" y="3"/>
                  </a:cubicBezTo>
                  <a:cubicBezTo>
                    <a:pt x="46" y="3"/>
                    <a:pt x="46" y="4"/>
                    <a:pt x="46" y="4"/>
                  </a:cubicBezTo>
                  <a:cubicBezTo>
                    <a:pt x="46" y="5"/>
                    <a:pt x="45" y="5"/>
                    <a:pt x="45" y="5"/>
                  </a:cubicBezTo>
                  <a:cubicBezTo>
                    <a:pt x="45" y="6"/>
                    <a:pt x="44" y="6"/>
                    <a:pt x="44" y="6"/>
                  </a:cubicBezTo>
                  <a:cubicBezTo>
                    <a:pt x="44" y="6"/>
                    <a:pt x="44" y="7"/>
                    <a:pt x="43" y="7"/>
                  </a:cubicBezTo>
                  <a:cubicBezTo>
                    <a:pt x="42" y="7"/>
                    <a:pt x="42" y="8"/>
                    <a:pt x="41" y="9"/>
                  </a:cubicBezTo>
                  <a:cubicBezTo>
                    <a:pt x="41" y="9"/>
                    <a:pt x="41" y="9"/>
                    <a:pt x="4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39" y="11"/>
                    <a:pt x="38" y="11"/>
                    <a:pt x="38" y="11"/>
                  </a:cubicBezTo>
                  <a:cubicBezTo>
                    <a:pt x="37" y="11"/>
                    <a:pt x="37" y="12"/>
                    <a:pt x="37" y="12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4"/>
                    <a:pt x="36" y="14"/>
                    <a:pt x="36" y="15"/>
                  </a:cubicBezTo>
                  <a:cubicBezTo>
                    <a:pt x="36" y="16"/>
                    <a:pt x="35" y="16"/>
                    <a:pt x="35" y="17"/>
                  </a:cubicBezTo>
                  <a:cubicBezTo>
                    <a:pt x="35" y="19"/>
                    <a:pt x="34" y="20"/>
                    <a:pt x="34" y="21"/>
                  </a:cubicBezTo>
                  <a:cubicBezTo>
                    <a:pt x="34" y="21"/>
                    <a:pt x="34" y="21"/>
                    <a:pt x="33" y="22"/>
                  </a:cubicBezTo>
                  <a:cubicBezTo>
                    <a:pt x="33" y="22"/>
                    <a:pt x="33" y="22"/>
                    <a:pt x="32" y="22"/>
                  </a:cubicBezTo>
                  <a:cubicBezTo>
                    <a:pt x="32" y="22"/>
                    <a:pt x="32" y="22"/>
                    <a:pt x="31" y="22"/>
                  </a:cubicBezTo>
                  <a:cubicBezTo>
                    <a:pt x="31" y="22"/>
                    <a:pt x="31" y="22"/>
                    <a:pt x="30" y="23"/>
                  </a:cubicBezTo>
                  <a:cubicBezTo>
                    <a:pt x="30" y="23"/>
                    <a:pt x="30" y="23"/>
                    <a:pt x="30" y="24"/>
                  </a:cubicBezTo>
                  <a:cubicBezTo>
                    <a:pt x="29" y="24"/>
                    <a:pt x="29" y="24"/>
                    <a:pt x="29" y="25"/>
                  </a:cubicBezTo>
                  <a:cubicBezTo>
                    <a:pt x="28" y="25"/>
                    <a:pt x="27" y="25"/>
                    <a:pt x="27" y="26"/>
                  </a:cubicBezTo>
                  <a:cubicBezTo>
                    <a:pt x="26" y="26"/>
                    <a:pt x="25" y="27"/>
                    <a:pt x="25" y="27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28"/>
                    <a:pt x="23" y="28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2" y="28"/>
                    <a:pt x="22" y="28"/>
                  </a:cubicBezTo>
                  <a:cubicBezTo>
                    <a:pt x="20" y="28"/>
                    <a:pt x="19" y="29"/>
                    <a:pt x="17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7"/>
                    <a:pt x="15" y="28"/>
                    <a:pt x="14" y="27"/>
                  </a:cubicBezTo>
                  <a:cubicBezTo>
                    <a:pt x="14" y="27"/>
                    <a:pt x="14" y="26"/>
                    <a:pt x="14" y="27"/>
                  </a:cubicBezTo>
                  <a:cubicBezTo>
                    <a:pt x="13" y="27"/>
                    <a:pt x="13" y="28"/>
                    <a:pt x="12" y="28"/>
                  </a:cubicBezTo>
                  <a:cubicBezTo>
                    <a:pt x="12" y="28"/>
                    <a:pt x="12" y="29"/>
                    <a:pt x="11" y="29"/>
                  </a:cubicBezTo>
                  <a:cubicBezTo>
                    <a:pt x="11" y="29"/>
                    <a:pt x="11" y="30"/>
                    <a:pt x="10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31"/>
                    <a:pt x="10" y="31"/>
                    <a:pt x="9" y="32"/>
                  </a:cubicBezTo>
                  <a:cubicBezTo>
                    <a:pt x="9" y="32"/>
                    <a:pt x="8" y="33"/>
                    <a:pt x="7" y="33"/>
                  </a:cubicBezTo>
                  <a:cubicBezTo>
                    <a:pt x="6" y="33"/>
                    <a:pt x="6" y="33"/>
                    <a:pt x="5" y="33"/>
                  </a:cubicBezTo>
                  <a:cubicBezTo>
                    <a:pt x="5" y="33"/>
                    <a:pt x="4" y="33"/>
                    <a:pt x="3" y="33"/>
                  </a:cubicBezTo>
                  <a:cubicBezTo>
                    <a:pt x="3" y="33"/>
                    <a:pt x="3" y="33"/>
                    <a:pt x="4" y="33"/>
                  </a:cubicBezTo>
                  <a:cubicBezTo>
                    <a:pt x="4" y="34"/>
                    <a:pt x="4" y="35"/>
                    <a:pt x="4" y="35"/>
                  </a:cubicBezTo>
                  <a:cubicBezTo>
                    <a:pt x="4" y="36"/>
                    <a:pt x="3" y="37"/>
                    <a:pt x="3" y="37"/>
                  </a:cubicBezTo>
                  <a:cubicBezTo>
                    <a:pt x="3" y="38"/>
                    <a:pt x="2" y="38"/>
                    <a:pt x="2" y="39"/>
                  </a:cubicBezTo>
                  <a:cubicBezTo>
                    <a:pt x="1" y="39"/>
                    <a:pt x="1" y="40"/>
                    <a:pt x="1" y="41"/>
                  </a:cubicBezTo>
                  <a:cubicBezTo>
                    <a:pt x="1" y="41"/>
                    <a:pt x="0" y="42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2" y="44"/>
                    <a:pt x="2" y="44"/>
                    <a:pt x="2" y="45"/>
                  </a:cubicBezTo>
                  <a:cubicBezTo>
                    <a:pt x="2" y="45"/>
                    <a:pt x="2" y="45"/>
                    <a:pt x="3" y="46"/>
                  </a:cubicBezTo>
                  <a:cubicBezTo>
                    <a:pt x="3" y="47"/>
                    <a:pt x="3" y="48"/>
                    <a:pt x="3" y="49"/>
                  </a:cubicBezTo>
                  <a:cubicBezTo>
                    <a:pt x="3" y="50"/>
                    <a:pt x="3" y="51"/>
                    <a:pt x="4" y="51"/>
                  </a:cubicBezTo>
                  <a:cubicBezTo>
                    <a:pt x="4" y="51"/>
                    <a:pt x="4" y="52"/>
                    <a:pt x="4" y="52"/>
                  </a:cubicBezTo>
                  <a:cubicBezTo>
                    <a:pt x="5" y="52"/>
                    <a:pt x="5" y="52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5" y="54"/>
                    <a:pt x="5" y="54"/>
                    <a:pt x="6" y="55"/>
                  </a:cubicBezTo>
                  <a:cubicBezTo>
                    <a:pt x="6" y="55"/>
                    <a:pt x="6" y="56"/>
                    <a:pt x="6" y="57"/>
                  </a:cubicBezTo>
                  <a:cubicBezTo>
                    <a:pt x="6" y="57"/>
                    <a:pt x="6" y="57"/>
                    <a:pt x="6" y="57"/>
                  </a:cubicBezTo>
                  <a:cubicBezTo>
                    <a:pt x="6" y="58"/>
                    <a:pt x="6" y="58"/>
                    <a:pt x="6" y="58"/>
                  </a:cubicBezTo>
                  <a:cubicBezTo>
                    <a:pt x="5" y="58"/>
                    <a:pt x="5" y="59"/>
                    <a:pt x="5" y="5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D4147740-C1AD-97F1-7935-66F252FBE6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0463" y="3567113"/>
              <a:ext cx="157163" cy="103188"/>
            </a:xfrm>
            <a:custGeom>
              <a:avLst/>
              <a:gdLst>
                <a:gd name="T0" fmla="*/ 2 w 152"/>
                <a:gd name="T1" fmla="*/ 66 h 99"/>
                <a:gd name="T2" fmla="*/ 5 w 152"/>
                <a:gd name="T3" fmla="*/ 72 h 99"/>
                <a:gd name="T4" fmla="*/ 12 w 152"/>
                <a:gd name="T5" fmla="*/ 79 h 99"/>
                <a:gd name="T6" fmla="*/ 18 w 152"/>
                <a:gd name="T7" fmla="*/ 84 h 99"/>
                <a:gd name="T8" fmla="*/ 20 w 152"/>
                <a:gd name="T9" fmla="*/ 86 h 99"/>
                <a:gd name="T10" fmla="*/ 26 w 152"/>
                <a:gd name="T11" fmla="*/ 93 h 99"/>
                <a:gd name="T12" fmla="*/ 31 w 152"/>
                <a:gd name="T13" fmla="*/ 96 h 99"/>
                <a:gd name="T14" fmla="*/ 39 w 152"/>
                <a:gd name="T15" fmla="*/ 97 h 99"/>
                <a:gd name="T16" fmla="*/ 46 w 152"/>
                <a:gd name="T17" fmla="*/ 98 h 99"/>
                <a:gd name="T18" fmla="*/ 54 w 152"/>
                <a:gd name="T19" fmla="*/ 95 h 99"/>
                <a:gd name="T20" fmla="*/ 57 w 152"/>
                <a:gd name="T21" fmla="*/ 92 h 99"/>
                <a:gd name="T22" fmla="*/ 65 w 152"/>
                <a:gd name="T23" fmla="*/ 91 h 99"/>
                <a:gd name="T24" fmla="*/ 72 w 152"/>
                <a:gd name="T25" fmla="*/ 86 h 99"/>
                <a:gd name="T26" fmla="*/ 75 w 152"/>
                <a:gd name="T27" fmla="*/ 84 h 99"/>
                <a:gd name="T28" fmla="*/ 85 w 152"/>
                <a:gd name="T29" fmla="*/ 84 h 99"/>
                <a:gd name="T30" fmla="*/ 101 w 152"/>
                <a:gd name="T31" fmla="*/ 83 h 99"/>
                <a:gd name="T32" fmla="*/ 109 w 152"/>
                <a:gd name="T33" fmla="*/ 82 h 99"/>
                <a:gd name="T34" fmla="*/ 110 w 152"/>
                <a:gd name="T35" fmla="*/ 79 h 99"/>
                <a:gd name="T36" fmla="*/ 112 w 152"/>
                <a:gd name="T37" fmla="*/ 77 h 99"/>
                <a:gd name="T38" fmla="*/ 114 w 152"/>
                <a:gd name="T39" fmla="*/ 74 h 99"/>
                <a:gd name="T40" fmla="*/ 116 w 152"/>
                <a:gd name="T41" fmla="*/ 69 h 99"/>
                <a:gd name="T42" fmla="*/ 119 w 152"/>
                <a:gd name="T43" fmla="*/ 65 h 99"/>
                <a:gd name="T44" fmla="*/ 121 w 152"/>
                <a:gd name="T45" fmla="*/ 63 h 99"/>
                <a:gd name="T46" fmla="*/ 123 w 152"/>
                <a:gd name="T47" fmla="*/ 57 h 99"/>
                <a:gd name="T48" fmla="*/ 126 w 152"/>
                <a:gd name="T49" fmla="*/ 51 h 99"/>
                <a:gd name="T50" fmla="*/ 130 w 152"/>
                <a:gd name="T51" fmla="*/ 43 h 99"/>
                <a:gd name="T52" fmla="*/ 132 w 152"/>
                <a:gd name="T53" fmla="*/ 38 h 99"/>
                <a:gd name="T54" fmla="*/ 134 w 152"/>
                <a:gd name="T55" fmla="*/ 36 h 99"/>
                <a:gd name="T56" fmla="*/ 136 w 152"/>
                <a:gd name="T57" fmla="*/ 32 h 99"/>
                <a:gd name="T58" fmla="*/ 141 w 152"/>
                <a:gd name="T59" fmla="*/ 29 h 99"/>
                <a:gd name="T60" fmla="*/ 147 w 152"/>
                <a:gd name="T61" fmla="*/ 26 h 99"/>
                <a:gd name="T62" fmla="*/ 152 w 152"/>
                <a:gd name="T63" fmla="*/ 21 h 99"/>
                <a:gd name="T64" fmla="*/ 150 w 152"/>
                <a:gd name="T65" fmla="*/ 15 h 99"/>
                <a:gd name="T66" fmla="*/ 144 w 152"/>
                <a:gd name="T67" fmla="*/ 12 h 99"/>
                <a:gd name="T68" fmla="*/ 134 w 152"/>
                <a:gd name="T69" fmla="*/ 4 h 99"/>
                <a:gd name="T70" fmla="*/ 127 w 152"/>
                <a:gd name="T71" fmla="*/ 8 h 99"/>
                <a:gd name="T72" fmla="*/ 121 w 152"/>
                <a:gd name="T73" fmla="*/ 1 h 99"/>
                <a:gd name="T74" fmla="*/ 115 w 152"/>
                <a:gd name="T75" fmla="*/ 0 h 99"/>
                <a:gd name="T76" fmla="*/ 108 w 152"/>
                <a:gd name="T77" fmla="*/ 1 h 99"/>
                <a:gd name="T78" fmla="*/ 100 w 152"/>
                <a:gd name="T79" fmla="*/ 0 h 99"/>
                <a:gd name="T80" fmla="*/ 94 w 152"/>
                <a:gd name="T81" fmla="*/ 7 h 99"/>
                <a:gd name="T82" fmla="*/ 89 w 152"/>
                <a:gd name="T83" fmla="*/ 12 h 99"/>
                <a:gd name="T84" fmla="*/ 83 w 152"/>
                <a:gd name="T85" fmla="*/ 16 h 99"/>
                <a:gd name="T86" fmla="*/ 78 w 152"/>
                <a:gd name="T87" fmla="*/ 12 h 99"/>
                <a:gd name="T88" fmla="*/ 72 w 152"/>
                <a:gd name="T89" fmla="*/ 17 h 99"/>
                <a:gd name="T90" fmla="*/ 61 w 152"/>
                <a:gd name="T91" fmla="*/ 18 h 99"/>
                <a:gd name="T92" fmla="*/ 56 w 152"/>
                <a:gd name="T93" fmla="*/ 23 h 99"/>
                <a:gd name="T94" fmla="*/ 52 w 152"/>
                <a:gd name="T95" fmla="*/ 27 h 99"/>
                <a:gd name="T96" fmla="*/ 49 w 152"/>
                <a:gd name="T97" fmla="*/ 29 h 99"/>
                <a:gd name="T98" fmla="*/ 31 w 152"/>
                <a:gd name="T99" fmla="*/ 27 h 99"/>
                <a:gd name="T100" fmla="*/ 23 w 152"/>
                <a:gd name="T101" fmla="*/ 22 h 99"/>
                <a:gd name="T102" fmla="*/ 22 w 152"/>
                <a:gd name="T103" fmla="*/ 27 h 99"/>
                <a:gd name="T104" fmla="*/ 15 w 152"/>
                <a:gd name="T105" fmla="*/ 31 h 99"/>
                <a:gd name="T106" fmla="*/ 9 w 152"/>
                <a:gd name="T107" fmla="*/ 30 h 99"/>
                <a:gd name="T108" fmla="*/ 11 w 152"/>
                <a:gd name="T109" fmla="*/ 33 h 99"/>
                <a:gd name="T110" fmla="*/ 12 w 152"/>
                <a:gd name="T111" fmla="*/ 37 h 99"/>
                <a:gd name="T112" fmla="*/ 8 w 152"/>
                <a:gd name="T113" fmla="*/ 40 h 99"/>
                <a:gd name="T114" fmla="*/ 7 w 152"/>
                <a:gd name="T115" fmla="*/ 46 h 99"/>
                <a:gd name="T116" fmla="*/ 7 w 152"/>
                <a:gd name="T117" fmla="*/ 50 h 99"/>
                <a:gd name="T118" fmla="*/ 7 w 152"/>
                <a:gd name="T119" fmla="*/ 54 h 99"/>
                <a:gd name="T120" fmla="*/ 1 w 152"/>
                <a:gd name="T121" fmla="*/ 58 h 99"/>
                <a:gd name="T122" fmla="*/ 22 w 152"/>
                <a:gd name="T123" fmla="*/ 2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99">
                  <a:moveTo>
                    <a:pt x="1" y="60"/>
                  </a:moveTo>
                  <a:cubicBezTo>
                    <a:pt x="2" y="61"/>
                    <a:pt x="2" y="61"/>
                    <a:pt x="2" y="62"/>
                  </a:cubicBezTo>
                  <a:cubicBezTo>
                    <a:pt x="2" y="63"/>
                    <a:pt x="2" y="63"/>
                    <a:pt x="2" y="64"/>
                  </a:cubicBezTo>
                  <a:cubicBezTo>
                    <a:pt x="2" y="65"/>
                    <a:pt x="2" y="65"/>
                    <a:pt x="2" y="66"/>
                  </a:cubicBezTo>
                  <a:cubicBezTo>
                    <a:pt x="2" y="67"/>
                    <a:pt x="2" y="67"/>
                    <a:pt x="2" y="67"/>
                  </a:cubicBezTo>
                  <a:cubicBezTo>
                    <a:pt x="3" y="67"/>
                    <a:pt x="3" y="67"/>
                    <a:pt x="4" y="68"/>
                  </a:cubicBezTo>
                  <a:cubicBezTo>
                    <a:pt x="4" y="70"/>
                    <a:pt x="3" y="71"/>
                    <a:pt x="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2"/>
                    <a:pt x="6" y="73"/>
                    <a:pt x="6" y="73"/>
                  </a:cubicBezTo>
                  <a:cubicBezTo>
                    <a:pt x="6" y="74"/>
                    <a:pt x="7" y="74"/>
                    <a:pt x="8" y="74"/>
                  </a:cubicBezTo>
                  <a:cubicBezTo>
                    <a:pt x="9" y="75"/>
                    <a:pt x="10" y="76"/>
                    <a:pt x="11" y="77"/>
                  </a:cubicBezTo>
                  <a:cubicBezTo>
                    <a:pt x="12" y="78"/>
                    <a:pt x="12" y="79"/>
                    <a:pt x="12" y="79"/>
                  </a:cubicBezTo>
                  <a:cubicBezTo>
                    <a:pt x="13" y="79"/>
                    <a:pt x="14" y="80"/>
                    <a:pt x="14" y="80"/>
                  </a:cubicBezTo>
                  <a:cubicBezTo>
                    <a:pt x="14" y="81"/>
                    <a:pt x="14" y="82"/>
                    <a:pt x="15" y="82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8" y="84"/>
                    <a:pt x="18" y="84"/>
                  </a:cubicBezTo>
                  <a:cubicBezTo>
                    <a:pt x="18" y="84"/>
                    <a:pt x="18" y="84"/>
                    <a:pt x="18" y="84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20" y="86"/>
                    <a:pt x="20" y="86"/>
                  </a:cubicBezTo>
                  <a:cubicBezTo>
                    <a:pt x="20" y="86"/>
                    <a:pt x="20" y="87"/>
                    <a:pt x="20" y="87"/>
                  </a:cubicBezTo>
                  <a:cubicBezTo>
                    <a:pt x="21" y="87"/>
                    <a:pt x="21" y="88"/>
                    <a:pt x="22" y="89"/>
                  </a:cubicBezTo>
                  <a:cubicBezTo>
                    <a:pt x="22" y="89"/>
                    <a:pt x="22" y="90"/>
                    <a:pt x="23" y="91"/>
                  </a:cubicBezTo>
                  <a:cubicBezTo>
                    <a:pt x="24" y="92"/>
                    <a:pt x="25" y="92"/>
                    <a:pt x="26" y="93"/>
                  </a:cubicBezTo>
                  <a:cubicBezTo>
                    <a:pt x="27" y="93"/>
                    <a:pt x="27" y="93"/>
                    <a:pt x="28" y="93"/>
                  </a:cubicBezTo>
                  <a:cubicBezTo>
                    <a:pt x="28" y="93"/>
                    <a:pt x="28" y="93"/>
                    <a:pt x="29" y="93"/>
                  </a:cubicBezTo>
                  <a:cubicBezTo>
                    <a:pt x="29" y="94"/>
                    <a:pt x="29" y="94"/>
                    <a:pt x="29" y="94"/>
                  </a:cubicBezTo>
                  <a:cubicBezTo>
                    <a:pt x="30" y="95"/>
                    <a:pt x="31" y="95"/>
                    <a:pt x="31" y="96"/>
                  </a:cubicBezTo>
                  <a:cubicBezTo>
                    <a:pt x="32" y="96"/>
                    <a:pt x="32" y="97"/>
                    <a:pt x="32" y="97"/>
                  </a:cubicBezTo>
                  <a:cubicBezTo>
                    <a:pt x="33" y="97"/>
                    <a:pt x="34" y="97"/>
                    <a:pt x="35" y="97"/>
                  </a:cubicBezTo>
                  <a:cubicBezTo>
                    <a:pt x="35" y="97"/>
                    <a:pt x="36" y="97"/>
                    <a:pt x="37" y="97"/>
                  </a:cubicBezTo>
                  <a:cubicBezTo>
                    <a:pt x="38" y="97"/>
                    <a:pt x="38" y="97"/>
                    <a:pt x="39" y="97"/>
                  </a:cubicBezTo>
                  <a:cubicBezTo>
                    <a:pt x="39" y="97"/>
                    <a:pt x="39" y="98"/>
                    <a:pt x="40" y="98"/>
                  </a:cubicBezTo>
                  <a:cubicBezTo>
                    <a:pt x="40" y="98"/>
                    <a:pt x="40" y="98"/>
                    <a:pt x="41" y="98"/>
                  </a:cubicBezTo>
                  <a:cubicBezTo>
                    <a:pt x="41" y="98"/>
                    <a:pt x="42" y="98"/>
                    <a:pt x="43" y="98"/>
                  </a:cubicBezTo>
                  <a:cubicBezTo>
                    <a:pt x="44" y="98"/>
                    <a:pt x="45" y="98"/>
                    <a:pt x="46" y="98"/>
                  </a:cubicBezTo>
                  <a:cubicBezTo>
                    <a:pt x="47" y="98"/>
                    <a:pt x="50" y="99"/>
                    <a:pt x="51" y="98"/>
                  </a:cubicBezTo>
                  <a:cubicBezTo>
                    <a:pt x="51" y="97"/>
                    <a:pt x="51" y="96"/>
                    <a:pt x="51" y="96"/>
                  </a:cubicBezTo>
                  <a:cubicBezTo>
                    <a:pt x="51" y="96"/>
                    <a:pt x="51" y="96"/>
                    <a:pt x="52" y="95"/>
                  </a:cubicBezTo>
                  <a:cubicBezTo>
                    <a:pt x="52" y="95"/>
                    <a:pt x="53" y="95"/>
                    <a:pt x="54" y="95"/>
                  </a:cubicBezTo>
                  <a:cubicBezTo>
                    <a:pt x="54" y="95"/>
                    <a:pt x="54" y="94"/>
                    <a:pt x="55" y="94"/>
                  </a:cubicBezTo>
                  <a:cubicBezTo>
                    <a:pt x="55" y="94"/>
                    <a:pt x="56" y="92"/>
                    <a:pt x="56" y="93"/>
                  </a:cubicBezTo>
                  <a:cubicBezTo>
                    <a:pt x="56" y="93"/>
                    <a:pt x="57" y="93"/>
                    <a:pt x="57" y="93"/>
                  </a:cubicBezTo>
                  <a:cubicBezTo>
                    <a:pt x="57" y="93"/>
                    <a:pt x="57" y="93"/>
                    <a:pt x="57" y="92"/>
                  </a:cubicBezTo>
                  <a:cubicBezTo>
                    <a:pt x="58" y="92"/>
                    <a:pt x="60" y="92"/>
                    <a:pt x="60" y="92"/>
                  </a:cubicBezTo>
                  <a:cubicBezTo>
                    <a:pt x="61" y="91"/>
                    <a:pt x="62" y="89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4" y="90"/>
                    <a:pt x="65" y="91"/>
                    <a:pt x="65" y="91"/>
                  </a:cubicBezTo>
                  <a:cubicBezTo>
                    <a:pt x="66" y="92"/>
                    <a:pt x="67" y="91"/>
                    <a:pt x="67" y="90"/>
                  </a:cubicBezTo>
                  <a:cubicBezTo>
                    <a:pt x="68" y="90"/>
                    <a:pt x="68" y="90"/>
                    <a:pt x="68" y="89"/>
                  </a:cubicBezTo>
                  <a:cubicBezTo>
                    <a:pt x="68" y="88"/>
                    <a:pt x="68" y="88"/>
                    <a:pt x="69" y="88"/>
                  </a:cubicBezTo>
                  <a:cubicBezTo>
                    <a:pt x="70" y="87"/>
                    <a:pt x="71" y="87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6"/>
                    <a:pt x="72" y="86"/>
                    <a:pt x="72" y="86"/>
                  </a:cubicBezTo>
                  <a:cubicBezTo>
                    <a:pt x="72" y="85"/>
                    <a:pt x="73" y="85"/>
                    <a:pt x="73" y="85"/>
                  </a:cubicBezTo>
                  <a:cubicBezTo>
                    <a:pt x="73" y="85"/>
                    <a:pt x="74" y="85"/>
                    <a:pt x="75" y="84"/>
                  </a:cubicBezTo>
                  <a:cubicBezTo>
                    <a:pt x="75" y="84"/>
                    <a:pt x="76" y="84"/>
                    <a:pt x="76" y="84"/>
                  </a:cubicBezTo>
                  <a:cubicBezTo>
                    <a:pt x="77" y="84"/>
                    <a:pt x="77" y="85"/>
                    <a:pt x="78" y="85"/>
                  </a:cubicBezTo>
                  <a:cubicBezTo>
                    <a:pt x="79" y="85"/>
                    <a:pt x="80" y="85"/>
                    <a:pt x="82" y="85"/>
                  </a:cubicBezTo>
                  <a:cubicBezTo>
                    <a:pt x="83" y="85"/>
                    <a:pt x="84" y="84"/>
                    <a:pt x="85" y="84"/>
                  </a:cubicBezTo>
                  <a:cubicBezTo>
                    <a:pt x="87" y="84"/>
                    <a:pt x="88" y="85"/>
                    <a:pt x="90" y="85"/>
                  </a:cubicBezTo>
                  <a:cubicBezTo>
                    <a:pt x="90" y="85"/>
                    <a:pt x="91" y="85"/>
                    <a:pt x="91" y="85"/>
                  </a:cubicBezTo>
                  <a:cubicBezTo>
                    <a:pt x="92" y="85"/>
                    <a:pt x="92" y="85"/>
                    <a:pt x="93" y="85"/>
                  </a:cubicBezTo>
                  <a:cubicBezTo>
                    <a:pt x="96" y="84"/>
                    <a:pt x="100" y="87"/>
                    <a:pt x="101" y="83"/>
                  </a:cubicBezTo>
                  <a:cubicBezTo>
                    <a:pt x="102" y="82"/>
                    <a:pt x="102" y="81"/>
                    <a:pt x="104" y="81"/>
                  </a:cubicBezTo>
                  <a:cubicBezTo>
                    <a:pt x="104" y="81"/>
                    <a:pt x="105" y="81"/>
                    <a:pt x="105" y="81"/>
                  </a:cubicBezTo>
                  <a:cubicBezTo>
                    <a:pt x="106" y="82"/>
                    <a:pt x="106" y="82"/>
                    <a:pt x="107" y="82"/>
                  </a:cubicBezTo>
                  <a:cubicBezTo>
                    <a:pt x="107" y="82"/>
                    <a:pt x="108" y="82"/>
                    <a:pt x="109" y="82"/>
                  </a:cubicBezTo>
                  <a:cubicBezTo>
                    <a:pt x="109" y="81"/>
                    <a:pt x="110" y="81"/>
                    <a:pt x="110" y="80"/>
                  </a:cubicBezTo>
                  <a:cubicBezTo>
                    <a:pt x="110" y="80"/>
                    <a:pt x="110" y="80"/>
                    <a:pt x="110" y="80"/>
                  </a:cubicBezTo>
                  <a:cubicBezTo>
                    <a:pt x="110" y="80"/>
                    <a:pt x="110" y="80"/>
                    <a:pt x="110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9"/>
                    <a:pt x="110" y="79"/>
                    <a:pt x="110" y="79"/>
                  </a:cubicBezTo>
                  <a:cubicBezTo>
                    <a:pt x="110" y="79"/>
                    <a:pt x="111" y="78"/>
                    <a:pt x="111" y="79"/>
                  </a:cubicBezTo>
                  <a:cubicBezTo>
                    <a:pt x="111" y="79"/>
                    <a:pt x="111" y="79"/>
                    <a:pt x="111" y="78"/>
                  </a:cubicBezTo>
                  <a:cubicBezTo>
                    <a:pt x="112" y="78"/>
                    <a:pt x="112" y="77"/>
                    <a:pt x="112" y="77"/>
                  </a:cubicBezTo>
                  <a:cubicBezTo>
                    <a:pt x="112" y="77"/>
                    <a:pt x="113" y="77"/>
                    <a:pt x="113" y="76"/>
                  </a:cubicBezTo>
                  <a:cubicBezTo>
                    <a:pt x="113" y="76"/>
                    <a:pt x="113" y="76"/>
                    <a:pt x="113" y="76"/>
                  </a:cubicBezTo>
                  <a:cubicBezTo>
                    <a:pt x="113" y="75"/>
                    <a:pt x="113" y="75"/>
                    <a:pt x="114" y="75"/>
                  </a:cubicBezTo>
                  <a:cubicBezTo>
                    <a:pt x="114" y="75"/>
                    <a:pt x="113" y="74"/>
                    <a:pt x="114" y="74"/>
                  </a:cubicBezTo>
                  <a:cubicBezTo>
                    <a:pt x="114" y="74"/>
                    <a:pt x="114" y="73"/>
                    <a:pt x="114" y="73"/>
                  </a:cubicBezTo>
                  <a:cubicBezTo>
                    <a:pt x="114" y="72"/>
                    <a:pt x="115" y="71"/>
                    <a:pt x="115" y="71"/>
                  </a:cubicBezTo>
                  <a:cubicBezTo>
                    <a:pt x="115" y="71"/>
                    <a:pt x="115" y="70"/>
                    <a:pt x="115" y="70"/>
                  </a:cubicBezTo>
                  <a:cubicBezTo>
                    <a:pt x="116" y="70"/>
                    <a:pt x="116" y="69"/>
                    <a:pt x="116" y="69"/>
                  </a:cubicBezTo>
                  <a:cubicBezTo>
                    <a:pt x="116" y="69"/>
                    <a:pt x="117" y="69"/>
                    <a:pt x="117" y="68"/>
                  </a:cubicBezTo>
                  <a:cubicBezTo>
                    <a:pt x="117" y="68"/>
                    <a:pt x="117" y="67"/>
                    <a:pt x="117" y="67"/>
                  </a:cubicBezTo>
                  <a:cubicBezTo>
                    <a:pt x="117" y="67"/>
                    <a:pt x="117" y="67"/>
                    <a:pt x="118" y="67"/>
                  </a:cubicBezTo>
                  <a:cubicBezTo>
                    <a:pt x="118" y="67"/>
                    <a:pt x="119" y="66"/>
                    <a:pt x="119" y="65"/>
                  </a:cubicBezTo>
                  <a:cubicBezTo>
                    <a:pt x="119" y="65"/>
                    <a:pt x="119" y="65"/>
                    <a:pt x="119" y="6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0" y="65"/>
                    <a:pt x="120" y="65"/>
                    <a:pt x="120" y="64"/>
                  </a:cubicBezTo>
                  <a:cubicBezTo>
                    <a:pt x="121" y="64"/>
                    <a:pt x="121" y="64"/>
                    <a:pt x="121" y="63"/>
                  </a:cubicBezTo>
                  <a:cubicBezTo>
                    <a:pt x="122" y="62"/>
                    <a:pt x="122" y="62"/>
                    <a:pt x="122" y="61"/>
                  </a:cubicBezTo>
                  <a:cubicBezTo>
                    <a:pt x="122" y="60"/>
                    <a:pt x="122" y="60"/>
                    <a:pt x="122" y="59"/>
                  </a:cubicBezTo>
                  <a:cubicBezTo>
                    <a:pt x="122" y="58"/>
                    <a:pt x="122" y="57"/>
                    <a:pt x="122" y="57"/>
                  </a:cubicBezTo>
                  <a:cubicBezTo>
                    <a:pt x="122" y="57"/>
                    <a:pt x="123" y="57"/>
                    <a:pt x="123" y="57"/>
                  </a:cubicBezTo>
                  <a:cubicBezTo>
                    <a:pt x="123" y="56"/>
                    <a:pt x="123" y="56"/>
                    <a:pt x="123" y="55"/>
                  </a:cubicBezTo>
                  <a:cubicBezTo>
                    <a:pt x="124" y="55"/>
                    <a:pt x="124" y="54"/>
                    <a:pt x="124" y="54"/>
                  </a:cubicBezTo>
                  <a:cubicBezTo>
                    <a:pt x="124" y="53"/>
                    <a:pt x="124" y="53"/>
                    <a:pt x="125" y="52"/>
                  </a:cubicBezTo>
                  <a:cubicBezTo>
                    <a:pt x="125" y="52"/>
                    <a:pt x="126" y="51"/>
                    <a:pt x="126" y="51"/>
                  </a:cubicBezTo>
                  <a:cubicBezTo>
                    <a:pt x="127" y="50"/>
                    <a:pt x="127" y="49"/>
                    <a:pt x="128" y="48"/>
                  </a:cubicBezTo>
                  <a:cubicBezTo>
                    <a:pt x="128" y="47"/>
                    <a:pt x="128" y="47"/>
                    <a:pt x="128" y="46"/>
                  </a:cubicBezTo>
                  <a:cubicBezTo>
                    <a:pt x="128" y="46"/>
                    <a:pt x="128" y="45"/>
                    <a:pt x="128" y="45"/>
                  </a:cubicBezTo>
                  <a:cubicBezTo>
                    <a:pt x="129" y="44"/>
                    <a:pt x="129" y="43"/>
                    <a:pt x="130" y="43"/>
                  </a:cubicBezTo>
                  <a:cubicBezTo>
                    <a:pt x="131" y="43"/>
                    <a:pt x="131" y="43"/>
                    <a:pt x="132" y="42"/>
                  </a:cubicBezTo>
                  <a:cubicBezTo>
                    <a:pt x="132" y="42"/>
                    <a:pt x="132" y="41"/>
                    <a:pt x="132" y="41"/>
                  </a:cubicBezTo>
                  <a:cubicBezTo>
                    <a:pt x="132" y="40"/>
                    <a:pt x="132" y="39"/>
                    <a:pt x="132" y="39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32" y="38"/>
                    <a:pt x="133" y="37"/>
                    <a:pt x="133" y="37"/>
                  </a:cubicBezTo>
                  <a:cubicBezTo>
                    <a:pt x="133" y="37"/>
                    <a:pt x="133" y="37"/>
                    <a:pt x="133" y="36"/>
                  </a:cubicBezTo>
                  <a:cubicBezTo>
                    <a:pt x="133" y="36"/>
                    <a:pt x="133" y="36"/>
                    <a:pt x="133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5" y="35"/>
                    <a:pt x="134" y="34"/>
                    <a:pt x="134" y="34"/>
                  </a:cubicBezTo>
                  <a:cubicBezTo>
                    <a:pt x="135" y="34"/>
                    <a:pt x="135" y="34"/>
                    <a:pt x="135" y="33"/>
                  </a:cubicBezTo>
                  <a:cubicBezTo>
                    <a:pt x="135" y="33"/>
                    <a:pt x="135" y="33"/>
                    <a:pt x="136" y="32"/>
                  </a:cubicBezTo>
                  <a:cubicBezTo>
                    <a:pt x="136" y="32"/>
                    <a:pt x="136" y="32"/>
                    <a:pt x="136" y="31"/>
                  </a:cubicBezTo>
                  <a:cubicBezTo>
                    <a:pt x="137" y="30"/>
                    <a:pt x="137" y="30"/>
                    <a:pt x="138" y="30"/>
                  </a:cubicBezTo>
                  <a:cubicBezTo>
                    <a:pt x="138" y="30"/>
                    <a:pt x="139" y="30"/>
                    <a:pt x="140" y="30"/>
                  </a:cubicBezTo>
                  <a:cubicBezTo>
                    <a:pt x="140" y="30"/>
                    <a:pt x="140" y="29"/>
                    <a:pt x="141" y="29"/>
                  </a:cubicBezTo>
                  <a:cubicBezTo>
                    <a:pt x="141" y="28"/>
                    <a:pt x="141" y="28"/>
                    <a:pt x="142" y="28"/>
                  </a:cubicBezTo>
                  <a:cubicBezTo>
                    <a:pt x="143" y="28"/>
                    <a:pt x="143" y="28"/>
                    <a:pt x="143" y="28"/>
                  </a:cubicBezTo>
                  <a:cubicBezTo>
                    <a:pt x="144" y="28"/>
                    <a:pt x="145" y="28"/>
                    <a:pt x="146" y="28"/>
                  </a:cubicBezTo>
                  <a:cubicBezTo>
                    <a:pt x="146" y="27"/>
                    <a:pt x="147" y="27"/>
                    <a:pt x="147" y="26"/>
                  </a:cubicBezTo>
                  <a:cubicBezTo>
                    <a:pt x="147" y="25"/>
                    <a:pt x="149" y="24"/>
                    <a:pt x="150" y="24"/>
                  </a:cubicBezTo>
                  <a:cubicBezTo>
                    <a:pt x="150" y="24"/>
                    <a:pt x="150" y="24"/>
                    <a:pt x="150" y="24"/>
                  </a:cubicBezTo>
                  <a:cubicBezTo>
                    <a:pt x="150" y="23"/>
                    <a:pt x="150" y="23"/>
                    <a:pt x="150" y="22"/>
                  </a:cubicBezTo>
                  <a:cubicBezTo>
                    <a:pt x="150" y="22"/>
                    <a:pt x="151" y="21"/>
                    <a:pt x="152" y="21"/>
                  </a:cubicBezTo>
                  <a:cubicBezTo>
                    <a:pt x="152" y="20"/>
                    <a:pt x="152" y="19"/>
                    <a:pt x="152" y="18"/>
                  </a:cubicBezTo>
                  <a:cubicBezTo>
                    <a:pt x="152" y="18"/>
                    <a:pt x="152" y="17"/>
                    <a:pt x="152" y="16"/>
                  </a:cubicBezTo>
                  <a:cubicBezTo>
                    <a:pt x="151" y="16"/>
                    <a:pt x="151" y="16"/>
                    <a:pt x="151" y="16"/>
                  </a:cubicBezTo>
                  <a:cubicBezTo>
                    <a:pt x="150" y="16"/>
                    <a:pt x="150" y="15"/>
                    <a:pt x="150" y="15"/>
                  </a:cubicBezTo>
                  <a:cubicBezTo>
                    <a:pt x="149" y="15"/>
                    <a:pt x="148" y="15"/>
                    <a:pt x="148" y="15"/>
                  </a:cubicBezTo>
                  <a:cubicBezTo>
                    <a:pt x="147" y="15"/>
                    <a:pt x="146" y="14"/>
                    <a:pt x="145" y="15"/>
                  </a:cubicBezTo>
                  <a:cubicBezTo>
                    <a:pt x="144" y="15"/>
                    <a:pt x="145" y="14"/>
                    <a:pt x="145" y="13"/>
                  </a:cubicBezTo>
                  <a:cubicBezTo>
                    <a:pt x="145" y="13"/>
                    <a:pt x="145" y="12"/>
                    <a:pt x="144" y="12"/>
                  </a:cubicBezTo>
                  <a:cubicBezTo>
                    <a:pt x="144" y="11"/>
                    <a:pt x="144" y="11"/>
                    <a:pt x="143" y="11"/>
                  </a:cubicBezTo>
                  <a:cubicBezTo>
                    <a:pt x="135" y="2"/>
                    <a:pt x="135" y="2"/>
                    <a:pt x="135" y="2"/>
                  </a:cubicBezTo>
                  <a:cubicBezTo>
                    <a:pt x="135" y="2"/>
                    <a:pt x="135" y="2"/>
                    <a:pt x="134" y="2"/>
                  </a:cubicBezTo>
                  <a:cubicBezTo>
                    <a:pt x="134" y="3"/>
                    <a:pt x="134" y="4"/>
                    <a:pt x="134" y="4"/>
                  </a:cubicBezTo>
                  <a:cubicBezTo>
                    <a:pt x="134" y="5"/>
                    <a:pt x="133" y="5"/>
                    <a:pt x="133" y="6"/>
                  </a:cubicBezTo>
                  <a:cubicBezTo>
                    <a:pt x="132" y="6"/>
                    <a:pt x="131" y="6"/>
                    <a:pt x="130" y="6"/>
                  </a:cubicBezTo>
                  <a:cubicBezTo>
                    <a:pt x="130" y="6"/>
                    <a:pt x="129" y="6"/>
                    <a:pt x="129" y="6"/>
                  </a:cubicBezTo>
                  <a:cubicBezTo>
                    <a:pt x="128" y="7"/>
                    <a:pt x="128" y="8"/>
                    <a:pt x="127" y="8"/>
                  </a:cubicBezTo>
                  <a:cubicBezTo>
                    <a:pt x="126" y="8"/>
                    <a:pt x="126" y="7"/>
                    <a:pt x="126" y="7"/>
                  </a:cubicBezTo>
                  <a:cubicBezTo>
                    <a:pt x="125" y="6"/>
                    <a:pt x="125" y="6"/>
                    <a:pt x="124" y="6"/>
                  </a:cubicBezTo>
                  <a:cubicBezTo>
                    <a:pt x="124" y="6"/>
                    <a:pt x="123" y="5"/>
                    <a:pt x="123" y="5"/>
                  </a:cubicBezTo>
                  <a:cubicBezTo>
                    <a:pt x="122" y="3"/>
                    <a:pt x="122" y="2"/>
                    <a:pt x="121" y="1"/>
                  </a:cubicBezTo>
                  <a:cubicBezTo>
                    <a:pt x="120" y="0"/>
                    <a:pt x="120" y="1"/>
                    <a:pt x="120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0"/>
                    <a:pt x="118" y="0"/>
                    <a:pt x="117" y="0"/>
                  </a:cubicBezTo>
                  <a:cubicBezTo>
                    <a:pt x="116" y="0"/>
                    <a:pt x="116" y="0"/>
                    <a:pt x="115" y="0"/>
                  </a:cubicBezTo>
                  <a:cubicBezTo>
                    <a:pt x="115" y="0"/>
                    <a:pt x="115" y="0"/>
                    <a:pt x="114" y="1"/>
                  </a:cubicBezTo>
                  <a:cubicBezTo>
                    <a:pt x="114" y="1"/>
                    <a:pt x="113" y="1"/>
                    <a:pt x="112" y="1"/>
                  </a:cubicBezTo>
                  <a:cubicBezTo>
                    <a:pt x="112" y="2"/>
                    <a:pt x="111" y="1"/>
                    <a:pt x="110" y="1"/>
                  </a:cubicBezTo>
                  <a:cubicBezTo>
                    <a:pt x="110" y="1"/>
                    <a:pt x="109" y="1"/>
                    <a:pt x="108" y="1"/>
                  </a:cubicBezTo>
                  <a:cubicBezTo>
                    <a:pt x="108" y="1"/>
                    <a:pt x="107" y="2"/>
                    <a:pt x="107" y="1"/>
                  </a:cubicBezTo>
                  <a:cubicBezTo>
                    <a:pt x="107" y="1"/>
                    <a:pt x="107" y="1"/>
                    <a:pt x="107" y="1"/>
                  </a:cubicBezTo>
                  <a:cubicBezTo>
                    <a:pt x="106" y="0"/>
                    <a:pt x="106" y="0"/>
                    <a:pt x="105" y="0"/>
                  </a:cubicBezTo>
                  <a:cubicBezTo>
                    <a:pt x="103" y="0"/>
                    <a:pt x="102" y="0"/>
                    <a:pt x="100" y="0"/>
                  </a:cubicBezTo>
                  <a:cubicBezTo>
                    <a:pt x="99" y="0"/>
                    <a:pt x="96" y="0"/>
                    <a:pt x="96" y="1"/>
                  </a:cubicBezTo>
                  <a:cubicBezTo>
                    <a:pt x="96" y="1"/>
                    <a:pt x="96" y="2"/>
                    <a:pt x="96" y="3"/>
                  </a:cubicBezTo>
                  <a:cubicBezTo>
                    <a:pt x="96" y="4"/>
                    <a:pt x="95" y="4"/>
                    <a:pt x="95" y="5"/>
                  </a:cubicBezTo>
                  <a:cubicBezTo>
                    <a:pt x="95" y="6"/>
                    <a:pt x="95" y="6"/>
                    <a:pt x="94" y="7"/>
                  </a:cubicBezTo>
                  <a:cubicBezTo>
                    <a:pt x="94" y="8"/>
                    <a:pt x="94" y="9"/>
                    <a:pt x="93" y="10"/>
                  </a:cubicBezTo>
                  <a:cubicBezTo>
                    <a:pt x="93" y="10"/>
                    <a:pt x="92" y="10"/>
                    <a:pt x="92" y="10"/>
                  </a:cubicBezTo>
                  <a:cubicBezTo>
                    <a:pt x="92" y="11"/>
                    <a:pt x="91" y="10"/>
                    <a:pt x="91" y="11"/>
                  </a:cubicBezTo>
                  <a:cubicBezTo>
                    <a:pt x="90" y="11"/>
                    <a:pt x="90" y="12"/>
                    <a:pt x="89" y="12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87" y="12"/>
                    <a:pt x="87" y="12"/>
                    <a:pt x="87" y="13"/>
                  </a:cubicBezTo>
                  <a:cubicBezTo>
                    <a:pt x="86" y="13"/>
                    <a:pt x="86" y="13"/>
                    <a:pt x="85" y="13"/>
                  </a:cubicBezTo>
                  <a:cubicBezTo>
                    <a:pt x="84" y="14"/>
                    <a:pt x="84" y="15"/>
                    <a:pt x="83" y="16"/>
                  </a:cubicBezTo>
                  <a:cubicBezTo>
                    <a:pt x="83" y="15"/>
                    <a:pt x="83" y="14"/>
                    <a:pt x="82" y="13"/>
                  </a:cubicBezTo>
                  <a:cubicBezTo>
                    <a:pt x="82" y="13"/>
                    <a:pt x="80" y="13"/>
                    <a:pt x="80" y="13"/>
                  </a:cubicBezTo>
                  <a:cubicBezTo>
                    <a:pt x="79" y="13"/>
                    <a:pt x="79" y="13"/>
                    <a:pt x="78" y="13"/>
                  </a:cubicBezTo>
                  <a:cubicBezTo>
                    <a:pt x="78" y="13"/>
                    <a:pt x="79" y="13"/>
                    <a:pt x="78" y="12"/>
                  </a:cubicBezTo>
                  <a:cubicBezTo>
                    <a:pt x="78" y="12"/>
                    <a:pt x="77" y="12"/>
                    <a:pt x="77" y="12"/>
                  </a:cubicBezTo>
                  <a:cubicBezTo>
                    <a:pt x="76" y="12"/>
                    <a:pt x="75" y="12"/>
                    <a:pt x="75" y="12"/>
                  </a:cubicBezTo>
                  <a:cubicBezTo>
                    <a:pt x="74" y="13"/>
                    <a:pt x="74" y="14"/>
                    <a:pt x="74" y="15"/>
                  </a:cubicBezTo>
                  <a:cubicBezTo>
                    <a:pt x="73" y="15"/>
                    <a:pt x="73" y="16"/>
                    <a:pt x="72" y="17"/>
                  </a:cubicBezTo>
                  <a:cubicBezTo>
                    <a:pt x="72" y="17"/>
                    <a:pt x="71" y="16"/>
                    <a:pt x="70" y="17"/>
                  </a:cubicBezTo>
                  <a:cubicBezTo>
                    <a:pt x="69" y="17"/>
                    <a:pt x="69" y="17"/>
                    <a:pt x="68" y="17"/>
                  </a:cubicBezTo>
                  <a:cubicBezTo>
                    <a:pt x="68" y="17"/>
                    <a:pt x="67" y="17"/>
                    <a:pt x="66" y="17"/>
                  </a:cubicBezTo>
                  <a:cubicBezTo>
                    <a:pt x="64" y="18"/>
                    <a:pt x="63" y="18"/>
                    <a:pt x="61" y="18"/>
                  </a:cubicBezTo>
                  <a:cubicBezTo>
                    <a:pt x="61" y="18"/>
                    <a:pt x="59" y="18"/>
                    <a:pt x="59" y="18"/>
                  </a:cubicBezTo>
                  <a:cubicBezTo>
                    <a:pt x="59" y="18"/>
                    <a:pt x="58" y="19"/>
                    <a:pt x="58" y="19"/>
                  </a:cubicBezTo>
                  <a:cubicBezTo>
                    <a:pt x="57" y="20"/>
                    <a:pt x="57" y="21"/>
                    <a:pt x="57" y="22"/>
                  </a:cubicBezTo>
                  <a:cubicBezTo>
                    <a:pt x="57" y="22"/>
                    <a:pt x="56" y="23"/>
                    <a:pt x="56" y="23"/>
                  </a:cubicBezTo>
                  <a:cubicBezTo>
                    <a:pt x="56" y="25"/>
                    <a:pt x="57" y="24"/>
                    <a:pt x="58" y="25"/>
                  </a:cubicBezTo>
                  <a:cubicBezTo>
                    <a:pt x="58" y="26"/>
                    <a:pt x="57" y="26"/>
                    <a:pt x="57" y="27"/>
                  </a:cubicBezTo>
                  <a:cubicBezTo>
                    <a:pt x="56" y="27"/>
                    <a:pt x="55" y="27"/>
                    <a:pt x="54" y="27"/>
                  </a:cubicBezTo>
                  <a:cubicBezTo>
                    <a:pt x="53" y="27"/>
                    <a:pt x="53" y="27"/>
                    <a:pt x="52" y="27"/>
                  </a:cubicBezTo>
                  <a:cubicBezTo>
                    <a:pt x="52" y="28"/>
                    <a:pt x="51" y="28"/>
                    <a:pt x="51" y="28"/>
                  </a:cubicBezTo>
                  <a:cubicBezTo>
                    <a:pt x="51" y="28"/>
                    <a:pt x="51" y="28"/>
                    <a:pt x="51" y="28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28"/>
                    <a:pt x="49" y="29"/>
                    <a:pt x="49" y="29"/>
                  </a:cubicBezTo>
                  <a:cubicBezTo>
                    <a:pt x="47" y="29"/>
                    <a:pt x="45" y="29"/>
                    <a:pt x="43" y="29"/>
                  </a:cubicBezTo>
                  <a:cubicBezTo>
                    <a:pt x="40" y="29"/>
                    <a:pt x="37" y="29"/>
                    <a:pt x="34" y="29"/>
                  </a:cubicBezTo>
                  <a:cubicBezTo>
                    <a:pt x="33" y="29"/>
                    <a:pt x="32" y="29"/>
                    <a:pt x="31" y="29"/>
                  </a:cubicBezTo>
                  <a:cubicBezTo>
                    <a:pt x="31" y="29"/>
                    <a:pt x="31" y="28"/>
                    <a:pt x="31" y="27"/>
                  </a:cubicBezTo>
                  <a:cubicBezTo>
                    <a:pt x="30" y="26"/>
                    <a:pt x="30" y="26"/>
                    <a:pt x="29" y="25"/>
                  </a:cubicBezTo>
                  <a:cubicBezTo>
                    <a:pt x="28" y="25"/>
                    <a:pt x="28" y="25"/>
                    <a:pt x="27" y="25"/>
                  </a:cubicBezTo>
                  <a:cubicBezTo>
                    <a:pt x="26" y="25"/>
                    <a:pt x="26" y="24"/>
                    <a:pt x="25" y="23"/>
                  </a:cubicBezTo>
                  <a:cubicBezTo>
                    <a:pt x="24" y="23"/>
                    <a:pt x="24" y="22"/>
                    <a:pt x="23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21" y="23"/>
                    <a:pt x="19" y="24"/>
                    <a:pt x="20" y="26"/>
                  </a:cubicBezTo>
                  <a:cubicBezTo>
                    <a:pt x="21" y="26"/>
                    <a:pt x="22" y="26"/>
                    <a:pt x="22" y="27"/>
                  </a:cubicBezTo>
                  <a:cubicBezTo>
                    <a:pt x="22" y="28"/>
                    <a:pt x="20" y="29"/>
                    <a:pt x="20" y="29"/>
                  </a:cubicBezTo>
                  <a:cubicBezTo>
                    <a:pt x="19" y="29"/>
                    <a:pt x="19" y="29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7" y="30"/>
                    <a:pt x="16" y="31"/>
                    <a:pt x="15" y="31"/>
                  </a:cubicBezTo>
                  <a:cubicBezTo>
                    <a:pt x="15" y="31"/>
                    <a:pt x="14" y="31"/>
                    <a:pt x="14" y="31"/>
                  </a:cubicBezTo>
                  <a:cubicBezTo>
                    <a:pt x="13" y="31"/>
                    <a:pt x="13" y="30"/>
                    <a:pt x="13" y="29"/>
                  </a:cubicBezTo>
                  <a:cubicBezTo>
                    <a:pt x="12" y="29"/>
                    <a:pt x="11" y="28"/>
                    <a:pt x="10" y="29"/>
                  </a:cubicBezTo>
                  <a:cubicBezTo>
                    <a:pt x="10" y="29"/>
                    <a:pt x="10" y="30"/>
                    <a:pt x="9" y="30"/>
                  </a:cubicBezTo>
                  <a:cubicBezTo>
                    <a:pt x="8" y="30"/>
                    <a:pt x="7" y="30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3"/>
                    <a:pt x="10" y="33"/>
                    <a:pt x="11" y="33"/>
                  </a:cubicBezTo>
                  <a:cubicBezTo>
                    <a:pt x="11" y="33"/>
                    <a:pt x="11" y="33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6"/>
                    <a:pt x="12" y="36"/>
                    <a:pt x="12" y="37"/>
                  </a:cubicBezTo>
                  <a:cubicBezTo>
                    <a:pt x="12" y="37"/>
                    <a:pt x="11" y="37"/>
                    <a:pt x="11" y="38"/>
                  </a:cubicBezTo>
                  <a:cubicBezTo>
                    <a:pt x="11" y="38"/>
                    <a:pt x="10" y="39"/>
                    <a:pt x="10" y="40"/>
                  </a:cubicBezTo>
                  <a:cubicBezTo>
                    <a:pt x="10" y="40"/>
                    <a:pt x="10" y="40"/>
                    <a:pt x="9" y="40"/>
                  </a:cubicBezTo>
                  <a:cubicBezTo>
                    <a:pt x="9" y="40"/>
                    <a:pt x="9" y="40"/>
                    <a:pt x="8" y="40"/>
                  </a:cubicBezTo>
                  <a:cubicBezTo>
                    <a:pt x="8" y="40"/>
                    <a:pt x="7" y="40"/>
                    <a:pt x="7" y="41"/>
                  </a:cubicBezTo>
                  <a:cubicBezTo>
                    <a:pt x="6" y="41"/>
                    <a:pt x="6" y="43"/>
                    <a:pt x="7" y="44"/>
                  </a:cubicBezTo>
                  <a:cubicBezTo>
                    <a:pt x="7" y="44"/>
                    <a:pt x="8" y="44"/>
                    <a:pt x="8" y="45"/>
                  </a:cubicBezTo>
                  <a:cubicBezTo>
                    <a:pt x="8" y="45"/>
                    <a:pt x="7" y="45"/>
                    <a:pt x="7" y="46"/>
                  </a:cubicBezTo>
                  <a:cubicBezTo>
                    <a:pt x="7" y="46"/>
                    <a:pt x="6" y="47"/>
                    <a:pt x="6" y="47"/>
                  </a:cubicBezTo>
                  <a:cubicBezTo>
                    <a:pt x="6" y="47"/>
                    <a:pt x="6" y="48"/>
                    <a:pt x="6" y="48"/>
                  </a:cubicBezTo>
                  <a:cubicBezTo>
                    <a:pt x="6" y="48"/>
                    <a:pt x="6" y="48"/>
                    <a:pt x="6" y="49"/>
                  </a:cubicBezTo>
                  <a:cubicBezTo>
                    <a:pt x="6" y="49"/>
                    <a:pt x="6" y="49"/>
                    <a:pt x="7" y="50"/>
                  </a:cubicBezTo>
                  <a:cubicBezTo>
                    <a:pt x="8" y="50"/>
                    <a:pt x="8" y="50"/>
                    <a:pt x="8" y="51"/>
                  </a:cubicBezTo>
                  <a:cubicBezTo>
                    <a:pt x="8" y="51"/>
                    <a:pt x="8" y="51"/>
                    <a:pt x="8" y="52"/>
                  </a:cubicBezTo>
                  <a:cubicBezTo>
                    <a:pt x="8" y="52"/>
                    <a:pt x="7" y="52"/>
                    <a:pt x="7" y="53"/>
                  </a:cubicBezTo>
                  <a:cubicBezTo>
                    <a:pt x="7" y="53"/>
                    <a:pt x="7" y="53"/>
                    <a:pt x="7" y="54"/>
                  </a:cubicBezTo>
                  <a:cubicBezTo>
                    <a:pt x="8" y="55"/>
                    <a:pt x="7" y="54"/>
                    <a:pt x="6" y="55"/>
                  </a:cubicBezTo>
                  <a:cubicBezTo>
                    <a:pt x="6" y="55"/>
                    <a:pt x="5" y="55"/>
                    <a:pt x="5" y="55"/>
                  </a:cubicBezTo>
                  <a:cubicBezTo>
                    <a:pt x="4" y="55"/>
                    <a:pt x="3" y="56"/>
                    <a:pt x="3" y="56"/>
                  </a:cubicBezTo>
                  <a:cubicBezTo>
                    <a:pt x="2" y="57"/>
                    <a:pt x="1" y="56"/>
                    <a:pt x="1" y="58"/>
                  </a:cubicBezTo>
                  <a:cubicBezTo>
                    <a:pt x="1" y="58"/>
                    <a:pt x="1" y="58"/>
                    <a:pt x="0" y="59"/>
                  </a:cubicBezTo>
                  <a:cubicBezTo>
                    <a:pt x="0" y="59"/>
                    <a:pt x="1" y="59"/>
                    <a:pt x="1" y="60"/>
                  </a:cubicBezTo>
                  <a:moveTo>
                    <a:pt x="22" y="22"/>
                  </a:moveTo>
                  <a:cubicBezTo>
                    <a:pt x="22" y="22"/>
                    <a:pt x="22" y="22"/>
                    <a:pt x="22" y="21"/>
                  </a:cubicBezTo>
                  <a:cubicBezTo>
                    <a:pt x="22" y="22"/>
                    <a:pt x="22" y="22"/>
                    <a:pt x="22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E4E9F962-D58F-099A-80F9-E04B7A6C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2201" y="3629026"/>
              <a:ext cx="73025" cy="52388"/>
            </a:xfrm>
            <a:custGeom>
              <a:avLst/>
              <a:gdLst>
                <a:gd name="T0" fmla="*/ 68 w 71"/>
                <a:gd name="T1" fmla="*/ 5 h 52"/>
                <a:gd name="T2" fmla="*/ 66 w 71"/>
                <a:gd name="T3" fmla="*/ 0 h 52"/>
                <a:gd name="T4" fmla="*/ 62 w 71"/>
                <a:gd name="T5" fmla="*/ 6 h 52"/>
                <a:gd name="T6" fmla="*/ 53 w 71"/>
                <a:gd name="T7" fmla="*/ 6 h 52"/>
                <a:gd name="T8" fmla="*/ 51 w 71"/>
                <a:gd name="T9" fmla="*/ 10 h 52"/>
                <a:gd name="T10" fmla="*/ 45 w 71"/>
                <a:gd name="T11" fmla="*/ 9 h 52"/>
                <a:gd name="T12" fmla="*/ 36 w 71"/>
                <a:gd name="T13" fmla="*/ 11 h 52"/>
                <a:gd name="T14" fmla="*/ 33 w 71"/>
                <a:gd name="T15" fmla="*/ 14 h 52"/>
                <a:gd name="T16" fmla="*/ 30 w 71"/>
                <a:gd name="T17" fmla="*/ 18 h 52"/>
                <a:gd name="T18" fmla="*/ 24 w 71"/>
                <a:gd name="T19" fmla="*/ 16 h 52"/>
                <a:gd name="T20" fmla="*/ 21 w 71"/>
                <a:gd name="T21" fmla="*/ 16 h 52"/>
                <a:gd name="T22" fmla="*/ 12 w 71"/>
                <a:gd name="T23" fmla="*/ 14 h 52"/>
                <a:gd name="T24" fmla="*/ 8 w 71"/>
                <a:gd name="T25" fmla="*/ 18 h 52"/>
                <a:gd name="T26" fmla="*/ 1 w 71"/>
                <a:gd name="T27" fmla="*/ 22 h 52"/>
                <a:gd name="T28" fmla="*/ 4 w 71"/>
                <a:gd name="T29" fmla="*/ 25 h 52"/>
                <a:gd name="T30" fmla="*/ 2 w 71"/>
                <a:gd name="T31" fmla="*/ 31 h 52"/>
                <a:gd name="T32" fmla="*/ 4 w 71"/>
                <a:gd name="T33" fmla="*/ 34 h 52"/>
                <a:gd name="T34" fmla="*/ 8 w 71"/>
                <a:gd name="T35" fmla="*/ 38 h 52"/>
                <a:gd name="T36" fmla="*/ 12 w 71"/>
                <a:gd name="T37" fmla="*/ 40 h 52"/>
                <a:gd name="T38" fmla="*/ 10 w 71"/>
                <a:gd name="T39" fmla="*/ 45 h 52"/>
                <a:gd name="T40" fmla="*/ 4 w 71"/>
                <a:gd name="T41" fmla="*/ 48 h 52"/>
                <a:gd name="T42" fmla="*/ 4 w 71"/>
                <a:gd name="T43" fmla="*/ 49 h 52"/>
                <a:gd name="T44" fmla="*/ 8 w 71"/>
                <a:gd name="T45" fmla="*/ 51 h 52"/>
                <a:gd name="T46" fmla="*/ 11 w 71"/>
                <a:gd name="T47" fmla="*/ 50 h 52"/>
                <a:gd name="T48" fmla="*/ 14 w 71"/>
                <a:gd name="T49" fmla="*/ 49 h 52"/>
                <a:gd name="T50" fmla="*/ 19 w 71"/>
                <a:gd name="T51" fmla="*/ 51 h 52"/>
                <a:gd name="T52" fmla="*/ 22 w 71"/>
                <a:gd name="T53" fmla="*/ 52 h 52"/>
                <a:gd name="T54" fmla="*/ 26 w 71"/>
                <a:gd name="T55" fmla="*/ 50 h 52"/>
                <a:gd name="T56" fmla="*/ 24 w 71"/>
                <a:gd name="T57" fmla="*/ 47 h 52"/>
                <a:gd name="T58" fmla="*/ 25 w 71"/>
                <a:gd name="T59" fmla="*/ 44 h 52"/>
                <a:gd name="T60" fmla="*/ 29 w 71"/>
                <a:gd name="T61" fmla="*/ 47 h 52"/>
                <a:gd name="T62" fmla="*/ 32 w 71"/>
                <a:gd name="T63" fmla="*/ 49 h 52"/>
                <a:gd name="T64" fmla="*/ 35 w 71"/>
                <a:gd name="T65" fmla="*/ 49 h 52"/>
                <a:gd name="T66" fmla="*/ 39 w 71"/>
                <a:gd name="T67" fmla="*/ 51 h 52"/>
                <a:gd name="T68" fmla="*/ 41 w 71"/>
                <a:gd name="T69" fmla="*/ 50 h 52"/>
                <a:gd name="T70" fmla="*/ 43 w 71"/>
                <a:gd name="T71" fmla="*/ 47 h 52"/>
                <a:gd name="T72" fmla="*/ 44 w 71"/>
                <a:gd name="T73" fmla="*/ 43 h 52"/>
                <a:gd name="T74" fmla="*/ 45 w 71"/>
                <a:gd name="T75" fmla="*/ 39 h 52"/>
                <a:gd name="T76" fmla="*/ 49 w 71"/>
                <a:gd name="T77" fmla="*/ 38 h 52"/>
                <a:gd name="T78" fmla="*/ 52 w 71"/>
                <a:gd name="T79" fmla="*/ 37 h 52"/>
                <a:gd name="T80" fmla="*/ 57 w 71"/>
                <a:gd name="T81" fmla="*/ 39 h 52"/>
                <a:gd name="T82" fmla="*/ 57 w 71"/>
                <a:gd name="T83" fmla="*/ 35 h 52"/>
                <a:gd name="T84" fmla="*/ 54 w 71"/>
                <a:gd name="T85" fmla="*/ 32 h 52"/>
                <a:gd name="T86" fmla="*/ 52 w 71"/>
                <a:gd name="T87" fmla="*/ 30 h 52"/>
                <a:gd name="T88" fmla="*/ 50 w 71"/>
                <a:gd name="T89" fmla="*/ 28 h 52"/>
                <a:gd name="T90" fmla="*/ 52 w 71"/>
                <a:gd name="T91" fmla="*/ 25 h 52"/>
                <a:gd name="T92" fmla="*/ 55 w 71"/>
                <a:gd name="T93" fmla="*/ 23 h 52"/>
                <a:gd name="T94" fmla="*/ 59 w 71"/>
                <a:gd name="T95" fmla="*/ 20 h 52"/>
                <a:gd name="T96" fmla="*/ 62 w 71"/>
                <a:gd name="T97" fmla="*/ 18 h 52"/>
                <a:gd name="T98" fmla="*/ 65 w 71"/>
                <a:gd name="T99" fmla="*/ 17 h 52"/>
                <a:gd name="T100" fmla="*/ 65 w 71"/>
                <a:gd name="T101" fmla="*/ 14 h 52"/>
                <a:gd name="T102" fmla="*/ 70 w 71"/>
                <a:gd name="T103" fmla="*/ 14 h 52"/>
                <a:gd name="T104" fmla="*/ 70 w 71"/>
                <a:gd name="T105" fmla="*/ 9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1" h="52">
                  <a:moveTo>
                    <a:pt x="70" y="9"/>
                  </a:moveTo>
                  <a:cubicBezTo>
                    <a:pt x="69" y="8"/>
                    <a:pt x="69" y="8"/>
                    <a:pt x="68" y="8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8" y="6"/>
                    <a:pt x="68" y="6"/>
                    <a:pt x="68" y="5"/>
                  </a:cubicBezTo>
                  <a:cubicBezTo>
                    <a:pt x="68" y="4"/>
                    <a:pt x="68" y="4"/>
                    <a:pt x="68" y="3"/>
                  </a:cubicBezTo>
                  <a:cubicBezTo>
                    <a:pt x="68" y="2"/>
                    <a:pt x="68" y="2"/>
                    <a:pt x="67" y="1"/>
                  </a:cubicBezTo>
                  <a:cubicBezTo>
                    <a:pt x="67" y="0"/>
                    <a:pt x="66" y="0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6" y="0"/>
                    <a:pt x="65" y="0"/>
                  </a:cubicBezTo>
                  <a:cubicBezTo>
                    <a:pt x="65" y="1"/>
                    <a:pt x="64" y="0"/>
                    <a:pt x="63" y="1"/>
                  </a:cubicBezTo>
                  <a:cubicBezTo>
                    <a:pt x="62" y="2"/>
                    <a:pt x="62" y="2"/>
                    <a:pt x="62" y="4"/>
                  </a:cubicBezTo>
                  <a:cubicBezTo>
                    <a:pt x="62" y="4"/>
                    <a:pt x="62" y="5"/>
                    <a:pt x="62" y="6"/>
                  </a:cubicBezTo>
                  <a:cubicBezTo>
                    <a:pt x="62" y="7"/>
                    <a:pt x="60" y="7"/>
                    <a:pt x="59" y="7"/>
                  </a:cubicBezTo>
                  <a:cubicBezTo>
                    <a:pt x="58" y="7"/>
                    <a:pt x="57" y="8"/>
                    <a:pt x="56" y="7"/>
                  </a:cubicBezTo>
                  <a:cubicBezTo>
                    <a:pt x="55" y="6"/>
                    <a:pt x="56" y="5"/>
                    <a:pt x="55" y="5"/>
                  </a:cubicBezTo>
                  <a:cubicBezTo>
                    <a:pt x="54" y="4"/>
                    <a:pt x="54" y="6"/>
                    <a:pt x="53" y="6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2" y="6"/>
                  </a:cubicBezTo>
                  <a:cubicBezTo>
                    <a:pt x="52" y="6"/>
                    <a:pt x="52" y="7"/>
                    <a:pt x="52" y="7"/>
                  </a:cubicBezTo>
                  <a:cubicBezTo>
                    <a:pt x="51" y="8"/>
                    <a:pt x="51" y="9"/>
                    <a:pt x="51" y="10"/>
                  </a:cubicBezTo>
                  <a:cubicBezTo>
                    <a:pt x="50" y="10"/>
                    <a:pt x="50" y="10"/>
                    <a:pt x="50" y="9"/>
                  </a:cubicBezTo>
                  <a:cubicBezTo>
                    <a:pt x="49" y="9"/>
                    <a:pt x="48" y="10"/>
                    <a:pt x="48" y="9"/>
                  </a:cubicBezTo>
                  <a:cubicBezTo>
                    <a:pt x="47" y="9"/>
                    <a:pt x="47" y="9"/>
                    <a:pt x="47" y="9"/>
                  </a:cubicBezTo>
                  <a:cubicBezTo>
                    <a:pt x="46" y="9"/>
                    <a:pt x="45" y="9"/>
                    <a:pt x="45" y="9"/>
                  </a:cubicBezTo>
                  <a:cubicBezTo>
                    <a:pt x="44" y="9"/>
                    <a:pt x="44" y="8"/>
                    <a:pt x="43" y="8"/>
                  </a:cubicBezTo>
                  <a:cubicBezTo>
                    <a:pt x="43" y="8"/>
                    <a:pt x="42" y="9"/>
                    <a:pt x="41" y="9"/>
                  </a:cubicBezTo>
                  <a:cubicBezTo>
                    <a:pt x="40" y="9"/>
                    <a:pt x="39" y="10"/>
                    <a:pt x="38" y="10"/>
                  </a:cubicBezTo>
                  <a:cubicBezTo>
                    <a:pt x="37" y="10"/>
                    <a:pt x="36" y="10"/>
                    <a:pt x="36" y="11"/>
                  </a:cubicBezTo>
                  <a:cubicBezTo>
                    <a:pt x="35" y="11"/>
                    <a:pt x="35" y="12"/>
                    <a:pt x="35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13"/>
                    <a:pt x="34" y="13"/>
                    <a:pt x="34" y="13"/>
                  </a:cubicBezTo>
                  <a:cubicBezTo>
                    <a:pt x="34" y="14"/>
                    <a:pt x="34" y="14"/>
                    <a:pt x="33" y="14"/>
                  </a:cubicBezTo>
                  <a:cubicBezTo>
                    <a:pt x="33" y="14"/>
                    <a:pt x="32" y="14"/>
                    <a:pt x="32" y="14"/>
                  </a:cubicBezTo>
                  <a:cubicBezTo>
                    <a:pt x="32" y="14"/>
                    <a:pt x="32" y="14"/>
                    <a:pt x="31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0" y="16"/>
                    <a:pt x="31" y="17"/>
                    <a:pt x="30" y="18"/>
                  </a:cubicBezTo>
                  <a:cubicBezTo>
                    <a:pt x="29" y="18"/>
                    <a:pt x="28" y="17"/>
                    <a:pt x="27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5" y="16"/>
                    <a:pt x="24" y="17"/>
                    <a:pt x="24" y="16"/>
                  </a:cubicBezTo>
                  <a:cubicBezTo>
                    <a:pt x="23" y="16"/>
                    <a:pt x="22" y="16"/>
                    <a:pt x="21" y="16"/>
                  </a:cubicBezTo>
                  <a:cubicBezTo>
                    <a:pt x="21" y="16"/>
                    <a:pt x="20" y="16"/>
                    <a:pt x="20" y="16"/>
                  </a:cubicBezTo>
                  <a:cubicBezTo>
                    <a:pt x="20" y="16"/>
                    <a:pt x="20" y="16"/>
                    <a:pt x="21" y="16"/>
                  </a:cubicBezTo>
                  <a:cubicBezTo>
                    <a:pt x="21" y="16"/>
                    <a:pt x="21" y="16"/>
                    <a:pt x="21" y="16"/>
                  </a:cubicBezTo>
                  <a:cubicBezTo>
                    <a:pt x="21" y="15"/>
                    <a:pt x="20" y="15"/>
                    <a:pt x="20" y="15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18" y="15"/>
                    <a:pt x="16" y="15"/>
                    <a:pt x="14" y="14"/>
                  </a:cubicBezTo>
                  <a:cubicBezTo>
                    <a:pt x="13" y="14"/>
                    <a:pt x="13" y="14"/>
                    <a:pt x="12" y="14"/>
                  </a:cubicBezTo>
                  <a:cubicBezTo>
                    <a:pt x="12" y="14"/>
                    <a:pt x="12" y="14"/>
                    <a:pt x="11" y="14"/>
                  </a:cubicBezTo>
                  <a:cubicBezTo>
                    <a:pt x="11" y="14"/>
                    <a:pt x="11" y="14"/>
                    <a:pt x="10" y="14"/>
                  </a:cubicBezTo>
                  <a:cubicBezTo>
                    <a:pt x="10" y="13"/>
                    <a:pt x="9" y="13"/>
                    <a:pt x="9" y="13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7" y="18"/>
                    <a:pt x="6" y="18"/>
                    <a:pt x="5" y="18"/>
                  </a:cubicBezTo>
                  <a:cubicBezTo>
                    <a:pt x="4" y="19"/>
                    <a:pt x="3" y="19"/>
                    <a:pt x="2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2"/>
                    <a:pt x="2" y="22"/>
                    <a:pt x="1" y="22"/>
                  </a:cubicBezTo>
                  <a:cubicBezTo>
                    <a:pt x="1" y="23"/>
                    <a:pt x="0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3" y="25"/>
                    <a:pt x="4" y="25"/>
                    <a:pt x="4" y="25"/>
                  </a:cubicBezTo>
                  <a:cubicBezTo>
                    <a:pt x="5" y="26"/>
                    <a:pt x="6" y="26"/>
                    <a:pt x="6" y="26"/>
                  </a:cubicBezTo>
                  <a:cubicBezTo>
                    <a:pt x="7" y="27"/>
                    <a:pt x="6" y="27"/>
                    <a:pt x="5" y="27"/>
                  </a:cubicBezTo>
                  <a:cubicBezTo>
                    <a:pt x="5" y="28"/>
                    <a:pt x="4" y="29"/>
                    <a:pt x="4" y="29"/>
                  </a:cubicBezTo>
                  <a:cubicBezTo>
                    <a:pt x="3" y="30"/>
                    <a:pt x="3" y="30"/>
                    <a:pt x="2" y="31"/>
                  </a:cubicBezTo>
                  <a:cubicBezTo>
                    <a:pt x="1" y="32"/>
                    <a:pt x="3" y="32"/>
                    <a:pt x="4" y="32"/>
                  </a:cubicBezTo>
                  <a:cubicBezTo>
                    <a:pt x="5" y="32"/>
                    <a:pt x="5" y="32"/>
                    <a:pt x="5" y="33"/>
                  </a:cubicBezTo>
                  <a:cubicBezTo>
                    <a:pt x="5" y="33"/>
                    <a:pt x="4" y="33"/>
                    <a:pt x="4" y="33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5"/>
                    <a:pt x="5" y="36"/>
                    <a:pt x="5" y="36"/>
                  </a:cubicBezTo>
                  <a:cubicBezTo>
                    <a:pt x="5" y="37"/>
                    <a:pt x="5" y="37"/>
                    <a:pt x="6" y="38"/>
                  </a:cubicBezTo>
                  <a:cubicBezTo>
                    <a:pt x="7" y="38"/>
                    <a:pt x="7" y="38"/>
                    <a:pt x="8" y="38"/>
                  </a:cubicBezTo>
                  <a:cubicBezTo>
                    <a:pt x="9" y="38"/>
                    <a:pt x="9" y="38"/>
                    <a:pt x="9" y="38"/>
                  </a:cubicBezTo>
                  <a:cubicBezTo>
                    <a:pt x="10" y="38"/>
                    <a:pt x="10" y="38"/>
                    <a:pt x="10" y="39"/>
                  </a:cubicBezTo>
                  <a:cubicBezTo>
                    <a:pt x="11" y="39"/>
                    <a:pt x="11" y="39"/>
                    <a:pt x="12" y="40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41"/>
                    <a:pt x="12" y="41"/>
                    <a:pt x="12" y="42"/>
                  </a:cubicBezTo>
                  <a:cubicBezTo>
                    <a:pt x="12" y="43"/>
                    <a:pt x="12" y="43"/>
                    <a:pt x="12" y="44"/>
                  </a:cubicBezTo>
                  <a:cubicBezTo>
                    <a:pt x="11" y="44"/>
                    <a:pt x="11" y="44"/>
                    <a:pt x="11" y="45"/>
                  </a:cubicBezTo>
                  <a:cubicBezTo>
                    <a:pt x="11" y="45"/>
                    <a:pt x="11" y="45"/>
                    <a:pt x="10" y="45"/>
                  </a:cubicBezTo>
                  <a:cubicBezTo>
                    <a:pt x="10" y="46"/>
                    <a:pt x="10" y="47"/>
                    <a:pt x="9" y="47"/>
                  </a:cubicBezTo>
                  <a:cubicBezTo>
                    <a:pt x="8" y="47"/>
                    <a:pt x="7" y="47"/>
                    <a:pt x="6" y="47"/>
                  </a:cubicBezTo>
                  <a:cubicBezTo>
                    <a:pt x="6" y="47"/>
                    <a:pt x="6" y="47"/>
                    <a:pt x="5" y="47"/>
                  </a:cubicBezTo>
                  <a:cubicBezTo>
                    <a:pt x="5" y="48"/>
                    <a:pt x="5" y="47"/>
                    <a:pt x="4" y="48"/>
                  </a:cubicBezTo>
                  <a:cubicBezTo>
                    <a:pt x="4" y="48"/>
                    <a:pt x="4" y="48"/>
                    <a:pt x="3" y="48"/>
                  </a:cubicBezTo>
                  <a:cubicBezTo>
                    <a:pt x="4" y="48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50"/>
                    <a:pt x="5" y="50"/>
                    <a:pt x="5" y="51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6" y="51"/>
                    <a:pt x="6" y="51"/>
                    <a:pt x="7" y="51"/>
                  </a:cubicBezTo>
                  <a:cubicBezTo>
                    <a:pt x="7" y="51"/>
                    <a:pt x="8" y="51"/>
                    <a:pt x="8" y="51"/>
                  </a:cubicBezTo>
                  <a:cubicBezTo>
                    <a:pt x="8" y="51"/>
                    <a:pt x="9" y="51"/>
                    <a:pt x="9" y="51"/>
                  </a:cubicBezTo>
                  <a:cubicBezTo>
                    <a:pt x="9" y="52"/>
                    <a:pt x="9" y="52"/>
                    <a:pt x="10" y="52"/>
                  </a:cubicBezTo>
                  <a:cubicBezTo>
                    <a:pt x="10" y="52"/>
                    <a:pt x="11" y="51"/>
                    <a:pt x="11" y="51"/>
                  </a:cubicBezTo>
                  <a:cubicBezTo>
                    <a:pt x="11" y="51"/>
                    <a:pt x="11" y="51"/>
                    <a:pt x="11" y="50"/>
                  </a:cubicBezTo>
                  <a:cubicBezTo>
                    <a:pt x="12" y="50"/>
                    <a:pt x="11" y="50"/>
                    <a:pt x="12" y="50"/>
                  </a:cubicBezTo>
                  <a:cubicBezTo>
                    <a:pt x="12" y="50"/>
                    <a:pt x="13" y="49"/>
                    <a:pt x="13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6" y="49"/>
                    <a:pt x="17" y="49"/>
                    <a:pt x="18" y="50"/>
                  </a:cubicBezTo>
                  <a:cubicBezTo>
                    <a:pt x="18" y="50"/>
                    <a:pt x="18" y="50"/>
                    <a:pt x="19" y="51"/>
                  </a:cubicBezTo>
                  <a:cubicBezTo>
                    <a:pt x="19" y="51"/>
                    <a:pt x="19" y="51"/>
                    <a:pt x="20" y="51"/>
                  </a:cubicBezTo>
                  <a:cubicBezTo>
                    <a:pt x="20" y="51"/>
                    <a:pt x="21" y="52"/>
                    <a:pt x="21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2" y="52"/>
                    <a:pt x="22" y="52"/>
                  </a:cubicBezTo>
                  <a:cubicBezTo>
                    <a:pt x="22" y="52"/>
                    <a:pt x="23" y="52"/>
                    <a:pt x="23" y="52"/>
                  </a:cubicBezTo>
                  <a:cubicBezTo>
                    <a:pt x="23" y="52"/>
                    <a:pt x="23" y="52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5" y="51"/>
                    <a:pt x="26" y="51"/>
                    <a:pt x="26" y="50"/>
                  </a:cubicBezTo>
                  <a:cubicBezTo>
                    <a:pt x="27" y="50"/>
                    <a:pt x="26" y="50"/>
                    <a:pt x="26" y="49"/>
                  </a:cubicBezTo>
                  <a:cubicBezTo>
                    <a:pt x="26" y="49"/>
                    <a:pt x="25" y="49"/>
                    <a:pt x="25" y="48"/>
                  </a:cubicBezTo>
                  <a:cubicBezTo>
                    <a:pt x="25" y="48"/>
                    <a:pt x="25" y="48"/>
                    <a:pt x="25" y="47"/>
                  </a:cubicBezTo>
                  <a:cubicBezTo>
                    <a:pt x="24" y="47"/>
                    <a:pt x="25" y="47"/>
                    <a:pt x="24" y="47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46"/>
                    <a:pt x="24" y="45"/>
                    <a:pt x="24" y="45"/>
                  </a:cubicBezTo>
                  <a:cubicBezTo>
                    <a:pt x="25" y="45"/>
                    <a:pt x="25" y="45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5"/>
                  </a:cubicBezTo>
                  <a:cubicBezTo>
                    <a:pt x="26" y="45"/>
                    <a:pt x="26" y="45"/>
                    <a:pt x="27" y="46"/>
                  </a:cubicBezTo>
                  <a:cubicBezTo>
                    <a:pt x="27" y="46"/>
                    <a:pt x="27" y="46"/>
                    <a:pt x="28" y="46"/>
                  </a:cubicBezTo>
                  <a:cubicBezTo>
                    <a:pt x="28" y="47"/>
                    <a:pt x="28" y="47"/>
                    <a:pt x="29" y="47"/>
                  </a:cubicBezTo>
                  <a:cubicBezTo>
                    <a:pt x="29" y="47"/>
                    <a:pt x="29" y="47"/>
                    <a:pt x="29" y="47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50"/>
                    <a:pt x="32" y="50"/>
                    <a:pt x="32" y="49"/>
                  </a:cubicBezTo>
                  <a:cubicBezTo>
                    <a:pt x="32" y="49"/>
                    <a:pt x="32" y="49"/>
                    <a:pt x="33" y="49"/>
                  </a:cubicBezTo>
                  <a:cubicBezTo>
                    <a:pt x="33" y="49"/>
                    <a:pt x="33" y="48"/>
                    <a:pt x="33" y="48"/>
                  </a:cubicBezTo>
                  <a:cubicBezTo>
                    <a:pt x="33" y="47"/>
                    <a:pt x="33" y="47"/>
                    <a:pt x="34" y="48"/>
                  </a:cubicBezTo>
                  <a:cubicBezTo>
                    <a:pt x="34" y="48"/>
                    <a:pt x="34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6" y="49"/>
                    <a:pt x="36" y="50"/>
                    <a:pt x="36" y="50"/>
                  </a:cubicBezTo>
                  <a:cubicBezTo>
                    <a:pt x="37" y="51"/>
                    <a:pt x="38" y="51"/>
                    <a:pt x="39" y="51"/>
                  </a:cubicBezTo>
                  <a:cubicBezTo>
                    <a:pt x="39" y="51"/>
                    <a:pt x="39" y="51"/>
                    <a:pt x="40" y="51"/>
                  </a:cubicBezTo>
                  <a:cubicBezTo>
                    <a:pt x="40" y="51"/>
                    <a:pt x="40" y="51"/>
                    <a:pt x="40" y="51"/>
                  </a:cubicBezTo>
                  <a:cubicBezTo>
                    <a:pt x="40" y="51"/>
                    <a:pt x="40" y="51"/>
                    <a:pt x="40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50"/>
                    <a:pt x="43" y="49"/>
                  </a:cubicBezTo>
                  <a:cubicBezTo>
                    <a:pt x="44" y="49"/>
                    <a:pt x="43" y="49"/>
                    <a:pt x="43" y="48"/>
                  </a:cubicBezTo>
                  <a:cubicBezTo>
                    <a:pt x="43" y="48"/>
                    <a:pt x="43" y="48"/>
                    <a:pt x="43" y="48"/>
                  </a:cubicBezTo>
                  <a:cubicBezTo>
                    <a:pt x="43" y="48"/>
                    <a:pt x="43" y="47"/>
                    <a:pt x="43" y="47"/>
                  </a:cubicBezTo>
                  <a:cubicBezTo>
                    <a:pt x="43" y="47"/>
                    <a:pt x="43" y="46"/>
                    <a:pt x="43" y="46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3"/>
                    <a:pt x="43" y="43"/>
                    <a:pt x="44" y="43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4" y="42"/>
                    <a:pt x="43" y="41"/>
                    <a:pt x="43" y="41"/>
                  </a:cubicBezTo>
                  <a:cubicBezTo>
                    <a:pt x="43" y="40"/>
                    <a:pt x="44" y="40"/>
                    <a:pt x="44" y="40"/>
                  </a:cubicBezTo>
                  <a:cubicBezTo>
                    <a:pt x="44" y="40"/>
                    <a:pt x="44" y="39"/>
                    <a:pt x="45" y="39"/>
                  </a:cubicBezTo>
                  <a:cubicBezTo>
                    <a:pt x="45" y="39"/>
                    <a:pt x="45" y="39"/>
                    <a:pt x="46" y="38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7" y="38"/>
                    <a:pt x="47" y="37"/>
                    <a:pt x="48" y="37"/>
                  </a:cubicBezTo>
                  <a:cubicBezTo>
                    <a:pt x="48" y="37"/>
                    <a:pt x="48" y="38"/>
                    <a:pt x="49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50" y="38"/>
                    <a:pt x="51" y="38"/>
                    <a:pt x="51" y="38"/>
                  </a:cubicBezTo>
                  <a:cubicBezTo>
                    <a:pt x="51" y="38"/>
                    <a:pt x="51" y="37"/>
                    <a:pt x="51" y="37"/>
                  </a:cubicBezTo>
                  <a:cubicBezTo>
                    <a:pt x="51" y="37"/>
                    <a:pt x="51" y="37"/>
                    <a:pt x="52" y="37"/>
                  </a:cubicBezTo>
                  <a:cubicBezTo>
                    <a:pt x="52" y="37"/>
                    <a:pt x="53" y="38"/>
                    <a:pt x="53" y="38"/>
                  </a:cubicBezTo>
                  <a:cubicBezTo>
                    <a:pt x="53" y="38"/>
                    <a:pt x="54" y="38"/>
                    <a:pt x="54" y="38"/>
                  </a:cubicBezTo>
                  <a:cubicBezTo>
                    <a:pt x="55" y="39"/>
                    <a:pt x="56" y="39"/>
                    <a:pt x="56" y="39"/>
                  </a:cubicBezTo>
                  <a:cubicBezTo>
                    <a:pt x="57" y="39"/>
                    <a:pt x="57" y="39"/>
                    <a:pt x="57" y="39"/>
                  </a:cubicBezTo>
                  <a:cubicBezTo>
                    <a:pt x="58" y="39"/>
                    <a:pt x="59" y="39"/>
                    <a:pt x="59" y="38"/>
                  </a:cubicBezTo>
                  <a:cubicBezTo>
                    <a:pt x="59" y="38"/>
                    <a:pt x="58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ubicBezTo>
                    <a:pt x="58" y="35"/>
                    <a:pt x="57" y="35"/>
                    <a:pt x="57" y="35"/>
                  </a:cubicBezTo>
                  <a:cubicBezTo>
                    <a:pt x="57" y="35"/>
                    <a:pt x="57" y="35"/>
                    <a:pt x="57" y="35"/>
                  </a:cubicBezTo>
                  <a:cubicBezTo>
                    <a:pt x="57" y="35"/>
                    <a:pt x="56" y="34"/>
                    <a:pt x="56" y="34"/>
                  </a:cubicBezTo>
                  <a:cubicBezTo>
                    <a:pt x="56" y="33"/>
                    <a:pt x="56" y="33"/>
                    <a:pt x="55" y="32"/>
                  </a:cubicBezTo>
                  <a:cubicBezTo>
                    <a:pt x="55" y="32"/>
                    <a:pt x="55" y="32"/>
                    <a:pt x="54" y="32"/>
                  </a:cubicBezTo>
                  <a:cubicBezTo>
                    <a:pt x="54" y="32"/>
                    <a:pt x="54" y="31"/>
                    <a:pt x="53" y="31"/>
                  </a:cubicBezTo>
                  <a:cubicBezTo>
                    <a:pt x="53" y="31"/>
                    <a:pt x="53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2" y="30"/>
                    <a:pt x="51" y="30"/>
                    <a:pt x="51" y="30"/>
                  </a:cubicBezTo>
                  <a:cubicBezTo>
                    <a:pt x="51" y="30"/>
                    <a:pt x="51" y="29"/>
                    <a:pt x="51" y="29"/>
                  </a:cubicBezTo>
                  <a:cubicBezTo>
                    <a:pt x="51" y="29"/>
                    <a:pt x="50" y="29"/>
                    <a:pt x="50" y="29"/>
                  </a:cubicBezTo>
                  <a:cubicBezTo>
                    <a:pt x="50" y="29"/>
                    <a:pt x="50" y="28"/>
                    <a:pt x="50" y="28"/>
                  </a:cubicBezTo>
                  <a:cubicBezTo>
                    <a:pt x="50" y="28"/>
                    <a:pt x="49" y="28"/>
                    <a:pt x="49" y="27"/>
                  </a:cubicBezTo>
                  <a:cubicBezTo>
                    <a:pt x="49" y="27"/>
                    <a:pt x="50" y="26"/>
                    <a:pt x="50" y="26"/>
                  </a:cubicBezTo>
                  <a:cubicBezTo>
                    <a:pt x="50" y="25"/>
                    <a:pt x="51" y="25"/>
                    <a:pt x="51" y="25"/>
                  </a:cubicBezTo>
                  <a:cubicBezTo>
                    <a:pt x="51" y="25"/>
                    <a:pt x="52" y="25"/>
                    <a:pt x="52" y="25"/>
                  </a:cubicBezTo>
                  <a:cubicBezTo>
                    <a:pt x="52" y="25"/>
                    <a:pt x="53" y="25"/>
                    <a:pt x="53" y="25"/>
                  </a:cubicBezTo>
                  <a:cubicBezTo>
                    <a:pt x="53" y="25"/>
                    <a:pt x="53" y="24"/>
                    <a:pt x="54" y="23"/>
                  </a:cubicBezTo>
                  <a:cubicBezTo>
                    <a:pt x="54" y="23"/>
                    <a:pt x="54" y="23"/>
                    <a:pt x="54" y="23"/>
                  </a:cubicBezTo>
                  <a:cubicBezTo>
                    <a:pt x="54" y="23"/>
                    <a:pt x="55" y="23"/>
                    <a:pt x="55" y="23"/>
                  </a:cubicBezTo>
                  <a:cubicBezTo>
                    <a:pt x="55" y="23"/>
                    <a:pt x="55" y="22"/>
                    <a:pt x="56" y="22"/>
                  </a:cubicBezTo>
                  <a:cubicBezTo>
                    <a:pt x="56" y="22"/>
                    <a:pt x="56" y="21"/>
                    <a:pt x="57" y="21"/>
                  </a:cubicBezTo>
                  <a:cubicBezTo>
                    <a:pt x="57" y="21"/>
                    <a:pt x="58" y="21"/>
                    <a:pt x="58" y="21"/>
                  </a:cubicBezTo>
                  <a:cubicBezTo>
                    <a:pt x="58" y="21"/>
                    <a:pt x="58" y="20"/>
                    <a:pt x="59" y="20"/>
                  </a:cubicBezTo>
                  <a:cubicBezTo>
                    <a:pt x="59" y="20"/>
                    <a:pt x="60" y="20"/>
                    <a:pt x="60" y="20"/>
                  </a:cubicBezTo>
                  <a:cubicBezTo>
                    <a:pt x="61" y="20"/>
                    <a:pt x="61" y="20"/>
                    <a:pt x="61" y="20"/>
                  </a:cubicBezTo>
                  <a:cubicBezTo>
                    <a:pt x="61" y="19"/>
                    <a:pt x="61" y="19"/>
                    <a:pt x="61" y="19"/>
                  </a:cubicBezTo>
                  <a:cubicBezTo>
                    <a:pt x="61" y="19"/>
                    <a:pt x="61" y="18"/>
                    <a:pt x="62" y="18"/>
                  </a:cubicBezTo>
                  <a:cubicBezTo>
                    <a:pt x="63" y="18"/>
                    <a:pt x="64" y="18"/>
                    <a:pt x="64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6" y="18"/>
                    <a:pt x="65" y="18"/>
                    <a:pt x="66" y="18"/>
                  </a:cubicBezTo>
                  <a:cubicBezTo>
                    <a:pt x="66" y="17"/>
                    <a:pt x="65" y="17"/>
                    <a:pt x="65" y="17"/>
                  </a:cubicBezTo>
                  <a:cubicBezTo>
                    <a:pt x="65" y="16"/>
                    <a:pt x="65" y="16"/>
                    <a:pt x="64" y="16"/>
                  </a:cubicBezTo>
                  <a:cubicBezTo>
                    <a:pt x="64" y="15"/>
                    <a:pt x="64" y="15"/>
                    <a:pt x="64" y="15"/>
                  </a:cubicBezTo>
                  <a:cubicBezTo>
                    <a:pt x="63" y="15"/>
                    <a:pt x="63" y="15"/>
                    <a:pt x="64" y="14"/>
                  </a:cubicBezTo>
                  <a:cubicBezTo>
                    <a:pt x="64" y="14"/>
                    <a:pt x="64" y="14"/>
                    <a:pt x="65" y="14"/>
                  </a:cubicBezTo>
                  <a:cubicBezTo>
                    <a:pt x="65" y="14"/>
                    <a:pt x="65" y="14"/>
                    <a:pt x="65" y="14"/>
                  </a:cubicBezTo>
                  <a:cubicBezTo>
                    <a:pt x="66" y="14"/>
                    <a:pt x="66" y="13"/>
                    <a:pt x="66" y="13"/>
                  </a:cubicBezTo>
                  <a:cubicBezTo>
                    <a:pt x="67" y="13"/>
                    <a:pt x="68" y="13"/>
                    <a:pt x="69" y="14"/>
                  </a:cubicBezTo>
                  <a:cubicBezTo>
                    <a:pt x="69" y="14"/>
                    <a:pt x="70" y="14"/>
                    <a:pt x="70" y="14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71" y="13"/>
                    <a:pt x="71" y="13"/>
                    <a:pt x="71" y="13"/>
                  </a:cubicBezTo>
                  <a:cubicBezTo>
                    <a:pt x="69" y="12"/>
                    <a:pt x="70" y="11"/>
                    <a:pt x="70" y="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0A98FA1-88BE-E92E-B87A-A7A37C0AE6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73788" y="3641726"/>
              <a:ext cx="139700" cy="128588"/>
            </a:xfrm>
            <a:custGeom>
              <a:avLst/>
              <a:gdLst>
                <a:gd name="T0" fmla="*/ 113 w 135"/>
                <a:gd name="T1" fmla="*/ 51 h 125"/>
                <a:gd name="T2" fmla="*/ 119 w 135"/>
                <a:gd name="T3" fmla="*/ 56 h 125"/>
                <a:gd name="T4" fmla="*/ 128 w 135"/>
                <a:gd name="T5" fmla="*/ 52 h 125"/>
                <a:gd name="T6" fmla="*/ 132 w 135"/>
                <a:gd name="T7" fmla="*/ 43 h 125"/>
                <a:gd name="T8" fmla="*/ 126 w 135"/>
                <a:gd name="T9" fmla="*/ 36 h 125"/>
                <a:gd name="T10" fmla="*/ 124 w 135"/>
                <a:gd name="T11" fmla="*/ 30 h 125"/>
                <a:gd name="T12" fmla="*/ 123 w 135"/>
                <a:gd name="T13" fmla="*/ 23 h 125"/>
                <a:gd name="T14" fmla="*/ 119 w 135"/>
                <a:gd name="T15" fmla="*/ 23 h 125"/>
                <a:gd name="T16" fmla="*/ 106 w 135"/>
                <a:gd name="T17" fmla="*/ 26 h 125"/>
                <a:gd name="T18" fmla="*/ 96 w 135"/>
                <a:gd name="T19" fmla="*/ 24 h 125"/>
                <a:gd name="T20" fmla="*/ 87 w 135"/>
                <a:gd name="T21" fmla="*/ 17 h 125"/>
                <a:gd name="T22" fmla="*/ 83 w 135"/>
                <a:gd name="T23" fmla="*/ 12 h 125"/>
                <a:gd name="T24" fmla="*/ 73 w 135"/>
                <a:gd name="T25" fmla="*/ 2 h 125"/>
                <a:gd name="T26" fmla="*/ 65 w 135"/>
                <a:gd name="T27" fmla="*/ 0 h 125"/>
                <a:gd name="T28" fmla="*/ 64 w 135"/>
                <a:gd name="T29" fmla="*/ 4 h 125"/>
                <a:gd name="T30" fmla="*/ 60 w 135"/>
                <a:gd name="T31" fmla="*/ 7 h 125"/>
                <a:gd name="T32" fmla="*/ 54 w 135"/>
                <a:gd name="T33" fmla="*/ 10 h 125"/>
                <a:gd name="T34" fmla="*/ 49 w 135"/>
                <a:gd name="T35" fmla="*/ 13 h 125"/>
                <a:gd name="T36" fmla="*/ 51 w 135"/>
                <a:gd name="T37" fmla="*/ 17 h 125"/>
                <a:gd name="T38" fmla="*/ 55 w 135"/>
                <a:gd name="T39" fmla="*/ 21 h 125"/>
                <a:gd name="T40" fmla="*/ 56 w 135"/>
                <a:gd name="T41" fmla="*/ 26 h 125"/>
                <a:gd name="T42" fmla="*/ 50 w 135"/>
                <a:gd name="T43" fmla="*/ 25 h 125"/>
                <a:gd name="T44" fmla="*/ 44 w 135"/>
                <a:gd name="T45" fmla="*/ 26 h 125"/>
                <a:gd name="T46" fmla="*/ 42 w 135"/>
                <a:gd name="T47" fmla="*/ 32 h 125"/>
                <a:gd name="T48" fmla="*/ 40 w 135"/>
                <a:gd name="T49" fmla="*/ 37 h 125"/>
                <a:gd name="T50" fmla="*/ 34 w 135"/>
                <a:gd name="T51" fmla="*/ 36 h 125"/>
                <a:gd name="T52" fmla="*/ 31 w 135"/>
                <a:gd name="T53" fmla="*/ 36 h 125"/>
                <a:gd name="T54" fmla="*/ 26 w 135"/>
                <a:gd name="T55" fmla="*/ 33 h 125"/>
                <a:gd name="T56" fmla="*/ 23 w 135"/>
                <a:gd name="T57" fmla="*/ 34 h 125"/>
                <a:gd name="T58" fmla="*/ 22 w 135"/>
                <a:gd name="T59" fmla="*/ 38 h 125"/>
                <a:gd name="T60" fmla="*/ 18 w 135"/>
                <a:gd name="T61" fmla="*/ 38 h 125"/>
                <a:gd name="T62" fmla="*/ 12 w 135"/>
                <a:gd name="T63" fmla="*/ 36 h 125"/>
                <a:gd name="T64" fmla="*/ 7 w 135"/>
                <a:gd name="T65" fmla="*/ 38 h 125"/>
                <a:gd name="T66" fmla="*/ 3 w 135"/>
                <a:gd name="T67" fmla="*/ 36 h 125"/>
                <a:gd name="T68" fmla="*/ 1 w 135"/>
                <a:gd name="T69" fmla="*/ 38 h 125"/>
                <a:gd name="T70" fmla="*/ 8 w 135"/>
                <a:gd name="T71" fmla="*/ 55 h 125"/>
                <a:gd name="T72" fmla="*/ 11 w 135"/>
                <a:gd name="T73" fmla="*/ 57 h 125"/>
                <a:gd name="T74" fmla="*/ 17 w 135"/>
                <a:gd name="T75" fmla="*/ 48 h 125"/>
                <a:gd name="T76" fmla="*/ 24 w 135"/>
                <a:gd name="T77" fmla="*/ 47 h 125"/>
                <a:gd name="T78" fmla="*/ 28 w 135"/>
                <a:gd name="T79" fmla="*/ 54 h 125"/>
                <a:gd name="T80" fmla="*/ 31 w 135"/>
                <a:gd name="T81" fmla="*/ 56 h 125"/>
                <a:gd name="T82" fmla="*/ 33 w 135"/>
                <a:gd name="T83" fmla="*/ 65 h 125"/>
                <a:gd name="T84" fmla="*/ 41 w 135"/>
                <a:gd name="T85" fmla="*/ 77 h 125"/>
                <a:gd name="T86" fmla="*/ 42 w 135"/>
                <a:gd name="T87" fmla="*/ 87 h 125"/>
                <a:gd name="T88" fmla="*/ 47 w 135"/>
                <a:gd name="T89" fmla="*/ 93 h 125"/>
                <a:gd name="T90" fmla="*/ 53 w 135"/>
                <a:gd name="T91" fmla="*/ 101 h 125"/>
                <a:gd name="T92" fmla="*/ 60 w 135"/>
                <a:gd name="T93" fmla="*/ 104 h 125"/>
                <a:gd name="T94" fmla="*/ 69 w 135"/>
                <a:gd name="T95" fmla="*/ 106 h 125"/>
                <a:gd name="T96" fmla="*/ 88 w 135"/>
                <a:gd name="T97" fmla="*/ 123 h 125"/>
                <a:gd name="T98" fmla="*/ 89 w 135"/>
                <a:gd name="T99" fmla="*/ 119 h 125"/>
                <a:gd name="T100" fmla="*/ 86 w 135"/>
                <a:gd name="T101" fmla="*/ 113 h 125"/>
                <a:gd name="T102" fmla="*/ 84 w 135"/>
                <a:gd name="T103" fmla="*/ 107 h 125"/>
                <a:gd name="T104" fmla="*/ 74 w 135"/>
                <a:gd name="T105" fmla="*/ 96 h 125"/>
                <a:gd name="T106" fmla="*/ 63 w 135"/>
                <a:gd name="T107" fmla="*/ 84 h 125"/>
                <a:gd name="T108" fmla="*/ 59 w 135"/>
                <a:gd name="T109" fmla="*/ 75 h 125"/>
                <a:gd name="T110" fmla="*/ 57 w 135"/>
                <a:gd name="T111" fmla="*/ 65 h 125"/>
                <a:gd name="T112" fmla="*/ 52 w 135"/>
                <a:gd name="T113" fmla="*/ 58 h 125"/>
                <a:gd name="T114" fmla="*/ 58 w 135"/>
                <a:gd name="T115" fmla="*/ 46 h 125"/>
                <a:gd name="T116" fmla="*/ 65 w 135"/>
                <a:gd name="T117" fmla="*/ 50 h 125"/>
                <a:gd name="T118" fmla="*/ 76 w 135"/>
                <a:gd name="T119" fmla="*/ 45 h 125"/>
                <a:gd name="T120" fmla="*/ 83 w 135"/>
                <a:gd name="T121" fmla="*/ 48 h 125"/>
                <a:gd name="T122" fmla="*/ 96 w 135"/>
                <a:gd name="T123" fmla="*/ 49 h 125"/>
                <a:gd name="T124" fmla="*/ 103 w 135"/>
                <a:gd name="T125" fmla="*/ 48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35" h="125">
                  <a:moveTo>
                    <a:pt x="4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moveTo>
                    <a:pt x="110" y="49"/>
                  </a:moveTo>
                  <a:cubicBezTo>
                    <a:pt x="111" y="49"/>
                    <a:pt x="112" y="49"/>
                    <a:pt x="112" y="50"/>
                  </a:cubicBezTo>
                  <a:cubicBezTo>
                    <a:pt x="113" y="50"/>
                    <a:pt x="113" y="50"/>
                    <a:pt x="113" y="51"/>
                  </a:cubicBezTo>
                  <a:cubicBezTo>
                    <a:pt x="114" y="51"/>
                    <a:pt x="115" y="51"/>
                    <a:pt x="116" y="51"/>
                  </a:cubicBezTo>
                  <a:cubicBezTo>
                    <a:pt x="116" y="50"/>
                    <a:pt x="118" y="50"/>
                    <a:pt x="118" y="51"/>
                  </a:cubicBezTo>
                  <a:cubicBezTo>
                    <a:pt x="119" y="51"/>
                    <a:pt x="118" y="52"/>
                    <a:pt x="119" y="52"/>
                  </a:cubicBezTo>
                  <a:cubicBezTo>
                    <a:pt x="119" y="52"/>
                    <a:pt x="119" y="52"/>
                    <a:pt x="119" y="53"/>
                  </a:cubicBezTo>
                  <a:cubicBezTo>
                    <a:pt x="119" y="53"/>
                    <a:pt x="120" y="53"/>
                    <a:pt x="120" y="54"/>
                  </a:cubicBezTo>
                  <a:cubicBezTo>
                    <a:pt x="120" y="55"/>
                    <a:pt x="119" y="55"/>
                    <a:pt x="119" y="56"/>
                  </a:cubicBezTo>
                  <a:cubicBezTo>
                    <a:pt x="119" y="57"/>
                    <a:pt x="120" y="57"/>
                    <a:pt x="121" y="58"/>
                  </a:cubicBezTo>
                  <a:cubicBezTo>
                    <a:pt x="121" y="58"/>
                    <a:pt x="121" y="58"/>
                    <a:pt x="121" y="58"/>
                  </a:cubicBezTo>
                  <a:cubicBezTo>
                    <a:pt x="122" y="58"/>
                    <a:pt x="122" y="58"/>
                    <a:pt x="123" y="58"/>
                  </a:cubicBezTo>
                  <a:cubicBezTo>
                    <a:pt x="123" y="58"/>
                    <a:pt x="124" y="58"/>
                    <a:pt x="125" y="57"/>
                  </a:cubicBezTo>
                  <a:cubicBezTo>
                    <a:pt x="126" y="57"/>
                    <a:pt x="129" y="56"/>
                    <a:pt x="128" y="55"/>
                  </a:cubicBezTo>
                  <a:cubicBezTo>
                    <a:pt x="128" y="54"/>
                    <a:pt x="126" y="53"/>
                    <a:pt x="128" y="52"/>
                  </a:cubicBezTo>
                  <a:cubicBezTo>
                    <a:pt x="128" y="52"/>
                    <a:pt x="128" y="51"/>
                    <a:pt x="128" y="51"/>
                  </a:cubicBezTo>
                  <a:cubicBezTo>
                    <a:pt x="128" y="50"/>
                    <a:pt x="128" y="50"/>
                    <a:pt x="128" y="49"/>
                  </a:cubicBezTo>
                  <a:cubicBezTo>
                    <a:pt x="129" y="48"/>
                    <a:pt x="131" y="48"/>
                    <a:pt x="131" y="48"/>
                  </a:cubicBezTo>
                  <a:cubicBezTo>
                    <a:pt x="132" y="48"/>
                    <a:pt x="135" y="47"/>
                    <a:pt x="134" y="46"/>
                  </a:cubicBezTo>
                  <a:cubicBezTo>
                    <a:pt x="134" y="46"/>
                    <a:pt x="134" y="45"/>
                    <a:pt x="134" y="45"/>
                  </a:cubicBezTo>
                  <a:cubicBezTo>
                    <a:pt x="133" y="44"/>
                    <a:pt x="133" y="44"/>
                    <a:pt x="132" y="43"/>
                  </a:cubicBezTo>
                  <a:cubicBezTo>
                    <a:pt x="131" y="42"/>
                    <a:pt x="131" y="43"/>
                    <a:pt x="130" y="42"/>
                  </a:cubicBezTo>
                  <a:cubicBezTo>
                    <a:pt x="129" y="42"/>
                    <a:pt x="128" y="41"/>
                    <a:pt x="126" y="41"/>
                  </a:cubicBezTo>
                  <a:cubicBezTo>
                    <a:pt x="126" y="41"/>
                    <a:pt x="126" y="40"/>
                    <a:pt x="125" y="40"/>
                  </a:cubicBezTo>
                  <a:cubicBezTo>
                    <a:pt x="125" y="39"/>
                    <a:pt x="127" y="39"/>
                    <a:pt x="126" y="37"/>
                  </a:cubicBezTo>
                  <a:cubicBezTo>
                    <a:pt x="126" y="37"/>
                    <a:pt x="126" y="37"/>
                    <a:pt x="126" y="36"/>
                  </a:cubicBezTo>
                  <a:cubicBezTo>
                    <a:pt x="126" y="36"/>
                    <a:pt x="126" y="36"/>
                    <a:pt x="126" y="36"/>
                  </a:cubicBezTo>
                  <a:cubicBezTo>
                    <a:pt x="126" y="35"/>
                    <a:pt x="126" y="35"/>
                    <a:pt x="126" y="34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4" y="33"/>
                    <a:pt x="124" y="33"/>
                    <a:pt x="124" y="33"/>
                  </a:cubicBezTo>
                  <a:cubicBezTo>
                    <a:pt x="123" y="33"/>
                    <a:pt x="124" y="32"/>
                    <a:pt x="124" y="31"/>
                  </a:cubicBezTo>
                  <a:cubicBezTo>
                    <a:pt x="124" y="31"/>
                    <a:pt x="124" y="31"/>
                    <a:pt x="124" y="30"/>
                  </a:cubicBezTo>
                  <a:cubicBezTo>
                    <a:pt x="124" y="30"/>
                    <a:pt x="124" y="30"/>
                    <a:pt x="124" y="30"/>
                  </a:cubicBezTo>
                  <a:cubicBezTo>
                    <a:pt x="124" y="29"/>
                    <a:pt x="124" y="29"/>
                    <a:pt x="124" y="28"/>
                  </a:cubicBezTo>
                  <a:cubicBezTo>
                    <a:pt x="124" y="27"/>
                    <a:pt x="124" y="27"/>
                    <a:pt x="124" y="26"/>
                  </a:cubicBezTo>
                  <a:cubicBezTo>
                    <a:pt x="124" y="26"/>
                    <a:pt x="124" y="26"/>
                    <a:pt x="124" y="26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25"/>
                    <a:pt x="123" y="25"/>
                    <a:pt x="123" y="24"/>
                  </a:cubicBezTo>
                  <a:cubicBezTo>
                    <a:pt x="123" y="24"/>
                    <a:pt x="123" y="23"/>
                    <a:pt x="123" y="23"/>
                  </a:cubicBezTo>
                  <a:cubicBezTo>
                    <a:pt x="123" y="22"/>
                    <a:pt x="123" y="21"/>
                    <a:pt x="123" y="20"/>
                  </a:cubicBezTo>
                  <a:cubicBezTo>
                    <a:pt x="123" y="20"/>
                    <a:pt x="123" y="20"/>
                    <a:pt x="122" y="20"/>
                  </a:cubicBezTo>
                  <a:cubicBezTo>
                    <a:pt x="122" y="21"/>
                    <a:pt x="122" y="21"/>
                    <a:pt x="122" y="21"/>
                  </a:cubicBezTo>
                  <a:cubicBezTo>
                    <a:pt x="122" y="21"/>
                    <a:pt x="121" y="21"/>
                    <a:pt x="121" y="21"/>
                  </a:cubicBezTo>
                  <a:cubicBezTo>
                    <a:pt x="121" y="20"/>
                    <a:pt x="120" y="22"/>
                    <a:pt x="120" y="22"/>
                  </a:cubicBezTo>
                  <a:cubicBezTo>
                    <a:pt x="119" y="22"/>
                    <a:pt x="119" y="23"/>
                    <a:pt x="119" y="23"/>
                  </a:cubicBezTo>
                  <a:cubicBezTo>
                    <a:pt x="118" y="23"/>
                    <a:pt x="117" y="23"/>
                    <a:pt x="117" y="23"/>
                  </a:cubicBezTo>
                  <a:cubicBezTo>
                    <a:pt x="116" y="24"/>
                    <a:pt x="116" y="24"/>
                    <a:pt x="116" y="24"/>
                  </a:cubicBezTo>
                  <a:cubicBezTo>
                    <a:pt x="116" y="24"/>
                    <a:pt x="116" y="25"/>
                    <a:pt x="116" y="26"/>
                  </a:cubicBezTo>
                  <a:cubicBezTo>
                    <a:pt x="115" y="27"/>
                    <a:pt x="112" y="26"/>
                    <a:pt x="111" y="26"/>
                  </a:cubicBezTo>
                  <a:cubicBezTo>
                    <a:pt x="110" y="26"/>
                    <a:pt x="109" y="26"/>
                    <a:pt x="108" y="26"/>
                  </a:cubicBezTo>
                  <a:cubicBezTo>
                    <a:pt x="107" y="26"/>
                    <a:pt x="106" y="26"/>
                    <a:pt x="106" y="26"/>
                  </a:cubicBezTo>
                  <a:cubicBezTo>
                    <a:pt x="105" y="26"/>
                    <a:pt x="105" y="26"/>
                    <a:pt x="105" y="26"/>
                  </a:cubicBezTo>
                  <a:cubicBezTo>
                    <a:pt x="104" y="26"/>
                    <a:pt x="104" y="25"/>
                    <a:pt x="104" y="25"/>
                  </a:cubicBezTo>
                  <a:cubicBezTo>
                    <a:pt x="103" y="25"/>
                    <a:pt x="103" y="25"/>
                    <a:pt x="102" y="25"/>
                  </a:cubicBezTo>
                  <a:cubicBezTo>
                    <a:pt x="101" y="25"/>
                    <a:pt x="100" y="25"/>
                    <a:pt x="100" y="25"/>
                  </a:cubicBezTo>
                  <a:cubicBezTo>
                    <a:pt x="99" y="25"/>
                    <a:pt x="98" y="25"/>
                    <a:pt x="97" y="25"/>
                  </a:cubicBezTo>
                  <a:cubicBezTo>
                    <a:pt x="97" y="25"/>
                    <a:pt x="97" y="24"/>
                    <a:pt x="96" y="24"/>
                  </a:cubicBezTo>
                  <a:cubicBezTo>
                    <a:pt x="96" y="23"/>
                    <a:pt x="95" y="23"/>
                    <a:pt x="94" y="22"/>
                  </a:cubicBezTo>
                  <a:cubicBezTo>
                    <a:pt x="94" y="22"/>
                    <a:pt x="94" y="22"/>
                    <a:pt x="94" y="21"/>
                  </a:cubicBezTo>
                  <a:cubicBezTo>
                    <a:pt x="93" y="21"/>
                    <a:pt x="93" y="21"/>
                    <a:pt x="93" y="21"/>
                  </a:cubicBezTo>
                  <a:cubicBezTo>
                    <a:pt x="92" y="21"/>
                    <a:pt x="92" y="21"/>
                    <a:pt x="91" y="21"/>
                  </a:cubicBezTo>
                  <a:cubicBezTo>
                    <a:pt x="90" y="20"/>
                    <a:pt x="89" y="20"/>
                    <a:pt x="88" y="19"/>
                  </a:cubicBezTo>
                  <a:cubicBezTo>
                    <a:pt x="87" y="18"/>
                    <a:pt x="87" y="17"/>
                    <a:pt x="87" y="17"/>
                  </a:cubicBezTo>
                  <a:cubicBezTo>
                    <a:pt x="86" y="16"/>
                    <a:pt x="86" y="15"/>
                    <a:pt x="85" y="15"/>
                  </a:cubicBezTo>
                  <a:cubicBezTo>
                    <a:pt x="85" y="15"/>
                    <a:pt x="85" y="14"/>
                    <a:pt x="85" y="14"/>
                  </a:cubicBezTo>
                  <a:cubicBezTo>
                    <a:pt x="85" y="14"/>
                    <a:pt x="84" y="14"/>
                    <a:pt x="84" y="14"/>
                  </a:cubicBezTo>
                  <a:cubicBezTo>
                    <a:pt x="84" y="14"/>
                    <a:pt x="84" y="14"/>
                    <a:pt x="84" y="13"/>
                  </a:cubicBezTo>
                  <a:cubicBezTo>
                    <a:pt x="84" y="13"/>
                    <a:pt x="84" y="13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2" y="11"/>
                    <a:pt x="82" y="11"/>
                  </a:cubicBezTo>
                  <a:cubicBezTo>
                    <a:pt x="81" y="11"/>
                    <a:pt x="81" y="11"/>
                    <a:pt x="80" y="10"/>
                  </a:cubicBezTo>
                  <a:cubicBezTo>
                    <a:pt x="79" y="10"/>
                    <a:pt x="79" y="9"/>
                    <a:pt x="79" y="8"/>
                  </a:cubicBezTo>
                  <a:cubicBezTo>
                    <a:pt x="79" y="8"/>
                    <a:pt x="78" y="7"/>
                    <a:pt x="77" y="7"/>
                  </a:cubicBezTo>
                  <a:cubicBezTo>
                    <a:pt x="77" y="7"/>
                    <a:pt x="77" y="6"/>
                    <a:pt x="76" y="5"/>
                  </a:cubicBezTo>
                  <a:cubicBezTo>
                    <a:pt x="75" y="4"/>
                    <a:pt x="74" y="3"/>
                    <a:pt x="73" y="2"/>
                  </a:cubicBezTo>
                  <a:cubicBezTo>
                    <a:pt x="72" y="2"/>
                    <a:pt x="71" y="2"/>
                    <a:pt x="71" y="1"/>
                  </a:cubicBezTo>
                  <a:cubicBezTo>
                    <a:pt x="71" y="1"/>
                    <a:pt x="70" y="0"/>
                    <a:pt x="70" y="0"/>
                  </a:cubicBezTo>
                  <a:cubicBezTo>
                    <a:pt x="70" y="0"/>
                    <a:pt x="70" y="0"/>
                    <a:pt x="70" y="1"/>
                  </a:cubicBezTo>
                  <a:cubicBezTo>
                    <a:pt x="70" y="1"/>
                    <a:pt x="70" y="1"/>
                    <a:pt x="69" y="1"/>
                  </a:cubicBezTo>
                  <a:cubicBezTo>
                    <a:pt x="69" y="1"/>
                    <a:pt x="68" y="1"/>
                    <a:pt x="68" y="1"/>
                  </a:cubicBezTo>
                  <a:cubicBezTo>
                    <a:pt x="67" y="0"/>
                    <a:pt x="66" y="0"/>
                    <a:pt x="65" y="0"/>
                  </a:cubicBezTo>
                  <a:cubicBezTo>
                    <a:pt x="65" y="0"/>
                    <a:pt x="65" y="1"/>
                    <a:pt x="64" y="1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62" y="2"/>
                    <a:pt x="62" y="2"/>
                    <a:pt x="63" y="2"/>
                  </a:cubicBezTo>
                  <a:cubicBezTo>
                    <a:pt x="63" y="2"/>
                    <a:pt x="63" y="2"/>
                    <a:pt x="63" y="3"/>
                  </a:cubicBezTo>
                  <a:cubicBezTo>
                    <a:pt x="64" y="3"/>
                    <a:pt x="64" y="3"/>
                    <a:pt x="64" y="4"/>
                  </a:cubicBezTo>
                  <a:cubicBezTo>
                    <a:pt x="64" y="4"/>
                    <a:pt x="65" y="4"/>
                    <a:pt x="65" y="5"/>
                  </a:cubicBezTo>
                  <a:cubicBezTo>
                    <a:pt x="64" y="5"/>
                    <a:pt x="65" y="5"/>
                    <a:pt x="64" y="5"/>
                  </a:cubicBezTo>
                  <a:cubicBezTo>
                    <a:pt x="64" y="5"/>
                    <a:pt x="64" y="5"/>
                    <a:pt x="63" y="5"/>
                  </a:cubicBezTo>
                  <a:cubicBezTo>
                    <a:pt x="63" y="5"/>
                    <a:pt x="62" y="5"/>
                    <a:pt x="61" y="5"/>
                  </a:cubicBezTo>
                  <a:cubicBezTo>
                    <a:pt x="60" y="5"/>
                    <a:pt x="60" y="6"/>
                    <a:pt x="60" y="6"/>
                  </a:cubicBezTo>
                  <a:cubicBezTo>
                    <a:pt x="60" y="6"/>
                    <a:pt x="60" y="6"/>
                    <a:pt x="60" y="7"/>
                  </a:cubicBezTo>
                  <a:cubicBezTo>
                    <a:pt x="60" y="7"/>
                    <a:pt x="60" y="7"/>
                    <a:pt x="59" y="7"/>
                  </a:cubicBezTo>
                  <a:cubicBezTo>
                    <a:pt x="59" y="7"/>
                    <a:pt x="58" y="7"/>
                    <a:pt x="58" y="7"/>
                  </a:cubicBezTo>
                  <a:cubicBezTo>
                    <a:pt x="57" y="7"/>
                    <a:pt x="57" y="8"/>
                    <a:pt x="57" y="8"/>
                  </a:cubicBezTo>
                  <a:cubicBezTo>
                    <a:pt x="57" y="8"/>
                    <a:pt x="56" y="8"/>
                    <a:pt x="56" y="8"/>
                  </a:cubicBezTo>
                  <a:cubicBezTo>
                    <a:pt x="55" y="8"/>
                    <a:pt x="55" y="9"/>
                    <a:pt x="55" y="9"/>
                  </a:cubicBezTo>
                  <a:cubicBezTo>
                    <a:pt x="54" y="9"/>
                    <a:pt x="54" y="10"/>
                    <a:pt x="54" y="10"/>
                  </a:cubicBezTo>
                  <a:cubicBezTo>
                    <a:pt x="54" y="10"/>
                    <a:pt x="53" y="10"/>
                    <a:pt x="53" y="10"/>
                  </a:cubicBezTo>
                  <a:cubicBezTo>
                    <a:pt x="53" y="10"/>
                    <a:pt x="53" y="10"/>
                    <a:pt x="53" y="10"/>
                  </a:cubicBezTo>
                  <a:cubicBezTo>
                    <a:pt x="52" y="11"/>
                    <a:pt x="52" y="12"/>
                    <a:pt x="52" y="12"/>
                  </a:cubicBezTo>
                  <a:cubicBezTo>
                    <a:pt x="52" y="12"/>
                    <a:pt x="51" y="12"/>
                    <a:pt x="51" y="12"/>
                  </a:cubicBezTo>
                  <a:cubicBezTo>
                    <a:pt x="51" y="12"/>
                    <a:pt x="50" y="12"/>
                    <a:pt x="50" y="12"/>
                  </a:cubicBezTo>
                  <a:cubicBezTo>
                    <a:pt x="50" y="12"/>
                    <a:pt x="49" y="12"/>
                    <a:pt x="49" y="13"/>
                  </a:cubicBezTo>
                  <a:cubicBezTo>
                    <a:pt x="49" y="13"/>
                    <a:pt x="48" y="14"/>
                    <a:pt x="48" y="14"/>
                  </a:cubicBezTo>
                  <a:cubicBezTo>
                    <a:pt x="48" y="15"/>
                    <a:pt x="49" y="15"/>
                    <a:pt x="49" y="15"/>
                  </a:cubicBezTo>
                  <a:cubicBezTo>
                    <a:pt x="49" y="15"/>
                    <a:pt x="49" y="16"/>
                    <a:pt x="49" y="16"/>
                  </a:cubicBezTo>
                  <a:cubicBezTo>
                    <a:pt x="49" y="16"/>
                    <a:pt x="50" y="16"/>
                    <a:pt x="50" y="16"/>
                  </a:cubicBezTo>
                  <a:cubicBezTo>
                    <a:pt x="50" y="16"/>
                    <a:pt x="50" y="17"/>
                    <a:pt x="50" y="17"/>
                  </a:cubicBezTo>
                  <a:cubicBezTo>
                    <a:pt x="50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3" y="18"/>
                    <a:pt x="53" y="19"/>
                    <a:pt x="53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5" y="20"/>
                    <a:pt x="55" y="20"/>
                    <a:pt x="55" y="21"/>
                  </a:cubicBezTo>
                  <a:cubicBezTo>
                    <a:pt x="55" y="21"/>
                    <a:pt x="56" y="22"/>
                    <a:pt x="56" y="22"/>
                  </a:cubicBezTo>
                  <a:cubicBezTo>
                    <a:pt x="56" y="22"/>
                    <a:pt x="56" y="22"/>
                    <a:pt x="56" y="22"/>
                  </a:cubicBezTo>
                  <a:cubicBezTo>
                    <a:pt x="56" y="22"/>
                    <a:pt x="57" y="22"/>
                    <a:pt x="57" y="22"/>
                  </a:cubicBezTo>
                  <a:cubicBezTo>
                    <a:pt x="57" y="22"/>
                    <a:pt x="57" y="23"/>
                    <a:pt x="57" y="23"/>
                  </a:cubicBezTo>
                  <a:cubicBezTo>
                    <a:pt x="57" y="24"/>
                    <a:pt x="58" y="25"/>
                    <a:pt x="58" y="25"/>
                  </a:cubicBezTo>
                  <a:cubicBezTo>
                    <a:pt x="58" y="26"/>
                    <a:pt x="57" y="26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5" y="26"/>
                    <a:pt x="54" y="26"/>
                    <a:pt x="53" y="25"/>
                  </a:cubicBezTo>
                  <a:cubicBezTo>
                    <a:pt x="53" y="25"/>
                    <a:pt x="52" y="25"/>
                    <a:pt x="52" y="25"/>
                  </a:cubicBezTo>
                  <a:cubicBezTo>
                    <a:pt x="52" y="25"/>
                    <a:pt x="51" y="24"/>
                    <a:pt x="51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0" y="24"/>
                    <a:pt x="50" y="25"/>
                    <a:pt x="50" y="25"/>
                  </a:cubicBezTo>
                  <a:cubicBezTo>
                    <a:pt x="50" y="25"/>
                    <a:pt x="49" y="25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7" y="25"/>
                    <a:pt x="47" y="24"/>
                    <a:pt x="47" y="24"/>
                  </a:cubicBezTo>
                  <a:cubicBezTo>
                    <a:pt x="46" y="24"/>
                    <a:pt x="46" y="25"/>
                    <a:pt x="46" y="25"/>
                  </a:cubicBezTo>
                  <a:cubicBezTo>
                    <a:pt x="46" y="25"/>
                    <a:pt x="45" y="25"/>
                    <a:pt x="45" y="25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6"/>
                    <a:pt x="43" y="27"/>
                    <a:pt x="43" y="27"/>
                  </a:cubicBezTo>
                  <a:cubicBezTo>
                    <a:pt x="43" y="27"/>
                    <a:pt x="42" y="27"/>
                    <a:pt x="42" y="28"/>
                  </a:cubicBezTo>
                  <a:cubicBezTo>
                    <a:pt x="42" y="28"/>
                    <a:pt x="43" y="29"/>
                    <a:pt x="43" y="29"/>
                  </a:cubicBezTo>
                  <a:cubicBezTo>
                    <a:pt x="43" y="29"/>
                    <a:pt x="43" y="29"/>
                    <a:pt x="43" y="30"/>
                  </a:cubicBezTo>
                  <a:cubicBezTo>
                    <a:pt x="42" y="30"/>
                    <a:pt x="42" y="30"/>
                    <a:pt x="42" y="31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2"/>
                    <a:pt x="42" y="32"/>
                    <a:pt x="42" y="33"/>
                  </a:cubicBezTo>
                  <a:cubicBezTo>
                    <a:pt x="42" y="33"/>
                    <a:pt x="42" y="34"/>
                    <a:pt x="42" y="34"/>
                  </a:cubicBezTo>
                  <a:cubicBezTo>
                    <a:pt x="42" y="34"/>
                    <a:pt x="42" y="35"/>
                    <a:pt x="4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6"/>
                    <a:pt x="43" y="36"/>
                    <a:pt x="42" y="36"/>
                  </a:cubicBezTo>
                  <a:cubicBezTo>
                    <a:pt x="42" y="37"/>
                    <a:pt x="41" y="37"/>
                    <a:pt x="40" y="37"/>
                  </a:cubicBezTo>
                  <a:cubicBezTo>
                    <a:pt x="40" y="37"/>
                    <a:pt x="40" y="37"/>
                    <a:pt x="39" y="37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7" y="38"/>
                    <a:pt x="36" y="38"/>
                    <a:pt x="35" y="37"/>
                  </a:cubicBezTo>
                  <a:cubicBezTo>
                    <a:pt x="35" y="37"/>
                    <a:pt x="35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2" y="34"/>
                    <a:pt x="32" y="34"/>
                    <a:pt x="32" y="35"/>
                  </a:cubicBezTo>
                  <a:cubicBezTo>
                    <a:pt x="32" y="35"/>
                    <a:pt x="32" y="36"/>
                    <a:pt x="32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7"/>
                    <a:pt x="30" y="37"/>
                    <a:pt x="29" y="36"/>
                  </a:cubicBezTo>
                  <a:cubicBezTo>
                    <a:pt x="29" y="36"/>
                    <a:pt x="29" y="36"/>
                    <a:pt x="29" y="35"/>
                  </a:cubicBezTo>
                  <a:cubicBezTo>
                    <a:pt x="29" y="35"/>
                    <a:pt x="29" y="35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7" y="34"/>
                    <a:pt x="27" y="34"/>
                    <a:pt x="27" y="33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5" y="32"/>
                    <a:pt x="25" y="32"/>
                    <a:pt x="24" y="32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4" y="32"/>
                    <a:pt x="24" y="32"/>
                    <a:pt x="23" y="32"/>
                  </a:cubicBezTo>
                  <a:cubicBezTo>
                    <a:pt x="23" y="32"/>
                    <a:pt x="23" y="33"/>
                    <a:pt x="23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4" y="34"/>
                    <a:pt x="23" y="34"/>
                    <a:pt x="24" y="34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24" y="36"/>
                    <a:pt x="25" y="36"/>
                    <a:pt x="25" y="36"/>
                  </a:cubicBezTo>
                  <a:cubicBezTo>
                    <a:pt x="25" y="37"/>
                    <a:pt x="26" y="37"/>
                    <a:pt x="25" y="37"/>
                  </a:cubicBezTo>
                  <a:cubicBezTo>
                    <a:pt x="25" y="38"/>
                    <a:pt x="24" y="38"/>
                    <a:pt x="23" y="39"/>
                  </a:cubicBezTo>
                  <a:cubicBezTo>
                    <a:pt x="23" y="39"/>
                    <a:pt x="22" y="38"/>
                    <a:pt x="22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39"/>
                    <a:pt x="21" y="39"/>
                    <a:pt x="21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20" y="39"/>
                    <a:pt x="19" y="38"/>
                    <a:pt x="19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6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3" y="36"/>
                  </a:cubicBez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6"/>
                    <a:pt x="11" y="37"/>
                    <a:pt x="11" y="37"/>
                  </a:cubicBezTo>
                  <a:cubicBezTo>
                    <a:pt x="10" y="37"/>
                    <a:pt x="11" y="37"/>
                    <a:pt x="10" y="37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10" y="38"/>
                    <a:pt x="9" y="39"/>
                    <a:pt x="9" y="39"/>
                  </a:cubicBezTo>
                  <a:cubicBezTo>
                    <a:pt x="8" y="39"/>
                    <a:pt x="8" y="39"/>
                    <a:pt x="8" y="38"/>
                  </a:cubicBezTo>
                  <a:cubicBezTo>
                    <a:pt x="8" y="38"/>
                    <a:pt x="7" y="38"/>
                    <a:pt x="7" y="38"/>
                  </a:cubicBezTo>
                  <a:cubicBezTo>
                    <a:pt x="7" y="38"/>
                    <a:pt x="6" y="38"/>
                    <a:pt x="6" y="38"/>
                  </a:cubicBezTo>
                  <a:cubicBezTo>
                    <a:pt x="5" y="38"/>
                    <a:pt x="5" y="38"/>
                    <a:pt x="5" y="38"/>
                  </a:cubicBezTo>
                  <a:cubicBezTo>
                    <a:pt x="5" y="38"/>
                    <a:pt x="4" y="38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3" y="35"/>
                    <a:pt x="2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2" y="35"/>
                    <a:pt x="1" y="36"/>
                    <a:pt x="1" y="36"/>
                  </a:cubicBezTo>
                  <a:cubicBezTo>
                    <a:pt x="1" y="36"/>
                    <a:pt x="1" y="36"/>
                    <a:pt x="1" y="37"/>
                  </a:cubicBezTo>
                  <a:cubicBezTo>
                    <a:pt x="1" y="37"/>
                    <a:pt x="1" y="38"/>
                    <a:pt x="1" y="38"/>
                  </a:cubicBezTo>
                  <a:cubicBezTo>
                    <a:pt x="0" y="39"/>
                    <a:pt x="0" y="41"/>
                    <a:pt x="1" y="41"/>
                  </a:cubicBezTo>
                  <a:cubicBezTo>
                    <a:pt x="2" y="41"/>
                    <a:pt x="1" y="42"/>
                    <a:pt x="2" y="43"/>
                  </a:cubicBezTo>
                  <a:cubicBezTo>
                    <a:pt x="2" y="43"/>
                    <a:pt x="2" y="44"/>
                    <a:pt x="2" y="44"/>
                  </a:cubicBezTo>
                  <a:cubicBezTo>
                    <a:pt x="2" y="46"/>
                    <a:pt x="2" y="47"/>
                    <a:pt x="1" y="48"/>
                  </a:cubicBezTo>
                  <a:cubicBezTo>
                    <a:pt x="1" y="49"/>
                    <a:pt x="1" y="49"/>
                    <a:pt x="2" y="50"/>
                  </a:cubicBezTo>
                  <a:cubicBezTo>
                    <a:pt x="4" y="52"/>
                    <a:pt x="6" y="53"/>
                    <a:pt x="8" y="55"/>
                  </a:cubicBezTo>
                  <a:cubicBezTo>
                    <a:pt x="8" y="56"/>
                    <a:pt x="9" y="57"/>
                    <a:pt x="9" y="58"/>
                  </a:cubicBezTo>
                  <a:cubicBezTo>
                    <a:pt x="9" y="58"/>
                    <a:pt x="9" y="59"/>
                    <a:pt x="10" y="60"/>
                  </a:cubicBezTo>
                  <a:cubicBezTo>
                    <a:pt x="10" y="60"/>
                    <a:pt x="11" y="60"/>
                    <a:pt x="11" y="60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8"/>
                  </a:cubicBezTo>
                  <a:cubicBezTo>
                    <a:pt x="10" y="57"/>
                    <a:pt x="11" y="57"/>
                    <a:pt x="11" y="57"/>
                  </a:cubicBezTo>
                  <a:cubicBezTo>
                    <a:pt x="12" y="56"/>
                    <a:pt x="12" y="56"/>
                    <a:pt x="12" y="55"/>
                  </a:cubicBezTo>
                  <a:cubicBezTo>
                    <a:pt x="13" y="54"/>
                    <a:pt x="13" y="54"/>
                    <a:pt x="14" y="54"/>
                  </a:cubicBezTo>
                  <a:cubicBezTo>
                    <a:pt x="14" y="54"/>
                    <a:pt x="13" y="56"/>
                    <a:pt x="14" y="56"/>
                  </a:cubicBezTo>
                  <a:cubicBezTo>
                    <a:pt x="15" y="55"/>
                    <a:pt x="15" y="55"/>
                    <a:pt x="14" y="55"/>
                  </a:cubicBezTo>
                  <a:cubicBezTo>
                    <a:pt x="14" y="53"/>
                    <a:pt x="15" y="51"/>
                    <a:pt x="15" y="50"/>
                  </a:cubicBezTo>
                  <a:cubicBezTo>
                    <a:pt x="16" y="49"/>
                    <a:pt x="16" y="48"/>
                    <a:pt x="17" y="48"/>
                  </a:cubicBezTo>
                  <a:cubicBezTo>
                    <a:pt x="17" y="46"/>
                    <a:pt x="18" y="45"/>
                    <a:pt x="19" y="44"/>
                  </a:cubicBezTo>
                  <a:cubicBezTo>
                    <a:pt x="19" y="43"/>
                    <a:pt x="20" y="42"/>
                    <a:pt x="21" y="42"/>
                  </a:cubicBezTo>
                  <a:cubicBezTo>
                    <a:pt x="21" y="42"/>
                    <a:pt x="21" y="43"/>
                    <a:pt x="21" y="43"/>
                  </a:cubicBezTo>
                  <a:cubicBezTo>
                    <a:pt x="21" y="44"/>
                    <a:pt x="22" y="44"/>
                    <a:pt x="22" y="44"/>
                  </a:cubicBezTo>
                  <a:cubicBezTo>
                    <a:pt x="23" y="45"/>
                    <a:pt x="24" y="45"/>
                    <a:pt x="24" y="46"/>
                  </a:cubicBezTo>
                  <a:cubicBezTo>
                    <a:pt x="24" y="46"/>
                    <a:pt x="24" y="47"/>
                    <a:pt x="24" y="47"/>
                  </a:cubicBezTo>
                  <a:cubicBezTo>
                    <a:pt x="24" y="47"/>
                    <a:pt x="23" y="48"/>
                    <a:pt x="23" y="48"/>
                  </a:cubicBezTo>
                  <a:cubicBezTo>
                    <a:pt x="23" y="49"/>
                    <a:pt x="23" y="49"/>
                    <a:pt x="23" y="49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52"/>
                    <a:pt x="22" y="52"/>
                    <a:pt x="23" y="52"/>
                  </a:cubicBezTo>
                  <a:cubicBezTo>
                    <a:pt x="24" y="53"/>
                    <a:pt x="25" y="53"/>
                    <a:pt x="26" y="53"/>
                  </a:cubicBezTo>
                  <a:cubicBezTo>
                    <a:pt x="27" y="54"/>
                    <a:pt x="28" y="54"/>
                    <a:pt x="28" y="54"/>
                  </a:cubicBezTo>
                  <a:cubicBezTo>
                    <a:pt x="29" y="54"/>
                    <a:pt x="29" y="53"/>
                    <a:pt x="30" y="53"/>
                  </a:cubicBezTo>
                  <a:cubicBezTo>
                    <a:pt x="30" y="53"/>
                    <a:pt x="31" y="53"/>
                    <a:pt x="31" y="53"/>
                  </a:cubicBezTo>
                  <a:cubicBezTo>
                    <a:pt x="32" y="53"/>
                    <a:pt x="32" y="53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3" y="55"/>
                    <a:pt x="31" y="56"/>
                    <a:pt x="31" y="56"/>
                  </a:cubicBezTo>
                  <a:cubicBezTo>
                    <a:pt x="31" y="57"/>
                    <a:pt x="31" y="57"/>
                    <a:pt x="31" y="58"/>
                  </a:cubicBezTo>
                  <a:cubicBezTo>
                    <a:pt x="31" y="58"/>
                    <a:pt x="31" y="59"/>
                    <a:pt x="31" y="59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1" y="61"/>
                    <a:pt x="32" y="62"/>
                    <a:pt x="32" y="62"/>
                  </a:cubicBezTo>
                  <a:cubicBezTo>
                    <a:pt x="32" y="63"/>
                    <a:pt x="32" y="64"/>
                    <a:pt x="33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3" y="66"/>
                    <a:pt x="34" y="66"/>
                  </a:cubicBezTo>
                  <a:cubicBezTo>
                    <a:pt x="34" y="68"/>
                    <a:pt x="35" y="69"/>
                    <a:pt x="37" y="71"/>
                  </a:cubicBezTo>
                  <a:cubicBezTo>
                    <a:pt x="37" y="71"/>
                    <a:pt x="37" y="72"/>
                    <a:pt x="38" y="72"/>
                  </a:cubicBezTo>
                  <a:cubicBezTo>
                    <a:pt x="38" y="72"/>
                    <a:pt x="40" y="73"/>
                    <a:pt x="40" y="74"/>
                  </a:cubicBezTo>
                  <a:cubicBezTo>
                    <a:pt x="40" y="74"/>
                    <a:pt x="40" y="75"/>
                    <a:pt x="40" y="75"/>
                  </a:cubicBezTo>
                  <a:cubicBezTo>
                    <a:pt x="40" y="76"/>
                    <a:pt x="42" y="76"/>
                    <a:pt x="41" y="77"/>
                  </a:cubicBezTo>
                  <a:cubicBezTo>
                    <a:pt x="41" y="77"/>
                    <a:pt x="41" y="78"/>
                    <a:pt x="41" y="78"/>
                  </a:cubicBezTo>
                  <a:cubicBezTo>
                    <a:pt x="41" y="78"/>
                    <a:pt x="41" y="78"/>
                    <a:pt x="40" y="79"/>
                  </a:cubicBezTo>
                  <a:cubicBezTo>
                    <a:pt x="40" y="79"/>
                    <a:pt x="38" y="79"/>
                    <a:pt x="38" y="80"/>
                  </a:cubicBezTo>
                  <a:cubicBezTo>
                    <a:pt x="37" y="80"/>
                    <a:pt x="38" y="81"/>
                    <a:pt x="38" y="82"/>
                  </a:cubicBezTo>
                  <a:cubicBezTo>
                    <a:pt x="39" y="83"/>
                    <a:pt x="40" y="85"/>
                    <a:pt x="41" y="86"/>
                  </a:cubicBezTo>
                  <a:cubicBezTo>
                    <a:pt x="41" y="87"/>
                    <a:pt x="42" y="87"/>
                    <a:pt x="42" y="87"/>
                  </a:cubicBezTo>
                  <a:cubicBezTo>
                    <a:pt x="43" y="88"/>
                    <a:pt x="43" y="88"/>
                    <a:pt x="43" y="88"/>
                  </a:cubicBezTo>
                  <a:cubicBezTo>
                    <a:pt x="43" y="89"/>
                    <a:pt x="44" y="89"/>
                    <a:pt x="44" y="90"/>
                  </a:cubicBezTo>
                  <a:cubicBezTo>
                    <a:pt x="44" y="90"/>
                    <a:pt x="44" y="91"/>
                    <a:pt x="44" y="91"/>
                  </a:cubicBezTo>
                  <a:cubicBezTo>
                    <a:pt x="45" y="91"/>
                    <a:pt x="46" y="91"/>
                    <a:pt x="46" y="91"/>
                  </a:cubicBezTo>
                  <a:cubicBezTo>
                    <a:pt x="46" y="92"/>
                    <a:pt x="46" y="92"/>
                    <a:pt x="46" y="93"/>
                  </a:cubicBezTo>
                  <a:cubicBezTo>
                    <a:pt x="46" y="93"/>
                    <a:pt x="47" y="93"/>
                    <a:pt x="47" y="93"/>
                  </a:cubicBezTo>
                  <a:cubicBezTo>
                    <a:pt x="48" y="94"/>
                    <a:pt x="49" y="95"/>
                    <a:pt x="49" y="96"/>
                  </a:cubicBezTo>
                  <a:cubicBezTo>
                    <a:pt x="50" y="96"/>
                    <a:pt x="49" y="97"/>
                    <a:pt x="50" y="97"/>
                  </a:cubicBezTo>
                  <a:cubicBezTo>
                    <a:pt x="50" y="97"/>
                    <a:pt x="51" y="97"/>
                    <a:pt x="51" y="98"/>
                  </a:cubicBezTo>
                  <a:cubicBezTo>
                    <a:pt x="51" y="98"/>
                    <a:pt x="52" y="98"/>
                    <a:pt x="52" y="98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3" y="100"/>
                    <a:pt x="53" y="100"/>
                    <a:pt x="53" y="101"/>
                  </a:cubicBezTo>
                  <a:cubicBezTo>
                    <a:pt x="53" y="101"/>
                    <a:pt x="53" y="102"/>
                    <a:pt x="53" y="103"/>
                  </a:cubicBezTo>
                  <a:cubicBezTo>
                    <a:pt x="54" y="103"/>
                    <a:pt x="54" y="103"/>
                    <a:pt x="55" y="103"/>
                  </a:cubicBezTo>
                  <a:cubicBezTo>
                    <a:pt x="55" y="103"/>
                    <a:pt x="56" y="103"/>
                    <a:pt x="56" y="104"/>
                  </a:cubicBezTo>
                  <a:cubicBezTo>
                    <a:pt x="57" y="104"/>
                    <a:pt x="57" y="104"/>
                    <a:pt x="57" y="104"/>
                  </a:cubicBezTo>
                  <a:cubicBezTo>
                    <a:pt x="57" y="104"/>
                    <a:pt x="58" y="104"/>
                    <a:pt x="59" y="104"/>
                  </a:cubicBezTo>
                  <a:cubicBezTo>
                    <a:pt x="59" y="104"/>
                    <a:pt x="59" y="104"/>
                    <a:pt x="60" y="104"/>
                  </a:cubicBezTo>
                  <a:cubicBezTo>
                    <a:pt x="60" y="104"/>
                    <a:pt x="60" y="104"/>
                    <a:pt x="60" y="104"/>
                  </a:cubicBezTo>
                  <a:cubicBezTo>
                    <a:pt x="61" y="103"/>
                    <a:pt x="61" y="103"/>
                    <a:pt x="62" y="103"/>
                  </a:cubicBezTo>
                  <a:cubicBezTo>
                    <a:pt x="63" y="103"/>
                    <a:pt x="64" y="103"/>
                    <a:pt x="65" y="103"/>
                  </a:cubicBezTo>
                  <a:cubicBezTo>
                    <a:pt x="65" y="103"/>
                    <a:pt x="66" y="104"/>
                    <a:pt x="66" y="104"/>
                  </a:cubicBezTo>
                  <a:cubicBezTo>
                    <a:pt x="67" y="104"/>
                    <a:pt x="68" y="105"/>
                    <a:pt x="68" y="105"/>
                  </a:cubicBezTo>
                  <a:cubicBezTo>
                    <a:pt x="69" y="105"/>
                    <a:pt x="69" y="105"/>
                    <a:pt x="69" y="106"/>
                  </a:cubicBezTo>
                  <a:cubicBezTo>
                    <a:pt x="70" y="107"/>
                    <a:pt x="71" y="107"/>
                    <a:pt x="72" y="108"/>
                  </a:cubicBezTo>
                  <a:cubicBezTo>
                    <a:pt x="73" y="108"/>
                    <a:pt x="74" y="108"/>
                    <a:pt x="76" y="109"/>
                  </a:cubicBezTo>
                  <a:cubicBezTo>
                    <a:pt x="76" y="109"/>
                    <a:pt x="77" y="110"/>
                    <a:pt x="77" y="111"/>
                  </a:cubicBezTo>
                  <a:cubicBezTo>
                    <a:pt x="79" y="113"/>
                    <a:pt x="80" y="114"/>
                    <a:pt x="82" y="115"/>
                  </a:cubicBezTo>
                  <a:cubicBezTo>
                    <a:pt x="82" y="116"/>
                    <a:pt x="83" y="117"/>
                    <a:pt x="84" y="118"/>
                  </a:cubicBezTo>
                  <a:cubicBezTo>
                    <a:pt x="85" y="119"/>
                    <a:pt x="87" y="121"/>
                    <a:pt x="88" y="123"/>
                  </a:cubicBezTo>
                  <a:cubicBezTo>
                    <a:pt x="89" y="124"/>
                    <a:pt x="89" y="125"/>
                    <a:pt x="90" y="125"/>
                  </a:cubicBezTo>
                  <a:cubicBezTo>
                    <a:pt x="90" y="125"/>
                    <a:pt x="92" y="124"/>
                    <a:pt x="92" y="124"/>
                  </a:cubicBezTo>
                  <a:cubicBezTo>
                    <a:pt x="92" y="124"/>
                    <a:pt x="92" y="124"/>
                    <a:pt x="92" y="124"/>
                  </a:cubicBezTo>
                  <a:cubicBezTo>
                    <a:pt x="92" y="124"/>
                    <a:pt x="92" y="123"/>
                    <a:pt x="92" y="123"/>
                  </a:cubicBezTo>
                  <a:cubicBezTo>
                    <a:pt x="91" y="123"/>
                    <a:pt x="91" y="123"/>
                    <a:pt x="91" y="122"/>
                  </a:cubicBezTo>
                  <a:cubicBezTo>
                    <a:pt x="91" y="121"/>
                    <a:pt x="90" y="120"/>
                    <a:pt x="89" y="119"/>
                  </a:cubicBezTo>
                  <a:cubicBezTo>
                    <a:pt x="89" y="119"/>
                    <a:pt x="89" y="118"/>
                    <a:pt x="88" y="118"/>
                  </a:cubicBezTo>
                  <a:cubicBezTo>
                    <a:pt x="88" y="118"/>
                    <a:pt x="86" y="118"/>
                    <a:pt x="86" y="117"/>
                  </a:cubicBezTo>
                  <a:cubicBezTo>
                    <a:pt x="86" y="117"/>
                    <a:pt x="86" y="117"/>
                    <a:pt x="87" y="116"/>
                  </a:cubicBezTo>
                  <a:cubicBezTo>
                    <a:pt x="87" y="116"/>
                    <a:pt x="87" y="115"/>
                    <a:pt x="87" y="115"/>
                  </a:cubicBezTo>
                  <a:cubicBezTo>
                    <a:pt x="87" y="114"/>
                    <a:pt x="87" y="114"/>
                    <a:pt x="87" y="114"/>
                  </a:cubicBezTo>
                  <a:cubicBezTo>
                    <a:pt x="87" y="113"/>
                    <a:pt x="86" y="113"/>
                    <a:pt x="86" y="113"/>
                  </a:cubicBezTo>
                  <a:cubicBezTo>
                    <a:pt x="86" y="113"/>
                    <a:pt x="86" y="113"/>
                    <a:pt x="86" y="113"/>
                  </a:cubicBezTo>
                  <a:cubicBezTo>
                    <a:pt x="86" y="112"/>
                    <a:pt x="86" y="112"/>
                    <a:pt x="85" y="112"/>
                  </a:cubicBezTo>
                  <a:cubicBezTo>
                    <a:pt x="85" y="112"/>
                    <a:pt x="85" y="111"/>
                    <a:pt x="85" y="111"/>
                  </a:cubicBezTo>
                  <a:cubicBezTo>
                    <a:pt x="85" y="111"/>
                    <a:pt x="85" y="111"/>
                    <a:pt x="85" y="110"/>
                  </a:cubicBezTo>
                  <a:cubicBezTo>
                    <a:pt x="85" y="110"/>
                    <a:pt x="84" y="109"/>
                    <a:pt x="84" y="109"/>
                  </a:cubicBezTo>
                  <a:cubicBezTo>
                    <a:pt x="84" y="108"/>
                    <a:pt x="84" y="108"/>
                    <a:pt x="84" y="107"/>
                  </a:cubicBezTo>
                  <a:cubicBezTo>
                    <a:pt x="84" y="107"/>
                    <a:pt x="84" y="106"/>
                    <a:pt x="84" y="106"/>
                  </a:cubicBezTo>
                  <a:cubicBezTo>
                    <a:pt x="84" y="105"/>
                    <a:pt x="83" y="105"/>
                    <a:pt x="83" y="105"/>
                  </a:cubicBezTo>
                  <a:cubicBezTo>
                    <a:pt x="81" y="104"/>
                    <a:pt x="80" y="102"/>
                    <a:pt x="79" y="101"/>
                  </a:cubicBezTo>
                  <a:cubicBezTo>
                    <a:pt x="79" y="101"/>
                    <a:pt x="79" y="101"/>
                    <a:pt x="78" y="100"/>
                  </a:cubicBezTo>
                  <a:cubicBezTo>
                    <a:pt x="78" y="100"/>
                    <a:pt x="77" y="99"/>
                    <a:pt x="77" y="99"/>
                  </a:cubicBezTo>
                  <a:cubicBezTo>
                    <a:pt x="76" y="98"/>
                    <a:pt x="75" y="97"/>
                    <a:pt x="74" y="96"/>
                  </a:cubicBezTo>
                  <a:cubicBezTo>
                    <a:pt x="74" y="95"/>
                    <a:pt x="74" y="95"/>
                    <a:pt x="73" y="95"/>
                  </a:cubicBezTo>
                  <a:cubicBezTo>
                    <a:pt x="73" y="94"/>
                    <a:pt x="73" y="94"/>
                    <a:pt x="73" y="94"/>
                  </a:cubicBezTo>
                  <a:cubicBezTo>
                    <a:pt x="72" y="93"/>
                    <a:pt x="72" y="92"/>
                    <a:pt x="72" y="92"/>
                  </a:cubicBezTo>
                  <a:cubicBezTo>
                    <a:pt x="71" y="90"/>
                    <a:pt x="70" y="89"/>
                    <a:pt x="68" y="88"/>
                  </a:cubicBezTo>
                  <a:cubicBezTo>
                    <a:pt x="66" y="88"/>
                    <a:pt x="65" y="87"/>
                    <a:pt x="63" y="85"/>
                  </a:cubicBezTo>
                  <a:cubicBezTo>
                    <a:pt x="63" y="85"/>
                    <a:pt x="63" y="85"/>
                    <a:pt x="63" y="84"/>
                  </a:cubicBezTo>
                  <a:cubicBezTo>
                    <a:pt x="62" y="84"/>
                    <a:pt x="62" y="83"/>
                    <a:pt x="62" y="83"/>
                  </a:cubicBezTo>
                  <a:cubicBezTo>
                    <a:pt x="62" y="82"/>
                    <a:pt x="62" y="81"/>
                    <a:pt x="62" y="81"/>
                  </a:cubicBezTo>
                  <a:cubicBezTo>
                    <a:pt x="61" y="80"/>
                    <a:pt x="60" y="79"/>
                    <a:pt x="60" y="78"/>
                  </a:cubicBezTo>
                  <a:cubicBezTo>
                    <a:pt x="60" y="78"/>
                    <a:pt x="60" y="77"/>
                    <a:pt x="60" y="77"/>
                  </a:cubicBezTo>
                  <a:cubicBezTo>
                    <a:pt x="60" y="77"/>
                    <a:pt x="60" y="77"/>
                    <a:pt x="59" y="76"/>
                  </a:cubicBezTo>
                  <a:cubicBezTo>
                    <a:pt x="59" y="76"/>
                    <a:pt x="59" y="76"/>
                    <a:pt x="59" y="75"/>
                  </a:cubicBezTo>
                  <a:cubicBezTo>
                    <a:pt x="59" y="74"/>
                    <a:pt x="59" y="72"/>
                    <a:pt x="59" y="71"/>
                  </a:cubicBezTo>
                  <a:cubicBezTo>
                    <a:pt x="59" y="71"/>
                    <a:pt x="59" y="70"/>
                    <a:pt x="59" y="70"/>
                  </a:cubicBezTo>
                  <a:cubicBezTo>
                    <a:pt x="59" y="70"/>
                    <a:pt x="59" y="70"/>
                    <a:pt x="59" y="70"/>
                  </a:cubicBezTo>
                  <a:cubicBezTo>
                    <a:pt x="59" y="69"/>
                    <a:pt x="59" y="69"/>
                    <a:pt x="59" y="68"/>
                  </a:cubicBezTo>
                  <a:cubicBezTo>
                    <a:pt x="59" y="67"/>
                    <a:pt x="59" y="67"/>
                    <a:pt x="58" y="66"/>
                  </a:cubicBezTo>
                  <a:cubicBezTo>
                    <a:pt x="58" y="65"/>
                    <a:pt x="58" y="65"/>
                    <a:pt x="57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56" y="65"/>
                    <a:pt x="55" y="63"/>
                    <a:pt x="54" y="62"/>
                  </a:cubicBezTo>
                  <a:cubicBezTo>
                    <a:pt x="54" y="62"/>
                    <a:pt x="54" y="62"/>
                    <a:pt x="53" y="62"/>
                  </a:cubicBezTo>
                  <a:cubicBezTo>
                    <a:pt x="53" y="62"/>
                    <a:pt x="53" y="61"/>
                    <a:pt x="53" y="61"/>
                  </a:cubicBezTo>
                  <a:cubicBezTo>
                    <a:pt x="53" y="61"/>
                    <a:pt x="52" y="60"/>
                    <a:pt x="52" y="60"/>
                  </a:cubicBezTo>
                  <a:cubicBezTo>
                    <a:pt x="52" y="59"/>
                    <a:pt x="52" y="58"/>
                    <a:pt x="52" y="58"/>
                  </a:cubicBezTo>
                  <a:cubicBezTo>
                    <a:pt x="52" y="57"/>
                    <a:pt x="51" y="57"/>
                    <a:pt x="51" y="57"/>
                  </a:cubicBezTo>
                  <a:cubicBezTo>
                    <a:pt x="51" y="56"/>
                    <a:pt x="51" y="54"/>
                    <a:pt x="52" y="53"/>
                  </a:cubicBezTo>
                  <a:cubicBezTo>
                    <a:pt x="52" y="51"/>
                    <a:pt x="52" y="50"/>
                    <a:pt x="52" y="48"/>
                  </a:cubicBezTo>
                  <a:cubicBezTo>
                    <a:pt x="52" y="47"/>
                    <a:pt x="53" y="45"/>
                    <a:pt x="54" y="45"/>
                  </a:cubicBezTo>
                  <a:cubicBezTo>
                    <a:pt x="55" y="45"/>
                    <a:pt x="56" y="45"/>
                    <a:pt x="56" y="45"/>
                  </a:cubicBezTo>
                  <a:cubicBezTo>
                    <a:pt x="57" y="45"/>
                    <a:pt x="57" y="45"/>
                    <a:pt x="58" y="46"/>
                  </a:cubicBezTo>
                  <a:cubicBezTo>
                    <a:pt x="58" y="46"/>
                    <a:pt x="58" y="47"/>
                    <a:pt x="59" y="47"/>
                  </a:cubicBezTo>
                  <a:cubicBezTo>
                    <a:pt x="59" y="48"/>
                    <a:pt x="59" y="48"/>
                    <a:pt x="60" y="49"/>
                  </a:cubicBezTo>
                  <a:cubicBezTo>
                    <a:pt x="60" y="50"/>
                    <a:pt x="61" y="50"/>
                    <a:pt x="61" y="51"/>
                  </a:cubicBezTo>
                  <a:cubicBezTo>
                    <a:pt x="62" y="52"/>
                    <a:pt x="62" y="53"/>
                    <a:pt x="64" y="53"/>
                  </a:cubicBezTo>
                  <a:cubicBezTo>
                    <a:pt x="64" y="53"/>
                    <a:pt x="65" y="52"/>
                    <a:pt x="65" y="52"/>
                  </a:cubicBezTo>
                  <a:cubicBezTo>
                    <a:pt x="65" y="51"/>
                    <a:pt x="65" y="51"/>
                    <a:pt x="65" y="50"/>
                  </a:cubicBezTo>
                  <a:cubicBezTo>
                    <a:pt x="66" y="50"/>
                    <a:pt x="66" y="49"/>
                    <a:pt x="66" y="49"/>
                  </a:cubicBezTo>
                  <a:cubicBezTo>
                    <a:pt x="67" y="48"/>
                    <a:pt x="67" y="47"/>
                    <a:pt x="67" y="47"/>
                  </a:cubicBezTo>
                  <a:cubicBezTo>
                    <a:pt x="68" y="46"/>
                    <a:pt x="68" y="46"/>
                    <a:pt x="69" y="46"/>
                  </a:cubicBezTo>
                  <a:cubicBezTo>
                    <a:pt x="69" y="46"/>
                    <a:pt x="70" y="46"/>
                    <a:pt x="71" y="46"/>
                  </a:cubicBezTo>
                  <a:cubicBezTo>
                    <a:pt x="73" y="46"/>
                    <a:pt x="74" y="46"/>
                    <a:pt x="76" y="46"/>
                  </a:cubicBezTo>
                  <a:cubicBezTo>
                    <a:pt x="76" y="46"/>
                    <a:pt x="76" y="45"/>
                    <a:pt x="76" y="45"/>
                  </a:cubicBezTo>
                  <a:cubicBezTo>
                    <a:pt x="76" y="44"/>
                    <a:pt x="77" y="45"/>
                    <a:pt x="78" y="45"/>
                  </a:cubicBezTo>
                  <a:cubicBezTo>
                    <a:pt x="78" y="45"/>
                    <a:pt x="78" y="45"/>
                    <a:pt x="79" y="45"/>
                  </a:cubicBezTo>
                  <a:cubicBezTo>
                    <a:pt x="80" y="45"/>
                    <a:pt x="80" y="45"/>
                    <a:pt x="81" y="46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7"/>
                    <a:pt x="82" y="47"/>
                    <a:pt x="82" y="47"/>
                  </a:cubicBezTo>
                  <a:cubicBezTo>
                    <a:pt x="83" y="48"/>
                    <a:pt x="83" y="48"/>
                    <a:pt x="83" y="48"/>
                  </a:cubicBezTo>
                  <a:cubicBezTo>
                    <a:pt x="85" y="49"/>
                    <a:pt x="85" y="47"/>
                    <a:pt x="86" y="46"/>
                  </a:cubicBezTo>
                  <a:cubicBezTo>
                    <a:pt x="86" y="46"/>
                    <a:pt x="86" y="47"/>
                    <a:pt x="87" y="48"/>
                  </a:cubicBezTo>
                  <a:cubicBezTo>
                    <a:pt x="87" y="48"/>
                    <a:pt x="87" y="48"/>
                    <a:pt x="87" y="48"/>
                  </a:cubicBezTo>
                  <a:cubicBezTo>
                    <a:pt x="88" y="48"/>
                    <a:pt x="89" y="48"/>
                    <a:pt x="89" y="49"/>
                  </a:cubicBezTo>
                  <a:cubicBezTo>
                    <a:pt x="89" y="49"/>
                    <a:pt x="89" y="49"/>
                    <a:pt x="89" y="49"/>
                  </a:cubicBezTo>
                  <a:cubicBezTo>
                    <a:pt x="91" y="49"/>
                    <a:pt x="94" y="49"/>
                    <a:pt x="96" y="49"/>
                  </a:cubicBezTo>
                  <a:cubicBezTo>
                    <a:pt x="97" y="49"/>
                    <a:pt x="97" y="50"/>
                    <a:pt x="98" y="51"/>
                  </a:cubicBezTo>
                  <a:cubicBezTo>
                    <a:pt x="98" y="51"/>
                    <a:pt x="99" y="50"/>
                    <a:pt x="100" y="50"/>
                  </a:cubicBezTo>
                  <a:cubicBezTo>
                    <a:pt x="100" y="50"/>
                    <a:pt x="101" y="50"/>
                    <a:pt x="101" y="50"/>
                  </a:cubicBezTo>
                  <a:cubicBezTo>
                    <a:pt x="101" y="50"/>
                    <a:pt x="101" y="49"/>
                    <a:pt x="101" y="49"/>
                  </a:cubicBezTo>
                  <a:cubicBezTo>
                    <a:pt x="101" y="49"/>
                    <a:pt x="101" y="49"/>
                    <a:pt x="102" y="49"/>
                  </a:cubicBezTo>
                  <a:cubicBezTo>
                    <a:pt x="102" y="48"/>
                    <a:pt x="102" y="48"/>
                    <a:pt x="103" y="48"/>
                  </a:cubicBezTo>
                  <a:cubicBezTo>
                    <a:pt x="104" y="48"/>
                    <a:pt x="104" y="49"/>
                    <a:pt x="104" y="49"/>
                  </a:cubicBezTo>
                  <a:cubicBezTo>
                    <a:pt x="105" y="50"/>
                    <a:pt x="106" y="51"/>
                    <a:pt x="107" y="50"/>
                  </a:cubicBezTo>
                  <a:cubicBezTo>
                    <a:pt x="107" y="50"/>
                    <a:pt x="106" y="49"/>
                    <a:pt x="107" y="48"/>
                  </a:cubicBezTo>
                  <a:cubicBezTo>
                    <a:pt x="108" y="48"/>
                    <a:pt x="109" y="49"/>
                    <a:pt x="110" y="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5AB16E98-E3DC-0D14-2837-8CFA0616B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6176" y="3687763"/>
              <a:ext cx="90488" cy="98425"/>
            </a:xfrm>
            <a:custGeom>
              <a:avLst/>
              <a:gdLst>
                <a:gd name="T0" fmla="*/ 83 w 88"/>
                <a:gd name="T1" fmla="*/ 39 h 96"/>
                <a:gd name="T2" fmla="*/ 81 w 88"/>
                <a:gd name="T3" fmla="*/ 36 h 96"/>
                <a:gd name="T4" fmla="*/ 83 w 88"/>
                <a:gd name="T5" fmla="*/ 33 h 96"/>
                <a:gd name="T6" fmla="*/ 78 w 88"/>
                <a:gd name="T7" fmla="*/ 31 h 96"/>
                <a:gd name="T8" fmla="*/ 77 w 88"/>
                <a:gd name="T9" fmla="*/ 28 h 96"/>
                <a:gd name="T10" fmla="*/ 82 w 88"/>
                <a:gd name="T11" fmla="*/ 17 h 96"/>
                <a:gd name="T12" fmla="*/ 70 w 88"/>
                <a:gd name="T13" fmla="*/ 14 h 96"/>
                <a:gd name="T14" fmla="*/ 68 w 88"/>
                <a:gd name="T15" fmla="*/ 9 h 96"/>
                <a:gd name="T16" fmla="*/ 62 w 88"/>
                <a:gd name="T17" fmla="*/ 7 h 96"/>
                <a:gd name="T18" fmla="*/ 56 w 88"/>
                <a:gd name="T19" fmla="*/ 6 h 96"/>
                <a:gd name="T20" fmla="*/ 50 w 88"/>
                <a:gd name="T21" fmla="*/ 5 h 96"/>
                <a:gd name="T22" fmla="*/ 45 w 88"/>
                <a:gd name="T23" fmla="*/ 5 h 96"/>
                <a:gd name="T24" fmla="*/ 36 w 88"/>
                <a:gd name="T25" fmla="*/ 4 h 96"/>
                <a:gd name="T26" fmla="*/ 30 w 88"/>
                <a:gd name="T27" fmla="*/ 2 h 96"/>
                <a:gd name="T28" fmla="*/ 25 w 88"/>
                <a:gd name="T29" fmla="*/ 1 h 96"/>
                <a:gd name="T30" fmla="*/ 16 w 88"/>
                <a:gd name="T31" fmla="*/ 3 h 96"/>
                <a:gd name="T32" fmla="*/ 13 w 88"/>
                <a:gd name="T33" fmla="*/ 9 h 96"/>
                <a:gd name="T34" fmla="*/ 7 w 88"/>
                <a:gd name="T35" fmla="*/ 2 h 96"/>
                <a:gd name="T36" fmla="*/ 1 w 88"/>
                <a:gd name="T37" fmla="*/ 9 h 96"/>
                <a:gd name="T38" fmla="*/ 2 w 88"/>
                <a:gd name="T39" fmla="*/ 17 h 96"/>
                <a:gd name="T40" fmla="*/ 6 w 88"/>
                <a:gd name="T41" fmla="*/ 21 h 96"/>
                <a:gd name="T42" fmla="*/ 8 w 88"/>
                <a:gd name="T43" fmla="*/ 26 h 96"/>
                <a:gd name="T44" fmla="*/ 9 w 88"/>
                <a:gd name="T45" fmla="*/ 33 h 96"/>
                <a:gd name="T46" fmla="*/ 12 w 88"/>
                <a:gd name="T47" fmla="*/ 40 h 96"/>
                <a:gd name="T48" fmla="*/ 22 w 88"/>
                <a:gd name="T49" fmla="*/ 50 h 96"/>
                <a:gd name="T50" fmla="*/ 27 w 88"/>
                <a:gd name="T51" fmla="*/ 56 h 96"/>
                <a:gd name="T52" fmla="*/ 33 w 88"/>
                <a:gd name="T53" fmla="*/ 63 h 96"/>
                <a:gd name="T54" fmla="*/ 34 w 88"/>
                <a:gd name="T55" fmla="*/ 68 h 96"/>
                <a:gd name="T56" fmla="*/ 36 w 88"/>
                <a:gd name="T57" fmla="*/ 71 h 96"/>
                <a:gd name="T58" fmla="*/ 38 w 88"/>
                <a:gd name="T59" fmla="*/ 75 h 96"/>
                <a:gd name="T60" fmla="*/ 41 w 88"/>
                <a:gd name="T61" fmla="*/ 80 h 96"/>
                <a:gd name="T62" fmla="*/ 43 w 88"/>
                <a:gd name="T63" fmla="*/ 82 h 96"/>
                <a:gd name="T64" fmla="*/ 46 w 88"/>
                <a:gd name="T65" fmla="*/ 82 h 96"/>
                <a:gd name="T66" fmla="*/ 49 w 88"/>
                <a:gd name="T67" fmla="*/ 87 h 96"/>
                <a:gd name="T68" fmla="*/ 58 w 88"/>
                <a:gd name="T69" fmla="*/ 92 h 96"/>
                <a:gd name="T70" fmla="*/ 62 w 88"/>
                <a:gd name="T71" fmla="*/ 95 h 96"/>
                <a:gd name="T72" fmla="*/ 63 w 88"/>
                <a:gd name="T73" fmla="*/ 89 h 96"/>
                <a:gd name="T74" fmla="*/ 61 w 88"/>
                <a:gd name="T75" fmla="*/ 85 h 96"/>
                <a:gd name="T76" fmla="*/ 63 w 88"/>
                <a:gd name="T77" fmla="*/ 81 h 96"/>
                <a:gd name="T78" fmla="*/ 65 w 88"/>
                <a:gd name="T79" fmla="*/ 77 h 96"/>
                <a:gd name="T80" fmla="*/ 66 w 88"/>
                <a:gd name="T81" fmla="*/ 71 h 96"/>
                <a:gd name="T82" fmla="*/ 71 w 88"/>
                <a:gd name="T83" fmla="*/ 67 h 96"/>
                <a:gd name="T84" fmla="*/ 75 w 88"/>
                <a:gd name="T85" fmla="*/ 70 h 96"/>
                <a:gd name="T86" fmla="*/ 73 w 88"/>
                <a:gd name="T87" fmla="*/ 64 h 96"/>
                <a:gd name="T88" fmla="*/ 72 w 88"/>
                <a:gd name="T89" fmla="*/ 60 h 96"/>
                <a:gd name="T90" fmla="*/ 78 w 88"/>
                <a:gd name="T91" fmla="*/ 61 h 96"/>
                <a:gd name="T92" fmla="*/ 80 w 88"/>
                <a:gd name="T93" fmla="*/ 58 h 96"/>
                <a:gd name="T94" fmla="*/ 84 w 88"/>
                <a:gd name="T95" fmla="*/ 61 h 96"/>
                <a:gd name="T96" fmla="*/ 85 w 88"/>
                <a:gd name="T97" fmla="*/ 56 h 96"/>
                <a:gd name="T98" fmla="*/ 82 w 88"/>
                <a:gd name="T99" fmla="*/ 49 h 96"/>
                <a:gd name="T100" fmla="*/ 79 w 88"/>
                <a:gd name="T101" fmla="*/ 44 h 96"/>
                <a:gd name="T102" fmla="*/ 88 w 88"/>
                <a:gd name="T103" fmla="*/ 4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8" h="96">
                  <a:moveTo>
                    <a:pt x="88" y="42"/>
                  </a:moveTo>
                  <a:cubicBezTo>
                    <a:pt x="88" y="41"/>
                    <a:pt x="87" y="41"/>
                    <a:pt x="87" y="41"/>
                  </a:cubicBezTo>
                  <a:cubicBezTo>
                    <a:pt x="86" y="41"/>
                    <a:pt x="85" y="41"/>
                    <a:pt x="85" y="40"/>
                  </a:cubicBezTo>
                  <a:cubicBezTo>
                    <a:pt x="84" y="40"/>
                    <a:pt x="84" y="40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3" y="38"/>
                    <a:pt x="82" y="38"/>
                    <a:pt x="82" y="37"/>
                  </a:cubicBezTo>
                  <a:cubicBezTo>
                    <a:pt x="82" y="37"/>
                    <a:pt x="81" y="37"/>
                    <a:pt x="81" y="36"/>
                  </a:cubicBezTo>
                  <a:cubicBezTo>
                    <a:pt x="81" y="36"/>
                    <a:pt x="81" y="35"/>
                    <a:pt x="82" y="35"/>
                  </a:cubicBezTo>
                  <a:cubicBezTo>
                    <a:pt x="82" y="35"/>
                    <a:pt x="82" y="35"/>
                    <a:pt x="83" y="34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83" y="34"/>
                    <a:pt x="83" y="34"/>
                    <a:pt x="83" y="33"/>
                  </a:cubicBezTo>
                  <a:cubicBezTo>
                    <a:pt x="83" y="33"/>
                    <a:pt x="83" y="32"/>
                    <a:pt x="83" y="32"/>
                  </a:cubicBezTo>
                  <a:cubicBezTo>
                    <a:pt x="83" y="31"/>
                    <a:pt x="82" y="32"/>
                    <a:pt x="81" y="32"/>
                  </a:cubicBezTo>
                  <a:cubicBezTo>
                    <a:pt x="80" y="32"/>
                    <a:pt x="80" y="31"/>
                    <a:pt x="79" y="31"/>
                  </a:cubicBezTo>
                  <a:cubicBezTo>
                    <a:pt x="79" y="31"/>
                    <a:pt x="78" y="31"/>
                    <a:pt x="78" y="31"/>
                  </a:cubicBezTo>
                  <a:cubicBezTo>
                    <a:pt x="78" y="31"/>
                    <a:pt x="78" y="31"/>
                    <a:pt x="78" y="30"/>
                  </a:cubicBezTo>
                  <a:cubicBezTo>
                    <a:pt x="78" y="30"/>
                    <a:pt x="77" y="30"/>
                    <a:pt x="77" y="30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77" y="29"/>
                    <a:pt x="77" y="28"/>
                    <a:pt x="77" y="28"/>
                  </a:cubicBezTo>
                  <a:cubicBezTo>
                    <a:pt x="77" y="28"/>
                    <a:pt x="77" y="28"/>
                    <a:pt x="78" y="27"/>
                  </a:cubicBezTo>
                  <a:cubicBezTo>
                    <a:pt x="78" y="27"/>
                    <a:pt x="78" y="27"/>
                    <a:pt x="78" y="26"/>
                  </a:cubicBezTo>
                  <a:cubicBezTo>
                    <a:pt x="79" y="24"/>
                    <a:pt x="80" y="22"/>
                    <a:pt x="82" y="20"/>
                  </a:cubicBezTo>
                  <a:cubicBezTo>
                    <a:pt x="82" y="17"/>
                    <a:pt x="82" y="17"/>
                    <a:pt x="82" y="17"/>
                  </a:cubicBezTo>
                  <a:cubicBezTo>
                    <a:pt x="82" y="15"/>
                    <a:pt x="80" y="13"/>
                    <a:pt x="77" y="11"/>
                  </a:cubicBezTo>
                  <a:cubicBezTo>
                    <a:pt x="77" y="12"/>
                    <a:pt x="75" y="13"/>
                    <a:pt x="74" y="13"/>
                  </a:cubicBezTo>
                  <a:cubicBezTo>
                    <a:pt x="73" y="14"/>
                    <a:pt x="72" y="14"/>
                    <a:pt x="72" y="14"/>
                  </a:cubicBezTo>
                  <a:cubicBezTo>
                    <a:pt x="71" y="14"/>
                    <a:pt x="71" y="14"/>
                    <a:pt x="70" y="14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69" y="13"/>
                    <a:pt x="68" y="13"/>
                    <a:pt x="68" y="12"/>
                  </a:cubicBezTo>
                  <a:cubicBezTo>
                    <a:pt x="68" y="11"/>
                    <a:pt x="69" y="11"/>
                    <a:pt x="69" y="10"/>
                  </a:cubicBezTo>
                  <a:cubicBezTo>
                    <a:pt x="69" y="9"/>
                    <a:pt x="68" y="9"/>
                    <a:pt x="68" y="9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67" y="8"/>
                    <a:pt x="68" y="7"/>
                    <a:pt x="67" y="7"/>
                  </a:cubicBezTo>
                  <a:cubicBezTo>
                    <a:pt x="67" y="6"/>
                    <a:pt x="65" y="6"/>
                    <a:pt x="65" y="7"/>
                  </a:cubicBezTo>
                  <a:cubicBezTo>
                    <a:pt x="64" y="7"/>
                    <a:pt x="63" y="7"/>
                    <a:pt x="62" y="7"/>
                  </a:cubicBezTo>
                  <a:cubicBezTo>
                    <a:pt x="62" y="6"/>
                    <a:pt x="62" y="6"/>
                    <a:pt x="61" y="6"/>
                  </a:cubicBezTo>
                  <a:cubicBezTo>
                    <a:pt x="61" y="5"/>
                    <a:pt x="60" y="5"/>
                    <a:pt x="59" y="5"/>
                  </a:cubicBezTo>
                  <a:cubicBezTo>
                    <a:pt x="58" y="5"/>
                    <a:pt x="57" y="4"/>
                    <a:pt x="56" y="4"/>
                  </a:cubicBezTo>
                  <a:cubicBezTo>
                    <a:pt x="55" y="5"/>
                    <a:pt x="56" y="6"/>
                    <a:pt x="56" y="6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5"/>
                    <a:pt x="53" y="4"/>
                    <a:pt x="52" y="4"/>
                  </a:cubicBezTo>
                  <a:cubicBezTo>
                    <a:pt x="51" y="4"/>
                    <a:pt x="51" y="4"/>
                    <a:pt x="51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0" y="5"/>
                    <a:pt x="50" y="6"/>
                    <a:pt x="50" y="6"/>
                  </a:cubicBezTo>
                  <a:cubicBezTo>
                    <a:pt x="50" y="6"/>
                    <a:pt x="49" y="6"/>
                    <a:pt x="49" y="6"/>
                  </a:cubicBezTo>
                  <a:cubicBezTo>
                    <a:pt x="48" y="6"/>
                    <a:pt x="47" y="7"/>
                    <a:pt x="47" y="7"/>
                  </a:cubicBezTo>
                  <a:cubicBezTo>
                    <a:pt x="46" y="6"/>
                    <a:pt x="46" y="5"/>
                    <a:pt x="45" y="5"/>
                  </a:cubicBezTo>
                  <a:cubicBezTo>
                    <a:pt x="43" y="5"/>
                    <a:pt x="40" y="5"/>
                    <a:pt x="38" y="5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8" y="4"/>
                    <a:pt x="37" y="4"/>
                    <a:pt x="36" y="4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5" y="3"/>
                    <a:pt x="35" y="2"/>
                    <a:pt x="35" y="2"/>
                  </a:cubicBezTo>
                  <a:cubicBezTo>
                    <a:pt x="34" y="3"/>
                    <a:pt x="34" y="5"/>
                    <a:pt x="32" y="4"/>
                  </a:cubicBezTo>
                  <a:cubicBezTo>
                    <a:pt x="32" y="4"/>
                    <a:pt x="32" y="4"/>
                    <a:pt x="31" y="3"/>
                  </a:cubicBezTo>
                  <a:cubicBezTo>
                    <a:pt x="31" y="3"/>
                    <a:pt x="30" y="3"/>
                    <a:pt x="30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29" y="1"/>
                    <a:pt x="29" y="1"/>
                    <a:pt x="28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6" y="1"/>
                    <a:pt x="25" y="0"/>
                    <a:pt x="25" y="1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3" y="2"/>
                    <a:pt x="22" y="2"/>
                    <a:pt x="20" y="2"/>
                  </a:cubicBezTo>
                  <a:cubicBezTo>
                    <a:pt x="19" y="2"/>
                    <a:pt x="18" y="2"/>
                    <a:pt x="18" y="2"/>
                  </a:cubicBezTo>
                  <a:cubicBezTo>
                    <a:pt x="17" y="2"/>
                    <a:pt x="17" y="2"/>
                    <a:pt x="16" y="3"/>
                  </a:cubicBezTo>
                  <a:cubicBezTo>
                    <a:pt x="16" y="3"/>
                    <a:pt x="16" y="4"/>
                    <a:pt x="15" y="5"/>
                  </a:cubicBezTo>
                  <a:cubicBezTo>
                    <a:pt x="15" y="5"/>
                    <a:pt x="15" y="6"/>
                    <a:pt x="14" y="6"/>
                  </a:cubicBezTo>
                  <a:cubicBezTo>
                    <a:pt x="14" y="7"/>
                    <a:pt x="14" y="7"/>
                    <a:pt x="14" y="8"/>
                  </a:cubicBezTo>
                  <a:cubicBezTo>
                    <a:pt x="14" y="8"/>
                    <a:pt x="13" y="9"/>
                    <a:pt x="13" y="9"/>
                  </a:cubicBezTo>
                  <a:cubicBezTo>
                    <a:pt x="11" y="9"/>
                    <a:pt x="11" y="8"/>
                    <a:pt x="10" y="7"/>
                  </a:cubicBezTo>
                  <a:cubicBezTo>
                    <a:pt x="10" y="6"/>
                    <a:pt x="9" y="6"/>
                    <a:pt x="9" y="5"/>
                  </a:cubicBezTo>
                  <a:cubicBezTo>
                    <a:pt x="8" y="4"/>
                    <a:pt x="8" y="4"/>
                    <a:pt x="8" y="3"/>
                  </a:cubicBezTo>
                  <a:cubicBezTo>
                    <a:pt x="7" y="3"/>
                    <a:pt x="7" y="2"/>
                    <a:pt x="7" y="2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5" y="1"/>
                    <a:pt x="4" y="1"/>
                    <a:pt x="3" y="1"/>
                  </a:cubicBezTo>
                  <a:cubicBezTo>
                    <a:pt x="2" y="1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0" y="10"/>
                    <a:pt x="0" y="12"/>
                    <a:pt x="0" y="13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1" y="14"/>
                    <a:pt x="1" y="15"/>
                    <a:pt x="1" y="16"/>
                  </a:cubicBezTo>
                  <a:cubicBezTo>
                    <a:pt x="1" y="16"/>
                    <a:pt x="2" y="17"/>
                    <a:pt x="2" y="17"/>
                  </a:cubicBezTo>
                  <a:cubicBezTo>
                    <a:pt x="2" y="17"/>
                    <a:pt x="2" y="18"/>
                    <a:pt x="2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4" y="19"/>
                    <a:pt x="5" y="21"/>
                    <a:pt x="6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7" y="21"/>
                    <a:pt x="7" y="21"/>
                    <a:pt x="7" y="22"/>
                  </a:cubicBezTo>
                  <a:cubicBezTo>
                    <a:pt x="8" y="23"/>
                    <a:pt x="8" y="23"/>
                    <a:pt x="8" y="24"/>
                  </a:cubicBezTo>
                  <a:cubicBezTo>
                    <a:pt x="8" y="25"/>
                    <a:pt x="8" y="25"/>
                    <a:pt x="8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8" y="26"/>
                    <a:pt x="8" y="27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9" y="35"/>
                    <a:pt x="10" y="36"/>
                    <a:pt x="11" y="37"/>
                  </a:cubicBezTo>
                  <a:cubicBezTo>
                    <a:pt x="11" y="37"/>
                    <a:pt x="11" y="38"/>
                    <a:pt x="11" y="39"/>
                  </a:cubicBezTo>
                  <a:cubicBezTo>
                    <a:pt x="11" y="39"/>
                    <a:pt x="11" y="40"/>
                    <a:pt x="12" y="40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4" y="43"/>
                    <a:pt x="15" y="44"/>
                    <a:pt x="17" y="44"/>
                  </a:cubicBezTo>
                  <a:cubicBezTo>
                    <a:pt x="19" y="45"/>
                    <a:pt x="20" y="46"/>
                    <a:pt x="21" y="48"/>
                  </a:cubicBezTo>
                  <a:cubicBezTo>
                    <a:pt x="21" y="48"/>
                    <a:pt x="21" y="49"/>
                    <a:pt x="22" y="50"/>
                  </a:cubicBezTo>
                  <a:cubicBezTo>
                    <a:pt x="22" y="50"/>
                    <a:pt x="22" y="50"/>
                    <a:pt x="22" y="51"/>
                  </a:cubicBezTo>
                  <a:cubicBezTo>
                    <a:pt x="23" y="51"/>
                    <a:pt x="23" y="51"/>
                    <a:pt x="23" y="52"/>
                  </a:cubicBezTo>
                  <a:cubicBezTo>
                    <a:pt x="24" y="53"/>
                    <a:pt x="25" y="54"/>
                    <a:pt x="26" y="55"/>
                  </a:cubicBezTo>
                  <a:cubicBezTo>
                    <a:pt x="26" y="55"/>
                    <a:pt x="27" y="56"/>
                    <a:pt x="27" y="56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9" y="58"/>
                    <a:pt x="30" y="60"/>
                    <a:pt x="32" y="61"/>
                  </a:cubicBezTo>
                  <a:cubicBezTo>
                    <a:pt x="32" y="61"/>
                    <a:pt x="33" y="61"/>
                    <a:pt x="33" y="62"/>
                  </a:cubicBezTo>
                  <a:cubicBezTo>
                    <a:pt x="33" y="62"/>
                    <a:pt x="33" y="63"/>
                    <a:pt x="33" y="63"/>
                  </a:cubicBezTo>
                  <a:cubicBezTo>
                    <a:pt x="33" y="64"/>
                    <a:pt x="33" y="64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7"/>
                    <a:pt x="34" y="67"/>
                    <a:pt x="34" y="67"/>
                  </a:cubicBezTo>
                  <a:cubicBezTo>
                    <a:pt x="34" y="67"/>
                    <a:pt x="34" y="68"/>
                    <a:pt x="34" y="68"/>
                  </a:cubicBezTo>
                  <a:cubicBezTo>
                    <a:pt x="35" y="68"/>
                    <a:pt x="35" y="68"/>
                    <a:pt x="35" y="69"/>
                  </a:cubicBezTo>
                  <a:cubicBezTo>
                    <a:pt x="35" y="69"/>
                    <a:pt x="35" y="69"/>
                    <a:pt x="35" y="69"/>
                  </a:cubicBezTo>
                  <a:cubicBezTo>
                    <a:pt x="35" y="69"/>
                    <a:pt x="36" y="69"/>
                    <a:pt x="36" y="70"/>
                  </a:cubicBezTo>
                  <a:cubicBezTo>
                    <a:pt x="36" y="70"/>
                    <a:pt x="36" y="70"/>
                    <a:pt x="36" y="71"/>
                  </a:cubicBezTo>
                  <a:cubicBezTo>
                    <a:pt x="36" y="71"/>
                    <a:pt x="36" y="72"/>
                    <a:pt x="36" y="72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35" y="74"/>
                    <a:pt x="37" y="74"/>
                    <a:pt x="37" y="74"/>
                  </a:cubicBezTo>
                  <a:cubicBezTo>
                    <a:pt x="38" y="74"/>
                    <a:pt x="38" y="75"/>
                    <a:pt x="38" y="75"/>
                  </a:cubicBezTo>
                  <a:cubicBezTo>
                    <a:pt x="39" y="76"/>
                    <a:pt x="40" y="77"/>
                    <a:pt x="40" y="78"/>
                  </a:cubicBezTo>
                  <a:cubicBezTo>
                    <a:pt x="40" y="79"/>
                    <a:pt x="40" y="79"/>
                    <a:pt x="41" y="79"/>
                  </a:cubicBezTo>
                  <a:cubicBezTo>
                    <a:pt x="41" y="79"/>
                    <a:pt x="41" y="80"/>
                    <a:pt x="41" y="80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80"/>
                    <a:pt x="39" y="81"/>
                    <a:pt x="39" y="81"/>
                  </a:cubicBezTo>
                  <a:cubicBezTo>
                    <a:pt x="39" y="81"/>
                    <a:pt x="39" y="81"/>
                    <a:pt x="40" y="82"/>
                  </a:cubicBezTo>
                  <a:cubicBezTo>
                    <a:pt x="40" y="82"/>
                    <a:pt x="40" y="83"/>
                    <a:pt x="41" y="83"/>
                  </a:cubicBezTo>
                  <a:cubicBezTo>
                    <a:pt x="41" y="82"/>
                    <a:pt x="43" y="82"/>
                    <a:pt x="43" y="82"/>
                  </a:cubicBezTo>
                  <a:cubicBezTo>
                    <a:pt x="44" y="82"/>
                    <a:pt x="44" y="82"/>
                    <a:pt x="44" y="81"/>
                  </a:cubicBezTo>
                  <a:cubicBezTo>
                    <a:pt x="44" y="81"/>
                    <a:pt x="45" y="81"/>
                    <a:pt x="45" y="81"/>
                  </a:cubicBezTo>
                  <a:cubicBezTo>
                    <a:pt x="45" y="81"/>
                    <a:pt x="45" y="82"/>
                    <a:pt x="45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2"/>
                    <a:pt x="46" y="82"/>
                    <a:pt x="46" y="82"/>
                  </a:cubicBezTo>
                  <a:cubicBezTo>
                    <a:pt x="46" y="83"/>
                    <a:pt x="47" y="84"/>
                    <a:pt x="47" y="84"/>
                  </a:cubicBezTo>
                  <a:cubicBezTo>
                    <a:pt x="48" y="84"/>
                    <a:pt x="48" y="85"/>
                    <a:pt x="48" y="85"/>
                  </a:cubicBezTo>
                  <a:cubicBezTo>
                    <a:pt x="48" y="86"/>
                    <a:pt x="49" y="86"/>
                    <a:pt x="49" y="87"/>
                  </a:cubicBezTo>
                  <a:cubicBezTo>
                    <a:pt x="50" y="88"/>
                    <a:pt x="51" y="88"/>
                    <a:pt x="52" y="89"/>
                  </a:cubicBezTo>
                  <a:cubicBezTo>
                    <a:pt x="52" y="89"/>
                    <a:pt x="53" y="90"/>
                    <a:pt x="54" y="90"/>
                  </a:cubicBezTo>
                  <a:cubicBezTo>
                    <a:pt x="54" y="90"/>
                    <a:pt x="55" y="91"/>
                    <a:pt x="55" y="91"/>
                  </a:cubicBezTo>
                  <a:cubicBezTo>
                    <a:pt x="55" y="92"/>
                    <a:pt x="57" y="91"/>
                    <a:pt x="58" y="92"/>
                  </a:cubicBezTo>
                  <a:cubicBezTo>
                    <a:pt x="58" y="92"/>
                    <a:pt x="59" y="92"/>
                    <a:pt x="59" y="93"/>
                  </a:cubicBezTo>
                  <a:cubicBezTo>
                    <a:pt x="59" y="93"/>
                    <a:pt x="59" y="94"/>
                    <a:pt x="60" y="94"/>
                  </a:cubicBezTo>
                  <a:cubicBezTo>
                    <a:pt x="60" y="95"/>
                    <a:pt x="60" y="95"/>
                    <a:pt x="61" y="96"/>
                  </a:cubicBezTo>
                  <a:cubicBezTo>
                    <a:pt x="61" y="96"/>
                    <a:pt x="61" y="96"/>
                    <a:pt x="62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2" y="95"/>
                    <a:pt x="62" y="95"/>
                    <a:pt x="62" y="95"/>
                  </a:cubicBezTo>
                  <a:cubicBezTo>
                    <a:pt x="63" y="93"/>
                    <a:pt x="63" y="92"/>
                    <a:pt x="63" y="90"/>
                  </a:cubicBezTo>
                  <a:cubicBezTo>
                    <a:pt x="63" y="90"/>
                    <a:pt x="63" y="89"/>
                    <a:pt x="63" y="89"/>
                  </a:cubicBezTo>
                  <a:cubicBezTo>
                    <a:pt x="63" y="89"/>
                    <a:pt x="63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8"/>
                    <a:pt x="62" y="87"/>
                    <a:pt x="62" y="87"/>
                  </a:cubicBezTo>
                  <a:cubicBezTo>
                    <a:pt x="61" y="86"/>
                    <a:pt x="62" y="86"/>
                    <a:pt x="61" y="85"/>
                  </a:cubicBezTo>
                  <a:cubicBezTo>
                    <a:pt x="61" y="85"/>
                    <a:pt x="61" y="84"/>
                    <a:pt x="61" y="84"/>
                  </a:cubicBezTo>
                  <a:cubicBezTo>
                    <a:pt x="61" y="84"/>
                    <a:pt x="61" y="83"/>
                    <a:pt x="61" y="83"/>
                  </a:cubicBezTo>
                  <a:cubicBezTo>
                    <a:pt x="62" y="82"/>
                    <a:pt x="62" y="82"/>
                    <a:pt x="62" y="81"/>
                  </a:cubicBezTo>
                  <a:cubicBezTo>
                    <a:pt x="63" y="81"/>
                    <a:pt x="62" y="81"/>
                    <a:pt x="63" y="81"/>
                  </a:cubicBezTo>
                  <a:cubicBezTo>
                    <a:pt x="63" y="80"/>
                    <a:pt x="63" y="80"/>
                    <a:pt x="63" y="80"/>
                  </a:cubicBezTo>
                  <a:cubicBezTo>
                    <a:pt x="63" y="80"/>
                    <a:pt x="63" y="79"/>
                    <a:pt x="63" y="79"/>
                  </a:cubicBezTo>
                  <a:cubicBezTo>
                    <a:pt x="64" y="78"/>
                    <a:pt x="64" y="78"/>
                    <a:pt x="64" y="77"/>
                  </a:cubicBezTo>
                  <a:cubicBezTo>
                    <a:pt x="65" y="77"/>
                    <a:pt x="64" y="77"/>
                    <a:pt x="65" y="77"/>
                  </a:cubicBezTo>
                  <a:cubicBezTo>
                    <a:pt x="65" y="76"/>
                    <a:pt x="65" y="76"/>
                    <a:pt x="65" y="76"/>
                  </a:cubicBezTo>
                  <a:cubicBezTo>
                    <a:pt x="65" y="75"/>
                    <a:pt x="65" y="74"/>
                    <a:pt x="65" y="74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2"/>
                    <a:pt x="65" y="71"/>
                    <a:pt x="66" y="71"/>
                  </a:cubicBezTo>
                  <a:cubicBezTo>
                    <a:pt x="66" y="71"/>
                    <a:pt x="67" y="70"/>
                    <a:pt x="68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8" y="69"/>
                    <a:pt x="68" y="69"/>
                    <a:pt x="68" y="69"/>
                  </a:cubicBezTo>
                  <a:cubicBezTo>
                    <a:pt x="69" y="68"/>
                    <a:pt x="70" y="67"/>
                    <a:pt x="71" y="67"/>
                  </a:cubicBezTo>
                  <a:cubicBezTo>
                    <a:pt x="72" y="67"/>
                    <a:pt x="72" y="68"/>
                    <a:pt x="73" y="69"/>
                  </a:cubicBezTo>
                  <a:cubicBezTo>
                    <a:pt x="73" y="69"/>
                    <a:pt x="73" y="69"/>
                    <a:pt x="73" y="70"/>
                  </a:cubicBezTo>
                  <a:cubicBezTo>
                    <a:pt x="73" y="70"/>
                    <a:pt x="74" y="70"/>
                    <a:pt x="74" y="70"/>
                  </a:cubicBezTo>
                  <a:cubicBezTo>
                    <a:pt x="74" y="70"/>
                    <a:pt x="75" y="70"/>
                    <a:pt x="75" y="70"/>
                  </a:cubicBezTo>
                  <a:cubicBezTo>
                    <a:pt x="75" y="70"/>
                    <a:pt x="75" y="69"/>
                    <a:pt x="75" y="69"/>
                  </a:cubicBezTo>
                  <a:cubicBezTo>
                    <a:pt x="76" y="68"/>
                    <a:pt x="75" y="68"/>
                    <a:pt x="75" y="67"/>
                  </a:cubicBezTo>
                  <a:cubicBezTo>
                    <a:pt x="75" y="66"/>
                    <a:pt x="75" y="66"/>
                    <a:pt x="74" y="66"/>
                  </a:cubicBezTo>
                  <a:cubicBezTo>
                    <a:pt x="74" y="65"/>
                    <a:pt x="74" y="64"/>
                    <a:pt x="73" y="64"/>
                  </a:cubicBezTo>
                  <a:cubicBezTo>
                    <a:pt x="73" y="64"/>
                    <a:pt x="72" y="64"/>
                    <a:pt x="72" y="63"/>
                  </a:cubicBezTo>
                  <a:cubicBezTo>
                    <a:pt x="72" y="62"/>
                    <a:pt x="72" y="62"/>
                    <a:pt x="72" y="61"/>
                  </a:cubicBezTo>
                  <a:cubicBezTo>
                    <a:pt x="72" y="61"/>
                    <a:pt x="72" y="61"/>
                    <a:pt x="72" y="61"/>
                  </a:cubicBezTo>
                  <a:cubicBezTo>
                    <a:pt x="73" y="61"/>
                    <a:pt x="72" y="60"/>
                    <a:pt x="72" y="60"/>
                  </a:cubicBezTo>
                  <a:cubicBezTo>
                    <a:pt x="72" y="60"/>
                    <a:pt x="73" y="60"/>
                    <a:pt x="73" y="60"/>
                  </a:cubicBezTo>
                  <a:cubicBezTo>
                    <a:pt x="74" y="59"/>
                    <a:pt x="75" y="61"/>
                    <a:pt x="75" y="61"/>
                  </a:cubicBezTo>
                  <a:cubicBezTo>
                    <a:pt x="76" y="61"/>
                    <a:pt x="76" y="62"/>
                    <a:pt x="77" y="61"/>
                  </a:cubicBezTo>
                  <a:cubicBezTo>
                    <a:pt x="77" y="61"/>
                    <a:pt x="77" y="61"/>
                    <a:pt x="78" y="61"/>
                  </a:cubicBezTo>
                  <a:cubicBezTo>
                    <a:pt x="78" y="61"/>
                    <a:pt x="78" y="61"/>
                    <a:pt x="78" y="61"/>
                  </a:cubicBezTo>
                  <a:cubicBezTo>
                    <a:pt x="79" y="61"/>
                    <a:pt x="79" y="60"/>
                    <a:pt x="79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80" y="59"/>
                    <a:pt x="80" y="59"/>
                    <a:pt x="80" y="58"/>
                  </a:cubicBezTo>
                  <a:cubicBezTo>
                    <a:pt x="80" y="58"/>
                    <a:pt x="81" y="57"/>
                    <a:pt x="82" y="57"/>
                  </a:cubicBezTo>
                  <a:cubicBezTo>
                    <a:pt x="82" y="58"/>
                    <a:pt x="82" y="58"/>
                    <a:pt x="82" y="59"/>
                  </a:cubicBezTo>
                  <a:cubicBezTo>
                    <a:pt x="82" y="59"/>
                    <a:pt x="83" y="60"/>
                    <a:pt x="83" y="60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4" y="61"/>
                    <a:pt x="84" y="60"/>
                    <a:pt x="84" y="60"/>
                  </a:cubicBezTo>
                  <a:cubicBezTo>
                    <a:pt x="84" y="60"/>
                    <a:pt x="85" y="59"/>
                    <a:pt x="85" y="59"/>
                  </a:cubicBezTo>
                  <a:cubicBezTo>
                    <a:pt x="85" y="59"/>
                    <a:pt x="85" y="58"/>
                    <a:pt x="85" y="58"/>
                  </a:cubicBezTo>
                  <a:cubicBezTo>
                    <a:pt x="85" y="57"/>
                    <a:pt x="85" y="57"/>
                    <a:pt x="85" y="56"/>
                  </a:cubicBezTo>
                  <a:cubicBezTo>
                    <a:pt x="85" y="56"/>
                    <a:pt x="85" y="56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5" y="54"/>
                    <a:pt x="84" y="53"/>
                    <a:pt x="84" y="53"/>
                  </a:cubicBezTo>
                  <a:cubicBezTo>
                    <a:pt x="83" y="52"/>
                    <a:pt x="83" y="51"/>
                    <a:pt x="82" y="49"/>
                  </a:cubicBezTo>
                  <a:cubicBezTo>
                    <a:pt x="82" y="49"/>
                    <a:pt x="81" y="49"/>
                    <a:pt x="81" y="48"/>
                  </a:cubicBezTo>
                  <a:cubicBezTo>
                    <a:pt x="81" y="47"/>
                    <a:pt x="81" y="47"/>
                    <a:pt x="80" y="47"/>
                  </a:cubicBezTo>
                  <a:cubicBezTo>
                    <a:pt x="79" y="47"/>
                    <a:pt x="79" y="47"/>
                    <a:pt x="79" y="46"/>
                  </a:cubicBezTo>
                  <a:cubicBezTo>
                    <a:pt x="79" y="46"/>
                    <a:pt x="79" y="45"/>
                    <a:pt x="79" y="44"/>
                  </a:cubicBezTo>
                  <a:cubicBezTo>
                    <a:pt x="80" y="45"/>
                    <a:pt x="80" y="45"/>
                    <a:pt x="80" y="45"/>
                  </a:cubicBezTo>
                  <a:cubicBezTo>
                    <a:pt x="82" y="46"/>
                    <a:pt x="83" y="46"/>
                    <a:pt x="84" y="46"/>
                  </a:cubicBezTo>
                  <a:cubicBezTo>
                    <a:pt x="85" y="46"/>
                    <a:pt x="86" y="46"/>
                    <a:pt x="87" y="45"/>
                  </a:cubicBezTo>
                  <a:cubicBezTo>
                    <a:pt x="87" y="45"/>
                    <a:pt x="88" y="45"/>
                    <a:pt x="88" y="45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3"/>
                    <a:pt x="88" y="42"/>
                    <a:pt x="88" y="4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EC72719-5C5D-0EEE-228E-B50911DDD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7451" y="3748088"/>
              <a:ext cx="66675" cy="60325"/>
            </a:xfrm>
            <a:custGeom>
              <a:avLst/>
              <a:gdLst>
                <a:gd name="T0" fmla="*/ 63 w 65"/>
                <a:gd name="T1" fmla="*/ 20 h 58"/>
                <a:gd name="T2" fmla="*/ 59 w 65"/>
                <a:gd name="T3" fmla="*/ 19 h 58"/>
                <a:gd name="T4" fmla="*/ 57 w 65"/>
                <a:gd name="T5" fmla="*/ 17 h 58"/>
                <a:gd name="T6" fmla="*/ 53 w 65"/>
                <a:gd name="T7" fmla="*/ 16 h 58"/>
                <a:gd name="T8" fmla="*/ 50 w 65"/>
                <a:gd name="T9" fmla="*/ 13 h 58"/>
                <a:gd name="T10" fmla="*/ 48 w 65"/>
                <a:gd name="T11" fmla="*/ 12 h 58"/>
                <a:gd name="T12" fmla="*/ 46 w 65"/>
                <a:gd name="T13" fmla="*/ 9 h 58"/>
                <a:gd name="T14" fmla="*/ 41 w 65"/>
                <a:gd name="T15" fmla="*/ 4 h 58"/>
                <a:gd name="T16" fmla="*/ 38 w 65"/>
                <a:gd name="T17" fmla="*/ 2 h 58"/>
                <a:gd name="T18" fmla="*/ 37 w 65"/>
                <a:gd name="T19" fmla="*/ 2 h 58"/>
                <a:gd name="T20" fmla="*/ 32 w 65"/>
                <a:gd name="T21" fmla="*/ 1 h 58"/>
                <a:gd name="T22" fmla="*/ 32 w 65"/>
                <a:gd name="T23" fmla="*/ 4 h 58"/>
                <a:gd name="T24" fmla="*/ 35 w 65"/>
                <a:gd name="T25" fmla="*/ 8 h 58"/>
                <a:gd name="T26" fmla="*/ 34 w 65"/>
                <a:gd name="T27" fmla="*/ 11 h 58"/>
                <a:gd name="T28" fmla="*/ 31 w 65"/>
                <a:gd name="T29" fmla="*/ 8 h 58"/>
                <a:gd name="T30" fmla="*/ 28 w 65"/>
                <a:gd name="T31" fmla="*/ 10 h 58"/>
                <a:gd name="T32" fmla="*/ 25 w 65"/>
                <a:gd name="T33" fmla="*/ 15 h 58"/>
                <a:gd name="T34" fmla="*/ 24 w 65"/>
                <a:gd name="T35" fmla="*/ 18 h 58"/>
                <a:gd name="T36" fmla="*/ 23 w 65"/>
                <a:gd name="T37" fmla="*/ 22 h 58"/>
                <a:gd name="T38" fmla="*/ 21 w 65"/>
                <a:gd name="T39" fmla="*/ 25 h 58"/>
                <a:gd name="T40" fmla="*/ 22 w 65"/>
                <a:gd name="T41" fmla="*/ 29 h 58"/>
                <a:gd name="T42" fmla="*/ 23 w 65"/>
                <a:gd name="T43" fmla="*/ 31 h 58"/>
                <a:gd name="T44" fmla="*/ 22 w 65"/>
                <a:gd name="T45" fmla="*/ 36 h 58"/>
                <a:gd name="T46" fmla="*/ 19 w 65"/>
                <a:gd name="T47" fmla="*/ 34 h 58"/>
                <a:gd name="T48" fmla="*/ 14 w 65"/>
                <a:gd name="T49" fmla="*/ 31 h 58"/>
                <a:gd name="T50" fmla="*/ 8 w 65"/>
                <a:gd name="T51" fmla="*/ 26 h 58"/>
                <a:gd name="T52" fmla="*/ 6 w 65"/>
                <a:gd name="T53" fmla="*/ 23 h 58"/>
                <a:gd name="T54" fmla="*/ 4 w 65"/>
                <a:gd name="T55" fmla="*/ 22 h 58"/>
                <a:gd name="T56" fmla="*/ 0 w 65"/>
                <a:gd name="T57" fmla="*/ 24 h 58"/>
                <a:gd name="T58" fmla="*/ 3 w 65"/>
                <a:gd name="T59" fmla="*/ 26 h 58"/>
                <a:gd name="T60" fmla="*/ 6 w 65"/>
                <a:gd name="T61" fmla="*/ 28 h 58"/>
                <a:gd name="T62" fmla="*/ 8 w 65"/>
                <a:gd name="T63" fmla="*/ 29 h 58"/>
                <a:gd name="T64" fmla="*/ 12 w 65"/>
                <a:gd name="T65" fmla="*/ 33 h 58"/>
                <a:gd name="T66" fmla="*/ 16 w 65"/>
                <a:gd name="T67" fmla="*/ 36 h 58"/>
                <a:gd name="T68" fmla="*/ 24 w 65"/>
                <a:gd name="T69" fmla="*/ 41 h 58"/>
                <a:gd name="T70" fmla="*/ 28 w 65"/>
                <a:gd name="T71" fmla="*/ 45 h 58"/>
                <a:gd name="T72" fmla="*/ 31 w 65"/>
                <a:gd name="T73" fmla="*/ 46 h 58"/>
                <a:gd name="T74" fmla="*/ 34 w 65"/>
                <a:gd name="T75" fmla="*/ 51 h 58"/>
                <a:gd name="T76" fmla="*/ 37 w 65"/>
                <a:gd name="T77" fmla="*/ 57 h 58"/>
                <a:gd name="T78" fmla="*/ 40 w 65"/>
                <a:gd name="T79" fmla="*/ 57 h 58"/>
                <a:gd name="T80" fmla="*/ 40 w 65"/>
                <a:gd name="T81" fmla="*/ 48 h 58"/>
                <a:gd name="T82" fmla="*/ 42 w 65"/>
                <a:gd name="T83" fmla="*/ 43 h 58"/>
                <a:gd name="T84" fmla="*/ 45 w 65"/>
                <a:gd name="T85" fmla="*/ 38 h 58"/>
                <a:gd name="T86" fmla="*/ 48 w 65"/>
                <a:gd name="T87" fmla="*/ 33 h 58"/>
                <a:gd name="T88" fmla="*/ 49 w 65"/>
                <a:gd name="T89" fmla="*/ 35 h 58"/>
                <a:gd name="T90" fmla="*/ 55 w 65"/>
                <a:gd name="T91" fmla="*/ 38 h 58"/>
                <a:gd name="T92" fmla="*/ 58 w 65"/>
                <a:gd name="T93" fmla="*/ 35 h 58"/>
                <a:gd name="T94" fmla="*/ 58 w 65"/>
                <a:gd name="T95" fmla="*/ 30 h 58"/>
                <a:gd name="T96" fmla="*/ 58 w 65"/>
                <a:gd name="T97" fmla="*/ 28 h 58"/>
                <a:gd name="T98" fmla="*/ 62 w 65"/>
                <a:gd name="T99" fmla="*/ 27 h 58"/>
                <a:gd name="T100" fmla="*/ 65 w 65"/>
                <a:gd name="T10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5" h="58">
                  <a:moveTo>
                    <a:pt x="64" y="22"/>
                  </a:moveTo>
                  <a:cubicBezTo>
                    <a:pt x="64" y="22"/>
                    <a:pt x="64" y="21"/>
                    <a:pt x="64" y="21"/>
                  </a:cubicBezTo>
                  <a:cubicBezTo>
                    <a:pt x="63" y="21"/>
                    <a:pt x="63" y="20"/>
                    <a:pt x="63" y="20"/>
                  </a:cubicBezTo>
                  <a:cubicBezTo>
                    <a:pt x="63" y="20"/>
                    <a:pt x="62" y="20"/>
                    <a:pt x="61" y="20"/>
                  </a:cubicBezTo>
                  <a:cubicBezTo>
                    <a:pt x="61" y="20"/>
                    <a:pt x="60" y="20"/>
                    <a:pt x="59" y="20"/>
                  </a:cubicBezTo>
                  <a:cubicBezTo>
                    <a:pt x="59" y="20"/>
                    <a:pt x="59" y="20"/>
                    <a:pt x="59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58" y="18"/>
                    <a:pt x="57" y="18"/>
                    <a:pt x="57" y="17"/>
                  </a:cubicBezTo>
                  <a:cubicBezTo>
                    <a:pt x="57" y="17"/>
                    <a:pt x="57" y="17"/>
                    <a:pt x="56" y="16"/>
                  </a:cubicBezTo>
                  <a:cubicBezTo>
                    <a:pt x="56" y="15"/>
                    <a:pt x="56" y="16"/>
                    <a:pt x="55" y="16"/>
                  </a:cubicBezTo>
                  <a:cubicBezTo>
                    <a:pt x="55" y="16"/>
                    <a:pt x="53" y="16"/>
                    <a:pt x="53" y="16"/>
                  </a:cubicBezTo>
                  <a:cubicBezTo>
                    <a:pt x="52" y="16"/>
                    <a:pt x="52" y="15"/>
                    <a:pt x="51" y="15"/>
                  </a:cubicBezTo>
                  <a:cubicBezTo>
                    <a:pt x="51" y="15"/>
                    <a:pt x="51" y="14"/>
                    <a:pt x="51" y="14"/>
                  </a:cubicBezTo>
                  <a:cubicBezTo>
                    <a:pt x="51" y="14"/>
                    <a:pt x="51" y="14"/>
                    <a:pt x="50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3"/>
                    <a:pt x="48" y="12"/>
                    <a:pt x="48" y="12"/>
                  </a:cubicBezTo>
                  <a:cubicBezTo>
                    <a:pt x="47" y="12"/>
                    <a:pt x="46" y="11"/>
                    <a:pt x="46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10"/>
                    <a:pt x="46" y="9"/>
                    <a:pt x="46" y="9"/>
                  </a:cubicBezTo>
                  <a:cubicBezTo>
                    <a:pt x="45" y="8"/>
                    <a:pt x="44" y="7"/>
                    <a:pt x="44" y="6"/>
                  </a:cubicBezTo>
                  <a:cubicBezTo>
                    <a:pt x="43" y="6"/>
                    <a:pt x="43" y="6"/>
                    <a:pt x="43" y="5"/>
                  </a:cubicBezTo>
                  <a:cubicBezTo>
                    <a:pt x="42" y="5"/>
                    <a:pt x="42" y="5"/>
                    <a:pt x="41" y="4"/>
                  </a:cubicBezTo>
                  <a:cubicBezTo>
                    <a:pt x="41" y="4"/>
                    <a:pt x="40" y="4"/>
                    <a:pt x="40" y="4"/>
                  </a:cubicBezTo>
                  <a:cubicBezTo>
                    <a:pt x="39" y="4"/>
                    <a:pt x="39" y="3"/>
                    <a:pt x="39" y="3"/>
                  </a:cubicBezTo>
                  <a:cubicBezTo>
                    <a:pt x="39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8" y="2"/>
                    <a:pt x="38" y="2"/>
                    <a:pt x="38" y="2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3"/>
                    <a:pt x="36" y="2"/>
                    <a:pt x="35" y="2"/>
                  </a:cubicBezTo>
                  <a:cubicBezTo>
                    <a:pt x="35" y="2"/>
                    <a:pt x="34" y="0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3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cubicBezTo>
                    <a:pt x="32" y="3"/>
                    <a:pt x="32" y="3"/>
                    <a:pt x="32" y="4"/>
                  </a:cubicBezTo>
                  <a:cubicBezTo>
                    <a:pt x="32" y="5"/>
                    <a:pt x="33" y="5"/>
                    <a:pt x="33" y="5"/>
                  </a:cubicBezTo>
                  <a:cubicBezTo>
                    <a:pt x="34" y="5"/>
                    <a:pt x="34" y="6"/>
                    <a:pt x="34" y="7"/>
                  </a:cubicBezTo>
                  <a:cubicBezTo>
                    <a:pt x="35" y="7"/>
                    <a:pt x="35" y="7"/>
                    <a:pt x="35" y="8"/>
                  </a:cubicBezTo>
                  <a:cubicBezTo>
                    <a:pt x="35" y="9"/>
                    <a:pt x="36" y="9"/>
                    <a:pt x="35" y="10"/>
                  </a:cubicBezTo>
                  <a:cubicBezTo>
                    <a:pt x="35" y="10"/>
                    <a:pt x="35" y="11"/>
                    <a:pt x="35" y="11"/>
                  </a:cubicBezTo>
                  <a:cubicBezTo>
                    <a:pt x="35" y="11"/>
                    <a:pt x="34" y="11"/>
                    <a:pt x="34" y="11"/>
                  </a:cubicBezTo>
                  <a:cubicBezTo>
                    <a:pt x="34" y="11"/>
                    <a:pt x="33" y="11"/>
                    <a:pt x="33" y="11"/>
                  </a:cubicBezTo>
                  <a:cubicBezTo>
                    <a:pt x="33" y="10"/>
                    <a:pt x="33" y="10"/>
                    <a:pt x="33" y="10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8"/>
                    <a:pt x="29" y="9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7" y="11"/>
                    <a:pt x="26" y="12"/>
                    <a:pt x="26" y="12"/>
                  </a:cubicBezTo>
                  <a:cubicBezTo>
                    <a:pt x="25" y="12"/>
                    <a:pt x="25" y="13"/>
                    <a:pt x="25" y="14"/>
                  </a:cubicBezTo>
                  <a:cubicBezTo>
                    <a:pt x="25" y="14"/>
                    <a:pt x="25" y="14"/>
                    <a:pt x="25" y="15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5" y="17"/>
                    <a:pt x="25" y="18"/>
                  </a:cubicBezTo>
                  <a:cubicBezTo>
                    <a:pt x="24" y="18"/>
                    <a:pt x="25" y="18"/>
                    <a:pt x="24" y="18"/>
                  </a:cubicBezTo>
                  <a:cubicBezTo>
                    <a:pt x="24" y="19"/>
                    <a:pt x="24" y="19"/>
                    <a:pt x="23" y="20"/>
                  </a:cubicBezTo>
                  <a:cubicBezTo>
                    <a:pt x="23" y="20"/>
                    <a:pt x="23" y="21"/>
                    <a:pt x="23" y="21"/>
                  </a:cubicBezTo>
                  <a:cubicBezTo>
                    <a:pt x="23" y="21"/>
                    <a:pt x="23" y="21"/>
                    <a:pt x="23" y="22"/>
                  </a:cubicBezTo>
                  <a:cubicBezTo>
                    <a:pt x="22" y="22"/>
                    <a:pt x="23" y="22"/>
                    <a:pt x="22" y="22"/>
                  </a:cubicBezTo>
                  <a:cubicBezTo>
                    <a:pt x="22" y="23"/>
                    <a:pt x="22" y="23"/>
                    <a:pt x="21" y="24"/>
                  </a:cubicBezTo>
                  <a:cubicBezTo>
                    <a:pt x="21" y="24"/>
                    <a:pt x="21" y="25"/>
                    <a:pt x="21" y="25"/>
                  </a:cubicBezTo>
                  <a:cubicBezTo>
                    <a:pt x="21" y="25"/>
                    <a:pt x="21" y="26"/>
                    <a:pt x="21" y="26"/>
                  </a:cubicBezTo>
                  <a:cubicBezTo>
                    <a:pt x="22" y="27"/>
                    <a:pt x="21" y="27"/>
                    <a:pt x="22" y="28"/>
                  </a:cubicBezTo>
                  <a:cubicBezTo>
                    <a:pt x="22" y="28"/>
                    <a:pt x="22" y="29"/>
                    <a:pt x="22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3" y="29"/>
                    <a:pt x="23" y="30"/>
                    <a:pt x="23" y="30"/>
                  </a:cubicBezTo>
                  <a:cubicBezTo>
                    <a:pt x="23" y="30"/>
                    <a:pt x="23" y="31"/>
                    <a:pt x="23" y="31"/>
                  </a:cubicBezTo>
                  <a:cubicBezTo>
                    <a:pt x="23" y="33"/>
                    <a:pt x="23" y="34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1" y="37"/>
                    <a:pt x="21" y="37"/>
                    <a:pt x="21" y="37"/>
                  </a:cubicBezTo>
                  <a:cubicBezTo>
                    <a:pt x="20" y="36"/>
                    <a:pt x="20" y="36"/>
                    <a:pt x="20" y="35"/>
                  </a:cubicBezTo>
                  <a:cubicBezTo>
                    <a:pt x="19" y="35"/>
                    <a:pt x="19" y="34"/>
                    <a:pt x="19" y="34"/>
                  </a:cubicBezTo>
                  <a:cubicBezTo>
                    <a:pt x="19" y="33"/>
                    <a:pt x="18" y="33"/>
                    <a:pt x="18" y="33"/>
                  </a:cubicBezTo>
                  <a:cubicBezTo>
                    <a:pt x="17" y="32"/>
                    <a:pt x="15" y="33"/>
                    <a:pt x="15" y="32"/>
                  </a:cubicBezTo>
                  <a:cubicBezTo>
                    <a:pt x="15" y="32"/>
                    <a:pt x="14" y="31"/>
                    <a:pt x="14" y="31"/>
                  </a:cubicBezTo>
                  <a:cubicBezTo>
                    <a:pt x="13" y="31"/>
                    <a:pt x="12" y="30"/>
                    <a:pt x="12" y="30"/>
                  </a:cubicBezTo>
                  <a:cubicBezTo>
                    <a:pt x="11" y="29"/>
                    <a:pt x="10" y="29"/>
                    <a:pt x="9" y="28"/>
                  </a:cubicBezTo>
                  <a:cubicBezTo>
                    <a:pt x="9" y="27"/>
                    <a:pt x="8" y="27"/>
                    <a:pt x="8" y="26"/>
                  </a:cubicBezTo>
                  <a:cubicBezTo>
                    <a:pt x="8" y="26"/>
                    <a:pt x="8" y="25"/>
                    <a:pt x="7" y="25"/>
                  </a:cubicBezTo>
                  <a:cubicBezTo>
                    <a:pt x="7" y="25"/>
                    <a:pt x="6" y="24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3"/>
                  </a:cubicBezTo>
                  <a:cubicBezTo>
                    <a:pt x="5" y="23"/>
                    <a:pt x="5" y="22"/>
                    <a:pt x="5" y="22"/>
                  </a:cubicBezTo>
                  <a:cubicBezTo>
                    <a:pt x="5" y="22"/>
                    <a:pt x="4" y="22"/>
                    <a:pt x="4" y="22"/>
                  </a:cubicBezTo>
                  <a:cubicBezTo>
                    <a:pt x="4" y="23"/>
                    <a:pt x="4" y="23"/>
                    <a:pt x="3" y="23"/>
                  </a:cubicBezTo>
                  <a:cubicBezTo>
                    <a:pt x="3" y="23"/>
                    <a:pt x="1" y="23"/>
                    <a:pt x="1" y="24"/>
                  </a:cubicBezTo>
                  <a:cubicBezTo>
                    <a:pt x="1" y="24"/>
                    <a:pt x="1" y="24"/>
                    <a:pt x="0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1" y="26"/>
                    <a:pt x="2" y="26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4" y="26"/>
                    <a:pt x="5" y="27"/>
                    <a:pt x="5" y="27"/>
                  </a:cubicBezTo>
                  <a:cubicBezTo>
                    <a:pt x="5" y="27"/>
                    <a:pt x="6" y="27"/>
                    <a:pt x="6" y="28"/>
                  </a:cubicBezTo>
                  <a:cubicBezTo>
                    <a:pt x="6" y="28"/>
                    <a:pt x="6" y="28"/>
                    <a:pt x="7" y="28"/>
                  </a:cubicBezTo>
                  <a:cubicBezTo>
                    <a:pt x="7" y="28"/>
                    <a:pt x="7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1" y="32"/>
                    <a:pt x="11" y="32"/>
                    <a:pt x="11" y="32"/>
                  </a:cubicBezTo>
                  <a:cubicBezTo>
                    <a:pt x="12" y="32"/>
                    <a:pt x="12" y="33"/>
                    <a:pt x="12" y="33"/>
                  </a:cubicBezTo>
                  <a:cubicBezTo>
                    <a:pt x="13" y="34"/>
                    <a:pt x="13" y="34"/>
                    <a:pt x="14" y="34"/>
                  </a:cubicBezTo>
                  <a:cubicBezTo>
                    <a:pt x="14" y="35"/>
                    <a:pt x="15" y="35"/>
                    <a:pt x="15" y="36"/>
                  </a:cubicBezTo>
                  <a:cubicBezTo>
                    <a:pt x="15" y="36"/>
                    <a:pt x="15" y="36"/>
                    <a:pt x="16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8" y="37"/>
                    <a:pt x="20" y="38"/>
                    <a:pt x="21" y="39"/>
                  </a:cubicBezTo>
                  <a:cubicBezTo>
                    <a:pt x="22" y="40"/>
                    <a:pt x="23" y="40"/>
                    <a:pt x="24" y="41"/>
                  </a:cubicBezTo>
                  <a:cubicBezTo>
                    <a:pt x="25" y="41"/>
                    <a:pt x="26" y="42"/>
                    <a:pt x="26" y="43"/>
                  </a:cubicBezTo>
                  <a:cubicBezTo>
                    <a:pt x="26" y="44"/>
                    <a:pt x="27" y="44"/>
                    <a:pt x="27" y="45"/>
                  </a:cubicBezTo>
                  <a:cubicBezTo>
                    <a:pt x="27" y="45"/>
                    <a:pt x="28" y="45"/>
                    <a:pt x="28" y="45"/>
                  </a:cubicBezTo>
                  <a:cubicBezTo>
                    <a:pt x="28" y="46"/>
                    <a:pt x="29" y="46"/>
                    <a:pt x="29" y="46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6"/>
                    <a:pt x="30" y="46"/>
                    <a:pt x="31" y="46"/>
                  </a:cubicBezTo>
                  <a:cubicBezTo>
                    <a:pt x="31" y="46"/>
                    <a:pt x="31" y="46"/>
                    <a:pt x="31" y="47"/>
                  </a:cubicBezTo>
                  <a:cubicBezTo>
                    <a:pt x="32" y="48"/>
                    <a:pt x="32" y="49"/>
                    <a:pt x="33" y="50"/>
                  </a:cubicBezTo>
                  <a:cubicBezTo>
                    <a:pt x="33" y="50"/>
                    <a:pt x="34" y="50"/>
                    <a:pt x="34" y="51"/>
                  </a:cubicBezTo>
                  <a:cubicBezTo>
                    <a:pt x="34" y="51"/>
                    <a:pt x="35" y="51"/>
                    <a:pt x="35" y="52"/>
                  </a:cubicBezTo>
                  <a:cubicBezTo>
                    <a:pt x="35" y="53"/>
                    <a:pt x="35" y="54"/>
                    <a:pt x="36" y="55"/>
                  </a:cubicBezTo>
                  <a:cubicBezTo>
                    <a:pt x="36" y="55"/>
                    <a:pt x="36" y="56"/>
                    <a:pt x="37" y="57"/>
                  </a:cubicBezTo>
                  <a:cubicBezTo>
                    <a:pt x="37" y="57"/>
                    <a:pt x="38" y="57"/>
                    <a:pt x="38" y="57"/>
                  </a:cubicBezTo>
                  <a:cubicBezTo>
                    <a:pt x="39" y="58"/>
                    <a:pt x="39" y="58"/>
                    <a:pt x="40" y="58"/>
                  </a:cubicBezTo>
                  <a:cubicBezTo>
                    <a:pt x="40" y="58"/>
                    <a:pt x="40" y="58"/>
                    <a:pt x="40" y="57"/>
                  </a:cubicBezTo>
                  <a:cubicBezTo>
                    <a:pt x="40" y="57"/>
                    <a:pt x="40" y="57"/>
                    <a:pt x="41" y="57"/>
                  </a:cubicBezTo>
                  <a:cubicBezTo>
                    <a:pt x="41" y="56"/>
                    <a:pt x="42" y="55"/>
                    <a:pt x="42" y="54"/>
                  </a:cubicBezTo>
                  <a:cubicBezTo>
                    <a:pt x="42" y="52"/>
                    <a:pt x="41" y="50"/>
                    <a:pt x="40" y="48"/>
                  </a:cubicBezTo>
                  <a:cubicBezTo>
                    <a:pt x="39" y="48"/>
                    <a:pt x="38" y="47"/>
                    <a:pt x="38" y="46"/>
                  </a:cubicBezTo>
                  <a:cubicBezTo>
                    <a:pt x="39" y="45"/>
                    <a:pt x="40" y="45"/>
                    <a:pt x="41" y="44"/>
                  </a:cubicBezTo>
                  <a:cubicBezTo>
                    <a:pt x="42" y="44"/>
                    <a:pt x="42" y="43"/>
                    <a:pt x="42" y="43"/>
                  </a:cubicBezTo>
                  <a:cubicBezTo>
                    <a:pt x="42" y="42"/>
                    <a:pt x="43" y="41"/>
                    <a:pt x="43" y="41"/>
                  </a:cubicBezTo>
                  <a:cubicBezTo>
                    <a:pt x="43" y="40"/>
                    <a:pt x="43" y="40"/>
                    <a:pt x="44" y="39"/>
                  </a:cubicBezTo>
                  <a:cubicBezTo>
                    <a:pt x="44" y="39"/>
                    <a:pt x="44" y="39"/>
                    <a:pt x="45" y="38"/>
                  </a:cubicBezTo>
                  <a:cubicBezTo>
                    <a:pt x="45" y="38"/>
                    <a:pt x="46" y="37"/>
                    <a:pt x="46" y="36"/>
                  </a:cubicBezTo>
                  <a:cubicBezTo>
                    <a:pt x="47" y="35"/>
                    <a:pt x="48" y="35"/>
                    <a:pt x="48" y="34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48" y="33"/>
                    <a:pt x="49" y="32"/>
                    <a:pt x="49" y="32"/>
                  </a:cubicBezTo>
                  <a:cubicBezTo>
                    <a:pt x="49" y="32"/>
                    <a:pt x="49" y="32"/>
                    <a:pt x="49" y="33"/>
                  </a:cubicBezTo>
                  <a:cubicBezTo>
                    <a:pt x="49" y="33"/>
                    <a:pt x="49" y="34"/>
                    <a:pt x="49" y="35"/>
                  </a:cubicBezTo>
                  <a:cubicBezTo>
                    <a:pt x="49" y="36"/>
                    <a:pt x="50" y="37"/>
                    <a:pt x="50" y="38"/>
                  </a:cubicBezTo>
                  <a:cubicBezTo>
                    <a:pt x="50" y="39"/>
                    <a:pt x="51" y="39"/>
                    <a:pt x="52" y="39"/>
                  </a:cubicBezTo>
                  <a:cubicBezTo>
                    <a:pt x="53" y="39"/>
                    <a:pt x="54" y="38"/>
                    <a:pt x="55" y="38"/>
                  </a:cubicBezTo>
                  <a:cubicBezTo>
                    <a:pt x="56" y="38"/>
                    <a:pt x="57" y="37"/>
                    <a:pt x="57" y="37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4"/>
                    <a:pt x="58" y="34"/>
                    <a:pt x="58" y="33"/>
                  </a:cubicBezTo>
                  <a:cubicBezTo>
                    <a:pt x="59" y="33"/>
                    <a:pt x="59" y="31"/>
                    <a:pt x="59" y="31"/>
                  </a:cubicBezTo>
                  <a:cubicBezTo>
                    <a:pt x="58" y="30"/>
                    <a:pt x="58" y="30"/>
                    <a:pt x="58" y="30"/>
                  </a:cubicBezTo>
                  <a:cubicBezTo>
                    <a:pt x="58" y="30"/>
                    <a:pt x="57" y="30"/>
                    <a:pt x="57" y="30"/>
                  </a:cubicBezTo>
                  <a:cubicBezTo>
                    <a:pt x="57" y="30"/>
                    <a:pt x="57" y="29"/>
                    <a:pt x="56" y="29"/>
                  </a:cubicBezTo>
                  <a:cubicBezTo>
                    <a:pt x="56" y="28"/>
                    <a:pt x="57" y="27"/>
                    <a:pt x="58" y="28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60" y="29"/>
                    <a:pt x="61" y="29"/>
                    <a:pt x="61" y="29"/>
                  </a:cubicBezTo>
                  <a:cubicBezTo>
                    <a:pt x="61" y="28"/>
                    <a:pt x="61" y="27"/>
                    <a:pt x="62" y="27"/>
                  </a:cubicBezTo>
                  <a:cubicBezTo>
                    <a:pt x="62" y="27"/>
                    <a:pt x="63" y="27"/>
                    <a:pt x="64" y="26"/>
                  </a:cubicBezTo>
                  <a:cubicBezTo>
                    <a:pt x="64" y="26"/>
                    <a:pt x="63" y="26"/>
                    <a:pt x="64" y="26"/>
                  </a:cubicBezTo>
                  <a:cubicBezTo>
                    <a:pt x="64" y="25"/>
                    <a:pt x="64" y="25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65" y="24"/>
                    <a:pt x="64" y="22"/>
                    <a:pt x="64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EFDC59D9-641C-1F69-E41E-53D4783A2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99201" y="3654426"/>
              <a:ext cx="100013" cy="142875"/>
            </a:xfrm>
            <a:custGeom>
              <a:avLst/>
              <a:gdLst>
                <a:gd name="T0" fmla="*/ 25 w 96"/>
                <a:gd name="T1" fmla="*/ 119 h 138"/>
                <a:gd name="T2" fmla="*/ 25 w 96"/>
                <a:gd name="T3" fmla="*/ 120 h 138"/>
                <a:gd name="T4" fmla="*/ 26 w 96"/>
                <a:gd name="T5" fmla="*/ 119 h 138"/>
                <a:gd name="T6" fmla="*/ 28 w 96"/>
                <a:gd name="T7" fmla="*/ 123 h 138"/>
                <a:gd name="T8" fmla="*/ 26 w 96"/>
                <a:gd name="T9" fmla="*/ 121 h 138"/>
                <a:gd name="T10" fmla="*/ 92 w 96"/>
                <a:gd name="T11" fmla="*/ 100 h 138"/>
                <a:gd name="T12" fmla="*/ 88 w 96"/>
                <a:gd name="T13" fmla="*/ 97 h 138"/>
                <a:gd name="T14" fmla="*/ 85 w 96"/>
                <a:gd name="T15" fmla="*/ 91 h 138"/>
                <a:gd name="T16" fmla="*/ 83 w 96"/>
                <a:gd name="T17" fmla="*/ 81 h 138"/>
                <a:gd name="T18" fmla="*/ 88 w 96"/>
                <a:gd name="T19" fmla="*/ 75 h 138"/>
                <a:gd name="T20" fmla="*/ 86 w 96"/>
                <a:gd name="T21" fmla="*/ 63 h 138"/>
                <a:gd name="T22" fmla="*/ 87 w 96"/>
                <a:gd name="T23" fmla="*/ 59 h 138"/>
                <a:gd name="T24" fmla="*/ 80 w 96"/>
                <a:gd name="T25" fmla="*/ 54 h 138"/>
                <a:gd name="T26" fmla="*/ 75 w 96"/>
                <a:gd name="T27" fmla="*/ 57 h 138"/>
                <a:gd name="T28" fmla="*/ 65 w 96"/>
                <a:gd name="T29" fmla="*/ 52 h 138"/>
                <a:gd name="T30" fmla="*/ 61 w 96"/>
                <a:gd name="T31" fmla="*/ 49 h 138"/>
                <a:gd name="T32" fmla="*/ 62 w 96"/>
                <a:gd name="T33" fmla="*/ 44 h 138"/>
                <a:gd name="T34" fmla="*/ 60 w 96"/>
                <a:gd name="T35" fmla="*/ 38 h 138"/>
                <a:gd name="T36" fmla="*/ 60 w 96"/>
                <a:gd name="T37" fmla="*/ 32 h 138"/>
                <a:gd name="T38" fmla="*/ 47 w 96"/>
                <a:gd name="T39" fmla="*/ 26 h 138"/>
                <a:gd name="T40" fmla="*/ 46 w 96"/>
                <a:gd name="T41" fmla="*/ 17 h 138"/>
                <a:gd name="T42" fmla="*/ 41 w 96"/>
                <a:gd name="T43" fmla="*/ 12 h 138"/>
                <a:gd name="T44" fmla="*/ 36 w 96"/>
                <a:gd name="T45" fmla="*/ 5 h 138"/>
                <a:gd name="T46" fmla="*/ 19 w 96"/>
                <a:gd name="T47" fmla="*/ 0 h 138"/>
                <a:gd name="T48" fmla="*/ 12 w 96"/>
                <a:gd name="T49" fmla="*/ 4 h 138"/>
                <a:gd name="T50" fmla="*/ 3 w 96"/>
                <a:gd name="T51" fmla="*/ 8 h 138"/>
                <a:gd name="T52" fmla="*/ 2 w 96"/>
                <a:gd name="T53" fmla="*/ 14 h 138"/>
                <a:gd name="T54" fmla="*/ 2 w 96"/>
                <a:gd name="T55" fmla="*/ 21 h 138"/>
                <a:gd name="T56" fmla="*/ 3 w 96"/>
                <a:gd name="T57" fmla="*/ 28 h 138"/>
                <a:gd name="T58" fmla="*/ 9 w 96"/>
                <a:gd name="T59" fmla="*/ 36 h 138"/>
                <a:gd name="T60" fmla="*/ 11 w 96"/>
                <a:gd name="T61" fmla="*/ 49 h 138"/>
                <a:gd name="T62" fmla="*/ 6 w 96"/>
                <a:gd name="T63" fmla="*/ 62 h 138"/>
                <a:gd name="T64" fmla="*/ 12 w 96"/>
                <a:gd name="T65" fmla="*/ 65 h 138"/>
                <a:gd name="T66" fmla="*/ 12 w 96"/>
                <a:gd name="T67" fmla="*/ 71 h 138"/>
                <a:gd name="T68" fmla="*/ 17 w 96"/>
                <a:gd name="T69" fmla="*/ 75 h 138"/>
                <a:gd name="T70" fmla="*/ 8 w 96"/>
                <a:gd name="T71" fmla="*/ 76 h 138"/>
                <a:gd name="T72" fmla="*/ 14 w 96"/>
                <a:gd name="T73" fmla="*/ 87 h 138"/>
                <a:gd name="T74" fmla="*/ 13 w 96"/>
                <a:gd name="T75" fmla="*/ 93 h 138"/>
                <a:gd name="T76" fmla="*/ 8 w 96"/>
                <a:gd name="T77" fmla="*/ 92 h 138"/>
                <a:gd name="T78" fmla="*/ 12 w 96"/>
                <a:gd name="T79" fmla="*/ 96 h 138"/>
                <a:gd name="T80" fmla="*/ 18 w 96"/>
                <a:gd name="T81" fmla="*/ 104 h 138"/>
                <a:gd name="T82" fmla="*/ 24 w 96"/>
                <a:gd name="T83" fmla="*/ 107 h 138"/>
                <a:gd name="T84" fmla="*/ 28 w 96"/>
                <a:gd name="T85" fmla="*/ 111 h 138"/>
                <a:gd name="T86" fmla="*/ 34 w 96"/>
                <a:gd name="T87" fmla="*/ 116 h 138"/>
                <a:gd name="T88" fmla="*/ 39 w 96"/>
                <a:gd name="T89" fmla="*/ 110 h 138"/>
                <a:gd name="T90" fmla="*/ 43 w 96"/>
                <a:gd name="T91" fmla="*/ 101 h 138"/>
                <a:gd name="T92" fmla="*/ 49 w 96"/>
                <a:gd name="T93" fmla="*/ 104 h 138"/>
                <a:gd name="T94" fmla="*/ 53 w 96"/>
                <a:gd name="T95" fmla="*/ 111 h 138"/>
                <a:gd name="T96" fmla="*/ 59 w 96"/>
                <a:gd name="T97" fmla="*/ 119 h 138"/>
                <a:gd name="T98" fmla="*/ 67 w 96"/>
                <a:gd name="T99" fmla="*/ 125 h 138"/>
                <a:gd name="T100" fmla="*/ 64 w 96"/>
                <a:gd name="T101" fmla="*/ 132 h 138"/>
                <a:gd name="T102" fmla="*/ 62 w 96"/>
                <a:gd name="T103" fmla="*/ 138 h 138"/>
                <a:gd name="T104" fmla="*/ 72 w 96"/>
                <a:gd name="T105" fmla="*/ 136 h 138"/>
                <a:gd name="T106" fmla="*/ 82 w 96"/>
                <a:gd name="T107" fmla="*/ 135 h 138"/>
                <a:gd name="T108" fmla="*/ 84 w 96"/>
                <a:gd name="T109" fmla="*/ 127 h 138"/>
                <a:gd name="T110" fmla="*/ 83 w 96"/>
                <a:gd name="T111" fmla="*/ 116 h 138"/>
                <a:gd name="T112" fmla="*/ 91 w 96"/>
                <a:gd name="T113" fmla="*/ 11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6" h="138">
                  <a:moveTo>
                    <a:pt x="26" y="119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6" y="119"/>
                  </a:cubicBezTo>
                  <a:moveTo>
                    <a:pt x="25" y="119"/>
                  </a:moveTo>
                  <a:cubicBezTo>
                    <a:pt x="25" y="119"/>
                    <a:pt x="26" y="119"/>
                    <a:pt x="26" y="119"/>
                  </a:cubicBezTo>
                  <a:cubicBezTo>
                    <a:pt x="26" y="119"/>
                    <a:pt x="25" y="119"/>
                    <a:pt x="25" y="119"/>
                  </a:cubicBezTo>
                  <a:cubicBezTo>
                    <a:pt x="25" y="119"/>
                    <a:pt x="26" y="119"/>
                    <a:pt x="26" y="119"/>
                  </a:cubicBezTo>
                  <a:cubicBezTo>
                    <a:pt x="26" y="119"/>
                    <a:pt x="25" y="119"/>
                    <a:pt x="25" y="119"/>
                  </a:cubicBezTo>
                  <a:moveTo>
                    <a:pt x="25" y="119"/>
                  </a:moveTo>
                  <a:cubicBezTo>
                    <a:pt x="25" y="119"/>
                    <a:pt x="25" y="119"/>
                    <a:pt x="25" y="119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20"/>
                  </a:cubicBezTo>
                  <a:cubicBezTo>
                    <a:pt x="25" y="120"/>
                    <a:pt x="25" y="120"/>
                    <a:pt x="25" y="119"/>
                  </a:cubicBezTo>
                  <a:moveTo>
                    <a:pt x="25" y="120"/>
                  </a:moveTo>
                  <a:cubicBezTo>
                    <a:pt x="25" y="120"/>
                    <a:pt x="25" y="120"/>
                    <a:pt x="25" y="119"/>
                  </a:cubicBezTo>
                  <a:cubicBezTo>
                    <a:pt x="25" y="120"/>
                    <a:pt x="25" y="120"/>
                    <a:pt x="25" y="120"/>
                  </a:cubicBezTo>
                  <a:moveTo>
                    <a:pt x="26" y="119"/>
                  </a:move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7" y="119"/>
                  </a:cubicBezTo>
                  <a:cubicBezTo>
                    <a:pt x="26" y="119"/>
                    <a:pt x="26" y="119"/>
                    <a:pt x="26" y="119"/>
                  </a:cubicBezTo>
                  <a:moveTo>
                    <a:pt x="26" y="121"/>
                  </a:moveTo>
                  <a:cubicBezTo>
                    <a:pt x="26" y="121"/>
                    <a:pt x="26" y="121"/>
                    <a:pt x="26" y="121"/>
                  </a:cubicBezTo>
                  <a:moveTo>
                    <a:pt x="28" y="122"/>
                  </a:moveTo>
                  <a:cubicBezTo>
                    <a:pt x="28" y="122"/>
                    <a:pt x="28" y="122"/>
                    <a:pt x="28" y="123"/>
                  </a:cubicBezTo>
                  <a:cubicBezTo>
                    <a:pt x="28" y="122"/>
                    <a:pt x="28" y="122"/>
                    <a:pt x="28" y="122"/>
                  </a:cubicBezTo>
                  <a:moveTo>
                    <a:pt x="27" y="119"/>
                  </a:moveTo>
                  <a:cubicBezTo>
                    <a:pt x="27" y="119"/>
                    <a:pt x="27" y="119"/>
                    <a:pt x="27" y="119"/>
                  </a:cubicBezTo>
                  <a:cubicBezTo>
                    <a:pt x="27" y="119"/>
                    <a:pt x="27" y="119"/>
                    <a:pt x="27" y="119"/>
                  </a:cubicBezTo>
                  <a:moveTo>
                    <a:pt x="26" y="121"/>
                  </a:moveTo>
                  <a:cubicBezTo>
                    <a:pt x="26" y="121"/>
                    <a:pt x="26" y="121"/>
                    <a:pt x="26" y="121"/>
                  </a:cubicBezTo>
                  <a:moveTo>
                    <a:pt x="96" y="106"/>
                  </a:moveTo>
                  <a:cubicBezTo>
                    <a:pt x="96" y="106"/>
                    <a:pt x="95" y="106"/>
                    <a:pt x="95" y="105"/>
                  </a:cubicBezTo>
                  <a:cubicBezTo>
                    <a:pt x="95" y="105"/>
                    <a:pt x="95" y="105"/>
                    <a:pt x="95" y="105"/>
                  </a:cubicBezTo>
                  <a:cubicBezTo>
                    <a:pt x="95" y="104"/>
                    <a:pt x="94" y="104"/>
                    <a:pt x="94" y="104"/>
                  </a:cubicBezTo>
                  <a:cubicBezTo>
                    <a:pt x="94" y="103"/>
                    <a:pt x="93" y="102"/>
                    <a:pt x="93" y="101"/>
                  </a:cubicBezTo>
                  <a:cubicBezTo>
                    <a:pt x="93" y="101"/>
                    <a:pt x="92" y="101"/>
                    <a:pt x="92" y="100"/>
                  </a:cubicBezTo>
                  <a:cubicBezTo>
                    <a:pt x="92" y="100"/>
                    <a:pt x="92" y="100"/>
                    <a:pt x="91" y="99"/>
                  </a:cubicBezTo>
                  <a:cubicBezTo>
                    <a:pt x="91" y="99"/>
                    <a:pt x="90" y="99"/>
                    <a:pt x="90" y="98"/>
                  </a:cubicBezTo>
                  <a:cubicBezTo>
                    <a:pt x="89" y="98"/>
                    <a:pt x="88" y="98"/>
                    <a:pt x="88" y="98"/>
                  </a:cubicBezTo>
                  <a:cubicBezTo>
                    <a:pt x="87" y="98"/>
                    <a:pt x="86" y="98"/>
                    <a:pt x="86" y="98"/>
                  </a:cubicBezTo>
                  <a:cubicBezTo>
                    <a:pt x="86" y="98"/>
                    <a:pt x="86" y="97"/>
                    <a:pt x="86" y="96"/>
                  </a:cubicBezTo>
                  <a:cubicBezTo>
                    <a:pt x="87" y="96"/>
                    <a:pt x="88" y="97"/>
                    <a:pt x="88" y="97"/>
                  </a:cubicBezTo>
                  <a:cubicBezTo>
                    <a:pt x="88" y="96"/>
                    <a:pt x="87" y="96"/>
                    <a:pt x="87" y="95"/>
                  </a:cubicBezTo>
                  <a:cubicBezTo>
                    <a:pt x="87" y="94"/>
                    <a:pt x="87" y="94"/>
                    <a:pt x="86" y="94"/>
                  </a:cubicBezTo>
                  <a:cubicBezTo>
                    <a:pt x="86" y="94"/>
                    <a:pt x="86" y="93"/>
                    <a:pt x="86" y="93"/>
                  </a:cubicBezTo>
                  <a:cubicBezTo>
                    <a:pt x="86" y="93"/>
                    <a:pt x="85" y="92"/>
                    <a:pt x="85" y="92"/>
                  </a:cubicBezTo>
                  <a:cubicBezTo>
                    <a:pt x="85" y="92"/>
                    <a:pt x="85" y="91"/>
                    <a:pt x="85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85" y="90"/>
                    <a:pt x="85" y="90"/>
                    <a:pt x="85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4" y="89"/>
                    <a:pt x="84" y="89"/>
                    <a:pt x="84" y="89"/>
                  </a:cubicBezTo>
                  <a:cubicBezTo>
                    <a:pt x="83" y="88"/>
                    <a:pt x="83" y="87"/>
                    <a:pt x="83" y="87"/>
                  </a:cubicBezTo>
                  <a:cubicBezTo>
                    <a:pt x="83" y="86"/>
                    <a:pt x="83" y="84"/>
                    <a:pt x="83" y="82"/>
                  </a:cubicBezTo>
                  <a:cubicBezTo>
                    <a:pt x="83" y="82"/>
                    <a:pt x="83" y="81"/>
                    <a:pt x="83" y="81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78"/>
                    <a:pt x="85" y="78"/>
                    <a:pt x="85" y="78"/>
                  </a:cubicBezTo>
                  <a:cubicBezTo>
                    <a:pt x="85" y="77"/>
                    <a:pt x="85" y="76"/>
                    <a:pt x="86" y="75"/>
                  </a:cubicBezTo>
                  <a:cubicBezTo>
                    <a:pt x="87" y="75"/>
                    <a:pt x="87" y="75"/>
                    <a:pt x="87" y="75"/>
                  </a:cubicBezTo>
                  <a:cubicBezTo>
                    <a:pt x="88" y="75"/>
                    <a:pt x="88" y="75"/>
                    <a:pt x="88" y="75"/>
                  </a:cubicBezTo>
                  <a:cubicBezTo>
                    <a:pt x="89" y="74"/>
                    <a:pt x="89" y="74"/>
                    <a:pt x="89" y="73"/>
                  </a:cubicBezTo>
                  <a:cubicBezTo>
                    <a:pt x="89" y="72"/>
                    <a:pt x="89" y="70"/>
                    <a:pt x="89" y="68"/>
                  </a:cubicBezTo>
                  <a:cubicBezTo>
                    <a:pt x="89" y="67"/>
                    <a:pt x="88" y="67"/>
                    <a:pt x="88" y="66"/>
                  </a:cubicBezTo>
                  <a:cubicBezTo>
                    <a:pt x="87" y="66"/>
                    <a:pt x="87" y="65"/>
                    <a:pt x="87" y="65"/>
                  </a:cubicBezTo>
                  <a:cubicBezTo>
                    <a:pt x="87" y="65"/>
                    <a:pt x="86" y="65"/>
                    <a:pt x="86" y="65"/>
                  </a:cubicBezTo>
                  <a:cubicBezTo>
                    <a:pt x="85" y="64"/>
                    <a:pt x="86" y="63"/>
                    <a:pt x="86" y="63"/>
                  </a:cubicBezTo>
                  <a:cubicBezTo>
                    <a:pt x="85" y="63"/>
                    <a:pt x="85" y="62"/>
                    <a:pt x="85" y="62"/>
                  </a:cubicBezTo>
                  <a:cubicBezTo>
                    <a:pt x="85" y="62"/>
                    <a:pt x="84" y="61"/>
                    <a:pt x="85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5" y="60"/>
                    <a:pt x="85" y="60"/>
                    <a:pt x="85" y="60"/>
                  </a:cubicBezTo>
                  <a:cubicBezTo>
                    <a:pt x="85" y="59"/>
                    <a:pt x="86" y="59"/>
                    <a:pt x="86" y="59"/>
                  </a:cubicBezTo>
                  <a:cubicBezTo>
                    <a:pt x="86" y="59"/>
                    <a:pt x="87" y="59"/>
                    <a:pt x="87" y="59"/>
                  </a:cubicBezTo>
                  <a:cubicBezTo>
                    <a:pt x="87" y="58"/>
                    <a:pt x="88" y="58"/>
                    <a:pt x="88" y="58"/>
                  </a:cubicBezTo>
                  <a:cubicBezTo>
                    <a:pt x="89" y="58"/>
                    <a:pt x="91" y="58"/>
                    <a:pt x="91" y="57"/>
                  </a:cubicBezTo>
                  <a:cubicBezTo>
                    <a:pt x="92" y="56"/>
                    <a:pt x="90" y="55"/>
                    <a:pt x="90" y="55"/>
                  </a:cubicBezTo>
                  <a:cubicBezTo>
                    <a:pt x="88" y="54"/>
                    <a:pt x="87" y="54"/>
                    <a:pt x="86" y="53"/>
                  </a:cubicBezTo>
                  <a:cubicBezTo>
                    <a:pt x="85" y="53"/>
                    <a:pt x="84" y="52"/>
                    <a:pt x="82" y="52"/>
                  </a:cubicBezTo>
                  <a:cubicBezTo>
                    <a:pt x="81" y="52"/>
                    <a:pt x="81" y="54"/>
                    <a:pt x="80" y="54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6"/>
                    <a:pt x="79" y="57"/>
                    <a:pt x="79" y="57"/>
                  </a:cubicBezTo>
                  <a:cubicBezTo>
                    <a:pt x="79" y="58"/>
                    <a:pt x="79" y="57"/>
                    <a:pt x="78" y="58"/>
                  </a:cubicBezTo>
                  <a:cubicBezTo>
                    <a:pt x="78" y="59"/>
                    <a:pt x="77" y="59"/>
                    <a:pt x="76" y="58"/>
                  </a:cubicBezTo>
                  <a:cubicBezTo>
                    <a:pt x="75" y="58"/>
                    <a:pt x="75" y="58"/>
                    <a:pt x="75" y="57"/>
                  </a:cubicBezTo>
                  <a:cubicBezTo>
                    <a:pt x="75" y="57"/>
                    <a:pt x="74" y="56"/>
                    <a:pt x="74" y="56"/>
                  </a:cubicBezTo>
                  <a:cubicBezTo>
                    <a:pt x="74" y="56"/>
                    <a:pt x="73" y="56"/>
                    <a:pt x="73" y="56"/>
                  </a:cubicBezTo>
                  <a:cubicBezTo>
                    <a:pt x="73" y="56"/>
                    <a:pt x="72" y="55"/>
                    <a:pt x="72" y="55"/>
                  </a:cubicBezTo>
                  <a:cubicBezTo>
                    <a:pt x="71" y="54"/>
                    <a:pt x="70" y="54"/>
                    <a:pt x="69" y="53"/>
                  </a:cubicBezTo>
                  <a:cubicBezTo>
                    <a:pt x="67" y="53"/>
                    <a:pt x="66" y="52"/>
                    <a:pt x="65" y="52"/>
                  </a:cubicBezTo>
                  <a:cubicBezTo>
                    <a:pt x="65" y="52"/>
                    <a:pt x="65" y="52"/>
                    <a:pt x="65" y="52"/>
                  </a:cubicBezTo>
                  <a:cubicBezTo>
                    <a:pt x="65" y="52"/>
                    <a:pt x="64" y="52"/>
                    <a:pt x="64" y="52"/>
                  </a:cubicBezTo>
                  <a:cubicBezTo>
                    <a:pt x="64" y="52"/>
                    <a:pt x="63" y="51"/>
                    <a:pt x="63" y="51"/>
                  </a:cubicBezTo>
                  <a:cubicBezTo>
                    <a:pt x="63" y="51"/>
                    <a:pt x="63" y="50"/>
                    <a:pt x="63" y="50"/>
                  </a:cubicBezTo>
                  <a:cubicBezTo>
                    <a:pt x="63" y="50"/>
                    <a:pt x="63" y="50"/>
                    <a:pt x="63" y="50"/>
                  </a:cubicBezTo>
                  <a:cubicBezTo>
                    <a:pt x="62" y="49"/>
                    <a:pt x="63" y="49"/>
                    <a:pt x="62" y="49"/>
                  </a:cubicBezTo>
                  <a:cubicBezTo>
                    <a:pt x="62" y="49"/>
                    <a:pt x="61" y="49"/>
                    <a:pt x="61" y="49"/>
                  </a:cubicBezTo>
                  <a:cubicBezTo>
                    <a:pt x="60" y="49"/>
                    <a:pt x="60" y="49"/>
                    <a:pt x="59" y="49"/>
                  </a:cubicBezTo>
                  <a:cubicBezTo>
                    <a:pt x="59" y="48"/>
                    <a:pt x="59" y="48"/>
                    <a:pt x="59" y="48"/>
                  </a:cubicBezTo>
                  <a:cubicBezTo>
                    <a:pt x="58" y="47"/>
                    <a:pt x="59" y="47"/>
                    <a:pt x="59" y="47"/>
                  </a:cubicBezTo>
                  <a:cubicBezTo>
                    <a:pt x="60" y="46"/>
                    <a:pt x="59" y="46"/>
                    <a:pt x="60" y="46"/>
                  </a:cubicBezTo>
                  <a:cubicBezTo>
                    <a:pt x="61" y="46"/>
                    <a:pt x="62" y="46"/>
                    <a:pt x="62" y="46"/>
                  </a:cubicBezTo>
                  <a:cubicBezTo>
                    <a:pt x="63" y="45"/>
                    <a:pt x="62" y="44"/>
                    <a:pt x="62" y="44"/>
                  </a:cubicBezTo>
                  <a:cubicBezTo>
                    <a:pt x="62" y="43"/>
                    <a:pt x="61" y="43"/>
                    <a:pt x="61" y="43"/>
                  </a:cubicBezTo>
                  <a:cubicBezTo>
                    <a:pt x="61" y="42"/>
                    <a:pt x="60" y="42"/>
                    <a:pt x="60" y="42"/>
                  </a:cubicBezTo>
                  <a:cubicBezTo>
                    <a:pt x="59" y="41"/>
                    <a:pt x="59" y="40"/>
                    <a:pt x="59" y="40"/>
                  </a:cubicBezTo>
                  <a:cubicBezTo>
                    <a:pt x="59" y="40"/>
                    <a:pt x="60" y="39"/>
                    <a:pt x="60" y="39"/>
                  </a:cubicBezTo>
                  <a:cubicBezTo>
                    <a:pt x="60" y="39"/>
                    <a:pt x="60" y="39"/>
                    <a:pt x="60" y="39"/>
                  </a:cubicBezTo>
                  <a:cubicBezTo>
                    <a:pt x="60" y="39"/>
                    <a:pt x="60" y="38"/>
                    <a:pt x="60" y="38"/>
                  </a:cubicBezTo>
                  <a:cubicBezTo>
                    <a:pt x="60" y="37"/>
                    <a:pt x="61" y="37"/>
                    <a:pt x="61" y="37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5"/>
                    <a:pt x="61" y="35"/>
                    <a:pt x="61" y="35"/>
                  </a:cubicBezTo>
                  <a:cubicBezTo>
                    <a:pt x="61" y="34"/>
                    <a:pt x="61" y="34"/>
                    <a:pt x="61" y="33"/>
                  </a:cubicBezTo>
                  <a:cubicBezTo>
                    <a:pt x="61" y="33"/>
                    <a:pt x="61" y="33"/>
                    <a:pt x="61" y="32"/>
                  </a:cubicBezTo>
                  <a:cubicBezTo>
                    <a:pt x="61" y="32"/>
                    <a:pt x="60" y="32"/>
                    <a:pt x="60" y="32"/>
                  </a:cubicBezTo>
                  <a:cubicBezTo>
                    <a:pt x="60" y="32"/>
                    <a:pt x="60" y="32"/>
                    <a:pt x="60" y="31"/>
                  </a:cubicBezTo>
                  <a:cubicBezTo>
                    <a:pt x="59" y="31"/>
                    <a:pt x="59" y="31"/>
                    <a:pt x="58" y="31"/>
                  </a:cubicBezTo>
                  <a:cubicBezTo>
                    <a:pt x="56" y="31"/>
                    <a:pt x="53" y="31"/>
                    <a:pt x="50" y="30"/>
                  </a:cubicBezTo>
                  <a:cubicBezTo>
                    <a:pt x="49" y="30"/>
                    <a:pt x="49" y="29"/>
                    <a:pt x="49" y="29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6"/>
                    <a:pt x="48" y="26"/>
                    <a:pt x="47" y="26"/>
                  </a:cubicBezTo>
                  <a:cubicBezTo>
                    <a:pt x="46" y="26"/>
                    <a:pt x="46" y="26"/>
                    <a:pt x="46" y="25"/>
                  </a:cubicBezTo>
                  <a:cubicBezTo>
                    <a:pt x="45" y="25"/>
                    <a:pt x="45" y="24"/>
                    <a:pt x="45" y="24"/>
                  </a:cubicBezTo>
                  <a:cubicBezTo>
                    <a:pt x="46" y="23"/>
                    <a:pt x="47" y="22"/>
                    <a:pt x="47" y="22"/>
                  </a:cubicBezTo>
                  <a:cubicBezTo>
                    <a:pt x="46" y="22"/>
                    <a:pt x="45" y="20"/>
                    <a:pt x="46" y="20"/>
                  </a:cubicBezTo>
                  <a:cubicBezTo>
                    <a:pt x="46" y="19"/>
                    <a:pt x="46" y="19"/>
                    <a:pt x="46" y="18"/>
                  </a:cubicBezTo>
                  <a:cubicBezTo>
                    <a:pt x="46" y="18"/>
                    <a:pt x="46" y="17"/>
                    <a:pt x="46" y="17"/>
                  </a:cubicBezTo>
                  <a:cubicBezTo>
                    <a:pt x="46" y="16"/>
                    <a:pt x="46" y="15"/>
                    <a:pt x="46" y="14"/>
                  </a:cubicBezTo>
                  <a:cubicBezTo>
                    <a:pt x="46" y="13"/>
                    <a:pt x="45" y="13"/>
                    <a:pt x="45" y="13"/>
                  </a:cubicBezTo>
                  <a:cubicBezTo>
                    <a:pt x="44" y="13"/>
                    <a:pt x="44" y="13"/>
                    <a:pt x="44" y="13"/>
                  </a:cubicBezTo>
                  <a:cubicBezTo>
                    <a:pt x="43" y="14"/>
                    <a:pt x="44" y="14"/>
                    <a:pt x="43" y="14"/>
                  </a:cubicBezTo>
                  <a:cubicBezTo>
                    <a:pt x="43" y="14"/>
                    <a:pt x="42" y="13"/>
                    <a:pt x="42" y="13"/>
                  </a:cubicBezTo>
                  <a:cubicBezTo>
                    <a:pt x="42" y="12"/>
                    <a:pt x="42" y="12"/>
                    <a:pt x="41" y="12"/>
                  </a:cubicBezTo>
                  <a:cubicBezTo>
                    <a:pt x="41" y="12"/>
                    <a:pt x="41" y="12"/>
                    <a:pt x="41" y="11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39" y="10"/>
                    <a:pt x="40" y="10"/>
                    <a:pt x="39" y="9"/>
                  </a:cubicBezTo>
                  <a:cubicBezTo>
                    <a:pt x="39" y="8"/>
                    <a:pt x="38" y="8"/>
                    <a:pt x="37" y="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5" y="7"/>
                    <a:pt x="36" y="6"/>
                    <a:pt x="36" y="5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5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20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4" y="3"/>
                    <a:pt x="13" y="3"/>
                    <a:pt x="12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7"/>
                    <a:pt x="9" y="8"/>
                    <a:pt x="8" y="7"/>
                  </a:cubicBezTo>
                  <a:cubicBezTo>
                    <a:pt x="8" y="7"/>
                    <a:pt x="7" y="6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5" y="5"/>
                    <a:pt x="4" y="7"/>
                    <a:pt x="3" y="8"/>
                  </a:cubicBezTo>
                  <a:cubicBezTo>
                    <a:pt x="3" y="8"/>
                    <a:pt x="1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9"/>
                    <a:pt x="1" y="10"/>
                    <a:pt x="1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2" y="13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2" y="17"/>
                    <a:pt x="2" y="17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1" y="21"/>
                    <a:pt x="2" y="21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3"/>
                    <a:pt x="4" y="23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7"/>
                    <a:pt x="3" y="27"/>
                    <a:pt x="3" y="28"/>
                  </a:cubicBezTo>
                  <a:cubicBezTo>
                    <a:pt x="4" y="28"/>
                    <a:pt x="4" y="29"/>
                    <a:pt x="4" y="29"/>
                  </a:cubicBezTo>
                  <a:cubicBezTo>
                    <a:pt x="6" y="29"/>
                    <a:pt x="7" y="30"/>
                    <a:pt x="8" y="30"/>
                  </a:cubicBezTo>
                  <a:cubicBezTo>
                    <a:pt x="9" y="31"/>
                    <a:pt x="9" y="30"/>
                    <a:pt x="10" y="31"/>
                  </a:cubicBezTo>
                  <a:cubicBezTo>
                    <a:pt x="11" y="32"/>
                    <a:pt x="11" y="32"/>
                    <a:pt x="12" y="33"/>
                  </a:cubicBezTo>
                  <a:cubicBezTo>
                    <a:pt x="12" y="33"/>
                    <a:pt x="12" y="34"/>
                    <a:pt x="12" y="34"/>
                  </a:cubicBezTo>
                  <a:cubicBezTo>
                    <a:pt x="13" y="35"/>
                    <a:pt x="10" y="36"/>
                    <a:pt x="9" y="36"/>
                  </a:cubicBezTo>
                  <a:cubicBezTo>
                    <a:pt x="9" y="36"/>
                    <a:pt x="7" y="36"/>
                    <a:pt x="6" y="37"/>
                  </a:cubicBezTo>
                  <a:cubicBezTo>
                    <a:pt x="6" y="38"/>
                    <a:pt x="6" y="38"/>
                    <a:pt x="6" y="39"/>
                  </a:cubicBezTo>
                  <a:cubicBezTo>
                    <a:pt x="6" y="39"/>
                    <a:pt x="6" y="40"/>
                    <a:pt x="6" y="40"/>
                  </a:cubicBezTo>
                  <a:cubicBezTo>
                    <a:pt x="4" y="41"/>
                    <a:pt x="6" y="42"/>
                    <a:pt x="6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9" y="45"/>
                    <a:pt x="11" y="47"/>
                    <a:pt x="11" y="49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9" y="54"/>
                    <a:pt x="8" y="56"/>
                    <a:pt x="7" y="58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1"/>
                    <a:pt x="6" y="61"/>
                  </a:cubicBezTo>
                  <a:cubicBezTo>
                    <a:pt x="6" y="61"/>
                    <a:pt x="6" y="61"/>
                    <a:pt x="6" y="62"/>
                  </a:cubicBezTo>
                  <a:cubicBezTo>
                    <a:pt x="6" y="62"/>
                    <a:pt x="7" y="62"/>
                    <a:pt x="7" y="62"/>
                  </a:cubicBezTo>
                  <a:cubicBezTo>
                    <a:pt x="7" y="63"/>
                    <a:pt x="7" y="63"/>
                    <a:pt x="7" y="63"/>
                  </a:cubicBezTo>
                  <a:cubicBezTo>
                    <a:pt x="7" y="63"/>
                    <a:pt x="8" y="63"/>
                    <a:pt x="8" y="63"/>
                  </a:cubicBezTo>
                  <a:cubicBezTo>
                    <a:pt x="9" y="63"/>
                    <a:pt x="9" y="64"/>
                    <a:pt x="10" y="64"/>
                  </a:cubicBezTo>
                  <a:cubicBezTo>
                    <a:pt x="11" y="64"/>
                    <a:pt x="12" y="63"/>
                    <a:pt x="12" y="64"/>
                  </a:cubicBezTo>
                  <a:cubicBezTo>
                    <a:pt x="12" y="64"/>
                    <a:pt x="12" y="65"/>
                    <a:pt x="12" y="65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0" y="67"/>
                    <a:pt x="10" y="68"/>
                    <a:pt x="10" y="68"/>
                  </a:cubicBezTo>
                  <a:cubicBezTo>
                    <a:pt x="10" y="69"/>
                    <a:pt x="11" y="69"/>
                    <a:pt x="11" y="69"/>
                  </a:cubicBezTo>
                  <a:cubicBezTo>
                    <a:pt x="11" y="70"/>
                    <a:pt x="12" y="70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2" y="71"/>
                    <a:pt x="12" y="71"/>
                    <a:pt x="12" y="71"/>
                  </a:cubicBezTo>
                  <a:cubicBezTo>
                    <a:pt x="13" y="72"/>
                    <a:pt x="13" y="72"/>
                    <a:pt x="14" y="72"/>
                  </a:cubicBezTo>
                  <a:cubicBezTo>
                    <a:pt x="14" y="73"/>
                    <a:pt x="15" y="73"/>
                    <a:pt x="16" y="73"/>
                  </a:cubicBezTo>
                  <a:cubicBezTo>
                    <a:pt x="16" y="73"/>
                    <a:pt x="17" y="73"/>
                    <a:pt x="17" y="74"/>
                  </a:cubicBezTo>
                  <a:cubicBezTo>
                    <a:pt x="17" y="74"/>
                    <a:pt x="17" y="75"/>
                    <a:pt x="17" y="75"/>
                  </a:cubicBezTo>
                  <a:cubicBezTo>
                    <a:pt x="17" y="75"/>
                    <a:pt x="17" y="75"/>
                    <a:pt x="17" y="76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6" y="77"/>
                    <a:pt x="16" y="77"/>
                  </a:cubicBezTo>
                  <a:cubicBezTo>
                    <a:pt x="16" y="78"/>
                    <a:pt x="14" y="78"/>
                    <a:pt x="13" y="78"/>
                  </a:cubicBezTo>
                  <a:cubicBezTo>
                    <a:pt x="12" y="78"/>
                    <a:pt x="11" y="78"/>
                    <a:pt x="9" y="77"/>
                  </a:cubicBezTo>
                  <a:cubicBezTo>
                    <a:pt x="9" y="77"/>
                    <a:pt x="9" y="77"/>
                    <a:pt x="8" y="76"/>
                  </a:cubicBezTo>
                  <a:cubicBezTo>
                    <a:pt x="8" y="77"/>
                    <a:pt x="8" y="78"/>
                    <a:pt x="8" y="78"/>
                  </a:cubicBezTo>
                  <a:cubicBezTo>
                    <a:pt x="8" y="79"/>
                    <a:pt x="8" y="79"/>
                    <a:pt x="9" y="79"/>
                  </a:cubicBezTo>
                  <a:cubicBezTo>
                    <a:pt x="10" y="79"/>
                    <a:pt x="10" y="79"/>
                    <a:pt x="10" y="80"/>
                  </a:cubicBezTo>
                  <a:cubicBezTo>
                    <a:pt x="10" y="81"/>
                    <a:pt x="11" y="81"/>
                    <a:pt x="11" y="81"/>
                  </a:cubicBezTo>
                  <a:cubicBezTo>
                    <a:pt x="12" y="83"/>
                    <a:pt x="12" y="84"/>
                    <a:pt x="13" y="85"/>
                  </a:cubicBezTo>
                  <a:cubicBezTo>
                    <a:pt x="13" y="85"/>
                    <a:pt x="14" y="86"/>
                    <a:pt x="14" y="87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88"/>
                    <a:pt x="14" y="88"/>
                    <a:pt x="14" y="88"/>
                  </a:cubicBezTo>
                  <a:cubicBezTo>
                    <a:pt x="14" y="89"/>
                    <a:pt x="14" y="89"/>
                    <a:pt x="14" y="90"/>
                  </a:cubicBezTo>
                  <a:cubicBezTo>
                    <a:pt x="14" y="90"/>
                    <a:pt x="14" y="91"/>
                    <a:pt x="14" y="91"/>
                  </a:cubicBezTo>
                  <a:cubicBezTo>
                    <a:pt x="14" y="91"/>
                    <a:pt x="13" y="92"/>
                    <a:pt x="13" y="92"/>
                  </a:cubicBezTo>
                  <a:cubicBezTo>
                    <a:pt x="13" y="92"/>
                    <a:pt x="13" y="93"/>
                    <a:pt x="13" y="93"/>
                  </a:cubicBezTo>
                  <a:cubicBezTo>
                    <a:pt x="12" y="93"/>
                    <a:pt x="12" y="93"/>
                    <a:pt x="12" y="92"/>
                  </a:cubicBezTo>
                  <a:cubicBezTo>
                    <a:pt x="12" y="92"/>
                    <a:pt x="11" y="91"/>
                    <a:pt x="11" y="91"/>
                  </a:cubicBezTo>
                  <a:cubicBezTo>
                    <a:pt x="11" y="90"/>
                    <a:pt x="11" y="90"/>
                    <a:pt x="11" y="89"/>
                  </a:cubicBezTo>
                  <a:cubicBezTo>
                    <a:pt x="10" y="89"/>
                    <a:pt x="9" y="90"/>
                    <a:pt x="9" y="90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8" y="91"/>
                    <a:pt x="8" y="91"/>
                    <a:pt x="8" y="92"/>
                  </a:cubicBezTo>
                  <a:cubicBezTo>
                    <a:pt x="8" y="92"/>
                    <a:pt x="8" y="93"/>
                    <a:pt x="7" y="93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7" y="93"/>
                    <a:pt x="8" y="93"/>
                    <a:pt x="8" y="94"/>
                  </a:cubicBezTo>
                  <a:cubicBezTo>
                    <a:pt x="8" y="94"/>
                    <a:pt x="8" y="95"/>
                    <a:pt x="9" y="95"/>
                  </a:cubicBezTo>
                  <a:cubicBezTo>
                    <a:pt x="9" y="95"/>
                    <a:pt x="10" y="95"/>
                    <a:pt x="10" y="95"/>
                  </a:cubicBezTo>
                  <a:cubicBezTo>
                    <a:pt x="11" y="96"/>
                    <a:pt x="11" y="96"/>
                    <a:pt x="12" y="96"/>
                  </a:cubicBezTo>
                  <a:cubicBezTo>
                    <a:pt x="12" y="97"/>
                    <a:pt x="12" y="97"/>
                    <a:pt x="13" y="97"/>
                  </a:cubicBezTo>
                  <a:cubicBezTo>
                    <a:pt x="13" y="98"/>
                    <a:pt x="14" y="99"/>
                    <a:pt x="15" y="100"/>
                  </a:cubicBezTo>
                  <a:cubicBezTo>
                    <a:pt x="15" y="100"/>
                    <a:pt x="16" y="101"/>
                    <a:pt x="16" y="101"/>
                  </a:cubicBezTo>
                  <a:cubicBezTo>
                    <a:pt x="15" y="101"/>
                    <a:pt x="15" y="101"/>
                    <a:pt x="15" y="101"/>
                  </a:cubicBezTo>
                  <a:cubicBezTo>
                    <a:pt x="15" y="102"/>
                    <a:pt x="16" y="103"/>
                    <a:pt x="17" y="103"/>
                  </a:cubicBezTo>
                  <a:cubicBezTo>
                    <a:pt x="17" y="103"/>
                    <a:pt x="18" y="104"/>
                    <a:pt x="18" y="104"/>
                  </a:cubicBezTo>
                  <a:cubicBezTo>
                    <a:pt x="18" y="104"/>
                    <a:pt x="18" y="104"/>
                    <a:pt x="19" y="104"/>
                  </a:cubicBezTo>
                  <a:cubicBezTo>
                    <a:pt x="19" y="104"/>
                    <a:pt x="19" y="104"/>
                    <a:pt x="19" y="104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20" y="106"/>
                    <a:pt x="20" y="106"/>
                  </a:cubicBezTo>
                  <a:cubicBezTo>
                    <a:pt x="21" y="106"/>
                    <a:pt x="21" y="107"/>
                    <a:pt x="22" y="107"/>
                  </a:cubicBezTo>
                  <a:cubicBezTo>
                    <a:pt x="22" y="107"/>
                    <a:pt x="24" y="107"/>
                    <a:pt x="24" y="107"/>
                  </a:cubicBezTo>
                  <a:cubicBezTo>
                    <a:pt x="25" y="107"/>
                    <a:pt x="25" y="106"/>
                    <a:pt x="25" y="10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9"/>
                    <a:pt x="27" y="109"/>
                    <a:pt x="27" y="109"/>
                  </a:cubicBezTo>
                  <a:cubicBezTo>
                    <a:pt x="27" y="109"/>
                    <a:pt x="27" y="109"/>
                    <a:pt x="28" y="110"/>
                  </a:cubicBezTo>
                  <a:cubicBezTo>
                    <a:pt x="28" y="110"/>
                    <a:pt x="28" y="110"/>
                    <a:pt x="28" y="110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9" y="111"/>
                    <a:pt x="30" y="111"/>
                    <a:pt x="30" y="111"/>
                  </a:cubicBezTo>
                  <a:cubicBezTo>
                    <a:pt x="31" y="111"/>
                    <a:pt x="32" y="111"/>
                    <a:pt x="32" y="111"/>
                  </a:cubicBezTo>
                  <a:cubicBezTo>
                    <a:pt x="32" y="111"/>
                    <a:pt x="32" y="112"/>
                    <a:pt x="33" y="112"/>
                  </a:cubicBezTo>
                  <a:cubicBezTo>
                    <a:pt x="33" y="112"/>
                    <a:pt x="33" y="113"/>
                    <a:pt x="33" y="113"/>
                  </a:cubicBezTo>
                  <a:cubicBezTo>
                    <a:pt x="33" y="113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5" y="117"/>
                    <a:pt x="35" y="116"/>
                  </a:cubicBezTo>
                  <a:cubicBezTo>
                    <a:pt x="35" y="116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7" y="114"/>
                    <a:pt x="38" y="114"/>
                    <a:pt x="38" y="114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38" y="111"/>
                    <a:pt x="38" y="111"/>
                    <a:pt x="39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10"/>
                    <a:pt x="40" y="110"/>
                    <a:pt x="40" y="110"/>
                  </a:cubicBezTo>
                  <a:cubicBezTo>
                    <a:pt x="40" y="109"/>
                    <a:pt x="41" y="109"/>
                    <a:pt x="41" y="108"/>
                  </a:cubicBezTo>
                  <a:cubicBezTo>
                    <a:pt x="41" y="108"/>
                    <a:pt x="42" y="108"/>
                    <a:pt x="42" y="107"/>
                  </a:cubicBezTo>
                  <a:cubicBezTo>
                    <a:pt x="43" y="107"/>
                    <a:pt x="42" y="106"/>
                    <a:pt x="42" y="105"/>
                  </a:cubicBezTo>
                  <a:cubicBezTo>
                    <a:pt x="42" y="104"/>
                    <a:pt x="43" y="103"/>
                    <a:pt x="43" y="101"/>
                  </a:cubicBezTo>
                  <a:cubicBezTo>
                    <a:pt x="44" y="101"/>
                    <a:pt x="44" y="100"/>
                    <a:pt x="45" y="101"/>
                  </a:cubicBezTo>
                  <a:cubicBezTo>
                    <a:pt x="45" y="101"/>
                    <a:pt x="44" y="101"/>
                    <a:pt x="44" y="101"/>
                  </a:cubicBezTo>
                  <a:cubicBezTo>
                    <a:pt x="44" y="102"/>
                    <a:pt x="44" y="101"/>
                    <a:pt x="44" y="102"/>
                  </a:cubicBezTo>
                  <a:cubicBezTo>
                    <a:pt x="44" y="104"/>
                    <a:pt x="45" y="105"/>
                    <a:pt x="45" y="106"/>
                  </a:cubicBezTo>
                  <a:cubicBezTo>
                    <a:pt x="46" y="106"/>
                    <a:pt x="47" y="105"/>
                    <a:pt x="48" y="105"/>
                  </a:cubicBezTo>
                  <a:cubicBezTo>
                    <a:pt x="48" y="105"/>
                    <a:pt x="48" y="105"/>
                    <a:pt x="49" y="104"/>
                  </a:cubicBezTo>
                  <a:cubicBezTo>
                    <a:pt x="49" y="104"/>
                    <a:pt x="49" y="103"/>
                    <a:pt x="49" y="103"/>
                  </a:cubicBezTo>
                  <a:cubicBezTo>
                    <a:pt x="49" y="103"/>
                    <a:pt x="50" y="103"/>
                    <a:pt x="50" y="103"/>
                  </a:cubicBezTo>
                  <a:cubicBezTo>
                    <a:pt x="51" y="104"/>
                    <a:pt x="51" y="104"/>
                    <a:pt x="50" y="105"/>
                  </a:cubicBezTo>
                  <a:cubicBezTo>
                    <a:pt x="52" y="107"/>
                    <a:pt x="52" y="107"/>
                    <a:pt x="52" y="107"/>
                  </a:cubicBezTo>
                  <a:cubicBezTo>
                    <a:pt x="52" y="108"/>
                    <a:pt x="53" y="109"/>
                    <a:pt x="53" y="109"/>
                  </a:cubicBezTo>
                  <a:cubicBezTo>
                    <a:pt x="53" y="110"/>
                    <a:pt x="53" y="111"/>
                    <a:pt x="53" y="111"/>
                  </a:cubicBezTo>
                  <a:cubicBezTo>
                    <a:pt x="54" y="112"/>
                    <a:pt x="55" y="112"/>
                    <a:pt x="56" y="113"/>
                  </a:cubicBezTo>
                  <a:cubicBezTo>
                    <a:pt x="56" y="113"/>
                    <a:pt x="56" y="114"/>
                    <a:pt x="56" y="114"/>
                  </a:cubicBezTo>
                  <a:cubicBezTo>
                    <a:pt x="57" y="114"/>
                    <a:pt x="57" y="115"/>
                    <a:pt x="57" y="115"/>
                  </a:cubicBezTo>
                  <a:cubicBezTo>
                    <a:pt x="58" y="114"/>
                    <a:pt x="59" y="115"/>
                    <a:pt x="59" y="115"/>
                  </a:cubicBezTo>
                  <a:cubicBezTo>
                    <a:pt x="59" y="115"/>
                    <a:pt x="59" y="116"/>
                    <a:pt x="59" y="117"/>
                  </a:cubicBezTo>
                  <a:cubicBezTo>
                    <a:pt x="59" y="118"/>
                    <a:pt x="59" y="118"/>
                    <a:pt x="59" y="119"/>
                  </a:cubicBezTo>
                  <a:cubicBezTo>
                    <a:pt x="60" y="119"/>
                    <a:pt x="60" y="121"/>
                    <a:pt x="61" y="121"/>
                  </a:cubicBezTo>
                  <a:cubicBezTo>
                    <a:pt x="63" y="117"/>
                    <a:pt x="65" y="123"/>
                    <a:pt x="66" y="123"/>
                  </a:cubicBezTo>
                  <a:cubicBezTo>
                    <a:pt x="67" y="123"/>
                    <a:pt x="67" y="122"/>
                    <a:pt x="67" y="122"/>
                  </a:cubicBezTo>
                  <a:cubicBezTo>
                    <a:pt x="68" y="122"/>
                    <a:pt x="68" y="123"/>
                    <a:pt x="68" y="123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68" y="124"/>
                    <a:pt x="67" y="125"/>
                    <a:pt x="67" y="125"/>
                  </a:cubicBezTo>
                  <a:cubicBezTo>
                    <a:pt x="66" y="126"/>
                    <a:pt x="66" y="126"/>
                    <a:pt x="66" y="127"/>
                  </a:cubicBezTo>
                  <a:cubicBezTo>
                    <a:pt x="66" y="128"/>
                    <a:pt x="66" y="129"/>
                    <a:pt x="66" y="129"/>
                  </a:cubicBezTo>
                  <a:cubicBezTo>
                    <a:pt x="66" y="129"/>
                    <a:pt x="66" y="129"/>
                    <a:pt x="66" y="130"/>
                  </a:cubicBezTo>
                  <a:cubicBezTo>
                    <a:pt x="66" y="130"/>
                    <a:pt x="65" y="130"/>
                    <a:pt x="65" y="130"/>
                  </a:cubicBezTo>
                  <a:cubicBezTo>
                    <a:pt x="65" y="130"/>
                    <a:pt x="65" y="130"/>
                    <a:pt x="64" y="131"/>
                  </a:cubicBezTo>
                  <a:cubicBezTo>
                    <a:pt x="64" y="131"/>
                    <a:pt x="64" y="131"/>
                    <a:pt x="64" y="132"/>
                  </a:cubicBezTo>
                  <a:cubicBezTo>
                    <a:pt x="64" y="132"/>
                    <a:pt x="64" y="133"/>
                    <a:pt x="63" y="133"/>
                  </a:cubicBezTo>
                  <a:cubicBezTo>
                    <a:pt x="63" y="134"/>
                    <a:pt x="61" y="134"/>
                    <a:pt x="61" y="135"/>
                  </a:cubicBezTo>
                  <a:cubicBezTo>
                    <a:pt x="61" y="136"/>
                    <a:pt x="62" y="136"/>
                    <a:pt x="62" y="137"/>
                  </a:cubicBezTo>
                  <a:cubicBezTo>
                    <a:pt x="62" y="137"/>
                    <a:pt x="62" y="137"/>
                    <a:pt x="63" y="137"/>
                  </a:cubicBezTo>
                  <a:cubicBezTo>
                    <a:pt x="63" y="138"/>
                    <a:pt x="63" y="138"/>
                    <a:pt x="63" y="138"/>
                  </a:cubicBezTo>
                  <a:cubicBezTo>
                    <a:pt x="62" y="138"/>
                    <a:pt x="62" y="138"/>
                    <a:pt x="62" y="138"/>
                  </a:cubicBezTo>
                  <a:cubicBezTo>
                    <a:pt x="63" y="138"/>
                    <a:pt x="65" y="138"/>
                    <a:pt x="66" y="138"/>
                  </a:cubicBezTo>
                  <a:cubicBezTo>
                    <a:pt x="67" y="137"/>
                    <a:pt x="67" y="137"/>
                    <a:pt x="67" y="136"/>
                  </a:cubicBezTo>
                  <a:cubicBezTo>
                    <a:pt x="67" y="136"/>
                    <a:pt x="67" y="136"/>
                    <a:pt x="68" y="136"/>
                  </a:cubicBezTo>
                  <a:cubicBezTo>
                    <a:pt x="68" y="135"/>
                    <a:pt x="69" y="135"/>
                    <a:pt x="70" y="135"/>
                  </a:cubicBezTo>
                  <a:cubicBezTo>
                    <a:pt x="71" y="134"/>
                    <a:pt x="71" y="134"/>
                    <a:pt x="72" y="135"/>
                  </a:cubicBezTo>
                  <a:cubicBezTo>
                    <a:pt x="72" y="136"/>
                    <a:pt x="71" y="136"/>
                    <a:pt x="72" y="136"/>
                  </a:cubicBezTo>
                  <a:cubicBezTo>
                    <a:pt x="72" y="136"/>
                    <a:pt x="73" y="136"/>
                    <a:pt x="73" y="137"/>
                  </a:cubicBezTo>
                  <a:cubicBezTo>
                    <a:pt x="74" y="137"/>
                    <a:pt x="73" y="137"/>
                    <a:pt x="74" y="137"/>
                  </a:cubicBezTo>
                  <a:cubicBezTo>
                    <a:pt x="74" y="137"/>
                    <a:pt x="75" y="137"/>
                    <a:pt x="75" y="136"/>
                  </a:cubicBezTo>
                  <a:cubicBezTo>
                    <a:pt x="75" y="136"/>
                    <a:pt x="75" y="135"/>
                    <a:pt x="76" y="134"/>
                  </a:cubicBezTo>
                  <a:cubicBezTo>
                    <a:pt x="77" y="134"/>
                    <a:pt x="77" y="134"/>
                    <a:pt x="78" y="134"/>
                  </a:cubicBezTo>
                  <a:cubicBezTo>
                    <a:pt x="80" y="132"/>
                    <a:pt x="81" y="134"/>
                    <a:pt x="82" y="135"/>
                  </a:cubicBezTo>
                  <a:cubicBezTo>
                    <a:pt x="83" y="136"/>
                    <a:pt x="85" y="136"/>
                    <a:pt x="86" y="135"/>
                  </a:cubicBezTo>
                  <a:cubicBezTo>
                    <a:pt x="86" y="134"/>
                    <a:pt x="87" y="134"/>
                    <a:pt x="87" y="133"/>
                  </a:cubicBezTo>
                  <a:cubicBezTo>
                    <a:pt x="87" y="132"/>
                    <a:pt x="87" y="132"/>
                    <a:pt x="86" y="131"/>
                  </a:cubicBezTo>
                  <a:cubicBezTo>
                    <a:pt x="86" y="131"/>
                    <a:pt x="86" y="130"/>
                    <a:pt x="86" y="129"/>
                  </a:cubicBezTo>
                  <a:cubicBezTo>
                    <a:pt x="85" y="129"/>
                    <a:pt x="85" y="129"/>
                    <a:pt x="85" y="128"/>
                  </a:cubicBezTo>
                  <a:cubicBezTo>
                    <a:pt x="85" y="127"/>
                    <a:pt x="85" y="127"/>
                    <a:pt x="84" y="127"/>
                  </a:cubicBezTo>
                  <a:cubicBezTo>
                    <a:pt x="84" y="127"/>
                    <a:pt x="84" y="126"/>
                    <a:pt x="84" y="126"/>
                  </a:cubicBezTo>
                  <a:cubicBezTo>
                    <a:pt x="83" y="125"/>
                    <a:pt x="83" y="125"/>
                    <a:pt x="83" y="124"/>
                  </a:cubicBezTo>
                  <a:cubicBezTo>
                    <a:pt x="83" y="123"/>
                    <a:pt x="83" y="123"/>
                    <a:pt x="83" y="122"/>
                  </a:cubicBezTo>
                  <a:cubicBezTo>
                    <a:pt x="84" y="121"/>
                    <a:pt x="84" y="120"/>
                    <a:pt x="84" y="119"/>
                  </a:cubicBezTo>
                  <a:cubicBezTo>
                    <a:pt x="84" y="119"/>
                    <a:pt x="83" y="119"/>
                    <a:pt x="83" y="118"/>
                  </a:cubicBezTo>
                  <a:cubicBezTo>
                    <a:pt x="83" y="118"/>
                    <a:pt x="83" y="117"/>
                    <a:pt x="83" y="116"/>
                  </a:cubicBezTo>
                  <a:cubicBezTo>
                    <a:pt x="84" y="116"/>
                    <a:pt x="85" y="115"/>
                    <a:pt x="86" y="115"/>
                  </a:cubicBezTo>
                  <a:cubicBezTo>
                    <a:pt x="86" y="115"/>
                    <a:pt x="87" y="115"/>
                    <a:pt x="87" y="115"/>
                  </a:cubicBezTo>
                  <a:cubicBezTo>
                    <a:pt x="87" y="115"/>
                    <a:pt x="87" y="116"/>
                    <a:pt x="88" y="116"/>
                  </a:cubicBezTo>
                  <a:cubicBezTo>
                    <a:pt x="88" y="115"/>
                    <a:pt x="89" y="115"/>
                    <a:pt x="89" y="115"/>
                  </a:cubicBezTo>
                  <a:cubicBezTo>
                    <a:pt x="89" y="115"/>
                    <a:pt x="89" y="115"/>
                    <a:pt x="90" y="115"/>
                  </a:cubicBezTo>
                  <a:cubicBezTo>
                    <a:pt x="90" y="115"/>
                    <a:pt x="91" y="114"/>
                    <a:pt x="91" y="114"/>
                  </a:cubicBezTo>
                  <a:cubicBezTo>
                    <a:pt x="91" y="114"/>
                    <a:pt x="91" y="113"/>
                    <a:pt x="91" y="113"/>
                  </a:cubicBezTo>
                  <a:cubicBezTo>
                    <a:pt x="91" y="112"/>
                    <a:pt x="91" y="111"/>
                    <a:pt x="92" y="110"/>
                  </a:cubicBezTo>
                  <a:cubicBezTo>
                    <a:pt x="93" y="109"/>
                    <a:pt x="94" y="109"/>
                    <a:pt x="95" y="108"/>
                  </a:cubicBezTo>
                  <a:cubicBezTo>
                    <a:pt x="95" y="108"/>
                    <a:pt x="96" y="107"/>
                    <a:pt x="96" y="10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B5EFFEE7-3308-AC0A-1F50-B4F9034BDC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4601" y="3757613"/>
              <a:ext cx="44450" cy="50800"/>
            </a:xfrm>
            <a:custGeom>
              <a:avLst/>
              <a:gdLst>
                <a:gd name="T0" fmla="*/ 1 w 43"/>
                <a:gd name="T1" fmla="*/ 21 h 50"/>
                <a:gd name="T2" fmla="*/ 1 w 43"/>
                <a:gd name="T3" fmla="*/ 21 h 50"/>
                <a:gd name="T4" fmla="*/ 1 w 43"/>
                <a:gd name="T5" fmla="*/ 21 h 50"/>
                <a:gd name="T6" fmla="*/ 34 w 43"/>
                <a:gd name="T7" fmla="*/ 19 h 50"/>
                <a:gd name="T8" fmla="*/ 34 w 43"/>
                <a:gd name="T9" fmla="*/ 15 h 50"/>
                <a:gd name="T10" fmla="*/ 31 w 43"/>
                <a:gd name="T11" fmla="*/ 14 h 50"/>
                <a:gd name="T12" fmla="*/ 28 w 43"/>
                <a:gd name="T13" fmla="*/ 11 h 50"/>
                <a:gd name="T14" fmla="*/ 27 w 43"/>
                <a:gd name="T15" fmla="*/ 7 h 50"/>
                <a:gd name="T16" fmla="*/ 25 w 43"/>
                <a:gd name="T17" fmla="*/ 3 h 50"/>
                <a:gd name="T18" fmla="*/ 24 w 43"/>
                <a:gd name="T19" fmla="*/ 4 h 50"/>
                <a:gd name="T20" fmla="*/ 20 w 43"/>
                <a:gd name="T21" fmla="*/ 6 h 50"/>
                <a:gd name="T22" fmla="*/ 19 w 43"/>
                <a:gd name="T23" fmla="*/ 1 h 50"/>
                <a:gd name="T24" fmla="*/ 18 w 43"/>
                <a:gd name="T25" fmla="*/ 1 h 50"/>
                <a:gd name="T26" fmla="*/ 17 w 43"/>
                <a:gd name="T27" fmla="*/ 7 h 50"/>
                <a:gd name="T28" fmla="*/ 15 w 43"/>
                <a:gd name="T29" fmla="*/ 10 h 50"/>
                <a:gd name="T30" fmla="*/ 14 w 43"/>
                <a:gd name="T31" fmla="*/ 10 h 50"/>
                <a:gd name="T32" fmla="*/ 13 w 43"/>
                <a:gd name="T33" fmla="*/ 14 h 50"/>
                <a:gd name="T34" fmla="*/ 11 w 43"/>
                <a:gd name="T35" fmla="*/ 15 h 50"/>
                <a:gd name="T36" fmla="*/ 9 w 43"/>
                <a:gd name="T37" fmla="*/ 16 h 50"/>
                <a:gd name="T38" fmla="*/ 8 w 43"/>
                <a:gd name="T39" fmla="*/ 17 h 50"/>
                <a:gd name="T40" fmla="*/ 5 w 43"/>
                <a:gd name="T41" fmla="*/ 20 h 50"/>
                <a:gd name="T42" fmla="*/ 2 w 43"/>
                <a:gd name="T43" fmla="*/ 19 h 50"/>
                <a:gd name="T44" fmla="*/ 0 w 43"/>
                <a:gd name="T45" fmla="*/ 19 h 50"/>
                <a:gd name="T46" fmla="*/ 0 w 43"/>
                <a:gd name="T47" fmla="*/ 20 h 50"/>
                <a:gd name="T48" fmla="*/ 0 w 43"/>
                <a:gd name="T49" fmla="*/ 20 h 50"/>
                <a:gd name="T50" fmla="*/ 0 w 43"/>
                <a:gd name="T51" fmla="*/ 20 h 50"/>
                <a:gd name="T52" fmla="*/ 1 w 43"/>
                <a:gd name="T53" fmla="*/ 21 h 50"/>
                <a:gd name="T54" fmla="*/ 1 w 43"/>
                <a:gd name="T55" fmla="*/ 21 h 50"/>
                <a:gd name="T56" fmla="*/ 2 w 43"/>
                <a:gd name="T57" fmla="*/ 21 h 50"/>
                <a:gd name="T58" fmla="*/ 3 w 43"/>
                <a:gd name="T59" fmla="*/ 24 h 50"/>
                <a:gd name="T60" fmla="*/ 3 w 43"/>
                <a:gd name="T61" fmla="*/ 25 h 50"/>
                <a:gd name="T62" fmla="*/ 7 w 43"/>
                <a:gd name="T63" fmla="*/ 28 h 50"/>
                <a:gd name="T64" fmla="*/ 9 w 43"/>
                <a:gd name="T65" fmla="*/ 30 h 50"/>
                <a:gd name="T66" fmla="*/ 12 w 43"/>
                <a:gd name="T67" fmla="*/ 34 h 50"/>
                <a:gd name="T68" fmla="*/ 12 w 43"/>
                <a:gd name="T69" fmla="*/ 36 h 50"/>
                <a:gd name="T70" fmla="*/ 13 w 43"/>
                <a:gd name="T71" fmla="*/ 40 h 50"/>
                <a:gd name="T72" fmla="*/ 14 w 43"/>
                <a:gd name="T73" fmla="*/ 46 h 50"/>
                <a:gd name="T74" fmla="*/ 14 w 43"/>
                <a:gd name="T75" fmla="*/ 50 h 50"/>
                <a:gd name="T76" fmla="*/ 17 w 43"/>
                <a:gd name="T77" fmla="*/ 48 h 50"/>
                <a:gd name="T78" fmla="*/ 18 w 43"/>
                <a:gd name="T79" fmla="*/ 46 h 50"/>
                <a:gd name="T80" fmla="*/ 19 w 43"/>
                <a:gd name="T81" fmla="*/ 44 h 50"/>
                <a:gd name="T82" fmla="*/ 23 w 43"/>
                <a:gd name="T83" fmla="*/ 41 h 50"/>
                <a:gd name="T84" fmla="*/ 28 w 43"/>
                <a:gd name="T85" fmla="*/ 41 h 50"/>
                <a:gd name="T86" fmla="*/ 30 w 43"/>
                <a:gd name="T87" fmla="*/ 43 h 50"/>
                <a:gd name="T88" fmla="*/ 32 w 43"/>
                <a:gd name="T89" fmla="*/ 39 h 50"/>
                <a:gd name="T90" fmla="*/ 37 w 43"/>
                <a:gd name="T91" fmla="*/ 38 h 50"/>
                <a:gd name="T92" fmla="*/ 38 w 43"/>
                <a:gd name="T93" fmla="*/ 37 h 50"/>
                <a:gd name="T94" fmla="*/ 36 w 43"/>
                <a:gd name="T95" fmla="*/ 35 h 50"/>
                <a:gd name="T96" fmla="*/ 39 w 43"/>
                <a:gd name="T97" fmla="*/ 32 h 50"/>
                <a:gd name="T98" fmla="*/ 40 w 43"/>
                <a:gd name="T99" fmla="*/ 30 h 50"/>
                <a:gd name="T100" fmla="*/ 41 w 43"/>
                <a:gd name="T101" fmla="*/ 29 h 50"/>
                <a:gd name="T102" fmla="*/ 42 w 43"/>
                <a:gd name="T103" fmla="*/ 25 h 50"/>
                <a:gd name="T104" fmla="*/ 43 w 43"/>
                <a:gd name="T105" fmla="*/ 23 h 50"/>
                <a:gd name="T106" fmla="*/ 41 w 43"/>
                <a:gd name="T107" fmla="*/ 23 h 50"/>
                <a:gd name="T108" fmla="*/ 0 w 43"/>
                <a:gd name="T109" fmla="*/ 20 h 50"/>
                <a:gd name="T110" fmla="*/ 0 w 43"/>
                <a:gd name="T111" fmla="*/ 20 h 50"/>
                <a:gd name="T112" fmla="*/ 1 w 43"/>
                <a:gd name="T113" fmla="*/ 19 h 50"/>
                <a:gd name="T114" fmla="*/ 1 w 43"/>
                <a:gd name="T115" fmla="*/ 27 h 50"/>
                <a:gd name="T116" fmla="*/ 1 w 43"/>
                <a:gd name="T11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" h="50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moveTo>
                    <a:pt x="36" y="21"/>
                  </a:moveTo>
                  <a:cubicBezTo>
                    <a:pt x="35" y="21"/>
                    <a:pt x="35" y="19"/>
                    <a:pt x="34" y="19"/>
                  </a:cubicBezTo>
                  <a:cubicBezTo>
                    <a:pt x="34" y="18"/>
                    <a:pt x="34" y="18"/>
                    <a:pt x="34" y="17"/>
                  </a:cubicBezTo>
                  <a:cubicBezTo>
                    <a:pt x="34" y="16"/>
                    <a:pt x="34" y="15"/>
                    <a:pt x="34" y="15"/>
                  </a:cubicBezTo>
                  <a:cubicBezTo>
                    <a:pt x="34" y="15"/>
                    <a:pt x="33" y="14"/>
                    <a:pt x="32" y="15"/>
                  </a:cubicBezTo>
                  <a:cubicBezTo>
                    <a:pt x="32" y="15"/>
                    <a:pt x="32" y="14"/>
                    <a:pt x="31" y="14"/>
                  </a:cubicBezTo>
                  <a:cubicBezTo>
                    <a:pt x="31" y="14"/>
                    <a:pt x="31" y="13"/>
                    <a:pt x="31" y="13"/>
                  </a:cubicBezTo>
                  <a:cubicBezTo>
                    <a:pt x="30" y="12"/>
                    <a:pt x="29" y="12"/>
                    <a:pt x="28" y="11"/>
                  </a:cubicBezTo>
                  <a:cubicBezTo>
                    <a:pt x="28" y="11"/>
                    <a:pt x="28" y="10"/>
                    <a:pt x="28" y="9"/>
                  </a:cubicBezTo>
                  <a:cubicBezTo>
                    <a:pt x="28" y="9"/>
                    <a:pt x="27" y="8"/>
                    <a:pt x="27" y="7"/>
                  </a:cubicBezTo>
                  <a:cubicBezTo>
                    <a:pt x="25" y="5"/>
                    <a:pt x="25" y="5"/>
                    <a:pt x="25" y="5"/>
                  </a:cubicBezTo>
                  <a:cubicBezTo>
                    <a:pt x="26" y="4"/>
                    <a:pt x="26" y="4"/>
                    <a:pt x="25" y="3"/>
                  </a:cubicBezTo>
                  <a:cubicBezTo>
                    <a:pt x="25" y="3"/>
                    <a:pt x="24" y="3"/>
                    <a:pt x="24" y="3"/>
                  </a:cubicBezTo>
                  <a:cubicBezTo>
                    <a:pt x="24" y="3"/>
                    <a:pt x="24" y="4"/>
                    <a:pt x="24" y="4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2" y="5"/>
                    <a:pt x="21" y="6"/>
                    <a:pt x="20" y="6"/>
                  </a:cubicBezTo>
                  <a:cubicBezTo>
                    <a:pt x="20" y="5"/>
                    <a:pt x="19" y="4"/>
                    <a:pt x="19" y="2"/>
                  </a:cubicBezTo>
                  <a:cubicBezTo>
                    <a:pt x="19" y="1"/>
                    <a:pt x="19" y="2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8" y="3"/>
                    <a:pt x="17" y="4"/>
                    <a:pt x="17" y="5"/>
                  </a:cubicBezTo>
                  <a:cubicBezTo>
                    <a:pt x="17" y="6"/>
                    <a:pt x="18" y="7"/>
                    <a:pt x="17" y="7"/>
                  </a:cubicBezTo>
                  <a:cubicBezTo>
                    <a:pt x="17" y="8"/>
                    <a:pt x="16" y="8"/>
                    <a:pt x="16" y="8"/>
                  </a:cubicBezTo>
                  <a:cubicBezTo>
                    <a:pt x="16" y="9"/>
                    <a:pt x="15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4" y="10"/>
                  </a:cubicBezTo>
                  <a:cubicBezTo>
                    <a:pt x="13" y="11"/>
                    <a:pt x="13" y="11"/>
                    <a:pt x="13" y="13"/>
                  </a:cubicBezTo>
                  <a:cubicBezTo>
                    <a:pt x="13" y="13"/>
                    <a:pt x="13" y="13"/>
                    <a:pt x="13" y="14"/>
                  </a:cubicBezTo>
                  <a:cubicBezTo>
                    <a:pt x="13" y="14"/>
                    <a:pt x="12" y="14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10" y="17"/>
                    <a:pt x="9" y="16"/>
                    <a:pt x="9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7" y="17"/>
                    <a:pt x="8" y="17"/>
                    <a:pt x="8" y="17"/>
                  </a:cubicBezTo>
                  <a:cubicBezTo>
                    <a:pt x="7" y="18"/>
                    <a:pt x="6" y="18"/>
                    <a:pt x="6" y="18"/>
                  </a:cubicBezTo>
                  <a:cubicBezTo>
                    <a:pt x="5" y="18"/>
                    <a:pt x="5" y="19"/>
                    <a:pt x="5" y="20"/>
                  </a:cubicBezTo>
                  <a:cubicBezTo>
                    <a:pt x="5" y="20"/>
                    <a:pt x="4" y="20"/>
                    <a:pt x="3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9"/>
                    <a:pt x="1" y="19"/>
                  </a:cubicBezTo>
                  <a:cubicBezTo>
                    <a:pt x="1" y="19"/>
                    <a:pt x="1" y="19"/>
                    <a:pt x="0" y="19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0" y="19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19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" y="20"/>
                    <a:pt x="1" y="20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3" y="22"/>
                  </a:cubicBezTo>
                  <a:cubicBezTo>
                    <a:pt x="3" y="22"/>
                    <a:pt x="3" y="23"/>
                    <a:pt x="3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3" y="25"/>
                    <a:pt x="4" y="26"/>
                    <a:pt x="4" y="27"/>
                  </a:cubicBezTo>
                  <a:cubicBezTo>
                    <a:pt x="5" y="28"/>
                    <a:pt x="6" y="27"/>
                    <a:pt x="7" y="28"/>
                  </a:cubicBezTo>
                  <a:cubicBezTo>
                    <a:pt x="7" y="28"/>
                    <a:pt x="8" y="29"/>
                    <a:pt x="8" y="29"/>
                  </a:cubicBezTo>
                  <a:cubicBezTo>
                    <a:pt x="8" y="29"/>
                    <a:pt x="9" y="30"/>
                    <a:pt x="9" y="30"/>
                  </a:cubicBezTo>
                  <a:cubicBezTo>
                    <a:pt x="10" y="31"/>
                    <a:pt x="10" y="31"/>
                    <a:pt x="10" y="32"/>
                  </a:cubicBezTo>
                  <a:cubicBezTo>
                    <a:pt x="10" y="32"/>
                    <a:pt x="11" y="33"/>
                    <a:pt x="12" y="34"/>
                  </a:cubicBezTo>
                  <a:cubicBezTo>
                    <a:pt x="12" y="34"/>
                    <a:pt x="12" y="35"/>
                    <a:pt x="12" y="35"/>
                  </a:cubicBezTo>
                  <a:cubicBezTo>
                    <a:pt x="12" y="35"/>
                    <a:pt x="12" y="36"/>
                    <a:pt x="12" y="36"/>
                  </a:cubicBezTo>
                  <a:cubicBezTo>
                    <a:pt x="12" y="37"/>
                    <a:pt x="12" y="37"/>
                    <a:pt x="12" y="38"/>
                  </a:cubicBezTo>
                  <a:cubicBezTo>
                    <a:pt x="13" y="39"/>
                    <a:pt x="13" y="39"/>
                    <a:pt x="13" y="40"/>
                  </a:cubicBezTo>
                  <a:cubicBezTo>
                    <a:pt x="13" y="41"/>
                    <a:pt x="13" y="42"/>
                    <a:pt x="14" y="42"/>
                  </a:cubicBezTo>
                  <a:cubicBezTo>
                    <a:pt x="14" y="44"/>
                    <a:pt x="14" y="45"/>
                    <a:pt x="14" y="46"/>
                  </a:cubicBezTo>
                  <a:cubicBezTo>
                    <a:pt x="14" y="47"/>
                    <a:pt x="14" y="48"/>
                    <a:pt x="14" y="49"/>
                  </a:cubicBezTo>
                  <a:cubicBezTo>
                    <a:pt x="14" y="49"/>
                    <a:pt x="14" y="50"/>
                    <a:pt x="14" y="50"/>
                  </a:cubicBezTo>
                  <a:cubicBezTo>
                    <a:pt x="15" y="50"/>
                    <a:pt x="15" y="50"/>
                    <a:pt x="15" y="49"/>
                  </a:cubicBezTo>
                  <a:cubicBezTo>
                    <a:pt x="16" y="49"/>
                    <a:pt x="16" y="49"/>
                    <a:pt x="17" y="48"/>
                  </a:cubicBezTo>
                  <a:cubicBezTo>
                    <a:pt x="17" y="48"/>
                    <a:pt x="18" y="48"/>
                    <a:pt x="18" y="47"/>
                  </a:cubicBezTo>
                  <a:cubicBezTo>
                    <a:pt x="18" y="47"/>
                    <a:pt x="18" y="47"/>
                    <a:pt x="18" y="46"/>
                  </a:cubicBezTo>
                  <a:cubicBezTo>
                    <a:pt x="18" y="46"/>
                    <a:pt x="18" y="46"/>
                    <a:pt x="18" y="45"/>
                  </a:cubicBezTo>
                  <a:cubicBezTo>
                    <a:pt x="18" y="45"/>
                    <a:pt x="18" y="45"/>
                    <a:pt x="19" y="44"/>
                  </a:cubicBezTo>
                  <a:cubicBezTo>
                    <a:pt x="19" y="43"/>
                    <a:pt x="20" y="42"/>
                    <a:pt x="20" y="42"/>
                  </a:cubicBezTo>
                  <a:cubicBezTo>
                    <a:pt x="21" y="41"/>
                    <a:pt x="22" y="41"/>
                    <a:pt x="23" y="41"/>
                  </a:cubicBezTo>
                  <a:cubicBezTo>
                    <a:pt x="24" y="40"/>
                    <a:pt x="26" y="39"/>
                    <a:pt x="27" y="40"/>
                  </a:cubicBezTo>
                  <a:cubicBezTo>
                    <a:pt x="28" y="40"/>
                    <a:pt x="28" y="40"/>
                    <a:pt x="28" y="41"/>
                  </a:cubicBezTo>
                  <a:cubicBezTo>
                    <a:pt x="28" y="41"/>
                    <a:pt x="28" y="41"/>
                    <a:pt x="28" y="42"/>
                  </a:cubicBezTo>
                  <a:cubicBezTo>
                    <a:pt x="29" y="42"/>
                    <a:pt x="30" y="43"/>
                    <a:pt x="30" y="43"/>
                  </a:cubicBezTo>
                  <a:cubicBezTo>
                    <a:pt x="30" y="42"/>
                    <a:pt x="30" y="41"/>
                    <a:pt x="31" y="41"/>
                  </a:cubicBezTo>
                  <a:cubicBezTo>
                    <a:pt x="31" y="40"/>
                    <a:pt x="31" y="39"/>
                    <a:pt x="32" y="39"/>
                  </a:cubicBezTo>
                  <a:cubicBezTo>
                    <a:pt x="31" y="38"/>
                    <a:pt x="33" y="38"/>
                    <a:pt x="33" y="37"/>
                  </a:cubicBezTo>
                  <a:cubicBezTo>
                    <a:pt x="34" y="37"/>
                    <a:pt x="38" y="36"/>
                    <a:pt x="37" y="38"/>
                  </a:cubicBezTo>
                  <a:cubicBezTo>
                    <a:pt x="37" y="38"/>
                    <a:pt x="37" y="38"/>
                    <a:pt x="38" y="38"/>
                  </a:cubicBezTo>
                  <a:cubicBezTo>
                    <a:pt x="38" y="38"/>
                    <a:pt x="38" y="38"/>
                    <a:pt x="38" y="37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7" y="36"/>
                    <a:pt x="36" y="36"/>
                    <a:pt x="36" y="35"/>
                  </a:cubicBezTo>
                  <a:cubicBezTo>
                    <a:pt x="36" y="34"/>
                    <a:pt x="38" y="34"/>
                    <a:pt x="38" y="33"/>
                  </a:cubicBezTo>
                  <a:cubicBezTo>
                    <a:pt x="39" y="33"/>
                    <a:pt x="39" y="32"/>
                    <a:pt x="39" y="32"/>
                  </a:cubicBezTo>
                  <a:cubicBezTo>
                    <a:pt x="39" y="32"/>
                    <a:pt x="39" y="31"/>
                    <a:pt x="39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0"/>
                    <a:pt x="41" y="30"/>
                    <a:pt x="41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1" y="29"/>
                    <a:pt x="41" y="28"/>
                    <a:pt x="41" y="27"/>
                  </a:cubicBezTo>
                  <a:cubicBezTo>
                    <a:pt x="41" y="26"/>
                    <a:pt x="41" y="26"/>
                    <a:pt x="42" y="25"/>
                  </a:cubicBezTo>
                  <a:cubicBezTo>
                    <a:pt x="42" y="25"/>
                    <a:pt x="43" y="24"/>
                    <a:pt x="43" y="24"/>
                  </a:cubicBezTo>
                  <a:cubicBezTo>
                    <a:pt x="43" y="24"/>
                    <a:pt x="43" y="24"/>
                    <a:pt x="43" y="23"/>
                  </a:cubicBezTo>
                  <a:cubicBezTo>
                    <a:pt x="43" y="23"/>
                    <a:pt x="43" y="22"/>
                    <a:pt x="42" y="22"/>
                  </a:cubicBezTo>
                  <a:cubicBezTo>
                    <a:pt x="42" y="22"/>
                    <a:pt x="42" y="23"/>
                    <a:pt x="41" y="23"/>
                  </a:cubicBezTo>
                  <a:cubicBezTo>
                    <a:pt x="40" y="23"/>
                    <a:pt x="38" y="17"/>
                    <a:pt x="36" y="21"/>
                  </a:cubicBezTo>
                  <a:moveTo>
                    <a:pt x="0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moveTo>
                    <a:pt x="1" y="19"/>
                  </a:move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moveTo>
                    <a:pt x="1" y="27"/>
                  </a:move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D8545D5D-3E5C-87B1-CAEF-36F8861CF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7138" y="3776663"/>
              <a:ext cx="44450" cy="109538"/>
            </a:xfrm>
            <a:custGeom>
              <a:avLst/>
              <a:gdLst>
                <a:gd name="T0" fmla="*/ 18 w 43"/>
                <a:gd name="T1" fmla="*/ 1 h 106"/>
                <a:gd name="T2" fmla="*/ 18 w 43"/>
                <a:gd name="T3" fmla="*/ 1 h 106"/>
                <a:gd name="T4" fmla="*/ 18 w 43"/>
                <a:gd name="T5" fmla="*/ 1 h 106"/>
                <a:gd name="T6" fmla="*/ 19 w 43"/>
                <a:gd name="T7" fmla="*/ 1 h 106"/>
                <a:gd name="T8" fmla="*/ 18 w 43"/>
                <a:gd name="T9" fmla="*/ 1 h 106"/>
                <a:gd name="T10" fmla="*/ 19 w 43"/>
                <a:gd name="T11" fmla="*/ 2 h 106"/>
                <a:gd name="T12" fmla="*/ 19 w 43"/>
                <a:gd name="T13" fmla="*/ 2 h 106"/>
                <a:gd name="T14" fmla="*/ 19 w 43"/>
                <a:gd name="T15" fmla="*/ 0 h 106"/>
                <a:gd name="T16" fmla="*/ 19 w 43"/>
                <a:gd name="T17" fmla="*/ 0 h 106"/>
                <a:gd name="T18" fmla="*/ 19 w 43"/>
                <a:gd name="T19" fmla="*/ 2 h 106"/>
                <a:gd name="T20" fmla="*/ 19 w 43"/>
                <a:gd name="T21" fmla="*/ 0 h 106"/>
                <a:gd name="T22" fmla="*/ 19 w 43"/>
                <a:gd name="T23" fmla="*/ 0 h 106"/>
                <a:gd name="T24" fmla="*/ 19 w 43"/>
                <a:gd name="T25" fmla="*/ 0 h 106"/>
                <a:gd name="T26" fmla="*/ 19 w 43"/>
                <a:gd name="T27" fmla="*/ 0 h 106"/>
                <a:gd name="T28" fmla="*/ 18 w 43"/>
                <a:gd name="T29" fmla="*/ 0 h 106"/>
                <a:gd name="T30" fmla="*/ 19 w 43"/>
                <a:gd name="T31" fmla="*/ 0 h 106"/>
                <a:gd name="T32" fmla="*/ 1 w 43"/>
                <a:gd name="T33" fmla="*/ 75 h 106"/>
                <a:gd name="T34" fmla="*/ 5 w 43"/>
                <a:gd name="T35" fmla="*/ 82 h 106"/>
                <a:gd name="T36" fmla="*/ 6 w 43"/>
                <a:gd name="T37" fmla="*/ 88 h 106"/>
                <a:gd name="T38" fmla="*/ 8 w 43"/>
                <a:gd name="T39" fmla="*/ 90 h 106"/>
                <a:gd name="T40" fmla="*/ 10 w 43"/>
                <a:gd name="T41" fmla="*/ 93 h 106"/>
                <a:gd name="T42" fmla="*/ 14 w 43"/>
                <a:gd name="T43" fmla="*/ 95 h 106"/>
                <a:gd name="T44" fmla="*/ 17 w 43"/>
                <a:gd name="T45" fmla="*/ 99 h 106"/>
                <a:gd name="T46" fmla="*/ 19 w 43"/>
                <a:gd name="T47" fmla="*/ 105 h 106"/>
                <a:gd name="T48" fmla="*/ 24 w 43"/>
                <a:gd name="T49" fmla="*/ 103 h 106"/>
                <a:gd name="T50" fmla="*/ 26 w 43"/>
                <a:gd name="T51" fmla="*/ 101 h 106"/>
                <a:gd name="T52" fmla="*/ 25 w 43"/>
                <a:gd name="T53" fmla="*/ 97 h 106"/>
                <a:gd name="T54" fmla="*/ 28 w 43"/>
                <a:gd name="T55" fmla="*/ 92 h 106"/>
                <a:gd name="T56" fmla="*/ 33 w 43"/>
                <a:gd name="T57" fmla="*/ 90 h 106"/>
                <a:gd name="T58" fmla="*/ 34 w 43"/>
                <a:gd name="T59" fmla="*/ 85 h 106"/>
                <a:gd name="T60" fmla="*/ 38 w 43"/>
                <a:gd name="T61" fmla="*/ 79 h 106"/>
                <a:gd name="T62" fmla="*/ 41 w 43"/>
                <a:gd name="T63" fmla="*/ 76 h 106"/>
                <a:gd name="T64" fmla="*/ 40 w 43"/>
                <a:gd name="T65" fmla="*/ 68 h 106"/>
                <a:gd name="T66" fmla="*/ 40 w 43"/>
                <a:gd name="T67" fmla="*/ 64 h 106"/>
                <a:gd name="T68" fmla="*/ 34 w 43"/>
                <a:gd name="T69" fmla="*/ 63 h 106"/>
                <a:gd name="T70" fmla="*/ 31 w 43"/>
                <a:gd name="T71" fmla="*/ 56 h 106"/>
                <a:gd name="T72" fmla="*/ 29 w 43"/>
                <a:gd name="T73" fmla="*/ 51 h 106"/>
                <a:gd name="T74" fmla="*/ 30 w 43"/>
                <a:gd name="T75" fmla="*/ 47 h 106"/>
                <a:gd name="T76" fmla="*/ 29 w 43"/>
                <a:gd name="T77" fmla="*/ 43 h 106"/>
                <a:gd name="T78" fmla="*/ 31 w 43"/>
                <a:gd name="T79" fmla="*/ 40 h 106"/>
                <a:gd name="T80" fmla="*/ 32 w 43"/>
                <a:gd name="T81" fmla="*/ 31 h 106"/>
                <a:gd name="T82" fmla="*/ 31 w 43"/>
                <a:gd name="T83" fmla="*/ 21 h 106"/>
                <a:gd name="T84" fmla="*/ 30 w 43"/>
                <a:gd name="T85" fmla="*/ 15 h 106"/>
                <a:gd name="T86" fmla="*/ 25 w 43"/>
                <a:gd name="T87" fmla="*/ 9 h 106"/>
                <a:gd name="T88" fmla="*/ 20 w 43"/>
                <a:gd name="T89" fmla="*/ 5 h 106"/>
                <a:gd name="T90" fmla="*/ 17 w 43"/>
                <a:gd name="T91" fmla="*/ 10 h 106"/>
                <a:gd name="T92" fmla="*/ 11 w 43"/>
                <a:gd name="T93" fmla="*/ 5 h 106"/>
                <a:gd name="T94" fmla="*/ 8 w 43"/>
                <a:gd name="T95" fmla="*/ 8 h 106"/>
                <a:gd name="T96" fmla="*/ 4 w 43"/>
                <a:gd name="T97" fmla="*/ 15 h 106"/>
                <a:gd name="T98" fmla="*/ 4 w 43"/>
                <a:gd name="T99" fmla="*/ 26 h 106"/>
                <a:gd name="T100" fmla="*/ 8 w 43"/>
                <a:gd name="T101" fmla="*/ 30 h 106"/>
                <a:gd name="T102" fmla="*/ 8 w 43"/>
                <a:gd name="T103" fmla="*/ 40 h 106"/>
                <a:gd name="T104" fmla="*/ 8 w 43"/>
                <a:gd name="T105" fmla="*/ 44 h 106"/>
                <a:gd name="T106" fmla="*/ 5 w 43"/>
                <a:gd name="T107" fmla="*/ 49 h 106"/>
                <a:gd name="T108" fmla="*/ 6 w 43"/>
                <a:gd name="T109" fmla="*/ 53 h 106"/>
                <a:gd name="T110" fmla="*/ 5 w 43"/>
                <a:gd name="T111" fmla="*/ 60 h 106"/>
                <a:gd name="T112" fmla="*/ 6 w 43"/>
                <a:gd name="T113" fmla="*/ 63 h 106"/>
                <a:gd name="T114" fmla="*/ 3 w 43"/>
                <a:gd name="T115" fmla="*/ 62 h 106"/>
                <a:gd name="T116" fmla="*/ 1 w 43"/>
                <a:gd name="T117" fmla="*/ 7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" h="106"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moveTo>
                    <a:pt x="18" y="1"/>
                  </a:move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0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2"/>
                    <a:pt x="19" y="2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2"/>
                  </a:moveTo>
                  <a:cubicBezTo>
                    <a:pt x="19" y="2"/>
                    <a:pt x="19" y="2"/>
                    <a:pt x="19" y="2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lose/>
                  <a:moveTo>
                    <a:pt x="18" y="0"/>
                  </a:moveTo>
                  <a:cubicBezTo>
                    <a:pt x="18" y="0"/>
                    <a:pt x="19" y="0"/>
                    <a:pt x="1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8" y="0"/>
                    <a:pt x="18" y="0"/>
                  </a:cubicBezTo>
                  <a:moveTo>
                    <a:pt x="1" y="75"/>
                  </a:moveTo>
                  <a:cubicBezTo>
                    <a:pt x="2" y="76"/>
                    <a:pt x="4" y="76"/>
                    <a:pt x="5" y="77"/>
                  </a:cubicBezTo>
                  <a:cubicBezTo>
                    <a:pt x="5" y="77"/>
                    <a:pt x="4" y="78"/>
                    <a:pt x="5" y="78"/>
                  </a:cubicBezTo>
                  <a:cubicBezTo>
                    <a:pt x="5" y="79"/>
                    <a:pt x="5" y="80"/>
                    <a:pt x="6" y="80"/>
                  </a:cubicBezTo>
                  <a:cubicBezTo>
                    <a:pt x="6" y="81"/>
                    <a:pt x="6" y="81"/>
                    <a:pt x="5" y="82"/>
                  </a:cubicBezTo>
                  <a:cubicBezTo>
                    <a:pt x="5" y="82"/>
                    <a:pt x="4" y="82"/>
                    <a:pt x="4" y="83"/>
                  </a:cubicBezTo>
                  <a:cubicBezTo>
                    <a:pt x="4" y="84"/>
                    <a:pt x="4" y="84"/>
                    <a:pt x="4" y="85"/>
                  </a:cubicBezTo>
                  <a:cubicBezTo>
                    <a:pt x="4" y="86"/>
                    <a:pt x="4" y="86"/>
                    <a:pt x="5" y="87"/>
                  </a:cubicBezTo>
                  <a:cubicBezTo>
                    <a:pt x="5" y="87"/>
                    <a:pt x="5" y="87"/>
                    <a:pt x="6" y="88"/>
                  </a:cubicBezTo>
                  <a:cubicBezTo>
                    <a:pt x="6" y="88"/>
                    <a:pt x="6" y="88"/>
                    <a:pt x="6" y="88"/>
                  </a:cubicBezTo>
                  <a:cubicBezTo>
                    <a:pt x="6" y="88"/>
                    <a:pt x="6" y="88"/>
                    <a:pt x="6" y="89"/>
                  </a:cubicBezTo>
                  <a:cubicBezTo>
                    <a:pt x="7" y="89"/>
                    <a:pt x="7" y="89"/>
                    <a:pt x="7" y="90"/>
                  </a:cubicBezTo>
                  <a:cubicBezTo>
                    <a:pt x="7" y="90"/>
                    <a:pt x="8" y="90"/>
                    <a:pt x="8" y="90"/>
                  </a:cubicBezTo>
                  <a:cubicBezTo>
                    <a:pt x="8" y="90"/>
                    <a:pt x="9" y="91"/>
                    <a:pt x="9" y="91"/>
                  </a:cubicBezTo>
                  <a:cubicBezTo>
                    <a:pt x="10" y="91"/>
                    <a:pt x="10" y="91"/>
                    <a:pt x="10" y="91"/>
                  </a:cubicBezTo>
                  <a:cubicBezTo>
                    <a:pt x="10" y="92"/>
                    <a:pt x="10" y="92"/>
                    <a:pt x="10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3"/>
                    <a:pt x="11" y="94"/>
                    <a:pt x="11" y="94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3" y="95"/>
                    <a:pt x="13" y="95"/>
                    <a:pt x="13" y="95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5"/>
                    <a:pt x="15" y="97"/>
                    <a:pt x="15" y="97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6" y="98"/>
                    <a:pt x="16" y="98"/>
                    <a:pt x="16" y="98"/>
                  </a:cubicBezTo>
                  <a:cubicBezTo>
                    <a:pt x="16" y="98"/>
                    <a:pt x="17" y="99"/>
                    <a:pt x="17" y="99"/>
                  </a:cubicBezTo>
                  <a:cubicBezTo>
                    <a:pt x="17" y="100"/>
                    <a:pt x="18" y="100"/>
                    <a:pt x="17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16" y="102"/>
                    <a:pt x="17" y="103"/>
                    <a:pt x="17" y="104"/>
                  </a:cubicBezTo>
                  <a:cubicBezTo>
                    <a:pt x="18" y="105"/>
                    <a:pt x="18" y="105"/>
                    <a:pt x="19" y="105"/>
                  </a:cubicBezTo>
                  <a:cubicBezTo>
                    <a:pt x="20" y="105"/>
                    <a:pt x="21" y="106"/>
                    <a:pt x="22" y="106"/>
                  </a:cubicBezTo>
                  <a:cubicBezTo>
                    <a:pt x="22" y="106"/>
                    <a:pt x="22" y="106"/>
                    <a:pt x="22" y="105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4" y="104"/>
                    <a:pt x="24" y="103"/>
                  </a:cubicBezTo>
                  <a:cubicBezTo>
                    <a:pt x="24" y="103"/>
                    <a:pt x="24" y="102"/>
                    <a:pt x="24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25" y="102"/>
                    <a:pt x="25" y="102"/>
                    <a:pt x="25" y="101"/>
                  </a:cubicBezTo>
                  <a:cubicBezTo>
                    <a:pt x="25" y="101"/>
                    <a:pt x="26" y="101"/>
                    <a:pt x="26" y="101"/>
                  </a:cubicBezTo>
                  <a:cubicBezTo>
                    <a:pt x="26" y="101"/>
                    <a:pt x="26" y="101"/>
                    <a:pt x="26" y="100"/>
                  </a:cubicBezTo>
                  <a:cubicBezTo>
                    <a:pt x="26" y="100"/>
                    <a:pt x="26" y="99"/>
                    <a:pt x="26" y="99"/>
                  </a:cubicBezTo>
                  <a:cubicBezTo>
                    <a:pt x="26" y="99"/>
                    <a:pt x="26" y="98"/>
                    <a:pt x="25" y="98"/>
                  </a:cubicBezTo>
                  <a:cubicBezTo>
                    <a:pt x="25" y="98"/>
                    <a:pt x="25" y="97"/>
                    <a:pt x="25" y="97"/>
                  </a:cubicBezTo>
                  <a:cubicBezTo>
                    <a:pt x="25" y="97"/>
                    <a:pt x="25" y="96"/>
                    <a:pt x="25" y="95"/>
                  </a:cubicBezTo>
                  <a:cubicBezTo>
                    <a:pt x="25" y="95"/>
                    <a:pt x="26" y="95"/>
                    <a:pt x="26" y="95"/>
                  </a:cubicBezTo>
                  <a:cubicBezTo>
                    <a:pt x="26" y="95"/>
                    <a:pt x="26" y="94"/>
                    <a:pt x="26" y="94"/>
                  </a:cubicBezTo>
                  <a:cubicBezTo>
                    <a:pt x="27" y="93"/>
                    <a:pt x="28" y="93"/>
                    <a:pt x="28" y="92"/>
                  </a:cubicBezTo>
                  <a:cubicBezTo>
                    <a:pt x="29" y="92"/>
                    <a:pt x="30" y="92"/>
                    <a:pt x="30" y="92"/>
                  </a:cubicBezTo>
                  <a:cubicBezTo>
                    <a:pt x="31" y="92"/>
                    <a:pt x="32" y="92"/>
                    <a:pt x="32" y="92"/>
                  </a:cubicBezTo>
                  <a:cubicBezTo>
                    <a:pt x="32" y="92"/>
                    <a:pt x="32" y="91"/>
                    <a:pt x="32" y="91"/>
                  </a:cubicBezTo>
                  <a:cubicBezTo>
                    <a:pt x="33" y="91"/>
                    <a:pt x="33" y="90"/>
                    <a:pt x="33" y="90"/>
                  </a:cubicBezTo>
                  <a:cubicBezTo>
                    <a:pt x="33" y="89"/>
                    <a:pt x="33" y="89"/>
                    <a:pt x="33" y="89"/>
                  </a:cubicBezTo>
                  <a:cubicBezTo>
                    <a:pt x="33" y="89"/>
                    <a:pt x="33" y="88"/>
                    <a:pt x="33" y="88"/>
                  </a:cubicBezTo>
                  <a:cubicBezTo>
                    <a:pt x="33" y="87"/>
                    <a:pt x="34" y="87"/>
                    <a:pt x="34" y="86"/>
                  </a:cubicBezTo>
                  <a:cubicBezTo>
                    <a:pt x="34" y="86"/>
                    <a:pt x="34" y="85"/>
                    <a:pt x="34" y="85"/>
                  </a:cubicBezTo>
                  <a:cubicBezTo>
                    <a:pt x="35" y="84"/>
                    <a:pt x="35" y="84"/>
                    <a:pt x="35" y="83"/>
                  </a:cubicBezTo>
                  <a:cubicBezTo>
                    <a:pt x="35" y="82"/>
                    <a:pt x="35" y="81"/>
                    <a:pt x="36" y="80"/>
                  </a:cubicBezTo>
                  <a:cubicBezTo>
                    <a:pt x="36" y="80"/>
                    <a:pt x="36" y="79"/>
                    <a:pt x="37" y="79"/>
                  </a:cubicBezTo>
                  <a:cubicBezTo>
                    <a:pt x="37" y="79"/>
                    <a:pt x="38" y="79"/>
                    <a:pt x="38" y="79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9" y="79"/>
                    <a:pt x="39" y="79"/>
                    <a:pt x="39" y="79"/>
                  </a:cubicBezTo>
                  <a:cubicBezTo>
                    <a:pt x="39" y="79"/>
                    <a:pt x="40" y="79"/>
                    <a:pt x="40" y="79"/>
                  </a:cubicBezTo>
                  <a:cubicBezTo>
                    <a:pt x="42" y="78"/>
                    <a:pt x="41" y="77"/>
                    <a:pt x="41" y="76"/>
                  </a:cubicBezTo>
                  <a:cubicBezTo>
                    <a:pt x="41" y="76"/>
                    <a:pt x="41" y="75"/>
                    <a:pt x="42" y="75"/>
                  </a:cubicBezTo>
                  <a:cubicBezTo>
                    <a:pt x="42" y="75"/>
                    <a:pt x="43" y="75"/>
                    <a:pt x="43" y="75"/>
                  </a:cubicBezTo>
                  <a:cubicBezTo>
                    <a:pt x="43" y="74"/>
                    <a:pt x="42" y="72"/>
                    <a:pt x="42" y="71"/>
                  </a:cubicBezTo>
                  <a:cubicBezTo>
                    <a:pt x="42" y="70"/>
                    <a:pt x="40" y="69"/>
                    <a:pt x="40" y="68"/>
                  </a:cubicBezTo>
                  <a:cubicBezTo>
                    <a:pt x="40" y="68"/>
                    <a:pt x="41" y="68"/>
                    <a:pt x="41" y="67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41" y="66"/>
                    <a:pt x="41" y="66"/>
                    <a:pt x="41" y="66"/>
                  </a:cubicBezTo>
                  <a:cubicBezTo>
                    <a:pt x="41" y="65"/>
                    <a:pt x="41" y="64"/>
                    <a:pt x="40" y="64"/>
                  </a:cubicBezTo>
                  <a:cubicBezTo>
                    <a:pt x="40" y="63"/>
                    <a:pt x="39" y="63"/>
                    <a:pt x="38" y="63"/>
                  </a:cubicBezTo>
                  <a:cubicBezTo>
                    <a:pt x="38" y="63"/>
                    <a:pt x="37" y="64"/>
                    <a:pt x="37" y="64"/>
                  </a:cubicBezTo>
                  <a:cubicBezTo>
                    <a:pt x="36" y="63"/>
                    <a:pt x="36" y="63"/>
                    <a:pt x="35" y="63"/>
                  </a:cubicBezTo>
                  <a:cubicBezTo>
                    <a:pt x="35" y="63"/>
                    <a:pt x="35" y="63"/>
                    <a:pt x="34" y="63"/>
                  </a:cubicBezTo>
                  <a:cubicBezTo>
                    <a:pt x="34" y="63"/>
                    <a:pt x="34" y="62"/>
                    <a:pt x="34" y="62"/>
                  </a:cubicBezTo>
                  <a:cubicBezTo>
                    <a:pt x="34" y="61"/>
                    <a:pt x="34" y="60"/>
                    <a:pt x="34" y="58"/>
                  </a:cubicBezTo>
                  <a:cubicBezTo>
                    <a:pt x="34" y="58"/>
                    <a:pt x="33" y="58"/>
                    <a:pt x="33" y="57"/>
                  </a:cubicBezTo>
                  <a:cubicBezTo>
                    <a:pt x="33" y="57"/>
                    <a:pt x="32" y="56"/>
                    <a:pt x="31" y="56"/>
                  </a:cubicBezTo>
                  <a:cubicBezTo>
                    <a:pt x="31" y="56"/>
                    <a:pt x="31" y="56"/>
                    <a:pt x="30" y="56"/>
                  </a:cubicBezTo>
                  <a:cubicBezTo>
                    <a:pt x="30" y="56"/>
                    <a:pt x="30" y="55"/>
                    <a:pt x="30" y="55"/>
                  </a:cubicBezTo>
                  <a:cubicBezTo>
                    <a:pt x="30" y="54"/>
                    <a:pt x="30" y="54"/>
                    <a:pt x="30" y="53"/>
                  </a:cubicBezTo>
                  <a:cubicBezTo>
                    <a:pt x="30" y="52"/>
                    <a:pt x="30" y="52"/>
                    <a:pt x="29" y="51"/>
                  </a:cubicBezTo>
                  <a:cubicBezTo>
                    <a:pt x="29" y="51"/>
                    <a:pt x="29" y="50"/>
                    <a:pt x="29" y="50"/>
                  </a:cubicBezTo>
                  <a:cubicBezTo>
                    <a:pt x="29" y="49"/>
                    <a:pt x="29" y="49"/>
                    <a:pt x="29" y="49"/>
                  </a:cubicBezTo>
                  <a:cubicBezTo>
                    <a:pt x="30" y="48"/>
                    <a:pt x="29" y="48"/>
                    <a:pt x="30" y="48"/>
                  </a:cubicBezTo>
                  <a:cubicBezTo>
                    <a:pt x="30" y="47"/>
                    <a:pt x="30" y="47"/>
                    <a:pt x="30" y="47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30" y="45"/>
                    <a:pt x="30" y="45"/>
                    <a:pt x="30" y="45"/>
                  </a:cubicBezTo>
                  <a:cubicBezTo>
                    <a:pt x="29" y="45"/>
                    <a:pt x="29" y="45"/>
                    <a:pt x="29" y="44"/>
                  </a:cubicBezTo>
                  <a:cubicBezTo>
                    <a:pt x="29" y="44"/>
                    <a:pt x="29" y="43"/>
                    <a:pt x="29" y="43"/>
                  </a:cubicBezTo>
                  <a:cubicBezTo>
                    <a:pt x="29" y="43"/>
                    <a:pt x="29" y="43"/>
                    <a:pt x="29" y="42"/>
                  </a:cubicBezTo>
                  <a:cubicBezTo>
                    <a:pt x="29" y="42"/>
                    <a:pt x="29" y="41"/>
                    <a:pt x="29" y="41"/>
                  </a:cubicBezTo>
                  <a:cubicBezTo>
                    <a:pt x="30" y="41"/>
                    <a:pt x="30" y="41"/>
                    <a:pt x="31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31" y="39"/>
                    <a:pt x="31" y="39"/>
                    <a:pt x="31" y="38"/>
                  </a:cubicBezTo>
                  <a:cubicBezTo>
                    <a:pt x="31" y="37"/>
                    <a:pt x="31" y="37"/>
                    <a:pt x="31" y="36"/>
                  </a:cubicBezTo>
                  <a:cubicBezTo>
                    <a:pt x="30" y="35"/>
                    <a:pt x="31" y="34"/>
                    <a:pt x="31" y="33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2" y="29"/>
                    <a:pt x="32" y="28"/>
                    <a:pt x="32" y="27"/>
                  </a:cubicBezTo>
                  <a:cubicBezTo>
                    <a:pt x="32" y="25"/>
                    <a:pt x="32" y="25"/>
                    <a:pt x="32" y="23"/>
                  </a:cubicBezTo>
                  <a:cubicBezTo>
                    <a:pt x="31" y="23"/>
                    <a:pt x="31" y="22"/>
                    <a:pt x="31" y="21"/>
                  </a:cubicBezTo>
                  <a:cubicBezTo>
                    <a:pt x="31" y="20"/>
                    <a:pt x="31" y="20"/>
                    <a:pt x="30" y="19"/>
                  </a:cubicBezTo>
                  <a:cubicBezTo>
                    <a:pt x="30" y="18"/>
                    <a:pt x="30" y="18"/>
                    <a:pt x="30" y="17"/>
                  </a:cubicBezTo>
                  <a:cubicBezTo>
                    <a:pt x="30" y="17"/>
                    <a:pt x="30" y="16"/>
                    <a:pt x="30" y="16"/>
                  </a:cubicBezTo>
                  <a:cubicBezTo>
                    <a:pt x="30" y="16"/>
                    <a:pt x="30" y="15"/>
                    <a:pt x="30" y="15"/>
                  </a:cubicBezTo>
                  <a:cubicBezTo>
                    <a:pt x="29" y="14"/>
                    <a:pt x="28" y="13"/>
                    <a:pt x="28" y="13"/>
                  </a:cubicBezTo>
                  <a:cubicBezTo>
                    <a:pt x="28" y="12"/>
                    <a:pt x="28" y="12"/>
                    <a:pt x="27" y="11"/>
                  </a:cubicBezTo>
                  <a:cubicBezTo>
                    <a:pt x="27" y="11"/>
                    <a:pt x="26" y="10"/>
                    <a:pt x="26" y="10"/>
                  </a:cubicBezTo>
                  <a:cubicBezTo>
                    <a:pt x="26" y="9"/>
                    <a:pt x="25" y="9"/>
                    <a:pt x="25" y="9"/>
                  </a:cubicBezTo>
                  <a:cubicBezTo>
                    <a:pt x="24" y="8"/>
                    <a:pt x="23" y="9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1" y="6"/>
                    <a:pt x="21" y="5"/>
                    <a:pt x="21" y="5"/>
                  </a:cubicBezTo>
                  <a:cubicBezTo>
                    <a:pt x="21" y="5"/>
                    <a:pt x="21" y="5"/>
                    <a:pt x="20" y="5"/>
                  </a:cubicBezTo>
                  <a:cubicBezTo>
                    <a:pt x="20" y="6"/>
                    <a:pt x="20" y="6"/>
                    <a:pt x="20" y="7"/>
                  </a:cubicBezTo>
                  <a:cubicBezTo>
                    <a:pt x="20" y="7"/>
                    <a:pt x="20" y="7"/>
                    <a:pt x="19" y="8"/>
                  </a:cubicBezTo>
                  <a:cubicBezTo>
                    <a:pt x="19" y="8"/>
                    <a:pt x="19" y="8"/>
                    <a:pt x="19" y="9"/>
                  </a:cubicBezTo>
                  <a:cubicBezTo>
                    <a:pt x="19" y="9"/>
                    <a:pt x="18" y="10"/>
                    <a:pt x="17" y="10"/>
                  </a:cubicBezTo>
                  <a:cubicBezTo>
                    <a:pt x="16" y="10"/>
                    <a:pt x="15" y="11"/>
                    <a:pt x="14" y="11"/>
                  </a:cubicBezTo>
                  <a:cubicBezTo>
                    <a:pt x="13" y="11"/>
                    <a:pt x="12" y="11"/>
                    <a:pt x="12" y="10"/>
                  </a:cubicBezTo>
                  <a:cubicBezTo>
                    <a:pt x="12" y="9"/>
                    <a:pt x="11" y="8"/>
                    <a:pt x="11" y="7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0" y="5"/>
                    <a:pt x="10" y="5"/>
                  </a:cubicBezTo>
                  <a:cubicBezTo>
                    <a:pt x="10" y="5"/>
                    <a:pt x="10" y="5"/>
                    <a:pt x="10" y="6"/>
                  </a:cubicBezTo>
                  <a:cubicBezTo>
                    <a:pt x="10" y="7"/>
                    <a:pt x="9" y="7"/>
                    <a:pt x="8" y="8"/>
                  </a:cubicBezTo>
                  <a:cubicBezTo>
                    <a:pt x="8" y="9"/>
                    <a:pt x="7" y="10"/>
                    <a:pt x="7" y="1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5" y="13"/>
                    <a:pt x="4" y="14"/>
                    <a:pt x="4" y="15"/>
                  </a:cubicBezTo>
                  <a:cubicBezTo>
                    <a:pt x="4" y="15"/>
                    <a:pt x="4" y="16"/>
                    <a:pt x="3" y="16"/>
                  </a:cubicBezTo>
                  <a:cubicBezTo>
                    <a:pt x="2" y="17"/>
                    <a:pt x="1" y="17"/>
                    <a:pt x="0" y="18"/>
                  </a:cubicBezTo>
                  <a:cubicBezTo>
                    <a:pt x="0" y="19"/>
                    <a:pt x="1" y="20"/>
                    <a:pt x="2" y="20"/>
                  </a:cubicBezTo>
                  <a:cubicBezTo>
                    <a:pt x="3" y="22"/>
                    <a:pt x="4" y="24"/>
                    <a:pt x="4" y="26"/>
                  </a:cubicBezTo>
                  <a:cubicBezTo>
                    <a:pt x="4" y="27"/>
                    <a:pt x="4" y="28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4" y="29"/>
                    <a:pt x="4" y="29"/>
                  </a:cubicBezTo>
                  <a:cubicBezTo>
                    <a:pt x="6" y="30"/>
                    <a:pt x="7" y="29"/>
                    <a:pt x="8" y="30"/>
                  </a:cubicBezTo>
                  <a:cubicBezTo>
                    <a:pt x="9" y="31"/>
                    <a:pt x="9" y="32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8" y="34"/>
                    <a:pt x="8" y="35"/>
                    <a:pt x="8" y="35"/>
                  </a:cubicBezTo>
                  <a:cubicBezTo>
                    <a:pt x="8" y="37"/>
                    <a:pt x="8" y="38"/>
                    <a:pt x="8" y="40"/>
                  </a:cubicBezTo>
                  <a:cubicBezTo>
                    <a:pt x="8" y="41"/>
                    <a:pt x="8" y="42"/>
                    <a:pt x="8" y="43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8" y="44"/>
                    <a:pt x="8" y="44"/>
                  </a:cubicBezTo>
                  <a:cubicBezTo>
                    <a:pt x="9" y="44"/>
                    <a:pt x="8" y="45"/>
                    <a:pt x="8" y="44"/>
                  </a:cubicBezTo>
                  <a:cubicBezTo>
                    <a:pt x="7" y="45"/>
                    <a:pt x="6" y="44"/>
                    <a:pt x="5" y="45"/>
                  </a:cubicBezTo>
                  <a:cubicBezTo>
                    <a:pt x="4" y="45"/>
                    <a:pt x="4" y="46"/>
                    <a:pt x="4" y="47"/>
                  </a:cubicBezTo>
                  <a:cubicBezTo>
                    <a:pt x="4" y="47"/>
                    <a:pt x="3" y="48"/>
                    <a:pt x="3" y="48"/>
                  </a:cubicBezTo>
                  <a:cubicBezTo>
                    <a:pt x="4" y="49"/>
                    <a:pt x="4" y="49"/>
                    <a:pt x="5" y="49"/>
                  </a:cubicBezTo>
                  <a:cubicBezTo>
                    <a:pt x="5" y="50"/>
                    <a:pt x="5" y="50"/>
                    <a:pt x="5" y="51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6" y="51"/>
                    <a:pt x="6" y="52"/>
                    <a:pt x="6" y="52"/>
                  </a:cubicBezTo>
                  <a:cubicBezTo>
                    <a:pt x="6" y="52"/>
                    <a:pt x="6" y="53"/>
                    <a:pt x="6" y="53"/>
                  </a:cubicBezTo>
                  <a:cubicBezTo>
                    <a:pt x="6" y="53"/>
                    <a:pt x="7" y="53"/>
                    <a:pt x="7" y="54"/>
                  </a:cubicBezTo>
                  <a:cubicBezTo>
                    <a:pt x="7" y="54"/>
                    <a:pt x="7" y="55"/>
                    <a:pt x="6" y="55"/>
                  </a:cubicBezTo>
                  <a:cubicBezTo>
                    <a:pt x="6" y="56"/>
                    <a:pt x="5" y="57"/>
                    <a:pt x="5" y="58"/>
                  </a:cubicBezTo>
                  <a:cubicBezTo>
                    <a:pt x="5" y="59"/>
                    <a:pt x="5" y="59"/>
                    <a:pt x="5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6" y="60"/>
                    <a:pt x="6" y="61"/>
                    <a:pt x="6" y="61"/>
                  </a:cubicBezTo>
                  <a:cubicBezTo>
                    <a:pt x="6" y="62"/>
                    <a:pt x="6" y="62"/>
                    <a:pt x="6" y="63"/>
                  </a:cubicBezTo>
                  <a:cubicBezTo>
                    <a:pt x="6" y="63"/>
                    <a:pt x="6" y="63"/>
                    <a:pt x="6" y="63"/>
                  </a:cubicBezTo>
                  <a:cubicBezTo>
                    <a:pt x="5" y="63"/>
                    <a:pt x="5" y="63"/>
                    <a:pt x="5" y="62"/>
                  </a:cubicBezTo>
                  <a:cubicBezTo>
                    <a:pt x="5" y="62"/>
                    <a:pt x="5" y="61"/>
                    <a:pt x="5" y="61"/>
                  </a:cubicBezTo>
                  <a:cubicBezTo>
                    <a:pt x="5" y="61"/>
                    <a:pt x="4" y="61"/>
                    <a:pt x="4" y="61"/>
                  </a:cubicBezTo>
                  <a:cubicBezTo>
                    <a:pt x="3" y="62"/>
                    <a:pt x="3" y="62"/>
                    <a:pt x="3" y="62"/>
                  </a:cubicBezTo>
                  <a:cubicBezTo>
                    <a:pt x="2" y="63"/>
                    <a:pt x="2" y="66"/>
                    <a:pt x="2" y="67"/>
                  </a:cubicBezTo>
                  <a:cubicBezTo>
                    <a:pt x="2" y="69"/>
                    <a:pt x="1" y="70"/>
                    <a:pt x="1" y="71"/>
                  </a:cubicBezTo>
                  <a:cubicBezTo>
                    <a:pt x="1" y="71"/>
                    <a:pt x="1" y="72"/>
                    <a:pt x="1" y="72"/>
                  </a:cubicBezTo>
                  <a:cubicBezTo>
                    <a:pt x="2" y="73"/>
                    <a:pt x="1" y="75"/>
                    <a:pt x="1" y="7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BCA83A-0B8D-4749-72F6-BE09B09A5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301" y="3790951"/>
              <a:ext cx="61913" cy="57150"/>
            </a:xfrm>
            <a:custGeom>
              <a:avLst/>
              <a:gdLst>
                <a:gd name="T0" fmla="*/ 59 w 61"/>
                <a:gd name="T1" fmla="*/ 19 h 55"/>
                <a:gd name="T2" fmla="*/ 58 w 61"/>
                <a:gd name="T3" fmla="*/ 16 h 55"/>
                <a:gd name="T4" fmla="*/ 58 w 61"/>
                <a:gd name="T5" fmla="*/ 13 h 55"/>
                <a:gd name="T6" fmla="*/ 56 w 61"/>
                <a:gd name="T7" fmla="*/ 12 h 55"/>
                <a:gd name="T8" fmla="*/ 52 w 61"/>
                <a:gd name="T9" fmla="*/ 10 h 55"/>
                <a:gd name="T10" fmla="*/ 50 w 61"/>
                <a:gd name="T11" fmla="*/ 8 h 55"/>
                <a:gd name="T12" fmla="*/ 49 w 61"/>
                <a:gd name="T13" fmla="*/ 7 h 55"/>
                <a:gd name="T14" fmla="*/ 48 w 61"/>
                <a:gd name="T15" fmla="*/ 5 h 55"/>
                <a:gd name="T16" fmla="*/ 42 w 61"/>
                <a:gd name="T17" fmla="*/ 1 h 55"/>
                <a:gd name="T18" fmla="*/ 38 w 61"/>
                <a:gd name="T19" fmla="*/ 4 h 55"/>
                <a:gd name="T20" fmla="*/ 36 w 61"/>
                <a:gd name="T21" fmla="*/ 2 h 55"/>
                <a:gd name="T22" fmla="*/ 31 w 61"/>
                <a:gd name="T23" fmla="*/ 4 h 55"/>
                <a:gd name="T24" fmla="*/ 22 w 61"/>
                <a:gd name="T25" fmla="*/ 4 h 55"/>
                <a:gd name="T26" fmla="*/ 19 w 61"/>
                <a:gd name="T27" fmla="*/ 10 h 55"/>
                <a:gd name="T28" fmla="*/ 16 w 61"/>
                <a:gd name="T29" fmla="*/ 7 h 55"/>
                <a:gd name="T30" fmla="*/ 8 w 61"/>
                <a:gd name="T31" fmla="*/ 11 h 55"/>
                <a:gd name="T32" fmla="*/ 7 w 61"/>
                <a:gd name="T33" fmla="*/ 14 h 55"/>
                <a:gd name="T34" fmla="*/ 3 w 61"/>
                <a:gd name="T35" fmla="*/ 17 h 55"/>
                <a:gd name="T36" fmla="*/ 2 w 61"/>
                <a:gd name="T37" fmla="*/ 22 h 55"/>
                <a:gd name="T38" fmla="*/ 2 w 61"/>
                <a:gd name="T39" fmla="*/ 26 h 55"/>
                <a:gd name="T40" fmla="*/ 0 w 61"/>
                <a:gd name="T41" fmla="*/ 29 h 55"/>
                <a:gd name="T42" fmla="*/ 1 w 61"/>
                <a:gd name="T43" fmla="*/ 32 h 55"/>
                <a:gd name="T44" fmla="*/ 0 w 61"/>
                <a:gd name="T45" fmla="*/ 35 h 55"/>
                <a:gd name="T46" fmla="*/ 1 w 61"/>
                <a:gd name="T47" fmla="*/ 39 h 55"/>
                <a:gd name="T48" fmla="*/ 2 w 61"/>
                <a:gd name="T49" fmla="*/ 42 h 55"/>
                <a:gd name="T50" fmla="*/ 5 w 61"/>
                <a:gd name="T51" fmla="*/ 48 h 55"/>
                <a:gd name="T52" fmla="*/ 8 w 61"/>
                <a:gd name="T53" fmla="*/ 50 h 55"/>
                <a:gd name="T54" fmla="*/ 12 w 61"/>
                <a:gd name="T55" fmla="*/ 52 h 55"/>
                <a:gd name="T56" fmla="*/ 11 w 61"/>
                <a:gd name="T57" fmla="*/ 54 h 55"/>
                <a:gd name="T58" fmla="*/ 15 w 61"/>
                <a:gd name="T59" fmla="*/ 51 h 55"/>
                <a:gd name="T60" fmla="*/ 21 w 61"/>
                <a:gd name="T61" fmla="*/ 50 h 55"/>
                <a:gd name="T62" fmla="*/ 25 w 61"/>
                <a:gd name="T63" fmla="*/ 50 h 55"/>
                <a:gd name="T64" fmla="*/ 28 w 61"/>
                <a:gd name="T65" fmla="*/ 50 h 55"/>
                <a:gd name="T66" fmla="*/ 32 w 61"/>
                <a:gd name="T67" fmla="*/ 47 h 55"/>
                <a:gd name="T68" fmla="*/ 37 w 61"/>
                <a:gd name="T69" fmla="*/ 41 h 55"/>
                <a:gd name="T70" fmla="*/ 41 w 61"/>
                <a:gd name="T71" fmla="*/ 42 h 55"/>
                <a:gd name="T72" fmla="*/ 45 w 61"/>
                <a:gd name="T73" fmla="*/ 42 h 55"/>
                <a:gd name="T74" fmla="*/ 49 w 61"/>
                <a:gd name="T75" fmla="*/ 42 h 55"/>
                <a:gd name="T76" fmla="*/ 54 w 61"/>
                <a:gd name="T77" fmla="*/ 42 h 55"/>
                <a:gd name="T78" fmla="*/ 54 w 61"/>
                <a:gd name="T79" fmla="*/ 38 h 55"/>
                <a:gd name="T80" fmla="*/ 56 w 61"/>
                <a:gd name="T81" fmla="*/ 36 h 55"/>
                <a:gd name="T82" fmla="*/ 59 w 61"/>
                <a:gd name="T83" fmla="*/ 34 h 55"/>
                <a:gd name="T84" fmla="*/ 59 w 61"/>
                <a:gd name="T85" fmla="*/ 27 h 55"/>
                <a:gd name="T86" fmla="*/ 61 w 61"/>
                <a:gd name="T87" fmla="*/ 2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1" h="55">
                  <a:moveTo>
                    <a:pt x="61" y="22"/>
                  </a:moveTo>
                  <a:cubicBezTo>
                    <a:pt x="61" y="21"/>
                    <a:pt x="60" y="21"/>
                    <a:pt x="60" y="21"/>
                  </a:cubicBezTo>
                  <a:cubicBezTo>
                    <a:pt x="59" y="20"/>
                    <a:pt x="59" y="20"/>
                    <a:pt x="59" y="19"/>
                  </a:cubicBezTo>
                  <a:cubicBezTo>
                    <a:pt x="59" y="19"/>
                    <a:pt x="59" y="19"/>
                    <a:pt x="59" y="18"/>
                  </a:cubicBezTo>
                  <a:cubicBezTo>
                    <a:pt x="59" y="18"/>
                    <a:pt x="58" y="18"/>
                    <a:pt x="58" y="17"/>
                  </a:cubicBezTo>
                  <a:cubicBezTo>
                    <a:pt x="58" y="17"/>
                    <a:pt x="58" y="16"/>
                    <a:pt x="58" y="16"/>
                  </a:cubicBez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4"/>
                    <a:pt x="58" y="14"/>
                    <a:pt x="58" y="13"/>
                  </a:cubicBezTo>
                  <a:cubicBezTo>
                    <a:pt x="58" y="13"/>
                    <a:pt x="57" y="13"/>
                    <a:pt x="57" y="12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57" y="12"/>
                    <a:pt x="57" y="12"/>
                    <a:pt x="56" y="12"/>
                  </a:cubicBezTo>
                  <a:cubicBezTo>
                    <a:pt x="56" y="11"/>
                    <a:pt x="56" y="11"/>
                    <a:pt x="55" y="11"/>
                  </a:cubicBezTo>
                  <a:cubicBezTo>
                    <a:pt x="55" y="11"/>
                    <a:pt x="54" y="10"/>
                    <a:pt x="54" y="10"/>
                  </a:cubicBezTo>
                  <a:cubicBezTo>
                    <a:pt x="53" y="10"/>
                    <a:pt x="52" y="10"/>
                    <a:pt x="52" y="10"/>
                  </a:cubicBezTo>
                  <a:cubicBezTo>
                    <a:pt x="52" y="10"/>
                    <a:pt x="51" y="10"/>
                    <a:pt x="51" y="10"/>
                  </a:cubicBezTo>
                  <a:cubicBezTo>
                    <a:pt x="50" y="10"/>
                    <a:pt x="50" y="9"/>
                    <a:pt x="50" y="9"/>
                  </a:cubicBezTo>
                  <a:cubicBezTo>
                    <a:pt x="50" y="9"/>
                    <a:pt x="50" y="8"/>
                    <a:pt x="50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9" y="8"/>
                    <a:pt x="49" y="8"/>
                    <a:pt x="49" y="7"/>
                  </a:cubicBezTo>
                  <a:cubicBezTo>
                    <a:pt x="49" y="7"/>
                    <a:pt x="49" y="7"/>
                    <a:pt x="49" y="7"/>
                  </a:cubicBezTo>
                  <a:cubicBezTo>
                    <a:pt x="49" y="7"/>
                    <a:pt x="48" y="6"/>
                    <a:pt x="48" y="6"/>
                  </a:cubicBezTo>
                  <a:cubicBezTo>
                    <a:pt x="48" y="6"/>
                    <a:pt x="48" y="5"/>
                    <a:pt x="48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3"/>
                    <a:pt x="47" y="2"/>
                    <a:pt x="46" y="2"/>
                  </a:cubicBezTo>
                  <a:cubicBezTo>
                    <a:pt x="45" y="1"/>
                    <a:pt x="44" y="0"/>
                    <a:pt x="42" y="1"/>
                  </a:cubicBezTo>
                  <a:cubicBezTo>
                    <a:pt x="41" y="1"/>
                    <a:pt x="41" y="1"/>
                    <a:pt x="40" y="1"/>
                  </a:cubicBezTo>
                  <a:cubicBezTo>
                    <a:pt x="39" y="2"/>
                    <a:pt x="39" y="3"/>
                    <a:pt x="39" y="3"/>
                  </a:cubicBezTo>
                  <a:cubicBezTo>
                    <a:pt x="39" y="4"/>
                    <a:pt x="38" y="4"/>
                    <a:pt x="38" y="4"/>
                  </a:cubicBezTo>
                  <a:cubicBezTo>
                    <a:pt x="37" y="4"/>
                    <a:pt x="38" y="4"/>
                    <a:pt x="37" y="4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5" y="3"/>
                    <a:pt x="36" y="3"/>
                    <a:pt x="36" y="2"/>
                  </a:cubicBezTo>
                  <a:cubicBezTo>
                    <a:pt x="35" y="1"/>
                    <a:pt x="35" y="1"/>
                    <a:pt x="34" y="2"/>
                  </a:cubicBezTo>
                  <a:cubicBezTo>
                    <a:pt x="33" y="2"/>
                    <a:pt x="32" y="2"/>
                    <a:pt x="32" y="3"/>
                  </a:cubicBezTo>
                  <a:cubicBezTo>
                    <a:pt x="31" y="3"/>
                    <a:pt x="31" y="3"/>
                    <a:pt x="31" y="4"/>
                  </a:cubicBezTo>
                  <a:cubicBezTo>
                    <a:pt x="31" y="4"/>
                    <a:pt x="31" y="4"/>
                    <a:pt x="30" y="5"/>
                  </a:cubicBezTo>
                  <a:cubicBezTo>
                    <a:pt x="29" y="5"/>
                    <a:pt x="27" y="5"/>
                    <a:pt x="26" y="5"/>
                  </a:cubicBezTo>
                  <a:cubicBezTo>
                    <a:pt x="27" y="3"/>
                    <a:pt x="23" y="4"/>
                    <a:pt x="22" y="4"/>
                  </a:cubicBezTo>
                  <a:cubicBezTo>
                    <a:pt x="22" y="5"/>
                    <a:pt x="20" y="5"/>
                    <a:pt x="21" y="6"/>
                  </a:cubicBezTo>
                  <a:cubicBezTo>
                    <a:pt x="20" y="6"/>
                    <a:pt x="20" y="7"/>
                    <a:pt x="20" y="8"/>
                  </a:cubicBezTo>
                  <a:cubicBezTo>
                    <a:pt x="19" y="8"/>
                    <a:pt x="19" y="9"/>
                    <a:pt x="19" y="10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6" y="7"/>
                  </a:cubicBezTo>
                  <a:cubicBezTo>
                    <a:pt x="15" y="6"/>
                    <a:pt x="13" y="7"/>
                    <a:pt x="12" y="8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9"/>
                    <a:pt x="8" y="10"/>
                    <a:pt x="8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5"/>
                    <a:pt x="6" y="15"/>
                    <a:pt x="6" y="15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4" y="17"/>
                    <a:pt x="4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20"/>
                    <a:pt x="1" y="21"/>
                    <a:pt x="2" y="22"/>
                  </a:cubicBezTo>
                  <a:cubicBezTo>
                    <a:pt x="2" y="23"/>
                    <a:pt x="2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7"/>
                    <a:pt x="1" y="27"/>
                    <a:pt x="0" y="27"/>
                  </a:cubicBezTo>
                  <a:cubicBezTo>
                    <a:pt x="0" y="27"/>
                    <a:pt x="0" y="28"/>
                    <a:pt x="0" y="28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1" y="31"/>
                    <a:pt x="1" y="31"/>
                    <a:pt x="1" y="32"/>
                  </a:cubicBezTo>
                  <a:cubicBezTo>
                    <a:pt x="1" y="32"/>
                    <a:pt x="1" y="32"/>
                    <a:pt x="1" y="33"/>
                  </a:cubicBezTo>
                  <a:cubicBezTo>
                    <a:pt x="1" y="33"/>
                    <a:pt x="1" y="33"/>
                    <a:pt x="1" y="34"/>
                  </a:cubicBezTo>
                  <a:cubicBezTo>
                    <a:pt x="0" y="34"/>
                    <a:pt x="1" y="34"/>
                    <a:pt x="0" y="35"/>
                  </a:cubicBezTo>
                  <a:cubicBezTo>
                    <a:pt x="0" y="35"/>
                    <a:pt x="0" y="35"/>
                    <a:pt x="0" y="36"/>
                  </a:cubicBezTo>
                  <a:cubicBezTo>
                    <a:pt x="0" y="36"/>
                    <a:pt x="0" y="37"/>
                    <a:pt x="0" y="37"/>
                  </a:cubicBezTo>
                  <a:cubicBezTo>
                    <a:pt x="1" y="38"/>
                    <a:pt x="1" y="38"/>
                    <a:pt x="1" y="39"/>
                  </a:cubicBezTo>
                  <a:cubicBezTo>
                    <a:pt x="1" y="40"/>
                    <a:pt x="1" y="40"/>
                    <a:pt x="1" y="41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2" y="42"/>
                    <a:pt x="2" y="42"/>
                    <a:pt x="2" y="42"/>
                  </a:cubicBezTo>
                  <a:cubicBezTo>
                    <a:pt x="3" y="42"/>
                    <a:pt x="4" y="43"/>
                    <a:pt x="4" y="43"/>
                  </a:cubicBezTo>
                  <a:cubicBezTo>
                    <a:pt x="4" y="44"/>
                    <a:pt x="5" y="44"/>
                    <a:pt x="5" y="44"/>
                  </a:cubicBezTo>
                  <a:cubicBezTo>
                    <a:pt x="5" y="46"/>
                    <a:pt x="5" y="47"/>
                    <a:pt x="5" y="48"/>
                  </a:cubicBezTo>
                  <a:cubicBezTo>
                    <a:pt x="5" y="48"/>
                    <a:pt x="5" y="49"/>
                    <a:pt x="5" y="49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7" y="49"/>
                    <a:pt x="7" y="49"/>
                    <a:pt x="8" y="50"/>
                  </a:cubicBezTo>
                  <a:cubicBezTo>
                    <a:pt x="8" y="50"/>
                    <a:pt x="9" y="49"/>
                    <a:pt x="9" y="49"/>
                  </a:cubicBezTo>
                  <a:cubicBezTo>
                    <a:pt x="10" y="49"/>
                    <a:pt x="11" y="49"/>
                    <a:pt x="11" y="50"/>
                  </a:cubicBezTo>
                  <a:cubicBezTo>
                    <a:pt x="12" y="50"/>
                    <a:pt x="12" y="51"/>
                    <a:pt x="12" y="52"/>
                  </a:cubicBezTo>
                  <a:cubicBezTo>
                    <a:pt x="12" y="52"/>
                    <a:pt x="12" y="52"/>
                    <a:pt x="12" y="53"/>
                  </a:cubicBezTo>
                  <a:cubicBezTo>
                    <a:pt x="12" y="53"/>
                    <a:pt x="12" y="53"/>
                    <a:pt x="12" y="53"/>
                  </a:cubicBezTo>
                  <a:cubicBezTo>
                    <a:pt x="12" y="54"/>
                    <a:pt x="11" y="54"/>
                    <a:pt x="11" y="54"/>
                  </a:cubicBezTo>
                  <a:cubicBezTo>
                    <a:pt x="11" y="54"/>
                    <a:pt x="11" y="54"/>
                    <a:pt x="11" y="55"/>
                  </a:cubicBezTo>
                  <a:cubicBezTo>
                    <a:pt x="12" y="54"/>
                    <a:pt x="13" y="53"/>
                    <a:pt x="13" y="53"/>
                  </a:cubicBezTo>
                  <a:cubicBezTo>
                    <a:pt x="14" y="52"/>
                    <a:pt x="15" y="52"/>
                    <a:pt x="15" y="51"/>
                  </a:cubicBezTo>
                  <a:cubicBezTo>
                    <a:pt x="16" y="51"/>
                    <a:pt x="17" y="50"/>
                    <a:pt x="17" y="50"/>
                  </a:cubicBezTo>
                  <a:cubicBezTo>
                    <a:pt x="18" y="50"/>
                    <a:pt x="19" y="50"/>
                    <a:pt x="20" y="50"/>
                  </a:cubicBezTo>
                  <a:cubicBezTo>
                    <a:pt x="20" y="50"/>
                    <a:pt x="21" y="50"/>
                    <a:pt x="21" y="50"/>
                  </a:cubicBezTo>
                  <a:cubicBezTo>
                    <a:pt x="22" y="50"/>
                    <a:pt x="23" y="50"/>
                    <a:pt x="24" y="51"/>
                  </a:cubicBezTo>
                  <a:cubicBezTo>
                    <a:pt x="24" y="51"/>
                    <a:pt x="25" y="51"/>
                    <a:pt x="25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0"/>
                    <a:pt x="25" y="50"/>
                    <a:pt x="26" y="50"/>
                  </a:cubicBezTo>
                  <a:cubicBezTo>
                    <a:pt x="26" y="50"/>
                    <a:pt x="26" y="50"/>
                    <a:pt x="27" y="50"/>
                  </a:cubicBezTo>
                  <a:cubicBezTo>
                    <a:pt x="27" y="50"/>
                    <a:pt x="28" y="50"/>
                    <a:pt x="28" y="50"/>
                  </a:cubicBezTo>
                  <a:cubicBezTo>
                    <a:pt x="29" y="49"/>
                    <a:pt x="30" y="49"/>
                    <a:pt x="30" y="49"/>
                  </a:cubicBezTo>
                  <a:cubicBezTo>
                    <a:pt x="31" y="49"/>
                    <a:pt x="31" y="48"/>
                    <a:pt x="31" y="48"/>
                  </a:cubicBezTo>
                  <a:cubicBezTo>
                    <a:pt x="32" y="47"/>
                    <a:pt x="32" y="47"/>
                    <a:pt x="32" y="47"/>
                  </a:cubicBezTo>
                  <a:cubicBezTo>
                    <a:pt x="32" y="46"/>
                    <a:pt x="33" y="45"/>
                    <a:pt x="34" y="44"/>
                  </a:cubicBezTo>
                  <a:cubicBezTo>
                    <a:pt x="35" y="44"/>
                    <a:pt x="35" y="43"/>
                    <a:pt x="35" y="43"/>
                  </a:cubicBezTo>
                  <a:cubicBezTo>
                    <a:pt x="36" y="42"/>
                    <a:pt x="36" y="41"/>
                    <a:pt x="37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2"/>
                    <a:pt x="40" y="42"/>
                    <a:pt x="40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1"/>
                    <a:pt x="42" y="41"/>
                    <a:pt x="42" y="41"/>
                  </a:cubicBezTo>
                  <a:cubicBezTo>
                    <a:pt x="43" y="41"/>
                    <a:pt x="43" y="42"/>
                    <a:pt x="44" y="42"/>
                  </a:cubicBezTo>
                  <a:cubicBezTo>
                    <a:pt x="44" y="42"/>
                    <a:pt x="44" y="42"/>
                    <a:pt x="45" y="42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46" y="42"/>
                    <a:pt x="47" y="42"/>
                    <a:pt x="48" y="42"/>
                  </a:cubicBezTo>
                  <a:cubicBezTo>
                    <a:pt x="48" y="42"/>
                    <a:pt x="49" y="42"/>
                    <a:pt x="49" y="42"/>
                  </a:cubicBezTo>
                  <a:cubicBezTo>
                    <a:pt x="50" y="42"/>
                    <a:pt x="50" y="42"/>
                    <a:pt x="51" y="42"/>
                  </a:cubicBezTo>
                  <a:cubicBezTo>
                    <a:pt x="51" y="42"/>
                    <a:pt x="52" y="41"/>
                    <a:pt x="52" y="41"/>
                  </a:cubicBezTo>
                  <a:cubicBezTo>
                    <a:pt x="53" y="41"/>
                    <a:pt x="53" y="42"/>
                    <a:pt x="54" y="42"/>
                  </a:cubicBezTo>
                  <a:cubicBezTo>
                    <a:pt x="54" y="42"/>
                    <a:pt x="54" y="41"/>
                    <a:pt x="54" y="41"/>
                  </a:cubicBezTo>
                  <a:cubicBezTo>
                    <a:pt x="54" y="40"/>
                    <a:pt x="54" y="39"/>
                    <a:pt x="54" y="39"/>
                  </a:cubicBezTo>
                  <a:cubicBezTo>
                    <a:pt x="54" y="39"/>
                    <a:pt x="54" y="38"/>
                    <a:pt x="54" y="38"/>
                  </a:cubicBezTo>
                  <a:cubicBezTo>
                    <a:pt x="54" y="38"/>
                    <a:pt x="54" y="38"/>
                    <a:pt x="54" y="38"/>
                  </a:cubicBezTo>
                  <a:cubicBezTo>
                    <a:pt x="54" y="37"/>
                    <a:pt x="54" y="37"/>
                    <a:pt x="54" y="36"/>
                  </a:cubicBezTo>
                  <a:cubicBezTo>
                    <a:pt x="55" y="36"/>
                    <a:pt x="55" y="36"/>
                    <a:pt x="56" y="36"/>
                  </a:cubicBezTo>
                  <a:cubicBezTo>
                    <a:pt x="56" y="36"/>
                    <a:pt x="57" y="35"/>
                    <a:pt x="57" y="35"/>
                  </a:cubicBezTo>
                  <a:cubicBezTo>
                    <a:pt x="57" y="35"/>
                    <a:pt x="58" y="35"/>
                    <a:pt x="58" y="34"/>
                  </a:cubicBezTo>
                  <a:cubicBezTo>
                    <a:pt x="58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3"/>
                  </a:cubicBezTo>
                  <a:cubicBezTo>
                    <a:pt x="59" y="32"/>
                    <a:pt x="59" y="30"/>
                    <a:pt x="59" y="28"/>
                  </a:cubicBezTo>
                  <a:cubicBezTo>
                    <a:pt x="59" y="28"/>
                    <a:pt x="59" y="28"/>
                    <a:pt x="59" y="27"/>
                  </a:cubicBezTo>
                  <a:cubicBezTo>
                    <a:pt x="59" y="27"/>
                    <a:pt x="59" y="26"/>
                    <a:pt x="59" y="25"/>
                  </a:cubicBezTo>
                  <a:cubicBezTo>
                    <a:pt x="59" y="24"/>
                    <a:pt x="60" y="24"/>
                    <a:pt x="60" y="23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1" y="23"/>
                    <a:pt x="61" y="23"/>
                    <a:pt x="61" y="22"/>
                  </a:cubicBezTo>
                  <a:cubicBezTo>
                    <a:pt x="61" y="22"/>
                    <a:pt x="61" y="22"/>
                    <a:pt x="61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670DAEC9-6AEF-E33C-2E62-EFA2A3C564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4926" y="3725863"/>
              <a:ext cx="158750" cy="106363"/>
            </a:xfrm>
            <a:custGeom>
              <a:avLst/>
              <a:gdLst>
                <a:gd name="T0" fmla="*/ 153 w 153"/>
                <a:gd name="T1" fmla="*/ 28 h 104"/>
                <a:gd name="T2" fmla="*/ 150 w 153"/>
                <a:gd name="T3" fmla="*/ 19 h 104"/>
                <a:gd name="T4" fmla="*/ 137 w 153"/>
                <a:gd name="T5" fmla="*/ 15 h 104"/>
                <a:gd name="T6" fmla="*/ 134 w 153"/>
                <a:gd name="T7" fmla="*/ 11 h 104"/>
                <a:gd name="T8" fmla="*/ 129 w 153"/>
                <a:gd name="T9" fmla="*/ 10 h 104"/>
                <a:gd name="T10" fmla="*/ 124 w 153"/>
                <a:gd name="T11" fmla="*/ 8 h 104"/>
                <a:gd name="T12" fmla="*/ 117 w 153"/>
                <a:gd name="T13" fmla="*/ 6 h 104"/>
                <a:gd name="T14" fmla="*/ 106 w 153"/>
                <a:gd name="T15" fmla="*/ 5 h 104"/>
                <a:gd name="T16" fmla="*/ 91 w 153"/>
                <a:gd name="T17" fmla="*/ 9 h 104"/>
                <a:gd name="T18" fmla="*/ 83 w 153"/>
                <a:gd name="T19" fmla="*/ 15 h 104"/>
                <a:gd name="T20" fmla="*/ 75 w 153"/>
                <a:gd name="T21" fmla="*/ 20 h 104"/>
                <a:gd name="T22" fmla="*/ 65 w 153"/>
                <a:gd name="T23" fmla="*/ 19 h 104"/>
                <a:gd name="T24" fmla="*/ 50 w 153"/>
                <a:gd name="T25" fmla="*/ 17 h 104"/>
                <a:gd name="T26" fmla="*/ 37 w 153"/>
                <a:gd name="T27" fmla="*/ 17 h 104"/>
                <a:gd name="T28" fmla="*/ 19 w 153"/>
                <a:gd name="T29" fmla="*/ 13 h 104"/>
                <a:gd name="T30" fmla="*/ 11 w 153"/>
                <a:gd name="T31" fmla="*/ 8 h 104"/>
                <a:gd name="T32" fmla="*/ 6 w 153"/>
                <a:gd name="T33" fmla="*/ 0 h 104"/>
                <a:gd name="T34" fmla="*/ 2 w 153"/>
                <a:gd name="T35" fmla="*/ 9 h 104"/>
                <a:gd name="T36" fmla="*/ 0 w 153"/>
                <a:gd name="T37" fmla="*/ 18 h 104"/>
                <a:gd name="T38" fmla="*/ 2 w 153"/>
                <a:gd name="T39" fmla="*/ 22 h 104"/>
                <a:gd name="T40" fmla="*/ 5 w 153"/>
                <a:gd name="T41" fmla="*/ 28 h 104"/>
                <a:gd name="T42" fmla="*/ 8 w 153"/>
                <a:gd name="T43" fmla="*/ 30 h 104"/>
                <a:gd name="T44" fmla="*/ 12 w 153"/>
                <a:gd name="T45" fmla="*/ 36 h 104"/>
                <a:gd name="T46" fmla="*/ 8 w 153"/>
                <a:gd name="T47" fmla="*/ 45 h 104"/>
                <a:gd name="T48" fmla="*/ 3 w 153"/>
                <a:gd name="T49" fmla="*/ 46 h 104"/>
                <a:gd name="T50" fmla="*/ 0 w 153"/>
                <a:gd name="T51" fmla="*/ 55 h 104"/>
                <a:gd name="T52" fmla="*/ 3 w 153"/>
                <a:gd name="T53" fmla="*/ 62 h 104"/>
                <a:gd name="T54" fmla="*/ 1 w 153"/>
                <a:gd name="T55" fmla="*/ 70 h 104"/>
                <a:gd name="T56" fmla="*/ 3 w 153"/>
                <a:gd name="T57" fmla="*/ 72 h 104"/>
                <a:gd name="T58" fmla="*/ 8 w 153"/>
                <a:gd name="T59" fmla="*/ 75 h 104"/>
                <a:gd name="T60" fmla="*/ 11 w 153"/>
                <a:gd name="T61" fmla="*/ 79 h 104"/>
                <a:gd name="T62" fmla="*/ 12 w 153"/>
                <a:gd name="T63" fmla="*/ 83 h 104"/>
                <a:gd name="T64" fmla="*/ 13 w 153"/>
                <a:gd name="T65" fmla="*/ 87 h 104"/>
                <a:gd name="T66" fmla="*/ 12 w 153"/>
                <a:gd name="T67" fmla="*/ 98 h 104"/>
                <a:gd name="T68" fmla="*/ 18 w 153"/>
                <a:gd name="T69" fmla="*/ 100 h 104"/>
                <a:gd name="T70" fmla="*/ 31 w 153"/>
                <a:gd name="T71" fmla="*/ 99 h 104"/>
                <a:gd name="T72" fmla="*/ 39 w 153"/>
                <a:gd name="T73" fmla="*/ 95 h 104"/>
                <a:gd name="T74" fmla="*/ 45 w 153"/>
                <a:gd name="T75" fmla="*/ 93 h 104"/>
                <a:gd name="T76" fmla="*/ 50 w 153"/>
                <a:gd name="T77" fmla="*/ 95 h 104"/>
                <a:gd name="T78" fmla="*/ 55 w 153"/>
                <a:gd name="T79" fmla="*/ 100 h 104"/>
                <a:gd name="T80" fmla="*/ 62 w 153"/>
                <a:gd name="T81" fmla="*/ 102 h 104"/>
                <a:gd name="T82" fmla="*/ 68 w 153"/>
                <a:gd name="T83" fmla="*/ 104 h 104"/>
                <a:gd name="T84" fmla="*/ 81 w 153"/>
                <a:gd name="T85" fmla="*/ 101 h 104"/>
                <a:gd name="T86" fmla="*/ 89 w 153"/>
                <a:gd name="T87" fmla="*/ 100 h 104"/>
                <a:gd name="T88" fmla="*/ 88 w 153"/>
                <a:gd name="T89" fmla="*/ 90 h 104"/>
                <a:gd name="T90" fmla="*/ 97 w 153"/>
                <a:gd name="T91" fmla="*/ 87 h 104"/>
                <a:gd name="T92" fmla="*/ 92 w 153"/>
                <a:gd name="T93" fmla="*/ 78 h 104"/>
                <a:gd name="T94" fmla="*/ 95 w 153"/>
                <a:gd name="T95" fmla="*/ 73 h 104"/>
                <a:gd name="T96" fmla="*/ 102 w 153"/>
                <a:gd name="T97" fmla="*/ 69 h 104"/>
                <a:gd name="T98" fmla="*/ 114 w 153"/>
                <a:gd name="T99" fmla="*/ 67 h 104"/>
                <a:gd name="T100" fmla="*/ 121 w 153"/>
                <a:gd name="T101" fmla="*/ 71 h 104"/>
                <a:gd name="T102" fmla="*/ 130 w 153"/>
                <a:gd name="T103" fmla="*/ 76 h 104"/>
                <a:gd name="T104" fmla="*/ 136 w 153"/>
                <a:gd name="T105" fmla="*/ 80 h 104"/>
                <a:gd name="T106" fmla="*/ 130 w 153"/>
                <a:gd name="T107" fmla="*/ 70 h 104"/>
                <a:gd name="T108" fmla="*/ 130 w 153"/>
                <a:gd name="T109" fmla="*/ 65 h 104"/>
                <a:gd name="T110" fmla="*/ 122 w 153"/>
                <a:gd name="T111" fmla="*/ 62 h 104"/>
                <a:gd name="T112" fmla="*/ 126 w 153"/>
                <a:gd name="T113" fmla="*/ 58 h 104"/>
                <a:gd name="T114" fmla="*/ 130 w 153"/>
                <a:gd name="T115" fmla="*/ 55 h 104"/>
                <a:gd name="T116" fmla="*/ 134 w 153"/>
                <a:gd name="T117" fmla="*/ 50 h 104"/>
                <a:gd name="T118" fmla="*/ 134 w 153"/>
                <a:gd name="T119" fmla="*/ 44 h 104"/>
                <a:gd name="T120" fmla="*/ 135 w 153"/>
                <a:gd name="T121" fmla="*/ 35 h 104"/>
                <a:gd name="T122" fmla="*/ 140 w 153"/>
                <a:gd name="T123" fmla="*/ 31 h 104"/>
                <a:gd name="T124" fmla="*/ 148 w 153"/>
                <a:gd name="T125" fmla="*/ 3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3" h="104">
                  <a:moveTo>
                    <a:pt x="148" y="17"/>
                  </a:moveTo>
                  <a:cubicBezTo>
                    <a:pt x="148" y="17"/>
                    <a:pt x="148" y="17"/>
                    <a:pt x="148" y="18"/>
                  </a:cubicBezTo>
                  <a:cubicBezTo>
                    <a:pt x="149" y="18"/>
                    <a:pt x="149" y="18"/>
                    <a:pt x="149" y="18"/>
                  </a:cubicBezTo>
                  <a:lnTo>
                    <a:pt x="148" y="17"/>
                  </a:lnTo>
                  <a:close/>
                  <a:moveTo>
                    <a:pt x="153" y="28"/>
                  </a:moveTo>
                  <a:cubicBezTo>
                    <a:pt x="153" y="27"/>
                    <a:pt x="153" y="26"/>
                    <a:pt x="153" y="25"/>
                  </a:cubicBezTo>
                  <a:cubicBezTo>
                    <a:pt x="153" y="25"/>
                    <a:pt x="153" y="24"/>
                    <a:pt x="153" y="24"/>
                  </a:cubicBezTo>
                  <a:cubicBezTo>
                    <a:pt x="153" y="24"/>
                    <a:pt x="152" y="23"/>
                    <a:pt x="152" y="23"/>
                  </a:cubicBezTo>
                  <a:cubicBezTo>
                    <a:pt x="151" y="22"/>
                    <a:pt x="151" y="21"/>
                    <a:pt x="151" y="21"/>
                  </a:cubicBezTo>
                  <a:cubicBezTo>
                    <a:pt x="151" y="20"/>
                    <a:pt x="150" y="19"/>
                    <a:pt x="150" y="19"/>
                  </a:cubicBezTo>
                  <a:cubicBezTo>
                    <a:pt x="150" y="19"/>
                    <a:pt x="149" y="18"/>
                    <a:pt x="148" y="18"/>
                  </a:cubicBezTo>
                  <a:cubicBezTo>
                    <a:pt x="147" y="18"/>
                    <a:pt x="146" y="18"/>
                    <a:pt x="144" y="17"/>
                  </a:cubicBezTo>
                  <a:cubicBezTo>
                    <a:pt x="143" y="17"/>
                    <a:pt x="142" y="17"/>
                    <a:pt x="141" y="17"/>
                  </a:cubicBezTo>
                  <a:cubicBezTo>
                    <a:pt x="140" y="16"/>
                    <a:pt x="139" y="16"/>
                    <a:pt x="138" y="16"/>
                  </a:cubicBezTo>
                  <a:cubicBezTo>
                    <a:pt x="137" y="16"/>
                    <a:pt x="137" y="15"/>
                    <a:pt x="137" y="15"/>
                  </a:cubicBezTo>
                  <a:cubicBezTo>
                    <a:pt x="137" y="15"/>
                    <a:pt x="137" y="15"/>
                    <a:pt x="136" y="15"/>
                  </a:cubicBezTo>
                  <a:cubicBezTo>
                    <a:pt x="136" y="14"/>
                    <a:pt x="136" y="14"/>
                    <a:pt x="136" y="14"/>
                  </a:cubicBezTo>
                  <a:cubicBezTo>
                    <a:pt x="135" y="13"/>
                    <a:pt x="136" y="13"/>
                    <a:pt x="135" y="13"/>
                  </a:cubicBezTo>
                  <a:cubicBezTo>
                    <a:pt x="135" y="13"/>
                    <a:pt x="135" y="13"/>
                    <a:pt x="135" y="13"/>
                  </a:cubicBezTo>
                  <a:cubicBezTo>
                    <a:pt x="134" y="12"/>
                    <a:pt x="134" y="12"/>
                    <a:pt x="134" y="11"/>
                  </a:cubicBezTo>
                  <a:cubicBezTo>
                    <a:pt x="134" y="11"/>
                    <a:pt x="134" y="10"/>
                    <a:pt x="134" y="10"/>
                  </a:cubicBezTo>
                  <a:cubicBezTo>
                    <a:pt x="133" y="10"/>
                    <a:pt x="133" y="9"/>
                    <a:pt x="133" y="9"/>
                  </a:cubicBezTo>
                  <a:cubicBezTo>
                    <a:pt x="133" y="9"/>
                    <a:pt x="133" y="9"/>
                    <a:pt x="133" y="8"/>
                  </a:cubicBezTo>
                  <a:cubicBezTo>
                    <a:pt x="133" y="7"/>
                    <a:pt x="131" y="9"/>
                    <a:pt x="130" y="9"/>
                  </a:cubicBezTo>
                  <a:cubicBezTo>
                    <a:pt x="130" y="10"/>
                    <a:pt x="129" y="10"/>
                    <a:pt x="129" y="10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28" y="9"/>
                    <a:pt x="127" y="8"/>
                    <a:pt x="127" y="8"/>
                  </a:cubicBezTo>
                  <a:cubicBezTo>
                    <a:pt x="127" y="7"/>
                    <a:pt x="127" y="7"/>
                    <a:pt x="126" y="7"/>
                  </a:cubicBezTo>
                  <a:cubicBezTo>
                    <a:pt x="126" y="7"/>
                    <a:pt x="125" y="7"/>
                    <a:pt x="125" y="7"/>
                  </a:cubicBezTo>
                  <a:cubicBezTo>
                    <a:pt x="125" y="7"/>
                    <a:pt x="124" y="8"/>
                    <a:pt x="124" y="8"/>
                  </a:cubicBezTo>
                  <a:cubicBezTo>
                    <a:pt x="123" y="8"/>
                    <a:pt x="123" y="8"/>
                    <a:pt x="123" y="7"/>
                  </a:cubicBezTo>
                  <a:cubicBezTo>
                    <a:pt x="122" y="7"/>
                    <a:pt x="122" y="7"/>
                    <a:pt x="121" y="7"/>
                  </a:cubicBezTo>
                  <a:cubicBezTo>
                    <a:pt x="121" y="7"/>
                    <a:pt x="120" y="7"/>
                    <a:pt x="120" y="7"/>
                  </a:cubicBezTo>
                  <a:cubicBezTo>
                    <a:pt x="119" y="7"/>
                    <a:pt x="119" y="6"/>
                    <a:pt x="119" y="6"/>
                  </a:cubicBezTo>
                  <a:cubicBezTo>
                    <a:pt x="118" y="6"/>
                    <a:pt x="118" y="6"/>
                    <a:pt x="117" y="6"/>
                  </a:cubicBezTo>
                  <a:cubicBezTo>
                    <a:pt x="117" y="5"/>
                    <a:pt x="117" y="5"/>
                    <a:pt x="116" y="4"/>
                  </a:cubicBezTo>
                  <a:cubicBezTo>
                    <a:pt x="116" y="4"/>
                    <a:pt x="115" y="4"/>
                    <a:pt x="114" y="3"/>
                  </a:cubicBezTo>
                  <a:cubicBezTo>
                    <a:pt x="114" y="3"/>
                    <a:pt x="113" y="3"/>
                    <a:pt x="113" y="3"/>
                  </a:cubicBezTo>
                  <a:cubicBezTo>
                    <a:pt x="111" y="2"/>
                    <a:pt x="110" y="3"/>
                    <a:pt x="109" y="4"/>
                  </a:cubicBezTo>
                  <a:cubicBezTo>
                    <a:pt x="108" y="4"/>
                    <a:pt x="107" y="5"/>
                    <a:pt x="106" y="5"/>
                  </a:cubicBezTo>
                  <a:cubicBezTo>
                    <a:pt x="105" y="6"/>
                    <a:pt x="104" y="6"/>
                    <a:pt x="103" y="6"/>
                  </a:cubicBezTo>
                  <a:cubicBezTo>
                    <a:pt x="102" y="6"/>
                    <a:pt x="101" y="6"/>
                    <a:pt x="100" y="6"/>
                  </a:cubicBezTo>
                  <a:cubicBezTo>
                    <a:pt x="99" y="6"/>
                    <a:pt x="97" y="7"/>
                    <a:pt x="96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3" y="8"/>
                    <a:pt x="92" y="8"/>
                    <a:pt x="91" y="9"/>
                  </a:cubicBezTo>
                  <a:cubicBezTo>
                    <a:pt x="90" y="9"/>
                    <a:pt x="89" y="9"/>
                    <a:pt x="88" y="10"/>
                  </a:cubicBezTo>
                  <a:cubicBezTo>
                    <a:pt x="87" y="10"/>
                    <a:pt x="87" y="11"/>
                    <a:pt x="86" y="11"/>
                  </a:cubicBezTo>
                  <a:cubicBezTo>
                    <a:pt x="86" y="11"/>
                    <a:pt x="85" y="12"/>
                    <a:pt x="85" y="12"/>
                  </a:cubicBezTo>
                  <a:cubicBezTo>
                    <a:pt x="84" y="12"/>
                    <a:pt x="84" y="13"/>
                    <a:pt x="84" y="13"/>
                  </a:cubicBezTo>
                  <a:cubicBezTo>
                    <a:pt x="84" y="14"/>
                    <a:pt x="84" y="15"/>
                    <a:pt x="83" y="15"/>
                  </a:cubicBezTo>
                  <a:cubicBezTo>
                    <a:pt x="83" y="15"/>
                    <a:pt x="81" y="16"/>
                    <a:pt x="81" y="17"/>
                  </a:cubicBezTo>
                  <a:cubicBezTo>
                    <a:pt x="81" y="17"/>
                    <a:pt x="81" y="18"/>
                    <a:pt x="81" y="18"/>
                  </a:cubicBezTo>
                  <a:cubicBezTo>
                    <a:pt x="81" y="19"/>
                    <a:pt x="80" y="19"/>
                    <a:pt x="79" y="19"/>
                  </a:cubicBezTo>
                  <a:cubicBezTo>
                    <a:pt x="78" y="19"/>
                    <a:pt x="78" y="19"/>
                    <a:pt x="77" y="19"/>
                  </a:cubicBezTo>
                  <a:cubicBezTo>
                    <a:pt x="77" y="20"/>
                    <a:pt x="76" y="20"/>
                    <a:pt x="75" y="20"/>
                  </a:cubicBezTo>
                  <a:cubicBezTo>
                    <a:pt x="75" y="21"/>
                    <a:pt x="75" y="21"/>
                    <a:pt x="74" y="21"/>
                  </a:cubicBezTo>
                  <a:cubicBezTo>
                    <a:pt x="73" y="21"/>
                    <a:pt x="72" y="20"/>
                    <a:pt x="71" y="20"/>
                  </a:cubicBezTo>
                  <a:cubicBezTo>
                    <a:pt x="70" y="20"/>
                    <a:pt x="70" y="20"/>
                    <a:pt x="70" y="20"/>
                  </a:cubicBezTo>
                  <a:cubicBezTo>
                    <a:pt x="70" y="20"/>
                    <a:pt x="69" y="20"/>
                    <a:pt x="69" y="20"/>
                  </a:cubicBezTo>
                  <a:cubicBezTo>
                    <a:pt x="68" y="19"/>
                    <a:pt x="66" y="19"/>
                    <a:pt x="65" y="19"/>
                  </a:cubicBezTo>
                  <a:cubicBezTo>
                    <a:pt x="64" y="18"/>
                    <a:pt x="64" y="18"/>
                    <a:pt x="63" y="18"/>
                  </a:cubicBezTo>
                  <a:cubicBezTo>
                    <a:pt x="62" y="18"/>
                    <a:pt x="61" y="17"/>
                    <a:pt x="60" y="17"/>
                  </a:cubicBezTo>
                  <a:cubicBezTo>
                    <a:pt x="59" y="17"/>
                    <a:pt x="59" y="17"/>
                    <a:pt x="58" y="17"/>
                  </a:cubicBezTo>
                  <a:cubicBezTo>
                    <a:pt x="57" y="18"/>
                    <a:pt x="56" y="18"/>
                    <a:pt x="55" y="18"/>
                  </a:cubicBezTo>
                  <a:cubicBezTo>
                    <a:pt x="54" y="17"/>
                    <a:pt x="52" y="17"/>
                    <a:pt x="50" y="17"/>
                  </a:cubicBezTo>
                  <a:cubicBezTo>
                    <a:pt x="49" y="18"/>
                    <a:pt x="48" y="19"/>
                    <a:pt x="47" y="19"/>
                  </a:cubicBezTo>
                  <a:cubicBezTo>
                    <a:pt x="46" y="19"/>
                    <a:pt x="45" y="19"/>
                    <a:pt x="44" y="19"/>
                  </a:cubicBezTo>
                  <a:cubicBezTo>
                    <a:pt x="42" y="19"/>
                    <a:pt x="41" y="17"/>
                    <a:pt x="39" y="17"/>
                  </a:cubicBezTo>
                  <a:cubicBezTo>
                    <a:pt x="39" y="17"/>
                    <a:pt x="39" y="17"/>
                    <a:pt x="38" y="18"/>
                  </a:cubicBezTo>
                  <a:cubicBezTo>
                    <a:pt x="38" y="18"/>
                    <a:pt x="37" y="17"/>
                    <a:pt x="37" y="17"/>
                  </a:cubicBezTo>
                  <a:cubicBezTo>
                    <a:pt x="36" y="16"/>
                    <a:pt x="35" y="16"/>
                    <a:pt x="33" y="16"/>
                  </a:cubicBezTo>
                  <a:cubicBezTo>
                    <a:pt x="33" y="15"/>
                    <a:pt x="32" y="15"/>
                    <a:pt x="31" y="15"/>
                  </a:cubicBezTo>
                  <a:cubicBezTo>
                    <a:pt x="31" y="15"/>
                    <a:pt x="30" y="14"/>
                    <a:pt x="29" y="14"/>
                  </a:cubicBezTo>
                  <a:cubicBezTo>
                    <a:pt x="28" y="14"/>
                    <a:pt x="27" y="14"/>
                    <a:pt x="26" y="14"/>
                  </a:cubicBezTo>
                  <a:cubicBezTo>
                    <a:pt x="23" y="14"/>
                    <a:pt x="21" y="13"/>
                    <a:pt x="19" y="13"/>
                  </a:cubicBezTo>
                  <a:cubicBezTo>
                    <a:pt x="18" y="13"/>
                    <a:pt x="17" y="15"/>
                    <a:pt x="15" y="15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3" y="14"/>
                    <a:pt x="12" y="14"/>
                    <a:pt x="11" y="14"/>
                  </a:cubicBezTo>
                  <a:cubicBezTo>
                    <a:pt x="10" y="13"/>
                    <a:pt x="10" y="11"/>
                    <a:pt x="10" y="10"/>
                  </a:cubicBezTo>
                  <a:cubicBezTo>
                    <a:pt x="10" y="9"/>
                    <a:pt x="10" y="8"/>
                    <a:pt x="11" y="8"/>
                  </a:cubicBezTo>
                  <a:cubicBezTo>
                    <a:pt x="11" y="8"/>
                    <a:pt x="12" y="7"/>
                    <a:pt x="13" y="7"/>
                  </a:cubicBezTo>
                  <a:cubicBezTo>
                    <a:pt x="13" y="6"/>
                    <a:pt x="14" y="6"/>
                    <a:pt x="14" y="5"/>
                  </a:cubicBezTo>
                  <a:cubicBezTo>
                    <a:pt x="14" y="3"/>
                    <a:pt x="11" y="3"/>
                    <a:pt x="10" y="2"/>
                  </a:cubicBezTo>
                  <a:cubicBezTo>
                    <a:pt x="10" y="2"/>
                    <a:pt x="9" y="1"/>
                    <a:pt x="8" y="1"/>
                  </a:cubicBezTo>
                  <a:cubicBezTo>
                    <a:pt x="7" y="1"/>
                    <a:pt x="7" y="1"/>
                    <a:pt x="6" y="0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5"/>
                    <a:pt x="6" y="5"/>
                    <a:pt x="5" y="6"/>
                  </a:cubicBezTo>
                  <a:cubicBezTo>
                    <a:pt x="5" y="6"/>
                    <a:pt x="5" y="6"/>
                    <a:pt x="4" y="6"/>
                  </a:cubicBezTo>
                  <a:cubicBezTo>
                    <a:pt x="4" y="6"/>
                    <a:pt x="4" y="6"/>
                    <a:pt x="3" y="6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9"/>
                    <a:pt x="1" y="9"/>
                    <a:pt x="1" y="10"/>
                  </a:cubicBezTo>
                  <a:cubicBezTo>
                    <a:pt x="1" y="10"/>
                    <a:pt x="1" y="10"/>
                    <a:pt x="1" y="11"/>
                  </a:cubicBezTo>
                  <a:cubicBezTo>
                    <a:pt x="1" y="11"/>
                    <a:pt x="1" y="11"/>
                    <a:pt x="0" y="12"/>
                  </a:cubicBezTo>
                  <a:cubicBezTo>
                    <a:pt x="0" y="12"/>
                    <a:pt x="0" y="13"/>
                    <a:pt x="0" y="13"/>
                  </a:cubicBezTo>
                  <a:cubicBezTo>
                    <a:pt x="0" y="15"/>
                    <a:pt x="0" y="17"/>
                    <a:pt x="0" y="18"/>
                  </a:cubicBezTo>
                  <a:cubicBezTo>
                    <a:pt x="0" y="18"/>
                    <a:pt x="0" y="19"/>
                    <a:pt x="1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1" y="20"/>
                    <a:pt x="2" y="20"/>
                  </a:cubicBezTo>
                  <a:cubicBezTo>
                    <a:pt x="2" y="21"/>
                    <a:pt x="2" y="21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3"/>
                    <a:pt x="3" y="24"/>
                    <a:pt x="3" y="24"/>
                  </a:cubicBezTo>
                  <a:cubicBezTo>
                    <a:pt x="3" y="24"/>
                    <a:pt x="3" y="25"/>
                    <a:pt x="3" y="25"/>
                  </a:cubicBezTo>
                  <a:cubicBezTo>
                    <a:pt x="4" y="25"/>
                    <a:pt x="4" y="25"/>
                    <a:pt x="4" y="26"/>
                  </a:cubicBezTo>
                  <a:cubicBezTo>
                    <a:pt x="4" y="27"/>
                    <a:pt x="5" y="27"/>
                    <a:pt x="5" y="28"/>
                  </a:cubicBezTo>
                  <a:cubicBezTo>
                    <a:pt x="5" y="28"/>
                    <a:pt x="4" y="27"/>
                    <a:pt x="3" y="27"/>
                  </a:cubicBezTo>
                  <a:cubicBezTo>
                    <a:pt x="3" y="28"/>
                    <a:pt x="3" y="29"/>
                    <a:pt x="3" y="29"/>
                  </a:cubicBezTo>
                  <a:cubicBezTo>
                    <a:pt x="3" y="29"/>
                    <a:pt x="4" y="29"/>
                    <a:pt x="5" y="29"/>
                  </a:cubicBezTo>
                  <a:cubicBezTo>
                    <a:pt x="5" y="29"/>
                    <a:pt x="6" y="29"/>
                    <a:pt x="7" y="29"/>
                  </a:cubicBezTo>
                  <a:cubicBezTo>
                    <a:pt x="7" y="30"/>
                    <a:pt x="8" y="30"/>
                    <a:pt x="8" y="30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2"/>
                    <a:pt x="10" y="32"/>
                    <a:pt x="10" y="32"/>
                  </a:cubicBezTo>
                  <a:cubicBezTo>
                    <a:pt x="10" y="33"/>
                    <a:pt x="11" y="34"/>
                    <a:pt x="11" y="35"/>
                  </a:cubicBezTo>
                  <a:cubicBezTo>
                    <a:pt x="11" y="35"/>
                    <a:pt x="12" y="35"/>
                    <a:pt x="12" y="3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12" y="37"/>
                    <a:pt x="13" y="37"/>
                    <a:pt x="13" y="37"/>
                  </a:cubicBezTo>
                  <a:cubicBezTo>
                    <a:pt x="13" y="38"/>
                    <a:pt x="12" y="39"/>
                    <a:pt x="12" y="39"/>
                  </a:cubicBezTo>
                  <a:cubicBezTo>
                    <a:pt x="11" y="40"/>
                    <a:pt x="10" y="40"/>
                    <a:pt x="9" y="41"/>
                  </a:cubicBezTo>
                  <a:cubicBezTo>
                    <a:pt x="8" y="42"/>
                    <a:pt x="8" y="43"/>
                    <a:pt x="8" y="44"/>
                  </a:cubicBezTo>
                  <a:cubicBezTo>
                    <a:pt x="8" y="44"/>
                    <a:pt x="8" y="45"/>
                    <a:pt x="8" y="45"/>
                  </a:cubicBezTo>
                  <a:cubicBezTo>
                    <a:pt x="8" y="45"/>
                    <a:pt x="7" y="46"/>
                    <a:pt x="7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5" y="46"/>
                    <a:pt x="5" y="46"/>
                    <a:pt x="5" y="47"/>
                  </a:cubicBezTo>
                  <a:cubicBezTo>
                    <a:pt x="4" y="47"/>
                    <a:pt x="4" y="46"/>
                    <a:pt x="4" y="46"/>
                  </a:cubicBezTo>
                  <a:cubicBezTo>
                    <a:pt x="4" y="46"/>
                    <a:pt x="3" y="46"/>
                    <a:pt x="3" y="46"/>
                  </a:cubicBezTo>
                  <a:cubicBezTo>
                    <a:pt x="2" y="46"/>
                    <a:pt x="1" y="47"/>
                    <a:pt x="0" y="47"/>
                  </a:cubicBezTo>
                  <a:cubicBezTo>
                    <a:pt x="0" y="48"/>
                    <a:pt x="0" y="49"/>
                    <a:pt x="0" y="49"/>
                  </a:cubicBezTo>
                  <a:cubicBezTo>
                    <a:pt x="0" y="50"/>
                    <a:pt x="1" y="50"/>
                    <a:pt x="1" y="50"/>
                  </a:cubicBezTo>
                  <a:cubicBezTo>
                    <a:pt x="1" y="51"/>
                    <a:pt x="1" y="52"/>
                    <a:pt x="0" y="53"/>
                  </a:cubicBezTo>
                  <a:cubicBezTo>
                    <a:pt x="0" y="54"/>
                    <a:pt x="0" y="54"/>
                    <a:pt x="0" y="55"/>
                  </a:cubicBezTo>
                  <a:cubicBezTo>
                    <a:pt x="0" y="56"/>
                    <a:pt x="0" y="56"/>
                    <a:pt x="1" y="57"/>
                  </a:cubicBezTo>
                  <a:cubicBezTo>
                    <a:pt x="1" y="57"/>
                    <a:pt x="1" y="58"/>
                    <a:pt x="1" y="58"/>
                  </a:cubicBezTo>
                  <a:cubicBezTo>
                    <a:pt x="2" y="58"/>
                    <a:pt x="2" y="58"/>
                    <a:pt x="2" y="59"/>
                  </a:cubicBezTo>
                  <a:cubicBezTo>
                    <a:pt x="2" y="60"/>
                    <a:pt x="2" y="60"/>
                    <a:pt x="3" y="60"/>
                  </a:cubicBezTo>
                  <a:cubicBezTo>
                    <a:pt x="3" y="61"/>
                    <a:pt x="3" y="62"/>
                    <a:pt x="3" y="62"/>
                  </a:cubicBezTo>
                  <a:cubicBezTo>
                    <a:pt x="4" y="63"/>
                    <a:pt x="4" y="63"/>
                    <a:pt x="4" y="64"/>
                  </a:cubicBezTo>
                  <a:cubicBezTo>
                    <a:pt x="4" y="65"/>
                    <a:pt x="3" y="65"/>
                    <a:pt x="3" y="66"/>
                  </a:cubicBezTo>
                  <a:cubicBezTo>
                    <a:pt x="2" y="66"/>
                    <a:pt x="2" y="67"/>
                    <a:pt x="1" y="67"/>
                  </a:cubicBezTo>
                  <a:cubicBezTo>
                    <a:pt x="1" y="69"/>
                    <a:pt x="1" y="69"/>
                    <a:pt x="1" y="69"/>
                  </a:cubicBezTo>
                  <a:cubicBezTo>
                    <a:pt x="1" y="69"/>
                    <a:pt x="1" y="70"/>
                    <a:pt x="1" y="70"/>
                  </a:cubicBezTo>
                  <a:cubicBezTo>
                    <a:pt x="1" y="70"/>
                    <a:pt x="2" y="71"/>
                    <a:pt x="2" y="71"/>
                  </a:cubicBezTo>
                  <a:cubicBezTo>
                    <a:pt x="2" y="71"/>
                    <a:pt x="2" y="71"/>
                    <a:pt x="2" y="71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2" y="72"/>
                    <a:pt x="2" y="72"/>
                    <a:pt x="3" y="72"/>
                  </a:cubicBezTo>
                  <a:cubicBezTo>
                    <a:pt x="3" y="72"/>
                    <a:pt x="3" y="73"/>
                    <a:pt x="3" y="73"/>
                  </a:cubicBezTo>
                  <a:cubicBezTo>
                    <a:pt x="3" y="73"/>
                    <a:pt x="3" y="74"/>
                    <a:pt x="4" y="74"/>
                  </a:cubicBezTo>
                  <a:cubicBezTo>
                    <a:pt x="4" y="74"/>
                    <a:pt x="5" y="74"/>
                    <a:pt x="5" y="74"/>
                  </a:cubicBezTo>
                  <a:cubicBezTo>
                    <a:pt x="5" y="74"/>
                    <a:pt x="6" y="74"/>
                    <a:pt x="7" y="74"/>
                  </a:cubicBezTo>
                  <a:cubicBezTo>
                    <a:pt x="7" y="74"/>
                    <a:pt x="8" y="75"/>
                    <a:pt x="8" y="75"/>
                  </a:cubicBezTo>
                  <a:cubicBezTo>
                    <a:pt x="9" y="75"/>
                    <a:pt x="9" y="75"/>
                    <a:pt x="9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6"/>
                    <a:pt x="10" y="76"/>
                    <a:pt x="10" y="76"/>
                  </a:cubicBezTo>
                  <a:cubicBezTo>
                    <a:pt x="10" y="77"/>
                    <a:pt x="11" y="77"/>
                    <a:pt x="11" y="77"/>
                  </a:cubicBezTo>
                  <a:cubicBezTo>
                    <a:pt x="11" y="78"/>
                    <a:pt x="11" y="78"/>
                    <a:pt x="11" y="79"/>
                  </a:cubicBezTo>
                  <a:cubicBezTo>
                    <a:pt x="11" y="79"/>
                    <a:pt x="11" y="79"/>
                    <a:pt x="11" y="79"/>
                  </a:cubicBezTo>
                  <a:cubicBezTo>
                    <a:pt x="11" y="80"/>
                    <a:pt x="11" y="80"/>
                    <a:pt x="11" y="80"/>
                  </a:cubicBezTo>
                  <a:cubicBezTo>
                    <a:pt x="11" y="80"/>
                    <a:pt x="11" y="81"/>
                    <a:pt x="11" y="81"/>
                  </a:cubicBezTo>
                  <a:cubicBezTo>
                    <a:pt x="11" y="82"/>
                    <a:pt x="12" y="82"/>
                    <a:pt x="12" y="82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12" y="84"/>
                    <a:pt x="12" y="84"/>
                    <a:pt x="13" y="85"/>
                  </a:cubicBezTo>
                  <a:cubicBezTo>
                    <a:pt x="13" y="85"/>
                    <a:pt x="14" y="85"/>
                    <a:pt x="14" y="86"/>
                  </a:cubicBezTo>
                  <a:cubicBezTo>
                    <a:pt x="14" y="86"/>
                    <a:pt x="14" y="86"/>
                    <a:pt x="14" y="86"/>
                  </a:cubicBezTo>
                  <a:cubicBezTo>
                    <a:pt x="14" y="87"/>
                    <a:pt x="14" y="87"/>
                    <a:pt x="14" y="87"/>
                  </a:cubicBezTo>
                  <a:cubicBezTo>
                    <a:pt x="14" y="87"/>
                    <a:pt x="13" y="87"/>
                    <a:pt x="13" y="87"/>
                  </a:cubicBezTo>
                  <a:cubicBezTo>
                    <a:pt x="13" y="88"/>
                    <a:pt x="12" y="88"/>
                    <a:pt x="12" y="89"/>
                  </a:cubicBezTo>
                  <a:cubicBezTo>
                    <a:pt x="12" y="90"/>
                    <a:pt x="12" y="91"/>
                    <a:pt x="12" y="91"/>
                  </a:cubicBezTo>
                  <a:cubicBezTo>
                    <a:pt x="12" y="92"/>
                    <a:pt x="12" y="92"/>
                    <a:pt x="12" y="92"/>
                  </a:cubicBezTo>
                  <a:cubicBezTo>
                    <a:pt x="12" y="94"/>
                    <a:pt x="12" y="96"/>
                    <a:pt x="12" y="97"/>
                  </a:cubicBezTo>
                  <a:cubicBezTo>
                    <a:pt x="12" y="97"/>
                    <a:pt x="12" y="98"/>
                    <a:pt x="12" y="98"/>
                  </a:cubicBezTo>
                  <a:cubicBezTo>
                    <a:pt x="12" y="98"/>
                    <a:pt x="12" y="98"/>
                    <a:pt x="12" y="98"/>
                  </a:cubicBezTo>
                  <a:cubicBezTo>
                    <a:pt x="13" y="98"/>
                    <a:pt x="13" y="99"/>
                    <a:pt x="14" y="99"/>
                  </a:cubicBezTo>
                  <a:cubicBezTo>
                    <a:pt x="14" y="99"/>
                    <a:pt x="14" y="100"/>
                    <a:pt x="14" y="100"/>
                  </a:cubicBezTo>
                  <a:cubicBezTo>
                    <a:pt x="15" y="100"/>
                    <a:pt x="15" y="100"/>
                    <a:pt x="16" y="100"/>
                  </a:cubicBezTo>
                  <a:cubicBezTo>
                    <a:pt x="17" y="100"/>
                    <a:pt x="18" y="100"/>
                    <a:pt x="18" y="100"/>
                  </a:cubicBezTo>
                  <a:cubicBezTo>
                    <a:pt x="20" y="100"/>
                    <a:pt x="21" y="100"/>
                    <a:pt x="22" y="99"/>
                  </a:cubicBezTo>
                  <a:cubicBezTo>
                    <a:pt x="23" y="99"/>
                    <a:pt x="24" y="98"/>
                    <a:pt x="25" y="99"/>
                  </a:cubicBezTo>
                  <a:cubicBezTo>
                    <a:pt x="26" y="99"/>
                    <a:pt x="26" y="99"/>
                    <a:pt x="27" y="99"/>
                  </a:cubicBezTo>
                  <a:cubicBezTo>
                    <a:pt x="27" y="99"/>
                    <a:pt x="28" y="99"/>
                    <a:pt x="28" y="99"/>
                  </a:cubicBezTo>
                  <a:cubicBezTo>
                    <a:pt x="29" y="99"/>
                    <a:pt x="30" y="99"/>
                    <a:pt x="31" y="99"/>
                  </a:cubicBezTo>
                  <a:cubicBezTo>
                    <a:pt x="32" y="99"/>
                    <a:pt x="33" y="98"/>
                    <a:pt x="33" y="97"/>
                  </a:cubicBezTo>
                  <a:cubicBezTo>
                    <a:pt x="34" y="97"/>
                    <a:pt x="34" y="97"/>
                    <a:pt x="34" y="97"/>
                  </a:cubicBezTo>
                  <a:cubicBezTo>
                    <a:pt x="34" y="97"/>
                    <a:pt x="35" y="97"/>
                    <a:pt x="35" y="97"/>
                  </a:cubicBezTo>
                  <a:cubicBezTo>
                    <a:pt x="36" y="96"/>
                    <a:pt x="36" y="96"/>
                    <a:pt x="36" y="96"/>
                  </a:cubicBezTo>
                  <a:cubicBezTo>
                    <a:pt x="37" y="96"/>
                    <a:pt x="38" y="96"/>
                    <a:pt x="39" y="95"/>
                  </a:cubicBezTo>
                  <a:cubicBezTo>
                    <a:pt x="39" y="94"/>
                    <a:pt x="38" y="93"/>
                    <a:pt x="40" y="93"/>
                  </a:cubicBezTo>
                  <a:cubicBezTo>
                    <a:pt x="40" y="94"/>
                    <a:pt x="41" y="94"/>
                    <a:pt x="41" y="94"/>
                  </a:cubicBezTo>
                  <a:cubicBezTo>
                    <a:pt x="42" y="94"/>
                    <a:pt x="42" y="94"/>
                    <a:pt x="43" y="94"/>
                  </a:cubicBezTo>
                  <a:cubicBezTo>
                    <a:pt x="43" y="94"/>
                    <a:pt x="44" y="94"/>
                    <a:pt x="45" y="94"/>
                  </a:cubicBezTo>
                  <a:cubicBezTo>
                    <a:pt x="45" y="94"/>
                    <a:pt x="45" y="93"/>
                    <a:pt x="45" y="93"/>
                  </a:cubicBezTo>
                  <a:cubicBezTo>
                    <a:pt x="46" y="93"/>
                    <a:pt x="46" y="93"/>
                    <a:pt x="46" y="93"/>
                  </a:cubicBezTo>
                  <a:cubicBezTo>
                    <a:pt x="47" y="93"/>
                    <a:pt x="46" y="94"/>
                    <a:pt x="47" y="94"/>
                  </a:cubicBezTo>
                  <a:cubicBezTo>
                    <a:pt x="47" y="94"/>
                    <a:pt x="48" y="93"/>
                    <a:pt x="48" y="94"/>
                  </a:cubicBezTo>
                  <a:cubicBezTo>
                    <a:pt x="49" y="94"/>
                    <a:pt x="49" y="93"/>
                    <a:pt x="50" y="93"/>
                  </a:cubicBezTo>
                  <a:cubicBezTo>
                    <a:pt x="50" y="94"/>
                    <a:pt x="50" y="95"/>
                    <a:pt x="50" y="95"/>
                  </a:cubicBezTo>
                  <a:cubicBezTo>
                    <a:pt x="50" y="96"/>
                    <a:pt x="50" y="96"/>
                    <a:pt x="51" y="96"/>
                  </a:cubicBezTo>
                  <a:cubicBezTo>
                    <a:pt x="51" y="96"/>
                    <a:pt x="51" y="97"/>
                    <a:pt x="51" y="97"/>
                  </a:cubicBezTo>
                  <a:cubicBezTo>
                    <a:pt x="52" y="97"/>
                    <a:pt x="53" y="97"/>
                    <a:pt x="54" y="98"/>
                  </a:cubicBezTo>
                  <a:cubicBezTo>
                    <a:pt x="54" y="98"/>
                    <a:pt x="54" y="99"/>
                    <a:pt x="55" y="99"/>
                  </a:cubicBezTo>
                  <a:cubicBezTo>
                    <a:pt x="55" y="99"/>
                    <a:pt x="55" y="99"/>
                    <a:pt x="55" y="100"/>
                  </a:cubicBezTo>
                  <a:cubicBezTo>
                    <a:pt x="56" y="100"/>
                    <a:pt x="56" y="101"/>
                    <a:pt x="56" y="101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58" y="100"/>
                    <a:pt x="59" y="100"/>
                    <a:pt x="60" y="100"/>
                  </a:cubicBezTo>
                  <a:cubicBezTo>
                    <a:pt x="60" y="100"/>
                    <a:pt x="60" y="101"/>
                    <a:pt x="61" y="101"/>
                  </a:cubicBezTo>
                  <a:cubicBezTo>
                    <a:pt x="61" y="101"/>
                    <a:pt x="61" y="101"/>
                    <a:pt x="62" y="102"/>
                  </a:cubicBezTo>
                  <a:cubicBezTo>
                    <a:pt x="63" y="102"/>
                    <a:pt x="63" y="102"/>
                    <a:pt x="64" y="102"/>
                  </a:cubicBezTo>
                  <a:cubicBezTo>
                    <a:pt x="64" y="102"/>
                    <a:pt x="64" y="102"/>
                    <a:pt x="65" y="102"/>
                  </a:cubicBezTo>
                  <a:cubicBezTo>
                    <a:pt x="65" y="103"/>
                    <a:pt x="66" y="103"/>
                    <a:pt x="66" y="104"/>
                  </a:cubicBezTo>
                  <a:cubicBezTo>
                    <a:pt x="67" y="104"/>
                    <a:pt x="67" y="104"/>
                    <a:pt x="67" y="104"/>
                  </a:cubicBezTo>
                  <a:cubicBezTo>
                    <a:pt x="68" y="104"/>
                    <a:pt x="68" y="104"/>
                    <a:pt x="68" y="104"/>
                  </a:cubicBezTo>
                  <a:cubicBezTo>
                    <a:pt x="69" y="104"/>
                    <a:pt x="70" y="104"/>
                    <a:pt x="71" y="104"/>
                  </a:cubicBezTo>
                  <a:cubicBezTo>
                    <a:pt x="73" y="104"/>
                    <a:pt x="75" y="103"/>
                    <a:pt x="77" y="103"/>
                  </a:cubicBezTo>
                  <a:cubicBezTo>
                    <a:pt x="77" y="102"/>
                    <a:pt x="77" y="102"/>
                    <a:pt x="77" y="101"/>
                  </a:cubicBezTo>
                  <a:cubicBezTo>
                    <a:pt x="78" y="100"/>
                    <a:pt x="79" y="102"/>
                    <a:pt x="80" y="102"/>
                  </a:cubicBezTo>
                  <a:cubicBezTo>
                    <a:pt x="81" y="102"/>
                    <a:pt x="81" y="101"/>
                    <a:pt x="81" y="101"/>
                  </a:cubicBezTo>
                  <a:cubicBezTo>
                    <a:pt x="81" y="101"/>
                    <a:pt x="82" y="102"/>
                    <a:pt x="82" y="102"/>
                  </a:cubicBezTo>
                  <a:cubicBezTo>
                    <a:pt x="83" y="102"/>
                    <a:pt x="84" y="103"/>
                    <a:pt x="85" y="102"/>
                  </a:cubicBezTo>
                  <a:cubicBezTo>
                    <a:pt x="85" y="102"/>
                    <a:pt x="86" y="102"/>
                    <a:pt x="87" y="102"/>
                  </a:cubicBezTo>
                  <a:cubicBezTo>
                    <a:pt x="87" y="101"/>
                    <a:pt x="87" y="101"/>
                    <a:pt x="88" y="101"/>
                  </a:cubicBezTo>
                  <a:cubicBezTo>
                    <a:pt x="88" y="101"/>
                    <a:pt x="89" y="101"/>
                    <a:pt x="89" y="100"/>
                  </a:cubicBezTo>
                  <a:cubicBezTo>
                    <a:pt x="90" y="100"/>
                    <a:pt x="90" y="98"/>
                    <a:pt x="90" y="97"/>
                  </a:cubicBezTo>
                  <a:cubicBezTo>
                    <a:pt x="90" y="97"/>
                    <a:pt x="89" y="97"/>
                    <a:pt x="90" y="96"/>
                  </a:cubicBezTo>
                  <a:cubicBezTo>
                    <a:pt x="90" y="96"/>
                    <a:pt x="90" y="96"/>
                    <a:pt x="90" y="95"/>
                  </a:cubicBezTo>
                  <a:cubicBezTo>
                    <a:pt x="90" y="95"/>
                    <a:pt x="90" y="94"/>
                    <a:pt x="90" y="93"/>
                  </a:cubicBezTo>
                  <a:cubicBezTo>
                    <a:pt x="90" y="92"/>
                    <a:pt x="88" y="91"/>
                    <a:pt x="88" y="90"/>
                  </a:cubicBezTo>
                  <a:cubicBezTo>
                    <a:pt x="87" y="88"/>
                    <a:pt x="89" y="88"/>
                    <a:pt x="90" y="88"/>
                  </a:cubicBezTo>
                  <a:cubicBezTo>
                    <a:pt x="92" y="88"/>
                    <a:pt x="92" y="88"/>
                    <a:pt x="93" y="89"/>
                  </a:cubicBezTo>
                  <a:cubicBezTo>
                    <a:pt x="94" y="89"/>
                    <a:pt x="96" y="90"/>
                    <a:pt x="97" y="90"/>
                  </a:cubicBezTo>
                  <a:cubicBezTo>
                    <a:pt x="97" y="89"/>
                    <a:pt x="97" y="88"/>
                    <a:pt x="97" y="87"/>
                  </a:cubicBezTo>
                  <a:cubicBezTo>
                    <a:pt x="97" y="87"/>
                    <a:pt x="97" y="87"/>
                    <a:pt x="97" y="87"/>
                  </a:cubicBezTo>
                  <a:cubicBezTo>
                    <a:pt x="96" y="85"/>
                    <a:pt x="96" y="83"/>
                    <a:pt x="96" y="82"/>
                  </a:cubicBezTo>
                  <a:cubicBezTo>
                    <a:pt x="96" y="80"/>
                    <a:pt x="95" y="80"/>
                    <a:pt x="94" y="80"/>
                  </a:cubicBezTo>
                  <a:cubicBezTo>
                    <a:pt x="93" y="79"/>
                    <a:pt x="92" y="79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8"/>
                    <a:pt x="92" y="78"/>
                    <a:pt x="92" y="78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92" y="76"/>
                    <a:pt x="92" y="75"/>
                    <a:pt x="92" y="75"/>
                  </a:cubicBezTo>
                  <a:cubicBezTo>
                    <a:pt x="93" y="74"/>
                    <a:pt x="93" y="74"/>
                    <a:pt x="94" y="74"/>
                  </a:cubicBezTo>
                  <a:cubicBezTo>
                    <a:pt x="94" y="74"/>
                    <a:pt x="94" y="74"/>
                    <a:pt x="95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5" y="73"/>
                    <a:pt x="95" y="73"/>
                    <a:pt x="96" y="72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1"/>
                    <a:pt x="97" y="71"/>
                    <a:pt x="98" y="70"/>
                  </a:cubicBezTo>
                  <a:cubicBezTo>
                    <a:pt x="99" y="70"/>
                    <a:pt x="99" y="70"/>
                    <a:pt x="100" y="70"/>
                  </a:cubicBezTo>
                  <a:cubicBezTo>
                    <a:pt x="101" y="70"/>
                    <a:pt x="101" y="69"/>
                    <a:pt x="102" y="69"/>
                  </a:cubicBezTo>
                  <a:cubicBezTo>
                    <a:pt x="102" y="70"/>
                    <a:pt x="102" y="70"/>
                    <a:pt x="103" y="69"/>
                  </a:cubicBezTo>
                  <a:cubicBezTo>
                    <a:pt x="104" y="68"/>
                    <a:pt x="105" y="67"/>
                    <a:pt x="107" y="67"/>
                  </a:cubicBezTo>
                  <a:cubicBezTo>
                    <a:pt x="108" y="66"/>
                    <a:pt x="108" y="65"/>
                    <a:pt x="109" y="65"/>
                  </a:cubicBezTo>
                  <a:cubicBezTo>
                    <a:pt x="110" y="66"/>
                    <a:pt x="111" y="67"/>
                    <a:pt x="113" y="67"/>
                  </a:cubicBezTo>
                  <a:cubicBezTo>
                    <a:pt x="113" y="67"/>
                    <a:pt x="114" y="67"/>
                    <a:pt x="114" y="67"/>
                  </a:cubicBezTo>
                  <a:cubicBezTo>
                    <a:pt x="115" y="67"/>
                    <a:pt x="115" y="68"/>
                    <a:pt x="115" y="68"/>
                  </a:cubicBezTo>
                  <a:cubicBezTo>
                    <a:pt x="116" y="68"/>
                    <a:pt x="116" y="68"/>
                    <a:pt x="116" y="69"/>
                  </a:cubicBezTo>
                  <a:cubicBezTo>
                    <a:pt x="117" y="69"/>
                    <a:pt x="117" y="70"/>
                    <a:pt x="118" y="71"/>
                  </a:cubicBezTo>
                  <a:cubicBezTo>
                    <a:pt x="118" y="71"/>
                    <a:pt x="118" y="72"/>
                    <a:pt x="119" y="72"/>
                  </a:cubicBezTo>
                  <a:cubicBezTo>
                    <a:pt x="120" y="71"/>
                    <a:pt x="120" y="71"/>
                    <a:pt x="121" y="71"/>
                  </a:cubicBezTo>
                  <a:cubicBezTo>
                    <a:pt x="121" y="70"/>
                    <a:pt x="122" y="70"/>
                    <a:pt x="123" y="70"/>
                  </a:cubicBezTo>
                  <a:cubicBezTo>
                    <a:pt x="124" y="70"/>
                    <a:pt x="125" y="70"/>
                    <a:pt x="126" y="69"/>
                  </a:cubicBezTo>
                  <a:cubicBezTo>
                    <a:pt x="127" y="69"/>
                    <a:pt x="127" y="69"/>
                    <a:pt x="127" y="69"/>
                  </a:cubicBezTo>
                  <a:cubicBezTo>
                    <a:pt x="128" y="70"/>
                    <a:pt x="129" y="71"/>
                    <a:pt x="129" y="73"/>
                  </a:cubicBezTo>
                  <a:cubicBezTo>
                    <a:pt x="129" y="74"/>
                    <a:pt x="129" y="75"/>
                    <a:pt x="130" y="76"/>
                  </a:cubicBezTo>
                  <a:cubicBezTo>
                    <a:pt x="130" y="77"/>
                    <a:pt x="130" y="78"/>
                    <a:pt x="130" y="79"/>
                  </a:cubicBezTo>
                  <a:cubicBezTo>
                    <a:pt x="130" y="79"/>
                    <a:pt x="130" y="80"/>
                    <a:pt x="130" y="80"/>
                  </a:cubicBezTo>
                  <a:cubicBezTo>
                    <a:pt x="131" y="80"/>
                    <a:pt x="132" y="80"/>
                    <a:pt x="132" y="80"/>
                  </a:cubicBezTo>
                  <a:cubicBezTo>
                    <a:pt x="133" y="80"/>
                    <a:pt x="134" y="80"/>
                    <a:pt x="134" y="80"/>
                  </a:cubicBezTo>
                  <a:cubicBezTo>
                    <a:pt x="135" y="80"/>
                    <a:pt x="136" y="80"/>
                    <a:pt x="136" y="80"/>
                  </a:cubicBezTo>
                  <a:cubicBezTo>
                    <a:pt x="137" y="79"/>
                    <a:pt x="136" y="77"/>
                    <a:pt x="136" y="77"/>
                  </a:cubicBezTo>
                  <a:cubicBezTo>
                    <a:pt x="135" y="76"/>
                    <a:pt x="135" y="76"/>
                    <a:pt x="134" y="76"/>
                  </a:cubicBezTo>
                  <a:cubicBezTo>
                    <a:pt x="134" y="75"/>
                    <a:pt x="133" y="75"/>
                    <a:pt x="132" y="74"/>
                  </a:cubicBezTo>
                  <a:cubicBezTo>
                    <a:pt x="132" y="73"/>
                    <a:pt x="131" y="72"/>
                    <a:pt x="130" y="71"/>
                  </a:cubicBezTo>
                  <a:cubicBezTo>
                    <a:pt x="130" y="71"/>
                    <a:pt x="130" y="71"/>
                    <a:pt x="130" y="70"/>
                  </a:cubicBezTo>
                  <a:cubicBezTo>
                    <a:pt x="130" y="70"/>
                    <a:pt x="131" y="70"/>
                    <a:pt x="131" y="70"/>
                  </a:cubicBezTo>
                  <a:cubicBezTo>
                    <a:pt x="131" y="70"/>
                    <a:pt x="131" y="69"/>
                    <a:pt x="131" y="69"/>
                  </a:cubicBezTo>
                  <a:cubicBezTo>
                    <a:pt x="131" y="69"/>
                    <a:pt x="132" y="68"/>
                    <a:pt x="131" y="68"/>
                  </a:cubicBezTo>
                  <a:cubicBezTo>
                    <a:pt x="131" y="67"/>
                    <a:pt x="130" y="67"/>
                    <a:pt x="130" y="66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29" y="65"/>
                    <a:pt x="128" y="65"/>
                    <a:pt x="128" y="64"/>
                  </a:cubicBezTo>
                  <a:cubicBezTo>
                    <a:pt x="127" y="64"/>
                    <a:pt x="126" y="64"/>
                    <a:pt x="126" y="63"/>
                  </a:cubicBezTo>
                  <a:cubicBezTo>
                    <a:pt x="125" y="63"/>
                    <a:pt x="124" y="61"/>
                    <a:pt x="123" y="62"/>
                  </a:cubicBezTo>
                  <a:cubicBezTo>
                    <a:pt x="123" y="62"/>
                    <a:pt x="123" y="62"/>
                    <a:pt x="122" y="62"/>
                  </a:cubicBezTo>
                  <a:cubicBezTo>
                    <a:pt x="122" y="62"/>
                    <a:pt x="122" y="62"/>
                    <a:pt x="122" y="62"/>
                  </a:cubicBezTo>
                  <a:cubicBezTo>
                    <a:pt x="121" y="62"/>
                    <a:pt x="121" y="61"/>
                    <a:pt x="122" y="61"/>
                  </a:cubicBezTo>
                  <a:cubicBezTo>
                    <a:pt x="122" y="60"/>
                    <a:pt x="123" y="60"/>
                    <a:pt x="123" y="60"/>
                  </a:cubicBezTo>
                  <a:cubicBezTo>
                    <a:pt x="124" y="60"/>
                    <a:pt x="124" y="60"/>
                    <a:pt x="125" y="60"/>
                  </a:cubicBezTo>
                  <a:cubicBezTo>
                    <a:pt x="126" y="60"/>
                    <a:pt x="126" y="60"/>
                    <a:pt x="126" y="59"/>
                  </a:cubicBezTo>
                  <a:cubicBezTo>
                    <a:pt x="126" y="58"/>
                    <a:pt x="126" y="58"/>
                    <a:pt x="126" y="58"/>
                  </a:cubicBezTo>
                  <a:cubicBezTo>
                    <a:pt x="126" y="57"/>
                    <a:pt x="126" y="56"/>
                    <a:pt x="127" y="57"/>
                  </a:cubicBezTo>
                  <a:cubicBezTo>
                    <a:pt x="127" y="57"/>
                    <a:pt x="128" y="58"/>
                    <a:pt x="128" y="58"/>
                  </a:cubicBezTo>
                  <a:cubicBezTo>
                    <a:pt x="129" y="58"/>
                    <a:pt x="129" y="57"/>
                    <a:pt x="129" y="56"/>
                  </a:cubicBezTo>
                  <a:cubicBezTo>
                    <a:pt x="129" y="56"/>
                    <a:pt x="129" y="56"/>
                    <a:pt x="129" y="55"/>
                  </a:cubicBezTo>
                  <a:cubicBezTo>
                    <a:pt x="129" y="55"/>
                    <a:pt x="129" y="55"/>
                    <a:pt x="130" y="55"/>
                  </a:cubicBezTo>
                  <a:cubicBezTo>
                    <a:pt x="131" y="55"/>
                    <a:pt x="131" y="55"/>
                    <a:pt x="132" y="54"/>
                  </a:cubicBezTo>
                  <a:cubicBezTo>
                    <a:pt x="132" y="53"/>
                    <a:pt x="131" y="52"/>
                    <a:pt x="131" y="52"/>
                  </a:cubicBezTo>
                  <a:cubicBezTo>
                    <a:pt x="132" y="51"/>
                    <a:pt x="133" y="51"/>
                    <a:pt x="134" y="51"/>
                  </a:cubicBezTo>
                  <a:cubicBezTo>
                    <a:pt x="135" y="51"/>
                    <a:pt x="135" y="51"/>
                    <a:pt x="135" y="50"/>
                  </a:cubicBezTo>
                  <a:cubicBezTo>
                    <a:pt x="135" y="50"/>
                    <a:pt x="135" y="50"/>
                    <a:pt x="134" y="50"/>
                  </a:cubicBezTo>
                  <a:cubicBezTo>
                    <a:pt x="134" y="50"/>
                    <a:pt x="134" y="49"/>
                    <a:pt x="134" y="49"/>
                  </a:cubicBezTo>
                  <a:cubicBezTo>
                    <a:pt x="134" y="49"/>
                    <a:pt x="134" y="49"/>
                    <a:pt x="134" y="48"/>
                  </a:cubicBezTo>
                  <a:cubicBezTo>
                    <a:pt x="134" y="48"/>
                    <a:pt x="134" y="48"/>
                    <a:pt x="134" y="47"/>
                  </a:cubicBezTo>
                  <a:cubicBezTo>
                    <a:pt x="134" y="47"/>
                    <a:pt x="134" y="46"/>
                    <a:pt x="134" y="45"/>
                  </a:cubicBezTo>
                  <a:cubicBezTo>
                    <a:pt x="134" y="45"/>
                    <a:pt x="134" y="44"/>
                    <a:pt x="134" y="44"/>
                  </a:cubicBezTo>
                  <a:cubicBezTo>
                    <a:pt x="134" y="44"/>
                    <a:pt x="133" y="44"/>
                    <a:pt x="133" y="43"/>
                  </a:cubicBezTo>
                  <a:cubicBezTo>
                    <a:pt x="133" y="43"/>
                    <a:pt x="134" y="42"/>
                    <a:pt x="134" y="42"/>
                  </a:cubicBezTo>
                  <a:cubicBezTo>
                    <a:pt x="134" y="41"/>
                    <a:pt x="134" y="40"/>
                    <a:pt x="135" y="40"/>
                  </a:cubicBezTo>
                  <a:cubicBezTo>
                    <a:pt x="135" y="39"/>
                    <a:pt x="136" y="38"/>
                    <a:pt x="135" y="37"/>
                  </a:cubicBezTo>
                  <a:cubicBezTo>
                    <a:pt x="135" y="36"/>
                    <a:pt x="135" y="36"/>
                    <a:pt x="135" y="35"/>
                  </a:cubicBezTo>
                  <a:cubicBezTo>
                    <a:pt x="136" y="34"/>
                    <a:pt x="136" y="33"/>
                    <a:pt x="136" y="33"/>
                  </a:cubicBezTo>
                  <a:cubicBezTo>
                    <a:pt x="137" y="33"/>
                    <a:pt x="137" y="33"/>
                    <a:pt x="137" y="32"/>
                  </a:cubicBezTo>
                  <a:cubicBezTo>
                    <a:pt x="137" y="32"/>
                    <a:pt x="137" y="32"/>
                    <a:pt x="137" y="32"/>
                  </a:cubicBezTo>
                  <a:cubicBezTo>
                    <a:pt x="137" y="32"/>
                    <a:pt x="137" y="31"/>
                    <a:pt x="138" y="31"/>
                  </a:cubicBezTo>
                  <a:cubicBezTo>
                    <a:pt x="138" y="31"/>
                    <a:pt x="140" y="31"/>
                    <a:pt x="140" y="31"/>
                  </a:cubicBezTo>
                  <a:cubicBezTo>
                    <a:pt x="141" y="31"/>
                    <a:pt x="142" y="31"/>
                    <a:pt x="143" y="31"/>
                  </a:cubicBezTo>
                  <a:cubicBezTo>
                    <a:pt x="143" y="31"/>
                    <a:pt x="143" y="32"/>
                    <a:pt x="144" y="31"/>
                  </a:cubicBezTo>
                  <a:cubicBezTo>
                    <a:pt x="144" y="31"/>
                    <a:pt x="144" y="31"/>
                    <a:pt x="145" y="31"/>
                  </a:cubicBezTo>
                  <a:cubicBezTo>
                    <a:pt x="145" y="30"/>
                    <a:pt x="145" y="30"/>
                    <a:pt x="146" y="30"/>
                  </a:cubicBezTo>
                  <a:cubicBezTo>
                    <a:pt x="146" y="30"/>
                    <a:pt x="147" y="31"/>
                    <a:pt x="148" y="31"/>
                  </a:cubicBezTo>
                  <a:cubicBezTo>
                    <a:pt x="149" y="31"/>
                    <a:pt x="149" y="30"/>
                    <a:pt x="149" y="29"/>
                  </a:cubicBezTo>
                  <a:cubicBezTo>
                    <a:pt x="150" y="29"/>
                    <a:pt x="151" y="29"/>
                    <a:pt x="151" y="30"/>
                  </a:cubicBezTo>
                  <a:cubicBezTo>
                    <a:pt x="151" y="30"/>
                    <a:pt x="152" y="30"/>
                    <a:pt x="152" y="30"/>
                  </a:cubicBezTo>
                  <a:cubicBezTo>
                    <a:pt x="152" y="30"/>
                    <a:pt x="153" y="28"/>
                    <a:pt x="153" y="2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E36E7E6C-1BBC-F0D9-B88F-E4A2A3E2C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4126" y="3575051"/>
              <a:ext cx="234950" cy="171450"/>
            </a:xfrm>
            <a:custGeom>
              <a:avLst/>
              <a:gdLst>
                <a:gd name="T0" fmla="*/ 205 w 227"/>
                <a:gd name="T1" fmla="*/ 108 h 166"/>
                <a:gd name="T2" fmla="*/ 189 w 227"/>
                <a:gd name="T3" fmla="*/ 102 h 166"/>
                <a:gd name="T4" fmla="*/ 189 w 227"/>
                <a:gd name="T5" fmla="*/ 59 h 166"/>
                <a:gd name="T6" fmla="*/ 177 w 227"/>
                <a:gd name="T7" fmla="*/ 37 h 166"/>
                <a:gd name="T8" fmla="*/ 169 w 227"/>
                <a:gd name="T9" fmla="*/ 28 h 166"/>
                <a:gd name="T10" fmla="*/ 163 w 227"/>
                <a:gd name="T11" fmla="*/ 13 h 166"/>
                <a:gd name="T12" fmla="*/ 140 w 227"/>
                <a:gd name="T13" fmla="*/ 7 h 166"/>
                <a:gd name="T14" fmla="*/ 125 w 227"/>
                <a:gd name="T15" fmla="*/ 13 h 166"/>
                <a:gd name="T16" fmla="*/ 103 w 227"/>
                <a:gd name="T17" fmla="*/ 14 h 166"/>
                <a:gd name="T18" fmla="*/ 87 w 227"/>
                <a:gd name="T19" fmla="*/ 12 h 166"/>
                <a:gd name="T20" fmla="*/ 72 w 227"/>
                <a:gd name="T21" fmla="*/ 9 h 166"/>
                <a:gd name="T22" fmla="*/ 60 w 227"/>
                <a:gd name="T23" fmla="*/ 14 h 166"/>
                <a:gd name="T24" fmla="*/ 52 w 227"/>
                <a:gd name="T25" fmla="*/ 20 h 166"/>
                <a:gd name="T26" fmla="*/ 45 w 227"/>
                <a:gd name="T27" fmla="*/ 25 h 166"/>
                <a:gd name="T28" fmla="*/ 43 w 227"/>
                <a:gd name="T29" fmla="*/ 29 h 166"/>
                <a:gd name="T30" fmla="*/ 38 w 227"/>
                <a:gd name="T31" fmla="*/ 37 h 166"/>
                <a:gd name="T32" fmla="*/ 33 w 227"/>
                <a:gd name="T33" fmla="*/ 47 h 166"/>
                <a:gd name="T34" fmla="*/ 30 w 227"/>
                <a:gd name="T35" fmla="*/ 56 h 166"/>
                <a:gd name="T36" fmla="*/ 27 w 227"/>
                <a:gd name="T37" fmla="*/ 60 h 166"/>
                <a:gd name="T38" fmla="*/ 24 w 227"/>
                <a:gd name="T39" fmla="*/ 67 h 166"/>
                <a:gd name="T40" fmla="*/ 20 w 227"/>
                <a:gd name="T41" fmla="*/ 71 h 166"/>
                <a:gd name="T42" fmla="*/ 14 w 227"/>
                <a:gd name="T43" fmla="*/ 73 h 166"/>
                <a:gd name="T44" fmla="*/ 3 w 227"/>
                <a:gd name="T45" fmla="*/ 84 h 166"/>
                <a:gd name="T46" fmla="*/ 9 w 227"/>
                <a:gd name="T47" fmla="*/ 89 h 166"/>
                <a:gd name="T48" fmla="*/ 13 w 227"/>
                <a:gd name="T49" fmla="*/ 94 h 166"/>
                <a:gd name="T50" fmla="*/ 16 w 227"/>
                <a:gd name="T51" fmla="*/ 104 h 166"/>
                <a:gd name="T52" fmla="*/ 28 w 227"/>
                <a:gd name="T53" fmla="*/ 108 h 166"/>
                <a:gd name="T54" fmla="*/ 27 w 227"/>
                <a:gd name="T55" fmla="*/ 115 h 166"/>
                <a:gd name="T56" fmla="*/ 29 w 227"/>
                <a:gd name="T57" fmla="*/ 122 h 166"/>
                <a:gd name="T58" fmla="*/ 29 w 227"/>
                <a:gd name="T59" fmla="*/ 125 h 166"/>
                <a:gd name="T60" fmla="*/ 32 w 227"/>
                <a:gd name="T61" fmla="*/ 128 h 166"/>
                <a:gd name="T62" fmla="*/ 43 w 227"/>
                <a:gd name="T63" fmla="*/ 134 h 166"/>
                <a:gd name="T64" fmla="*/ 49 w 227"/>
                <a:gd name="T65" fmla="*/ 128 h 166"/>
                <a:gd name="T66" fmla="*/ 53 w 227"/>
                <a:gd name="T67" fmla="*/ 135 h 166"/>
                <a:gd name="T68" fmla="*/ 53 w 227"/>
                <a:gd name="T69" fmla="*/ 141 h 166"/>
                <a:gd name="T70" fmla="*/ 60 w 227"/>
                <a:gd name="T71" fmla="*/ 147 h 166"/>
                <a:gd name="T72" fmla="*/ 63 w 227"/>
                <a:gd name="T73" fmla="*/ 159 h 166"/>
                <a:gd name="T74" fmla="*/ 83 w 227"/>
                <a:gd name="T75" fmla="*/ 161 h 166"/>
                <a:gd name="T76" fmla="*/ 100 w 227"/>
                <a:gd name="T77" fmla="*/ 162 h 166"/>
                <a:gd name="T78" fmla="*/ 119 w 227"/>
                <a:gd name="T79" fmla="*/ 165 h 166"/>
                <a:gd name="T80" fmla="*/ 129 w 227"/>
                <a:gd name="T81" fmla="*/ 164 h 166"/>
                <a:gd name="T82" fmla="*/ 137 w 227"/>
                <a:gd name="T83" fmla="*/ 156 h 166"/>
                <a:gd name="T84" fmla="*/ 153 w 227"/>
                <a:gd name="T85" fmla="*/ 151 h 166"/>
                <a:gd name="T86" fmla="*/ 167 w 227"/>
                <a:gd name="T87" fmla="*/ 151 h 166"/>
                <a:gd name="T88" fmla="*/ 175 w 227"/>
                <a:gd name="T89" fmla="*/ 152 h 166"/>
                <a:gd name="T90" fmla="*/ 183 w 227"/>
                <a:gd name="T91" fmla="*/ 153 h 166"/>
                <a:gd name="T92" fmla="*/ 186 w 227"/>
                <a:gd name="T93" fmla="*/ 159 h 166"/>
                <a:gd name="T94" fmla="*/ 198 w 227"/>
                <a:gd name="T95" fmla="*/ 163 h 166"/>
                <a:gd name="T96" fmla="*/ 199 w 227"/>
                <a:gd name="T97" fmla="*/ 152 h 166"/>
                <a:gd name="T98" fmla="*/ 204 w 227"/>
                <a:gd name="T99" fmla="*/ 132 h 166"/>
                <a:gd name="T100" fmla="*/ 205 w 227"/>
                <a:gd name="T101" fmla="*/ 123 h 166"/>
                <a:gd name="T102" fmla="*/ 214 w 227"/>
                <a:gd name="T103" fmla="*/ 124 h 166"/>
                <a:gd name="T104" fmla="*/ 225 w 227"/>
                <a:gd name="T105" fmla="*/ 1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27" h="166">
                  <a:moveTo>
                    <a:pt x="227" y="108"/>
                  </a:moveTo>
                  <a:cubicBezTo>
                    <a:pt x="227" y="107"/>
                    <a:pt x="223" y="106"/>
                    <a:pt x="222" y="105"/>
                  </a:cubicBezTo>
                  <a:cubicBezTo>
                    <a:pt x="220" y="104"/>
                    <a:pt x="218" y="103"/>
                    <a:pt x="215" y="103"/>
                  </a:cubicBezTo>
                  <a:cubicBezTo>
                    <a:pt x="214" y="104"/>
                    <a:pt x="213" y="104"/>
                    <a:pt x="213" y="105"/>
                  </a:cubicBezTo>
                  <a:cubicBezTo>
                    <a:pt x="212" y="105"/>
                    <a:pt x="211" y="106"/>
                    <a:pt x="209" y="107"/>
                  </a:cubicBezTo>
                  <a:cubicBezTo>
                    <a:pt x="207" y="108"/>
                    <a:pt x="206" y="108"/>
                    <a:pt x="205" y="108"/>
                  </a:cubicBezTo>
                  <a:cubicBezTo>
                    <a:pt x="205" y="108"/>
                    <a:pt x="203" y="107"/>
                    <a:pt x="203" y="107"/>
                  </a:cubicBezTo>
                  <a:cubicBezTo>
                    <a:pt x="202" y="108"/>
                    <a:pt x="202" y="109"/>
                    <a:pt x="202" y="109"/>
                  </a:cubicBezTo>
                  <a:cubicBezTo>
                    <a:pt x="201" y="111"/>
                    <a:pt x="200" y="110"/>
                    <a:pt x="199" y="109"/>
                  </a:cubicBezTo>
                  <a:cubicBezTo>
                    <a:pt x="198" y="109"/>
                    <a:pt x="197" y="108"/>
                    <a:pt x="196" y="108"/>
                  </a:cubicBezTo>
                  <a:cubicBezTo>
                    <a:pt x="196" y="108"/>
                    <a:pt x="193" y="106"/>
                    <a:pt x="192" y="106"/>
                  </a:cubicBezTo>
                  <a:cubicBezTo>
                    <a:pt x="192" y="106"/>
                    <a:pt x="190" y="102"/>
                    <a:pt x="189" y="102"/>
                  </a:cubicBezTo>
                  <a:cubicBezTo>
                    <a:pt x="187" y="100"/>
                    <a:pt x="185" y="99"/>
                    <a:pt x="187" y="95"/>
                  </a:cubicBezTo>
                  <a:cubicBezTo>
                    <a:pt x="187" y="94"/>
                    <a:pt x="187" y="90"/>
                    <a:pt x="187" y="89"/>
                  </a:cubicBezTo>
                  <a:cubicBezTo>
                    <a:pt x="186" y="87"/>
                    <a:pt x="186" y="82"/>
                    <a:pt x="186" y="79"/>
                  </a:cubicBezTo>
                  <a:cubicBezTo>
                    <a:pt x="186" y="75"/>
                    <a:pt x="187" y="73"/>
                    <a:pt x="188" y="69"/>
                  </a:cubicBezTo>
                  <a:cubicBezTo>
                    <a:pt x="189" y="68"/>
                    <a:pt x="189" y="64"/>
                    <a:pt x="189" y="63"/>
                  </a:cubicBezTo>
                  <a:cubicBezTo>
                    <a:pt x="188" y="62"/>
                    <a:pt x="189" y="60"/>
                    <a:pt x="189" y="59"/>
                  </a:cubicBezTo>
                  <a:cubicBezTo>
                    <a:pt x="189" y="58"/>
                    <a:pt x="187" y="55"/>
                    <a:pt x="187" y="54"/>
                  </a:cubicBezTo>
                  <a:cubicBezTo>
                    <a:pt x="186" y="53"/>
                    <a:pt x="187" y="51"/>
                    <a:pt x="186" y="51"/>
                  </a:cubicBezTo>
                  <a:cubicBezTo>
                    <a:pt x="184" y="51"/>
                    <a:pt x="183" y="51"/>
                    <a:pt x="182" y="49"/>
                  </a:cubicBezTo>
                  <a:cubicBezTo>
                    <a:pt x="181" y="48"/>
                    <a:pt x="182" y="46"/>
                    <a:pt x="181" y="45"/>
                  </a:cubicBezTo>
                  <a:cubicBezTo>
                    <a:pt x="181" y="43"/>
                    <a:pt x="181" y="41"/>
                    <a:pt x="179" y="39"/>
                  </a:cubicBezTo>
                  <a:cubicBezTo>
                    <a:pt x="178" y="38"/>
                    <a:pt x="178" y="38"/>
                    <a:pt x="177" y="37"/>
                  </a:cubicBezTo>
                  <a:cubicBezTo>
                    <a:pt x="177" y="36"/>
                    <a:pt x="176" y="36"/>
                    <a:pt x="176" y="36"/>
                  </a:cubicBezTo>
                  <a:cubicBezTo>
                    <a:pt x="175" y="35"/>
                    <a:pt x="175" y="34"/>
                    <a:pt x="174" y="34"/>
                  </a:cubicBezTo>
                  <a:cubicBezTo>
                    <a:pt x="173" y="33"/>
                    <a:pt x="173" y="31"/>
                    <a:pt x="172" y="30"/>
                  </a:cubicBezTo>
                  <a:cubicBezTo>
                    <a:pt x="171" y="30"/>
                    <a:pt x="170" y="30"/>
                    <a:pt x="170" y="29"/>
                  </a:cubicBezTo>
                  <a:cubicBezTo>
                    <a:pt x="169" y="29"/>
                    <a:pt x="170" y="28"/>
                    <a:pt x="169" y="28"/>
                  </a:cubicBezTo>
                  <a:cubicBezTo>
                    <a:pt x="169" y="28"/>
                    <a:pt x="169" y="28"/>
                    <a:pt x="169" y="28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6"/>
                    <a:pt x="168" y="26"/>
                    <a:pt x="167" y="25"/>
                  </a:cubicBezTo>
                  <a:cubicBezTo>
                    <a:pt x="167" y="25"/>
                    <a:pt x="167" y="25"/>
                    <a:pt x="167" y="24"/>
                  </a:cubicBezTo>
                  <a:cubicBezTo>
                    <a:pt x="167" y="22"/>
                    <a:pt x="167" y="21"/>
                    <a:pt x="167" y="19"/>
                  </a:cubicBezTo>
                  <a:cubicBezTo>
                    <a:pt x="166" y="18"/>
                    <a:pt x="164" y="17"/>
                    <a:pt x="164" y="16"/>
                  </a:cubicBezTo>
                  <a:cubicBezTo>
                    <a:pt x="163" y="15"/>
                    <a:pt x="163" y="14"/>
                    <a:pt x="163" y="13"/>
                  </a:cubicBezTo>
                  <a:cubicBezTo>
                    <a:pt x="162" y="11"/>
                    <a:pt x="161" y="11"/>
                    <a:pt x="159" y="9"/>
                  </a:cubicBezTo>
                  <a:cubicBezTo>
                    <a:pt x="158" y="8"/>
                    <a:pt x="157" y="7"/>
                    <a:pt x="156" y="6"/>
                  </a:cubicBezTo>
                  <a:cubicBezTo>
                    <a:pt x="155" y="4"/>
                    <a:pt x="155" y="2"/>
                    <a:pt x="153" y="1"/>
                  </a:cubicBezTo>
                  <a:cubicBezTo>
                    <a:pt x="151" y="0"/>
                    <a:pt x="149" y="2"/>
                    <a:pt x="147" y="3"/>
                  </a:cubicBezTo>
                  <a:cubicBezTo>
                    <a:pt x="146" y="3"/>
                    <a:pt x="145" y="4"/>
                    <a:pt x="144" y="4"/>
                  </a:cubicBezTo>
                  <a:cubicBezTo>
                    <a:pt x="143" y="5"/>
                    <a:pt x="141" y="6"/>
                    <a:pt x="140" y="7"/>
                  </a:cubicBezTo>
                  <a:cubicBezTo>
                    <a:pt x="140" y="8"/>
                    <a:pt x="140" y="9"/>
                    <a:pt x="139" y="10"/>
                  </a:cubicBezTo>
                  <a:cubicBezTo>
                    <a:pt x="138" y="11"/>
                    <a:pt x="137" y="11"/>
                    <a:pt x="136" y="11"/>
                  </a:cubicBezTo>
                  <a:cubicBezTo>
                    <a:pt x="134" y="11"/>
                    <a:pt x="132" y="12"/>
                    <a:pt x="130" y="12"/>
                  </a:cubicBezTo>
                  <a:cubicBezTo>
                    <a:pt x="129" y="12"/>
                    <a:pt x="128" y="12"/>
                    <a:pt x="127" y="13"/>
                  </a:cubicBezTo>
                  <a:cubicBezTo>
                    <a:pt x="127" y="13"/>
                    <a:pt x="127" y="13"/>
                    <a:pt x="126" y="13"/>
                  </a:cubicBezTo>
                  <a:cubicBezTo>
                    <a:pt x="126" y="13"/>
                    <a:pt x="126" y="13"/>
                    <a:pt x="125" y="13"/>
                  </a:cubicBezTo>
                  <a:cubicBezTo>
                    <a:pt x="123" y="13"/>
                    <a:pt x="120" y="13"/>
                    <a:pt x="118" y="13"/>
                  </a:cubicBezTo>
                  <a:cubicBezTo>
                    <a:pt x="116" y="14"/>
                    <a:pt x="116" y="14"/>
                    <a:pt x="115" y="15"/>
                  </a:cubicBezTo>
                  <a:cubicBezTo>
                    <a:pt x="115" y="16"/>
                    <a:pt x="114" y="18"/>
                    <a:pt x="113" y="19"/>
                  </a:cubicBezTo>
                  <a:cubicBezTo>
                    <a:pt x="111" y="19"/>
                    <a:pt x="108" y="19"/>
                    <a:pt x="107" y="17"/>
                  </a:cubicBezTo>
                  <a:cubicBezTo>
                    <a:pt x="106" y="17"/>
                    <a:pt x="105" y="16"/>
                    <a:pt x="105" y="15"/>
                  </a:cubicBezTo>
                  <a:cubicBezTo>
                    <a:pt x="104" y="15"/>
                    <a:pt x="104" y="15"/>
                    <a:pt x="103" y="14"/>
                  </a:cubicBezTo>
                  <a:cubicBezTo>
                    <a:pt x="103" y="14"/>
                    <a:pt x="103" y="13"/>
                    <a:pt x="102" y="13"/>
                  </a:cubicBezTo>
                  <a:cubicBezTo>
                    <a:pt x="102" y="11"/>
                    <a:pt x="98" y="13"/>
                    <a:pt x="97" y="13"/>
                  </a:cubicBezTo>
                  <a:cubicBezTo>
                    <a:pt x="96" y="14"/>
                    <a:pt x="94" y="14"/>
                    <a:pt x="92" y="13"/>
                  </a:cubicBezTo>
                  <a:cubicBezTo>
                    <a:pt x="92" y="13"/>
                    <a:pt x="92" y="14"/>
                    <a:pt x="91" y="13"/>
                  </a:cubicBezTo>
                  <a:cubicBezTo>
                    <a:pt x="91" y="13"/>
                    <a:pt x="91" y="13"/>
                    <a:pt x="91" y="13"/>
                  </a:cubicBezTo>
                  <a:cubicBezTo>
                    <a:pt x="90" y="12"/>
                    <a:pt x="88" y="12"/>
                    <a:pt x="87" y="12"/>
                  </a:cubicBezTo>
                  <a:cubicBezTo>
                    <a:pt x="86" y="12"/>
                    <a:pt x="85" y="12"/>
                    <a:pt x="84" y="12"/>
                  </a:cubicBezTo>
                  <a:cubicBezTo>
                    <a:pt x="83" y="12"/>
                    <a:pt x="83" y="13"/>
                    <a:pt x="83" y="14"/>
                  </a:cubicBezTo>
                  <a:cubicBezTo>
                    <a:pt x="83" y="13"/>
                    <a:pt x="82" y="12"/>
                    <a:pt x="81" y="11"/>
                  </a:cubicBezTo>
                  <a:cubicBezTo>
                    <a:pt x="81" y="11"/>
                    <a:pt x="80" y="11"/>
                    <a:pt x="79" y="11"/>
                  </a:cubicBezTo>
                  <a:cubicBezTo>
                    <a:pt x="78" y="11"/>
                    <a:pt x="76" y="11"/>
                    <a:pt x="75" y="11"/>
                  </a:cubicBezTo>
                  <a:cubicBezTo>
                    <a:pt x="73" y="11"/>
                    <a:pt x="73" y="10"/>
                    <a:pt x="72" y="9"/>
                  </a:cubicBezTo>
                  <a:cubicBezTo>
                    <a:pt x="71" y="8"/>
                    <a:pt x="70" y="8"/>
                    <a:pt x="69" y="9"/>
                  </a:cubicBezTo>
                  <a:cubicBezTo>
                    <a:pt x="68" y="9"/>
                    <a:pt x="68" y="9"/>
                    <a:pt x="67" y="10"/>
                  </a:cubicBezTo>
                  <a:cubicBezTo>
                    <a:pt x="67" y="10"/>
                    <a:pt x="66" y="11"/>
                    <a:pt x="66" y="11"/>
                  </a:cubicBezTo>
                  <a:cubicBezTo>
                    <a:pt x="65" y="12"/>
                    <a:pt x="63" y="11"/>
                    <a:pt x="62" y="11"/>
                  </a:cubicBezTo>
                  <a:cubicBezTo>
                    <a:pt x="62" y="12"/>
                    <a:pt x="62" y="12"/>
                    <a:pt x="62" y="13"/>
                  </a:cubicBezTo>
                  <a:cubicBezTo>
                    <a:pt x="61" y="13"/>
                    <a:pt x="60" y="14"/>
                    <a:pt x="60" y="14"/>
                  </a:cubicBezTo>
                  <a:cubicBezTo>
                    <a:pt x="60" y="15"/>
                    <a:pt x="60" y="15"/>
                    <a:pt x="60" y="16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9" y="16"/>
                    <a:pt x="57" y="17"/>
                    <a:pt x="57" y="18"/>
                  </a:cubicBezTo>
                  <a:cubicBezTo>
                    <a:pt x="57" y="19"/>
                    <a:pt x="56" y="19"/>
                    <a:pt x="56" y="20"/>
                  </a:cubicBezTo>
                  <a:cubicBezTo>
                    <a:pt x="55" y="20"/>
                    <a:pt x="54" y="20"/>
                    <a:pt x="53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1" y="20"/>
                    <a:pt x="51" y="20"/>
                    <a:pt x="51" y="21"/>
                  </a:cubicBezTo>
                  <a:cubicBezTo>
                    <a:pt x="50" y="21"/>
                    <a:pt x="50" y="22"/>
                    <a:pt x="50" y="22"/>
                  </a:cubicBezTo>
                  <a:cubicBezTo>
                    <a:pt x="49" y="22"/>
                    <a:pt x="48" y="22"/>
                    <a:pt x="48" y="22"/>
                  </a:cubicBezTo>
                  <a:cubicBezTo>
                    <a:pt x="47" y="22"/>
                    <a:pt x="47" y="22"/>
                    <a:pt x="46" y="23"/>
                  </a:cubicBezTo>
                  <a:cubicBezTo>
                    <a:pt x="46" y="24"/>
                    <a:pt x="46" y="24"/>
                    <a:pt x="46" y="2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26"/>
                    <a:pt x="45" y="26"/>
                    <a:pt x="44" y="26"/>
                  </a:cubicBezTo>
                  <a:cubicBezTo>
                    <a:pt x="44" y="26"/>
                    <a:pt x="45" y="27"/>
                    <a:pt x="44" y="27"/>
                  </a:cubicBezTo>
                  <a:cubicBezTo>
                    <a:pt x="44" y="27"/>
                    <a:pt x="44" y="27"/>
                    <a:pt x="44" y="28"/>
                  </a:cubicBezTo>
                  <a:cubicBezTo>
                    <a:pt x="44" y="28"/>
                    <a:pt x="44" y="28"/>
                    <a:pt x="43" y="28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3" y="29"/>
                    <a:pt x="43" y="29"/>
                    <a:pt x="43" y="29"/>
                  </a:cubicBezTo>
                  <a:cubicBezTo>
                    <a:pt x="43" y="29"/>
                    <a:pt x="42" y="30"/>
                    <a:pt x="42" y="30"/>
                  </a:cubicBezTo>
                  <a:cubicBezTo>
                    <a:pt x="42" y="30"/>
                    <a:pt x="42" y="30"/>
                    <a:pt x="42" y="31"/>
                  </a:cubicBezTo>
                  <a:cubicBezTo>
                    <a:pt x="42" y="31"/>
                    <a:pt x="42" y="32"/>
                    <a:pt x="42" y="33"/>
                  </a:cubicBezTo>
                  <a:cubicBezTo>
                    <a:pt x="42" y="33"/>
                    <a:pt x="42" y="34"/>
                    <a:pt x="42" y="34"/>
                  </a:cubicBezTo>
                  <a:cubicBezTo>
                    <a:pt x="41" y="35"/>
                    <a:pt x="41" y="35"/>
                    <a:pt x="40" y="35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8" y="38"/>
                  </a:cubicBezTo>
                  <a:cubicBezTo>
                    <a:pt x="38" y="39"/>
                    <a:pt x="38" y="39"/>
                    <a:pt x="38" y="40"/>
                  </a:cubicBezTo>
                  <a:cubicBezTo>
                    <a:pt x="37" y="41"/>
                    <a:pt x="37" y="42"/>
                    <a:pt x="36" y="43"/>
                  </a:cubicBezTo>
                  <a:cubicBezTo>
                    <a:pt x="36" y="43"/>
                    <a:pt x="35" y="44"/>
                    <a:pt x="35" y="44"/>
                  </a:cubicBezTo>
                  <a:cubicBezTo>
                    <a:pt x="34" y="45"/>
                    <a:pt x="34" y="45"/>
                    <a:pt x="34" y="46"/>
                  </a:cubicBezTo>
                  <a:cubicBezTo>
                    <a:pt x="34" y="46"/>
                    <a:pt x="34" y="47"/>
                    <a:pt x="33" y="47"/>
                  </a:cubicBezTo>
                  <a:cubicBezTo>
                    <a:pt x="33" y="48"/>
                    <a:pt x="33" y="48"/>
                    <a:pt x="33" y="49"/>
                  </a:cubicBezTo>
                  <a:cubicBezTo>
                    <a:pt x="33" y="49"/>
                    <a:pt x="32" y="49"/>
                    <a:pt x="32" y="49"/>
                  </a:cubicBezTo>
                  <a:cubicBezTo>
                    <a:pt x="32" y="49"/>
                    <a:pt x="32" y="50"/>
                    <a:pt x="32" y="51"/>
                  </a:cubicBezTo>
                  <a:cubicBezTo>
                    <a:pt x="32" y="52"/>
                    <a:pt x="32" y="52"/>
                    <a:pt x="32" y="53"/>
                  </a:cubicBezTo>
                  <a:cubicBezTo>
                    <a:pt x="32" y="54"/>
                    <a:pt x="32" y="54"/>
                    <a:pt x="31" y="55"/>
                  </a:cubicBezTo>
                  <a:cubicBezTo>
                    <a:pt x="31" y="56"/>
                    <a:pt x="31" y="56"/>
                    <a:pt x="30" y="56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58"/>
                    <a:pt x="28" y="59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ubicBezTo>
                    <a:pt x="27" y="61"/>
                    <a:pt x="26" y="61"/>
                    <a:pt x="26" y="61"/>
                  </a:cubicBezTo>
                  <a:cubicBezTo>
                    <a:pt x="26" y="61"/>
                    <a:pt x="26" y="62"/>
                    <a:pt x="25" y="62"/>
                  </a:cubicBezTo>
                  <a:cubicBezTo>
                    <a:pt x="25" y="62"/>
                    <a:pt x="25" y="63"/>
                    <a:pt x="25" y="63"/>
                  </a:cubicBezTo>
                  <a:cubicBezTo>
                    <a:pt x="25" y="63"/>
                    <a:pt x="24" y="64"/>
                    <a:pt x="24" y="65"/>
                  </a:cubicBezTo>
                  <a:cubicBezTo>
                    <a:pt x="24" y="65"/>
                    <a:pt x="24" y="66"/>
                    <a:pt x="24" y="66"/>
                  </a:cubicBezTo>
                  <a:cubicBezTo>
                    <a:pt x="23" y="66"/>
                    <a:pt x="24" y="67"/>
                    <a:pt x="24" y="67"/>
                  </a:cubicBezTo>
                  <a:cubicBezTo>
                    <a:pt x="23" y="67"/>
                    <a:pt x="23" y="67"/>
                    <a:pt x="23" y="68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2" y="69"/>
                    <a:pt x="22" y="69"/>
                  </a:cubicBezTo>
                  <a:cubicBezTo>
                    <a:pt x="22" y="69"/>
                    <a:pt x="22" y="70"/>
                    <a:pt x="21" y="70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1" y="70"/>
                    <a:pt x="20" y="71"/>
                    <a:pt x="20" y="71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0" y="73"/>
                    <a:pt x="19" y="73"/>
                    <a:pt x="19" y="74"/>
                  </a:cubicBezTo>
                  <a:cubicBezTo>
                    <a:pt x="18" y="74"/>
                    <a:pt x="17" y="74"/>
                    <a:pt x="17" y="74"/>
                  </a:cubicBezTo>
                  <a:cubicBezTo>
                    <a:pt x="16" y="74"/>
                    <a:pt x="16" y="74"/>
                    <a:pt x="15" y="73"/>
                  </a:cubicBezTo>
                  <a:cubicBezTo>
                    <a:pt x="15" y="73"/>
                    <a:pt x="14" y="73"/>
                    <a:pt x="14" y="73"/>
                  </a:cubicBezTo>
                  <a:cubicBezTo>
                    <a:pt x="12" y="73"/>
                    <a:pt x="12" y="74"/>
                    <a:pt x="11" y="75"/>
                  </a:cubicBezTo>
                  <a:cubicBezTo>
                    <a:pt x="10" y="79"/>
                    <a:pt x="6" y="76"/>
                    <a:pt x="3" y="77"/>
                  </a:cubicBezTo>
                  <a:cubicBezTo>
                    <a:pt x="2" y="77"/>
                    <a:pt x="2" y="77"/>
                    <a:pt x="1" y="77"/>
                  </a:cubicBezTo>
                  <a:cubicBezTo>
                    <a:pt x="1" y="77"/>
                    <a:pt x="1" y="77"/>
                    <a:pt x="0" y="77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3" y="82"/>
                    <a:pt x="2" y="83"/>
                    <a:pt x="3" y="84"/>
                  </a:cubicBezTo>
                  <a:cubicBezTo>
                    <a:pt x="3" y="84"/>
                    <a:pt x="3" y="84"/>
                    <a:pt x="4" y="84"/>
                  </a:cubicBezTo>
                  <a:cubicBezTo>
                    <a:pt x="5" y="84"/>
                    <a:pt x="6" y="84"/>
                    <a:pt x="6" y="85"/>
                  </a:cubicBezTo>
                  <a:cubicBezTo>
                    <a:pt x="7" y="86"/>
                    <a:pt x="6" y="86"/>
                    <a:pt x="7" y="86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9" y="88"/>
                    <a:pt x="9" y="88"/>
                    <a:pt x="9" y="89"/>
                  </a:cubicBezTo>
                  <a:cubicBezTo>
                    <a:pt x="9" y="89"/>
                    <a:pt x="10" y="90"/>
                    <a:pt x="10" y="90"/>
                  </a:cubicBezTo>
                  <a:cubicBezTo>
                    <a:pt x="11" y="90"/>
                    <a:pt x="10" y="90"/>
                    <a:pt x="11" y="89"/>
                  </a:cubicBezTo>
                  <a:cubicBezTo>
                    <a:pt x="11" y="89"/>
                    <a:pt x="11" y="89"/>
                    <a:pt x="12" y="89"/>
                  </a:cubicBezTo>
                  <a:cubicBezTo>
                    <a:pt x="12" y="89"/>
                    <a:pt x="13" y="89"/>
                    <a:pt x="13" y="90"/>
                  </a:cubicBezTo>
                  <a:cubicBezTo>
                    <a:pt x="13" y="91"/>
                    <a:pt x="13" y="92"/>
                    <a:pt x="13" y="93"/>
                  </a:cubicBezTo>
                  <a:cubicBezTo>
                    <a:pt x="13" y="93"/>
                    <a:pt x="13" y="94"/>
                    <a:pt x="13" y="94"/>
                  </a:cubicBezTo>
                  <a:cubicBezTo>
                    <a:pt x="13" y="95"/>
                    <a:pt x="13" y="95"/>
                    <a:pt x="13" y="96"/>
                  </a:cubicBezTo>
                  <a:cubicBezTo>
                    <a:pt x="12" y="96"/>
                    <a:pt x="13" y="98"/>
                    <a:pt x="14" y="98"/>
                  </a:cubicBezTo>
                  <a:cubicBezTo>
                    <a:pt x="14" y="98"/>
                    <a:pt x="13" y="99"/>
                    <a:pt x="12" y="100"/>
                  </a:cubicBezTo>
                  <a:cubicBezTo>
                    <a:pt x="12" y="100"/>
                    <a:pt x="12" y="101"/>
                    <a:pt x="13" y="101"/>
                  </a:cubicBezTo>
                  <a:cubicBezTo>
                    <a:pt x="13" y="102"/>
                    <a:pt x="13" y="102"/>
                    <a:pt x="14" y="102"/>
                  </a:cubicBezTo>
                  <a:cubicBezTo>
                    <a:pt x="15" y="102"/>
                    <a:pt x="16" y="102"/>
                    <a:pt x="16" y="104"/>
                  </a:cubicBezTo>
                  <a:cubicBezTo>
                    <a:pt x="16" y="104"/>
                    <a:pt x="16" y="104"/>
                    <a:pt x="16" y="105"/>
                  </a:cubicBezTo>
                  <a:cubicBezTo>
                    <a:pt x="16" y="105"/>
                    <a:pt x="16" y="106"/>
                    <a:pt x="17" y="106"/>
                  </a:cubicBezTo>
                  <a:cubicBezTo>
                    <a:pt x="20" y="107"/>
                    <a:pt x="23" y="107"/>
                    <a:pt x="25" y="107"/>
                  </a:cubicBezTo>
                  <a:cubicBezTo>
                    <a:pt x="26" y="107"/>
                    <a:pt x="26" y="107"/>
                    <a:pt x="27" y="107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27" y="108"/>
                    <a:pt x="28" y="108"/>
                    <a:pt x="28" y="108"/>
                  </a:cubicBezTo>
                  <a:cubicBezTo>
                    <a:pt x="28" y="109"/>
                    <a:pt x="28" y="109"/>
                    <a:pt x="28" y="109"/>
                  </a:cubicBezTo>
                  <a:cubicBezTo>
                    <a:pt x="28" y="110"/>
                    <a:pt x="28" y="110"/>
                    <a:pt x="28" y="111"/>
                  </a:cubicBezTo>
                  <a:cubicBezTo>
                    <a:pt x="28" y="111"/>
                    <a:pt x="29" y="111"/>
                    <a:pt x="29" y="111"/>
                  </a:cubicBezTo>
                  <a:cubicBezTo>
                    <a:pt x="29" y="112"/>
                    <a:pt x="28" y="112"/>
                    <a:pt x="28" y="113"/>
                  </a:cubicBezTo>
                  <a:cubicBezTo>
                    <a:pt x="28" y="113"/>
                    <a:pt x="27" y="113"/>
                    <a:pt x="27" y="114"/>
                  </a:cubicBezTo>
                  <a:cubicBezTo>
                    <a:pt x="27" y="114"/>
                    <a:pt x="27" y="115"/>
                    <a:pt x="27" y="115"/>
                  </a:cubicBezTo>
                  <a:cubicBezTo>
                    <a:pt x="27" y="115"/>
                    <a:pt x="27" y="115"/>
                    <a:pt x="27" y="115"/>
                  </a:cubicBezTo>
                  <a:cubicBezTo>
                    <a:pt x="27" y="115"/>
                    <a:pt x="26" y="116"/>
                    <a:pt x="26" y="116"/>
                  </a:cubicBezTo>
                  <a:cubicBezTo>
                    <a:pt x="26" y="116"/>
                    <a:pt x="26" y="117"/>
                    <a:pt x="27" y="118"/>
                  </a:cubicBezTo>
                  <a:cubicBezTo>
                    <a:pt x="27" y="118"/>
                    <a:pt x="28" y="118"/>
                    <a:pt x="28" y="119"/>
                  </a:cubicBezTo>
                  <a:cubicBezTo>
                    <a:pt x="28" y="119"/>
                    <a:pt x="29" y="119"/>
                    <a:pt x="29" y="120"/>
                  </a:cubicBezTo>
                  <a:cubicBezTo>
                    <a:pt x="29" y="120"/>
                    <a:pt x="30" y="121"/>
                    <a:pt x="29" y="122"/>
                  </a:cubicBezTo>
                  <a:cubicBezTo>
                    <a:pt x="29" y="122"/>
                    <a:pt x="28" y="122"/>
                    <a:pt x="27" y="122"/>
                  </a:cubicBezTo>
                  <a:cubicBezTo>
                    <a:pt x="26" y="122"/>
                    <a:pt x="27" y="122"/>
                    <a:pt x="26" y="123"/>
                  </a:cubicBezTo>
                  <a:cubicBezTo>
                    <a:pt x="26" y="123"/>
                    <a:pt x="25" y="123"/>
                    <a:pt x="26" y="124"/>
                  </a:cubicBezTo>
                  <a:cubicBezTo>
                    <a:pt x="26" y="124"/>
                    <a:pt x="26" y="124"/>
                    <a:pt x="26" y="125"/>
                  </a:cubicBezTo>
                  <a:cubicBezTo>
                    <a:pt x="27" y="125"/>
                    <a:pt x="27" y="125"/>
                    <a:pt x="28" y="125"/>
                  </a:cubicBezTo>
                  <a:cubicBezTo>
                    <a:pt x="28" y="125"/>
                    <a:pt x="29" y="125"/>
                    <a:pt x="29" y="125"/>
                  </a:cubicBezTo>
                  <a:cubicBezTo>
                    <a:pt x="30" y="125"/>
                    <a:pt x="29" y="125"/>
                    <a:pt x="30" y="126"/>
                  </a:cubicBezTo>
                  <a:cubicBezTo>
                    <a:pt x="30" y="126"/>
                    <a:pt x="30" y="126"/>
                    <a:pt x="30" y="126"/>
                  </a:cubicBezTo>
                  <a:cubicBezTo>
                    <a:pt x="30" y="126"/>
                    <a:pt x="30" y="127"/>
                    <a:pt x="30" y="127"/>
                  </a:cubicBezTo>
                  <a:cubicBezTo>
                    <a:pt x="30" y="127"/>
                    <a:pt x="31" y="128"/>
                    <a:pt x="31" y="128"/>
                  </a:cubicBezTo>
                  <a:cubicBezTo>
                    <a:pt x="31" y="128"/>
                    <a:pt x="32" y="128"/>
                    <a:pt x="32" y="128"/>
                  </a:cubicBezTo>
                  <a:cubicBezTo>
                    <a:pt x="32" y="128"/>
                    <a:pt x="32" y="128"/>
                    <a:pt x="32" y="128"/>
                  </a:cubicBezTo>
                  <a:cubicBezTo>
                    <a:pt x="33" y="128"/>
                    <a:pt x="34" y="129"/>
                    <a:pt x="36" y="129"/>
                  </a:cubicBezTo>
                  <a:cubicBezTo>
                    <a:pt x="37" y="130"/>
                    <a:pt x="38" y="130"/>
                    <a:pt x="39" y="131"/>
                  </a:cubicBezTo>
                  <a:cubicBezTo>
                    <a:pt x="39" y="131"/>
                    <a:pt x="40" y="132"/>
                    <a:pt x="40" y="132"/>
                  </a:cubicBezTo>
                  <a:cubicBezTo>
                    <a:pt x="40" y="132"/>
                    <a:pt x="41" y="132"/>
                    <a:pt x="41" y="132"/>
                  </a:cubicBezTo>
                  <a:cubicBezTo>
                    <a:pt x="41" y="132"/>
                    <a:pt x="42" y="133"/>
                    <a:pt x="42" y="133"/>
                  </a:cubicBezTo>
                  <a:cubicBezTo>
                    <a:pt x="42" y="134"/>
                    <a:pt x="42" y="134"/>
                    <a:pt x="43" y="134"/>
                  </a:cubicBezTo>
                  <a:cubicBezTo>
                    <a:pt x="44" y="135"/>
                    <a:pt x="45" y="135"/>
                    <a:pt x="45" y="134"/>
                  </a:cubicBezTo>
                  <a:cubicBezTo>
                    <a:pt x="46" y="133"/>
                    <a:pt x="46" y="134"/>
                    <a:pt x="46" y="133"/>
                  </a:cubicBezTo>
                  <a:cubicBezTo>
                    <a:pt x="46" y="133"/>
                    <a:pt x="46" y="132"/>
                    <a:pt x="46" y="132"/>
                  </a:cubicBezTo>
                  <a:cubicBezTo>
                    <a:pt x="46" y="132"/>
                    <a:pt x="46" y="132"/>
                    <a:pt x="47" y="131"/>
                  </a:cubicBezTo>
                  <a:cubicBezTo>
                    <a:pt x="47" y="131"/>
                    <a:pt x="47" y="131"/>
                    <a:pt x="47" y="130"/>
                  </a:cubicBezTo>
                  <a:cubicBezTo>
                    <a:pt x="48" y="130"/>
                    <a:pt x="48" y="128"/>
                    <a:pt x="49" y="128"/>
                  </a:cubicBezTo>
                  <a:cubicBezTo>
                    <a:pt x="51" y="128"/>
                    <a:pt x="52" y="129"/>
                    <a:pt x="53" y="129"/>
                  </a:cubicBezTo>
                  <a:cubicBezTo>
                    <a:pt x="54" y="130"/>
                    <a:pt x="55" y="130"/>
                    <a:pt x="57" y="131"/>
                  </a:cubicBezTo>
                  <a:cubicBezTo>
                    <a:pt x="57" y="131"/>
                    <a:pt x="59" y="132"/>
                    <a:pt x="58" y="133"/>
                  </a:cubicBezTo>
                  <a:cubicBezTo>
                    <a:pt x="58" y="134"/>
                    <a:pt x="56" y="134"/>
                    <a:pt x="55" y="134"/>
                  </a:cubicBezTo>
                  <a:cubicBezTo>
                    <a:pt x="55" y="134"/>
                    <a:pt x="54" y="134"/>
                    <a:pt x="54" y="135"/>
                  </a:cubicBezTo>
                  <a:cubicBezTo>
                    <a:pt x="54" y="135"/>
                    <a:pt x="53" y="135"/>
                    <a:pt x="53" y="135"/>
                  </a:cubicBezTo>
                  <a:cubicBezTo>
                    <a:pt x="53" y="135"/>
                    <a:pt x="52" y="135"/>
                    <a:pt x="52" y="136"/>
                  </a:cubicBezTo>
                  <a:cubicBezTo>
                    <a:pt x="52" y="136"/>
                    <a:pt x="52" y="136"/>
                    <a:pt x="52" y="137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1" y="137"/>
                    <a:pt x="52" y="138"/>
                    <a:pt x="52" y="138"/>
                  </a:cubicBezTo>
                  <a:cubicBezTo>
                    <a:pt x="52" y="138"/>
                    <a:pt x="52" y="139"/>
                    <a:pt x="53" y="139"/>
                  </a:cubicBezTo>
                  <a:cubicBezTo>
                    <a:pt x="53" y="139"/>
                    <a:pt x="52" y="140"/>
                    <a:pt x="53" y="141"/>
                  </a:cubicBezTo>
                  <a:cubicBezTo>
                    <a:pt x="53" y="141"/>
                    <a:pt x="54" y="141"/>
                    <a:pt x="54" y="141"/>
                  </a:cubicBezTo>
                  <a:cubicBezTo>
                    <a:pt x="54" y="141"/>
                    <a:pt x="54" y="142"/>
                    <a:pt x="55" y="142"/>
                  </a:cubicBezTo>
                  <a:cubicBezTo>
                    <a:pt x="55" y="143"/>
                    <a:pt x="56" y="143"/>
                    <a:pt x="56" y="144"/>
                  </a:cubicBezTo>
                  <a:cubicBezTo>
                    <a:pt x="56" y="145"/>
                    <a:pt x="56" y="145"/>
                    <a:pt x="56" y="145"/>
                  </a:cubicBezTo>
                  <a:cubicBezTo>
                    <a:pt x="57" y="146"/>
                    <a:pt x="57" y="146"/>
                    <a:pt x="58" y="146"/>
                  </a:cubicBezTo>
                  <a:cubicBezTo>
                    <a:pt x="59" y="146"/>
                    <a:pt x="60" y="147"/>
                    <a:pt x="60" y="147"/>
                  </a:cubicBezTo>
                  <a:cubicBezTo>
                    <a:pt x="61" y="148"/>
                    <a:pt x="64" y="148"/>
                    <a:pt x="64" y="150"/>
                  </a:cubicBezTo>
                  <a:cubicBezTo>
                    <a:pt x="65" y="151"/>
                    <a:pt x="63" y="151"/>
                    <a:pt x="63" y="152"/>
                  </a:cubicBezTo>
                  <a:cubicBezTo>
                    <a:pt x="62" y="152"/>
                    <a:pt x="61" y="153"/>
                    <a:pt x="61" y="153"/>
                  </a:cubicBezTo>
                  <a:cubicBezTo>
                    <a:pt x="60" y="153"/>
                    <a:pt x="60" y="154"/>
                    <a:pt x="60" y="155"/>
                  </a:cubicBezTo>
                  <a:cubicBezTo>
                    <a:pt x="60" y="156"/>
                    <a:pt x="60" y="158"/>
                    <a:pt x="61" y="159"/>
                  </a:cubicBezTo>
                  <a:cubicBezTo>
                    <a:pt x="62" y="159"/>
                    <a:pt x="63" y="159"/>
                    <a:pt x="63" y="159"/>
                  </a:cubicBezTo>
                  <a:cubicBezTo>
                    <a:pt x="64" y="159"/>
                    <a:pt x="65" y="159"/>
                    <a:pt x="65" y="160"/>
                  </a:cubicBezTo>
                  <a:cubicBezTo>
                    <a:pt x="67" y="160"/>
                    <a:pt x="68" y="158"/>
                    <a:pt x="69" y="158"/>
                  </a:cubicBezTo>
                  <a:cubicBezTo>
                    <a:pt x="71" y="158"/>
                    <a:pt x="73" y="159"/>
                    <a:pt x="76" y="159"/>
                  </a:cubicBezTo>
                  <a:cubicBezTo>
                    <a:pt x="77" y="159"/>
                    <a:pt x="78" y="159"/>
                    <a:pt x="79" y="159"/>
                  </a:cubicBezTo>
                  <a:cubicBezTo>
                    <a:pt x="80" y="159"/>
                    <a:pt x="81" y="160"/>
                    <a:pt x="81" y="160"/>
                  </a:cubicBezTo>
                  <a:cubicBezTo>
                    <a:pt x="82" y="160"/>
                    <a:pt x="83" y="160"/>
                    <a:pt x="83" y="161"/>
                  </a:cubicBezTo>
                  <a:cubicBezTo>
                    <a:pt x="85" y="161"/>
                    <a:pt x="86" y="161"/>
                    <a:pt x="87" y="162"/>
                  </a:cubicBezTo>
                  <a:cubicBezTo>
                    <a:pt x="87" y="162"/>
                    <a:pt x="88" y="163"/>
                    <a:pt x="88" y="163"/>
                  </a:cubicBezTo>
                  <a:cubicBezTo>
                    <a:pt x="89" y="162"/>
                    <a:pt x="89" y="162"/>
                    <a:pt x="89" y="162"/>
                  </a:cubicBezTo>
                  <a:cubicBezTo>
                    <a:pt x="91" y="162"/>
                    <a:pt x="92" y="164"/>
                    <a:pt x="94" y="164"/>
                  </a:cubicBezTo>
                  <a:cubicBezTo>
                    <a:pt x="95" y="164"/>
                    <a:pt x="96" y="164"/>
                    <a:pt x="97" y="164"/>
                  </a:cubicBezTo>
                  <a:cubicBezTo>
                    <a:pt x="98" y="164"/>
                    <a:pt x="99" y="163"/>
                    <a:pt x="100" y="162"/>
                  </a:cubicBezTo>
                  <a:cubicBezTo>
                    <a:pt x="102" y="162"/>
                    <a:pt x="104" y="162"/>
                    <a:pt x="105" y="163"/>
                  </a:cubicBezTo>
                  <a:cubicBezTo>
                    <a:pt x="106" y="163"/>
                    <a:pt x="107" y="163"/>
                    <a:pt x="108" y="162"/>
                  </a:cubicBezTo>
                  <a:cubicBezTo>
                    <a:pt x="109" y="162"/>
                    <a:pt x="109" y="162"/>
                    <a:pt x="110" y="162"/>
                  </a:cubicBezTo>
                  <a:cubicBezTo>
                    <a:pt x="111" y="162"/>
                    <a:pt x="112" y="163"/>
                    <a:pt x="113" y="163"/>
                  </a:cubicBezTo>
                  <a:cubicBezTo>
                    <a:pt x="114" y="163"/>
                    <a:pt x="114" y="163"/>
                    <a:pt x="115" y="164"/>
                  </a:cubicBezTo>
                  <a:cubicBezTo>
                    <a:pt x="116" y="164"/>
                    <a:pt x="118" y="164"/>
                    <a:pt x="119" y="165"/>
                  </a:cubicBezTo>
                  <a:cubicBezTo>
                    <a:pt x="119" y="165"/>
                    <a:pt x="120" y="165"/>
                    <a:pt x="120" y="165"/>
                  </a:cubicBezTo>
                  <a:cubicBezTo>
                    <a:pt x="120" y="165"/>
                    <a:pt x="120" y="165"/>
                    <a:pt x="121" y="165"/>
                  </a:cubicBezTo>
                  <a:cubicBezTo>
                    <a:pt x="122" y="165"/>
                    <a:pt x="123" y="166"/>
                    <a:pt x="124" y="166"/>
                  </a:cubicBezTo>
                  <a:cubicBezTo>
                    <a:pt x="125" y="166"/>
                    <a:pt x="125" y="166"/>
                    <a:pt x="125" y="165"/>
                  </a:cubicBezTo>
                  <a:cubicBezTo>
                    <a:pt x="126" y="165"/>
                    <a:pt x="127" y="165"/>
                    <a:pt x="127" y="164"/>
                  </a:cubicBezTo>
                  <a:cubicBezTo>
                    <a:pt x="128" y="164"/>
                    <a:pt x="128" y="164"/>
                    <a:pt x="129" y="164"/>
                  </a:cubicBezTo>
                  <a:cubicBezTo>
                    <a:pt x="130" y="164"/>
                    <a:pt x="131" y="164"/>
                    <a:pt x="131" y="163"/>
                  </a:cubicBezTo>
                  <a:cubicBezTo>
                    <a:pt x="131" y="163"/>
                    <a:pt x="131" y="162"/>
                    <a:pt x="131" y="162"/>
                  </a:cubicBezTo>
                  <a:cubicBezTo>
                    <a:pt x="131" y="161"/>
                    <a:pt x="133" y="160"/>
                    <a:pt x="133" y="160"/>
                  </a:cubicBezTo>
                  <a:cubicBezTo>
                    <a:pt x="134" y="160"/>
                    <a:pt x="134" y="159"/>
                    <a:pt x="134" y="158"/>
                  </a:cubicBezTo>
                  <a:cubicBezTo>
                    <a:pt x="135" y="158"/>
                    <a:pt x="134" y="157"/>
                    <a:pt x="135" y="157"/>
                  </a:cubicBezTo>
                  <a:cubicBezTo>
                    <a:pt x="135" y="157"/>
                    <a:pt x="136" y="156"/>
                    <a:pt x="137" y="156"/>
                  </a:cubicBezTo>
                  <a:cubicBezTo>
                    <a:pt x="137" y="156"/>
                    <a:pt x="137" y="155"/>
                    <a:pt x="138" y="155"/>
                  </a:cubicBezTo>
                  <a:cubicBezTo>
                    <a:pt x="139" y="154"/>
                    <a:pt x="140" y="154"/>
                    <a:pt x="141" y="154"/>
                  </a:cubicBezTo>
                  <a:cubicBezTo>
                    <a:pt x="142" y="153"/>
                    <a:pt x="143" y="153"/>
                    <a:pt x="144" y="153"/>
                  </a:cubicBezTo>
                  <a:cubicBezTo>
                    <a:pt x="145" y="153"/>
                    <a:pt x="146" y="153"/>
                    <a:pt x="146" y="152"/>
                  </a:cubicBezTo>
                  <a:cubicBezTo>
                    <a:pt x="147" y="152"/>
                    <a:pt x="149" y="151"/>
                    <a:pt x="150" y="151"/>
                  </a:cubicBezTo>
                  <a:cubicBezTo>
                    <a:pt x="151" y="151"/>
                    <a:pt x="152" y="151"/>
                    <a:pt x="153" y="151"/>
                  </a:cubicBezTo>
                  <a:cubicBezTo>
                    <a:pt x="154" y="151"/>
                    <a:pt x="155" y="151"/>
                    <a:pt x="156" y="150"/>
                  </a:cubicBezTo>
                  <a:cubicBezTo>
                    <a:pt x="157" y="150"/>
                    <a:pt x="158" y="149"/>
                    <a:pt x="159" y="149"/>
                  </a:cubicBezTo>
                  <a:cubicBezTo>
                    <a:pt x="160" y="148"/>
                    <a:pt x="161" y="147"/>
                    <a:pt x="163" y="148"/>
                  </a:cubicBezTo>
                  <a:cubicBezTo>
                    <a:pt x="163" y="148"/>
                    <a:pt x="164" y="148"/>
                    <a:pt x="164" y="148"/>
                  </a:cubicBezTo>
                  <a:cubicBezTo>
                    <a:pt x="165" y="149"/>
                    <a:pt x="166" y="149"/>
                    <a:pt x="166" y="149"/>
                  </a:cubicBezTo>
                  <a:cubicBezTo>
                    <a:pt x="167" y="150"/>
                    <a:pt x="167" y="150"/>
                    <a:pt x="167" y="151"/>
                  </a:cubicBezTo>
                  <a:cubicBezTo>
                    <a:pt x="168" y="151"/>
                    <a:pt x="168" y="151"/>
                    <a:pt x="169" y="151"/>
                  </a:cubicBezTo>
                  <a:cubicBezTo>
                    <a:pt x="169" y="151"/>
                    <a:pt x="169" y="152"/>
                    <a:pt x="170" y="152"/>
                  </a:cubicBezTo>
                  <a:cubicBezTo>
                    <a:pt x="170" y="152"/>
                    <a:pt x="171" y="152"/>
                    <a:pt x="171" y="152"/>
                  </a:cubicBezTo>
                  <a:cubicBezTo>
                    <a:pt x="172" y="152"/>
                    <a:pt x="172" y="152"/>
                    <a:pt x="173" y="152"/>
                  </a:cubicBezTo>
                  <a:cubicBezTo>
                    <a:pt x="173" y="153"/>
                    <a:pt x="173" y="153"/>
                    <a:pt x="174" y="153"/>
                  </a:cubicBezTo>
                  <a:cubicBezTo>
                    <a:pt x="174" y="153"/>
                    <a:pt x="175" y="152"/>
                    <a:pt x="175" y="152"/>
                  </a:cubicBezTo>
                  <a:cubicBezTo>
                    <a:pt x="175" y="152"/>
                    <a:pt x="176" y="152"/>
                    <a:pt x="176" y="152"/>
                  </a:cubicBezTo>
                  <a:cubicBezTo>
                    <a:pt x="177" y="152"/>
                    <a:pt x="177" y="152"/>
                    <a:pt x="177" y="153"/>
                  </a:cubicBezTo>
                  <a:cubicBezTo>
                    <a:pt x="177" y="153"/>
                    <a:pt x="178" y="154"/>
                    <a:pt x="178" y="154"/>
                  </a:cubicBezTo>
                  <a:cubicBezTo>
                    <a:pt x="178" y="154"/>
                    <a:pt x="178" y="154"/>
                    <a:pt x="179" y="155"/>
                  </a:cubicBezTo>
                  <a:cubicBezTo>
                    <a:pt x="179" y="155"/>
                    <a:pt x="180" y="155"/>
                    <a:pt x="180" y="154"/>
                  </a:cubicBezTo>
                  <a:cubicBezTo>
                    <a:pt x="181" y="154"/>
                    <a:pt x="183" y="152"/>
                    <a:pt x="183" y="153"/>
                  </a:cubicBezTo>
                  <a:cubicBezTo>
                    <a:pt x="183" y="154"/>
                    <a:pt x="183" y="154"/>
                    <a:pt x="183" y="154"/>
                  </a:cubicBezTo>
                  <a:cubicBezTo>
                    <a:pt x="183" y="154"/>
                    <a:pt x="183" y="155"/>
                    <a:pt x="184" y="155"/>
                  </a:cubicBezTo>
                  <a:cubicBezTo>
                    <a:pt x="184" y="155"/>
                    <a:pt x="184" y="156"/>
                    <a:pt x="184" y="156"/>
                  </a:cubicBezTo>
                  <a:cubicBezTo>
                    <a:pt x="184" y="157"/>
                    <a:pt x="184" y="157"/>
                    <a:pt x="185" y="158"/>
                  </a:cubicBezTo>
                  <a:cubicBezTo>
                    <a:pt x="185" y="158"/>
                    <a:pt x="185" y="158"/>
                    <a:pt x="185" y="158"/>
                  </a:cubicBezTo>
                  <a:cubicBezTo>
                    <a:pt x="186" y="158"/>
                    <a:pt x="185" y="158"/>
                    <a:pt x="186" y="159"/>
                  </a:cubicBezTo>
                  <a:cubicBezTo>
                    <a:pt x="186" y="159"/>
                    <a:pt x="186" y="159"/>
                    <a:pt x="186" y="160"/>
                  </a:cubicBezTo>
                  <a:cubicBezTo>
                    <a:pt x="187" y="160"/>
                    <a:pt x="187" y="160"/>
                    <a:pt x="187" y="160"/>
                  </a:cubicBezTo>
                  <a:cubicBezTo>
                    <a:pt x="187" y="160"/>
                    <a:pt x="187" y="161"/>
                    <a:pt x="188" y="161"/>
                  </a:cubicBezTo>
                  <a:cubicBezTo>
                    <a:pt x="189" y="161"/>
                    <a:pt x="190" y="161"/>
                    <a:pt x="191" y="162"/>
                  </a:cubicBezTo>
                  <a:cubicBezTo>
                    <a:pt x="192" y="162"/>
                    <a:pt x="193" y="162"/>
                    <a:pt x="194" y="162"/>
                  </a:cubicBezTo>
                  <a:cubicBezTo>
                    <a:pt x="195" y="163"/>
                    <a:pt x="197" y="163"/>
                    <a:pt x="198" y="163"/>
                  </a:cubicBezTo>
                  <a:cubicBezTo>
                    <a:pt x="198" y="163"/>
                    <a:pt x="198" y="163"/>
                    <a:pt x="198" y="163"/>
                  </a:cubicBezTo>
                  <a:cubicBezTo>
                    <a:pt x="198" y="162"/>
                    <a:pt x="198" y="162"/>
                    <a:pt x="198" y="162"/>
                  </a:cubicBezTo>
                  <a:cubicBezTo>
                    <a:pt x="198" y="162"/>
                    <a:pt x="198" y="162"/>
                    <a:pt x="198" y="162"/>
                  </a:cubicBezTo>
                  <a:cubicBezTo>
                    <a:pt x="198" y="162"/>
                    <a:pt x="198" y="162"/>
                    <a:pt x="199" y="161"/>
                  </a:cubicBezTo>
                  <a:cubicBezTo>
                    <a:pt x="199" y="160"/>
                    <a:pt x="199" y="158"/>
                    <a:pt x="199" y="157"/>
                  </a:cubicBezTo>
                  <a:cubicBezTo>
                    <a:pt x="199" y="155"/>
                    <a:pt x="199" y="154"/>
                    <a:pt x="199" y="152"/>
                  </a:cubicBezTo>
                  <a:cubicBezTo>
                    <a:pt x="199" y="149"/>
                    <a:pt x="198" y="146"/>
                    <a:pt x="201" y="142"/>
                  </a:cubicBezTo>
                  <a:cubicBezTo>
                    <a:pt x="202" y="141"/>
                    <a:pt x="202" y="141"/>
                    <a:pt x="202" y="139"/>
                  </a:cubicBezTo>
                  <a:cubicBezTo>
                    <a:pt x="202" y="138"/>
                    <a:pt x="202" y="138"/>
                    <a:pt x="202" y="137"/>
                  </a:cubicBezTo>
                  <a:cubicBezTo>
                    <a:pt x="202" y="137"/>
                    <a:pt x="203" y="137"/>
                    <a:pt x="203" y="136"/>
                  </a:cubicBezTo>
                  <a:cubicBezTo>
                    <a:pt x="203" y="136"/>
                    <a:pt x="203" y="136"/>
                    <a:pt x="203" y="135"/>
                  </a:cubicBezTo>
                  <a:cubicBezTo>
                    <a:pt x="203" y="134"/>
                    <a:pt x="204" y="134"/>
                    <a:pt x="204" y="132"/>
                  </a:cubicBezTo>
                  <a:cubicBezTo>
                    <a:pt x="203" y="132"/>
                    <a:pt x="203" y="131"/>
                    <a:pt x="203" y="131"/>
                  </a:cubicBezTo>
                  <a:cubicBezTo>
                    <a:pt x="202" y="130"/>
                    <a:pt x="202" y="130"/>
                    <a:pt x="201" y="129"/>
                  </a:cubicBezTo>
                  <a:cubicBezTo>
                    <a:pt x="202" y="129"/>
                    <a:pt x="203" y="129"/>
                    <a:pt x="204" y="129"/>
                  </a:cubicBezTo>
                  <a:cubicBezTo>
                    <a:pt x="205" y="129"/>
                    <a:pt x="205" y="129"/>
                    <a:pt x="205" y="128"/>
                  </a:cubicBezTo>
                  <a:cubicBezTo>
                    <a:pt x="206" y="127"/>
                    <a:pt x="206" y="127"/>
                    <a:pt x="206" y="126"/>
                  </a:cubicBezTo>
                  <a:cubicBezTo>
                    <a:pt x="206" y="125"/>
                    <a:pt x="205" y="124"/>
                    <a:pt x="205" y="123"/>
                  </a:cubicBezTo>
                  <a:cubicBezTo>
                    <a:pt x="204" y="122"/>
                    <a:pt x="204" y="119"/>
                    <a:pt x="206" y="119"/>
                  </a:cubicBezTo>
                  <a:cubicBezTo>
                    <a:pt x="207" y="118"/>
                    <a:pt x="208" y="119"/>
                    <a:pt x="208" y="118"/>
                  </a:cubicBezTo>
                  <a:cubicBezTo>
                    <a:pt x="209" y="118"/>
                    <a:pt x="209" y="117"/>
                    <a:pt x="210" y="117"/>
                  </a:cubicBezTo>
                  <a:cubicBezTo>
                    <a:pt x="210" y="119"/>
                    <a:pt x="208" y="120"/>
                    <a:pt x="207" y="122"/>
                  </a:cubicBezTo>
                  <a:cubicBezTo>
                    <a:pt x="207" y="124"/>
                    <a:pt x="211" y="123"/>
                    <a:pt x="213" y="123"/>
                  </a:cubicBezTo>
                  <a:cubicBezTo>
                    <a:pt x="213" y="123"/>
                    <a:pt x="214" y="123"/>
                    <a:pt x="214" y="124"/>
                  </a:cubicBezTo>
                  <a:cubicBezTo>
                    <a:pt x="214" y="124"/>
                    <a:pt x="214" y="124"/>
                    <a:pt x="214" y="125"/>
                  </a:cubicBezTo>
                  <a:cubicBezTo>
                    <a:pt x="215" y="125"/>
                    <a:pt x="217" y="125"/>
                    <a:pt x="218" y="125"/>
                  </a:cubicBezTo>
                  <a:cubicBezTo>
                    <a:pt x="220" y="125"/>
                    <a:pt x="222" y="125"/>
                    <a:pt x="223" y="123"/>
                  </a:cubicBezTo>
                  <a:cubicBezTo>
                    <a:pt x="224" y="122"/>
                    <a:pt x="224" y="122"/>
                    <a:pt x="224" y="122"/>
                  </a:cubicBezTo>
                  <a:cubicBezTo>
                    <a:pt x="224" y="121"/>
                    <a:pt x="224" y="120"/>
                    <a:pt x="224" y="119"/>
                  </a:cubicBezTo>
                  <a:cubicBezTo>
                    <a:pt x="224" y="118"/>
                    <a:pt x="225" y="118"/>
                    <a:pt x="225" y="117"/>
                  </a:cubicBezTo>
                  <a:cubicBezTo>
                    <a:pt x="225" y="115"/>
                    <a:pt x="225" y="114"/>
                    <a:pt x="225" y="113"/>
                  </a:cubicBezTo>
                  <a:cubicBezTo>
                    <a:pt x="226" y="112"/>
                    <a:pt x="226" y="110"/>
                    <a:pt x="227" y="109"/>
                  </a:cubicBezTo>
                  <a:cubicBezTo>
                    <a:pt x="226" y="109"/>
                    <a:pt x="227" y="108"/>
                    <a:pt x="227" y="10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04EB391C-F512-E2C6-3254-46C2BC699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288" y="3567113"/>
              <a:ext cx="80963" cy="112713"/>
            </a:xfrm>
            <a:custGeom>
              <a:avLst/>
              <a:gdLst>
                <a:gd name="T0" fmla="*/ 73 w 78"/>
                <a:gd name="T1" fmla="*/ 61 h 110"/>
                <a:gd name="T2" fmla="*/ 71 w 78"/>
                <a:gd name="T3" fmla="*/ 57 h 110"/>
                <a:gd name="T4" fmla="*/ 68 w 78"/>
                <a:gd name="T5" fmla="*/ 53 h 110"/>
                <a:gd name="T6" fmla="*/ 69 w 78"/>
                <a:gd name="T7" fmla="*/ 49 h 110"/>
                <a:gd name="T8" fmla="*/ 69 w 78"/>
                <a:gd name="T9" fmla="*/ 43 h 110"/>
                <a:gd name="T10" fmla="*/ 65 w 78"/>
                <a:gd name="T11" fmla="*/ 43 h 110"/>
                <a:gd name="T12" fmla="*/ 62 w 78"/>
                <a:gd name="T13" fmla="*/ 41 h 110"/>
                <a:gd name="T14" fmla="*/ 59 w 78"/>
                <a:gd name="T15" fmla="*/ 36 h 110"/>
                <a:gd name="T16" fmla="*/ 60 w 78"/>
                <a:gd name="T17" fmla="*/ 32 h 110"/>
                <a:gd name="T18" fmla="*/ 61 w 78"/>
                <a:gd name="T19" fmla="*/ 27 h 110"/>
                <a:gd name="T20" fmla="*/ 61 w 78"/>
                <a:gd name="T21" fmla="*/ 24 h 110"/>
                <a:gd name="T22" fmla="*/ 61 w 78"/>
                <a:gd name="T23" fmla="*/ 20 h 110"/>
                <a:gd name="T24" fmla="*/ 56 w 78"/>
                <a:gd name="T25" fmla="*/ 20 h 110"/>
                <a:gd name="T26" fmla="*/ 52 w 78"/>
                <a:gd name="T27" fmla="*/ 19 h 110"/>
                <a:gd name="T28" fmla="*/ 50 w 78"/>
                <a:gd name="T29" fmla="*/ 15 h 110"/>
                <a:gd name="T30" fmla="*/ 46 w 78"/>
                <a:gd name="T31" fmla="*/ 13 h 110"/>
                <a:gd name="T32" fmla="*/ 42 w 78"/>
                <a:gd name="T33" fmla="*/ 16 h 110"/>
                <a:gd name="T34" fmla="*/ 40 w 78"/>
                <a:gd name="T35" fmla="*/ 13 h 110"/>
                <a:gd name="T36" fmla="*/ 39 w 78"/>
                <a:gd name="T37" fmla="*/ 10 h 110"/>
                <a:gd name="T38" fmla="*/ 34 w 78"/>
                <a:gd name="T39" fmla="*/ 10 h 110"/>
                <a:gd name="T40" fmla="*/ 32 w 78"/>
                <a:gd name="T41" fmla="*/ 8 h 110"/>
                <a:gd name="T42" fmla="*/ 25 w 78"/>
                <a:gd name="T43" fmla="*/ 3 h 110"/>
                <a:gd name="T44" fmla="*/ 20 w 78"/>
                <a:gd name="T45" fmla="*/ 2 h 110"/>
                <a:gd name="T46" fmla="*/ 15 w 78"/>
                <a:gd name="T47" fmla="*/ 3 h 110"/>
                <a:gd name="T48" fmla="*/ 10 w 78"/>
                <a:gd name="T49" fmla="*/ 5 h 110"/>
                <a:gd name="T50" fmla="*/ 5 w 78"/>
                <a:gd name="T51" fmla="*/ 6 h 110"/>
                <a:gd name="T52" fmla="*/ 1 w 78"/>
                <a:gd name="T53" fmla="*/ 4 h 110"/>
                <a:gd name="T54" fmla="*/ 0 w 78"/>
                <a:gd name="T55" fmla="*/ 8 h 110"/>
                <a:gd name="T56" fmla="*/ 4 w 78"/>
                <a:gd name="T57" fmla="*/ 15 h 110"/>
                <a:gd name="T58" fmla="*/ 15 w 78"/>
                <a:gd name="T59" fmla="*/ 28 h 110"/>
                <a:gd name="T60" fmla="*/ 17 w 78"/>
                <a:gd name="T61" fmla="*/ 37 h 110"/>
                <a:gd name="T62" fmla="*/ 22 w 78"/>
                <a:gd name="T63" fmla="*/ 43 h 110"/>
                <a:gd name="T64" fmla="*/ 29 w 78"/>
                <a:gd name="T65" fmla="*/ 54 h 110"/>
                <a:gd name="T66" fmla="*/ 37 w 78"/>
                <a:gd name="T67" fmla="*/ 68 h 110"/>
                <a:gd name="T68" fmla="*/ 35 w 78"/>
                <a:gd name="T69" fmla="*/ 98 h 110"/>
                <a:gd name="T70" fmla="*/ 39 w 78"/>
                <a:gd name="T71" fmla="*/ 108 h 110"/>
                <a:gd name="T72" fmla="*/ 44 w 78"/>
                <a:gd name="T73" fmla="*/ 109 h 110"/>
                <a:gd name="T74" fmla="*/ 44 w 78"/>
                <a:gd name="T75" fmla="*/ 105 h 110"/>
                <a:gd name="T76" fmla="*/ 45 w 78"/>
                <a:gd name="T77" fmla="*/ 101 h 110"/>
                <a:gd name="T78" fmla="*/ 48 w 78"/>
                <a:gd name="T79" fmla="*/ 98 h 110"/>
                <a:gd name="T80" fmla="*/ 55 w 78"/>
                <a:gd name="T81" fmla="*/ 91 h 110"/>
                <a:gd name="T82" fmla="*/ 56 w 78"/>
                <a:gd name="T83" fmla="*/ 84 h 110"/>
                <a:gd name="T84" fmla="*/ 55 w 78"/>
                <a:gd name="T85" fmla="*/ 78 h 110"/>
                <a:gd name="T86" fmla="*/ 56 w 78"/>
                <a:gd name="T87" fmla="*/ 74 h 110"/>
                <a:gd name="T88" fmla="*/ 62 w 78"/>
                <a:gd name="T89" fmla="*/ 72 h 110"/>
                <a:gd name="T90" fmla="*/ 62 w 78"/>
                <a:gd name="T91" fmla="*/ 77 h 110"/>
                <a:gd name="T92" fmla="*/ 64 w 78"/>
                <a:gd name="T93" fmla="*/ 73 h 110"/>
                <a:gd name="T94" fmla="*/ 68 w 78"/>
                <a:gd name="T95" fmla="*/ 75 h 110"/>
                <a:gd name="T96" fmla="*/ 71 w 78"/>
                <a:gd name="T97" fmla="*/ 79 h 110"/>
                <a:gd name="T98" fmla="*/ 75 w 78"/>
                <a:gd name="T99" fmla="*/ 73 h 110"/>
                <a:gd name="T100" fmla="*/ 78 w 78"/>
                <a:gd name="T101" fmla="*/ 7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8" h="110">
                  <a:moveTo>
                    <a:pt x="78" y="62"/>
                  </a:moveTo>
                  <a:cubicBezTo>
                    <a:pt x="78" y="61"/>
                    <a:pt x="77" y="61"/>
                    <a:pt x="77" y="61"/>
                  </a:cubicBezTo>
                  <a:cubicBezTo>
                    <a:pt x="76" y="60"/>
                    <a:pt x="76" y="60"/>
                    <a:pt x="75" y="61"/>
                  </a:cubicBezTo>
                  <a:cubicBezTo>
                    <a:pt x="74" y="61"/>
                    <a:pt x="74" y="61"/>
                    <a:pt x="73" y="61"/>
                  </a:cubicBezTo>
                  <a:cubicBezTo>
                    <a:pt x="73" y="62"/>
                    <a:pt x="73" y="62"/>
                    <a:pt x="73" y="61"/>
                  </a:cubicBezTo>
                  <a:cubicBezTo>
                    <a:pt x="72" y="60"/>
                    <a:pt x="72" y="59"/>
                    <a:pt x="72" y="58"/>
                  </a:cubicBezTo>
                  <a:cubicBezTo>
                    <a:pt x="71" y="58"/>
                    <a:pt x="72" y="58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6"/>
                    <a:pt x="71" y="55"/>
                    <a:pt x="71" y="55"/>
                  </a:cubicBezTo>
                  <a:cubicBezTo>
                    <a:pt x="71" y="54"/>
                    <a:pt x="71" y="54"/>
                    <a:pt x="71" y="54"/>
                  </a:cubicBezTo>
                  <a:cubicBezTo>
                    <a:pt x="71" y="54"/>
                    <a:pt x="71" y="53"/>
                    <a:pt x="71" y="53"/>
                  </a:cubicBezTo>
                  <a:cubicBezTo>
                    <a:pt x="70" y="52"/>
                    <a:pt x="69" y="53"/>
                    <a:pt x="68" y="53"/>
                  </a:cubicBezTo>
                  <a:cubicBezTo>
                    <a:pt x="68" y="53"/>
                    <a:pt x="66" y="52"/>
                    <a:pt x="67" y="51"/>
                  </a:cubicBezTo>
                  <a:cubicBezTo>
                    <a:pt x="67" y="50"/>
                    <a:pt x="68" y="51"/>
                    <a:pt x="68" y="51"/>
                  </a:cubicBezTo>
                  <a:cubicBezTo>
                    <a:pt x="68" y="51"/>
                    <a:pt x="68" y="50"/>
                    <a:pt x="68" y="50"/>
                  </a:cubicBezTo>
                  <a:cubicBezTo>
                    <a:pt x="68" y="49"/>
                    <a:pt x="69" y="49"/>
                    <a:pt x="69" y="49"/>
                  </a:cubicBezTo>
                  <a:cubicBezTo>
                    <a:pt x="69" y="49"/>
                    <a:pt x="69" y="48"/>
                    <a:pt x="69" y="48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68" y="47"/>
                    <a:pt x="69" y="46"/>
                    <a:pt x="70" y="45"/>
                  </a:cubicBezTo>
                  <a:cubicBezTo>
                    <a:pt x="70" y="45"/>
                    <a:pt x="69" y="44"/>
                    <a:pt x="69" y="43"/>
                  </a:cubicBezTo>
                  <a:cubicBezTo>
                    <a:pt x="69" y="42"/>
                    <a:pt x="69" y="42"/>
                    <a:pt x="69" y="41"/>
                  </a:cubicBezTo>
                  <a:cubicBezTo>
                    <a:pt x="69" y="41"/>
                    <a:pt x="68" y="41"/>
                    <a:pt x="68" y="41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7" y="43"/>
                    <a:pt x="66" y="44"/>
                    <a:pt x="65" y="43"/>
                  </a:cubicBezTo>
                  <a:cubicBezTo>
                    <a:pt x="65" y="43"/>
                    <a:pt x="64" y="43"/>
                    <a:pt x="64" y="42"/>
                  </a:cubicBezTo>
                  <a:cubicBezTo>
                    <a:pt x="63" y="42"/>
                    <a:pt x="63" y="42"/>
                    <a:pt x="63" y="41"/>
                  </a:cubicBezTo>
                  <a:cubicBezTo>
                    <a:pt x="63" y="41"/>
                    <a:pt x="63" y="40"/>
                    <a:pt x="63" y="40"/>
                  </a:cubicBezTo>
                  <a:cubicBezTo>
                    <a:pt x="63" y="40"/>
                    <a:pt x="62" y="41"/>
                    <a:pt x="62" y="41"/>
                  </a:cubicBezTo>
                  <a:cubicBezTo>
                    <a:pt x="62" y="41"/>
                    <a:pt x="61" y="40"/>
                    <a:pt x="61" y="40"/>
                  </a:cubicBezTo>
                  <a:cubicBezTo>
                    <a:pt x="61" y="40"/>
                    <a:pt x="61" y="39"/>
                    <a:pt x="61" y="39"/>
                  </a:cubicBezTo>
                  <a:cubicBezTo>
                    <a:pt x="60" y="38"/>
                    <a:pt x="60" y="38"/>
                    <a:pt x="60" y="38"/>
                  </a:cubicBezTo>
                  <a:cubicBezTo>
                    <a:pt x="59" y="37"/>
                    <a:pt x="59" y="37"/>
                    <a:pt x="59" y="36"/>
                  </a:cubicBezTo>
                  <a:cubicBezTo>
                    <a:pt x="58" y="36"/>
                    <a:pt x="58" y="36"/>
                    <a:pt x="58" y="36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8" y="34"/>
                    <a:pt x="58" y="34"/>
                    <a:pt x="58" y="33"/>
                  </a:cubicBezTo>
                  <a:cubicBezTo>
                    <a:pt x="59" y="33"/>
                    <a:pt x="60" y="32"/>
                    <a:pt x="60" y="32"/>
                  </a:cubicBezTo>
                  <a:cubicBezTo>
                    <a:pt x="60" y="31"/>
                    <a:pt x="60" y="31"/>
                    <a:pt x="60" y="31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1" y="29"/>
                    <a:pt x="60" y="29"/>
                    <a:pt x="60" y="28"/>
                  </a:cubicBezTo>
                  <a:cubicBezTo>
                    <a:pt x="61" y="28"/>
                    <a:pt x="61" y="27"/>
                    <a:pt x="61" y="27"/>
                  </a:cubicBezTo>
                  <a:cubicBezTo>
                    <a:pt x="61" y="27"/>
                    <a:pt x="61" y="26"/>
                    <a:pt x="61" y="26"/>
                  </a:cubicBezTo>
                  <a:cubicBezTo>
                    <a:pt x="61" y="26"/>
                    <a:pt x="60" y="26"/>
                    <a:pt x="60" y="2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1" y="23"/>
                    <a:pt x="61" y="23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61" y="22"/>
                    <a:pt x="61" y="22"/>
                    <a:pt x="61" y="22"/>
                  </a:cubicBezTo>
                  <a:cubicBezTo>
                    <a:pt x="61" y="22"/>
                    <a:pt x="61" y="21"/>
                    <a:pt x="61" y="20"/>
                  </a:cubicBezTo>
                  <a:cubicBezTo>
                    <a:pt x="61" y="20"/>
                    <a:pt x="60" y="20"/>
                    <a:pt x="60" y="20"/>
                  </a:cubicBezTo>
                  <a:cubicBezTo>
                    <a:pt x="59" y="20"/>
                    <a:pt x="59" y="20"/>
                    <a:pt x="58" y="20"/>
                  </a:cubicBezTo>
                  <a:cubicBezTo>
                    <a:pt x="58" y="19"/>
                    <a:pt x="57" y="19"/>
                    <a:pt x="57" y="20"/>
                  </a:cubicBezTo>
                  <a:cubicBezTo>
                    <a:pt x="56" y="20"/>
                    <a:pt x="57" y="20"/>
                    <a:pt x="56" y="20"/>
                  </a:cubicBezTo>
                  <a:cubicBezTo>
                    <a:pt x="56" y="20"/>
                    <a:pt x="56" y="20"/>
                    <a:pt x="55" y="20"/>
                  </a:cubicBezTo>
                  <a:cubicBezTo>
                    <a:pt x="55" y="20"/>
                    <a:pt x="54" y="20"/>
                    <a:pt x="54" y="20"/>
                  </a:cubicBezTo>
                  <a:cubicBezTo>
                    <a:pt x="53" y="20"/>
                    <a:pt x="54" y="20"/>
                    <a:pt x="53" y="20"/>
                  </a:cubicBezTo>
                  <a:cubicBezTo>
                    <a:pt x="53" y="19"/>
                    <a:pt x="53" y="19"/>
                    <a:pt x="52" y="19"/>
                  </a:cubicBezTo>
                  <a:cubicBezTo>
                    <a:pt x="52" y="19"/>
                    <a:pt x="52" y="18"/>
                    <a:pt x="51" y="18"/>
                  </a:cubicBezTo>
                  <a:cubicBezTo>
                    <a:pt x="50" y="17"/>
                    <a:pt x="50" y="17"/>
                    <a:pt x="50" y="16"/>
                  </a:cubicBezTo>
                  <a:cubicBezTo>
                    <a:pt x="50" y="16"/>
                    <a:pt x="51" y="15"/>
                    <a:pt x="50" y="15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49" y="15"/>
                    <a:pt x="49" y="14"/>
                    <a:pt x="48" y="1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7" y="14"/>
                    <a:pt x="47" y="14"/>
                    <a:pt x="47" y="14"/>
                  </a:cubicBezTo>
                  <a:cubicBezTo>
                    <a:pt x="47" y="13"/>
                    <a:pt x="46" y="13"/>
                    <a:pt x="46" y="13"/>
                  </a:cubicBezTo>
                  <a:cubicBezTo>
                    <a:pt x="46" y="13"/>
                    <a:pt x="45" y="13"/>
                    <a:pt x="45" y="13"/>
                  </a:cubicBezTo>
                  <a:cubicBezTo>
                    <a:pt x="44" y="13"/>
                    <a:pt x="43" y="13"/>
                    <a:pt x="43" y="13"/>
                  </a:cubicBezTo>
                  <a:cubicBezTo>
                    <a:pt x="42" y="13"/>
                    <a:pt x="42" y="14"/>
                    <a:pt x="42" y="15"/>
                  </a:cubicBezTo>
                  <a:cubicBezTo>
                    <a:pt x="42" y="15"/>
                    <a:pt x="42" y="16"/>
                    <a:pt x="42" y="16"/>
                  </a:cubicBezTo>
                  <a:cubicBezTo>
                    <a:pt x="42" y="16"/>
                    <a:pt x="42" y="15"/>
                    <a:pt x="41" y="15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5"/>
                    <a:pt x="41" y="14"/>
                    <a:pt x="41" y="14"/>
                  </a:cubicBezTo>
                  <a:cubicBezTo>
                    <a:pt x="41" y="13"/>
                    <a:pt x="41" y="13"/>
                    <a:pt x="40" y="13"/>
                  </a:cubicBezTo>
                  <a:cubicBezTo>
                    <a:pt x="40" y="12"/>
                    <a:pt x="40" y="13"/>
                    <a:pt x="39" y="13"/>
                  </a:cubicBezTo>
                  <a:cubicBezTo>
                    <a:pt x="39" y="13"/>
                    <a:pt x="39" y="14"/>
                    <a:pt x="38" y="14"/>
                  </a:cubicBezTo>
                  <a:cubicBezTo>
                    <a:pt x="38" y="13"/>
                    <a:pt x="39" y="13"/>
                    <a:pt x="39" y="13"/>
                  </a:cubicBezTo>
                  <a:cubicBezTo>
                    <a:pt x="40" y="12"/>
                    <a:pt x="40" y="11"/>
                    <a:pt x="39" y="10"/>
                  </a:cubicBezTo>
                  <a:cubicBezTo>
                    <a:pt x="39" y="9"/>
                    <a:pt x="38" y="10"/>
                    <a:pt x="38" y="10"/>
                  </a:cubicBezTo>
                  <a:cubicBezTo>
                    <a:pt x="37" y="10"/>
                    <a:pt x="37" y="10"/>
                    <a:pt x="36" y="10"/>
                  </a:cubicBezTo>
                  <a:cubicBezTo>
                    <a:pt x="36" y="10"/>
                    <a:pt x="36" y="10"/>
                    <a:pt x="35" y="11"/>
                  </a:cubicBezTo>
                  <a:cubicBezTo>
                    <a:pt x="35" y="11"/>
                    <a:pt x="34" y="10"/>
                    <a:pt x="34" y="10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9"/>
                    <a:pt x="33" y="8"/>
                    <a:pt x="33" y="8"/>
                  </a:cubicBezTo>
                  <a:cubicBezTo>
                    <a:pt x="33" y="8"/>
                    <a:pt x="32" y="8"/>
                    <a:pt x="32" y="8"/>
                  </a:cubicBezTo>
                  <a:cubicBezTo>
                    <a:pt x="31" y="7"/>
                    <a:pt x="30" y="6"/>
                    <a:pt x="29" y="6"/>
                  </a:cubicBezTo>
                  <a:cubicBezTo>
                    <a:pt x="29" y="5"/>
                    <a:pt x="28" y="5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ubicBezTo>
                    <a:pt x="26" y="4"/>
                    <a:pt x="26" y="3"/>
                    <a:pt x="25" y="3"/>
                  </a:cubicBezTo>
                  <a:cubicBezTo>
                    <a:pt x="25" y="3"/>
                    <a:pt x="25" y="3"/>
                    <a:pt x="24" y="3"/>
                  </a:cubicBezTo>
                  <a:cubicBezTo>
                    <a:pt x="24" y="3"/>
                    <a:pt x="23" y="3"/>
                    <a:pt x="23" y="3"/>
                  </a:cubicBezTo>
                  <a:cubicBezTo>
                    <a:pt x="22" y="2"/>
                    <a:pt x="21" y="0"/>
                    <a:pt x="20" y="1"/>
                  </a:cubicBezTo>
                  <a:cubicBezTo>
                    <a:pt x="20" y="1"/>
                    <a:pt x="20" y="2"/>
                    <a:pt x="20" y="2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5"/>
                    <a:pt x="17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4" y="4"/>
                    <a:pt x="14" y="4"/>
                    <a:pt x="13" y="5"/>
                  </a:cubicBezTo>
                  <a:cubicBezTo>
                    <a:pt x="13" y="5"/>
                    <a:pt x="12" y="6"/>
                    <a:pt x="11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4"/>
                    <a:pt x="9" y="4"/>
                    <a:pt x="9" y="4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7" y="5"/>
                    <a:pt x="7" y="6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5" y="6"/>
                    <a:pt x="5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2" y="5"/>
                    <a:pt x="3" y="4"/>
                    <a:pt x="2" y="4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3" y="11"/>
                    <a:pt x="3" y="13"/>
                    <a:pt x="4" y="15"/>
                  </a:cubicBezTo>
                  <a:cubicBezTo>
                    <a:pt x="5" y="16"/>
                    <a:pt x="6" y="17"/>
                    <a:pt x="7" y="18"/>
                  </a:cubicBezTo>
                  <a:cubicBezTo>
                    <a:pt x="9" y="20"/>
                    <a:pt x="10" y="20"/>
                    <a:pt x="11" y="22"/>
                  </a:cubicBezTo>
                  <a:cubicBezTo>
                    <a:pt x="11" y="23"/>
                    <a:pt x="11" y="24"/>
                    <a:pt x="12" y="25"/>
                  </a:cubicBezTo>
                  <a:cubicBezTo>
                    <a:pt x="12" y="26"/>
                    <a:pt x="14" y="27"/>
                    <a:pt x="15" y="28"/>
                  </a:cubicBezTo>
                  <a:cubicBezTo>
                    <a:pt x="15" y="30"/>
                    <a:pt x="15" y="31"/>
                    <a:pt x="15" y="33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6" y="35"/>
                    <a:pt x="16" y="35"/>
                    <a:pt x="16" y="36"/>
                  </a:cubicBezTo>
                  <a:cubicBezTo>
                    <a:pt x="16" y="36"/>
                    <a:pt x="16" y="36"/>
                    <a:pt x="17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8" y="37"/>
                    <a:pt x="17" y="38"/>
                    <a:pt x="18" y="38"/>
                  </a:cubicBezTo>
                  <a:cubicBezTo>
                    <a:pt x="18" y="39"/>
                    <a:pt x="19" y="39"/>
                    <a:pt x="20" y="39"/>
                  </a:cubicBezTo>
                  <a:cubicBezTo>
                    <a:pt x="21" y="40"/>
                    <a:pt x="21" y="42"/>
                    <a:pt x="22" y="43"/>
                  </a:cubicBezTo>
                  <a:cubicBezTo>
                    <a:pt x="23" y="43"/>
                    <a:pt x="23" y="44"/>
                    <a:pt x="24" y="45"/>
                  </a:cubicBezTo>
                  <a:cubicBezTo>
                    <a:pt x="24" y="45"/>
                    <a:pt x="25" y="45"/>
                    <a:pt x="25" y="46"/>
                  </a:cubicBezTo>
                  <a:cubicBezTo>
                    <a:pt x="26" y="47"/>
                    <a:pt x="26" y="47"/>
                    <a:pt x="27" y="48"/>
                  </a:cubicBezTo>
                  <a:cubicBezTo>
                    <a:pt x="29" y="50"/>
                    <a:pt x="29" y="52"/>
                    <a:pt x="29" y="54"/>
                  </a:cubicBezTo>
                  <a:cubicBezTo>
                    <a:pt x="30" y="55"/>
                    <a:pt x="29" y="57"/>
                    <a:pt x="30" y="58"/>
                  </a:cubicBezTo>
                  <a:cubicBezTo>
                    <a:pt x="31" y="60"/>
                    <a:pt x="32" y="60"/>
                    <a:pt x="34" y="60"/>
                  </a:cubicBezTo>
                  <a:cubicBezTo>
                    <a:pt x="35" y="60"/>
                    <a:pt x="34" y="62"/>
                    <a:pt x="35" y="63"/>
                  </a:cubicBezTo>
                  <a:cubicBezTo>
                    <a:pt x="35" y="64"/>
                    <a:pt x="37" y="67"/>
                    <a:pt x="37" y="68"/>
                  </a:cubicBezTo>
                  <a:cubicBezTo>
                    <a:pt x="37" y="69"/>
                    <a:pt x="36" y="71"/>
                    <a:pt x="37" y="72"/>
                  </a:cubicBezTo>
                  <a:cubicBezTo>
                    <a:pt x="37" y="73"/>
                    <a:pt x="37" y="77"/>
                    <a:pt x="36" y="78"/>
                  </a:cubicBezTo>
                  <a:cubicBezTo>
                    <a:pt x="35" y="82"/>
                    <a:pt x="34" y="84"/>
                    <a:pt x="34" y="88"/>
                  </a:cubicBezTo>
                  <a:cubicBezTo>
                    <a:pt x="34" y="91"/>
                    <a:pt x="34" y="96"/>
                    <a:pt x="35" y="98"/>
                  </a:cubicBezTo>
                  <a:cubicBezTo>
                    <a:pt x="35" y="99"/>
                    <a:pt x="35" y="103"/>
                    <a:pt x="35" y="104"/>
                  </a:cubicBezTo>
                  <a:cubicBezTo>
                    <a:pt x="34" y="107"/>
                    <a:pt x="35" y="109"/>
                    <a:pt x="37" y="110"/>
                  </a:cubicBezTo>
                  <a:cubicBezTo>
                    <a:pt x="37" y="110"/>
                    <a:pt x="38" y="110"/>
                    <a:pt x="38" y="109"/>
                  </a:cubicBezTo>
                  <a:cubicBezTo>
                    <a:pt x="38" y="109"/>
                    <a:pt x="39" y="109"/>
                    <a:pt x="39" y="108"/>
                  </a:cubicBezTo>
                  <a:cubicBezTo>
                    <a:pt x="41" y="107"/>
                    <a:pt x="41" y="110"/>
                    <a:pt x="42" y="110"/>
                  </a:cubicBezTo>
                  <a:cubicBezTo>
                    <a:pt x="42" y="110"/>
                    <a:pt x="43" y="110"/>
                    <a:pt x="43" y="110"/>
                  </a:cubicBezTo>
                  <a:cubicBezTo>
                    <a:pt x="43" y="110"/>
                    <a:pt x="43" y="110"/>
                    <a:pt x="43" y="109"/>
                  </a:cubicBezTo>
                  <a:cubicBezTo>
                    <a:pt x="43" y="109"/>
                    <a:pt x="44" y="109"/>
                    <a:pt x="44" y="109"/>
                  </a:cubicBezTo>
                  <a:cubicBezTo>
                    <a:pt x="44" y="109"/>
                    <a:pt x="44" y="108"/>
                    <a:pt x="44" y="108"/>
                  </a:cubicBezTo>
                  <a:cubicBezTo>
                    <a:pt x="44" y="107"/>
                    <a:pt x="44" y="107"/>
                    <a:pt x="44" y="107"/>
                  </a:cubicBezTo>
                  <a:cubicBezTo>
                    <a:pt x="44" y="106"/>
                    <a:pt x="44" y="106"/>
                    <a:pt x="44" y="106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4" y="105"/>
                    <a:pt x="44" y="105"/>
                    <a:pt x="44" y="105"/>
                  </a:cubicBezTo>
                  <a:cubicBezTo>
                    <a:pt x="45" y="104"/>
                    <a:pt x="44" y="103"/>
                    <a:pt x="44" y="103"/>
                  </a:cubicBezTo>
                  <a:cubicBezTo>
                    <a:pt x="44" y="102"/>
                    <a:pt x="44" y="102"/>
                    <a:pt x="44" y="101"/>
                  </a:cubicBezTo>
                  <a:cubicBezTo>
                    <a:pt x="44" y="101"/>
                    <a:pt x="44" y="101"/>
                    <a:pt x="45" y="101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5" y="99"/>
                    <a:pt x="45" y="99"/>
                    <a:pt x="46" y="99"/>
                  </a:cubicBezTo>
                  <a:cubicBezTo>
                    <a:pt x="46" y="99"/>
                    <a:pt x="47" y="98"/>
                    <a:pt x="47" y="98"/>
                  </a:cubicBezTo>
                  <a:cubicBezTo>
                    <a:pt x="47" y="98"/>
                    <a:pt x="47" y="98"/>
                    <a:pt x="48" y="98"/>
                  </a:cubicBezTo>
                  <a:cubicBezTo>
                    <a:pt x="48" y="98"/>
                    <a:pt x="49" y="98"/>
                    <a:pt x="49" y="97"/>
                  </a:cubicBezTo>
                  <a:cubicBezTo>
                    <a:pt x="50" y="97"/>
                    <a:pt x="49" y="96"/>
                    <a:pt x="49" y="95"/>
                  </a:cubicBezTo>
                  <a:cubicBezTo>
                    <a:pt x="49" y="94"/>
                    <a:pt x="50" y="94"/>
                    <a:pt x="51" y="93"/>
                  </a:cubicBezTo>
                  <a:cubicBezTo>
                    <a:pt x="52" y="92"/>
                    <a:pt x="54" y="91"/>
                    <a:pt x="55" y="91"/>
                  </a:cubicBezTo>
                  <a:cubicBezTo>
                    <a:pt x="56" y="90"/>
                    <a:pt x="56" y="90"/>
                    <a:pt x="56" y="90"/>
                  </a:cubicBezTo>
                  <a:cubicBezTo>
                    <a:pt x="56" y="89"/>
                    <a:pt x="56" y="89"/>
                    <a:pt x="55" y="89"/>
                  </a:cubicBezTo>
                  <a:cubicBezTo>
                    <a:pt x="55" y="88"/>
                    <a:pt x="56" y="87"/>
                    <a:pt x="56" y="86"/>
                  </a:cubicBezTo>
                  <a:cubicBezTo>
                    <a:pt x="57" y="85"/>
                    <a:pt x="57" y="84"/>
                    <a:pt x="56" y="84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5" y="83"/>
                    <a:pt x="55" y="83"/>
                    <a:pt x="54" y="83"/>
                  </a:cubicBezTo>
                  <a:cubicBezTo>
                    <a:pt x="54" y="82"/>
                    <a:pt x="55" y="81"/>
                    <a:pt x="55" y="81"/>
                  </a:cubicBezTo>
                  <a:cubicBezTo>
                    <a:pt x="55" y="80"/>
                    <a:pt x="55" y="79"/>
                    <a:pt x="55" y="78"/>
                  </a:cubicBezTo>
                  <a:cubicBezTo>
                    <a:pt x="55" y="78"/>
                    <a:pt x="56" y="77"/>
                    <a:pt x="55" y="77"/>
                  </a:cubicBezTo>
                  <a:cubicBezTo>
                    <a:pt x="55" y="76"/>
                    <a:pt x="55" y="76"/>
                    <a:pt x="54" y="76"/>
                  </a:cubicBezTo>
                  <a:cubicBezTo>
                    <a:pt x="54" y="76"/>
                    <a:pt x="55" y="75"/>
                    <a:pt x="55" y="74"/>
                  </a:cubicBezTo>
                  <a:cubicBezTo>
                    <a:pt x="55" y="74"/>
                    <a:pt x="55" y="74"/>
                    <a:pt x="56" y="74"/>
                  </a:cubicBezTo>
                  <a:cubicBezTo>
                    <a:pt x="56" y="73"/>
                    <a:pt x="57" y="73"/>
                    <a:pt x="57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73"/>
                    <a:pt x="59" y="73"/>
                    <a:pt x="59" y="72"/>
                  </a:cubicBezTo>
                  <a:cubicBezTo>
                    <a:pt x="60" y="71"/>
                    <a:pt x="62" y="70"/>
                    <a:pt x="62" y="72"/>
                  </a:cubicBezTo>
                  <a:cubicBezTo>
                    <a:pt x="62" y="73"/>
                    <a:pt x="62" y="74"/>
                    <a:pt x="61" y="74"/>
                  </a:cubicBezTo>
                  <a:cubicBezTo>
                    <a:pt x="61" y="75"/>
                    <a:pt x="61" y="76"/>
                    <a:pt x="61" y="77"/>
                  </a:cubicBezTo>
                  <a:cubicBezTo>
                    <a:pt x="61" y="77"/>
                    <a:pt x="61" y="78"/>
                    <a:pt x="62" y="78"/>
                  </a:cubicBezTo>
                  <a:cubicBezTo>
                    <a:pt x="62" y="78"/>
                    <a:pt x="62" y="77"/>
                    <a:pt x="62" y="77"/>
                  </a:cubicBezTo>
                  <a:cubicBezTo>
                    <a:pt x="62" y="77"/>
                    <a:pt x="62" y="77"/>
                    <a:pt x="63" y="76"/>
                  </a:cubicBezTo>
                  <a:cubicBezTo>
                    <a:pt x="63" y="76"/>
                    <a:pt x="63" y="75"/>
                    <a:pt x="63" y="75"/>
                  </a:cubicBezTo>
                  <a:cubicBezTo>
                    <a:pt x="63" y="74"/>
                    <a:pt x="63" y="73"/>
                    <a:pt x="64" y="72"/>
                  </a:cubicBezTo>
                  <a:cubicBezTo>
                    <a:pt x="64" y="72"/>
                    <a:pt x="64" y="73"/>
                    <a:pt x="64" y="73"/>
                  </a:cubicBezTo>
                  <a:cubicBezTo>
                    <a:pt x="64" y="74"/>
                    <a:pt x="64" y="75"/>
                    <a:pt x="65" y="76"/>
                  </a:cubicBezTo>
                  <a:cubicBezTo>
                    <a:pt x="65" y="75"/>
                    <a:pt x="66" y="73"/>
                    <a:pt x="67" y="74"/>
                  </a:cubicBezTo>
                  <a:cubicBezTo>
                    <a:pt x="68" y="74"/>
                    <a:pt x="67" y="74"/>
                    <a:pt x="67" y="74"/>
                  </a:cubicBezTo>
                  <a:cubicBezTo>
                    <a:pt x="68" y="75"/>
                    <a:pt x="68" y="75"/>
                    <a:pt x="68" y="75"/>
                  </a:cubicBezTo>
                  <a:cubicBezTo>
                    <a:pt x="68" y="75"/>
                    <a:pt x="69" y="76"/>
                    <a:pt x="69" y="76"/>
                  </a:cubicBezTo>
                  <a:cubicBezTo>
                    <a:pt x="69" y="76"/>
                    <a:pt x="69" y="77"/>
                    <a:pt x="69" y="77"/>
                  </a:cubicBezTo>
                  <a:cubicBezTo>
                    <a:pt x="70" y="77"/>
                    <a:pt x="70" y="77"/>
                    <a:pt x="70" y="78"/>
                  </a:cubicBezTo>
                  <a:cubicBezTo>
                    <a:pt x="70" y="78"/>
                    <a:pt x="71" y="79"/>
                    <a:pt x="71" y="79"/>
                  </a:cubicBezTo>
                  <a:cubicBezTo>
                    <a:pt x="71" y="79"/>
                    <a:pt x="72" y="79"/>
                    <a:pt x="72" y="79"/>
                  </a:cubicBezTo>
                  <a:cubicBezTo>
                    <a:pt x="73" y="78"/>
                    <a:pt x="72" y="77"/>
                    <a:pt x="73" y="76"/>
                  </a:cubicBezTo>
                  <a:cubicBezTo>
                    <a:pt x="74" y="76"/>
                    <a:pt x="74" y="75"/>
                    <a:pt x="74" y="75"/>
                  </a:cubicBezTo>
                  <a:cubicBezTo>
                    <a:pt x="74" y="74"/>
                    <a:pt x="74" y="74"/>
                    <a:pt x="75" y="73"/>
                  </a:cubicBezTo>
                  <a:cubicBezTo>
                    <a:pt x="75" y="73"/>
                    <a:pt x="75" y="73"/>
                    <a:pt x="75" y="73"/>
                  </a:cubicBezTo>
                  <a:cubicBezTo>
                    <a:pt x="75" y="73"/>
                    <a:pt x="75" y="72"/>
                    <a:pt x="76" y="72"/>
                  </a:cubicBezTo>
                  <a:cubicBezTo>
                    <a:pt x="76" y="71"/>
                    <a:pt x="77" y="72"/>
                    <a:pt x="77" y="72"/>
                  </a:cubicBezTo>
                  <a:cubicBezTo>
                    <a:pt x="78" y="71"/>
                    <a:pt x="78" y="71"/>
                    <a:pt x="78" y="70"/>
                  </a:cubicBezTo>
                  <a:cubicBezTo>
                    <a:pt x="78" y="70"/>
                    <a:pt x="78" y="69"/>
                    <a:pt x="78" y="68"/>
                  </a:cubicBezTo>
                  <a:cubicBezTo>
                    <a:pt x="78" y="66"/>
                    <a:pt x="78" y="64"/>
                    <a:pt x="78" y="6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381067D-3A6B-BCBF-CCDD-5789DE596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113" y="3254376"/>
              <a:ext cx="141288" cy="106363"/>
            </a:xfrm>
            <a:custGeom>
              <a:avLst/>
              <a:gdLst>
                <a:gd name="T0" fmla="*/ 132 w 137"/>
                <a:gd name="T1" fmla="*/ 47 h 104"/>
                <a:gd name="T2" fmla="*/ 131 w 137"/>
                <a:gd name="T3" fmla="*/ 41 h 104"/>
                <a:gd name="T4" fmla="*/ 133 w 137"/>
                <a:gd name="T5" fmla="*/ 32 h 104"/>
                <a:gd name="T6" fmla="*/ 125 w 137"/>
                <a:gd name="T7" fmla="*/ 29 h 104"/>
                <a:gd name="T8" fmla="*/ 120 w 137"/>
                <a:gd name="T9" fmla="*/ 21 h 104"/>
                <a:gd name="T10" fmla="*/ 108 w 137"/>
                <a:gd name="T11" fmla="*/ 13 h 104"/>
                <a:gd name="T12" fmla="*/ 98 w 137"/>
                <a:gd name="T13" fmla="*/ 12 h 104"/>
                <a:gd name="T14" fmla="*/ 91 w 137"/>
                <a:gd name="T15" fmla="*/ 3 h 104"/>
                <a:gd name="T16" fmla="*/ 89 w 137"/>
                <a:gd name="T17" fmla="*/ 0 h 104"/>
                <a:gd name="T18" fmla="*/ 86 w 137"/>
                <a:gd name="T19" fmla="*/ 5 h 104"/>
                <a:gd name="T20" fmla="*/ 81 w 137"/>
                <a:gd name="T21" fmla="*/ 7 h 104"/>
                <a:gd name="T22" fmla="*/ 72 w 137"/>
                <a:gd name="T23" fmla="*/ 7 h 104"/>
                <a:gd name="T24" fmla="*/ 66 w 137"/>
                <a:gd name="T25" fmla="*/ 6 h 104"/>
                <a:gd name="T26" fmla="*/ 58 w 137"/>
                <a:gd name="T27" fmla="*/ 4 h 104"/>
                <a:gd name="T28" fmla="*/ 52 w 137"/>
                <a:gd name="T29" fmla="*/ 5 h 104"/>
                <a:gd name="T30" fmla="*/ 48 w 137"/>
                <a:gd name="T31" fmla="*/ 3 h 104"/>
                <a:gd name="T32" fmla="*/ 43 w 137"/>
                <a:gd name="T33" fmla="*/ 4 h 104"/>
                <a:gd name="T34" fmla="*/ 33 w 137"/>
                <a:gd name="T35" fmla="*/ 3 h 104"/>
                <a:gd name="T36" fmla="*/ 23 w 137"/>
                <a:gd name="T37" fmla="*/ 2 h 104"/>
                <a:gd name="T38" fmla="*/ 15 w 137"/>
                <a:gd name="T39" fmla="*/ 7 h 104"/>
                <a:gd name="T40" fmla="*/ 8 w 137"/>
                <a:gd name="T41" fmla="*/ 11 h 104"/>
                <a:gd name="T42" fmla="*/ 5 w 137"/>
                <a:gd name="T43" fmla="*/ 13 h 104"/>
                <a:gd name="T44" fmla="*/ 3 w 137"/>
                <a:gd name="T45" fmla="*/ 16 h 104"/>
                <a:gd name="T46" fmla="*/ 0 w 137"/>
                <a:gd name="T47" fmla="*/ 23 h 104"/>
                <a:gd name="T48" fmla="*/ 1 w 137"/>
                <a:gd name="T49" fmla="*/ 29 h 104"/>
                <a:gd name="T50" fmla="*/ 3 w 137"/>
                <a:gd name="T51" fmla="*/ 33 h 104"/>
                <a:gd name="T52" fmla="*/ 4 w 137"/>
                <a:gd name="T53" fmla="*/ 40 h 104"/>
                <a:gd name="T54" fmla="*/ 6 w 137"/>
                <a:gd name="T55" fmla="*/ 47 h 104"/>
                <a:gd name="T56" fmla="*/ 10 w 137"/>
                <a:gd name="T57" fmla="*/ 49 h 104"/>
                <a:gd name="T58" fmla="*/ 18 w 137"/>
                <a:gd name="T59" fmla="*/ 54 h 104"/>
                <a:gd name="T60" fmla="*/ 24 w 137"/>
                <a:gd name="T61" fmla="*/ 57 h 104"/>
                <a:gd name="T62" fmla="*/ 28 w 137"/>
                <a:gd name="T63" fmla="*/ 57 h 104"/>
                <a:gd name="T64" fmla="*/ 36 w 137"/>
                <a:gd name="T65" fmla="*/ 57 h 104"/>
                <a:gd name="T66" fmla="*/ 41 w 137"/>
                <a:gd name="T67" fmla="*/ 61 h 104"/>
                <a:gd name="T68" fmla="*/ 45 w 137"/>
                <a:gd name="T69" fmla="*/ 68 h 104"/>
                <a:gd name="T70" fmla="*/ 41 w 137"/>
                <a:gd name="T71" fmla="*/ 80 h 104"/>
                <a:gd name="T72" fmla="*/ 42 w 137"/>
                <a:gd name="T73" fmla="*/ 83 h 104"/>
                <a:gd name="T74" fmla="*/ 50 w 137"/>
                <a:gd name="T75" fmla="*/ 86 h 104"/>
                <a:gd name="T76" fmla="*/ 56 w 137"/>
                <a:gd name="T77" fmla="*/ 90 h 104"/>
                <a:gd name="T78" fmla="*/ 60 w 137"/>
                <a:gd name="T79" fmla="*/ 95 h 104"/>
                <a:gd name="T80" fmla="*/ 60 w 137"/>
                <a:gd name="T81" fmla="*/ 102 h 104"/>
                <a:gd name="T82" fmla="*/ 63 w 137"/>
                <a:gd name="T83" fmla="*/ 101 h 104"/>
                <a:gd name="T84" fmla="*/ 70 w 137"/>
                <a:gd name="T85" fmla="*/ 102 h 104"/>
                <a:gd name="T86" fmla="*/ 81 w 137"/>
                <a:gd name="T87" fmla="*/ 104 h 104"/>
                <a:gd name="T88" fmla="*/ 85 w 137"/>
                <a:gd name="T89" fmla="*/ 100 h 104"/>
                <a:gd name="T90" fmla="*/ 89 w 137"/>
                <a:gd name="T91" fmla="*/ 101 h 104"/>
                <a:gd name="T92" fmla="*/ 90 w 137"/>
                <a:gd name="T93" fmla="*/ 95 h 104"/>
                <a:gd name="T94" fmla="*/ 97 w 137"/>
                <a:gd name="T95" fmla="*/ 95 h 104"/>
                <a:gd name="T96" fmla="*/ 103 w 137"/>
                <a:gd name="T97" fmla="*/ 88 h 104"/>
                <a:gd name="T98" fmla="*/ 107 w 137"/>
                <a:gd name="T99" fmla="*/ 91 h 104"/>
                <a:gd name="T100" fmla="*/ 113 w 137"/>
                <a:gd name="T101" fmla="*/ 93 h 104"/>
                <a:gd name="T102" fmla="*/ 109 w 137"/>
                <a:gd name="T103" fmla="*/ 86 h 104"/>
                <a:gd name="T104" fmla="*/ 109 w 137"/>
                <a:gd name="T105" fmla="*/ 82 h 104"/>
                <a:gd name="T106" fmla="*/ 112 w 137"/>
                <a:gd name="T107" fmla="*/ 70 h 104"/>
                <a:gd name="T108" fmla="*/ 113 w 137"/>
                <a:gd name="T109" fmla="*/ 63 h 104"/>
                <a:gd name="T110" fmla="*/ 119 w 137"/>
                <a:gd name="T111" fmla="*/ 61 h 104"/>
                <a:gd name="T112" fmla="*/ 123 w 137"/>
                <a:gd name="T113" fmla="*/ 57 h 104"/>
                <a:gd name="T114" fmla="*/ 125 w 137"/>
                <a:gd name="T115" fmla="*/ 55 h 104"/>
                <a:gd name="T116" fmla="*/ 131 w 137"/>
                <a:gd name="T117" fmla="*/ 52 h 104"/>
                <a:gd name="T118" fmla="*/ 135 w 137"/>
                <a:gd name="T119" fmla="*/ 4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7" h="104">
                  <a:moveTo>
                    <a:pt x="136" y="47"/>
                  </a:moveTo>
                  <a:cubicBezTo>
                    <a:pt x="136" y="46"/>
                    <a:pt x="134" y="46"/>
                    <a:pt x="133" y="46"/>
                  </a:cubicBezTo>
                  <a:cubicBezTo>
                    <a:pt x="133" y="46"/>
                    <a:pt x="132" y="46"/>
                    <a:pt x="132" y="46"/>
                  </a:cubicBezTo>
                  <a:cubicBezTo>
                    <a:pt x="132" y="46"/>
                    <a:pt x="132" y="47"/>
                    <a:pt x="132" y="47"/>
                  </a:cubicBezTo>
                  <a:cubicBezTo>
                    <a:pt x="131" y="47"/>
                    <a:pt x="131" y="46"/>
                    <a:pt x="130" y="46"/>
                  </a:cubicBezTo>
                  <a:cubicBezTo>
                    <a:pt x="130" y="45"/>
                    <a:pt x="130" y="45"/>
                    <a:pt x="130" y="44"/>
                  </a:cubicBezTo>
                  <a:cubicBezTo>
                    <a:pt x="131" y="43"/>
                    <a:pt x="131" y="43"/>
                    <a:pt x="131" y="42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130" y="41"/>
                    <a:pt x="130" y="41"/>
                    <a:pt x="130" y="40"/>
                  </a:cubicBezTo>
                  <a:cubicBezTo>
                    <a:pt x="130" y="39"/>
                    <a:pt x="130" y="39"/>
                    <a:pt x="130" y="39"/>
                  </a:cubicBezTo>
                  <a:cubicBezTo>
                    <a:pt x="131" y="38"/>
                    <a:pt x="132" y="38"/>
                    <a:pt x="132" y="37"/>
                  </a:cubicBezTo>
                  <a:cubicBezTo>
                    <a:pt x="132" y="36"/>
                    <a:pt x="135" y="33"/>
                    <a:pt x="133" y="32"/>
                  </a:cubicBezTo>
                  <a:cubicBezTo>
                    <a:pt x="133" y="31"/>
                    <a:pt x="132" y="31"/>
                    <a:pt x="132" y="31"/>
                  </a:cubicBezTo>
                  <a:cubicBezTo>
                    <a:pt x="131" y="31"/>
                    <a:pt x="130" y="31"/>
                    <a:pt x="129" y="31"/>
                  </a:cubicBezTo>
                  <a:cubicBezTo>
                    <a:pt x="128" y="31"/>
                    <a:pt x="127" y="31"/>
                    <a:pt x="126" y="30"/>
                  </a:cubicBezTo>
                  <a:cubicBezTo>
                    <a:pt x="126" y="30"/>
                    <a:pt x="126" y="29"/>
                    <a:pt x="125" y="29"/>
                  </a:cubicBezTo>
                  <a:cubicBezTo>
                    <a:pt x="125" y="28"/>
                    <a:pt x="124" y="27"/>
                    <a:pt x="124" y="26"/>
                  </a:cubicBezTo>
                  <a:cubicBezTo>
                    <a:pt x="123" y="26"/>
                    <a:pt x="123" y="25"/>
                    <a:pt x="123" y="25"/>
                  </a:cubicBezTo>
                  <a:cubicBezTo>
                    <a:pt x="123" y="25"/>
                    <a:pt x="123" y="25"/>
                    <a:pt x="122" y="24"/>
                  </a:cubicBezTo>
                  <a:cubicBezTo>
                    <a:pt x="122" y="23"/>
                    <a:pt x="121" y="22"/>
                    <a:pt x="120" y="21"/>
                  </a:cubicBezTo>
                  <a:cubicBezTo>
                    <a:pt x="119" y="20"/>
                    <a:pt x="117" y="19"/>
                    <a:pt x="116" y="18"/>
                  </a:cubicBezTo>
                  <a:cubicBezTo>
                    <a:pt x="115" y="17"/>
                    <a:pt x="114" y="17"/>
                    <a:pt x="113" y="16"/>
                  </a:cubicBezTo>
                  <a:cubicBezTo>
                    <a:pt x="112" y="15"/>
                    <a:pt x="111" y="15"/>
                    <a:pt x="110" y="14"/>
                  </a:cubicBezTo>
                  <a:cubicBezTo>
                    <a:pt x="109" y="14"/>
                    <a:pt x="109" y="13"/>
                    <a:pt x="108" y="13"/>
                  </a:cubicBezTo>
                  <a:cubicBezTo>
                    <a:pt x="108" y="13"/>
                    <a:pt x="107" y="12"/>
                    <a:pt x="106" y="12"/>
                  </a:cubicBezTo>
                  <a:cubicBezTo>
                    <a:pt x="104" y="12"/>
                    <a:pt x="103" y="13"/>
                    <a:pt x="101" y="12"/>
                  </a:cubicBezTo>
                  <a:cubicBezTo>
                    <a:pt x="101" y="12"/>
                    <a:pt x="101" y="11"/>
                    <a:pt x="100" y="11"/>
                  </a:cubicBezTo>
                  <a:cubicBezTo>
                    <a:pt x="100" y="11"/>
                    <a:pt x="98" y="11"/>
                    <a:pt x="98" y="12"/>
                  </a:cubicBezTo>
                  <a:cubicBezTo>
                    <a:pt x="98" y="12"/>
                    <a:pt x="97" y="11"/>
                    <a:pt x="97" y="10"/>
                  </a:cubicBezTo>
                  <a:cubicBezTo>
                    <a:pt x="96" y="10"/>
                    <a:pt x="96" y="9"/>
                    <a:pt x="95" y="8"/>
                  </a:cubicBezTo>
                  <a:cubicBezTo>
                    <a:pt x="94" y="7"/>
                    <a:pt x="93" y="6"/>
                    <a:pt x="93" y="5"/>
                  </a:cubicBezTo>
                  <a:cubicBezTo>
                    <a:pt x="92" y="4"/>
                    <a:pt x="92" y="4"/>
                    <a:pt x="91" y="3"/>
                  </a:cubicBezTo>
                  <a:cubicBezTo>
                    <a:pt x="91" y="3"/>
                    <a:pt x="91" y="3"/>
                    <a:pt x="92" y="3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1"/>
                    <a:pt x="93" y="1"/>
                    <a:pt x="93" y="1"/>
                  </a:cubicBezTo>
                  <a:cubicBezTo>
                    <a:pt x="93" y="0"/>
                    <a:pt x="90" y="0"/>
                    <a:pt x="89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8" y="1"/>
                    <a:pt x="88" y="2"/>
                  </a:cubicBezTo>
                  <a:cubicBezTo>
                    <a:pt x="87" y="2"/>
                    <a:pt x="87" y="2"/>
                    <a:pt x="86" y="3"/>
                  </a:cubicBezTo>
                  <a:cubicBezTo>
                    <a:pt x="86" y="3"/>
                    <a:pt x="86" y="4"/>
                    <a:pt x="86" y="5"/>
                  </a:cubicBezTo>
                  <a:cubicBezTo>
                    <a:pt x="86" y="5"/>
                    <a:pt x="86" y="6"/>
                    <a:pt x="86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4" y="6"/>
                    <a:pt x="84" y="7"/>
                    <a:pt x="84" y="7"/>
                  </a:cubicBezTo>
                  <a:cubicBezTo>
                    <a:pt x="83" y="8"/>
                    <a:pt x="82" y="8"/>
                    <a:pt x="81" y="7"/>
                  </a:cubicBezTo>
                  <a:cubicBezTo>
                    <a:pt x="79" y="7"/>
                    <a:pt x="77" y="7"/>
                    <a:pt x="75" y="8"/>
                  </a:cubicBezTo>
                  <a:cubicBezTo>
                    <a:pt x="74" y="8"/>
                    <a:pt x="74" y="8"/>
                    <a:pt x="73" y="8"/>
                  </a:cubicBezTo>
                  <a:cubicBezTo>
                    <a:pt x="73" y="8"/>
                    <a:pt x="73" y="9"/>
                    <a:pt x="72" y="8"/>
                  </a:cubicBezTo>
                  <a:cubicBezTo>
                    <a:pt x="72" y="8"/>
                    <a:pt x="72" y="7"/>
                    <a:pt x="72" y="7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0" y="6"/>
                    <a:pt x="69" y="6"/>
                    <a:pt x="68" y="5"/>
                  </a:cubicBezTo>
                  <a:cubicBezTo>
                    <a:pt x="68" y="5"/>
                    <a:pt x="67" y="5"/>
                    <a:pt x="67" y="5"/>
                  </a:cubicBezTo>
                  <a:cubicBezTo>
                    <a:pt x="66" y="5"/>
                    <a:pt x="66" y="6"/>
                    <a:pt x="66" y="6"/>
                  </a:cubicBezTo>
                  <a:cubicBezTo>
                    <a:pt x="66" y="5"/>
                    <a:pt x="65" y="4"/>
                    <a:pt x="65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62" y="4"/>
                    <a:pt x="61" y="4"/>
                    <a:pt x="61" y="4"/>
                  </a:cubicBezTo>
                  <a:cubicBezTo>
                    <a:pt x="60" y="4"/>
                    <a:pt x="59" y="5"/>
                    <a:pt x="58" y="4"/>
                  </a:cubicBezTo>
                  <a:cubicBezTo>
                    <a:pt x="58" y="4"/>
                    <a:pt x="57" y="4"/>
                    <a:pt x="57" y="4"/>
                  </a:cubicBezTo>
                  <a:cubicBezTo>
                    <a:pt x="56" y="4"/>
                    <a:pt x="55" y="3"/>
                    <a:pt x="55" y="3"/>
                  </a:cubicBezTo>
                  <a:cubicBezTo>
                    <a:pt x="54" y="4"/>
                    <a:pt x="54" y="4"/>
                    <a:pt x="53" y="5"/>
                  </a:cubicBezTo>
                  <a:cubicBezTo>
                    <a:pt x="53" y="5"/>
                    <a:pt x="52" y="4"/>
                    <a:pt x="52" y="5"/>
                  </a:cubicBezTo>
                  <a:cubicBezTo>
                    <a:pt x="52" y="6"/>
                    <a:pt x="50" y="6"/>
                    <a:pt x="49" y="6"/>
                  </a:cubicBezTo>
                  <a:cubicBezTo>
                    <a:pt x="48" y="6"/>
                    <a:pt x="48" y="5"/>
                    <a:pt x="48" y="4"/>
                  </a:cubicBezTo>
                  <a:cubicBezTo>
                    <a:pt x="48" y="4"/>
                    <a:pt x="48" y="4"/>
                    <a:pt x="48" y="4"/>
                  </a:cubicBezTo>
                  <a:cubicBezTo>
                    <a:pt x="48" y="4"/>
                    <a:pt x="48" y="3"/>
                    <a:pt x="48" y="3"/>
                  </a:cubicBezTo>
                  <a:cubicBezTo>
                    <a:pt x="48" y="3"/>
                    <a:pt x="47" y="3"/>
                    <a:pt x="47" y="3"/>
                  </a:cubicBezTo>
                  <a:cubicBezTo>
                    <a:pt x="46" y="3"/>
                    <a:pt x="46" y="3"/>
                    <a:pt x="45" y="3"/>
                  </a:cubicBezTo>
                  <a:cubicBezTo>
                    <a:pt x="45" y="3"/>
                    <a:pt x="44" y="3"/>
                    <a:pt x="44" y="3"/>
                  </a:cubicBezTo>
                  <a:cubicBezTo>
                    <a:pt x="43" y="3"/>
                    <a:pt x="43" y="3"/>
                    <a:pt x="43" y="4"/>
                  </a:cubicBezTo>
                  <a:cubicBezTo>
                    <a:pt x="43" y="4"/>
                    <a:pt x="42" y="4"/>
                    <a:pt x="42" y="4"/>
                  </a:cubicBezTo>
                  <a:cubicBezTo>
                    <a:pt x="41" y="4"/>
                    <a:pt x="41" y="4"/>
                    <a:pt x="40" y="4"/>
                  </a:cubicBezTo>
                  <a:cubicBezTo>
                    <a:pt x="39" y="3"/>
                    <a:pt x="38" y="4"/>
                    <a:pt x="37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0" y="3"/>
                    <a:pt x="28" y="2"/>
                  </a:cubicBezTo>
                  <a:cubicBezTo>
                    <a:pt x="28" y="2"/>
                    <a:pt x="27" y="2"/>
                    <a:pt x="27" y="2"/>
                  </a:cubicBezTo>
                  <a:cubicBezTo>
                    <a:pt x="27" y="2"/>
                    <a:pt x="26" y="2"/>
                    <a:pt x="26" y="2"/>
                  </a:cubicBezTo>
                  <a:cubicBezTo>
                    <a:pt x="25" y="1"/>
                    <a:pt x="23" y="1"/>
                    <a:pt x="23" y="2"/>
                  </a:cubicBezTo>
                  <a:cubicBezTo>
                    <a:pt x="22" y="3"/>
                    <a:pt x="23" y="4"/>
                    <a:pt x="21" y="4"/>
                  </a:cubicBezTo>
                  <a:cubicBezTo>
                    <a:pt x="21" y="4"/>
                    <a:pt x="20" y="4"/>
                    <a:pt x="20" y="4"/>
                  </a:cubicBezTo>
                  <a:cubicBezTo>
                    <a:pt x="19" y="4"/>
                    <a:pt x="18" y="5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4" y="7"/>
                    <a:pt x="13" y="6"/>
                    <a:pt x="12" y="7"/>
                  </a:cubicBezTo>
                  <a:cubicBezTo>
                    <a:pt x="12" y="7"/>
                    <a:pt x="11" y="8"/>
                    <a:pt x="10" y="8"/>
                  </a:cubicBez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8" y="11"/>
                    <a:pt x="7" y="11"/>
                    <a:pt x="7" y="11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5" y="12"/>
                    <a:pt x="5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5"/>
                    <a:pt x="3" y="15"/>
                    <a:pt x="3" y="16"/>
                  </a:cubicBezTo>
                  <a:cubicBezTo>
                    <a:pt x="3" y="16"/>
                    <a:pt x="2" y="16"/>
                    <a:pt x="2" y="16"/>
                  </a:cubicBezTo>
                  <a:cubicBezTo>
                    <a:pt x="1" y="17"/>
                    <a:pt x="1" y="18"/>
                    <a:pt x="1" y="19"/>
                  </a:cubicBezTo>
                  <a:cubicBezTo>
                    <a:pt x="1" y="20"/>
                    <a:pt x="1" y="21"/>
                    <a:pt x="1" y="22"/>
                  </a:cubicBezTo>
                  <a:cubicBezTo>
                    <a:pt x="1" y="23"/>
                    <a:pt x="1" y="23"/>
                    <a:pt x="0" y="23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0" y="26"/>
                    <a:pt x="0" y="28"/>
                    <a:pt x="0" y="28"/>
                  </a:cubicBezTo>
                  <a:cubicBezTo>
                    <a:pt x="0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2" y="30"/>
                    <a:pt x="2" y="30"/>
                    <a:pt x="2" y="31"/>
                  </a:cubicBezTo>
                  <a:cubicBezTo>
                    <a:pt x="2" y="31"/>
                    <a:pt x="3" y="32"/>
                    <a:pt x="2" y="31"/>
                  </a:cubicBezTo>
                  <a:cubicBezTo>
                    <a:pt x="3" y="32"/>
                    <a:pt x="3" y="31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ubicBezTo>
                    <a:pt x="3" y="34"/>
                    <a:pt x="4" y="34"/>
                    <a:pt x="4" y="35"/>
                  </a:cubicBezTo>
                  <a:cubicBezTo>
                    <a:pt x="4" y="36"/>
                    <a:pt x="4" y="38"/>
                    <a:pt x="4" y="39"/>
                  </a:cubicBezTo>
                  <a:cubicBezTo>
                    <a:pt x="4" y="39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5" y="43"/>
                  </a:cubicBezTo>
                  <a:cubicBezTo>
                    <a:pt x="5" y="44"/>
                    <a:pt x="5" y="45"/>
                    <a:pt x="5" y="45"/>
                  </a:cubicBezTo>
                  <a:cubicBezTo>
                    <a:pt x="5" y="46"/>
                    <a:pt x="6" y="46"/>
                    <a:pt x="6" y="46"/>
                  </a:cubicBezTo>
                  <a:cubicBezTo>
                    <a:pt x="6" y="47"/>
                    <a:pt x="6" y="47"/>
                    <a:pt x="6" y="47"/>
                  </a:cubicBezTo>
                  <a:cubicBezTo>
                    <a:pt x="7" y="47"/>
                    <a:pt x="7" y="47"/>
                    <a:pt x="7" y="48"/>
                  </a:cubicBezTo>
                  <a:cubicBezTo>
                    <a:pt x="7" y="48"/>
                    <a:pt x="8" y="48"/>
                    <a:pt x="8" y="4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9" y="49"/>
                    <a:pt x="9" y="48"/>
                    <a:pt x="10" y="49"/>
                  </a:cubicBezTo>
                  <a:cubicBezTo>
                    <a:pt x="11" y="49"/>
                    <a:pt x="12" y="51"/>
                    <a:pt x="13" y="52"/>
                  </a:cubicBezTo>
                  <a:cubicBezTo>
                    <a:pt x="13" y="53"/>
                    <a:pt x="14" y="53"/>
                    <a:pt x="15" y="53"/>
                  </a:cubicBezTo>
                  <a:cubicBezTo>
                    <a:pt x="16" y="53"/>
                    <a:pt x="16" y="53"/>
                    <a:pt x="17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9" y="54"/>
                    <a:pt x="19" y="54"/>
                    <a:pt x="19" y="55"/>
                  </a:cubicBezTo>
                  <a:cubicBezTo>
                    <a:pt x="20" y="55"/>
                    <a:pt x="20" y="55"/>
                    <a:pt x="21" y="55"/>
                  </a:cubicBezTo>
                  <a:cubicBezTo>
                    <a:pt x="21" y="56"/>
                    <a:pt x="22" y="55"/>
                    <a:pt x="23" y="56"/>
                  </a:cubicBezTo>
                  <a:cubicBezTo>
                    <a:pt x="23" y="56"/>
                    <a:pt x="23" y="56"/>
                    <a:pt x="24" y="57"/>
                  </a:cubicBezTo>
                  <a:cubicBezTo>
                    <a:pt x="24" y="57"/>
                    <a:pt x="24" y="56"/>
                    <a:pt x="24" y="56"/>
                  </a:cubicBezTo>
                  <a:cubicBezTo>
                    <a:pt x="25" y="56"/>
                    <a:pt x="26" y="57"/>
                    <a:pt x="26" y="57"/>
                  </a:cubicBezTo>
                  <a:cubicBezTo>
                    <a:pt x="26" y="58"/>
                    <a:pt x="27" y="58"/>
                    <a:pt x="27" y="58"/>
                  </a:cubicBezTo>
                  <a:cubicBezTo>
                    <a:pt x="28" y="58"/>
                    <a:pt x="28" y="58"/>
                    <a:pt x="28" y="57"/>
                  </a:cubicBezTo>
                  <a:cubicBezTo>
                    <a:pt x="28" y="57"/>
                    <a:pt x="29" y="57"/>
                    <a:pt x="29" y="57"/>
                  </a:cubicBezTo>
                  <a:cubicBezTo>
                    <a:pt x="30" y="56"/>
                    <a:pt x="30" y="56"/>
                    <a:pt x="31" y="56"/>
                  </a:cubicBezTo>
                  <a:cubicBezTo>
                    <a:pt x="32" y="57"/>
                    <a:pt x="33" y="57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7" y="57"/>
                    <a:pt x="36" y="56"/>
                    <a:pt x="37" y="56"/>
                  </a:cubicBezTo>
                  <a:cubicBezTo>
                    <a:pt x="38" y="56"/>
                    <a:pt x="39" y="57"/>
                    <a:pt x="39" y="58"/>
                  </a:cubicBezTo>
                  <a:cubicBezTo>
                    <a:pt x="39" y="58"/>
                    <a:pt x="39" y="59"/>
                    <a:pt x="40" y="59"/>
                  </a:cubicBezTo>
                  <a:cubicBezTo>
                    <a:pt x="40" y="60"/>
                    <a:pt x="41" y="60"/>
                    <a:pt x="41" y="61"/>
                  </a:cubicBezTo>
                  <a:cubicBezTo>
                    <a:pt x="42" y="61"/>
                    <a:pt x="43" y="61"/>
                    <a:pt x="43" y="62"/>
                  </a:cubicBezTo>
                  <a:cubicBezTo>
                    <a:pt x="44" y="62"/>
                    <a:pt x="44" y="63"/>
                    <a:pt x="44" y="64"/>
                  </a:cubicBezTo>
                  <a:cubicBezTo>
                    <a:pt x="44" y="65"/>
                    <a:pt x="46" y="66"/>
                    <a:pt x="46" y="67"/>
                  </a:cubicBezTo>
                  <a:cubicBezTo>
                    <a:pt x="46" y="67"/>
                    <a:pt x="45" y="68"/>
                    <a:pt x="45" y="68"/>
                  </a:cubicBezTo>
                  <a:cubicBezTo>
                    <a:pt x="44" y="69"/>
                    <a:pt x="43" y="70"/>
                    <a:pt x="42" y="71"/>
                  </a:cubicBezTo>
                  <a:cubicBezTo>
                    <a:pt x="42" y="72"/>
                    <a:pt x="42" y="73"/>
                    <a:pt x="41" y="74"/>
                  </a:cubicBezTo>
                  <a:cubicBezTo>
                    <a:pt x="41" y="75"/>
                    <a:pt x="41" y="77"/>
                    <a:pt x="41" y="78"/>
                  </a:cubicBezTo>
                  <a:cubicBezTo>
                    <a:pt x="41" y="79"/>
                    <a:pt x="41" y="79"/>
                    <a:pt x="41" y="80"/>
                  </a:cubicBezTo>
                  <a:cubicBezTo>
                    <a:pt x="41" y="81"/>
                    <a:pt x="40" y="81"/>
                    <a:pt x="41" y="82"/>
                  </a:cubicBezTo>
                  <a:cubicBezTo>
                    <a:pt x="41" y="82"/>
                    <a:pt x="40" y="82"/>
                    <a:pt x="41" y="83"/>
                  </a:cubicBezTo>
                  <a:cubicBezTo>
                    <a:pt x="41" y="83"/>
                    <a:pt x="41" y="83"/>
                    <a:pt x="42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3" y="84"/>
                    <a:pt x="43" y="84"/>
                    <a:pt x="44" y="84"/>
                  </a:cubicBezTo>
                  <a:cubicBezTo>
                    <a:pt x="45" y="85"/>
                    <a:pt x="46" y="85"/>
                    <a:pt x="47" y="85"/>
                  </a:cubicBezTo>
                  <a:cubicBezTo>
                    <a:pt x="48" y="85"/>
                    <a:pt x="48" y="85"/>
                    <a:pt x="49" y="85"/>
                  </a:cubicBezTo>
                  <a:cubicBezTo>
                    <a:pt x="49" y="86"/>
                    <a:pt x="50" y="86"/>
                    <a:pt x="50" y="86"/>
                  </a:cubicBezTo>
                  <a:cubicBezTo>
                    <a:pt x="50" y="87"/>
                    <a:pt x="51" y="87"/>
                    <a:pt x="51" y="87"/>
                  </a:cubicBezTo>
                  <a:cubicBezTo>
                    <a:pt x="51" y="88"/>
                    <a:pt x="51" y="88"/>
                    <a:pt x="51" y="88"/>
                  </a:cubicBezTo>
                  <a:cubicBezTo>
                    <a:pt x="51" y="88"/>
                    <a:pt x="51" y="89"/>
                    <a:pt x="52" y="89"/>
                  </a:cubicBezTo>
                  <a:cubicBezTo>
                    <a:pt x="53" y="89"/>
                    <a:pt x="55" y="89"/>
                    <a:pt x="56" y="90"/>
                  </a:cubicBezTo>
                  <a:cubicBezTo>
                    <a:pt x="57" y="90"/>
                    <a:pt x="58" y="91"/>
                    <a:pt x="58" y="91"/>
                  </a:cubicBezTo>
                  <a:cubicBezTo>
                    <a:pt x="58" y="91"/>
                    <a:pt x="58" y="92"/>
                    <a:pt x="58" y="92"/>
                  </a:cubicBezTo>
                  <a:cubicBezTo>
                    <a:pt x="58" y="93"/>
                    <a:pt x="59" y="94"/>
                    <a:pt x="59" y="94"/>
                  </a:cubicBezTo>
                  <a:cubicBezTo>
                    <a:pt x="59" y="94"/>
                    <a:pt x="60" y="95"/>
                    <a:pt x="60" y="95"/>
                  </a:cubicBezTo>
                  <a:cubicBezTo>
                    <a:pt x="61" y="96"/>
                    <a:pt x="61" y="98"/>
                    <a:pt x="61" y="99"/>
                  </a:cubicBezTo>
                  <a:cubicBezTo>
                    <a:pt x="61" y="100"/>
                    <a:pt x="60" y="100"/>
                    <a:pt x="60" y="100"/>
                  </a:cubicBezTo>
                  <a:cubicBezTo>
                    <a:pt x="60" y="100"/>
                    <a:pt x="60" y="101"/>
                    <a:pt x="60" y="101"/>
                  </a:cubicBezTo>
                  <a:cubicBezTo>
                    <a:pt x="60" y="101"/>
                    <a:pt x="60" y="102"/>
                    <a:pt x="60" y="102"/>
                  </a:cubicBezTo>
                  <a:cubicBezTo>
                    <a:pt x="60" y="103"/>
                    <a:pt x="60" y="103"/>
                    <a:pt x="61" y="104"/>
                  </a:cubicBezTo>
                  <a:cubicBezTo>
                    <a:pt x="61" y="104"/>
                    <a:pt x="61" y="104"/>
                    <a:pt x="61" y="103"/>
                  </a:cubicBezTo>
                  <a:cubicBezTo>
                    <a:pt x="61" y="103"/>
                    <a:pt x="62" y="103"/>
                    <a:pt x="62" y="102"/>
                  </a:cubicBezTo>
                  <a:cubicBezTo>
                    <a:pt x="62" y="102"/>
                    <a:pt x="63" y="102"/>
                    <a:pt x="63" y="101"/>
                  </a:cubicBezTo>
                  <a:cubicBezTo>
                    <a:pt x="65" y="101"/>
                    <a:pt x="65" y="101"/>
                    <a:pt x="67" y="101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1"/>
                    <a:pt x="69" y="101"/>
                    <a:pt x="69" y="102"/>
                  </a:cubicBezTo>
                  <a:cubicBezTo>
                    <a:pt x="69" y="102"/>
                    <a:pt x="70" y="102"/>
                    <a:pt x="70" y="102"/>
                  </a:cubicBezTo>
                  <a:cubicBezTo>
                    <a:pt x="71" y="102"/>
                    <a:pt x="73" y="103"/>
                    <a:pt x="73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4" y="103"/>
                    <a:pt x="76" y="102"/>
                    <a:pt x="77" y="103"/>
                  </a:cubicBezTo>
                  <a:cubicBezTo>
                    <a:pt x="78" y="103"/>
                    <a:pt x="80" y="104"/>
                    <a:pt x="81" y="104"/>
                  </a:cubicBezTo>
                  <a:cubicBezTo>
                    <a:pt x="82" y="103"/>
                    <a:pt x="82" y="103"/>
                    <a:pt x="82" y="102"/>
                  </a:cubicBezTo>
                  <a:cubicBezTo>
                    <a:pt x="83" y="102"/>
                    <a:pt x="83" y="101"/>
                    <a:pt x="84" y="101"/>
                  </a:cubicBezTo>
                  <a:cubicBezTo>
                    <a:pt x="84" y="101"/>
                    <a:pt x="84" y="101"/>
                    <a:pt x="85" y="101"/>
                  </a:cubicBezTo>
                  <a:cubicBezTo>
                    <a:pt x="85" y="100"/>
                    <a:pt x="85" y="100"/>
                    <a:pt x="85" y="100"/>
                  </a:cubicBezTo>
                  <a:cubicBezTo>
                    <a:pt x="86" y="100"/>
                    <a:pt x="86" y="100"/>
                    <a:pt x="86" y="100"/>
                  </a:cubicBezTo>
                  <a:cubicBezTo>
                    <a:pt x="87" y="99"/>
                    <a:pt x="87" y="99"/>
                    <a:pt x="87" y="99"/>
                  </a:cubicBezTo>
                  <a:cubicBezTo>
                    <a:pt x="88" y="100"/>
                    <a:pt x="87" y="102"/>
                    <a:pt x="88" y="101"/>
                  </a:cubicBezTo>
                  <a:cubicBezTo>
                    <a:pt x="88" y="101"/>
                    <a:pt x="89" y="101"/>
                    <a:pt x="89" y="101"/>
                  </a:cubicBezTo>
                  <a:cubicBezTo>
                    <a:pt x="89" y="100"/>
                    <a:pt x="89" y="100"/>
                    <a:pt x="89" y="100"/>
                  </a:cubicBezTo>
                  <a:cubicBezTo>
                    <a:pt x="90" y="99"/>
                    <a:pt x="91" y="100"/>
                    <a:pt x="91" y="99"/>
                  </a:cubicBezTo>
                  <a:cubicBezTo>
                    <a:pt x="91" y="98"/>
                    <a:pt x="91" y="98"/>
                    <a:pt x="90" y="97"/>
                  </a:cubicBezTo>
                  <a:cubicBezTo>
                    <a:pt x="90" y="97"/>
                    <a:pt x="90" y="96"/>
                    <a:pt x="90" y="95"/>
                  </a:cubicBezTo>
                  <a:cubicBezTo>
                    <a:pt x="91" y="95"/>
                    <a:pt x="91" y="94"/>
                    <a:pt x="92" y="94"/>
                  </a:cubicBezTo>
                  <a:cubicBezTo>
                    <a:pt x="92" y="93"/>
                    <a:pt x="93" y="93"/>
                    <a:pt x="94" y="93"/>
                  </a:cubicBezTo>
                  <a:cubicBezTo>
                    <a:pt x="95" y="93"/>
                    <a:pt x="95" y="94"/>
                    <a:pt x="96" y="94"/>
                  </a:cubicBezTo>
                  <a:cubicBezTo>
                    <a:pt x="96" y="94"/>
                    <a:pt x="97" y="95"/>
                    <a:pt x="97" y="95"/>
                  </a:cubicBezTo>
                  <a:cubicBezTo>
                    <a:pt x="99" y="95"/>
                    <a:pt x="99" y="92"/>
                    <a:pt x="99" y="91"/>
                  </a:cubicBezTo>
                  <a:cubicBezTo>
                    <a:pt x="99" y="89"/>
                    <a:pt x="101" y="87"/>
                    <a:pt x="102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3" y="88"/>
                    <a:pt x="103" y="88"/>
                  </a:cubicBezTo>
                  <a:cubicBezTo>
                    <a:pt x="103" y="88"/>
                    <a:pt x="104" y="88"/>
                    <a:pt x="104" y="88"/>
                  </a:cubicBezTo>
                  <a:cubicBezTo>
                    <a:pt x="105" y="87"/>
                    <a:pt x="106" y="87"/>
                    <a:pt x="107" y="87"/>
                  </a:cubicBezTo>
                  <a:cubicBezTo>
                    <a:pt x="107" y="88"/>
                    <a:pt x="108" y="88"/>
                    <a:pt x="108" y="89"/>
                  </a:cubicBezTo>
                  <a:cubicBezTo>
                    <a:pt x="108" y="90"/>
                    <a:pt x="108" y="90"/>
                    <a:pt x="107" y="91"/>
                  </a:cubicBezTo>
                  <a:cubicBezTo>
                    <a:pt x="107" y="91"/>
                    <a:pt x="107" y="92"/>
                    <a:pt x="107" y="92"/>
                  </a:cubicBezTo>
                  <a:cubicBezTo>
                    <a:pt x="107" y="93"/>
                    <a:pt x="107" y="94"/>
                    <a:pt x="108" y="94"/>
                  </a:cubicBezTo>
                  <a:cubicBezTo>
                    <a:pt x="109" y="94"/>
                    <a:pt x="111" y="94"/>
                    <a:pt x="111" y="94"/>
                  </a:cubicBezTo>
                  <a:cubicBezTo>
                    <a:pt x="112" y="94"/>
                    <a:pt x="113" y="93"/>
                    <a:pt x="113" y="93"/>
                  </a:cubicBezTo>
                  <a:cubicBezTo>
                    <a:pt x="114" y="91"/>
                    <a:pt x="113" y="90"/>
                    <a:pt x="112" y="89"/>
                  </a:cubicBezTo>
                  <a:cubicBezTo>
                    <a:pt x="112" y="89"/>
                    <a:pt x="111" y="89"/>
                    <a:pt x="111" y="89"/>
                  </a:cubicBezTo>
                  <a:cubicBezTo>
                    <a:pt x="111" y="88"/>
                    <a:pt x="110" y="88"/>
                    <a:pt x="110" y="87"/>
                  </a:cubicBezTo>
                  <a:cubicBezTo>
                    <a:pt x="110" y="87"/>
                    <a:pt x="109" y="87"/>
                    <a:pt x="109" y="86"/>
                  </a:cubicBezTo>
                  <a:cubicBezTo>
                    <a:pt x="109" y="86"/>
                    <a:pt x="108" y="86"/>
                    <a:pt x="108" y="85"/>
                  </a:cubicBezTo>
                  <a:cubicBezTo>
                    <a:pt x="108" y="85"/>
                    <a:pt x="108" y="84"/>
                    <a:pt x="108" y="84"/>
                  </a:cubicBezTo>
                  <a:cubicBezTo>
                    <a:pt x="108" y="83"/>
                    <a:pt x="108" y="83"/>
                    <a:pt x="109" y="82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10" y="81"/>
                    <a:pt x="110" y="80"/>
                    <a:pt x="110" y="80"/>
                  </a:cubicBezTo>
                  <a:cubicBezTo>
                    <a:pt x="111" y="79"/>
                    <a:pt x="111" y="78"/>
                    <a:pt x="111" y="77"/>
                  </a:cubicBezTo>
                  <a:cubicBezTo>
                    <a:pt x="112" y="76"/>
                    <a:pt x="112" y="76"/>
                    <a:pt x="112" y="75"/>
                  </a:cubicBezTo>
                  <a:cubicBezTo>
                    <a:pt x="112" y="73"/>
                    <a:pt x="112" y="72"/>
                    <a:pt x="112" y="70"/>
                  </a:cubicBezTo>
                  <a:cubicBezTo>
                    <a:pt x="112" y="69"/>
                    <a:pt x="112" y="68"/>
                    <a:pt x="112" y="66"/>
                  </a:cubicBezTo>
                  <a:cubicBezTo>
                    <a:pt x="112" y="66"/>
                    <a:pt x="112" y="66"/>
                    <a:pt x="112" y="66"/>
                  </a:cubicBezTo>
                  <a:cubicBezTo>
                    <a:pt x="112" y="65"/>
                    <a:pt x="112" y="65"/>
                    <a:pt x="112" y="65"/>
                  </a:cubicBezTo>
                  <a:cubicBezTo>
                    <a:pt x="113" y="64"/>
                    <a:pt x="113" y="64"/>
                    <a:pt x="113" y="63"/>
                  </a:cubicBezTo>
                  <a:cubicBezTo>
                    <a:pt x="114" y="63"/>
                    <a:pt x="114" y="63"/>
                    <a:pt x="115" y="63"/>
                  </a:cubicBezTo>
                  <a:cubicBezTo>
                    <a:pt x="115" y="63"/>
                    <a:pt x="116" y="62"/>
                    <a:pt x="116" y="62"/>
                  </a:cubicBezTo>
                  <a:cubicBezTo>
                    <a:pt x="117" y="62"/>
                    <a:pt x="117" y="61"/>
                    <a:pt x="117" y="61"/>
                  </a:cubicBezTo>
                  <a:cubicBezTo>
                    <a:pt x="117" y="61"/>
                    <a:pt x="118" y="61"/>
                    <a:pt x="119" y="61"/>
                  </a:cubicBezTo>
                  <a:cubicBezTo>
                    <a:pt x="119" y="60"/>
                    <a:pt x="120" y="60"/>
                    <a:pt x="121" y="60"/>
                  </a:cubicBezTo>
                  <a:cubicBezTo>
                    <a:pt x="122" y="60"/>
                    <a:pt x="122" y="60"/>
                    <a:pt x="122" y="60"/>
                  </a:cubicBezTo>
                  <a:cubicBezTo>
                    <a:pt x="122" y="60"/>
                    <a:pt x="122" y="59"/>
                    <a:pt x="122" y="59"/>
                  </a:cubicBezTo>
                  <a:cubicBezTo>
                    <a:pt x="123" y="58"/>
                    <a:pt x="122" y="58"/>
                    <a:pt x="123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57"/>
                    <a:pt x="123" y="57"/>
                    <a:pt x="123" y="57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4" y="56"/>
                    <a:pt x="125" y="55"/>
                    <a:pt x="125" y="55"/>
                  </a:cubicBezTo>
                  <a:cubicBezTo>
                    <a:pt x="126" y="55"/>
                    <a:pt x="127" y="54"/>
                    <a:pt x="127" y="54"/>
                  </a:cubicBezTo>
                  <a:cubicBezTo>
                    <a:pt x="128" y="53"/>
                    <a:pt x="128" y="53"/>
                    <a:pt x="128" y="53"/>
                  </a:cubicBezTo>
                  <a:cubicBezTo>
                    <a:pt x="129" y="53"/>
                    <a:pt x="129" y="52"/>
                    <a:pt x="130" y="52"/>
                  </a:cubicBezTo>
                  <a:cubicBezTo>
                    <a:pt x="131" y="52"/>
                    <a:pt x="131" y="52"/>
                    <a:pt x="131" y="52"/>
                  </a:cubicBezTo>
                  <a:cubicBezTo>
                    <a:pt x="132" y="52"/>
                    <a:pt x="132" y="52"/>
                    <a:pt x="132" y="52"/>
                  </a:cubicBezTo>
                  <a:cubicBezTo>
                    <a:pt x="133" y="51"/>
                    <a:pt x="133" y="51"/>
                    <a:pt x="134" y="51"/>
                  </a:cubicBezTo>
                  <a:cubicBezTo>
                    <a:pt x="134" y="50"/>
                    <a:pt x="134" y="50"/>
                    <a:pt x="134" y="50"/>
                  </a:cubicBezTo>
                  <a:cubicBezTo>
                    <a:pt x="134" y="49"/>
                    <a:pt x="135" y="49"/>
                    <a:pt x="135" y="49"/>
                  </a:cubicBezTo>
                  <a:cubicBezTo>
                    <a:pt x="135" y="49"/>
                    <a:pt x="135" y="49"/>
                    <a:pt x="136" y="49"/>
                  </a:cubicBezTo>
                  <a:cubicBezTo>
                    <a:pt x="137" y="48"/>
                    <a:pt x="137" y="48"/>
                    <a:pt x="136" y="4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9E4E9607-6FFC-A9A5-A23A-4C5FBE9F7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19851" y="3265488"/>
              <a:ext cx="225425" cy="200025"/>
            </a:xfrm>
            <a:custGeom>
              <a:avLst/>
              <a:gdLst>
                <a:gd name="T0" fmla="*/ 212 w 218"/>
                <a:gd name="T1" fmla="*/ 107 h 194"/>
                <a:gd name="T2" fmla="*/ 206 w 218"/>
                <a:gd name="T3" fmla="*/ 97 h 194"/>
                <a:gd name="T4" fmla="*/ 196 w 218"/>
                <a:gd name="T5" fmla="*/ 93 h 194"/>
                <a:gd name="T6" fmla="*/ 183 w 218"/>
                <a:gd name="T7" fmla="*/ 73 h 194"/>
                <a:gd name="T8" fmla="*/ 179 w 218"/>
                <a:gd name="T9" fmla="*/ 60 h 194"/>
                <a:gd name="T10" fmla="*/ 174 w 218"/>
                <a:gd name="T11" fmla="*/ 49 h 194"/>
                <a:gd name="T12" fmla="*/ 176 w 218"/>
                <a:gd name="T13" fmla="*/ 37 h 194"/>
                <a:gd name="T14" fmla="*/ 174 w 218"/>
                <a:gd name="T15" fmla="*/ 28 h 194"/>
                <a:gd name="T16" fmla="*/ 163 w 218"/>
                <a:gd name="T17" fmla="*/ 15 h 194"/>
                <a:gd name="T18" fmla="*/ 151 w 218"/>
                <a:gd name="T19" fmla="*/ 13 h 194"/>
                <a:gd name="T20" fmla="*/ 140 w 218"/>
                <a:gd name="T21" fmla="*/ 18 h 194"/>
                <a:gd name="T22" fmla="*/ 125 w 218"/>
                <a:gd name="T23" fmla="*/ 7 h 194"/>
                <a:gd name="T24" fmla="*/ 108 w 218"/>
                <a:gd name="T25" fmla="*/ 3 h 194"/>
                <a:gd name="T26" fmla="*/ 89 w 218"/>
                <a:gd name="T27" fmla="*/ 14 h 194"/>
                <a:gd name="T28" fmla="*/ 78 w 218"/>
                <a:gd name="T29" fmla="*/ 20 h 194"/>
                <a:gd name="T30" fmla="*/ 73 w 218"/>
                <a:gd name="T31" fmla="*/ 29 h 194"/>
                <a:gd name="T32" fmla="*/ 75 w 218"/>
                <a:gd name="T33" fmla="*/ 35 h 194"/>
                <a:gd name="T34" fmla="*/ 77 w 218"/>
                <a:gd name="T35" fmla="*/ 40 h 194"/>
                <a:gd name="T36" fmla="*/ 68 w 218"/>
                <a:gd name="T37" fmla="*/ 44 h 194"/>
                <a:gd name="T38" fmla="*/ 65 w 218"/>
                <a:gd name="T39" fmla="*/ 49 h 194"/>
                <a:gd name="T40" fmla="*/ 56 w 218"/>
                <a:gd name="T41" fmla="*/ 52 h 194"/>
                <a:gd name="T42" fmla="*/ 54 w 218"/>
                <a:gd name="T43" fmla="*/ 66 h 194"/>
                <a:gd name="T44" fmla="*/ 52 w 218"/>
                <a:gd name="T45" fmla="*/ 75 h 194"/>
                <a:gd name="T46" fmla="*/ 51 w 218"/>
                <a:gd name="T47" fmla="*/ 83 h 194"/>
                <a:gd name="T48" fmla="*/ 46 w 218"/>
                <a:gd name="T49" fmla="*/ 77 h 194"/>
                <a:gd name="T50" fmla="*/ 37 w 218"/>
                <a:gd name="T51" fmla="*/ 82 h 194"/>
                <a:gd name="T52" fmla="*/ 32 w 218"/>
                <a:gd name="T53" fmla="*/ 90 h 194"/>
                <a:gd name="T54" fmla="*/ 27 w 218"/>
                <a:gd name="T55" fmla="*/ 90 h 194"/>
                <a:gd name="T56" fmla="*/ 13 w 218"/>
                <a:gd name="T57" fmla="*/ 91 h 194"/>
                <a:gd name="T58" fmla="*/ 4 w 218"/>
                <a:gd name="T59" fmla="*/ 92 h 194"/>
                <a:gd name="T60" fmla="*/ 9 w 218"/>
                <a:gd name="T61" fmla="*/ 110 h 194"/>
                <a:gd name="T62" fmla="*/ 16 w 218"/>
                <a:gd name="T63" fmla="*/ 128 h 194"/>
                <a:gd name="T64" fmla="*/ 18 w 218"/>
                <a:gd name="T65" fmla="*/ 137 h 194"/>
                <a:gd name="T66" fmla="*/ 9 w 218"/>
                <a:gd name="T67" fmla="*/ 144 h 194"/>
                <a:gd name="T68" fmla="*/ 2 w 218"/>
                <a:gd name="T69" fmla="*/ 156 h 194"/>
                <a:gd name="T70" fmla="*/ 11 w 218"/>
                <a:gd name="T71" fmla="*/ 165 h 194"/>
                <a:gd name="T72" fmla="*/ 7 w 218"/>
                <a:gd name="T73" fmla="*/ 175 h 194"/>
                <a:gd name="T74" fmla="*/ 20 w 218"/>
                <a:gd name="T75" fmla="*/ 177 h 194"/>
                <a:gd name="T76" fmla="*/ 30 w 218"/>
                <a:gd name="T77" fmla="*/ 170 h 194"/>
                <a:gd name="T78" fmla="*/ 52 w 218"/>
                <a:gd name="T79" fmla="*/ 170 h 194"/>
                <a:gd name="T80" fmla="*/ 65 w 218"/>
                <a:gd name="T81" fmla="*/ 172 h 194"/>
                <a:gd name="T82" fmla="*/ 87 w 218"/>
                <a:gd name="T83" fmla="*/ 175 h 194"/>
                <a:gd name="T84" fmla="*/ 94 w 218"/>
                <a:gd name="T85" fmla="*/ 181 h 194"/>
                <a:gd name="T86" fmla="*/ 105 w 218"/>
                <a:gd name="T87" fmla="*/ 182 h 194"/>
                <a:gd name="T88" fmla="*/ 118 w 218"/>
                <a:gd name="T89" fmla="*/ 183 h 194"/>
                <a:gd name="T90" fmla="*/ 129 w 218"/>
                <a:gd name="T91" fmla="*/ 183 h 194"/>
                <a:gd name="T92" fmla="*/ 140 w 218"/>
                <a:gd name="T93" fmla="*/ 186 h 194"/>
                <a:gd name="T94" fmla="*/ 161 w 218"/>
                <a:gd name="T95" fmla="*/ 190 h 194"/>
                <a:gd name="T96" fmla="*/ 169 w 218"/>
                <a:gd name="T97" fmla="*/ 174 h 194"/>
                <a:gd name="T98" fmla="*/ 176 w 218"/>
                <a:gd name="T99" fmla="*/ 164 h 194"/>
                <a:gd name="T100" fmla="*/ 185 w 218"/>
                <a:gd name="T101" fmla="*/ 160 h 194"/>
                <a:gd name="T102" fmla="*/ 192 w 218"/>
                <a:gd name="T103" fmla="*/ 155 h 194"/>
                <a:gd name="T104" fmla="*/ 188 w 218"/>
                <a:gd name="T105" fmla="*/ 136 h 194"/>
                <a:gd name="T106" fmla="*/ 191 w 218"/>
                <a:gd name="T107" fmla="*/ 119 h 194"/>
                <a:gd name="T108" fmla="*/ 208 w 218"/>
                <a:gd name="T109" fmla="*/ 120 h 194"/>
                <a:gd name="T110" fmla="*/ 216 w 218"/>
                <a:gd name="T111" fmla="*/ 11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18" h="194">
                  <a:moveTo>
                    <a:pt x="3" y="91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3" y="92"/>
                    <a:pt x="3" y="92"/>
                    <a:pt x="3" y="91"/>
                  </a:cubicBezTo>
                  <a:moveTo>
                    <a:pt x="217" y="108"/>
                  </a:moveTo>
                  <a:cubicBezTo>
                    <a:pt x="217" y="107"/>
                    <a:pt x="216" y="108"/>
                    <a:pt x="215" y="108"/>
                  </a:cubicBezTo>
                  <a:cubicBezTo>
                    <a:pt x="213" y="108"/>
                    <a:pt x="213" y="108"/>
                    <a:pt x="212" y="107"/>
                  </a:cubicBezTo>
                  <a:cubicBezTo>
                    <a:pt x="211" y="105"/>
                    <a:pt x="211" y="104"/>
                    <a:pt x="211" y="102"/>
                  </a:cubicBezTo>
                  <a:cubicBezTo>
                    <a:pt x="211" y="102"/>
                    <a:pt x="211" y="101"/>
                    <a:pt x="211" y="100"/>
                  </a:cubicBezTo>
                  <a:cubicBezTo>
                    <a:pt x="211" y="100"/>
                    <a:pt x="212" y="98"/>
                    <a:pt x="211" y="97"/>
                  </a:cubicBezTo>
                  <a:cubicBezTo>
                    <a:pt x="210" y="96"/>
                    <a:pt x="209" y="98"/>
                    <a:pt x="208" y="98"/>
                  </a:cubicBezTo>
                  <a:cubicBezTo>
                    <a:pt x="208" y="98"/>
                    <a:pt x="208" y="97"/>
                    <a:pt x="207" y="97"/>
                  </a:cubicBezTo>
                  <a:cubicBezTo>
                    <a:pt x="207" y="97"/>
                    <a:pt x="207" y="97"/>
                    <a:pt x="206" y="97"/>
                  </a:cubicBezTo>
                  <a:cubicBezTo>
                    <a:pt x="206" y="97"/>
                    <a:pt x="206" y="97"/>
                    <a:pt x="205" y="97"/>
                  </a:cubicBezTo>
                  <a:cubicBezTo>
                    <a:pt x="205" y="96"/>
                    <a:pt x="205" y="96"/>
                    <a:pt x="204" y="95"/>
                  </a:cubicBezTo>
                  <a:cubicBezTo>
                    <a:pt x="203" y="95"/>
                    <a:pt x="202" y="95"/>
                    <a:pt x="201" y="95"/>
                  </a:cubicBezTo>
                  <a:cubicBezTo>
                    <a:pt x="199" y="95"/>
                    <a:pt x="197" y="96"/>
                    <a:pt x="195" y="96"/>
                  </a:cubicBezTo>
                  <a:cubicBezTo>
                    <a:pt x="194" y="95"/>
                    <a:pt x="195" y="95"/>
                    <a:pt x="195" y="95"/>
                  </a:cubicBezTo>
                  <a:cubicBezTo>
                    <a:pt x="195" y="94"/>
                    <a:pt x="195" y="93"/>
                    <a:pt x="196" y="93"/>
                  </a:cubicBezTo>
                  <a:cubicBezTo>
                    <a:pt x="197" y="91"/>
                    <a:pt x="197" y="89"/>
                    <a:pt x="197" y="87"/>
                  </a:cubicBezTo>
                  <a:cubicBezTo>
                    <a:pt x="197" y="86"/>
                    <a:pt x="196" y="85"/>
                    <a:pt x="196" y="85"/>
                  </a:cubicBezTo>
                  <a:cubicBezTo>
                    <a:pt x="196" y="84"/>
                    <a:pt x="195" y="83"/>
                    <a:pt x="194" y="83"/>
                  </a:cubicBezTo>
                  <a:cubicBezTo>
                    <a:pt x="192" y="81"/>
                    <a:pt x="188" y="84"/>
                    <a:pt x="187" y="80"/>
                  </a:cubicBezTo>
                  <a:cubicBezTo>
                    <a:pt x="186" y="79"/>
                    <a:pt x="186" y="78"/>
                    <a:pt x="186" y="77"/>
                  </a:cubicBezTo>
                  <a:cubicBezTo>
                    <a:pt x="185" y="76"/>
                    <a:pt x="184" y="74"/>
                    <a:pt x="183" y="73"/>
                  </a:cubicBezTo>
                  <a:cubicBezTo>
                    <a:pt x="182" y="72"/>
                    <a:pt x="183" y="70"/>
                    <a:pt x="181" y="69"/>
                  </a:cubicBezTo>
                  <a:cubicBezTo>
                    <a:pt x="181" y="69"/>
                    <a:pt x="179" y="69"/>
                    <a:pt x="178" y="69"/>
                  </a:cubicBezTo>
                  <a:cubicBezTo>
                    <a:pt x="178" y="68"/>
                    <a:pt x="179" y="67"/>
                    <a:pt x="179" y="67"/>
                  </a:cubicBezTo>
                  <a:cubicBezTo>
                    <a:pt x="180" y="66"/>
                    <a:pt x="181" y="65"/>
                    <a:pt x="181" y="63"/>
                  </a:cubicBezTo>
                  <a:cubicBezTo>
                    <a:pt x="181" y="62"/>
                    <a:pt x="181" y="61"/>
                    <a:pt x="181" y="61"/>
                  </a:cubicBezTo>
                  <a:cubicBezTo>
                    <a:pt x="180" y="60"/>
                    <a:pt x="180" y="59"/>
                    <a:pt x="179" y="60"/>
                  </a:cubicBezTo>
                  <a:cubicBezTo>
                    <a:pt x="178" y="60"/>
                    <a:pt x="178" y="60"/>
                    <a:pt x="177" y="59"/>
                  </a:cubicBezTo>
                  <a:cubicBezTo>
                    <a:pt x="176" y="59"/>
                    <a:pt x="176" y="58"/>
                    <a:pt x="175" y="58"/>
                  </a:cubicBezTo>
                  <a:cubicBezTo>
                    <a:pt x="174" y="57"/>
                    <a:pt x="172" y="57"/>
                    <a:pt x="172" y="55"/>
                  </a:cubicBezTo>
                  <a:cubicBezTo>
                    <a:pt x="171" y="54"/>
                    <a:pt x="172" y="53"/>
                    <a:pt x="172" y="51"/>
                  </a:cubicBezTo>
                  <a:cubicBezTo>
                    <a:pt x="172" y="50"/>
                    <a:pt x="171" y="50"/>
                    <a:pt x="172" y="49"/>
                  </a:cubicBezTo>
                  <a:cubicBezTo>
                    <a:pt x="172" y="49"/>
                    <a:pt x="173" y="49"/>
                    <a:pt x="174" y="49"/>
                  </a:cubicBezTo>
                  <a:cubicBezTo>
                    <a:pt x="174" y="48"/>
                    <a:pt x="174" y="48"/>
                    <a:pt x="175" y="48"/>
                  </a:cubicBezTo>
                  <a:cubicBezTo>
                    <a:pt x="175" y="47"/>
                    <a:pt x="175" y="47"/>
                    <a:pt x="175" y="46"/>
                  </a:cubicBezTo>
                  <a:cubicBezTo>
                    <a:pt x="175" y="46"/>
                    <a:pt x="176" y="46"/>
                    <a:pt x="176" y="45"/>
                  </a:cubicBezTo>
                  <a:cubicBezTo>
                    <a:pt x="177" y="45"/>
                    <a:pt x="176" y="44"/>
                    <a:pt x="176" y="44"/>
                  </a:cubicBezTo>
                  <a:cubicBezTo>
                    <a:pt x="176" y="42"/>
                    <a:pt x="176" y="42"/>
                    <a:pt x="176" y="41"/>
                  </a:cubicBezTo>
                  <a:cubicBezTo>
                    <a:pt x="177" y="40"/>
                    <a:pt x="176" y="39"/>
                    <a:pt x="176" y="37"/>
                  </a:cubicBezTo>
                  <a:cubicBezTo>
                    <a:pt x="175" y="37"/>
                    <a:pt x="173" y="37"/>
                    <a:pt x="173" y="36"/>
                  </a:cubicBezTo>
                  <a:cubicBezTo>
                    <a:pt x="173" y="35"/>
                    <a:pt x="173" y="36"/>
                    <a:pt x="173" y="35"/>
                  </a:cubicBezTo>
                  <a:cubicBezTo>
                    <a:pt x="173" y="34"/>
                    <a:pt x="173" y="33"/>
                    <a:pt x="174" y="33"/>
                  </a:cubicBezTo>
                  <a:cubicBezTo>
                    <a:pt x="174" y="32"/>
                    <a:pt x="174" y="32"/>
                    <a:pt x="175" y="32"/>
                  </a:cubicBezTo>
                  <a:cubicBezTo>
                    <a:pt x="175" y="32"/>
                    <a:pt x="174" y="31"/>
                    <a:pt x="174" y="31"/>
                  </a:cubicBezTo>
                  <a:cubicBezTo>
                    <a:pt x="174" y="30"/>
                    <a:pt x="174" y="29"/>
                    <a:pt x="174" y="28"/>
                  </a:cubicBezTo>
                  <a:cubicBezTo>
                    <a:pt x="174" y="26"/>
                    <a:pt x="175" y="25"/>
                    <a:pt x="176" y="24"/>
                  </a:cubicBezTo>
                  <a:cubicBezTo>
                    <a:pt x="176" y="23"/>
                    <a:pt x="175" y="22"/>
                    <a:pt x="175" y="21"/>
                  </a:cubicBezTo>
                  <a:cubicBezTo>
                    <a:pt x="174" y="21"/>
                    <a:pt x="172" y="22"/>
                    <a:pt x="172" y="22"/>
                  </a:cubicBezTo>
                  <a:cubicBezTo>
                    <a:pt x="169" y="22"/>
                    <a:pt x="170" y="19"/>
                    <a:pt x="170" y="18"/>
                  </a:cubicBezTo>
                  <a:cubicBezTo>
                    <a:pt x="169" y="17"/>
                    <a:pt x="168" y="17"/>
                    <a:pt x="167" y="16"/>
                  </a:cubicBezTo>
                  <a:cubicBezTo>
                    <a:pt x="165" y="15"/>
                    <a:pt x="165" y="15"/>
                    <a:pt x="163" y="15"/>
                  </a:cubicBezTo>
                  <a:cubicBezTo>
                    <a:pt x="162" y="14"/>
                    <a:pt x="162" y="14"/>
                    <a:pt x="161" y="13"/>
                  </a:cubicBezTo>
                  <a:cubicBezTo>
                    <a:pt x="160" y="13"/>
                    <a:pt x="160" y="12"/>
                    <a:pt x="159" y="11"/>
                  </a:cubicBezTo>
                  <a:cubicBezTo>
                    <a:pt x="158" y="10"/>
                    <a:pt x="156" y="12"/>
                    <a:pt x="154" y="12"/>
                  </a:cubicBezTo>
                  <a:cubicBezTo>
                    <a:pt x="154" y="13"/>
                    <a:pt x="154" y="13"/>
                    <a:pt x="154" y="13"/>
                  </a:cubicBezTo>
                  <a:cubicBezTo>
                    <a:pt x="153" y="13"/>
                    <a:pt x="153" y="13"/>
                    <a:pt x="152" y="13"/>
                  </a:cubicBezTo>
                  <a:cubicBezTo>
                    <a:pt x="151" y="13"/>
                    <a:pt x="151" y="13"/>
                    <a:pt x="151" y="13"/>
                  </a:cubicBezTo>
                  <a:cubicBezTo>
                    <a:pt x="150" y="14"/>
                    <a:pt x="150" y="16"/>
                    <a:pt x="149" y="17"/>
                  </a:cubicBezTo>
                  <a:cubicBezTo>
                    <a:pt x="148" y="17"/>
                    <a:pt x="147" y="15"/>
                    <a:pt x="146" y="16"/>
                  </a:cubicBezTo>
                  <a:cubicBezTo>
                    <a:pt x="146" y="16"/>
                    <a:pt x="145" y="16"/>
                    <a:pt x="145" y="17"/>
                  </a:cubicBezTo>
                  <a:cubicBezTo>
                    <a:pt x="144" y="17"/>
                    <a:pt x="145" y="17"/>
                    <a:pt x="144" y="18"/>
                  </a:cubicBezTo>
                  <a:cubicBezTo>
                    <a:pt x="143" y="18"/>
                    <a:pt x="143" y="18"/>
                    <a:pt x="143" y="18"/>
                  </a:cubicBezTo>
                  <a:cubicBezTo>
                    <a:pt x="142" y="18"/>
                    <a:pt x="141" y="18"/>
                    <a:pt x="140" y="18"/>
                  </a:cubicBezTo>
                  <a:cubicBezTo>
                    <a:pt x="139" y="17"/>
                    <a:pt x="140" y="15"/>
                    <a:pt x="140" y="14"/>
                  </a:cubicBezTo>
                  <a:cubicBezTo>
                    <a:pt x="140" y="13"/>
                    <a:pt x="140" y="12"/>
                    <a:pt x="140" y="12"/>
                  </a:cubicBezTo>
                  <a:cubicBezTo>
                    <a:pt x="140" y="11"/>
                    <a:pt x="140" y="11"/>
                    <a:pt x="140" y="10"/>
                  </a:cubicBezTo>
                  <a:cubicBezTo>
                    <a:pt x="140" y="6"/>
                    <a:pt x="137" y="6"/>
                    <a:pt x="134" y="6"/>
                  </a:cubicBezTo>
                  <a:cubicBezTo>
                    <a:pt x="132" y="6"/>
                    <a:pt x="130" y="6"/>
                    <a:pt x="128" y="7"/>
                  </a:cubicBezTo>
                  <a:cubicBezTo>
                    <a:pt x="127" y="7"/>
                    <a:pt x="126" y="8"/>
                    <a:pt x="125" y="7"/>
                  </a:cubicBezTo>
                  <a:cubicBezTo>
                    <a:pt x="124" y="6"/>
                    <a:pt x="123" y="5"/>
                    <a:pt x="123" y="4"/>
                  </a:cubicBezTo>
                  <a:cubicBezTo>
                    <a:pt x="122" y="2"/>
                    <a:pt x="121" y="1"/>
                    <a:pt x="119" y="2"/>
                  </a:cubicBezTo>
                  <a:cubicBezTo>
                    <a:pt x="118" y="2"/>
                    <a:pt x="116" y="3"/>
                    <a:pt x="115" y="3"/>
                  </a:cubicBezTo>
                  <a:cubicBezTo>
                    <a:pt x="114" y="3"/>
                    <a:pt x="112" y="2"/>
                    <a:pt x="112" y="2"/>
                  </a:cubicBezTo>
                  <a:cubicBezTo>
                    <a:pt x="112" y="2"/>
                    <a:pt x="112" y="0"/>
                    <a:pt x="111" y="0"/>
                  </a:cubicBezTo>
                  <a:cubicBezTo>
                    <a:pt x="111" y="0"/>
                    <a:pt x="109" y="2"/>
                    <a:pt x="108" y="3"/>
                  </a:cubicBezTo>
                  <a:cubicBezTo>
                    <a:pt x="107" y="4"/>
                    <a:pt x="105" y="6"/>
                    <a:pt x="104" y="7"/>
                  </a:cubicBezTo>
                  <a:cubicBezTo>
                    <a:pt x="102" y="7"/>
                    <a:pt x="100" y="8"/>
                    <a:pt x="100" y="10"/>
                  </a:cubicBezTo>
                  <a:cubicBezTo>
                    <a:pt x="99" y="12"/>
                    <a:pt x="101" y="14"/>
                    <a:pt x="99" y="15"/>
                  </a:cubicBezTo>
                  <a:cubicBezTo>
                    <a:pt x="98" y="16"/>
                    <a:pt x="96" y="15"/>
                    <a:pt x="94" y="15"/>
                  </a:cubicBezTo>
                  <a:cubicBezTo>
                    <a:pt x="93" y="15"/>
                    <a:pt x="92" y="15"/>
                    <a:pt x="91" y="15"/>
                  </a:cubicBezTo>
                  <a:cubicBezTo>
                    <a:pt x="90" y="15"/>
                    <a:pt x="89" y="14"/>
                    <a:pt x="89" y="14"/>
                  </a:cubicBezTo>
                  <a:cubicBezTo>
                    <a:pt x="87" y="13"/>
                    <a:pt x="86" y="14"/>
                    <a:pt x="85" y="15"/>
                  </a:cubicBezTo>
                  <a:cubicBezTo>
                    <a:pt x="84" y="15"/>
                    <a:pt x="84" y="16"/>
                    <a:pt x="84" y="16"/>
                  </a:cubicBezTo>
                  <a:cubicBezTo>
                    <a:pt x="84" y="16"/>
                    <a:pt x="83" y="16"/>
                    <a:pt x="83" y="16"/>
                  </a:cubicBezTo>
                  <a:cubicBezTo>
                    <a:pt x="82" y="16"/>
                    <a:pt x="82" y="17"/>
                    <a:pt x="81" y="17"/>
                  </a:cubicBezTo>
                  <a:cubicBezTo>
                    <a:pt x="80" y="18"/>
                    <a:pt x="80" y="19"/>
                    <a:pt x="80" y="20"/>
                  </a:cubicBezTo>
                  <a:cubicBezTo>
                    <a:pt x="79" y="20"/>
                    <a:pt x="79" y="20"/>
                    <a:pt x="78" y="20"/>
                  </a:cubicBezTo>
                  <a:cubicBezTo>
                    <a:pt x="77" y="20"/>
                    <a:pt x="76" y="20"/>
                    <a:pt x="76" y="20"/>
                  </a:cubicBezTo>
                  <a:cubicBezTo>
                    <a:pt x="75" y="20"/>
                    <a:pt x="75" y="20"/>
                    <a:pt x="75" y="20"/>
                  </a:cubicBezTo>
                  <a:cubicBezTo>
                    <a:pt x="75" y="20"/>
                    <a:pt x="76" y="20"/>
                    <a:pt x="76" y="21"/>
                  </a:cubicBezTo>
                  <a:cubicBezTo>
                    <a:pt x="78" y="22"/>
                    <a:pt x="75" y="25"/>
                    <a:pt x="75" y="26"/>
                  </a:cubicBezTo>
                  <a:cubicBezTo>
                    <a:pt x="75" y="27"/>
                    <a:pt x="74" y="27"/>
                    <a:pt x="73" y="28"/>
                  </a:cubicBezTo>
                  <a:cubicBezTo>
                    <a:pt x="73" y="28"/>
                    <a:pt x="73" y="28"/>
                    <a:pt x="73" y="29"/>
                  </a:cubicBezTo>
                  <a:cubicBezTo>
                    <a:pt x="73" y="30"/>
                    <a:pt x="73" y="30"/>
                    <a:pt x="74" y="30"/>
                  </a:cubicBezTo>
                  <a:cubicBezTo>
                    <a:pt x="74" y="30"/>
                    <a:pt x="74" y="30"/>
                    <a:pt x="74" y="31"/>
                  </a:cubicBezTo>
                  <a:cubicBezTo>
                    <a:pt x="74" y="32"/>
                    <a:pt x="74" y="32"/>
                    <a:pt x="73" y="33"/>
                  </a:cubicBezTo>
                  <a:cubicBezTo>
                    <a:pt x="73" y="34"/>
                    <a:pt x="73" y="34"/>
                    <a:pt x="73" y="35"/>
                  </a:cubicBezTo>
                  <a:cubicBezTo>
                    <a:pt x="74" y="35"/>
                    <a:pt x="74" y="36"/>
                    <a:pt x="75" y="36"/>
                  </a:cubicBezTo>
                  <a:cubicBezTo>
                    <a:pt x="75" y="36"/>
                    <a:pt x="75" y="35"/>
                    <a:pt x="75" y="35"/>
                  </a:cubicBezTo>
                  <a:cubicBezTo>
                    <a:pt x="75" y="35"/>
                    <a:pt x="76" y="35"/>
                    <a:pt x="76" y="35"/>
                  </a:cubicBezTo>
                  <a:cubicBezTo>
                    <a:pt x="77" y="35"/>
                    <a:pt x="79" y="35"/>
                    <a:pt x="79" y="36"/>
                  </a:cubicBezTo>
                  <a:cubicBezTo>
                    <a:pt x="80" y="37"/>
                    <a:pt x="80" y="37"/>
                    <a:pt x="79" y="38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78" y="38"/>
                    <a:pt x="77" y="38"/>
                    <a:pt x="77" y="39"/>
                  </a:cubicBezTo>
                  <a:cubicBezTo>
                    <a:pt x="77" y="39"/>
                    <a:pt x="77" y="39"/>
                    <a:pt x="77" y="40"/>
                  </a:cubicBezTo>
                  <a:cubicBezTo>
                    <a:pt x="76" y="40"/>
                    <a:pt x="76" y="40"/>
                    <a:pt x="75" y="41"/>
                  </a:cubicBezTo>
                  <a:cubicBezTo>
                    <a:pt x="75" y="41"/>
                    <a:pt x="75" y="41"/>
                    <a:pt x="74" y="41"/>
                  </a:cubicBezTo>
                  <a:cubicBezTo>
                    <a:pt x="74" y="41"/>
                    <a:pt x="74" y="41"/>
                    <a:pt x="73" y="41"/>
                  </a:cubicBezTo>
                  <a:cubicBezTo>
                    <a:pt x="72" y="41"/>
                    <a:pt x="72" y="42"/>
                    <a:pt x="71" y="42"/>
                  </a:cubicBezTo>
                  <a:cubicBezTo>
                    <a:pt x="71" y="42"/>
                    <a:pt x="71" y="42"/>
                    <a:pt x="70" y="43"/>
                  </a:cubicBezTo>
                  <a:cubicBezTo>
                    <a:pt x="70" y="43"/>
                    <a:pt x="69" y="44"/>
                    <a:pt x="68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66" y="45"/>
                    <a:pt x="66" y="45"/>
                    <a:pt x="66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65" y="47"/>
                    <a:pt x="66" y="47"/>
                    <a:pt x="65" y="48"/>
                  </a:cubicBezTo>
                  <a:cubicBezTo>
                    <a:pt x="65" y="48"/>
                    <a:pt x="65" y="49"/>
                    <a:pt x="65" y="49"/>
                  </a:cubicBezTo>
                  <a:cubicBezTo>
                    <a:pt x="65" y="49"/>
                    <a:pt x="65" y="49"/>
                    <a:pt x="64" y="49"/>
                  </a:cubicBezTo>
                  <a:cubicBezTo>
                    <a:pt x="63" y="49"/>
                    <a:pt x="62" y="49"/>
                    <a:pt x="62" y="50"/>
                  </a:cubicBezTo>
                  <a:cubicBezTo>
                    <a:pt x="61" y="50"/>
                    <a:pt x="60" y="50"/>
                    <a:pt x="60" y="50"/>
                  </a:cubicBezTo>
                  <a:cubicBezTo>
                    <a:pt x="60" y="50"/>
                    <a:pt x="60" y="51"/>
                    <a:pt x="59" y="51"/>
                  </a:cubicBezTo>
                  <a:cubicBezTo>
                    <a:pt x="59" y="51"/>
                    <a:pt x="58" y="52"/>
                    <a:pt x="58" y="52"/>
                  </a:cubicBezTo>
                  <a:cubicBezTo>
                    <a:pt x="57" y="52"/>
                    <a:pt x="57" y="52"/>
                    <a:pt x="56" y="52"/>
                  </a:cubicBezTo>
                  <a:cubicBezTo>
                    <a:pt x="56" y="53"/>
                    <a:pt x="56" y="53"/>
                    <a:pt x="55" y="54"/>
                  </a:cubicBezTo>
                  <a:cubicBezTo>
                    <a:pt x="55" y="54"/>
                    <a:pt x="55" y="54"/>
                    <a:pt x="55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57"/>
                    <a:pt x="55" y="58"/>
                    <a:pt x="55" y="59"/>
                  </a:cubicBezTo>
                  <a:cubicBezTo>
                    <a:pt x="55" y="61"/>
                    <a:pt x="55" y="62"/>
                    <a:pt x="55" y="64"/>
                  </a:cubicBezTo>
                  <a:cubicBezTo>
                    <a:pt x="55" y="65"/>
                    <a:pt x="55" y="65"/>
                    <a:pt x="54" y="66"/>
                  </a:cubicBezTo>
                  <a:cubicBezTo>
                    <a:pt x="54" y="67"/>
                    <a:pt x="54" y="68"/>
                    <a:pt x="53" y="69"/>
                  </a:cubicBezTo>
                  <a:cubicBezTo>
                    <a:pt x="53" y="69"/>
                    <a:pt x="53" y="70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2"/>
                    <a:pt x="51" y="72"/>
                    <a:pt x="51" y="73"/>
                  </a:cubicBezTo>
                  <a:cubicBezTo>
                    <a:pt x="51" y="73"/>
                    <a:pt x="51" y="74"/>
                    <a:pt x="51" y="74"/>
                  </a:cubicBezTo>
                  <a:cubicBezTo>
                    <a:pt x="51" y="75"/>
                    <a:pt x="52" y="75"/>
                    <a:pt x="52" y="75"/>
                  </a:cubicBezTo>
                  <a:cubicBezTo>
                    <a:pt x="52" y="76"/>
                    <a:pt x="53" y="76"/>
                    <a:pt x="53" y="76"/>
                  </a:cubicBezTo>
                  <a:cubicBezTo>
                    <a:pt x="53" y="77"/>
                    <a:pt x="54" y="77"/>
                    <a:pt x="54" y="78"/>
                  </a:cubicBezTo>
                  <a:cubicBezTo>
                    <a:pt x="54" y="78"/>
                    <a:pt x="55" y="78"/>
                    <a:pt x="55" y="78"/>
                  </a:cubicBezTo>
                  <a:cubicBezTo>
                    <a:pt x="56" y="79"/>
                    <a:pt x="57" y="80"/>
                    <a:pt x="56" y="82"/>
                  </a:cubicBezTo>
                  <a:cubicBezTo>
                    <a:pt x="56" y="82"/>
                    <a:pt x="55" y="83"/>
                    <a:pt x="54" y="83"/>
                  </a:cubicBezTo>
                  <a:cubicBezTo>
                    <a:pt x="54" y="83"/>
                    <a:pt x="52" y="83"/>
                    <a:pt x="51" y="83"/>
                  </a:cubicBezTo>
                  <a:cubicBezTo>
                    <a:pt x="50" y="83"/>
                    <a:pt x="50" y="82"/>
                    <a:pt x="50" y="81"/>
                  </a:cubicBezTo>
                  <a:cubicBezTo>
                    <a:pt x="50" y="81"/>
                    <a:pt x="50" y="80"/>
                    <a:pt x="50" y="80"/>
                  </a:cubicBezTo>
                  <a:cubicBezTo>
                    <a:pt x="51" y="79"/>
                    <a:pt x="51" y="79"/>
                    <a:pt x="51" y="78"/>
                  </a:cubicBezTo>
                  <a:cubicBezTo>
                    <a:pt x="51" y="77"/>
                    <a:pt x="50" y="77"/>
                    <a:pt x="50" y="76"/>
                  </a:cubicBezTo>
                  <a:cubicBezTo>
                    <a:pt x="49" y="76"/>
                    <a:pt x="48" y="76"/>
                    <a:pt x="47" y="77"/>
                  </a:cubicBezTo>
                  <a:cubicBezTo>
                    <a:pt x="47" y="77"/>
                    <a:pt x="46" y="77"/>
                    <a:pt x="46" y="77"/>
                  </a:cubicBezTo>
                  <a:cubicBezTo>
                    <a:pt x="46" y="77"/>
                    <a:pt x="46" y="77"/>
                    <a:pt x="46" y="77"/>
                  </a:cubicBezTo>
                  <a:cubicBezTo>
                    <a:pt x="46" y="77"/>
                    <a:pt x="46" y="77"/>
                    <a:pt x="45" y="77"/>
                  </a:cubicBezTo>
                  <a:cubicBezTo>
                    <a:pt x="44" y="76"/>
                    <a:pt x="42" y="78"/>
                    <a:pt x="42" y="80"/>
                  </a:cubicBezTo>
                  <a:cubicBezTo>
                    <a:pt x="42" y="81"/>
                    <a:pt x="42" y="84"/>
                    <a:pt x="40" y="84"/>
                  </a:cubicBezTo>
                  <a:cubicBezTo>
                    <a:pt x="40" y="84"/>
                    <a:pt x="39" y="83"/>
                    <a:pt x="39" y="83"/>
                  </a:cubicBezTo>
                  <a:cubicBezTo>
                    <a:pt x="38" y="83"/>
                    <a:pt x="38" y="82"/>
                    <a:pt x="37" y="82"/>
                  </a:cubicBezTo>
                  <a:cubicBezTo>
                    <a:pt x="36" y="82"/>
                    <a:pt x="35" y="82"/>
                    <a:pt x="35" y="83"/>
                  </a:cubicBezTo>
                  <a:cubicBezTo>
                    <a:pt x="34" y="83"/>
                    <a:pt x="34" y="84"/>
                    <a:pt x="33" y="84"/>
                  </a:cubicBezTo>
                  <a:cubicBezTo>
                    <a:pt x="33" y="85"/>
                    <a:pt x="33" y="86"/>
                    <a:pt x="33" y="86"/>
                  </a:cubicBezTo>
                  <a:cubicBezTo>
                    <a:pt x="34" y="87"/>
                    <a:pt x="34" y="87"/>
                    <a:pt x="34" y="88"/>
                  </a:cubicBezTo>
                  <a:cubicBezTo>
                    <a:pt x="34" y="89"/>
                    <a:pt x="33" y="88"/>
                    <a:pt x="32" y="89"/>
                  </a:cubicBezTo>
                  <a:cubicBezTo>
                    <a:pt x="32" y="89"/>
                    <a:pt x="32" y="89"/>
                    <a:pt x="32" y="90"/>
                  </a:cubicBezTo>
                  <a:cubicBezTo>
                    <a:pt x="32" y="90"/>
                    <a:pt x="31" y="90"/>
                    <a:pt x="31" y="90"/>
                  </a:cubicBezTo>
                  <a:cubicBezTo>
                    <a:pt x="30" y="91"/>
                    <a:pt x="31" y="89"/>
                    <a:pt x="30" y="88"/>
                  </a:cubicBezTo>
                  <a:cubicBezTo>
                    <a:pt x="30" y="88"/>
                    <a:pt x="30" y="88"/>
                    <a:pt x="29" y="89"/>
                  </a:cubicBezTo>
                  <a:cubicBezTo>
                    <a:pt x="29" y="89"/>
                    <a:pt x="29" y="89"/>
                    <a:pt x="28" y="89"/>
                  </a:cubicBezTo>
                  <a:cubicBezTo>
                    <a:pt x="28" y="89"/>
                    <a:pt x="28" y="89"/>
                    <a:pt x="28" y="90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6" y="90"/>
                    <a:pt x="26" y="91"/>
                    <a:pt x="25" y="91"/>
                  </a:cubicBezTo>
                  <a:cubicBezTo>
                    <a:pt x="25" y="92"/>
                    <a:pt x="25" y="92"/>
                    <a:pt x="24" y="93"/>
                  </a:cubicBezTo>
                  <a:cubicBezTo>
                    <a:pt x="23" y="93"/>
                    <a:pt x="21" y="92"/>
                    <a:pt x="20" y="92"/>
                  </a:cubicBezTo>
                  <a:cubicBezTo>
                    <a:pt x="19" y="91"/>
                    <a:pt x="17" y="92"/>
                    <a:pt x="16" y="91"/>
                  </a:cubicBezTo>
                  <a:cubicBezTo>
                    <a:pt x="16" y="91"/>
                    <a:pt x="16" y="91"/>
                    <a:pt x="16" y="91"/>
                  </a:cubicBezTo>
                  <a:cubicBezTo>
                    <a:pt x="16" y="92"/>
                    <a:pt x="14" y="91"/>
                    <a:pt x="13" y="91"/>
                  </a:cubicBezTo>
                  <a:cubicBezTo>
                    <a:pt x="13" y="91"/>
                    <a:pt x="12" y="91"/>
                    <a:pt x="12" y="91"/>
                  </a:cubicBezTo>
                  <a:cubicBezTo>
                    <a:pt x="12" y="90"/>
                    <a:pt x="11" y="90"/>
                    <a:pt x="11" y="90"/>
                  </a:cubicBezTo>
                  <a:cubicBezTo>
                    <a:pt x="11" y="90"/>
                    <a:pt x="10" y="90"/>
                    <a:pt x="10" y="90"/>
                  </a:cubicBezTo>
                  <a:cubicBezTo>
                    <a:pt x="8" y="90"/>
                    <a:pt x="8" y="90"/>
                    <a:pt x="6" y="90"/>
                  </a:cubicBezTo>
                  <a:cubicBezTo>
                    <a:pt x="6" y="91"/>
                    <a:pt x="5" y="91"/>
                    <a:pt x="5" y="91"/>
                  </a:cubicBezTo>
                  <a:cubicBezTo>
                    <a:pt x="5" y="92"/>
                    <a:pt x="4" y="92"/>
                    <a:pt x="4" y="92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4" y="94"/>
                    <a:pt x="5" y="95"/>
                    <a:pt x="5" y="96"/>
                  </a:cubicBezTo>
                  <a:cubicBezTo>
                    <a:pt x="6" y="97"/>
                    <a:pt x="5" y="97"/>
                    <a:pt x="5" y="98"/>
                  </a:cubicBezTo>
                  <a:cubicBezTo>
                    <a:pt x="4" y="99"/>
                    <a:pt x="4" y="99"/>
                    <a:pt x="4" y="100"/>
                  </a:cubicBezTo>
                  <a:cubicBezTo>
                    <a:pt x="4" y="102"/>
                    <a:pt x="5" y="103"/>
                    <a:pt x="6" y="104"/>
                  </a:cubicBezTo>
                  <a:cubicBezTo>
                    <a:pt x="7" y="106"/>
                    <a:pt x="9" y="108"/>
                    <a:pt x="9" y="110"/>
                  </a:cubicBezTo>
                  <a:cubicBezTo>
                    <a:pt x="10" y="113"/>
                    <a:pt x="11" y="115"/>
                    <a:pt x="12" y="118"/>
                  </a:cubicBezTo>
                  <a:cubicBezTo>
                    <a:pt x="13" y="119"/>
                    <a:pt x="13" y="121"/>
                    <a:pt x="14" y="122"/>
                  </a:cubicBezTo>
                  <a:cubicBezTo>
                    <a:pt x="14" y="122"/>
                    <a:pt x="15" y="122"/>
                    <a:pt x="15" y="123"/>
                  </a:cubicBezTo>
                  <a:cubicBezTo>
                    <a:pt x="15" y="124"/>
                    <a:pt x="15" y="125"/>
                    <a:pt x="15" y="126"/>
                  </a:cubicBezTo>
                  <a:cubicBezTo>
                    <a:pt x="15" y="126"/>
                    <a:pt x="15" y="127"/>
                    <a:pt x="16" y="127"/>
                  </a:cubicBezTo>
                  <a:cubicBezTo>
                    <a:pt x="16" y="128"/>
                    <a:pt x="16" y="128"/>
                    <a:pt x="16" y="128"/>
                  </a:cubicBezTo>
                  <a:cubicBezTo>
                    <a:pt x="17" y="128"/>
                    <a:pt x="17" y="127"/>
                    <a:pt x="17" y="127"/>
                  </a:cubicBezTo>
                  <a:cubicBezTo>
                    <a:pt x="19" y="127"/>
                    <a:pt x="18" y="129"/>
                    <a:pt x="18" y="130"/>
                  </a:cubicBezTo>
                  <a:cubicBezTo>
                    <a:pt x="19" y="131"/>
                    <a:pt x="19" y="131"/>
                    <a:pt x="19" y="132"/>
                  </a:cubicBezTo>
                  <a:cubicBezTo>
                    <a:pt x="19" y="133"/>
                    <a:pt x="19" y="134"/>
                    <a:pt x="18" y="134"/>
                  </a:cubicBezTo>
                  <a:cubicBezTo>
                    <a:pt x="18" y="135"/>
                    <a:pt x="18" y="135"/>
                    <a:pt x="18" y="136"/>
                  </a:cubicBezTo>
                  <a:cubicBezTo>
                    <a:pt x="17" y="136"/>
                    <a:pt x="18" y="137"/>
                    <a:pt x="18" y="137"/>
                  </a:cubicBezTo>
                  <a:cubicBezTo>
                    <a:pt x="18" y="138"/>
                    <a:pt x="17" y="139"/>
                    <a:pt x="17" y="140"/>
                  </a:cubicBezTo>
                  <a:cubicBezTo>
                    <a:pt x="16" y="140"/>
                    <a:pt x="16" y="140"/>
                    <a:pt x="15" y="141"/>
                  </a:cubicBezTo>
                  <a:cubicBezTo>
                    <a:pt x="14" y="141"/>
                    <a:pt x="13" y="140"/>
                    <a:pt x="12" y="141"/>
                  </a:cubicBezTo>
                  <a:cubicBezTo>
                    <a:pt x="11" y="141"/>
                    <a:pt x="11" y="142"/>
                    <a:pt x="10" y="142"/>
                  </a:cubicBezTo>
                  <a:cubicBezTo>
                    <a:pt x="10" y="143"/>
                    <a:pt x="10" y="143"/>
                    <a:pt x="9" y="143"/>
                  </a:cubicBezTo>
                  <a:cubicBezTo>
                    <a:pt x="9" y="143"/>
                    <a:pt x="9" y="144"/>
                    <a:pt x="9" y="144"/>
                  </a:cubicBezTo>
                  <a:cubicBezTo>
                    <a:pt x="9" y="145"/>
                    <a:pt x="8" y="145"/>
                    <a:pt x="8" y="146"/>
                  </a:cubicBezTo>
                  <a:cubicBezTo>
                    <a:pt x="8" y="147"/>
                    <a:pt x="8" y="146"/>
                    <a:pt x="7" y="147"/>
                  </a:cubicBezTo>
                  <a:cubicBezTo>
                    <a:pt x="6" y="148"/>
                    <a:pt x="5" y="149"/>
                    <a:pt x="4" y="150"/>
                  </a:cubicBezTo>
                  <a:cubicBezTo>
                    <a:pt x="3" y="150"/>
                    <a:pt x="2" y="150"/>
                    <a:pt x="2" y="151"/>
                  </a:cubicBezTo>
                  <a:cubicBezTo>
                    <a:pt x="2" y="152"/>
                    <a:pt x="2" y="153"/>
                    <a:pt x="1" y="153"/>
                  </a:cubicBezTo>
                  <a:cubicBezTo>
                    <a:pt x="1" y="154"/>
                    <a:pt x="0" y="156"/>
                    <a:pt x="2" y="156"/>
                  </a:cubicBezTo>
                  <a:cubicBezTo>
                    <a:pt x="4" y="156"/>
                    <a:pt x="4" y="157"/>
                    <a:pt x="5" y="158"/>
                  </a:cubicBezTo>
                  <a:cubicBezTo>
                    <a:pt x="5" y="159"/>
                    <a:pt x="6" y="159"/>
                    <a:pt x="7" y="160"/>
                  </a:cubicBezTo>
                  <a:cubicBezTo>
                    <a:pt x="7" y="160"/>
                    <a:pt x="7" y="160"/>
                    <a:pt x="8" y="161"/>
                  </a:cubicBezTo>
                  <a:cubicBezTo>
                    <a:pt x="9" y="161"/>
                    <a:pt x="9" y="162"/>
                    <a:pt x="10" y="162"/>
                  </a:cubicBezTo>
                  <a:cubicBezTo>
                    <a:pt x="10" y="163"/>
                    <a:pt x="11" y="163"/>
                    <a:pt x="11" y="164"/>
                  </a:cubicBezTo>
                  <a:cubicBezTo>
                    <a:pt x="11" y="164"/>
                    <a:pt x="11" y="165"/>
                    <a:pt x="11" y="165"/>
                  </a:cubicBezTo>
                  <a:cubicBezTo>
                    <a:pt x="11" y="165"/>
                    <a:pt x="10" y="165"/>
                    <a:pt x="10" y="165"/>
                  </a:cubicBezTo>
                  <a:cubicBezTo>
                    <a:pt x="10" y="166"/>
                    <a:pt x="10" y="167"/>
                    <a:pt x="10" y="167"/>
                  </a:cubicBezTo>
                  <a:cubicBezTo>
                    <a:pt x="10" y="168"/>
                    <a:pt x="9" y="169"/>
                    <a:pt x="9" y="170"/>
                  </a:cubicBezTo>
                  <a:cubicBezTo>
                    <a:pt x="8" y="171"/>
                    <a:pt x="8" y="171"/>
                    <a:pt x="8" y="172"/>
                  </a:cubicBezTo>
                  <a:cubicBezTo>
                    <a:pt x="8" y="173"/>
                    <a:pt x="8" y="173"/>
                    <a:pt x="8" y="174"/>
                  </a:cubicBezTo>
                  <a:cubicBezTo>
                    <a:pt x="7" y="174"/>
                    <a:pt x="7" y="175"/>
                    <a:pt x="7" y="175"/>
                  </a:cubicBezTo>
                  <a:cubicBezTo>
                    <a:pt x="6" y="176"/>
                    <a:pt x="7" y="177"/>
                    <a:pt x="7" y="178"/>
                  </a:cubicBezTo>
                  <a:cubicBezTo>
                    <a:pt x="7" y="179"/>
                    <a:pt x="6" y="181"/>
                    <a:pt x="7" y="181"/>
                  </a:cubicBezTo>
                  <a:cubicBezTo>
                    <a:pt x="8" y="181"/>
                    <a:pt x="9" y="181"/>
                    <a:pt x="9" y="181"/>
                  </a:cubicBezTo>
                  <a:cubicBezTo>
                    <a:pt x="10" y="181"/>
                    <a:pt x="12" y="181"/>
                    <a:pt x="13" y="181"/>
                  </a:cubicBezTo>
                  <a:cubicBezTo>
                    <a:pt x="14" y="180"/>
                    <a:pt x="15" y="180"/>
                    <a:pt x="16" y="180"/>
                  </a:cubicBezTo>
                  <a:cubicBezTo>
                    <a:pt x="17" y="179"/>
                    <a:pt x="19" y="179"/>
                    <a:pt x="20" y="177"/>
                  </a:cubicBezTo>
                  <a:cubicBezTo>
                    <a:pt x="20" y="176"/>
                    <a:pt x="20" y="174"/>
                    <a:pt x="21" y="173"/>
                  </a:cubicBezTo>
                  <a:cubicBezTo>
                    <a:pt x="21" y="172"/>
                    <a:pt x="22" y="172"/>
                    <a:pt x="23" y="172"/>
                  </a:cubicBezTo>
                  <a:cubicBezTo>
                    <a:pt x="23" y="172"/>
                    <a:pt x="23" y="172"/>
                    <a:pt x="24" y="172"/>
                  </a:cubicBezTo>
                  <a:cubicBezTo>
                    <a:pt x="24" y="172"/>
                    <a:pt x="24" y="171"/>
                    <a:pt x="25" y="171"/>
                  </a:cubicBezTo>
                  <a:cubicBezTo>
                    <a:pt x="26" y="170"/>
                    <a:pt x="27" y="170"/>
                    <a:pt x="28" y="170"/>
                  </a:cubicBezTo>
                  <a:cubicBezTo>
                    <a:pt x="29" y="170"/>
                    <a:pt x="30" y="170"/>
                    <a:pt x="30" y="170"/>
                  </a:cubicBezTo>
                  <a:cubicBezTo>
                    <a:pt x="31" y="170"/>
                    <a:pt x="32" y="171"/>
                    <a:pt x="33" y="171"/>
                  </a:cubicBezTo>
                  <a:cubicBezTo>
                    <a:pt x="34" y="171"/>
                    <a:pt x="35" y="171"/>
                    <a:pt x="35" y="171"/>
                  </a:cubicBezTo>
                  <a:cubicBezTo>
                    <a:pt x="37" y="171"/>
                    <a:pt x="38" y="169"/>
                    <a:pt x="39" y="170"/>
                  </a:cubicBezTo>
                  <a:cubicBezTo>
                    <a:pt x="40" y="170"/>
                    <a:pt x="41" y="170"/>
                    <a:pt x="41" y="170"/>
                  </a:cubicBezTo>
                  <a:cubicBezTo>
                    <a:pt x="43" y="170"/>
                    <a:pt x="45" y="170"/>
                    <a:pt x="47" y="170"/>
                  </a:cubicBezTo>
                  <a:cubicBezTo>
                    <a:pt x="48" y="170"/>
                    <a:pt x="50" y="170"/>
                    <a:pt x="52" y="170"/>
                  </a:cubicBezTo>
                  <a:cubicBezTo>
                    <a:pt x="53" y="170"/>
                    <a:pt x="54" y="170"/>
                    <a:pt x="54" y="170"/>
                  </a:cubicBezTo>
                  <a:cubicBezTo>
                    <a:pt x="55" y="170"/>
                    <a:pt x="55" y="171"/>
                    <a:pt x="56" y="171"/>
                  </a:cubicBezTo>
                  <a:cubicBezTo>
                    <a:pt x="56" y="171"/>
                    <a:pt x="57" y="171"/>
                    <a:pt x="57" y="171"/>
                  </a:cubicBezTo>
                  <a:cubicBezTo>
                    <a:pt x="58" y="171"/>
                    <a:pt x="59" y="171"/>
                    <a:pt x="60" y="171"/>
                  </a:cubicBezTo>
                  <a:cubicBezTo>
                    <a:pt x="61" y="172"/>
                    <a:pt x="62" y="172"/>
                    <a:pt x="62" y="172"/>
                  </a:cubicBezTo>
                  <a:cubicBezTo>
                    <a:pt x="63" y="172"/>
                    <a:pt x="64" y="172"/>
                    <a:pt x="65" y="172"/>
                  </a:cubicBezTo>
                  <a:cubicBezTo>
                    <a:pt x="66" y="172"/>
                    <a:pt x="65" y="173"/>
                    <a:pt x="66" y="174"/>
                  </a:cubicBezTo>
                  <a:cubicBezTo>
                    <a:pt x="67" y="174"/>
                    <a:pt x="69" y="174"/>
                    <a:pt x="70" y="174"/>
                  </a:cubicBezTo>
                  <a:cubicBezTo>
                    <a:pt x="71" y="173"/>
                    <a:pt x="72" y="173"/>
                    <a:pt x="74" y="174"/>
                  </a:cubicBezTo>
                  <a:cubicBezTo>
                    <a:pt x="75" y="174"/>
                    <a:pt x="76" y="174"/>
                    <a:pt x="77" y="175"/>
                  </a:cubicBezTo>
                  <a:cubicBezTo>
                    <a:pt x="78" y="175"/>
                    <a:pt x="79" y="176"/>
                    <a:pt x="80" y="176"/>
                  </a:cubicBezTo>
                  <a:cubicBezTo>
                    <a:pt x="82" y="177"/>
                    <a:pt x="85" y="173"/>
                    <a:pt x="87" y="175"/>
                  </a:cubicBezTo>
                  <a:cubicBezTo>
                    <a:pt x="88" y="176"/>
                    <a:pt x="88" y="177"/>
                    <a:pt x="88" y="177"/>
                  </a:cubicBezTo>
                  <a:cubicBezTo>
                    <a:pt x="88" y="178"/>
                    <a:pt x="88" y="178"/>
                    <a:pt x="89" y="178"/>
                  </a:cubicBezTo>
                  <a:cubicBezTo>
                    <a:pt x="89" y="179"/>
                    <a:pt x="89" y="179"/>
                    <a:pt x="89" y="179"/>
                  </a:cubicBezTo>
                  <a:cubicBezTo>
                    <a:pt x="90" y="180"/>
                    <a:pt x="89" y="180"/>
                    <a:pt x="90" y="181"/>
                  </a:cubicBezTo>
                  <a:cubicBezTo>
                    <a:pt x="90" y="181"/>
                    <a:pt x="90" y="181"/>
                    <a:pt x="90" y="182"/>
                  </a:cubicBezTo>
                  <a:cubicBezTo>
                    <a:pt x="91" y="182"/>
                    <a:pt x="93" y="181"/>
                    <a:pt x="94" y="181"/>
                  </a:cubicBezTo>
                  <a:cubicBezTo>
                    <a:pt x="95" y="181"/>
                    <a:pt x="96" y="181"/>
                    <a:pt x="97" y="182"/>
                  </a:cubicBezTo>
                  <a:cubicBezTo>
                    <a:pt x="97" y="183"/>
                    <a:pt x="98" y="184"/>
                    <a:pt x="98" y="186"/>
                  </a:cubicBezTo>
                  <a:cubicBezTo>
                    <a:pt x="99" y="187"/>
                    <a:pt x="99" y="187"/>
                    <a:pt x="101" y="186"/>
                  </a:cubicBezTo>
                  <a:cubicBezTo>
                    <a:pt x="101" y="185"/>
                    <a:pt x="102" y="185"/>
                    <a:pt x="102" y="184"/>
                  </a:cubicBezTo>
                  <a:cubicBezTo>
                    <a:pt x="102" y="183"/>
                    <a:pt x="102" y="181"/>
                    <a:pt x="103" y="181"/>
                  </a:cubicBezTo>
                  <a:cubicBezTo>
                    <a:pt x="103" y="181"/>
                    <a:pt x="104" y="182"/>
                    <a:pt x="105" y="182"/>
                  </a:cubicBezTo>
                  <a:cubicBezTo>
                    <a:pt x="107" y="182"/>
                    <a:pt x="107" y="182"/>
                    <a:pt x="107" y="181"/>
                  </a:cubicBezTo>
                  <a:cubicBezTo>
                    <a:pt x="108" y="180"/>
                    <a:pt x="108" y="178"/>
                    <a:pt x="109" y="178"/>
                  </a:cubicBezTo>
                  <a:cubicBezTo>
                    <a:pt x="111" y="178"/>
                    <a:pt x="112" y="182"/>
                    <a:pt x="112" y="183"/>
                  </a:cubicBezTo>
                  <a:cubicBezTo>
                    <a:pt x="113" y="184"/>
                    <a:pt x="114" y="185"/>
                    <a:pt x="114" y="184"/>
                  </a:cubicBezTo>
                  <a:cubicBezTo>
                    <a:pt x="115" y="184"/>
                    <a:pt x="115" y="183"/>
                    <a:pt x="116" y="183"/>
                  </a:cubicBezTo>
                  <a:cubicBezTo>
                    <a:pt x="117" y="183"/>
                    <a:pt x="118" y="182"/>
                    <a:pt x="118" y="183"/>
                  </a:cubicBezTo>
                  <a:cubicBezTo>
                    <a:pt x="121" y="183"/>
                    <a:pt x="120" y="187"/>
                    <a:pt x="120" y="189"/>
                  </a:cubicBezTo>
                  <a:cubicBezTo>
                    <a:pt x="121" y="189"/>
                    <a:pt x="123" y="190"/>
                    <a:pt x="123" y="189"/>
                  </a:cubicBezTo>
                  <a:cubicBezTo>
                    <a:pt x="123" y="188"/>
                    <a:pt x="123" y="187"/>
                    <a:pt x="123" y="186"/>
                  </a:cubicBezTo>
                  <a:cubicBezTo>
                    <a:pt x="123" y="185"/>
                    <a:pt x="123" y="185"/>
                    <a:pt x="124" y="185"/>
                  </a:cubicBezTo>
                  <a:cubicBezTo>
                    <a:pt x="125" y="184"/>
                    <a:pt x="126" y="184"/>
                    <a:pt x="126" y="184"/>
                  </a:cubicBezTo>
                  <a:cubicBezTo>
                    <a:pt x="127" y="184"/>
                    <a:pt x="128" y="183"/>
                    <a:pt x="129" y="183"/>
                  </a:cubicBezTo>
                  <a:cubicBezTo>
                    <a:pt x="129" y="182"/>
                    <a:pt x="129" y="181"/>
                    <a:pt x="130" y="181"/>
                  </a:cubicBezTo>
                  <a:cubicBezTo>
                    <a:pt x="132" y="180"/>
                    <a:pt x="133" y="182"/>
                    <a:pt x="133" y="183"/>
                  </a:cubicBezTo>
                  <a:cubicBezTo>
                    <a:pt x="134" y="185"/>
                    <a:pt x="134" y="188"/>
                    <a:pt x="136" y="189"/>
                  </a:cubicBezTo>
                  <a:cubicBezTo>
                    <a:pt x="136" y="190"/>
                    <a:pt x="137" y="190"/>
                    <a:pt x="138" y="190"/>
                  </a:cubicBezTo>
                  <a:cubicBezTo>
                    <a:pt x="139" y="190"/>
                    <a:pt x="139" y="189"/>
                    <a:pt x="140" y="189"/>
                  </a:cubicBezTo>
                  <a:cubicBezTo>
                    <a:pt x="140" y="188"/>
                    <a:pt x="140" y="187"/>
                    <a:pt x="140" y="186"/>
                  </a:cubicBezTo>
                  <a:cubicBezTo>
                    <a:pt x="140" y="184"/>
                    <a:pt x="142" y="183"/>
                    <a:pt x="144" y="184"/>
                  </a:cubicBezTo>
                  <a:cubicBezTo>
                    <a:pt x="146" y="184"/>
                    <a:pt x="146" y="185"/>
                    <a:pt x="146" y="187"/>
                  </a:cubicBezTo>
                  <a:cubicBezTo>
                    <a:pt x="147" y="187"/>
                    <a:pt x="149" y="187"/>
                    <a:pt x="150" y="187"/>
                  </a:cubicBezTo>
                  <a:cubicBezTo>
                    <a:pt x="152" y="187"/>
                    <a:pt x="154" y="185"/>
                    <a:pt x="155" y="185"/>
                  </a:cubicBezTo>
                  <a:cubicBezTo>
                    <a:pt x="156" y="186"/>
                    <a:pt x="157" y="188"/>
                    <a:pt x="158" y="188"/>
                  </a:cubicBezTo>
                  <a:cubicBezTo>
                    <a:pt x="159" y="189"/>
                    <a:pt x="160" y="189"/>
                    <a:pt x="161" y="190"/>
                  </a:cubicBezTo>
                  <a:cubicBezTo>
                    <a:pt x="162" y="191"/>
                    <a:pt x="162" y="192"/>
                    <a:pt x="163" y="193"/>
                  </a:cubicBezTo>
                  <a:cubicBezTo>
                    <a:pt x="164" y="194"/>
                    <a:pt x="164" y="194"/>
                    <a:pt x="165" y="194"/>
                  </a:cubicBezTo>
                  <a:cubicBezTo>
                    <a:pt x="166" y="194"/>
                    <a:pt x="167" y="193"/>
                    <a:pt x="168" y="192"/>
                  </a:cubicBezTo>
                  <a:cubicBezTo>
                    <a:pt x="168" y="191"/>
                    <a:pt x="167" y="189"/>
                    <a:pt x="167" y="188"/>
                  </a:cubicBezTo>
                  <a:cubicBezTo>
                    <a:pt x="166" y="185"/>
                    <a:pt x="165" y="181"/>
                    <a:pt x="167" y="178"/>
                  </a:cubicBezTo>
                  <a:cubicBezTo>
                    <a:pt x="168" y="176"/>
                    <a:pt x="169" y="175"/>
                    <a:pt x="169" y="174"/>
                  </a:cubicBezTo>
                  <a:cubicBezTo>
                    <a:pt x="170" y="173"/>
                    <a:pt x="170" y="172"/>
                    <a:pt x="171" y="172"/>
                  </a:cubicBezTo>
                  <a:cubicBezTo>
                    <a:pt x="171" y="171"/>
                    <a:pt x="171" y="171"/>
                    <a:pt x="172" y="171"/>
                  </a:cubicBezTo>
                  <a:cubicBezTo>
                    <a:pt x="172" y="170"/>
                    <a:pt x="173" y="169"/>
                    <a:pt x="173" y="168"/>
                  </a:cubicBezTo>
                  <a:cubicBezTo>
                    <a:pt x="174" y="168"/>
                    <a:pt x="174" y="167"/>
                    <a:pt x="174" y="167"/>
                  </a:cubicBezTo>
                  <a:cubicBezTo>
                    <a:pt x="174" y="167"/>
                    <a:pt x="175" y="167"/>
                    <a:pt x="175" y="166"/>
                  </a:cubicBezTo>
                  <a:cubicBezTo>
                    <a:pt x="176" y="166"/>
                    <a:pt x="176" y="165"/>
                    <a:pt x="176" y="164"/>
                  </a:cubicBezTo>
                  <a:cubicBezTo>
                    <a:pt x="176" y="163"/>
                    <a:pt x="175" y="162"/>
                    <a:pt x="176" y="162"/>
                  </a:cubicBezTo>
                  <a:cubicBezTo>
                    <a:pt x="177" y="161"/>
                    <a:pt x="177" y="162"/>
                    <a:pt x="177" y="163"/>
                  </a:cubicBezTo>
                  <a:cubicBezTo>
                    <a:pt x="178" y="163"/>
                    <a:pt x="177" y="163"/>
                    <a:pt x="178" y="163"/>
                  </a:cubicBezTo>
                  <a:cubicBezTo>
                    <a:pt x="179" y="164"/>
                    <a:pt x="181" y="164"/>
                    <a:pt x="182" y="163"/>
                  </a:cubicBezTo>
                  <a:cubicBezTo>
                    <a:pt x="182" y="163"/>
                    <a:pt x="183" y="161"/>
                    <a:pt x="183" y="161"/>
                  </a:cubicBezTo>
                  <a:cubicBezTo>
                    <a:pt x="184" y="160"/>
                    <a:pt x="184" y="160"/>
                    <a:pt x="185" y="160"/>
                  </a:cubicBezTo>
                  <a:cubicBezTo>
                    <a:pt x="188" y="160"/>
                    <a:pt x="191" y="160"/>
                    <a:pt x="194" y="161"/>
                  </a:cubicBezTo>
                  <a:cubicBezTo>
                    <a:pt x="194" y="161"/>
                    <a:pt x="196" y="162"/>
                    <a:pt x="196" y="161"/>
                  </a:cubicBezTo>
                  <a:cubicBezTo>
                    <a:pt x="196" y="161"/>
                    <a:pt x="196" y="160"/>
                    <a:pt x="195" y="160"/>
                  </a:cubicBezTo>
                  <a:cubicBezTo>
                    <a:pt x="195" y="159"/>
                    <a:pt x="195" y="158"/>
                    <a:pt x="194" y="157"/>
                  </a:cubicBezTo>
                  <a:cubicBezTo>
                    <a:pt x="194" y="156"/>
                    <a:pt x="194" y="156"/>
                    <a:pt x="193" y="156"/>
                  </a:cubicBezTo>
                  <a:cubicBezTo>
                    <a:pt x="192" y="155"/>
                    <a:pt x="192" y="155"/>
                    <a:pt x="192" y="155"/>
                  </a:cubicBezTo>
                  <a:cubicBezTo>
                    <a:pt x="191" y="154"/>
                    <a:pt x="191" y="153"/>
                    <a:pt x="191" y="152"/>
                  </a:cubicBezTo>
                  <a:cubicBezTo>
                    <a:pt x="191" y="151"/>
                    <a:pt x="190" y="149"/>
                    <a:pt x="190" y="148"/>
                  </a:cubicBezTo>
                  <a:cubicBezTo>
                    <a:pt x="190" y="147"/>
                    <a:pt x="190" y="147"/>
                    <a:pt x="190" y="146"/>
                  </a:cubicBezTo>
                  <a:cubicBezTo>
                    <a:pt x="190" y="146"/>
                    <a:pt x="191" y="146"/>
                    <a:pt x="191" y="145"/>
                  </a:cubicBezTo>
                  <a:cubicBezTo>
                    <a:pt x="192" y="143"/>
                    <a:pt x="190" y="142"/>
                    <a:pt x="189" y="141"/>
                  </a:cubicBezTo>
                  <a:cubicBezTo>
                    <a:pt x="188" y="140"/>
                    <a:pt x="188" y="137"/>
                    <a:pt x="188" y="136"/>
                  </a:cubicBezTo>
                  <a:cubicBezTo>
                    <a:pt x="188" y="133"/>
                    <a:pt x="187" y="131"/>
                    <a:pt x="185" y="129"/>
                  </a:cubicBezTo>
                  <a:cubicBezTo>
                    <a:pt x="184" y="128"/>
                    <a:pt x="182" y="126"/>
                    <a:pt x="184" y="125"/>
                  </a:cubicBezTo>
                  <a:cubicBezTo>
                    <a:pt x="186" y="124"/>
                    <a:pt x="186" y="124"/>
                    <a:pt x="185" y="122"/>
                  </a:cubicBezTo>
                  <a:cubicBezTo>
                    <a:pt x="185" y="121"/>
                    <a:pt x="185" y="119"/>
                    <a:pt x="186" y="119"/>
                  </a:cubicBezTo>
                  <a:cubicBezTo>
                    <a:pt x="186" y="118"/>
                    <a:pt x="188" y="119"/>
                    <a:pt x="189" y="119"/>
                  </a:cubicBezTo>
                  <a:cubicBezTo>
                    <a:pt x="189" y="119"/>
                    <a:pt x="191" y="118"/>
                    <a:pt x="191" y="119"/>
                  </a:cubicBezTo>
                  <a:cubicBezTo>
                    <a:pt x="193" y="119"/>
                    <a:pt x="193" y="120"/>
                    <a:pt x="194" y="121"/>
                  </a:cubicBezTo>
                  <a:cubicBezTo>
                    <a:pt x="194" y="121"/>
                    <a:pt x="195" y="121"/>
                    <a:pt x="195" y="121"/>
                  </a:cubicBezTo>
                  <a:cubicBezTo>
                    <a:pt x="196" y="121"/>
                    <a:pt x="196" y="121"/>
                    <a:pt x="196" y="122"/>
                  </a:cubicBezTo>
                  <a:cubicBezTo>
                    <a:pt x="196" y="122"/>
                    <a:pt x="197" y="122"/>
                    <a:pt x="197" y="122"/>
                  </a:cubicBezTo>
                  <a:cubicBezTo>
                    <a:pt x="200" y="123"/>
                    <a:pt x="203" y="123"/>
                    <a:pt x="206" y="122"/>
                  </a:cubicBezTo>
                  <a:cubicBezTo>
                    <a:pt x="207" y="122"/>
                    <a:pt x="208" y="121"/>
                    <a:pt x="208" y="120"/>
                  </a:cubicBezTo>
                  <a:cubicBezTo>
                    <a:pt x="208" y="120"/>
                    <a:pt x="208" y="119"/>
                    <a:pt x="209" y="119"/>
                  </a:cubicBezTo>
                  <a:cubicBezTo>
                    <a:pt x="209" y="118"/>
                    <a:pt x="209" y="118"/>
                    <a:pt x="210" y="118"/>
                  </a:cubicBezTo>
                  <a:cubicBezTo>
                    <a:pt x="210" y="118"/>
                    <a:pt x="211" y="117"/>
                    <a:pt x="211" y="117"/>
                  </a:cubicBezTo>
                  <a:cubicBezTo>
                    <a:pt x="212" y="116"/>
                    <a:pt x="212" y="116"/>
                    <a:pt x="213" y="116"/>
                  </a:cubicBezTo>
                  <a:cubicBezTo>
                    <a:pt x="214" y="115"/>
                    <a:pt x="214" y="114"/>
                    <a:pt x="214" y="114"/>
                  </a:cubicBezTo>
                  <a:cubicBezTo>
                    <a:pt x="215" y="114"/>
                    <a:pt x="215" y="114"/>
                    <a:pt x="216" y="114"/>
                  </a:cubicBezTo>
                  <a:cubicBezTo>
                    <a:pt x="217" y="114"/>
                    <a:pt x="216" y="114"/>
                    <a:pt x="217" y="113"/>
                  </a:cubicBezTo>
                  <a:cubicBezTo>
                    <a:pt x="217" y="112"/>
                    <a:pt x="217" y="112"/>
                    <a:pt x="218" y="111"/>
                  </a:cubicBezTo>
                  <a:cubicBezTo>
                    <a:pt x="218" y="111"/>
                    <a:pt x="218" y="110"/>
                    <a:pt x="218" y="110"/>
                  </a:cubicBezTo>
                  <a:cubicBezTo>
                    <a:pt x="218" y="109"/>
                    <a:pt x="218" y="109"/>
                    <a:pt x="217" y="10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E18E992-78E5-EAC7-A4EC-901D1848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6351" y="3181351"/>
              <a:ext cx="177800" cy="104775"/>
            </a:xfrm>
            <a:custGeom>
              <a:avLst/>
              <a:gdLst>
                <a:gd name="T0" fmla="*/ 170 w 172"/>
                <a:gd name="T1" fmla="*/ 63 h 101"/>
                <a:gd name="T2" fmla="*/ 166 w 172"/>
                <a:gd name="T3" fmla="*/ 58 h 101"/>
                <a:gd name="T4" fmla="*/ 162 w 172"/>
                <a:gd name="T5" fmla="*/ 53 h 101"/>
                <a:gd name="T6" fmla="*/ 162 w 172"/>
                <a:gd name="T7" fmla="*/ 40 h 101"/>
                <a:gd name="T8" fmla="*/ 163 w 172"/>
                <a:gd name="T9" fmla="*/ 32 h 101"/>
                <a:gd name="T10" fmla="*/ 154 w 172"/>
                <a:gd name="T11" fmla="*/ 23 h 101"/>
                <a:gd name="T12" fmla="*/ 150 w 172"/>
                <a:gd name="T13" fmla="*/ 21 h 101"/>
                <a:gd name="T14" fmla="*/ 143 w 172"/>
                <a:gd name="T15" fmla="*/ 21 h 101"/>
                <a:gd name="T16" fmla="*/ 133 w 172"/>
                <a:gd name="T17" fmla="*/ 22 h 101"/>
                <a:gd name="T18" fmla="*/ 126 w 172"/>
                <a:gd name="T19" fmla="*/ 20 h 101"/>
                <a:gd name="T20" fmla="*/ 119 w 172"/>
                <a:gd name="T21" fmla="*/ 14 h 101"/>
                <a:gd name="T22" fmla="*/ 109 w 172"/>
                <a:gd name="T23" fmla="*/ 6 h 101"/>
                <a:gd name="T24" fmla="*/ 101 w 172"/>
                <a:gd name="T25" fmla="*/ 3 h 101"/>
                <a:gd name="T26" fmla="*/ 93 w 172"/>
                <a:gd name="T27" fmla="*/ 4 h 101"/>
                <a:gd name="T28" fmla="*/ 82 w 172"/>
                <a:gd name="T29" fmla="*/ 10 h 101"/>
                <a:gd name="T30" fmla="*/ 81 w 172"/>
                <a:gd name="T31" fmla="*/ 26 h 101"/>
                <a:gd name="T32" fmla="*/ 74 w 172"/>
                <a:gd name="T33" fmla="*/ 41 h 101"/>
                <a:gd name="T34" fmla="*/ 62 w 172"/>
                <a:gd name="T35" fmla="*/ 48 h 101"/>
                <a:gd name="T36" fmla="*/ 54 w 172"/>
                <a:gd name="T37" fmla="*/ 42 h 101"/>
                <a:gd name="T38" fmla="*/ 53 w 172"/>
                <a:gd name="T39" fmla="*/ 34 h 101"/>
                <a:gd name="T40" fmla="*/ 47 w 172"/>
                <a:gd name="T41" fmla="*/ 29 h 101"/>
                <a:gd name="T42" fmla="*/ 41 w 172"/>
                <a:gd name="T43" fmla="*/ 23 h 101"/>
                <a:gd name="T44" fmla="*/ 39 w 172"/>
                <a:gd name="T45" fmla="*/ 16 h 101"/>
                <a:gd name="T46" fmla="*/ 31 w 172"/>
                <a:gd name="T47" fmla="*/ 18 h 101"/>
                <a:gd name="T48" fmla="*/ 24 w 172"/>
                <a:gd name="T49" fmla="*/ 23 h 101"/>
                <a:gd name="T50" fmla="*/ 16 w 172"/>
                <a:gd name="T51" fmla="*/ 27 h 101"/>
                <a:gd name="T52" fmla="*/ 11 w 172"/>
                <a:gd name="T53" fmla="*/ 34 h 101"/>
                <a:gd name="T54" fmla="*/ 7 w 172"/>
                <a:gd name="T55" fmla="*/ 52 h 101"/>
                <a:gd name="T56" fmla="*/ 3 w 172"/>
                <a:gd name="T57" fmla="*/ 58 h 101"/>
                <a:gd name="T58" fmla="*/ 0 w 172"/>
                <a:gd name="T59" fmla="*/ 83 h 101"/>
                <a:gd name="T60" fmla="*/ 5 w 172"/>
                <a:gd name="T61" fmla="*/ 90 h 101"/>
                <a:gd name="T62" fmla="*/ 8 w 172"/>
                <a:gd name="T63" fmla="*/ 85 h 101"/>
                <a:gd name="T64" fmla="*/ 10 w 172"/>
                <a:gd name="T65" fmla="*/ 82 h 101"/>
                <a:gd name="T66" fmla="*/ 13 w 172"/>
                <a:gd name="T67" fmla="*/ 79 h 101"/>
                <a:gd name="T68" fmla="*/ 21 w 172"/>
                <a:gd name="T69" fmla="*/ 75 h 101"/>
                <a:gd name="T70" fmla="*/ 30 w 172"/>
                <a:gd name="T71" fmla="*/ 72 h 101"/>
                <a:gd name="T72" fmla="*/ 41 w 172"/>
                <a:gd name="T73" fmla="*/ 73 h 101"/>
                <a:gd name="T74" fmla="*/ 48 w 172"/>
                <a:gd name="T75" fmla="*/ 73 h 101"/>
                <a:gd name="T76" fmla="*/ 52 w 172"/>
                <a:gd name="T77" fmla="*/ 74 h 101"/>
                <a:gd name="T78" fmla="*/ 57 w 172"/>
                <a:gd name="T79" fmla="*/ 75 h 101"/>
                <a:gd name="T80" fmla="*/ 65 w 172"/>
                <a:gd name="T81" fmla="*/ 74 h 101"/>
                <a:gd name="T82" fmla="*/ 71 w 172"/>
                <a:gd name="T83" fmla="*/ 75 h 101"/>
                <a:gd name="T84" fmla="*/ 76 w 172"/>
                <a:gd name="T85" fmla="*/ 78 h 101"/>
                <a:gd name="T86" fmla="*/ 88 w 172"/>
                <a:gd name="T87" fmla="*/ 77 h 101"/>
                <a:gd name="T88" fmla="*/ 90 w 172"/>
                <a:gd name="T89" fmla="*/ 73 h 101"/>
                <a:gd name="T90" fmla="*/ 97 w 172"/>
                <a:gd name="T91" fmla="*/ 71 h 101"/>
                <a:gd name="T92" fmla="*/ 97 w 172"/>
                <a:gd name="T93" fmla="*/ 75 h 101"/>
                <a:gd name="T94" fmla="*/ 104 w 172"/>
                <a:gd name="T95" fmla="*/ 81 h 101"/>
                <a:gd name="T96" fmla="*/ 114 w 172"/>
                <a:gd name="T97" fmla="*/ 84 h 101"/>
                <a:gd name="T98" fmla="*/ 126 w 172"/>
                <a:gd name="T99" fmla="*/ 94 h 101"/>
                <a:gd name="T100" fmla="*/ 130 w 172"/>
                <a:gd name="T101" fmla="*/ 100 h 101"/>
                <a:gd name="T102" fmla="*/ 137 w 172"/>
                <a:gd name="T103" fmla="*/ 101 h 101"/>
                <a:gd name="T104" fmla="*/ 144 w 172"/>
                <a:gd name="T105" fmla="*/ 97 h 101"/>
                <a:gd name="T106" fmla="*/ 152 w 172"/>
                <a:gd name="T107" fmla="*/ 96 h 101"/>
                <a:gd name="T108" fmla="*/ 165 w 172"/>
                <a:gd name="T109" fmla="*/ 88 h 101"/>
                <a:gd name="T110" fmla="*/ 172 w 172"/>
                <a:gd name="T111" fmla="*/ 7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2" h="101">
                  <a:moveTo>
                    <a:pt x="172" y="69"/>
                  </a:moveTo>
                  <a:cubicBezTo>
                    <a:pt x="172" y="68"/>
                    <a:pt x="171" y="68"/>
                    <a:pt x="171" y="68"/>
                  </a:cubicBezTo>
                  <a:cubicBezTo>
                    <a:pt x="171" y="67"/>
                    <a:pt x="172" y="65"/>
                    <a:pt x="171" y="64"/>
                  </a:cubicBezTo>
                  <a:cubicBezTo>
                    <a:pt x="171" y="63"/>
                    <a:pt x="171" y="64"/>
                    <a:pt x="170" y="63"/>
                  </a:cubicBezTo>
                  <a:cubicBezTo>
                    <a:pt x="169" y="63"/>
                    <a:pt x="169" y="63"/>
                    <a:pt x="169" y="62"/>
                  </a:cubicBezTo>
                  <a:cubicBezTo>
                    <a:pt x="168" y="61"/>
                    <a:pt x="169" y="61"/>
                    <a:pt x="168" y="60"/>
                  </a:cubicBezTo>
                  <a:cubicBezTo>
                    <a:pt x="168" y="60"/>
                    <a:pt x="167" y="60"/>
                    <a:pt x="167" y="59"/>
                  </a:cubicBezTo>
                  <a:cubicBezTo>
                    <a:pt x="166" y="59"/>
                    <a:pt x="166" y="58"/>
                    <a:pt x="166" y="58"/>
                  </a:cubicBezTo>
                  <a:cubicBezTo>
                    <a:pt x="166" y="57"/>
                    <a:pt x="165" y="57"/>
                    <a:pt x="166" y="56"/>
                  </a:cubicBezTo>
                  <a:cubicBezTo>
                    <a:pt x="166" y="55"/>
                    <a:pt x="167" y="55"/>
                    <a:pt x="166" y="53"/>
                  </a:cubicBezTo>
                  <a:cubicBezTo>
                    <a:pt x="165" y="53"/>
                    <a:pt x="165" y="52"/>
                    <a:pt x="165" y="51"/>
                  </a:cubicBezTo>
                  <a:cubicBezTo>
                    <a:pt x="164" y="51"/>
                    <a:pt x="163" y="52"/>
                    <a:pt x="162" y="53"/>
                  </a:cubicBezTo>
                  <a:cubicBezTo>
                    <a:pt x="161" y="53"/>
                    <a:pt x="160" y="52"/>
                    <a:pt x="159" y="53"/>
                  </a:cubicBezTo>
                  <a:cubicBezTo>
                    <a:pt x="158" y="51"/>
                    <a:pt x="160" y="50"/>
                    <a:pt x="161" y="48"/>
                  </a:cubicBezTo>
                  <a:cubicBezTo>
                    <a:pt x="161" y="47"/>
                    <a:pt x="160" y="46"/>
                    <a:pt x="159" y="45"/>
                  </a:cubicBezTo>
                  <a:cubicBezTo>
                    <a:pt x="159" y="43"/>
                    <a:pt x="161" y="41"/>
                    <a:pt x="162" y="40"/>
                  </a:cubicBezTo>
                  <a:cubicBezTo>
                    <a:pt x="162" y="40"/>
                    <a:pt x="162" y="39"/>
                    <a:pt x="162" y="39"/>
                  </a:cubicBezTo>
                  <a:cubicBezTo>
                    <a:pt x="162" y="39"/>
                    <a:pt x="163" y="38"/>
                    <a:pt x="163" y="38"/>
                  </a:cubicBezTo>
                  <a:cubicBezTo>
                    <a:pt x="164" y="38"/>
                    <a:pt x="164" y="37"/>
                    <a:pt x="164" y="36"/>
                  </a:cubicBezTo>
                  <a:cubicBezTo>
                    <a:pt x="164" y="35"/>
                    <a:pt x="164" y="33"/>
                    <a:pt x="163" y="32"/>
                  </a:cubicBezTo>
                  <a:cubicBezTo>
                    <a:pt x="161" y="31"/>
                    <a:pt x="160" y="31"/>
                    <a:pt x="159" y="31"/>
                  </a:cubicBezTo>
                  <a:cubicBezTo>
                    <a:pt x="158" y="30"/>
                    <a:pt x="158" y="29"/>
                    <a:pt x="157" y="29"/>
                  </a:cubicBezTo>
                  <a:cubicBezTo>
                    <a:pt x="156" y="28"/>
                    <a:pt x="155" y="27"/>
                    <a:pt x="154" y="26"/>
                  </a:cubicBezTo>
                  <a:cubicBezTo>
                    <a:pt x="154" y="25"/>
                    <a:pt x="154" y="24"/>
                    <a:pt x="154" y="23"/>
                  </a:cubicBezTo>
                  <a:cubicBezTo>
                    <a:pt x="153" y="23"/>
                    <a:pt x="152" y="24"/>
                    <a:pt x="152" y="23"/>
                  </a:cubicBezTo>
                  <a:cubicBezTo>
                    <a:pt x="151" y="23"/>
                    <a:pt x="152" y="23"/>
                    <a:pt x="151" y="22"/>
                  </a:cubicBezTo>
                  <a:cubicBezTo>
                    <a:pt x="151" y="22"/>
                    <a:pt x="150" y="21"/>
                    <a:pt x="150" y="20"/>
                  </a:cubicBezTo>
                  <a:cubicBezTo>
                    <a:pt x="150" y="20"/>
                    <a:pt x="150" y="20"/>
                    <a:pt x="150" y="21"/>
                  </a:cubicBezTo>
                  <a:cubicBezTo>
                    <a:pt x="150" y="22"/>
                    <a:pt x="150" y="23"/>
                    <a:pt x="150" y="24"/>
                  </a:cubicBezTo>
                  <a:cubicBezTo>
                    <a:pt x="148" y="24"/>
                    <a:pt x="147" y="23"/>
                    <a:pt x="146" y="23"/>
                  </a:cubicBezTo>
                  <a:cubicBezTo>
                    <a:pt x="145" y="22"/>
                    <a:pt x="144" y="22"/>
                    <a:pt x="143" y="22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2" y="20"/>
                    <a:pt x="141" y="20"/>
                    <a:pt x="140" y="20"/>
                  </a:cubicBezTo>
                  <a:cubicBezTo>
                    <a:pt x="140" y="20"/>
                    <a:pt x="140" y="20"/>
                    <a:pt x="139" y="20"/>
                  </a:cubicBezTo>
                  <a:cubicBezTo>
                    <a:pt x="139" y="19"/>
                    <a:pt x="137" y="19"/>
                    <a:pt x="137" y="20"/>
                  </a:cubicBezTo>
                  <a:cubicBezTo>
                    <a:pt x="135" y="20"/>
                    <a:pt x="135" y="22"/>
                    <a:pt x="133" y="22"/>
                  </a:cubicBezTo>
                  <a:cubicBezTo>
                    <a:pt x="133" y="22"/>
                    <a:pt x="132" y="22"/>
                    <a:pt x="132" y="22"/>
                  </a:cubicBezTo>
                  <a:cubicBezTo>
                    <a:pt x="131" y="22"/>
                    <a:pt x="130" y="22"/>
                    <a:pt x="129" y="22"/>
                  </a:cubicBezTo>
                  <a:cubicBezTo>
                    <a:pt x="129" y="22"/>
                    <a:pt x="128" y="21"/>
                    <a:pt x="128" y="21"/>
                  </a:cubicBezTo>
                  <a:cubicBezTo>
                    <a:pt x="127" y="21"/>
                    <a:pt x="127" y="20"/>
                    <a:pt x="126" y="20"/>
                  </a:cubicBezTo>
                  <a:cubicBezTo>
                    <a:pt x="126" y="20"/>
                    <a:pt x="125" y="21"/>
                    <a:pt x="125" y="21"/>
                  </a:cubicBezTo>
                  <a:cubicBezTo>
                    <a:pt x="124" y="20"/>
                    <a:pt x="123" y="19"/>
                    <a:pt x="123" y="18"/>
                  </a:cubicBezTo>
                  <a:cubicBezTo>
                    <a:pt x="122" y="17"/>
                    <a:pt x="121" y="17"/>
                    <a:pt x="121" y="15"/>
                  </a:cubicBezTo>
                  <a:cubicBezTo>
                    <a:pt x="120" y="14"/>
                    <a:pt x="120" y="14"/>
                    <a:pt x="119" y="14"/>
                  </a:cubicBezTo>
                  <a:cubicBezTo>
                    <a:pt x="118" y="13"/>
                    <a:pt x="118" y="13"/>
                    <a:pt x="118" y="12"/>
                  </a:cubicBezTo>
                  <a:cubicBezTo>
                    <a:pt x="118" y="11"/>
                    <a:pt x="118" y="10"/>
                    <a:pt x="117" y="9"/>
                  </a:cubicBezTo>
                  <a:cubicBezTo>
                    <a:pt x="116" y="9"/>
                    <a:pt x="115" y="9"/>
                    <a:pt x="114" y="9"/>
                  </a:cubicBezTo>
                  <a:cubicBezTo>
                    <a:pt x="112" y="7"/>
                    <a:pt x="112" y="5"/>
                    <a:pt x="109" y="6"/>
                  </a:cubicBezTo>
                  <a:cubicBezTo>
                    <a:pt x="109" y="4"/>
                    <a:pt x="107" y="3"/>
                    <a:pt x="105" y="2"/>
                  </a:cubicBezTo>
                  <a:cubicBezTo>
                    <a:pt x="105" y="2"/>
                    <a:pt x="104" y="2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101" y="1"/>
                    <a:pt x="101" y="2"/>
                    <a:pt x="101" y="3"/>
                  </a:cubicBezTo>
                  <a:cubicBezTo>
                    <a:pt x="99" y="4"/>
                    <a:pt x="100" y="1"/>
                    <a:pt x="99" y="0"/>
                  </a:cubicBezTo>
                  <a:cubicBezTo>
                    <a:pt x="98" y="0"/>
                    <a:pt x="96" y="2"/>
                    <a:pt x="96" y="2"/>
                  </a:cubicBezTo>
                  <a:cubicBezTo>
                    <a:pt x="95" y="3"/>
                    <a:pt x="94" y="3"/>
                    <a:pt x="94" y="3"/>
                  </a:cubicBezTo>
                  <a:cubicBezTo>
                    <a:pt x="94" y="4"/>
                    <a:pt x="93" y="4"/>
                    <a:pt x="93" y="4"/>
                  </a:cubicBezTo>
                  <a:cubicBezTo>
                    <a:pt x="92" y="6"/>
                    <a:pt x="89" y="5"/>
                    <a:pt x="87" y="6"/>
                  </a:cubicBezTo>
                  <a:cubicBezTo>
                    <a:pt x="86" y="6"/>
                    <a:pt x="86" y="6"/>
                    <a:pt x="86" y="7"/>
                  </a:cubicBezTo>
                  <a:cubicBezTo>
                    <a:pt x="85" y="8"/>
                    <a:pt x="84" y="8"/>
                    <a:pt x="83" y="9"/>
                  </a:cubicBezTo>
                  <a:cubicBezTo>
                    <a:pt x="83" y="9"/>
                    <a:pt x="82" y="10"/>
                    <a:pt x="82" y="10"/>
                  </a:cubicBezTo>
                  <a:cubicBezTo>
                    <a:pt x="81" y="11"/>
                    <a:pt x="80" y="10"/>
                    <a:pt x="80" y="10"/>
                  </a:cubicBezTo>
                  <a:cubicBezTo>
                    <a:pt x="80" y="10"/>
                    <a:pt x="80" y="11"/>
                    <a:pt x="80" y="12"/>
                  </a:cubicBezTo>
                  <a:cubicBezTo>
                    <a:pt x="80" y="14"/>
                    <a:pt x="80" y="15"/>
                    <a:pt x="80" y="16"/>
                  </a:cubicBezTo>
                  <a:cubicBezTo>
                    <a:pt x="81" y="20"/>
                    <a:pt x="81" y="23"/>
                    <a:pt x="81" y="26"/>
                  </a:cubicBezTo>
                  <a:cubicBezTo>
                    <a:pt x="81" y="30"/>
                    <a:pt x="81" y="34"/>
                    <a:pt x="81" y="37"/>
                  </a:cubicBezTo>
                  <a:cubicBezTo>
                    <a:pt x="81" y="39"/>
                    <a:pt x="79" y="40"/>
                    <a:pt x="78" y="40"/>
                  </a:cubicBezTo>
                  <a:cubicBezTo>
                    <a:pt x="77" y="41"/>
                    <a:pt x="76" y="41"/>
                    <a:pt x="75" y="41"/>
                  </a:cubicBezTo>
                  <a:cubicBezTo>
                    <a:pt x="75" y="41"/>
                    <a:pt x="75" y="41"/>
                    <a:pt x="74" y="41"/>
                  </a:cubicBezTo>
                  <a:cubicBezTo>
                    <a:pt x="74" y="41"/>
                    <a:pt x="74" y="40"/>
                    <a:pt x="74" y="40"/>
                  </a:cubicBezTo>
                  <a:cubicBezTo>
                    <a:pt x="71" y="39"/>
                    <a:pt x="70" y="45"/>
                    <a:pt x="68" y="46"/>
                  </a:cubicBezTo>
                  <a:cubicBezTo>
                    <a:pt x="68" y="47"/>
                    <a:pt x="67" y="47"/>
                    <a:pt x="66" y="47"/>
                  </a:cubicBezTo>
                  <a:cubicBezTo>
                    <a:pt x="65" y="47"/>
                    <a:pt x="64" y="48"/>
                    <a:pt x="62" y="48"/>
                  </a:cubicBezTo>
                  <a:cubicBezTo>
                    <a:pt x="61" y="48"/>
                    <a:pt x="60" y="47"/>
                    <a:pt x="60" y="46"/>
                  </a:cubicBezTo>
                  <a:cubicBezTo>
                    <a:pt x="59" y="46"/>
                    <a:pt x="58" y="46"/>
                    <a:pt x="57" y="46"/>
                  </a:cubicBezTo>
                  <a:cubicBezTo>
                    <a:pt x="56" y="46"/>
                    <a:pt x="56" y="45"/>
                    <a:pt x="56" y="45"/>
                  </a:cubicBezTo>
                  <a:cubicBezTo>
                    <a:pt x="55" y="44"/>
                    <a:pt x="55" y="43"/>
                    <a:pt x="54" y="42"/>
                  </a:cubicBezTo>
                  <a:cubicBezTo>
                    <a:pt x="54" y="42"/>
                    <a:pt x="54" y="42"/>
                    <a:pt x="54" y="42"/>
                  </a:cubicBezTo>
                  <a:cubicBezTo>
                    <a:pt x="54" y="41"/>
                    <a:pt x="54" y="41"/>
                    <a:pt x="53" y="41"/>
                  </a:cubicBezTo>
                  <a:cubicBezTo>
                    <a:pt x="53" y="40"/>
                    <a:pt x="53" y="40"/>
                    <a:pt x="53" y="39"/>
                  </a:cubicBezTo>
                  <a:cubicBezTo>
                    <a:pt x="53" y="37"/>
                    <a:pt x="53" y="36"/>
                    <a:pt x="53" y="34"/>
                  </a:cubicBezTo>
                  <a:cubicBezTo>
                    <a:pt x="53" y="33"/>
                    <a:pt x="53" y="32"/>
                    <a:pt x="52" y="32"/>
                  </a:cubicBezTo>
                  <a:cubicBezTo>
                    <a:pt x="50" y="31"/>
                    <a:pt x="49" y="31"/>
                    <a:pt x="47" y="30"/>
                  </a:cubicBezTo>
                  <a:cubicBezTo>
                    <a:pt x="47" y="30"/>
                    <a:pt x="47" y="30"/>
                    <a:pt x="47" y="29"/>
                  </a:cubicBezTo>
                  <a:cubicBezTo>
                    <a:pt x="47" y="29"/>
                    <a:pt x="47" y="29"/>
                    <a:pt x="47" y="29"/>
                  </a:cubicBezTo>
                  <a:cubicBezTo>
                    <a:pt x="47" y="28"/>
                    <a:pt x="46" y="28"/>
                    <a:pt x="46" y="28"/>
                  </a:cubicBezTo>
                  <a:cubicBezTo>
                    <a:pt x="46" y="27"/>
                    <a:pt x="45" y="27"/>
                    <a:pt x="45" y="26"/>
                  </a:cubicBezTo>
                  <a:cubicBezTo>
                    <a:pt x="44" y="26"/>
                    <a:pt x="43" y="26"/>
                    <a:pt x="42" y="25"/>
                  </a:cubicBezTo>
                  <a:cubicBezTo>
                    <a:pt x="41" y="25"/>
                    <a:pt x="41" y="23"/>
                    <a:pt x="41" y="23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1"/>
                    <a:pt x="39" y="22"/>
                    <a:pt x="39" y="21"/>
                  </a:cubicBezTo>
                  <a:cubicBezTo>
                    <a:pt x="39" y="20"/>
                    <a:pt x="39" y="19"/>
                    <a:pt x="39" y="18"/>
                  </a:cubicBezTo>
                  <a:cubicBezTo>
                    <a:pt x="39" y="17"/>
                    <a:pt x="39" y="16"/>
                    <a:pt x="39" y="16"/>
                  </a:cubicBezTo>
                  <a:cubicBezTo>
                    <a:pt x="39" y="15"/>
                    <a:pt x="38" y="15"/>
                    <a:pt x="38" y="14"/>
                  </a:cubicBezTo>
                  <a:cubicBezTo>
                    <a:pt x="38" y="14"/>
                    <a:pt x="37" y="15"/>
                    <a:pt x="36" y="16"/>
                  </a:cubicBezTo>
                  <a:cubicBezTo>
                    <a:pt x="36" y="16"/>
                    <a:pt x="36" y="16"/>
                    <a:pt x="35" y="17"/>
                  </a:cubicBezTo>
                  <a:cubicBezTo>
                    <a:pt x="34" y="17"/>
                    <a:pt x="33" y="17"/>
                    <a:pt x="31" y="18"/>
                  </a:cubicBezTo>
                  <a:cubicBezTo>
                    <a:pt x="31" y="18"/>
                    <a:pt x="30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6" y="21"/>
                    <a:pt x="26" y="22"/>
                    <a:pt x="25" y="24"/>
                  </a:cubicBezTo>
                  <a:cubicBezTo>
                    <a:pt x="25" y="24"/>
                    <a:pt x="24" y="24"/>
                    <a:pt x="24" y="23"/>
                  </a:cubicBezTo>
                  <a:cubicBezTo>
                    <a:pt x="24" y="23"/>
                    <a:pt x="23" y="23"/>
                    <a:pt x="23" y="23"/>
                  </a:cubicBezTo>
                  <a:cubicBezTo>
                    <a:pt x="22" y="23"/>
                    <a:pt x="21" y="23"/>
                    <a:pt x="21" y="23"/>
                  </a:cubicBezTo>
                  <a:cubicBezTo>
                    <a:pt x="20" y="23"/>
                    <a:pt x="18" y="23"/>
                    <a:pt x="17" y="25"/>
                  </a:cubicBezTo>
                  <a:cubicBezTo>
                    <a:pt x="17" y="25"/>
                    <a:pt x="16" y="26"/>
                    <a:pt x="16" y="27"/>
                  </a:cubicBezTo>
                  <a:cubicBezTo>
                    <a:pt x="15" y="27"/>
                    <a:pt x="15" y="28"/>
                    <a:pt x="15" y="29"/>
                  </a:cubicBezTo>
                  <a:cubicBezTo>
                    <a:pt x="14" y="30"/>
                    <a:pt x="14" y="31"/>
                    <a:pt x="13" y="32"/>
                  </a:cubicBezTo>
                  <a:cubicBezTo>
                    <a:pt x="13" y="32"/>
                    <a:pt x="13" y="32"/>
                    <a:pt x="12" y="33"/>
                  </a:cubicBezTo>
                  <a:cubicBezTo>
                    <a:pt x="12" y="33"/>
                    <a:pt x="12" y="34"/>
                    <a:pt x="11" y="34"/>
                  </a:cubicBezTo>
                  <a:cubicBezTo>
                    <a:pt x="11" y="35"/>
                    <a:pt x="10" y="36"/>
                    <a:pt x="10" y="38"/>
                  </a:cubicBezTo>
                  <a:cubicBezTo>
                    <a:pt x="10" y="40"/>
                    <a:pt x="11" y="42"/>
                    <a:pt x="10" y="45"/>
                  </a:cubicBezTo>
                  <a:cubicBezTo>
                    <a:pt x="10" y="46"/>
                    <a:pt x="9" y="48"/>
                    <a:pt x="9" y="49"/>
                  </a:cubicBezTo>
                  <a:cubicBezTo>
                    <a:pt x="9" y="50"/>
                    <a:pt x="8" y="51"/>
                    <a:pt x="7" y="52"/>
                  </a:cubicBezTo>
                  <a:cubicBezTo>
                    <a:pt x="7" y="52"/>
                    <a:pt x="6" y="53"/>
                    <a:pt x="6" y="53"/>
                  </a:cubicBezTo>
                  <a:cubicBezTo>
                    <a:pt x="6" y="54"/>
                    <a:pt x="6" y="54"/>
                    <a:pt x="6" y="54"/>
                  </a:cubicBezTo>
                  <a:cubicBezTo>
                    <a:pt x="5" y="55"/>
                    <a:pt x="5" y="56"/>
                    <a:pt x="4" y="56"/>
                  </a:cubicBezTo>
                  <a:cubicBezTo>
                    <a:pt x="4" y="57"/>
                    <a:pt x="4" y="58"/>
                    <a:pt x="3" y="58"/>
                  </a:cubicBezTo>
                  <a:cubicBezTo>
                    <a:pt x="3" y="60"/>
                    <a:pt x="3" y="63"/>
                    <a:pt x="3" y="65"/>
                  </a:cubicBezTo>
                  <a:cubicBezTo>
                    <a:pt x="2" y="66"/>
                    <a:pt x="1" y="67"/>
                    <a:pt x="0" y="69"/>
                  </a:cubicBezTo>
                  <a:cubicBezTo>
                    <a:pt x="0" y="71"/>
                    <a:pt x="0" y="73"/>
                    <a:pt x="0" y="74"/>
                  </a:cubicBezTo>
                  <a:cubicBezTo>
                    <a:pt x="0" y="77"/>
                    <a:pt x="0" y="80"/>
                    <a:pt x="0" y="83"/>
                  </a:cubicBezTo>
                  <a:cubicBezTo>
                    <a:pt x="1" y="84"/>
                    <a:pt x="0" y="84"/>
                    <a:pt x="1" y="85"/>
                  </a:cubicBezTo>
                  <a:cubicBezTo>
                    <a:pt x="1" y="86"/>
                    <a:pt x="2" y="86"/>
                    <a:pt x="2" y="86"/>
                  </a:cubicBezTo>
                  <a:cubicBezTo>
                    <a:pt x="2" y="87"/>
                    <a:pt x="3" y="87"/>
                    <a:pt x="3" y="88"/>
                  </a:cubicBezTo>
                  <a:cubicBezTo>
                    <a:pt x="4" y="88"/>
                    <a:pt x="4" y="89"/>
                    <a:pt x="5" y="90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5" y="88"/>
                    <a:pt x="5" y="87"/>
                    <a:pt x="6" y="86"/>
                  </a:cubicBezTo>
                  <a:cubicBezTo>
                    <a:pt x="6" y="86"/>
                    <a:pt x="7" y="86"/>
                    <a:pt x="7" y="86"/>
                  </a:cubicBezTo>
                  <a:cubicBezTo>
                    <a:pt x="7" y="85"/>
                    <a:pt x="8" y="85"/>
                    <a:pt x="8" y="85"/>
                  </a:cubicBezTo>
                  <a:cubicBezTo>
                    <a:pt x="8" y="84"/>
                    <a:pt x="8" y="84"/>
                    <a:pt x="8" y="84"/>
                  </a:cubicBezTo>
                  <a:cubicBezTo>
                    <a:pt x="8" y="84"/>
                    <a:pt x="9" y="84"/>
                    <a:pt x="9" y="83"/>
                  </a:cubicBezTo>
                  <a:cubicBezTo>
                    <a:pt x="9" y="83"/>
                    <a:pt x="9" y="83"/>
                    <a:pt x="9" y="83"/>
                  </a:cubicBezTo>
                  <a:cubicBezTo>
                    <a:pt x="9" y="83"/>
                    <a:pt x="9" y="82"/>
                    <a:pt x="10" y="82"/>
                  </a:cubicBezTo>
                  <a:cubicBezTo>
                    <a:pt x="10" y="82"/>
                    <a:pt x="10" y="82"/>
                    <a:pt x="10" y="82"/>
                  </a:cubicBezTo>
                  <a:cubicBezTo>
                    <a:pt x="10" y="82"/>
                    <a:pt x="11" y="82"/>
                    <a:pt x="11" y="81"/>
                  </a:cubicBezTo>
                  <a:cubicBezTo>
                    <a:pt x="11" y="81"/>
                    <a:pt x="12" y="81"/>
                    <a:pt x="12" y="81"/>
                  </a:cubicBezTo>
                  <a:cubicBezTo>
                    <a:pt x="13" y="81"/>
                    <a:pt x="13" y="80"/>
                    <a:pt x="13" y="79"/>
                  </a:cubicBezTo>
                  <a:cubicBezTo>
                    <a:pt x="13" y="79"/>
                    <a:pt x="14" y="79"/>
                    <a:pt x="14" y="78"/>
                  </a:cubicBezTo>
                  <a:cubicBezTo>
                    <a:pt x="15" y="78"/>
                    <a:pt x="16" y="77"/>
                    <a:pt x="16" y="77"/>
                  </a:cubicBezTo>
                  <a:cubicBezTo>
                    <a:pt x="17" y="76"/>
                    <a:pt x="18" y="77"/>
                    <a:pt x="19" y="77"/>
                  </a:cubicBezTo>
                  <a:cubicBezTo>
                    <a:pt x="20" y="77"/>
                    <a:pt x="20" y="76"/>
                    <a:pt x="21" y="75"/>
                  </a:cubicBezTo>
                  <a:cubicBezTo>
                    <a:pt x="22" y="75"/>
                    <a:pt x="23" y="74"/>
                    <a:pt x="24" y="74"/>
                  </a:cubicBezTo>
                  <a:cubicBezTo>
                    <a:pt x="24" y="74"/>
                    <a:pt x="25" y="74"/>
                    <a:pt x="25" y="74"/>
                  </a:cubicBezTo>
                  <a:cubicBezTo>
                    <a:pt x="27" y="74"/>
                    <a:pt x="26" y="73"/>
                    <a:pt x="27" y="72"/>
                  </a:cubicBezTo>
                  <a:cubicBezTo>
                    <a:pt x="27" y="71"/>
                    <a:pt x="29" y="71"/>
                    <a:pt x="30" y="72"/>
                  </a:cubicBezTo>
                  <a:cubicBezTo>
                    <a:pt x="30" y="72"/>
                    <a:pt x="31" y="72"/>
                    <a:pt x="31" y="72"/>
                  </a:cubicBezTo>
                  <a:cubicBezTo>
                    <a:pt x="31" y="72"/>
                    <a:pt x="32" y="72"/>
                    <a:pt x="32" y="72"/>
                  </a:cubicBezTo>
                  <a:cubicBezTo>
                    <a:pt x="34" y="73"/>
                    <a:pt x="36" y="73"/>
                    <a:pt x="37" y="73"/>
                  </a:cubicBezTo>
                  <a:cubicBezTo>
                    <a:pt x="38" y="73"/>
                    <a:pt x="39" y="73"/>
                    <a:pt x="41" y="73"/>
                  </a:cubicBezTo>
                  <a:cubicBezTo>
                    <a:pt x="42" y="74"/>
                    <a:pt x="43" y="73"/>
                    <a:pt x="44" y="74"/>
                  </a:cubicBezTo>
                  <a:cubicBezTo>
                    <a:pt x="45" y="74"/>
                    <a:pt x="45" y="74"/>
                    <a:pt x="46" y="74"/>
                  </a:cubicBezTo>
                  <a:cubicBezTo>
                    <a:pt x="46" y="74"/>
                    <a:pt x="47" y="74"/>
                    <a:pt x="47" y="74"/>
                  </a:cubicBezTo>
                  <a:cubicBezTo>
                    <a:pt x="47" y="73"/>
                    <a:pt x="47" y="73"/>
                    <a:pt x="48" y="73"/>
                  </a:cubicBezTo>
                  <a:cubicBezTo>
                    <a:pt x="48" y="73"/>
                    <a:pt x="49" y="73"/>
                    <a:pt x="49" y="73"/>
                  </a:cubicBezTo>
                  <a:cubicBezTo>
                    <a:pt x="50" y="73"/>
                    <a:pt x="50" y="73"/>
                    <a:pt x="51" y="73"/>
                  </a:cubicBezTo>
                  <a:cubicBezTo>
                    <a:pt x="51" y="73"/>
                    <a:pt x="52" y="73"/>
                    <a:pt x="52" y="73"/>
                  </a:cubicBezTo>
                  <a:cubicBezTo>
                    <a:pt x="52" y="73"/>
                    <a:pt x="52" y="74"/>
                    <a:pt x="52" y="74"/>
                  </a:cubicBezTo>
                  <a:cubicBezTo>
                    <a:pt x="52" y="74"/>
                    <a:pt x="52" y="74"/>
                    <a:pt x="52" y="74"/>
                  </a:cubicBezTo>
                  <a:cubicBezTo>
                    <a:pt x="52" y="75"/>
                    <a:pt x="52" y="76"/>
                    <a:pt x="53" y="76"/>
                  </a:cubicBezTo>
                  <a:cubicBezTo>
                    <a:pt x="54" y="76"/>
                    <a:pt x="56" y="76"/>
                    <a:pt x="56" y="75"/>
                  </a:cubicBezTo>
                  <a:cubicBezTo>
                    <a:pt x="56" y="74"/>
                    <a:pt x="57" y="75"/>
                    <a:pt x="57" y="75"/>
                  </a:cubicBezTo>
                  <a:cubicBezTo>
                    <a:pt x="58" y="74"/>
                    <a:pt x="58" y="74"/>
                    <a:pt x="59" y="74"/>
                  </a:cubicBezTo>
                  <a:cubicBezTo>
                    <a:pt x="59" y="73"/>
                    <a:pt x="60" y="74"/>
                    <a:pt x="61" y="74"/>
                  </a:cubicBezTo>
                  <a:cubicBezTo>
                    <a:pt x="61" y="74"/>
                    <a:pt x="62" y="74"/>
                    <a:pt x="62" y="74"/>
                  </a:cubicBezTo>
                  <a:cubicBezTo>
                    <a:pt x="63" y="75"/>
                    <a:pt x="64" y="74"/>
                    <a:pt x="65" y="74"/>
                  </a:cubicBezTo>
                  <a:cubicBezTo>
                    <a:pt x="65" y="74"/>
                    <a:pt x="66" y="74"/>
                    <a:pt x="66" y="74"/>
                  </a:cubicBezTo>
                  <a:cubicBezTo>
                    <a:pt x="67" y="74"/>
                    <a:pt x="68" y="74"/>
                    <a:pt x="69" y="74"/>
                  </a:cubicBezTo>
                  <a:cubicBezTo>
                    <a:pt x="69" y="74"/>
                    <a:pt x="70" y="75"/>
                    <a:pt x="70" y="76"/>
                  </a:cubicBezTo>
                  <a:cubicBezTo>
                    <a:pt x="70" y="76"/>
                    <a:pt x="70" y="75"/>
                    <a:pt x="71" y="75"/>
                  </a:cubicBezTo>
                  <a:cubicBezTo>
                    <a:pt x="71" y="75"/>
                    <a:pt x="72" y="75"/>
                    <a:pt x="72" y="75"/>
                  </a:cubicBezTo>
                  <a:cubicBezTo>
                    <a:pt x="73" y="76"/>
                    <a:pt x="74" y="76"/>
                    <a:pt x="75" y="77"/>
                  </a:cubicBezTo>
                  <a:cubicBezTo>
                    <a:pt x="75" y="77"/>
                    <a:pt x="76" y="77"/>
                    <a:pt x="76" y="77"/>
                  </a:cubicBezTo>
                  <a:cubicBezTo>
                    <a:pt x="76" y="77"/>
                    <a:pt x="76" y="78"/>
                    <a:pt x="76" y="78"/>
                  </a:cubicBezTo>
                  <a:cubicBezTo>
                    <a:pt x="77" y="79"/>
                    <a:pt x="77" y="78"/>
                    <a:pt x="77" y="78"/>
                  </a:cubicBezTo>
                  <a:cubicBezTo>
                    <a:pt x="78" y="78"/>
                    <a:pt x="78" y="78"/>
                    <a:pt x="79" y="78"/>
                  </a:cubicBezTo>
                  <a:cubicBezTo>
                    <a:pt x="81" y="77"/>
                    <a:pt x="83" y="77"/>
                    <a:pt x="85" y="77"/>
                  </a:cubicBezTo>
                  <a:cubicBezTo>
                    <a:pt x="86" y="78"/>
                    <a:pt x="87" y="78"/>
                    <a:pt x="88" y="77"/>
                  </a:cubicBezTo>
                  <a:cubicBezTo>
                    <a:pt x="88" y="77"/>
                    <a:pt x="88" y="76"/>
                    <a:pt x="89" y="76"/>
                  </a:cubicBezTo>
                  <a:cubicBezTo>
                    <a:pt x="89" y="76"/>
                    <a:pt x="89" y="76"/>
                    <a:pt x="90" y="76"/>
                  </a:cubicBezTo>
                  <a:cubicBezTo>
                    <a:pt x="90" y="76"/>
                    <a:pt x="90" y="75"/>
                    <a:pt x="90" y="75"/>
                  </a:cubicBezTo>
                  <a:cubicBezTo>
                    <a:pt x="90" y="74"/>
                    <a:pt x="90" y="73"/>
                    <a:pt x="90" y="73"/>
                  </a:cubicBezTo>
                  <a:cubicBezTo>
                    <a:pt x="91" y="72"/>
                    <a:pt x="91" y="72"/>
                    <a:pt x="92" y="72"/>
                  </a:cubicBezTo>
                  <a:cubicBezTo>
                    <a:pt x="92" y="71"/>
                    <a:pt x="93" y="71"/>
                    <a:pt x="93" y="71"/>
                  </a:cubicBezTo>
                  <a:cubicBezTo>
                    <a:pt x="93" y="71"/>
                    <a:pt x="93" y="71"/>
                    <a:pt x="93" y="70"/>
                  </a:cubicBezTo>
                  <a:cubicBezTo>
                    <a:pt x="94" y="70"/>
                    <a:pt x="97" y="70"/>
                    <a:pt x="97" y="71"/>
                  </a:cubicBezTo>
                  <a:cubicBezTo>
                    <a:pt x="96" y="72"/>
                    <a:pt x="96" y="72"/>
                    <a:pt x="96" y="72"/>
                  </a:cubicBezTo>
                  <a:cubicBezTo>
                    <a:pt x="96" y="72"/>
                    <a:pt x="96" y="72"/>
                    <a:pt x="96" y="73"/>
                  </a:cubicBezTo>
                  <a:cubicBezTo>
                    <a:pt x="95" y="73"/>
                    <a:pt x="95" y="73"/>
                    <a:pt x="95" y="73"/>
                  </a:cubicBezTo>
                  <a:cubicBezTo>
                    <a:pt x="96" y="74"/>
                    <a:pt x="96" y="74"/>
                    <a:pt x="97" y="75"/>
                  </a:cubicBezTo>
                  <a:cubicBezTo>
                    <a:pt x="97" y="76"/>
                    <a:pt x="98" y="77"/>
                    <a:pt x="99" y="78"/>
                  </a:cubicBezTo>
                  <a:cubicBezTo>
                    <a:pt x="100" y="79"/>
                    <a:pt x="100" y="80"/>
                    <a:pt x="101" y="80"/>
                  </a:cubicBezTo>
                  <a:cubicBezTo>
                    <a:pt x="101" y="81"/>
                    <a:pt x="102" y="82"/>
                    <a:pt x="102" y="82"/>
                  </a:cubicBezTo>
                  <a:cubicBezTo>
                    <a:pt x="102" y="81"/>
                    <a:pt x="104" y="81"/>
                    <a:pt x="104" y="81"/>
                  </a:cubicBezTo>
                  <a:cubicBezTo>
                    <a:pt x="105" y="81"/>
                    <a:pt x="105" y="82"/>
                    <a:pt x="105" y="82"/>
                  </a:cubicBezTo>
                  <a:cubicBezTo>
                    <a:pt x="107" y="83"/>
                    <a:pt x="108" y="82"/>
                    <a:pt x="110" y="82"/>
                  </a:cubicBezTo>
                  <a:cubicBezTo>
                    <a:pt x="111" y="82"/>
                    <a:pt x="112" y="83"/>
                    <a:pt x="112" y="83"/>
                  </a:cubicBezTo>
                  <a:cubicBezTo>
                    <a:pt x="113" y="83"/>
                    <a:pt x="113" y="84"/>
                    <a:pt x="114" y="84"/>
                  </a:cubicBezTo>
                  <a:cubicBezTo>
                    <a:pt x="115" y="85"/>
                    <a:pt x="116" y="85"/>
                    <a:pt x="117" y="86"/>
                  </a:cubicBezTo>
                  <a:cubicBezTo>
                    <a:pt x="118" y="87"/>
                    <a:pt x="119" y="87"/>
                    <a:pt x="120" y="88"/>
                  </a:cubicBezTo>
                  <a:cubicBezTo>
                    <a:pt x="121" y="89"/>
                    <a:pt x="123" y="90"/>
                    <a:pt x="124" y="91"/>
                  </a:cubicBezTo>
                  <a:cubicBezTo>
                    <a:pt x="125" y="92"/>
                    <a:pt x="126" y="93"/>
                    <a:pt x="126" y="94"/>
                  </a:cubicBezTo>
                  <a:cubicBezTo>
                    <a:pt x="127" y="95"/>
                    <a:pt x="127" y="95"/>
                    <a:pt x="127" y="95"/>
                  </a:cubicBezTo>
                  <a:cubicBezTo>
                    <a:pt x="127" y="95"/>
                    <a:pt x="127" y="96"/>
                    <a:pt x="128" y="96"/>
                  </a:cubicBezTo>
                  <a:cubicBezTo>
                    <a:pt x="128" y="97"/>
                    <a:pt x="129" y="98"/>
                    <a:pt x="129" y="99"/>
                  </a:cubicBezTo>
                  <a:cubicBezTo>
                    <a:pt x="130" y="99"/>
                    <a:pt x="130" y="100"/>
                    <a:pt x="130" y="100"/>
                  </a:cubicBezTo>
                  <a:cubicBezTo>
                    <a:pt x="131" y="101"/>
                    <a:pt x="132" y="101"/>
                    <a:pt x="133" y="101"/>
                  </a:cubicBezTo>
                  <a:cubicBezTo>
                    <a:pt x="134" y="101"/>
                    <a:pt x="135" y="101"/>
                    <a:pt x="136" y="101"/>
                  </a:cubicBezTo>
                  <a:cubicBezTo>
                    <a:pt x="136" y="101"/>
                    <a:pt x="136" y="101"/>
                    <a:pt x="136" y="101"/>
                  </a:cubicBezTo>
                  <a:cubicBezTo>
                    <a:pt x="136" y="101"/>
                    <a:pt x="136" y="101"/>
                    <a:pt x="137" y="101"/>
                  </a:cubicBezTo>
                  <a:cubicBezTo>
                    <a:pt x="137" y="101"/>
                    <a:pt x="138" y="101"/>
                    <a:pt x="139" y="101"/>
                  </a:cubicBezTo>
                  <a:cubicBezTo>
                    <a:pt x="140" y="101"/>
                    <a:pt x="140" y="101"/>
                    <a:pt x="141" y="101"/>
                  </a:cubicBezTo>
                  <a:cubicBezTo>
                    <a:pt x="141" y="100"/>
                    <a:pt x="141" y="99"/>
                    <a:pt x="142" y="98"/>
                  </a:cubicBezTo>
                  <a:cubicBezTo>
                    <a:pt x="143" y="98"/>
                    <a:pt x="143" y="97"/>
                    <a:pt x="144" y="97"/>
                  </a:cubicBezTo>
                  <a:cubicBezTo>
                    <a:pt x="144" y="97"/>
                    <a:pt x="145" y="97"/>
                    <a:pt x="145" y="97"/>
                  </a:cubicBezTo>
                  <a:cubicBezTo>
                    <a:pt x="145" y="97"/>
                    <a:pt x="145" y="96"/>
                    <a:pt x="146" y="96"/>
                  </a:cubicBezTo>
                  <a:cubicBezTo>
                    <a:pt x="147" y="95"/>
                    <a:pt x="148" y="94"/>
                    <a:pt x="150" y="95"/>
                  </a:cubicBezTo>
                  <a:cubicBezTo>
                    <a:pt x="150" y="95"/>
                    <a:pt x="151" y="96"/>
                    <a:pt x="152" y="96"/>
                  </a:cubicBezTo>
                  <a:cubicBezTo>
                    <a:pt x="153" y="96"/>
                    <a:pt x="154" y="96"/>
                    <a:pt x="155" y="96"/>
                  </a:cubicBezTo>
                  <a:cubicBezTo>
                    <a:pt x="157" y="96"/>
                    <a:pt x="159" y="97"/>
                    <a:pt x="160" y="96"/>
                  </a:cubicBezTo>
                  <a:cubicBezTo>
                    <a:pt x="162" y="95"/>
                    <a:pt x="160" y="93"/>
                    <a:pt x="161" y="91"/>
                  </a:cubicBezTo>
                  <a:cubicBezTo>
                    <a:pt x="161" y="89"/>
                    <a:pt x="163" y="88"/>
                    <a:pt x="165" y="88"/>
                  </a:cubicBezTo>
                  <a:cubicBezTo>
                    <a:pt x="166" y="87"/>
                    <a:pt x="168" y="85"/>
                    <a:pt x="169" y="84"/>
                  </a:cubicBezTo>
                  <a:cubicBezTo>
                    <a:pt x="169" y="83"/>
                    <a:pt x="170" y="83"/>
                    <a:pt x="170" y="82"/>
                  </a:cubicBezTo>
                  <a:cubicBezTo>
                    <a:pt x="170" y="81"/>
                    <a:pt x="170" y="80"/>
                    <a:pt x="171" y="79"/>
                  </a:cubicBezTo>
                  <a:cubicBezTo>
                    <a:pt x="171" y="77"/>
                    <a:pt x="172" y="75"/>
                    <a:pt x="172" y="73"/>
                  </a:cubicBezTo>
                  <a:cubicBezTo>
                    <a:pt x="172" y="72"/>
                    <a:pt x="172" y="71"/>
                    <a:pt x="172" y="70"/>
                  </a:cubicBezTo>
                  <a:cubicBezTo>
                    <a:pt x="172" y="70"/>
                    <a:pt x="172" y="69"/>
                    <a:pt x="172" y="6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3EA4D59A-D092-E3C5-ADE2-378E3871C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76988" y="3108326"/>
              <a:ext cx="152400" cy="98425"/>
            </a:xfrm>
            <a:custGeom>
              <a:avLst/>
              <a:gdLst>
                <a:gd name="T0" fmla="*/ 24 w 148"/>
                <a:gd name="T1" fmla="*/ 33 h 95"/>
                <a:gd name="T2" fmla="*/ 18 w 148"/>
                <a:gd name="T3" fmla="*/ 28 h 95"/>
                <a:gd name="T4" fmla="*/ 10 w 148"/>
                <a:gd name="T5" fmla="*/ 34 h 95"/>
                <a:gd name="T6" fmla="*/ 12 w 148"/>
                <a:gd name="T7" fmla="*/ 37 h 95"/>
                <a:gd name="T8" fmla="*/ 19 w 148"/>
                <a:gd name="T9" fmla="*/ 42 h 95"/>
                <a:gd name="T10" fmla="*/ 22 w 148"/>
                <a:gd name="T11" fmla="*/ 37 h 95"/>
                <a:gd name="T12" fmla="*/ 32 w 148"/>
                <a:gd name="T13" fmla="*/ 46 h 95"/>
                <a:gd name="T14" fmla="*/ 29 w 148"/>
                <a:gd name="T15" fmla="*/ 49 h 95"/>
                <a:gd name="T16" fmla="*/ 23 w 148"/>
                <a:gd name="T17" fmla="*/ 50 h 95"/>
                <a:gd name="T18" fmla="*/ 16 w 148"/>
                <a:gd name="T19" fmla="*/ 47 h 95"/>
                <a:gd name="T20" fmla="*/ 9 w 148"/>
                <a:gd name="T21" fmla="*/ 54 h 95"/>
                <a:gd name="T22" fmla="*/ 0 w 148"/>
                <a:gd name="T23" fmla="*/ 55 h 95"/>
                <a:gd name="T24" fmla="*/ 1 w 148"/>
                <a:gd name="T25" fmla="*/ 63 h 95"/>
                <a:gd name="T26" fmla="*/ 6 w 148"/>
                <a:gd name="T27" fmla="*/ 73 h 95"/>
                <a:gd name="T28" fmla="*/ 9 w 148"/>
                <a:gd name="T29" fmla="*/ 74 h 95"/>
                <a:gd name="T30" fmla="*/ 12 w 148"/>
                <a:gd name="T31" fmla="*/ 67 h 95"/>
                <a:gd name="T32" fmla="*/ 21 w 148"/>
                <a:gd name="T33" fmla="*/ 65 h 95"/>
                <a:gd name="T34" fmla="*/ 29 w 148"/>
                <a:gd name="T35" fmla="*/ 59 h 95"/>
                <a:gd name="T36" fmla="*/ 31 w 148"/>
                <a:gd name="T37" fmla="*/ 51 h 95"/>
                <a:gd name="T38" fmla="*/ 32 w 148"/>
                <a:gd name="T39" fmla="*/ 46 h 95"/>
                <a:gd name="T40" fmla="*/ 145 w 148"/>
                <a:gd name="T41" fmla="*/ 6 h 95"/>
                <a:gd name="T42" fmla="*/ 145 w 148"/>
                <a:gd name="T43" fmla="*/ 8 h 95"/>
                <a:gd name="T44" fmla="*/ 128 w 148"/>
                <a:gd name="T45" fmla="*/ 9 h 95"/>
                <a:gd name="T46" fmla="*/ 112 w 148"/>
                <a:gd name="T47" fmla="*/ 5 h 95"/>
                <a:gd name="T48" fmla="*/ 104 w 148"/>
                <a:gd name="T49" fmla="*/ 3 h 95"/>
                <a:gd name="T50" fmla="*/ 97 w 148"/>
                <a:gd name="T51" fmla="*/ 3 h 95"/>
                <a:gd name="T52" fmla="*/ 88 w 148"/>
                <a:gd name="T53" fmla="*/ 4 h 95"/>
                <a:gd name="T54" fmla="*/ 79 w 148"/>
                <a:gd name="T55" fmla="*/ 7 h 95"/>
                <a:gd name="T56" fmla="*/ 72 w 148"/>
                <a:gd name="T57" fmla="*/ 4 h 95"/>
                <a:gd name="T58" fmla="*/ 63 w 148"/>
                <a:gd name="T59" fmla="*/ 9 h 95"/>
                <a:gd name="T60" fmla="*/ 52 w 148"/>
                <a:gd name="T61" fmla="*/ 13 h 95"/>
                <a:gd name="T62" fmla="*/ 44 w 148"/>
                <a:gd name="T63" fmla="*/ 18 h 95"/>
                <a:gd name="T64" fmla="*/ 38 w 148"/>
                <a:gd name="T65" fmla="*/ 25 h 95"/>
                <a:gd name="T66" fmla="*/ 35 w 148"/>
                <a:gd name="T67" fmla="*/ 28 h 95"/>
                <a:gd name="T68" fmla="*/ 40 w 148"/>
                <a:gd name="T69" fmla="*/ 30 h 95"/>
                <a:gd name="T70" fmla="*/ 45 w 148"/>
                <a:gd name="T71" fmla="*/ 39 h 95"/>
                <a:gd name="T72" fmla="*/ 40 w 148"/>
                <a:gd name="T73" fmla="*/ 47 h 95"/>
                <a:gd name="T74" fmla="*/ 41 w 148"/>
                <a:gd name="T75" fmla="*/ 53 h 95"/>
                <a:gd name="T76" fmla="*/ 56 w 148"/>
                <a:gd name="T77" fmla="*/ 64 h 95"/>
                <a:gd name="T78" fmla="*/ 62 w 148"/>
                <a:gd name="T79" fmla="*/ 67 h 95"/>
                <a:gd name="T80" fmla="*/ 62 w 148"/>
                <a:gd name="T81" fmla="*/ 81 h 95"/>
                <a:gd name="T82" fmla="*/ 73 w 148"/>
                <a:gd name="T83" fmla="*/ 75 h 95"/>
                <a:gd name="T84" fmla="*/ 81 w 148"/>
                <a:gd name="T85" fmla="*/ 74 h 95"/>
                <a:gd name="T86" fmla="*/ 89 w 148"/>
                <a:gd name="T87" fmla="*/ 77 h 95"/>
                <a:gd name="T88" fmla="*/ 99 w 148"/>
                <a:gd name="T89" fmla="*/ 85 h 95"/>
                <a:gd name="T90" fmla="*/ 106 w 148"/>
                <a:gd name="T91" fmla="*/ 91 h 95"/>
                <a:gd name="T92" fmla="*/ 113 w 148"/>
                <a:gd name="T93" fmla="*/ 93 h 95"/>
                <a:gd name="T94" fmla="*/ 122 w 148"/>
                <a:gd name="T95" fmla="*/ 92 h 95"/>
                <a:gd name="T96" fmla="*/ 130 w 148"/>
                <a:gd name="T97" fmla="*/ 92 h 95"/>
                <a:gd name="T98" fmla="*/ 132 w 148"/>
                <a:gd name="T99" fmla="*/ 84 h 95"/>
                <a:gd name="T100" fmla="*/ 139 w 148"/>
                <a:gd name="T101" fmla="*/ 80 h 95"/>
                <a:gd name="T102" fmla="*/ 137 w 148"/>
                <a:gd name="T103" fmla="*/ 74 h 95"/>
                <a:gd name="T104" fmla="*/ 134 w 148"/>
                <a:gd name="T105" fmla="*/ 67 h 95"/>
                <a:gd name="T106" fmla="*/ 130 w 148"/>
                <a:gd name="T107" fmla="*/ 58 h 95"/>
                <a:gd name="T108" fmla="*/ 125 w 148"/>
                <a:gd name="T109" fmla="*/ 45 h 95"/>
                <a:gd name="T110" fmla="*/ 121 w 148"/>
                <a:gd name="T111" fmla="*/ 33 h 95"/>
                <a:gd name="T112" fmla="*/ 135 w 148"/>
                <a:gd name="T113" fmla="*/ 29 h 95"/>
                <a:gd name="T114" fmla="*/ 140 w 148"/>
                <a:gd name="T115" fmla="*/ 23 h 95"/>
                <a:gd name="T116" fmla="*/ 146 w 148"/>
                <a:gd name="T117" fmla="*/ 1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8" h="95">
                  <a:moveTo>
                    <a:pt x="28" y="35"/>
                  </a:moveTo>
                  <a:cubicBezTo>
                    <a:pt x="29" y="36"/>
                    <a:pt x="29" y="36"/>
                    <a:pt x="29" y="36"/>
                  </a:cubicBezTo>
                  <a:cubicBezTo>
                    <a:pt x="29" y="36"/>
                    <a:pt x="29" y="34"/>
                    <a:pt x="29" y="34"/>
                  </a:cubicBezTo>
                  <a:cubicBezTo>
                    <a:pt x="28" y="33"/>
                    <a:pt x="25" y="34"/>
                    <a:pt x="24" y="33"/>
                  </a:cubicBezTo>
                  <a:cubicBezTo>
                    <a:pt x="24" y="32"/>
                    <a:pt x="24" y="31"/>
                    <a:pt x="24" y="31"/>
                  </a:cubicBezTo>
                  <a:cubicBezTo>
                    <a:pt x="23" y="30"/>
                    <a:pt x="22" y="30"/>
                    <a:pt x="21" y="30"/>
                  </a:cubicBezTo>
                  <a:cubicBezTo>
                    <a:pt x="21" y="29"/>
                    <a:pt x="21" y="28"/>
                    <a:pt x="21" y="26"/>
                  </a:cubicBezTo>
                  <a:cubicBezTo>
                    <a:pt x="20" y="27"/>
                    <a:pt x="19" y="28"/>
                    <a:pt x="18" y="28"/>
                  </a:cubicBezTo>
                  <a:cubicBezTo>
                    <a:pt x="17" y="29"/>
                    <a:pt x="16" y="29"/>
                    <a:pt x="14" y="29"/>
                  </a:cubicBezTo>
                  <a:cubicBezTo>
                    <a:pt x="12" y="30"/>
                    <a:pt x="14" y="32"/>
                    <a:pt x="13" y="34"/>
                  </a:cubicBezTo>
                  <a:cubicBezTo>
                    <a:pt x="12" y="34"/>
                    <a:pt x="12" y="33"/>
                    <a:pt x="11" y="34"/>
                  </a:cubicBezTo>
                  <a:cubicBezTo>
                    <a:pt x="11" y="34"/>
                    <a:pt x="11" y="34"/>
                    <a:pt x="10" y="34"/>
                  </a:cubicBezTo>
                  <a:cubicBezTo>
                    <a:pt x="9" y="35"/>
                    <a:pt x="8" y="33"/>
                    <a:pt x="6" y="34"/>
                  </a:cubicBezTo>
                  <a:cubicBezTo>
                    <a:pt x="6" y="34"/>
                    <a:pt x="6" y="34"/>
                    <a:pt x="7" y="35"/>
                  </a:cubicBezTo>
                  <a:cubicBezTo>
                    <a:pt x="7" y="35"/>
                    <a:pt x="7" y="37"/>
                    <a:pt x="7" y="37"/>
                  </a:cubicBezTo>
                  <a:cubicBezTo>
                    <a:pt x="9" y="38"/>
                    <a:pt x="11" y="37"/>
                    <a:pt x="12" y="37"/>
                  </a:cubicBezTo>
                  <a:cubicBezTo>
                    <a:pt x="15" y="38"/>
                    <a:pt x="15" y="40"/>
                    <a:pt x="15" y="42"/>
                  </a:cubicBezTo>
                  <a:cubicBezTo>
                    <a:pt x="15" y="43"/>
                    <a:pt x="15" y="44"/>
                    <a:pt x="16" y="44"/>
                  </a:cubicBezTo>
                  <a:cubicBezTo>
                    <a:pt x="17" y="45"/>
                    <a:pt x="18" y="45"/>
                    <a:pt x="19" y="44"/>
                  </a:cubicBezTo>
                  <a:cubicBezTo>
                    <a:pt x="19" y="43"/>
                    <a:pt x="18" y="43"/>
                    <a:pt x="19" y="42"/>
                  </a:cubicBezTo>
                  <a:cubicBezTo>
                    <a:pt x="20" y="42"/>
                    <a:pt x="19" y="43"/>
                    <a:pt x="20" y="43"/>
                  </a:cubicBezTo>
                  <a:cubicBezTo>
                    <a:pt x="21" y="43"/>
                    <a:pt x="22" y="43"/>
                    <a:pt x="23" y="43"/>
                  </a:cubicBezTo>
                  <a:cubicBezTo>
                    <a:pt x="23" y="42"/>
                    <a:pt x="23" y="42"/>
                    <a:pt x="22" y="41"/>
                  </a:cubicBezTo>
                  <a:cubicBezTo>
                    <a:pt x="21" y="40"/>
                    <a:pt x="21" y="39"/>
                    <a:pt x="22" y="37"/>
                  </a:cubicBezTo>
                  <a:cubicBezTo>
                    <a:pt x="23" y="35"/>
                    <a:pt x="24" y="37"/>
                    <a:pt x="25" y="38"/>
                  </a:cubicBezTo>
                  <a:cubicBezTo>
                    <a:pt x="27" y="38"/>
                    <a:pt x="28" y="38"/>
                    <a:pt x="29" y="38"/>
                  </a:cubicBezTo>
                  <a:cubicBezTo>
                    <a:pt x="30" y="37"/>
                    <a:pt x="28" y="37"/>
                    <a:pt x="28" y="35"/>
                  </a:cubicBezTo>
                  <a:moveTo>
                    <a:pt x="32" y="46"/>
                  </a:moveTo>
                  <a:cubicBezTo>
                    <a:pt x="31" y="47"/>
                    <a:pt x="32" y="48"/>
                    <a:pt x="32" y="49"/>
                  </a:cubicBezTo>
                  <a:cubicBezTo>
                    <a:pt x="32" y="49"/>
                    <a:pt x="32" y="50"/>
                    <a:pt x="32" y="50"/>
                  </a:cubicBezTo>
                  <a:cubicBezTo>
                    <a:pt x="31" y="51"/>
                    <a:pt x="31" y="50"/>
                    <a:pt x="31" y="50"/>
                  </a:cubicBezTo>
                  <a:cubicBezTo>
                    <a:pt x="30" y="49"/>
                    <a:pt x="30" y="50"/>
                    <a:pt x="29" y="49"/>
                  </a:cubicBezTo>
                  <a:cubicBezTo>
                    <a:pt x="29" y="49"/>
                    <a:pt x="29" y="49"/>
                    <a:pt x="28" y="48"/>
                  </a:cubicBezTo>
                  <a:cubicBezTo>
                    <a:pt x="27" y="48"/>
                    <a:pt x="27" y="48"/>
                    <a:pt x="26" y="48"/>
                  </a:cubicBezTo>
                  <a:cubicBezTo>
                    <a:pt x="26" y="48"/>
                    <a:pt x="25" y="47"/>
                    <a:pt x="25" y="48"/>
                  </a:cubicBezTo>
                  <a:cubicBezTo>
                    <a:pt x="24" y="48"/>
                    <a:pt x="24" y="49"/>
                    <a:pt x="23" y="50"/>
                  </a:cubicBezTo>
                  <a:cubicBezTo>
                    <a:pt x="23" y="50"/>
                    <a:pt x="21" y="50"/>
                    <a:pt x="21" y="50"/>
                  </a:cubicBezTo>
                  <a:cubicBezTo>
                    <a:pt x="20" y="49"/>
                    <a:pt x="20" y="49"/>
                    <a:pt x="19" y="49"/>
                  </a:cubicBezTo>
                  <a:cubicBezTo>
                    <a:pt x="19" y="49"/>
                    <a:pt x="18" y="49"/>
                    <a:pt x="17" y="49"/>
                  </a:cubicBezTo>
                  <a:cubicBezTo>
                    <a:pt x="17" y="48"/>
                    <a:pt x="17" y="46"/>
                    <a:pt x="16" y="47"/>
                  </a:cubicBezTo>
                  <a:cubicBezTo>
                    <a:pt x="15" y="48"/>
                    <a:pt x="15" y="48"/>
                    <a:pt x="15" y="49"/>
                  </a:cubicBezTo>
                  <a:cubicBezTo>
                    <a:pt x="14" y="50"/>
                    <a:pt x="14" y="49"/>
                    <a:pt x="13" y="50"/>
                  </a:cubicBezTo>
                  <a:cubicBezTo>
                    <a:pt x="12" y="51"/>
                    <a:pt x="13" y="53"/>
                    <a:pt x="12" y="55"/>
                  </a:cubicBezTo>
                  <a:cubicBezTo>
                    <a:pt x="11" y="55"/>
                    <a:pt x="9" y="54"/>
                    <a:pt x="9" y="54"/>
                  </a:cubicBezTo>
                  <a:cubicBezTo>
                    <a:pt x="9" y="53"/>
                    <a:pt x="9" y="52"/>
                    <a:pt x="9" y="52"/>
                  </a:cubicBezTo>
                  <a:cubicBezTo>
                    <a:pt x="6" y="51"/>
                    <a:pt x="7" y="55"/>
                    <a:pt x="6" y="57"/>
                  </a:cubicBezTo>
                  <a:cubicBezTo>
                    <a:pt x="5" y="58"/>
                    <a:pt x="4" y="54"/>
                    <a:pt x="3" y="54"/>
                  </a:cubicBezTo>
                  <a:cubicBezTo>
                    <a:pt x="2" y="53"/>
                    <a:pt x="0" y="53"/>
                    <a:pt x="0" y="55"/>
                  </a:cubicBezTo>
                  <a:cubicBezTo>
                    <a:pt x="2" y="55"/>
                    <a:pt x="3" y="56"/>
                    <a:pt x="3" y="58"/>
                  </a:cubicBezTo>
                  <a:cubicBezTo>
                    <a:pt x="2" y="58"/>
                    <a:pt x="2" y="59"/>
                    <a:pt x="2" y="59"/>
                  </a:cubicBezTo>
                  <a:cubicBezTo>
                    <a:pt x="2" y="61"/>
                    <a:pt x="3" y="61"/>
                    <a:pt x="3" y="62"/>
                  </a:cubicBezTo>
                  <a:cubicBezTo>
                    <a:pt x="3" y="63"/>
                    <a:pt x="1" y="62"/>
                    <a:pt x="1" y="63"/>
                  </a:cubicBezTo>
                  <a:cubicBezTo>
                    <a:pt x="0" y="64"/>
                    <a:pt x="3" y="64"/>
                    <a:pt x="4" y="64"/>
                  </a:cubicBezTo>
                  <a:cubicBezTo>
                    <a:pt x="4" y="67"/>
                    <a:pt x="8" y="66"/>
                    <a:pt x="8" y="68"/>
                  </a:cubicBezTo>
                  <a:cubicBezTo>
                    <a:pt x="8" y="69"/>
                    <a:pt x="9" y="71"/>
                    <a:pt x="8" y="71"/>
                  </a:cubicBezTo>
                  <a:cubicBezTo>
                    <a:pt x="8" y="72"/>
                    <a:pt x="7" y="73"/>
                    <a:pt x="6" y="73"/>
                  </a:cubicBezTo>
                  <a:cubicBezTo>
                    <a:pt x="4" y="75"/>
                    <a:pt x="4" y="79"/>
                    <a:pt x="8" y="79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10" y="78"/>
                    <a:pt x="10" y="76"/>
                    <a:pt x="10" y="76"/>
                  </a:cubicBezTo>
                  <a:cubicBezTo>
                    <a:pt x="10" y="75"/>
                    <a:pt x="9" y="74"/>
                    <a:pt x="9" y="74"/>
                  </a:cubicBezTo>
                  <a:cubicBezTo>
                    <a:pt x="9" y="73"/>
                    <a:pt x="9" y="72"/>
                    <a:pt x="9" y="72"/>
                  </a:cubicBezTo>
                  <a:cubicBezTo>
                    <a:pt x="10" y="71"/>
                    <a:pt x="10" y="70"/>
                    <a:pt x="10" y="69"/>
                  </a:cubicBezTo>
                  <a:cubicBezTo>
                    <a:pt x="10" y="68"/>
                    <a:pt x="11" y="68"/>
                    <a:pt x="11" y="67"/>
                  </a:cubicBezTo>
                  <a:cubicBezTo>
                    <a:pt x="12" y="67"/>
                    <a:pt x="11" y="67"/>
                    <a:pt x="12" y="67"/>
                  </a:cubicBezTo>
                  <a:cubicBezTo>
                    <a:pt x="13" y="67"/>
                    <a:pt x="13" y="67"/>
                    <a:pt x="13" y="68"/>
                  </a:cubicBezTo>
                  <a:cubicBezTo>
                    <a:pt x="14" y="68"/>
                    <a:pt x="14" y="67"/>
                    <a:pt x="15" y="67"/>
                  </a:cubicBezTo>
                  <a:cubicBezTo>
                    <a:pt x="16" y="66"/>
                    <a:pt x="16" y="67"/>
                    <a:pt x="17" y="68"/>
                  </a:cubicBezTo>
                  <a:cubicBezTo>
                    <a:pt x="19" y="69"/>
                    <a:pt x="20" y="66"/>
                    <a:pt x="21" y="65"/>
                  </a:cubicBezTo>
                  <a:cubicBezTo>
                    <a:pt x="22" y="64"/>
                    <a:pt x="22" y="65"/>
                    <a:pt x="24" y="65"/>
                  </a:cubicBezTo>
                  <a:cubicBezTo>
                    <a:pt x="24" y="64"/>
                    <a:pt x="24" y="63"/>
                    <a:pt x="24" y="62"/>
                  </a:cubicBezTo>
                  <a:cubicBezTo>
                    <a:pt x="25" y="61"/>
                    <a:pt x="26" y="62"/>
                    <a:pt x="27" y="62"/>
                  </a:cubicBezTo>
                  <a:cubicBezTo>
                    <a:pt x="28" y="61"/>
                    <a:pt x="28" y="60"/>
                    <a:pt x="29" y="59"/>
                  </a:cubicBezTo>
                  <a:cubicBezTo>
                    <a:pt x="29" y="58"/>
                    <a:pt x="29" y="58"/>
                    <a:pt x="31" y="57"/>
                  </a:cubicBezTo>
                  <a:cubicBezTo>
                    <a:pt x="32" y="57"/>
                    <a:pt x="36" y="56"/>
                    <a:pt x="34" y="54"/>
                  </a:cubicBezTo>
                  <a:cubicBezTo>
                    <a:pt x="34" y="53"/>
                    <a:pt x="33" y="53"/>
                    <a:pt x="32" y="53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2" y="52"/>
                    <a:pt x="37" y="53"/>
                    <a:pt x="38" y="51"/>
                  </a:cubicBezTo>
                  <a:cubicBezTo>
                    <a:pt x="39" y="49"/>
                    <a:pt x="36" y="47"/>
                    <a:pt x="35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4" y="46"/>
                    <a:pt x="33" y="45"/>
                    <a:pt x="32" y="46"/>
                  </a:cubicBezTo>
                  <a:moveTo>
                    <a:pt x="145" y="6"/>
                  </a:moveTo>
                  <a:cubicBezTo>
                    <a:pt x="145" y="6"/>
                    <a:pt x="145" y="6"/>
                    <a:pt x="145" y="6"/>
                  </a:cubicBezTo>
                  <a:cubicBezTo>
                    <a:pt x="145" y="5"/>
                    <a:pt x="145" y="5"/>
                    <a:pt x="145" y="5"/>
                  </a:cubicBezTo>
                  <a:cubicBezTo>
                    <a:pt x="145" y="5"/>
                    <a:pt x="145" y="6"/>
                    <a:pt x="145" y="6"/>
                  </a:cubicBezTo>
                  <a:moveTo>
                    <a:pt x="148" y="10"/>
                  </a:moveTo>
                  <a:cubicBezTo>
                    <a:pt x="148" y="10"/>
                    <a:pt x="147" y="9"/>
                    <a:pt x="147" y="9"/>
                  </a:cubicBezTo>
                  <a:cubicBezTo>
                    <a:pt x="146" y="8"/>
                    <a:pt x="145" y="7"/>
                    <a:pt x="145" y="6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3" y="8"/>
                    <a:pt x="139" y="9"/>
                    <a:pt x="137" y="8"/>
                  </a:cubicBezTo>
                  <a:cubicBezTo>
                    <a:pt x="137" y="7"/>
                    <a:pt x="137" y="7"/>
                    <a:pt x="136" y="7"/>
                  </a:cubicBezTo>
                  <a:cubicBezTo>
                    <a:pt x="135" y="7"/>
                    <a:pt x="134" y="8"/>
                    <a:pt x="133" y="8"/>
                  </a:cubicBezTo>
                  <a:cubicBezTo>
                    <a:pt x="131" y="8"/>
                    <a:pt x="130" y="9"/>
                    <a:pt x="128" y="9"/>
                  </a:cubicBezTo>
                  <a:cubicBezTo>
                    <a:pt x="127" y="9"/>
                    <a:pt x="125" y="9"/>
                    <a:pt x="123" y="9"/>
                  </a:cubicBezTo>
                  <a:cubicBezTo>
                    <a:pt x="122" y="8"/>
                    <a:pt x="121" y="7"/>
                    <a:pt x="119" y="6"/>
                  </a:cubicBezTo>
                  <a:cubicBezTo>
                    <a:pt x="118" y="6"/>
                    <a:pt x="116" y="6"/>
                    <a:pt x="115" y="6"/>
                  </a:cubicBezTo>
                  <a:cubicBezTo>
                    <a:pt x="113" y="6"/>
                    <a:pt x="113" y="6"/>
                    <a:pt x="112" y="5"/>
                  </a:cubicBezTo>
                  <a:cubicBezTo>
                    <a:pt x="111" y="4"/>
                    <a:pt x="111" y="3"/>
                    <a:pt x="110" y="3"/>
                  </a:cubicBezTo>
                  <a:cubicBezTo>
                    <a:pt x="109" y="4"/>
                    <a:pt x="110" y="4"/>
                    <a:pt x="109" y="5"/>
                  </a:cubicBezTo>
                  <a:cubicBezTo>
                    <a:pt x="109" y="5"/>
                    <a:pt x="107" y="4"/>
                    <a:pt x="106" y="4"/>
                  </a:cubicBezTo>
                  <a:cubicBezTo>
                    <a:pt x="105" y="4"/>
                    <a:pt x="105" y="3"/>
                    <a:pt x="104" y="3"/>
                  </a:cubicBezTo>
                  <a:cubicBezTo>
                    <a:pt x="104" y="3"/>
                    <a:pt x="103" y="3"/>
                    <a:pt x="103" y="3"/>
                  </a:cubicBezTo>
                  <a:cubicBezTo>
                    <a:pt x="102" y="3"/>
                    <a:pt x="102" y="2"/>
                    <a:pt x="102" y="2"/>
                  </a:cubicBezTo>
                  <a:cubicBezTo>
                    <a:pt x="101" y="1"/>
                    <a:pt x="101" y="2"/>
                    <a:pt x="100" y="2"/>
                  </a:cubicBezTo>
                  <a:cubicBezTo>
                    <a:pt x="99" y="2"/>
                    <a:pt x="98" y="2"/>
                    <a:pt x="97" y="3"/>
                  </a:cubicBezTo>
                  <a:cubicBezTo>
                    <a:pt x="96" y="3"/>
                    <a:pt x="95" y="4"/>
                    <a:pt x="94" y="4"/>
                  </a:cubicBezTo>
                  <a:cubicBezTo>
                    <a:pt x="93" y="4"/>
                    <a:pt x="92" y="4"/>
                    <a:pt x="91" y="4"/>
                  </a:cubicBezTo>
                  <a:cubicBezTo>
                    <a:pt x="91" y="3"/>
                    <a:pt x="91" y="0"/>
                    <a:pt x="89" y="2"/>
                  </a:cubicBezTo>
                  <a:cubicBezTo>
                    <a:pt x="89" y="3"/>
                    <a:pt x="89" y="5"/>
                    <a:pt x="88" y="4"/>
                  </a:cubicBezTo>
                  <a:cubicBezTo>
                    <a:pt x="88" y="3"/>
                    <a:pt x="88" y="2"/>
                    <a:pt x="87" y="1"/>
                  </a:cubicBezTo>
                  <a:cubicBezTo>
                    <a:pt x="86" y="1"/>
                    <a:pt x="86" y="2"/>
                    <a:pt x="86" y="3"/>
                  </a:cubicBezTo>
                  <a:cubicBezTo>
                    <a:pt x="85" y="4"/>
                    <a:pt x="86" y="5"/>
                    <a:pt x="86" y="7"/>
                  </a:cubicBezTo>
                  <a:cubicBezTo>
                    <a:pt x="84" y="7"/>
                    <a:pt x="81" y="7"/>
                    <a:pt x="79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6"/>
                    <a:pt x="78" y="6"/>
                    <a:pt x="78" y="6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5" y="4"/>
                    <a:pt x="74" y="4"/>
                    <a:pt x="72" y="4"/>
                  </a:cubicBezTo>
                  <a:cubicBezTo>
                    <a:pt x="71" y="4"/>
                    <a:pt x="70" y="5"/>
                    <a:pt x="69" y="7"/>
                  </a:cubicBezTo>
                  <a:cubicBezTo>
                    <a:pt x="68" y="7"/>
                    <a:pt x="68" y="7"/>
                    <a:pt x="67" y="8"/>
                  </a:cubicBezTo>
                  <a:cubicBezTo>
                    <a:pt x="66" y="8"/>
                    <a:pt x="67" y="8"/>
                    <a:pt x="66" y="8"/>
                  </a:cubicBezTo>
                  <a:cubicBezTo>
                    <a:pt x="65" y="8"/>
                    <a:pt x="64" y="9"/>
                    <a:pt x="63" y="9"/>
                  </a:cubicBezTo>
                  <a:cubicBezTo>
                    <a:pt x="62" y="9"/>
                    <a:pt x="62" y="9"/>
                    <a:pt x="61" y="9"/>
                  </a:cubicBezTo>
                  <a:cubicBezTo>
                    <a:pt x="59" y="9"/>
                    <a:pt x="57" y="10"/>
                    <a:pt x="56" y="12"/>
                  </a:cubicBezTo>
                  <a:cubicBezTo>
                    <a:pt x="55" y="12"/>
                    <a:pt x="55" y="13"/>
                    <a:pt x="54" y="14"/>
                  </a:cubicBezTo>
                  <a:cubicBezTo>
                    <a:pt x="53" y="14"/>
                    <a:pt x="52" y="13"/>
                    <a:pt x="52" y="13"/>
                  </a:cubicBezTo>
                  <a:cubicBezTo>
                    <a:pt x="51" y="13"/>
                    <a:pt x="50" y="14"/>
                    <a:pt x="51" y="15"/>
                  </a:cubicBezTo>
                  <a:cubicBezTo>
                    <a:pt x="51" y="16"/>
                    <a:pt x="52" y="16"/>
                    <a:pt x="53" y="16"/>
                  </a:cubicBezTo>
                  <a:cubicBezTo>
                    <a:pt x="53" y="18"/>
                    <a:pt x="50" y="18"/>
                    <a:pt x="49" y="18"/>
                  </a:cubicBezTo>
                  <a:cubicBezTo>
                    <a:pt x="49" y="16"/>
                    <a:pt x="44" y="17"/>
                    <a:pt x="44" y="18"/>
                  </a:cubicBezTo>
                  <a:cubicBezTo>
                    <a:pt x="43" y="18"/>
                    <a:pt x="43" y="19"/>
                    <a:pt x="42" y="19"/>
                  </a:cubicBezTo>
                  <a:cubicBezTo>
                    <a:pt x="41" y="19"/>
                    <a:pt x="41" y="18"/>
                    <a:pt x="40" y="18"/>
                  </a:cubicBezTo>
                  <a:cubicBezTo>
                    <a:pt x="38" y="17"/>
                    <a:pt x="38" y="19"/>
                    <a:pt x="38" y="20"/>
                  </a:cubicBezTo>
                  <a:cubicBezTo>
                    <a:pt x="38" y="22"/>
                    <a:pt x="39" y="23"/>
                    <a:pt x="38" y="25"/>
                  </a:cubicBezTo>
                  <a:cubicBezTo>
                    <a:pt x="38" y="26"/>
                    <a:pt x="38" y="26"/>
                    <a:pt x="37" y="26"/>
                  </a:cubicBezTo>
                  <a:cubicBezTo>
                    <a:pt x="37" y="26"/>
                    <a:pt x="37" y="26"/>
                    <a:pt x="36" y="26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8"/>
                    <a:pt x="35" y="28"/>
                    <a:pt x="35" y="28"/>
                  </a:cubicBezTo>
                  <a:cubicBezTo>
                    <a:pt x="33" y="28"/>
                    <a:pt x="34" y="28"/>
                    <a:pt x="33" y="28"/>
                  </a:cubicBezTo>
                  <a:cubicBezTo>
                    <a:pt x="32" y="29"/>
                    <a:pt x="31" y="31"/>
                    <a:pt x="33" y="31"/>
                  </a:cubicBezTo>
                  <a:cubicBezTo>
                    <a:pt x="34" y="32"/>
                    <a:pt x="35" y="30"/>
                    <a:pt x="36" y="30"/>
                  </a:cubicBezTo>
                  <a:cubicBezTo>
                    <a:pt x="37" y="30"/>
                    <a:pt x="39" y="30"/>
                    <a:pt x="40" y="30"/>
                  </a:cubicBezTo>
                  <a:cubicBezTo>
                    <a:pt x="39" y="31"/>
                    <a:pt x="38" y="32"/>
                    <a:pt x="39" y="34"/>
                  </a:cubicBezTo>
                  <a:cubicBezTo>
                    <a:pt x="39" y="35"/>
                    <a:pt x="40" y="36"/>
                    <a:pt x="41" y="37"/>
                  </a:cubicBezTo>
                  <a:cubicBezTo>
                    <a:pt x="41" y="37"/>
                    <a:pt x="41" y="38"/>
                    <a:pt x="41" y="39"/>
                  </a:cubicBezTo>
                  <a:cubicBezTo>
                    <a:pt x="42" y="39"/>
                    <a:pt x="44" y="39"/>
                    <a:pt x="45" y="39"/>
                  </a:cubicBezTo>
                  <a:cubicBezTo>
                    <a:pt x="45" y="40"/>
                    <a:pt x="44" y="40"/>
                    <a:pt x="44" y="41"/>
                  </a:cubicBezTo>
                  <a:cubicBezTo>
                    <a:pt x="44" y="41"/>
                    <a:pt x="43" y="42"/>
                    <a:pt x="43" y="42"/>
                  </a:cubicBezTo>
                  <a:cubicBezTo>
                    <a:pt x="42" y="43"/>
                    <a:pt x="41" y="42"/>
                    <a:pt x="40" y="42"/>
                  </a:cubicBezTo>
                  <a:cubicBezTo>
                    <a:pt x="38" y="43"/>
                    <a:pt x="39" y="46"/>
                    <a:pt x="40" y="47"/>
                  </a:cubicBezTo>
                  <a:cubicBezTo>
                    <a:pt x="40" y="47"/>
                    <a:pt x="40" y="47"/>
                    <a:pt x="41" y="47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1" y="49"/>
                    <a:pt x="41" y="49"/>
                    <a:pt x="41" y="50"/>
                  </a:cubicBezTo>
                  <a:cubicBezTo>
                    <a:pt x="41" y="50"/>
                    <a:pt x="41" y="52"/>
                    <a:pt x="41" y="53"/>
                  </a:cubicBezTo>
                  <a:cubicBezTo>
                    <a:pt x="42" y="53"/>
                    <a:pt x="43" y="54"/>
                    <a:pt x="43" y="54"/>
                  </a:cubicBezTo>
                  <a:cubicBezTo>
                    <a:pt x="44" y="56"/>
                    <a:pt x="45" y="57"/>
                    <a:pt x="46" y="59"/>
                  </a:cubicBezTo>
                  <a:cubicBezTo>
                    <a:pt x="48" y="57"/>
                    <a:pt x="50" y="61"/>
                    <a:pt x="51" y="62"/>
                  </a:cubicBezTo>
                  <a:cubicBezTo>
                    <a:pt x="52" y="64"/>
                    <a:pt x="53" y="66"/>
                    <a:pt x="56" y="64"/>
                  </a:cubicBezTo>
                  <a:cubicBezTo>
                    <a:pt x="57" y="63"/>
                    <a:pt x="57" y="61"/>
                    <a:pt x="58" y="60"/>
                  </a:cubicBezTo>
                  <a:cubicBezTo>
                    <a:pt x="59" y="58"/>
                    <a:pt x="65" y="59"/>
                    <a:pt x="65" y="60"/>
                  </a:cubicBezTo>
                  <a:cubicBezTo>
                    <a:pt x="65" y="61"/>
                    <a:pt x="64" y="61"/>
                    <a:pt x="63" y="62"/>
                  </a:cubicBezTo>
                  <a:cubicBezTo>
                    <a:pt x="62" y="63"/>
                    <a:pt x="62" y="65"/>
                    <a:pt x="62" y="67"/>
                  </a:cubicBezTo>
                  <a:cubicBezTo>
                    <a:pt x="62" y="68"/>
                    <a:pt x="62" y="69"/>
                    <a:pt x="62" y="69"/>
                  </a:cubicBezTo>
                  <a:cubicBezTo>
                    <a:pt x="62" y="71"/>
                    <a:pt x="62" y="72"/>
                    <a:pt x="61" y="74"/>
                  </a:cubicBezTo>
                  <a:cubicBezTo>
                    <a:pt x="61" y="76"/>
                    <a:pt x="59" y="77"/>
                    <a:pt x="60" y="79"/>
                  </a:cubicBezTo>
                  <a:cubicBezTo>
                    <a:pt x="60" y="80"/>
                    <a:pt x="60" y="82"/>
                    <a:pt x="62" y="81"/>
                  </a:cubicBezTo>
                  <a:cubicBezTo>
                    <a:pt x="62" y="81"/>
                    <a:pt x="63" y="80"/>
                    <a:pt x="63" y="80"/>
                  </a:cubicBezTo>
                  <a:cubicBezTo>
                    <a:pt x="64" y="79"/>
                    <a:pt x="65" y="79"/>
                    <a:pt x="66" y="78"/>
                  </a:cubicBezTo>
                  <a:cubicBezTo>
                    <a:pt x="66" y="77"/>
                    <a:pt x="66" y="77"/>
                    <a:pt x="67" y="77"/>
                  </a:cubicBezTo>
                  <a:cubicBezTo>
                    <a:pt x="69" y="76"/>
                    <a:pt x="72" y="77"/>
                    <a:pt x="73" y="75"/>
                  </a:cubicBezTo>
                  <a:cubicBezTo>
                    <a:pt x="73" y="75"/>
                    <a:pt x="74" y="75"/>
                    <a:pt x="74" y="74"/>
                  </a:cubicBezTo>
                  <a:cubicBezTo>
                    <a:pt x="74" y="74"/>
                    <a:pt x="75" y="74"/>
                    <a:pt x="76" y="73"/>
                  </a:cubicBezTo>
                  <a:cubicBezTo>
                    <a:pt x="76" y="73"/>
                    <a:pt x="78" y="71"/>
                    <a:pt x="79" y="71"/>
                  </a:cubicBezTo>
                  <a:cubicBezTo>
                    <a:pt x="80" y="72"/>
                    <a:pt x="79" y="75"/>
                    <a:pt x="81" y="74"/>
                  </a:cubicBezTo>
                  <a:cubicBezTo>
                    <a:pt x="81" y="73"/>
                    <a:pt x="81" y="72"/>
                    <a:pt x="81" y="71"/>
                  </a:cubicBezTo>
                  <a:cubicBezTo>
                    <a:pt x="82" y="71"/>
                    <a:pt x="83" y="72"/>
                    <a:pt x="83" y="73"/>
                  </a:cubicBezTo>
                  <a:cubicBezTo>
                    <a:pt x="84" y="73"/>
                    <a:pt x="85" y="73"/>
                    <a:pt x="85" y="73"/>
                  </a:cubicBezTo>
                  <a:cubicBezTo>
                    <a:pt x="87" y="74"/>
                    <a:pt x="89" y="75"/>
                    <a:pt x="89" y="77"/>
                  </a:cubicBezTo>
                  <a:cubicBezTo>
                    <a:pt x="92" y="76"/>
                    <a:pt x="92" y="78"/>
                    <a:pt x="94" y="80"/>
                  </a:cubicBezTo>
                  <a:cubicBezTo>
                    <a:pt x="95" y="80"/>
                    <a:pt x="96" y="80"/>
                    <a:pt x="97" y="80"/>
                  </a:cubicBezTo>
                  <a:cubicBezTo>
                    <a:pt x="98" y="81"/>
                    <a:pt x="98" y="82"/>
                    <a:pt x="98" y="83"/>
                  </a:cubicBezTo>
                  <a:cubicBezTo>
                    <a:pt x="98" y="84"/>
                    <a:pt x="98" y="84"/>
                    <a:pt x="99" y="85"/>
                  </a:cubicBezTo>
                  <a:cubicBezTo>
                    <a:pt x="100" y="85"/>
                    <a:pt x="100" y="85"/>
                    <a:pt x="101" y="86"/>
                  </a:cubicBezTo>
                  <a:cubicBezTo>
                    <a:pt x="101" y="88"/>
                    <a:pt x="102" y="88"/>
                    <a:pt x="103" y="89"/>
                  </a:cubicBezTo>
                  <a:cubicBezTo>
                    <a:pt x="103" y="90"/>
                    <a:pt x="104" y="91"/>
                    <a:pt x="105" y="92"/>
                  </a:cubicBezTo>
                  <a:cubicBezTo>
                    <a:pt x="105" y="92"/>
                    <a:pt x="106" y="91"/>
                    <a:pt x="106" y="91"/>
                  </a:cubicBezTo>
                  <a:cubicBezTo>
                    <a:pt x="107" y="91"/>
                    <a:pt x="107" y="92"/>
                    <a:pt x="108" y="92"/>
                  </a:cubicBezTo>
                  <a:cubicBezTo>
                    <a:pt x="108" y="92"/>
                    <a:pt x="109" y="93"/>
                    <a:pt x="109" y="93"/>
                  </a:cubicBezTo>
                  <a:cubicBezTo>
                    <a:pt x="110" y="93"/>
                    <a:pt x="111" y="93"/>
                    <a:pt x="112" y="93"/>
                  </a:cubicBezTo>
                  <a:cubicBezTo>
                    <a:pt x="112" y="93"/>
                    <a:pt x="113" y="93"/>
                    <a:pt x="113" y="93"/>
                  </a:cubicBezTo>
                  <a:cubicBezTo>
                    <a:pt x="115" y="93"/>
                    <a:pt x="115" y="91"/>
                    <a:pt x="117" y="91"/>
                  </a:cubicBezTo>
                  <a:cubicBezTo>
                    <a:pt x="117" y="90"/>
                    <a:pt x="119" y="90"/>
                    <a:pt x="119" y="91"/>
                  </a:cubicBezTo>
                  <a:cubicBezTo>
                    <a:pt x="120" y="91"/>
                    <a:pt x="120" y="91"/>
                    <a:pt x="120" y="91"/>
                  </a:cubicBezTo>
                  <a:cubicBezTo>
                    <a:pt x="121" y="91"/>
                    <a:pt x="122" y="91"/>
                    <a:pt x="122" y="92"/>
                  </a:cubicBezTo>
                  <a:cubicBezTo>
                    <a:pt x="123" y="92"/>
                    <a:pt x="123" y="92"/>
                    <a:pt x="123" y="93"/>
                  </a:cubicBezTo>
                  <a:cubicBezTo>
                    <a:pt x="124" y="93"/>
                    <a:pt x="125" y="93"/>
                    <a:pt x="126" y="94"/>
                  </a:cubicBezTo>
                  <a:cubicBezTo>
                    <a:pt x="127" y="94"/>
                    <a:pt x="128" y="95"/>
                    <a:pt x="130" y="95"/>
                  </a:cubicBezTo>
                  <a:cubicBezTo>
                    <a:pt x="130" y="94"/>
                    <a:pt x="130" y="93"/>
                    <a:pt x="130" y="92"/>
                  </a:cubicBezTo>
                  <a:cubicBezTo>
                    <a:pt x="129" y="91"/>
                    <a:pt x="129" y="90"/>
                    <a:pt x="130" y="90"/>
                  </a:cubicBezTo>
                  <a:cubicBezTo>
                    <a:pt x="131" y="89"/>
                    <a:pt x="133" y="89"/>
                    <a:pt x="133" y="87"/>
                  </a:cubicBezTo>
                  <a:cubicBezTo>
                    <a:pt x="133" y="87"/>
                    <a:pt x="133" y="86"/>
                    <a:pt x="133" y="86"/>
                  </a:cubicBezTo>
                  <a:cubicBezTo>
                    <a:pt x="133" y="84"/>
                    <a:pt x="133" y="85"/>
                    <a:pt x="132" y="84"/>
                  </a:cubicBezTo>
                  <a:cubicBezTo>
                    <a:pt x="132" y="83"/>
                    <a:pt x="132" y="83"/>
                    <a:pt x="132" y="83"/>
                  </a:cubicBezTo>
                  <a:cubicBezTo>
                    <a:pt x="132" y="82"/>
                    <a:pt x="133" y="82"/>
                    <a:pt x="133" y="82"/>
                  </a:cubicBezTo>
                  <a:cubicBezTo>
                    <a:pt x="133" y="81"/>
                    <a:pt x="133" y="81"/>
                    <a:pt x="134" y="80"/>
                  </a:cubicBezTo>
                  <a:cubicBezTo>
                    <a:pt x="135" y="80"/>
                    <a:pt x="137" y="80"/>
                    <a:pt x="139" y="80"/>
                  </a:cubicBezTo>
                  <a:cubicBezTo>
                    <a:pt x="139" y="80"/>
                    <a:pt x="139" y="80"/>
                    <a:pt x="140" y="80"/>
                  </a:cubicBezTo>
                  <a:cubicBezTo>
                    <a:pt x="140" y="79"/>
                    <a:pt x="139" y="79"/>
                    <a:pt x="139" y="79"/>
                  </a:cubicBezTo>
                  <a:cubicBezTo>
                    <a:pt x="138" y="78"/>
                    <a:pt x="138" y="77"/>
                    <a:pt x="138" y="76"/>
                  </a:cubicBezTo>
                  <a:cubicBezTo>
                    <a:pt x="137" y="76"/>
                    <a:pt x="137" y="75"/>
                    <a:pt x="137" y="74"/>
                  </a:cubicBezTo>
                  <a:cubicBezTo>
                    <a:pt x="137" y="74"/>
                    <a:pt x="136" y="74"/>
                    <a:pt x="136" y="73"/>
                  </a:cubicBezTo>
                  <a:cubicBezTo>
                    <a:pt x="136" y="73"/>
                    <a:pt x="136" y="72"/>
                    <a:pt x="136" y="72"/>
                  </a:cubicBezTo>
                  <a:cubicBezTo>
                    <a:pt x="136" y="71"/>
                    <a:pt x="136" y="71"/>
                    <a:pt x="135" y="70"/>
                  </a:cubicBezTo>
                  <a:cubicBezTo>
                    <a:pt x="135" y="69"/>
                    <a:pt x="134" y="68"/>
                    <a:pt x="134" y="67"/>
                  </a:cubicBezTo>
                  <a:cubicBezTo>
                    <a:pt x="133" y="66"/>
                    <a:pt x="133" y="64"/>
                    <a:pt x="133" y="62"/>
                  </a:cubicBezTo>
                  <a:cubicBezTo>
                    <a:pt x="133" y="62"/>
                    <a:pt x="133" y="61"/>
                    <a:pt x="133" y="60"/>
                  </a:cubicBezTo>
                  <a:cubicBezTo>
                    <a:pt x="134" y="60"/>
                    <a:pt x="136" y="60"/>
                    <a:pt x="135" y="58"/>
                  </a:cubicBezTo>
                  <a:cubicBezTo>
                    <a:pt x="134" y="57"/>
                    <a:pt x="132" y="58"/>
                    <a:pt x="130" y="58"/>
                  </a:cubicBezTo>
                  <a:cubicBezTo>
                    <a:pt x="130" y="56"/>
                    <a:pt x="128" y="56"/>
                    <a:pt x="127" y="55"/>
                  </a:cubicBezTo>
                  <a:cubicBezTo>
                    <a:pt x="126" y="54"/>
                    <a:pt x="126" y="53"/>
                    <a:pt x="126" y="51"/>
                  </a:cubicBezTo>
                  <a:cubicBezTo>
                    <a:pt x="126" y="50"/>
                    <a:pt x="125" y="50"/>
                    <a:pt x="125" y="49"/>
                  </a:cubicBezTo>
                  <a:cubicBezTo>
                    <a:pt x="124" y="48"/>
                    <a:pt x="125" y="46"/>
                    <a:pt x="125" y="45"/>
                  </a:cubicBezTo>
                  <a:cubicBezTo>
                    <a:pt x="124" y="43"/>
                    <a:pt x="124" y="41"/>
                    <a:pt x="123" y="40"/>
                  </a:cubicBezTo>
                  <a:cubicBezTo>
                    <a:pt x="122" y="40"/>
                    <a:pt x="122" y="39"/>
                    <a:pt x="121" y="39"/>
                  </a:cubicBezTo>
                  <a:cubicBezTo>
                    <a:pt x="121" y="38"/>
                    <a:pt x="119" y="37"/>
                    <a:pt x="119" y="36"/>
                  </a:cubicBezTo>
                  <a:cubicBezTo>
                    <a:pt x="118" y="34"/>
                    <a:pt x="120" y="34"/>
                    <a:pt x="121" y="33"/>
                  </a:cubicBezTo>
                  <a:cubicBezTo>
                    <a:pt x="122" y="32"/>
                    <a:pt x="123" y="32"/>
                    <a:pt x="124" y="31"/>
                  </a:cubicBezTo>
                  <a:cubicBezTo>
                    <a:pt x="125" y="31"/>
                    <a:pt x="126" y="31"/>
                    <a:pt x="127" y="31"/>
                  </a:cubicBezTo>
                  <a:cubicBezTo>
                    <a:pt x="129" y="30"/>
                    <a:pt x="130" y="29"/>
                    <a:pt x="132" y="29"/>
                  </a:cubicBezTo>
                  <a:cubicBezTo>
                    <a:pt x="133" y="29"/>
                    <a:pt x="134" y="29"/>
                    <a:pt x="135" y="29"/>
                  </a:cubicBezTo>
                  <a:cubicBezTo>
                    <a:pt x="136" y="30"/>
                    <a:pt x="136" y="30"/>
                    <a:pt x="137" y="30"/>
                  </a:cubicBezTo>
                  <a:cubicBezTo>
                    <a:pt x="138" y="30"/>
                    <a:pt x="139" y="29"/>
                    <a:pt x="140" y="28"/>
                  </a:cubicBezTo>
                  <a:cubicBezTo>
                    <a:pt x="140" y="27"/>
                    <a:pt x="140" y="26"/>
                    <a:pt x="140" y="25"/>
                  </a:cubicBezTo>
                  <a:cubicBezTo>
                    <a:pt x="140" y="24"/>
                    <a:pt x="140" y="24"/>
                    <a:pt x="140" y="23"/>
                  </a:cubicBezTo>
                  <a:cubicBezTo>
                    <a:pt x="141" y="22"/>
                    <a:pt x="141" y="21"/>
                    <a:pt x="141" y="20"/>
                  </a:cubicBezTo>
                  <a:cubicBezTo>
                    <a:pt x="141" y="20"/>
                    <a:pt x="141" y="19"/>
                    <a:pt x="141" y="19"/>
                  </a:cubicBezTo>
                  <a:cubicBezTo>
                    <a:pt x="142" y="17"/>
                    <a:pt x="143" y="15"/>
                    <a:pt x="145" y="14"/>
                  </a:cubicBezTo>
                  <a:cubicBezTo>
                    <a:pt x="145" y="14"/>
                    <a:pt x="146" y="14"/>
                    <a:pt x="146" y="13"/>
                  </a:cubicBezTo>
                  <a:cubicBezTo>
                    <a:pt x="147" y="13"/>
                    <a:pt x="147" y="12"/>
                    <a:pt x="147" y="12"/>
                  </a:cubicBezTo>
                  <a:cubicBezTo>
                    <a:pt x="147" y="11"/>
                    <a:pt x="148" y="11"/>
                    <a:pt x="148" y="1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B1CC1A28-8E38-C34D-A617-A7A6F8590C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776" y="3816351"/>
              <a:ext cx="157163" cy="187325"/>
            </a:xfrm>
            <a:custGeom>
              <a:avLst/>
              <a:gdLst>
                <a:gd name="T0" fmla="*/ 51 w 152"/>
                <a:gd name="T1" fmla="*/ 119 h 181"/>
                <a:gd name="T2" fmla="*/ 37 w 152"/>
                <a:gd name="T3" fmla="*/ 116 h 181"/>
                <a:gd name="T4" fmla="*/ 24 w 152"/>
                <a:gd name="T5" fmla="*/ 128 h 181"/>
                <a:gd name="T6" fmla="*/ 36 w 152"/>
                <a:gd name="T7" fmla="*/ 149 h 181"/>
                <a:gd name="T8" fmla="*/ 35 w 152"/>
                <a:gd name="T9" fmla="*/ 162 h 181"/>
                <a:gd name="T10" fmla="*/ 49 w 152"/>
                <a:gd name="T11" fmla="*/ 164 h 181"/>
                <a:gd name="T12" fmla="*/ 62 w 152"/>
                <a:gd name="T13" fmla="*/ 167 h 181"/>
                <a:gd name="T14" fmla="*/ 68 w 152"/>
                <a:gd name="T15" fmla="*/ 177 h 181"/>
                <a:gd name="T16" fmla="*/ 69 w 152"/>
                <a:gd name="T17" fmla="*/ 165 h 181"/>
                <a:gd name="T18" fmla="*/ 63 w 152"/>
                <a:gd name="T19" fmla="*/ 145 h 181"/>
                <a:gd name="T20" fmla="*/ 70 w 152"/>
                <a:gd name="T21" fmla="*/ 145 h 181"/>
                <a:gd name="T22" fmla="*/ 75 w 152"/>
                <a:gd name="T23" fmla="*/ 150 h 181"/>
                <a:gd name="T24" fmla="*/ 81 w 152"/>
                <a:gd name="T25" fmla="*/ 145 h 181"/>
                <a:gd name="T26" fmla="*/ 70 w 152"/>
                <a:gd name="T27" fmla="*/ 137 h 181"/>
                <a:gd name="T28" fmla="*/ 69 w 152"/>
                <a:gd name="T29" fmla="*/ 128 h 181"/>
                <a:gd name="T30" fmla="*/ 144 w 152"/>
                <a:gd name="T31" fmla="*/ 12 h 181"/>
                <a:gd name="T32" fmla="*/ 132 w 152"/>
                <a:gd name="T33" fmla="*/ 15 h 181"/>
                <a:gd name="T34" fmla="*/ 116 w 152"/>
                <a:gd name="T35" fmla="*/ 13 h 181"/>
                <a:gd name="T36" fmla="*/ 106 w 152"/>
                <a:gd name="T37" fmla="*/ 8 h 181"/>
                <a:gd name="T38" fmla="*/ 98 w 152"/>
                <a:gd name="T39" fmla="*/ 6 h 181"/>
                <a:gd name="T40" fmla="*/ 86 w 152"/>
                <a:gd name="T41" fmla="*/ 11 h 181"/>
                <a:gd name="T42" fmla="*/ 69 w 152"/>
                <a:gd name="T43" fmla="*/ 11 h 181"/>
                <a:gd name="T44" fmla="*/ 62 w 152"/>
                <a:gd name="T45" fmla="*/ 14 h 181"/>
                <a:gd name="T46" fmla="*/ 56 w 152"/>
                <a:gd name="T47" fmla="*/ 18 h 181"/>
                <a:gd name="T48" fmla="*/ 45 w 152"/>
                <a:gd name="T49" fmla="*/ 17 h 181"/>
                <a:gd name="T50" fmla="*/ 34 w 152"/>
                <a:gd name="T51" fmla="*/ 26 h 181"/>
                <a:gd name="T52" fmla="*/ 21 w 152"/>
                <a:gd name="T53" fmla="*/ 29 h 181"/>
                <a:gd name="T54" fmla="*/ 17 w 152"/>
                <a:gd name="T55" fmla="*/ 41 h 181"/>
                <a:gd name="T56" fmla="*/ 12 w 152"/>
                <a:gd name="T57" fmla="*/ 51 h 181"/>
                <a:gd name="T58" fmla="*/ 4 w 152"/>
                <a:gd name="T59" fmla="*/ 57 h 181"/>
                <a:gd name="T60" fmla="*/ 3 w 152"/>
                <a:gd name="T61" fmla="*/ 64 h 181"/>
                <a:gd name="T62" fmla="*/ 1 w 152"/>
                <a:gd name="T63" fmla="*/ 73 h 181"/>
                <a:gd name="T64" fmla="*/ 18 w 152"/>
                <a:gd name="T65" fmla="*/ 88 h 181"/>
                <a:gd name="T66" fmla="*/ 13 w 152"/>
                <a:gd name="T67" fmla="*/ 95 h 181"/>
                <a:gd name="T68" fmla="*/ 14 w 152"/>
                <a:gd name="T69" fmla="*/ 99 h 181"/>
                <a:gd name="T70" fmla="*/ 21 w 152"/>
                <a:gd name="T71" fmla="*/ 111 h 181"/>
                <a:gd name="T72" fmla="*/ 40 w 152"/>
                <a:gd name="T73" fmla="*/ 112 h 181"/>
                <a:gd name="T74" fmla="*/ 59 w 152"/>
                <a:gd name="T75" fmla="*/ 113 h 181"/>
                <a:gd name="T76" fmla="*/ 74 w 152"/>
                <a:gd name="T77" fmla="*/ 122 h 181"/>
                <a:gd name="T78" fmla="*/ 71 w 152"/>
                <a:gd name="T79" fmla="*/ 127 h 181"/>
                <a:gd name="T80" fmla="*/ 83 w 152"/>
                <a:gd name="T81" fmla="*/ 125 h 181"/>
                <a:gd name="T82" fmla="*/ 95 w 152"/>
                <a:gd name="T83" fmla="*/ 135 h 181"/>
                <a:gd name="T84" fmla="*/ 99 w 152"/>
                <a:gd name="T85" fmla="*/ 122 h 181"/>
                <a:gd name="T86" fmla="*/ 100 w 152"/>
                <a:gd name="T87" fmla="*/ 118 h 181"/>
                <a:gd name="T88" fmla="*/ 86 w 152"/>
                <a:gd name="T89" fmla="*/ 101 h 181"/>
                <a:gd name="T90" fmla="*/ 63 w 152"/>
                <a:gd name="T91" fmla="*/ 98 h 181"/>
                <a:gd name="T92" fmla="*/ 78 w 152"/>
                <a:gd name="T93" fmla="*/ 105 h 181"/>
                <a:gd name="T94" fmla="*/ 67 w 152"/>
                <a:gd name="T95" fmla="*/ 101 h 181"/>
                <a:gd name="T96" fmla="*/ 67 w 152"/>
                <a:gd name="T97" fmla="*/ 87 h 181"/>
                <a:gd name="T98" fmla="*/ 73 w 152"/>
                <a:gd name="T99" fmla="*/ 80 h 181"/>
                <a:gd name="T100" fmla="*/ 62 w 152"/>
                <a:gd name="T101" fmla="*/ 65 h 181"/>
                <a:gd name="T102" fmla="*/ 62 w 152"/>
                <a:gd name="T103" fmla="*/ 37 h 181"/>
                <a:gd name="T104" fmla="*/ 75 w 152"/>
                <a:gd name="T105" fmla="*/ 50 h 181"/>
                <a:gd name="T106" fmla="*/ 78 w 152"/>
                <a:gd name="T107" fmla="*/ 51 h 181"/>
                <a:gd name="T108" fmla="*/ 92 w 152"/>
                <a:gd name="T109" fmla="*/ 58 h 181"/>
                <a:gd name="T110" fmla="*/ 98 w 152"/>
                <a:gd name="T111" fmla="*/ 52 h 181"/>
                <a:gd name="T112" fmla="*/ 90 w 152"/>
                <a:gd name="T113" fmla="*/ 46 h 181"/>
                <a:gd name="T114" fmla="*/ 90 w 152"/>
                <a:gd name="T115" fmla="*/ 30 h 181"/>
                <a:gd name="T116" fmla="*/ 107 w 152"/>
                <a:gd name="T117" fmla="*/ 26 h 181"/>
                <a:gd name="T118" fmla="*/ 128 w 152"/>
                <a:gd name="T119" fmla="*/ 30 h 181"/>
                <a:gd name="T120" fmla="*/ 138 w 152"/>
                <a:gd name="T121" fmla="*/ 25 h 181"/>
                <a:gd name="T122" fmla="*/ 145 w 152"/>
                <a:gd name="T123" fmla="*/ 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2" h="181">
                  <a:moveTo>
                    <a:pt x="68" y="129"/>
                  </a:moveTo>
                  <a:cubicBezTo>
                    <a:pt x="68" y="129"/>
                    <a:pt x="68" y="128"/>
                    <a:pt x="68" y="128"/>
                  </a:cubicBezTo>
                  <a:cubicBezTo>
                    <a:pt x="67" y="128"/>
                    <a:pt x="64" y="126"/>
                    <a:pt x="64" y="126"/>
                  </a:cubicBezTo>
                  <a:cubicBezTo>
                    <a:pt x="63" y="126"/>
                    <a:pt x="63" y="125"/>
                    <a:pt x="62" y="125"/>
                  </a:cubicBezTo>
                  <a:cubicBezTo>
                    <a:pt x="62" y="124"/>
                    <a:pt x="62" y="123"/>
                    <a:pt x="61" y="123"/>
                  </a:cubicBezTo>
                  <a:cubicBezTo>
                    <a:pt x="60" y="122"/>
                    <a:pt x="60" y="123"/>
                    <a:pt x="59" y="122"/>
                  </a:cubicBezTo>
                  <a:cubicBezTo>
                    <a:pt x="58" y="122"/>
                    <a:pt x="58" y="122"/>
                    <a:pt x="57" y="121"/>
                  </a:cubicBezTo>
                  <a:cubicBezTo>
                    <a:pt x="55" y="120"/>
                    <a:pt x="53" y="120"/>
                    <a:pt x="51" y="119"/>
                  </a:cubicBezTo>
                  <a:cubicBezTo>
                    <a:pt x="50" y="119"/>
                    <a:pt x="49" y="119"/>
                    <a:pt x="49" y="118"/>
                  </a:cubicBezTo>
                  <a:cubicBezTo>
                    <a:pt x="48" y="118"/>
                    <a:pt x="48" y="118"/>
                    <a:pt x="47" y="118"/>
                  </a:cubicBezTo>
                  <a:cubicBezTo>
                    <a:pt x="47" y="117"/>
                    <a:pt x="47" y="117"/>
                    <a:pt x="47" y="116"/>
                  </a:cubicBezTo>
                  <a:cubicBezTo>
                    <a:pt x="46" y="115"/>
                    <a:pt x="44" y="116"/>
                    <a:pt x="43" y="115"/>
                  </a:cubicBezTo>
                  <a:cubicBezTo>
                    <a:pt x="43" y="114"/>
                    <a:pt x="43" y="114"/>
                    <a:pt x="42" y="114"/>
                  </a:cubicBezTo>
                  <a:cubicBezTo>
                    <a:pt x="41" y="114"/>
                    <a:pt x="40" y="114"/>
                    <a:pt x="39" y="114"/>
                  </a:cubicBezTo>
                  <a:cubicBezTo>
                    <a:pt x="38" y="114"/>
                    <a:pt x="39" y="114"/>
                    <a:pt x="38" y="115"/>
                  </a:cubicBezTo>
                  <a:cubicBezTo>
                    <a:pt x="38" y="115"/>
                    <a:pt x="38" y="115"/>
                    <a:pt x="37" y="116"/>
                  </a:cubicBezTo>
                  <a:cubicBezTo>
                    <a:pt x="36" y="116"/>
                    <a:pt x="36" y="117"/>
                    <a:pt x="35" y="117"/>
                  </a:cubicBezTo>
                  <a:cubicBezTo>
                    <a:pt x="35" y="117"/>
                    <a:pt x="34" y="118"/>
                    <a:pt x="34" y="118"/>
                  </a:cubicBezTo>
                  <a:cubicBezTo>
                    <a:pt x="33" y="118"/>
                    <a:pt x="32" y="118"/>
                    <a:pt x="32" y="118"/>
                  </a:cubicBezTo>
                  <a:cubicBezTo>
                    <a:pt x="31" y="117"/>
                    <a:pt x="30" y="116"/>
                    <a:pt x="29" y="116"/>
                  </a:cubicBezTo>
                  <a:cubicBezTo>
                    <a:pt x="29" y="118"/>
                    <a:pt x="30" y="120"/>
                    <a:pt x="29" y="121"/>
                  </a:cubicBezTo>
                  <a:cubicBezTo>
                    <a:pt x="28" y="121"/>
                    <a:pt x="27" y="121"/>
                    <a:pt x="27" y="122"/>
                  </a:cubicBezTo>
                  <a:cubicBezTo>
                    <a:pt x="26" y="123"/>
                    <a:pt x="25" y="126"/>
                    <a:pt x="25" y="128"/>
                  </a:cubicBezTo>
                  <a:cubicBezTo>
                    <a:pt x="24" y="127"/>
                    <a:pt x="24" y="128"/>
                    <a:pt x="24" y="128"/>
                  </a:cubicBezTo>
                  <a:cubicBezTo>
                    <a:pt x="23" y="128"/>
                    <a:pt x="22" y="128"/>
                    <a:pt x="22" y="128"/>
                  </a:cubicBezTo>
                  <a:cubicBezTo>
                    <a:pt x="20" y="128"/>
                    <a:pt x="20" y="130"/>
                    <a:pt x="21" y="130"/>
                  </a:cubicBezTo>
                  <a:cubicBezTo>
                    <a:pt x="22" y="132"/>
                    <a:pt x="25" y="132"/>
                    <a:pt x="26" y="133"/>
                  </a:cubicBezTo>
                  <a:cubicBezTo>
                    <a:pt x="27" y="134"/>
                    <a:pt x="26" y="135"/>
                    <a:pt x="26" y="136"/>
                  </a:cubicBezTo>
                  <a:cubicBezTo>
                    <a:pt x="28" y="137"/>
                    <a:pt x="29" y="137"/>
                    <a:pt x="31" y="137"/>
                  </a:cubicBezTo>
                  <a:cubicBezTo>
                    <a:pt x="33" y="138"/>
                    <a:pt x="34" y="139"/>
                    <a:pt x="34" y="141"/>
                  </a:cubicBezTo>
                  <a:cubicBezTo>
                    <a:pt x="34" y="143"/>
                    <a:pt x="34" y="144"/>
                    <a:pt x="34" y="146"/>
                  </a:cubicBezTo>
                  <a:cubicBezTo>
                    <a:pt x="34" y="147"/>
                    <a:pt x="36" y="148"/>
                    <a:pt x="36" y="149"/>
                  </a:cubicBezTo>
                  <a:cubicBezTo>
                    <a:pt x="36" y="150"/>
                    <a:pt x="34" y="150"/>
                    <a:pt x="34" y="150"/>
                  </a:cubicBezTo>
                  <a:cubicBezTo>
                    <a:pt x="32" y="151"/>
                    <a:pt x="32" y="151"/>
                    <a:pt x="32" y="152"/>
                  </a:cubicBezTo>
                  <a:cubicBezTo>
                    <a:pt x="32" y="154"/>
                    <a:pt x="32" y="155"/>
                    <a:pt x="32" y="156"/>
                  </a:cubicBezTo>
                  <a:cubicBezTo>
                    <a:pt x="33" y="156"/>
                    <a:pt x="33" y="157"/>
                    <a:pt x="33" y="157"/>
                  </a:cubicBezTo>
                  <a:cubicBezTo>
                    <a:pt x="33" y="158"/>
                    <a:pt x="33" y="158"/>
                    <a:pt x="34" y="158"/>
                  </a:cubicBezTo>
                  <a:cubicBezTo>
                    <a:pt x="34" y="158"/>
                    <a:pt x="34" y="158"/>
                    <a:pt x="34" y="159"/>
                  </a:cubicBezTo>
                  <a:cubicBezTo>
                    <a:pt x="35" y="159"/>
                    <a:pt x="35" y="160"/>
                    <a:pt x="35" y="161"/>
                  </a:cubicBezTo>
                  <a:cubicBezTo>
                    <a:pt x="35" y="162"/>
                    <a:pt x="35" y="162"/>
                    <a:pt x="35" y="162"/>
                  </a:cubicBezTo>
                  <a:cubicBezTo>
                    <a:pt x="34" y="164"/>
                    <a:pt x="35" y="165"/>
                    <a:pt x="35" y="167"/>
                  </a:cubicBezTo>
                  <a:cubicBezTo>
                    <a:pt x="36" y="167"/>
                    <a:pt x="37" y="167"/>
                    <a:pt x="38" y="168"/>
                  </a:cubicBezTo>
                  <a:cubicBezTo>
                    <a:pt x="39" y="168"/>
                    <a:pt x="39" y="169"/>
                    <a:pt x="40" y="169"/>
                  </a:cubicBezTo>
                  <a:cubicBezTo>
                    <a:pt x="40" y="169"/>
                    <a:pt x="41" y="170"/>
                    <a:pt x="41" y="170"/>
                  </a:cubicBezTo>
                  <a:cubicBezTo>
                    <a:pt x="42" y="167"/>
                    <a:pt x="41" y="164"/>
                    <a:pt x="41" y="161"/>
                  </a:cubicBezTo>
                  <a:cubicBezTo>
                    <a:pt x="41" y="158"/>
                    <a:pt x="44" y="159"/>
                    <a:pt x="46" y="160"/>
                  </a:cubicBezTo>
                  <a:cubicBezTo>
                    <a:pt x="46" y="160"/>
                    <a:pt x="46" y="162"/>
                    <a:pt x="46" y="162"/>
                  </a:cubicBezTo>
                  <a:cubicBezTo>
                    <a:pt x="47" y="163"/>
                    <a:pt x="48" y="164"/>
                    <a:pt x="49" y="164"/>
                  </a:cubicBezTo>
                  <a:cubicBezTo>
                    <a:pt x="50" y="165"/>
                    <a:pt x="50" y="166"/>
                    <a:pt x="50" y="168"/>
                  </a:cubicBezTo>
                  <a:cubicBezTo>
                    <a:pt x="51" y="169"/>
                    <a:pt x="52" y="170"/>
                    <a:pt x="52" y="171"/>
                  </a:cubicBezTo>
                  <a:cubicBezTo>
                    <a:pt x="53" y="174"/>
                    <a:pt x="51" y="178"/>
                    <a:pt x="54" y="180"/>
                  </a:cubicBezTo>
                  <a:cubicBezTo>
                    <a:pt x="57" y="181"/>
                    <a:pt x="55" y="177"/>
                    <a:pt x="55" y="176"/>
                  </a:cubicBezTo>
                  <a:cubicBezTo>
                    <a:pt x="55" y="174"/>
                    <a:pt x="55" y="173"/>
                    <a:pt x="56" y="172"/>
                  </a:cubicBezTo>
                  <a:cubicBezTo>
                    <a:pt x="56" y="171"/>
                    <a:pt x="57" y="170"/>
                    <a:pt x="58" y="169"/>
                  </a:cubicBezTo>
                  <a:cubicBezTo>
                    <a:pt x="59" y="168"/>
                    <a:pt x="58" y="167"/>
                    <a:pt x="60" y="167"/>
                  </a:cubicBezTo>
                  <a:cubicBezTo>
                    <a:pt x="61" y="167"/>
                    <a:pt x="61" y="167"/>
                    <a:pt x="62" y="167"/>
                  </a:cubicBezTo>
                  <a:cubicBezTo>
                    <a:pt x="63" y="167"/>
                    <a:pt x="62" y="167"/>
                    <a:pt x="62" y="168"/>
                  </a:cubicBezTo>
                  <a:cubicBezTo>
                    <a:pt x="63" y="169"/>
                    <a:pt x="62" y="169"/>
                    <a:pt x="63" y="169"/>
                  </a:cubicBezTo>
                  <a:cubicBezTo>
                    <a:pt x="63" y="170"/>
                    <a:pt x="64" y="170"/>
                    <a:pt x="64" y="170"/>
                  </a:cubicBezTo>
                  <a:cubicBezTo>
                    <a:pt x="64" y="170"/>
                    <a:pt x="64" y="170"/>
                    <a:pt x="65" y="171"/>
                  </a:cubicBezTo>
                  <a:cubicBezTo>
                    <a:pt x="65" y="172"/>
                    <a:pt x="65" y="173"/>
                    <a:pt x="65" y="174"/>
                  </a:cubicBezTo>
                  <a:cubicBezTo>
                    <a:pt x="65" y="174"/>
                    <a:pt x="65" y="174"/>
                    <a:pt x="66" y="175"/>
                  </a:cubicBezTo>
                  <a:cubicBezTo>
                    <a:pt x="66" y="176"/>
                    <a:pt x="66" y="176"/>
                    <a:pt x="67" y="176"/>
                  </a:cubicBezTo>
                  <a:cubicBezTo>
                    <a:pt x="67" y="177"/>
                    <a:pt x="68" y="176"/>
                    <a:pt x="68" y="177"/>
                  </a:cubicBezTo>
                  <a:cubicBezTo>
                    <a:pt x="69" y="177"/>
                    <a:pt x="69" y="178"/>
                    <a:pt x="69" y="178"/>
                  </a:cubicBezTo>
                  <a:cubicBezTo>
                    <a:pt x="69" y="179"/>
                    <a:pt x="71" y="180"/>
                    <a:pt x="72" y="180"/>
                  </a:cubicBezTo>
                  <a:cubicBezTo>
                    <a:pt x="72" y="179"/>
                    <a:pt x="71" y="178"/>
                    <a:pt x="71" y="178"/>
                  </a:cubicBezTo>
                  <a:cubicBezTo>
                    <a:pt x="71" y="177"/>
                    <a:pt x="70" y="176"/>
                    <a:pt x="70" y="175"/>
                  </a:cubicBezTo>
                  <a:cubicBezTo>
                    <a:pt x="69" y="174"/>
                    <a:pt x="69" y="174"/>
                    <a:pt x="69" y="173"/>
                  </a:cubicBezTo>
                  <a:cubicBezTo>
                    <a:pt x="69" y="172"/>
                    <a:pt x="69" y="171"/>
                    <a:pt x="69" y="171"/>
                  </a:cubicBezTo>
                  <a:cubicBezTo>
                    <a:pt x="69" y="169"/>
                    <a:pt x="70" y="169"/>
                    <a:pt x="69" y="167"/>
                  </a:cubicBezTo>
                  <a:cubicBezTo>
                    <a:pt x="69" y="167"/>
                    <a:pt x="69" y="166"/>
                    <a:pt x="69" y="165"/>
                  </a:cubicBezTo>
                  <a:cubicBezTo>
                    <a:pt x="68" y="164"/>
                    <a:pt x="68" y="163"/>
                    <a:pt x="68" y="162"/>
                  </a:cubicBezTo>
                  <a:cubicBezTo>
                    <a:pt x="68" y="161"/>
                    <a:pt x="69" y="160"/>
                    <a:pt x="68" y="159"/>
                  </a:cubicBezTo>
                  <a:cubicBezTo>
                    <a:pt x="68" y="159"/>
                    <a:pt x="67" y="158"/>
                    <a:pt x="67" y="158"/>
                  </a:cubicBezTo>
                  <a:cubicBezTo>
                    <a:pt x="66" y="157"/>
                    <a:pt x="66" y="157"/>
                    <a:pt x="66" y="156"/>
                  </a:cubicBezTo>
                  <a:cubicBezTo>
                    <a:pt x="66" y="155"/>
                    <a:pt x="66" y="153"/>
                    <a:pt x="66" y="152"/>
                  </a:cubicBezTo>
                  <a:cubicBezTo>
                    <a:pt x="66" y="151"/>
                    <a:pt x="65" y="151"/>
                    <a:pt x="65" y="151"/>
                  </a:cubicBezTo>
                  <a:cubicBezTo>
                    <a:pt x="64" y="150"/>
                    <a:pt x="64" y="149"/>
                    <a:pt x="64" y="148"/>
                  </a:cubicBezTo>
                  <a:cubicBezTo>
                    <a:pt x="63" y="147"/>
                    <a:pt x="63" y="146"/>
                    <a:pt x="63" y="145"/>
                  </a:cubicBezTo>
                  <a:cubicBezTo>
                    <a:pt x="62" y="145"/>
                    <a:pt x="62" y="144"/>
                    <a:pt x="62" y="144"/>
                  </a:cubicBezTo>
                  <a:cubicBezTo>
                    <a:pt x="62" y="143"/>
                    <a:pt x="61" y="143"/>
                    <a:pt x="61" y="143"/>
                  </a:cubicBezTo>
                  <a:cubicBezTo>
                    <a:pt x="61" y="142"/>
                    <a:pt x="61" y="140"/>
                    <a:pt x="62" y="140"/>
                  </a:cubicBezTo>
                  <a:cubicBezTo>
                    <a:pt x="62" y="140"/>
                    <a:pt x="63" y="141"/>
                    <a:pt x="63" y="141"/>
                  </a:cubicBezTo>
                  <a:cubicBezTo>
                    <a:pt x="64" y="141"/>
                    <a:pt x="65" y="141"/>
                    <a:pt x="66" y="142"/>
                  </a:cubicBezTo>
                  <a:cubicBezTo>
                    <a:pt x="66" y="142"/>
                    <a:pt x="66" y="142"/>
                    <a:pt x="66" y="143"/>
                  </a:cubicBezTo>
                  <a:cubicBezTo>
                    <a:pt x="66" y="143"/>
                    <a:pt x="67" y="143"/>
                    <a:pt x="67" y="143"/>
                  </a:cubicBezTo>
                  <a:cubicBezTo>
                    <a:pt x="68" y="144"/>
                    <a:pt x="70" y="144"/>
                    <a:pt x="70" y="145"/>
                  </a:cubicBezTo>
                  <a:cubicBezTo>
                    <a:pt x="71" y="145"/>
                    <a:pt x="70" y="146"/>
                    <a:pt x="70" y="147"/>
                  </a:cubicBezTo>
                  <a:cubicBezTo>
                    <a:pt x="70" y="148"/>
                    <a:pt x="70" y="149"/>
                    <a:pt x="70" y="150"/>
                  </a:cubicBezTo>
                  <a:cubicBezTo>
                    <a:pt x="69" y="151"/>
                    <a:pt x="69" y="151"/>
                    <a:pt x="69" y="152"/>
                  </a:cubicBezTo>
                  <a:cubicBezTo>
                    <a:pt x="69" y="153"/>
                    <a:pt x="69" y="152"/>
                    <a:pt x="70" y="153"/>
                  </a:cubicBezTo>
                  <a:cubicBezTo>
                    <a:pt x="70" y="153"/>
                    <a:pt x="71" y="153"/>
                    <a:pt x="71" y="153"/>
                  </a:cubicBezTo>
                  <a:cubicBezTo>
                    <a:pt x="72" y="152"/>
                    <a:pt x="72" y="151"/>
                    <a:pt x="73" y="151"/>
                  </a:cubicBezTo>
                  <a:cubicBezTo>
                    <a:pt x="73" y="151"/>
                    <a:pt x="73" y="150"/>
                    <a:pt x="73" y="150"/>
                  </a:cubicBezTo>
                  <a:cubicBezTo>
                    <a:pt x="74" y="149"/>
                    <a:pt x="74" y="150"/>
                    <a:pt x="75" y="150"/>
                  </a:cubicBezTo>
                  <a:cubicBezTo>
                    <a:pt x="76" y="150"/>
                    <a:pt x="79" y="150"/>
                    <a:pt x="79" y="149"/>
                  </a:cubicBezTo>
                  <a:cubicBezTo>
                    <a:pt x="79" y="149"/>
                    <a:pt x="78" y="149"/>
                    <a:pt x="78" y="149"/>
                  </a:cubicBezTo>
                  <a:cubicBezTo>
                    <a:pt x="77" y="149"/>
                    <a:pt x="77" y="149"/>
                    <a:pt x="76" y="149"/>
                  </a:cubicBezTo>
                  <a:cubicBezTo>
                    <a:pt x="75" y="149"/>
                    <a:pt x="74" y="148"/>
                    <a:pt x="75" y="147"/>
                  </a:cubicBezTo>
                  <a:cubicBezTo>
                    <a:pt x="75" y="147"/>
                    <a:pt x="76" y="147"/>
                    <a:pt x="76" y="147"/>
                  </a:cubicBezTo>
                  <a:cubicBezTo>
                    <a:pt x="76" y="147"/>
                    <a:pt x="76" y="147"/>
                    <a:pt x="76" y="146"/>
                  </a:cubicBezTo>
                  <a:cubicBezTo>
                    <a:pt x="76" y="146"/>
                    <a:pt x="76" y="146"/>
                    <a:pt x="77" y="145"/>
                  </a:cubicBezTo>
                  <a:cubicBezTo>
                    <a:pt x="78" y="145"/>
                    <a:pt x="79" y="146"/>
                    <a:pt x="81" y="145"/>
                  </a:cubicBezTo>
                  <a:cubicBezTo>
                    <a:pt x="81" y="144"/>
                    <a:pt x="81" y="143"/>
                    <a:pt x="80" y="143"/>
                  </a:cubicBezTo>
                  <a:cubicBezTo>
                    <a:pt x="80" y="142"/>
                    <a:pt x="78" y="142"/>
                    <a:pt x="77" y="142"/>
                  </a:cubicBezTo>
                  <a:cubicBezTo>
                    <a:pt x="76" y="142"/>
                    <a:pt x="76" y="143"/>
                    <a:pt x="75" y="143"/>
                  </a:cubicBezTo>
                  <a:cubicBezTo>
                    <a:pt x="74" y="142"/>
                    <a:pt x="74" y="141"/>
                    <a:pt x="74" y="141"/>
                  </a:cubicBezTo>
                  <a:cubicBezTo>
                    <a:pt x="73" y="141"/>
                    <a:pt x="73" y="141"/>
                    <a:pt x="72" y="141"/>
                  </a:cubicBezTo>
                  <a:cubicBezTo>
                    <a:pt x="72" y="141"/>
                    <a:pt x="71" y="140"/>
                    <a:pt x="71" y="140"/>
                  </a:cubicBezTo>
                  <a:cubicBezTo>
                    <a:pt x="71" y="139"/>
                    <a:pt x="71" y="139"/>
                    <a:pt x="71" y="138"/>
                  </a:cubicBezTo>
                  <a:cubicBezTo>
                    <a:pt x="71" y="137"/>
                    <a:pt x="70" y="137"/>
                    <a:pt x="70" y="137"/>
                  </a:cubicBezTo>
                  <a:cubicBezTo>
                    <a:pt x="70" y="136"/>
                    <a:pt x="70" y="136"/>
                    <a:pt x="71" y="135"/>
                  </a:cubicBezTo>
                  <a:cubicBezTo>
                    <a:pt x="71" y="134"/>
                    <a:pt x="71" y="135"/>
                    <a:pt x="71" y="134"/>
                  </a:cubicBezTo>
                  <a:cubicBezTo>
                    <a:pt x="71" y="132"/>
                    <a:pt x="71" y="132"/>
                    <a:pt x="70" y="131"/>
                  </a:cubicBezTo>
                  <a:cubicBezTo>
                    <a:pt x="69" y="130"/>
                    <a:pt x="68" y="130"/>
                    <a:pt x="68" y="129"/>
                  </a:cubicBezTo>
                  <a:moveTo>
                    <a:pt x="69" y="128"/>
                  </a:move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8" y="128"/>
                    <a:pt x="68" y="128"/>
                  </a:cubicBezTo>
                  <a:cubicBezTo>
                    <a:pt x="69" y="128"/>
                    <a:pt x="69" y="128"/>
                    <a:pt x="69" y="128"/>
                  </a:cubicBezTo>
                  <a:moveTo>
                    <a:pt x="148" y="1"/>
                  </a:moveTo>
                  <a:cubicBezTo>
                    <a:pt x="147" y="0"/>
                    <a:pt x="147" y="0"/>
                    <a:pt x="145" y="0"/>
                  </a:cubicBezTo>
                  <a:cubicBezTo>
                    <a:pt x="144" y="0"/>
                    <a:pt x="142" y="0"/>
                    <a:pt x="143" y="2"/>
                  </a:cubicBezTo>
                  <a:cubicBezTo>
                    <a:pt x="143" y="3"/>
                    <a:pt x="145" y="4"/>
                    <a:pt x="145" y="5"/>
                  </a:cubicBezTo>
                  <a:cubicBezTo>
                    <a:pt x="145" y="6"/>
                    <a:pt x="145" y="7"/>
                    <a:pt x="145" y="7"/>
                  </a:cubicBezTo>
                  <a:cubicBezTo>
                    <a:pt x="145" y="8"/>
                    <a:pt x="145" y="8"/>
                    <a:pt x="145" y="8"/>
                  </a:cubicBezTo>
                  <a:cubicBezTo>
                    <a:pt x="144" y="9"/>
                    <a:pt x="145" y="9"/>
                    <a:pt x="145" y="9"/>
                  </a:cubicBezTo>
                  <a:cubicBezTo>
                    <a:pt x="145" y="10"/>
                    <a:pt x="145" y="12"/>
                    <a:pt x="144" y="12"/>
                  </a:cubicBezTo>
                  <a:cubicBezTo>
                    <a:pt x="144" y="13"/>
                    <a:pt x="143" y="13"/>
                    <a:pt x="143" y="13"/>
                  </a:cubicBezTo>
                  <a:cubicBezTo>
                    <a:pt x="142" y="13"/>
                    <a:pt x="142" y="13"/>
                    <a:pt x="142" y="14"/>
                  </a:cubicBezTo>
                  <a:cubicBezTo>
                    <a:pt x="141" y="14"/>
                    <a:pt x="140" y="14"/>
                    <a:pt x="140" y="14"/>
                  </a:cubicBezTo>
                  <a:cubicBezTo>
                    <a:pt x="139" y="15"/>
                    <a:pt x="138" y="14"/>
                    <a:pt x="137" y="14"/>
                  </a:cubicBezTo>
                  <a:cubicBezTo>
                    <a:pt x="137" y="14"/>
                    <a:pt x="136" y="13"/>
                    <a:pt x="136" y="13"/>
                  </a:cubicBezTo>
                  <a:cubicBezTo>
                    <a:pt x="136" y="13"/>
                    <a:pt x="136" y="14"/>
                    <a:pt x="135" y="14"/>
                  </a:cubicBezTo>
                  <a:cubicBezTo>
                    <a:pt x="134" y="14"/>
                    <a:pt x="133" y="12"/>
                    <a:pt x="132" y="13"/>
                  </a:cubicBezTo>
                  <a:cubicBezTo>
                    <a:pt x="132" y="14"/>
                    <a:pt x="132" y="14"/>
                    <a:pt x="132" y="15"/>
                  </a:cubicBezTo>
                  <a:cubicBezTo>
                    <a:pt x="130" y="15"/>
                    <a:pt x="128" y="16"/>
                    <a:pt x="126" y="16"/>
                  </a:cubicBezTo>
                  <a:cubicBezTo>
                    <a:pt x="125" y="16"/>
                    <a:pt x="124" y="16"/>
                    <a:pt x="123" y="16"/>
                  </a:cubicBezTo>
                  <a:cubicBezTo>
                    <a:pt x="123" y="16"/>
                    <a:pt x="123" y="16"/>
                    <a:pt x="122" y="16"/>
                  </a:cubicBezTo>
                  <a:cubicBezTo>
                    <a:pt x="122" y="16"/>
                    <a:pt x="122" y="16"/>
                    <a:pt x="121" y="16"/>
                  </a:cubicBezTo>
                  <a:cubicBezTo>
                    <a:pt x="121" y="15"/>
                    <a:pt x="120" y="15"/>
                    <a:pt x="120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8" y="14"/>
                    <a:pt x="118" y="14"/>
                    <a:pt x="117" y="14"/>
                  </a:cubicBezTo>
                  <a:cubicBezTo>
                    <a:pt x="116" y="13"/>
                    <a:pt x="116" y="13"/>
                    <a:pt x="116" y="13"/>
                  </a:cubicBezTo>
                  <a:cubicBezTo>
                    <a:pt x="115" y="13"/>
                    <a:pt x="115" y="12"/>
                    <a:pt x="115" y="12"/>
                  </a:cubicBezTo>
                  <a:cubicBezTo>
                    <a:pt x="114" y="12"/>
                    <a:pt x="113" y="12"/>
                    <a:pt x="112" y="13"/>
                  </a:cubicBezTo>
                  <a:cubicBezTo>
                    <a:pt x="112" y="13"/>
                    <a:pt x="112" y="13"/>
                    <a:pt x="111" y="13"/>
                  </a:cubicBezTo>
                  <a:cubicBezTo>
                    <a:pt x="111" y="13"/>
                    <a:pt x="111" y="12"/>
                    <a:pt x="110" y="12"/>
                  </a:cubicBezTo>
                  <a:cubicBezTo>
                    <a:pt x="110" y="11"/>
                    <a:pt x="110" y="11"/>
                    <a:pt x="110" y="11"/>
                  </a:cubicBezTo>
                  <a:cubicBezTo>
                    <a:pt x="109" y="11"/>
                    <a:pt x="109" y="10"/>
                    <a:pt x="109" y="10"/>
                  </a:cubicBezTo>
                  <a:cubicBezTo>
                    <a:pt x="108" y="9"/>
                    <a:pt x="107" y="9"/>
                    <a:pt x="106" y="9"/>
                  </a:cubicBezTo>
                  <a:cubicBezTo>
                    <a:pt x="106" y="9"/>
                    <a:pt x="106" y="8"/>
                    <a:pt x="106" y="8"/>
                  </a:cubicBezTo>
                  <a:cubicBezTo>
                    <a:pt x="105" y="8"/>
                    <a:pt x="105" y="8"/>
                    <a:pt x="105" y="7"/>
                  </a:cubicBezTo>
                  <a:cubicBezTo>
                    <a:pt x="105" y="7"/>
                    <a:pt x="105" y="6"/>
                    <a:pt x="105" y="5"/>
                  </a:cubicBezTo>
                  <a:cubicBezTo>
                    <a:pt x="104" y="5"/>
                    <a:pt x="104" y="6"/>
                    <a:pt x="103" y="6"/>
                  </a:cubicBezTo>
                  <a:cubicBezTo>
                    <a:pt x="103" y="5"/>
                    <a:pt x="102" y="6"/>
                    <a:pt x="102" y="6"/>
                  </a:cubicBezTo>
                  <a:cubicBezTo>
                    <a:pt x="101" y="6"/>
                    <a:pt x="102" y="5"/>
                    <a:pt x="101" y="5"/>
                  </a:cubicBezTo>
                  <a:cubicBezTo>
                    <a:pt x="101" y="5"/>
                    <a:pt x="101" y="5"/>
                    <a:pt x="100" y="5"/>
                  </a:cubicBezTo>
                  <a:cubicBezTo>
                    <a:pt x="100" y="5"/>
                    <a:pt x="100" y="6"/>
                    <a:pt x="100" y="6"/>
                  </a:cubicBezTo>
                  <a:cubicBezTo>
                    <a:pt x="99" y="6"/>
                    <a:pt x="98" y="6"/>
                    <a:pt x="98" y="6"/>
                  </a:cubicBezTo>
                  <a:cubicBezTo>
                    <a:pt x="97" y="6"/>
                    <a:pt x="97" y="6"/>
                    <a:pt x="96" y="6"/>
                  </a:cubicBezTo>
                  <a:cubicBezTo>
                    <a:pt x="96" y="6"/>
                    <a:pt x="95" y="6"/>
                    <a:pt x="95" y="5"/>
                  </a:cubicBezTo>
                  <a:cubicBezTo>
                    <a:pt x="93" y="5"/>
                    <a:pt x="94" y="6"/>
                    <a:pt x="94" y="7"/>
                  </a:cubicBezTo>
                  <a:cubicBezTo>
                    <a:pt x="93" y="8"/>
                    <a:pt x="92" y="8"/>
                    <a:pt x="91" y="8"/>
                  </a:cubicBezTo>
                  <a:cubicBezTo>
                    <a:pt x="91" y="8"/>
                    <a:pt x="91" y="8"/>
                    <a:pt x="90" y="9"/>
                  </a:cubicBezTo>
                  <a:cubicBezTo>
                    <a:pt x="90" y="9"/>
                    <a:pt x="89" y="9"/>
                    <a:pt x="89" y="9"/>
                  </a:cubicBezTo>
                  <a:cubicBezTo>
                    <a:pt x="89" y="9"/>
                    <a:pt x="89" y="9"/>
                    <a:pt x="88" y="9"/>
                  </a:cubicBezTo>
                  <a:cubicBezTo>
                    <a:pt x="88" y="10"/>
                    <a:pt x="87" y="11"/>
                    <a:pt x="86" y="11"/>
                  </a:cubicBezTo>
                  <a:cubicBezTo>
                    <a:pt x="85" y="11"/>
                    <a:pt x="84" y="11"/>
                    <a:pt x="83" y="11"/>
                  </a:cubicBezTo>
                  <a:cubicBezTo>
                    <a:pt x="83" y="11"/>
                    <a:pt x="82" y="11"/>
                    <a:pt x="82" y="11"/>
                  </a:cubicBezTo>
                  <a:cubicBezTo>
                    <a:pt x="81" y="11"/>
                    <a:pt x="81" y="11"/>
                    <a:pt x="80" y="11"/>
                  </a:cubicBezTo>
                  <a:cubicBezTo>
                    <a:pt x="79" y="10"/>
                    <a:pt x="78" y="11"/>
                    <a:pt x="77" y="11"/>
                  </a:cubicBezTo>
                  <a:cubicBezTo>
                    <a:pt x="76" y="12"/>
                    <a:pt x="75" y="12"/>
                    <a:pt x="73" y="12"/>
                  </a:cubicBezTo>
                  <a:cubicBezTo>
                    <a:pt x="73" y="12"/>
                    <a:pt x="72" y="12"/>
                    <a:pt x="71" y="12"/>
                  </a:cubicBezTo>
                  <a:cubicBezTo>
                    <a:pt x="70" y="12"/>
                    <a:pt x="70" y="12"/>
                    <a:pt x="69" y="12"/>
                  </a:cubicBezTo>
                  <a:cubicBezTo>
                    <a:pt x="69" y="12"/>
                    <a:pt x="69" y="11"/>
                    <a:pt x="69" y="11"/>
                  </a:cubicBezTo>
                  <a:cubicBezTo>
                    <a:pt x="68" y="11"/>
                    <a:pt x="68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7" y="10"/>
                    <a:pt x="67" y="10"/>
                  </a:cubicBezTo>
                  <a:cubicBezTo>
                    <a:pt x="67" y="10"/>
                    <a:pt x="66" y="10"/>
                    <a:pt x="66" y="10"/>
                  </a:cubicBezTo>
                  <a:cubicBezTo>
                    <a:pt x="66" y="11"/>
                    <a:pt x="65" y="11"/>
                    <a:pt x="65" y="11"/>
                  </a:cubicBezTo>
                  <a:cubicBezTo>
                    <a:pt x="65" y="11"/>
                    <a:pt x="64" y="12"/>
                    <a:pt x="64" y="12"/>
                  </a:cubicBezTo>
                  <a:cubicBezTo>
                    <a:pt x="63" y="12"/>
                    <a:pt x="63" y="12"/>
                    <a:pt x="62" y="12"/>
                  </a:cubicBezTo>
                  <a:cubicBezTo>
                    <a:pt x="62" y="13"/>
                    <a:pt x="62" y="13"/>
                    <a:pt x="62" y="14"/>
                  </a:cubicBezTo>
                  <a:cubicBezTo>
                    <a:pt x="62" y="14"/>
                    <a:pt x="62" y="14"/>
                    <a:pt x="62" y="14"/>
                  </a:cubicBezTo>
                  <a:cubicBezTo>
                    <a:pt x="62" y="14"/>
                    <a:pt x="62" y="15"/>
                    <a:pt x="62" y="15"/>
                  </a:cubicBezTo>
                  <a:cubicBezTo>
                    <a:pt x="62" y="15"/>
                    <a:pt x="62" y="16"/>
                    <a:pt x="62" y="17"/>
                  </a:cubicBezTo>
                  <a:cubicBezTo>
                    <a:pt x="62" y="17"/>
                    <a:pt x="62" y="18"/>
                    <a:pt x="62" y="18"/>
                  </a:cubicBezTo>
                  <a:cubicBezTo>
                    <a:pt x="61" y="18"/>
                    <a:pt x="61" y="17"/>
                    <a:pt x="60" y="17"/>
                  </a:cubicBezTo>
                  <a:cubicBezTo>
                    <a:pt x="60" y="17"/>
                    <a:pt x="59" y="18"/>
                    <a:pt x="59" y="18"/>
                  </a:cubicBezTo>
                  <a:cubicBezTo>
                    <a:pt x="58" y="18"/>
                    <a:pt x="58" y="18"/>
                    <a:pt x="57" y="18"/>
                  </a:cubicBezTo>
                  <a:cubicBezTo>
                    <a:pt x="57" y="18"/>
                    <a:pt x="56" y="18"/>
                    <a:pt x="56" y="18"/>
                  </a:cubicBezTo>
                  <a:cubicBezTo>
                    <a:pt x="55" y="18"/>
                    <a:pt x="54" y="18"/>
                    <a:pt x="53" y="18"/>
                  </a:cubicBezTo>
                  <a:cubicBezTo>
                    <a:pt x="53" y="18"/>
                    <a:pt x="53" y="18"/>
                    <a:pt x="53" y="18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8"/>
                    <a:pt x="51" y="17"/>
                    <a:pt x="50" y="17"/>
                  </a:cubicBezTo>
                  <a:cubicBezTo>
                    <a:pt x="50" y="17"/>
                    <a:pt x="49" y="17"/>
                    <a:pt x="49" y="18"/>
                  </a:cubicBezTo>
                  <a:cubicBezTo>
                    <a:pt x="49" y="18"/>
                    <a:pt x="49" y="18"/>
                    <a:pt x="48" y="18"/>
                  </a:cubicBezTo>
                  <a:cubicBezTo>
                    <a:pt x="48" y="18"/>
                    <a:pt x="47" y="18"/>
                    <a:pt x="46" y="17"/>
                  </a:cubicBezTo>
                  <a:cubicBezTo>
                    <a:pt x="46" y="17"/>
                    <a:pt x="46" y="17"/>
                    <a:pt x="45" y="17"/>
                  </a:cubicBezTo>
                  <a:cubicBezTo>
                    <a:pt x="44" y="17"/>
                    <a:pt x="44" y="18"/>
                    <a:pt x="43" y="19"/>
                  </a:cubicBezTo>
                  <a:cubicBezTo>
                    <a:pt x="43" y="19"/>
                    <a:pt x="43" y="20"/>
                    <a:pt x="42" y="20"/>
                  </a:cubicBezTo>
                  <a:cubicBezTo>
                    <a:pt x="41" y="21"/>
                    <a:pt x="40" y="22"/>
                    <a:pt x="40" y="23"/>
                  </a:cubicBezTo>
                  <a:cubicBezTo>
                    <a:pt x="40" y="23"/>
                    <a:pt x="40" y="23"/>
                    <a:pt x="39" y="24"/>
                  </a:cubicBezTo>
                  <a:cubicBezTo>
                    <a:pt x="39" y="24"/>
                    <a:pt x="39" y="25"/>
                    <a:pt x="38" y="25"/>
                  </a:cubicBezTo>
                  <a:cubicBezTo>
                    <a:pt x="38" y="25"/>
                    <a:pt x="37" y="25"/>
                    <a:pt x="36" y="26"/>
                  </a:cubicBezTo>
                  <a:cubicBezTo>
                    <a:pt x="36" y="26"/>
                    <a:pt x="35" y="26"/>
                    <a:pt x="35" y="26"/>
                  </a:cubicBezTo>
                  <a:cubicBezTo>
                    <a:pt x="34" y="26"/>
                    <a:pt x="34" y="26"/>
                    <a:pt x="34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7"/>
                    <a:pt x="32" y="27"/>
                    <a:pt x="32" y="27"/>
                  </a:cubicBezTo>
                  <a:cubicBezTo>
                    <a:pt x="31" y="26"/>
                    <a:pt x="30" y="26"/>
                    <a:pt x="29" y="26"/>
                  </a:cubicBezTo>
                  <a:cubicBezTo>
                    <a:pt x="29" y="26"/>
                    <a:pt x="28" y="26"/>
                    <a:pt x="28" y="26"/>
                  </a:cubicBezTo>
                  <a:cubicBezTo>
                    <a:pt x="27" y="26"/>
                    <a:pt x="26" y="26"/>
                    <a:pt x="25" y="26"/>
                  </a:cubicBezTo>
                  <a:cubicBezTo>
                    <a:pt x="25" y="26"/>
                    <a:pt x="24" y="27"/>
                    <a:pt x="23" y="27"/>
                  </a:cubicBezTo>
                  <a:cubicBezTo>
                    <a:pt x="23" y="28"/>
                    <a:pt x="22" y="28"/>
                    <a:pt x="21" y="29"/>
                  </a:cubicBezTo>
                  <a:cubicBezTo>
                    <a:pt x="21" y="29"/>
                    <a:pt x="20" y="30"/>
                    <a:pt x="19" y="31"/>
                  </a:cubicBezTo>
                  <a:cubicBezTo>
                    <a:pt x="19" y="32"/>
                    <a:pt x="21" y="32"/>
                    <a:pt x="21" y="33"/>
                  </a:cubicBezTo>
                  <a:cubicBezTo>
                    <a:pt x="21" y="34"/>
                    <a:pt x="22" y="36"/>
                    <a:pt x="22" y="37"/>
                  </a:cubicBezTo>
                  <a:cubicBezTo>
                    <a:pt x="22" y="37"/>
                    <a:pt x="21" y="37"/>
                    <a:pt x="21" y="37"/>
                  </a:cubicBezTo>
                  <a:cubicBezTo>
                    <a:pt x="20" y="37"/>
                    <a:pt x="20" y="38"/>
                    <a:pt x="20" y="38"/>
                  </a:cubicBezTo>
                  <a:cubicBezTo>
                    <a:pt x="20" y="39"/>
                    <a:pt x="21" y="40"/>
                    <a:pt x="19" y="41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1"/>
                    <a:pt x="18" y="41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7" y="41"/>
                    <a:pt x="16" y="41"/>
                    <a:pt x="16" y="41"/>
                  </a:cubicBezTo>
                  <a:cubicBezTo>
                    <a:pt x="15" y="41"/>
                    <a:pt x="15" y="42"/>
                    <a:pt x="15" y="42"/>
                  </a:cubicBezTo>
                  <a:cubicBezTo>
                    <a:pt x="14" y="43"/>
                    <a:pt x="14" y="44"/>
                    <a:pt x="14" y="45"/>
                  </a:cubicBezTo>
                  <a:cubicBezTo>
                    <a:pt x="14" y="46"/>
                    <a:pt x="14" y="46"/>
                    <a:pt x="13" y="47"/>
                  </a:cubicBezTo>
                  <a:cubicBezTo>
                    <a:pt x="13" y="47"/>
                    <a:pt x="13" y="48"/>
                    <a:pt x="13" y="48"/>
                  </a:cubicBezTo>
                  <a:cubicBezTo>
                    <a:pt x="13" y="49"/>
                    <a:pt x="12" y="49"/>
                    <a:pt x="12" y="50"/>
                  </a:cubicBezTo>
                  <a:cubicBezTo>
                    <a:pt x="12" y="50"/>
                    <a:pt x="12" y="51"/>
                    <a:pt x="12" y="51"/>
                  </a:cubicBezTo>
                  <a:cubicBezTo>
                    <a:pt x="12" y="51"/>
                    <a:pt x="12" y="51"/>
                    <a:pt x="12" y="52"/>
                  </a:cubicBezTo>
                  <a:cubicBezTo>
                    <a:pt x="12" y="52"/>
                    <a:pt x="12" y="53"/>
                    <a:pt x="11" y="53"/>
                  </a:cubicBezTo>
                  <a:cubicBezTo>
                    <a:pt x="11" y="53"/>
                    <a:pt x="11" y="54"/>
                    <a:pt x="11" y="54"/>
                  </a:cubicBezTo>
                  <a:cubicBezTo>
                    <a:pt x="11" y="54"/>
                    <a:pt x="10" y="54"/>
                    <a:pt x="9" y="54"/>
                  </a:cubicBezTo>
                  <a:cubicBezTo>
                    <a:pt x="9" y="54"/>
                    <a:pt x="8" y="54"/>
                    <a:pt x="7" y="54"/>
                  </a:cubicBezTo>
                  <a:cubicBezTo>
                    <a:pt x="7" y="55"/>
                    <a:pt x="6" y="55"/>
                    <a:pt x="5" y="56"/>
                  </a:cubicBezTo>
                  <a:cubicBezTo>
                    <a:pt x="5" y="56"/>
                    <a:pt x="5" y="57"/>
                    <a:pt x="5" y="57"/>
                  </a:cubicBezTo>
                  <a:cubicBezTo>
                    <a:pt x="5" y="57"/>
                    <a:pt x="4" y="57"/>
                    <a:pt x="4" y="57"/>
                  </a:cubicBezTo>
                  <a:cubicBezTo>
                    <a:pt x="4" y="58"/>
                    <a:pt x="4" y="59"/>
                    <a:pt x="4" y="59"/>
                  </a:cubicBezTo>
                  <a:cubicBezTo>
                    <a:pt x="4" y="59"/>
                    <a:pt x="4" y="60"/>
                    <a:pt x="4" y="60"/>
                  </a:cubicBezTo>
                  <a:cubicBezTo>
                    <a:pt x="5" y="60"/>
                    <a:pt x="5" y="61"/>
                    <a:pt x="5" y="61"/>
                  </a:cubicBezTo>
                  <a:cubicBezTo>
                    <a:pt x="5" y="61"/>
                    <a:pt x="5" y="62"/>
                    <a:pt x="5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63"/>
                    <a:pt x="4" y="63"/>
                    <a:pt x="4" y="63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4" y="64"/>
                    <a:pt x="4" y="64"/>
                    <a:pt x="3" y="64"/>
                  </a:cubicBezTo>
                  <a:cubicBezTo>
                    <a:pt x="3" y="64"/>
                    <a:pt x="3" y="65"/>
                    <a:pt x="3" y="65"/>
                  </a:cubicBezTo>
                  <a:cubicBezTo>
                    <a:pt x="3" y="66"/>
                    <a:pt x="2" y="67"/>
                    <a:pt x="2" y="67"/>
                  </a:cubicBezTo>
                  <a:cubicBezTo>
                    <a:pt x="2" y="67"/>
                    <a:pt x="2" y="67"/>
                    <a:pt x="1" y="67"/>
                  </a:cubicBezTo>
                  <a:cubicBezTo>
                    <a:pt x="1" y="68"/>
                    <a:pt x="1" y="68"/>
                    <a:pt x="1" y="68"/>
                  </a:cubicBezTo>
                  <a:cubicBezTo>
                    <a:pt x="1" y="68"/>
                    <a:pt x="0" y="68"/>
                    <a:pt x="0" y="68"/>
                  </a:cubicBezTo>
                  <a:cubicBezTo>
                    <a:pt x="0" y="68"/>
                    <a:pt x="0" y="69"/>
                    <a:pt x="0" y="69"/>
                  </a:cubicBezTo>
                  <a:cubicBezTo>
                    <a:pt x="0" y="70"/>
                    <a:pt x="1" y="71"/>
                    <a:pt x="1" y="72"/>
                  </a:cubicBezTo>
                  <a:cubicBezTo>
                    <a:pt x="1" y="72"/>
                    <a:pt x="1" y="73"/>
                    <a:pt x="1" y="73"/>
                  </a:cubicBezTo>
                  <a:cubicBezTo>
                    <a:pt x="1" y="75"/>
                    <a:pt x="1" y="76"/>
                    <a:pt x="2" y="77"/>
                  </a:cubicBezTo>
                  <a:cubicBezTo>
                    <a:pt x="3" y="78"/>
                    <a:pt x="3" y="79"/>
                    <a:pt x="4" y="80"/>
                  </a:cubicBezTo>
                  <a:cubicBezTo>
                    <a:pt x="5" y="81"/>
                    <a:pt x="6" y="80"/>
                    <a:pt x="7" y="81"/>
                  </a:cubicBezTo>
                  <a:cubicBezTo>
                    <a:pt x="8" y="81"/>
                    <a:pt x="8" y="83"/>
                    <a:pt x="8" y="84"/>
                  </a:cubicBezTo>
                  <a:cubicBezTo>
                    <a:pt x="9" y="87"/>
                    <a:pt x="11" y="87"/>
                    <a:pt x="12" y="88"/>
                  </a:cubicBezTo>
                  <a:cubicBezTo>
                    <a:pt x="13" y="89"/>
                    <a:pt x="13" y="90"/>
                    <a:pt x="13" y="91"/>
                  </a:cubicBezTo>
                  <a:cubicBezTo>
                    <a:pt x="15" y="92"/>
                    <a:pt x="15" y="89"/>
                    <a:pt x="15" y="88"/>
                  </a:cubicBezTo>
                  <a:cubicBezTo>
                    <a:pt x="16" y="87"/>
                    <a:pt x="17" y="87"/>
                    <a:pt x="18" y="88"/>
                  </a:cubicBezTo>
                  <a:cubicBezTo>
                    <a:pt x="19" y="88"/>
                    <a:pt x="19" y="90"/>
                    <a:pt x="19" y="90"/>
                  </a:cubicBezTo>
                  <a:cubicBezTo>
                    <a:pt x="20" y="91"/>
                    <a:pt x="21" y="90"/>
                    <a:pt x="22" y="90"/>
                  </a:cubicBezTo>
                  <a:cubicBezTo>
                    <a:pt x="23" y="91"/>
                    <a:pt x="24" y="91"/>
                    <a:pt x="24" y="92"/>
                  </a:cubicBezTo>
                  <a:cubicBezTo>
                    <a:pt x="25" y="94"/>
                    <a:pt x="24" y="95"/>
                    <a:pt x="21" y="95"/>
                  </a:cubicBezTo>
                  <a:cubicBezTo>
                    <a:pt x="21" y="94"/>
                    <a:pt x="22" y="93"/>
                    <a:pt x="21" y="92"/>
                  </a:cubicBezTo>
                  <a:cubicBezTo>
                    <a:pt x="21" y="92"/>
                    <a:pt x="17" y="92"/>
                    <a:pt x="16" y="92"/>
                  </a:cubicBezTo>
                  <a:cubicBezTo>
                    <a:pt x="14" y="93"/>
                    <a:pt x="15" y="94"/>
                    <a:pt x="14" y="97"/>
                  </a:cubicBezTo>
                  <a:cubicBezTo>
                    <a:pt x="14" y="96"/>
                    <a:pt x="14" y="95"/>
                    <a:pt x="13" y="95"/>
                  </a:cubicBezTo>
                  <a:cubicBezTo>
                    <a:pt x="12" y="95"/>
                    <a:pt x="11" y="96"/>
                    <a:pt x="10" y="97"/>
                  </a:cubicBezTo>
                  <a:cubicBezTo>
                    <a:pt x="10" y="97"/>
                    <a:pt x="10" y="98"/>
                    <a:pt x="9" y="99"/>
                  </a:cubicBezTo>
                  <a:cubicBezTo>
                    <a:pt x="8" y="100"/>
                    <a:pt x="7" y="101"/>
                    <a:pt x="7" y="103"/>
                  </a:cubicBezTo>
                  <a:cubicBezTo>
                    <a:pt x="9" y="103"/>
                    <a:pt x="10" y="105"/>
                    <a:pt x="11" y="105"/>
                  </a:cubicBezTo>
                  <a:cubicBezTo>
                    <a:pt x="12" y="105"/>
                    <a:pt x="13" y="104"/>
                    <a:pt x="13" y="104"/>
                  </a:cubicBezTo>
                  <a:cubicBezTo>
                    <a:pt x="14" y="102"/>
                    <a:pt x="13" y="102"/>
                    <a:pt x="13" y="102"/>
                  </a:cubicBezTo>
                  <a:cubicBezTo>
                    <a:pt x="12" y="101"/>
                    <a:pt x="13" y="100"/>
                    <a:pt x="13" y="99"/>
                  </a:cubicBezTo>
                  <a:cubicBezTo>
                    <a:pt x="13" y="99"/>
                    <a:pt x="14" y="100"/>
                    <a:pt x="14" y="99"/>
                  </a:cubicBezTo>
                  <a:cubicBezTo>
                    <a:pt x="14" y="99"/>
                    <a:pt x="14" y="98"/>
                    <a:pt x="15" y="99"/>
                  </a:cubicBezTo>
                  <a:cubicBezTo>
                    <a:pt x="15" y="99"/>
                    <a:pt x="15" y="99"/>
                    <a:pt x="16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18" y="101"/>
                    <a:pt x="18" y="102"/>
                    <a:pt x="18" y="104"/>
                  </a:cubicBezTo>
                  <a:cubicBezTo>
                    <a:pt x="18" y="104"/>
                    <a:pt x="18" y="105"/>
                    <a:pt x="18" y="106"/>
                  </a:cubicBezTo>
                  <a:cubicBezTo>
                    <a:pt x="18" y="107"/>
                    <a:pt x="20" y="107"/>
                    <a:pt x="21" y="108"/>
                  </a:cubicBezTo>
                  <a:cubicBezTo>
                    <a:pt x="22" y="108"/>
                    <a:pt x="22" y="108"/>
                    <a:pt x="21" y="109"/>
                  </a:cubicBezTo>
                  <a:cubicBezTo>
                    <a:pt x="21" y="110"/>
                    <a:pt x="21" y="110"/>
                    <a:pt x="21" y="111"/>
                  </a:cubicBezTo>
                  <a:cubicBezTo>
                    <a:pt x="20" y="113"/>
                    <a:pt x="21" y="114"/>
                    <a:pt x="23" y="114"/>
                  </a:cubicBezTo>
                  <a:cubicBezTo>
                    <a:pt x="24" y="114"/>
                    <a:pt x="25" y="114"/>
                    <a:pt x="26" y="113"/>
                  </a:cubicBezTo>
                  <a:cubicBezTo>
                    <a:pt x="27" y="112"/>
                    <a:pt x="28" y="112"/>
                    <a:pt x="29" y="112"/>
                  </a:cubicBezTo>
                  <a:cubicBezTo>
                    <a:pt x="30" y="112"/>
                    <a:pt x="30" y="112"/>
                    <a:pt x="31" y="113"/>
                  </a:cubicBezTo>
                  <a:cubicBezTo>
                    <a:pt x="31" y="113"/>
                    <a:pt x="31" y="114"/>
                    <a:pt x="32" y="114"/>
                  </a:cubicBezTo>
                  <a:cubicBezTo>
                    <a:pt x="31" y="111"/>
                    <a:pt x="34" y="114"/>
                    <a:pt x="35" y="114"/>
                  </a:cubicBezTo>
                  <a:cubicBezTo>
                    <a:pt x="36" y="114"/>
                    <a:pt x="37" y="113"/>
                    <a:pt x="38" y="113"/>
                  </a:cubicBezTo>
                  <a:cubicBezTo>
                    <a:pt x="39" y="113"/>
                    <a:pt x="40" y="113"/>
                    <a:pt x="40" y="112"/>
                  </a:cubicBezTo>
                  <a:cubicBezTo>
                    <a:pt x="42" y="112"/>
                    <a:pt x="44" y="112"/>
                    <a:pt x="46" y="112"/>
                  </a:cubicBezTo>
                  <a:cubicBezTo>
                    <a:pt x="47" y="113"/>
                    <a:pt x="48" y="114"/>
                    <a:pt x="50" y="114"/>
                  </a:cubicBezTo>
                  <a:cubicBezTo>
                    <a:pt x="51" y="114"/>
                    <a:pt x="51" y="114"/>
                    <a:pt x="52" y="114"/>
                  </a:cubicBezTo>
                  <a:cubicBezTo>
                    <a:pt x="52" y="114"/>
                    <a:pt x="52" y="114"/>
                    <a:pt x="53" y="114"/>
                  </a:cubicBezTo>
                  <a:cubicBezTo>
                    <a:pt x="53" y="113"/>
                    <a:pt x="54" y="113"/>
                    <a:pt x="54" y="113"/>
                  </a:cubicBezTo>
                  <a:cubicBezTo>
                    <a:pt x="55" y="113"/>
                    <a:pt x="55" y="114"/>
                    <a:pt x="55" y="115"/>
                  </a:cubicBezTo>
                  <a:cubicBezTo>
                    <a:pt x="56" y="116"/>
                    <a:pt x="57" y="116"/>
                    <a:pt x="58" y="116"/>
                  </a:cubicBezTo>
                  <a:cubicBezTo>
                    <a:pt x="58" y="115"/>
                    <a:pt x="58" y="113"/>
                    <a:pt x="59" y="113"/>
                  </a:cubicBezTo>
                  <a:cubicBezTo>
                    <a:pt x="61" y="113"/>
                    <a:pt x="60" y="116"/>
                    <a:pt x="61" y="117"/>
                  </a:cubicBezTo>
                  <a:cubicBezTo>
                    <a:pt x="61" y="116"/>
                    <a:pt x="61" y="116"/>
                    <a:pt x="62" y="116"/>
                  </a:cubicBezTo>
                  <a:cubicBezTo>
                    <a:pt x="63" y="115"/>
                    <a:pt x="64" y="116"/>
                    <a:pt x="65" y="117"/>
                  </a:cubicBezTo>
                  <a:cubicBezTo>
                    <a:pt x="66" y="117"/>
                    <a:pt x="67" y="117"/>
                    <a:pt x="68" y="118"/>
                  </a:cubicBezTo>
                  <a:cubicBezTo>
                    <a:pt x="69" y="118"/>
                    <a:pt x="70" y="119"/>
                    <a:pt x="70" y="119"/>
                  </a:cubicBezTo>
                  <a:cubicBezTo>
                    <a:pt x="72" y="120"/>
                    <a:pt x="73" y="119"/>
                    <a:pt x="74" y="119"/>
                  </a:cubicBezTo>
                  <a:cubicBezTo>
                    <a:pt x="75" y="119"/>
                    <a:pt x="76" y="120"/>
                    <a:pt x="75" y="120"/>
                  </a:cubicBezTo>
                  <a:cubicBezTo>
                    <a:pt x="75" y="121"/>
                    <a:pt x="74" y="122"/>
                    <a:pt x="74" y="122"/>
                  </a:cubicBezTo>
                  <a:cubicBezTo>
                    <a:pt x="73" y="122"/>
                    <a:pt x="73" y="123"/>
                    <a:pt x="72" y="123"/>
                  </a:cubicBezTo>
                  <a:cubicBezTo>
                    <a:pt x="71" y="123"/>
                    <a:pt x="71" y="122"/>
                    <a:pt x="69" y="122"/>
                  </a:cubicBezTo>
                  <a:cubicBezTo>
                    <a:pt x="68" y="122"/>
                    <a:pt x="65" y="123"/>
                    <a:pt x="66" y="124"/>
                  </a:cubicBezTo>
                  <a:cubicBezTo>
                    <a:pt x="66" y="125"/>
                    <a:pt x="66" y="125"/>
                    <a:pt x="67" y="126"/>
                  </a:cubicBezTo>
                  <a:cubicBezTo>
                    <a:pt x="67" y="126"/>
                    <a:pt x="67" y="126"/>
                    <a:pt x="67" y="126"/>
                  </a:cubicBezTo>
                  <a:cubicBezTo>
                    <a:pt x="68" y="127"/>
                    <a:pt x="68" y="126"/>
                    <a:pt x="68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0" y="126"/>
                    <a:pt x="71" y="126"/>
                    <a:pt x="72" y="126"/>
                  </a:cubicBezTo>
                  <a:cubicBezTo>
                    <a:pt x="72" y="126"/>
                    <a:pt x="72" y="127"/>
                    <a:pt x="73" y="127"/>
                  </a:cubicBezTo>
                  <a:cubicBezTo>
                    <a:pt x="74" y="127"/>
                    <a:pt x="75" y="125"/>
                    <a:pt x="77" y="125"/>
                  </a:cubicBezTo>
                  <a:cubicBezTo>
                    <a:pt x="78" y="124"/>
                    <a:pt x="79" y="126"/>
                    <a:pt x="79" y="128"/>
                  </a:cubicBezTo>
                  <a:cubicBezTo>
                    <a:pt x="79" y="129"/>
                    <a:pt x="78" y="130"/>
                    <a:pt x="78" y="131"/>
                  </a:cubicBezTo>
                  <a:cubicBezTo>
                    <a:pt x="79" y="131"/>
                    <a:pt x="81" y="131"/>
                    <a:pt x="82" y="131"/>
                  </a:cubicBezTo>
                  <a:cubicBezTo>
                    <a:pt x="82" y="129"/>
                    <a:pt x="81" y="127"/>
                    <a:pt x="81" y="125"/>
                  </a:cubicBezTo>
                  <a:cubicBezTo>
                    <a:pt x="82" y="124"/>
                    <a:pt x="82" y="125"/>
                    <a:pt x="83" y="125"/>
                  </a:cubicBezTo>
                  <a:cubicBezTo>
                    <a:pt x="84" y="125"/>
                    <a:pt x="85" y="125"/>
                    <a:pt x="85" y="126"/>
                  </a:cubicBezTo>
                  <a:cubicBezTo>
                    <a:pt x="87" y="127"/>
                    <a:pt x="86" y="129"/>
                    <a:pt x="86" y="131"/>
                  </a:cubicBezTo>
                  <a:cubicBezTo>
                    <a:pt x="87" y="132"/>
                    <a:pt x="88" y="134"/>
                    <a:pt x="89" y="135"/>
                  </a:cubicBezTo>
                  <a:cubicBezTo>
                    <a:pt x="90" y="135"/>
                    <a:pt x="91" y="135"/>
                    <a:pt x="92" y="135"/>
                  </a:cubicBezTo>
                  <a:cubicBezTo>
                    <a:pt x="92" y="136"/>
                    <a:pt x="92" y="136"/>
                    <a:pt x="93" y="137"/>
                  </a:cubicBezTo>
                  <a:cubicBezTo>
                    <a:pt x="93" y="137"/>
                    <a:pt x="92" y="138"/>
                    <a:pt x="93" y="138"/>
                  </a:cubicBezTo>
                  <a:cubicBezTo>
                    <a:pt x="93" y="140"/>
                    <a:pt x="93" y="140"/>
                    <a:pt x="95" y="139"/>
                  </a:cubicBezTo>
                  <a:cubicBezTo>
                    <a:pt x="95" y="138"/>
                    <a:pt x="95" y="137"/>
                    <a:pt x="95" y="135"/>
                  </a:cubicBezTo>
                  <a:cubicBezTo>
                    <a:pt x="95" y="134"/>
                    <a:pt x="94" y="133"/>
                    <a:pt x="94" y="131"/>
                  </a:cubicBezTo>
                  <a:cubicBezTo>
                    <a:pt x="94" y="130"/>
                    <a:pt x="94" y="129"/>
                    <a:pt x="94" y="128"/>
                  </a:cubicBezTo>
                  <a:cubicBezTo>
                    <a:pt x="94" y="128"/>
                    <a:pt x="94" y="127"/>
                    <a:pt x="94" y="127"/>
                  </a:cubicBezTo>
                  <a:cubicBezTo>
                    <a:pt x="94" y="126"/>
                    <a:pt x="94" y="125"/>
                    <a:pt x="94" y="124"/>
                  </a:cubicBezTo>
                  <a:cubicBezTo>
                    <a:pt x="94" y="123"/>
                    <a:pt x="93" y="123"/>
                    <a:pt x="93" y="123"/>
                  </a:cubicBezTo>
                  <a:cubicBezTo>
                    <a:pt x="93" y="122"/>
                    <a:pt x="94" y="121"/>
                    <a:pt x="94" y="120"/>
                  </a:cubicBezTo>
                  <a:cubicBezTo>
                    <a:pt x="94" y="120"/>
                    <a:pt x="96" y="118"/>
                    <a:pt x="96" y="118"/>
                  </a:cubicBezTo>
                  <a:cubicBezTo>
                    <a:pt x="97" y="118"/>
                    <a:pt x="98" y="121"/>
                    <a:pt x="99" y="122"/>
                  </a:cubicBezTo>
                  <a:cubicBezTo>
                    <a:pt x="100" y="123"/>
                    <a:pt x="100" y="124"/>
                    <a:pt x="101" y="125"/>
                  </a:cubicBezTo>
                  <a:cubicBezTo>
                    <a:pt x="101" y="126"/>
                    <a:pt x="102" y="126"/>
                    <a:pt x="102" y="127"/>
                  </a:cubicBezTo>
                  <a:cubicBezTo>
                    <a:pt x="104" y="128"/>
                    <a:pt x="104" y="129"/>
                    <a:pt x="105" y="129"/>
                  </a:cubicBezTo>
                  <a:cubicBezTo>
                    <a:pt x="106" y="128"/>
                    <a:pt x="107" y="128"/>
                    <a:pt x="108" y="127"/>
                  </a:cubicBezTo>
                  <a:cubicBezTo>
                    <a:pt x="109" y="126"/>
                    <a:pt x="109" y="124"/>
                    <a:pt x="108" y="122"/>
                  </a:cubicBezTo>
                  <a:cubicBezTo>
                    <a:pt x="108" y="121"/>
                    <a:pt x="105" y="121"/>
                    <a:pt x="104" y="121"/>
                  </a:cubicBezTo>
                  <a:cubicBezTo>
                    <a:pt x="103" y="121"/>
                    <a:pt x="102" y="121"/>
                    <a:pt x="101" y="120"/>
                  </a:cubicBezTo>
                  <a:cubicBezTo>
                    <a:pt x="100" y="119"/>
                    <a:pt x="100" y="119"/>
                    <a:pt x="100" y="118"/>
                  </a:cubicBezTo>
                  <a:cubicBezTo>
                    <a:pt x="99" y="118"/>
                    <a:pt x="98" y="118"/>
                    <a:pt x="98" y="117"/>
                  </a:cubicBezTo>
                  <a:cubicBezTo>
                    <a:pt x="97" y="117"/>
                    <a:pt x="96" y="116"/>
                    <a:pt x="96" y="115"/>
                  </a:cubicBezTo>
                  <a:cubicBezTo>
                    <a:pt x="95" y="113"/>
                    <a:pt x="94" y="112"/>
                    <a:pt x="96" y="110"/>
                  </a:cubicBezTo>
                  <a:cubicBezTo>
                    <a:pt x="97" y="109"/>
                    <a:pt x="98" y="109"/>
                    <a:pt x="98" y="108"/>
                  </a:cubicBezTo>
                  <a:cubicBezTo>
                    <a:pt x="98" y="107"/>
                    <a:pt x="97" y="107"/>
                    <a:pt x="97" y="106"/>
                  </a:cubicBezTo>
                  <a:cubicBezTo>
                    <a:pt x="94" y="105"/>
                    <a:pt x="91" y="105"/>
                    <a:pt x="89" y="103"/>
                  </a:cubicBezTo>
                  <a:cubicBezTo>
                    <a:pt x="88" y="103"/>
                    <a:pt x="88" y="102"/>
                    <a:pt x="88" y="102"/>
                  </a:cubicBezTo>
                  <a:cubicBezTo>
                    <a:pt x="88" y="102"/>
                    <a:pt x="87" y="102"/>
                    <a:pt x="86" y="101"/>
                  </a:cubicBezTo>
                  <a:cubicBezTo>
                    <a:pt x="85" y="101"/>
                    <a:pt x="85" y="101"/>
                    <a:pt x="84" y="100"/>
                  </a:cubicBezTo>
                  <a:cubicBezTo>
                    <a:pt x="82" y="99"/>
                    <a:pt x="80" y="99"/>
                    <a:pt x="79" y="97"/>
                  </a:cubicBezTo>
                  <a:cubicBezTo>
                    <a:pt x="78" y="95"/>
                    <a:pt x="79" y="93"/>
                    <a:pt x="79" y="91"/>
                  </a:cubicBezTo>
                  <a:cubicBezTo>
                    <a:pt x="77" y="91"/>
                    <a:pt x="75" y="91"/>
                    <a:pt x="73" y="91"/>
                  </a:cubicBezTo>
                  <a:cubicBezTo>
                    <a:pt x="73" y="92"/>
                    <a:pt x="72" y="92"/>
                    <a:pt x="71" y="93"/>
                  </a:cubicBezTo>
                  <a:cubicBezTo>
                    <a:pt x="71" y="93"/>
                    <a:pt x="71" y="94"/>
                    <a:pt x="71" y="94"/>
                  </a:cubicBezTo>
                  <a:cubicBezTo>
                    <a:pt x="70" y="95"/>
                    <a:pt x="68" y="95"/>
                    <a:pt x="67" y="95"/>
                  </a:cubicBezTo>
                  <a:cubicBezTo>
                    <a:pt x="66" y="95"/>
                    <a:pt x="63" y="96"/>
                    <a:pt x="63" y="98"/>
                  </a:cubicBezTo>
                  <a:cubicBezTo>
                    <a:pt x="64" y="98"/>
                    <a:pt x="65" y="98"/>
                    <a:pt x="66" y="99"/>
                  </a:cubicBezTo>
                  <a:cubicBezTo>
                    <a:pt x="66" y="99"/>
                    <a:pt x="67" y="100"/>
                    <a:pt x="68" y="100"/>
                  </a:cubicBezTo>
                  <a:cubicBezTo>
                    <a:pt x="69" y="100"/>
                    <a:pt x="69" y="100"/>
                    <a:pt x="70" y="100"/>
                  </a:cubicBezTo>
                  <a:cubicBezTo>
                    <a:pt x="70" y="100"/>
                    <a:pt x="70" y="100"/>
                    <a:pt x="71" y="100"/>
                  </a:cubicBezTo>
                  <a:cubicBezTo>
                    <a:pt x="72" y="100"/>
                    <a:pt x="73" y="100"/>
                    <a:pt x="74" y="101"/>
                  </a:cubicBezTo>
                  <a:cubicBezTo>
                    <a:pt x="74" y="101"/>
                    <a:pt x="75" y="101"/>
                    <a:pt x="75" y="101"/>
                  </a:cubicBezTo>
                  <a:cubicBezTo>
                    <a:pt x="75" y="102"/>
                    <a:pt x="75" y="103"/>
                    <a:pt x="75" y="104"/>
                  </a:cubicBezTo>
                  <a:cubicBezTo>
                    <a:pt x="75" y="105"/>
                    <a:pt x="77" y="105"/>
                    <a:pt x="78" y="105"/>
                  </a:cubicBezTo>
                  <a:cubicBezTo>
                    <a:pt x="79" y="106"/>
                    <a:pt x="82" y="107"/>
                    <a:pt x="83" y="108"/>
                  </a:cubicBezTo>
                  <a:cubicBezTo>
                    <a:pt x="83" y="109"/>
                    <a:pt x="82" y="109"/>
                    <a:pt x="81" y="110"/>
                  </a:cubicBezTo>
                  <a:cubicBezTo>
                    <a:pt x="80" y="110"/>
                    <a:pt x="78" y="110"/>
                    <a:pt x="77" y="110"/>
                  </a:cubicBezTo>
                  <a:cubicBezTo>
                    <a:pt x="77" y="109"/>
                    <a:pt x="77" y="109"/>
                    <a:pt x="77" y="108"/>
                  </a:cubicBezTo>
                  <a:cubicBezTo>
                    <a:pt x="76" y="108"/>
                    <a:pt x="76" y="107"/>
                    <a:pt x="76" y="107"/>
                  </a:cubicBezTo>
                  <a:cubicBezTo>
                    <a:pt x="74" y="106"/>
                    <a:pt x="73" y="105"/>
                    <a:pt x="72" y="104"/>
                  </a:cubicBezTo>
                  <a:cubicBezTo>
                    <a:pt x="71" y="104"/>
                    <a:pt x="70" y="103"/>
                    <a:pt x="70" y="103"/>
                  </a:cubicBezTo>
                  <a:cubicBezTo>
                    <a:pt x="69" y="102"/>
                    <a:pt x="68" y="102"/>
                    <a:pt x="67" y="101"/>
                  </a:cubicBezTo>
                  <a:cubicBezTo>
                    <a:pt x="66" y="101"/>
                    <a:pt x="65" y="100"/>
                    <a:pt x="63" y="99"/>
                  </a:cubicBezTo>
                  <a:cubicBezTo>
                    <a:pt x="62" y="99"/>
                    <a:pt x="58" y="99"/>
                    <a:pt x="58" y="97"/>
                  </a:cubicBezTo>
                  <a:cubicBezTo>
                    <a:pt x="58" y="96"/>
                    <a:pt x="61" y="96"/>
                    <a:pt x="62" y="96"/>
                  </a:cubicBezTo>
                  <a:cubicBezTo>
                    <a:pt x="63" y="97"/>
                    <a:pt x="64" y="96"/>
                    <a:pt x="65" y="96"/>
                  </a:cubicBezTo>
                  <a:cubicBezTo>
                    <a:pt x="66" y="95"/>
                    <a:pt x="68" y="94"/>
                    <a:pt x="70" y="94"/>
                  </a:cubicBezTo>
                  <a:cubicBezTo>
                    <a:pt x="68" y="94"/>
                    <a:pt x="68" y="91"/>
                    <a:pt x="68" y="90"/>
                  </a:cubicBezTo>
                  <a:cubicBezTo>
                    <a:pt x="68" y="89"/>
                    <a:pt x="68" y="89"/>
                    <a:pt x="68" y="89"/>
                  </a:cubicBezTo>
                  <a:cubicBezTo>
                    <a:pt x="67" y="88"/>
                    <a:pt x="68" y="88"/>
                    <a:pt x="67" y="87"/>
                  </a:cubicBezTo>
                  <a:cubicBezTo>
                    <a:pt x="67" y="86"/>
                    <a:pt x="65" y="85"/>
                    <a:pt x="65" y="84"/>
                  </a:cubicBezTo>
                  <a:cubicBezTo>
                    <a:pt x="65" y="83"/>
                    <a:pt x="66" y="83"/>
                    <a:pt x="67" y="82"/>
                  </a:cubicBezTo>
                  <a:cubicBezTo>
                    <a:pt x="68" y="81"/>
                    <a:pt x="70" y="81"/>
                    <a:pt x="71" y="83"/>
                  </a:cubicBezTo>
                  <a:cubicBezTo>
                    <a:pt x="72" y="84"/>
                    <a:pt x="71" y="87"/>
                    <a:pt x="72" y="87"/>
                  </a:cubicBezTo>
                  <a:cubicBezTo>
                    <a:pt x="73" y="88"/>
                    <a:pt x="75" y="87"/>
                    <a:pt x="76" y="86"/>
                  </a:cubicBezTo>
                  <a:cubicBezTo>
                    <a:pt x="77" y="85"/>
                    <a:pt x="77" y="84"/>
                    <a:pt x="76" y="83"/>
                  </a:cubicBezTo>
                  <a:cubicBezTo>
                    <a:pt x="75" y="83"/>
                    <a:pt x="74" y="82"/>
                    <a:pt x="74" y="81"/>
                  </a:cubicBezTo>
                  <a:cubicBezTo>
                    <a:pt x="73" y="81"/>
                    <a:pt x="73" y="80"/>
                    <a:pt x="73" y="80"/>
                  </a:cubicBezTo>
                  <a:cubicBezTo>
                    <a:pt x="72" y="79"/>
                    <a:pt x="71" y="78"/>
                    <a:pt x="71" y="77"/>
                  </a:cubicBezTo>
                  <a:cubicBezTo>
                    <a:pt x="70" y="76"/>
                    <a:pt x="69" y="75"/>
                    <a:pt x="69" y="74"/>
                  </a:cubicBezTo>
                  <a:cubicBezTo>
                    <a:pt x="68" y="74"/>
                    <a:pt x="68" y="74"/>
                    <a:pt x="68" y="73"/>
                  </a:cubicBezTo>
                  <a:cubicBezTo>
                    <a:pt x="67" y="73"/>
                    <a:pt x="68" y="73"/>
                    <a:pt x="67" y="72"/>
                  </a:cubicBezTo>
                  <a:cubicBezTo>
                    <a:pt x="67" y="72"/>
                    <a:pt x="65" y="72"/>
                    <a:pt x="65" y="72"/>
                  </a:cubicBezTo>
                  <a:cubicBezTo>
                    <a:pt x="64" y="72"/>
                    <a:pt x="64" y="71"/>
                    <a:pt x="63" y="71"/>
                  </a:cubicBezTo>
                  <a:cubicBezTo>
                    <a:pt x="62" y="70"/>
                    <a:pt x="62" y="69"/>
                    <a:pt x="62" y="68"/>
                  </a:cubicBezTo>
                  <a:cubicBezTo>
                    <a:pt x="62" y="67"/>
                    <a:pt x="62" y="66"/>
                    <a:pt x="62" y="65"/>
                  </a:cubicBezTo>
                  <a:cubicBezTo>
                    <a:pt x="62" y="63"/>
                    <a:pt x="62" y="63"/>
                    <a:pt x="61" y="61"/>
                  </a:cubicBezTo>
                  <a:cubicBezTo>
                    <a:pt x="60" y="61"/>
                    <a:pt x="60" y="60"/>
                    <a:pt x="59" y="59"/>
                  </a:cubicBezTo>
                  <a:cubicBezTo>
                    <a:pt x="59" y="58"/>
                    <a:pt x="58" y="57"/>
                    <a:pt x="58" y="57"/>
                  </a:cubicBezTo>
                  <a:cubicBezTo>
                    <a:pt x="57" y="56"/>
                    <a:pt x="56" y="53"/>
                    <a:pt x="57" y="51"/>
                  </a:cubicBezTo>
                  <a:cubicBezTo>
                    <a:pt x="57" y="50"/>
                    <a:pt x="58" y="49"/>
                    <a:pt x="58" y="48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3"/>
                    <a:pt x="57" y="43"/>
                  </a:cubicBezTo>
                  <a:cubicBezTo>
                    <a:pt x="58" y="40"/>
                    <a:pt x="59" y="38"/>
                    <a:pt x="62" y="37"/>
                  </a:cubicBezTo>
                  <a:cubicBezTo>
                    <a:pt x="63" y="36"/>
                    <a:pt x="67" y="35"/>
                    <a:pt x="67" y="37"/>
                  </a:cubicBezTo>
                  <a:cubicBezTo>
                    <a:pt x="67" y="38"/>
                    <a:pt x="67" y="39"/>
                    <a:pt x="67" y="40"/>
                  </a:cubicBezTo>
                  <a:cubicBezTo>
                    <a:pt x="68" y="41"/>
                    <a:pt x="68" y="41"/>
                    <a:pt x="68" y="42"/>
                  </a:cubicBezTo>
                  <a:cubicBezTo>
                    <a:pt x="67" y="42"/>
                    <a:pt x="67" y="42"/>
                    <a:pt x="67" y="42"/>
                  </a:cubicBezTo>
                  <a:cubicBezTo>
                    <a:pt x="67" y="42"/>
                    <a:pt x="67" y="42"/>
                    <a:pt x="66" y="42"/>
                  </a:cubicBezTo>
                  <a:cubicBezTo>
                    <a:pt x="66" y="45"/>
                    <a:pt x="68" y="46"/>
                    <a:pt x="70" y="47"/>
                  </a:cubicBezTo>
                  <a:cubicBezTo>
                    <a:pt x="71" y="47"/>
                    <a:pt x="71" y="47"/>
                    <a:pt x="72" y="48"/>
                  </a:cubicBezTo>
                  <a:cubicBezTo>
                    <a:pt x="73" y="49"/>
                    <a:pt x="74" y="50"/>
                    <a:pt x="75" y="50"/>
                  </a:cubicBezTo>
                  <a:cubicBezTo>
                    <a:pt x="76" y="51"/>
                    <a:pt x="76" y="51"/>
                    <a:pt x="76" y="52"/>
                  </a:cubicBezTo>
                  <a:cubicBezTo>
                    <a:pt x="76" y="54"/>
                    <a:pt x="76" y="55"/>
                    <a:pt x="75" y="57"/>
                  </a:cubicBezTo>
                  <a:cubicBezTo>
                    <a:pt x="75" y="58"/>
                    <a:pt x="75" y="59"/>
                    <a:pt x="76" y="60"/>
                  </a:cubicBezTo>
                  <a:cubicBezTo>
                    <a:pt x="76" y="60"/>
                    <a:pt x="76" y="60"/>
                    <a:pt x="77" y="60"/>
                  </a:cubicBezTo>
                  <a:cubicBezTo>
                    <a:pt x="79" y="61"/>
                    <a:pt x="81" y="61"/>
                    <a:pt x="84" y="61"/>
                  </a:cubicBezTo>
                  <a:cubicBezTo>
                    <a:pt x="84" y="59"/>
                    <a:pt x="84" y="58"/>
                    <a:pt x="82" y="58"/>
                  </a:cubicBezTo>
                  <a:cubicBezTo>
                    <a:pt x="81" y="57"/>
                    <a:pt x="80" y="58"/>
                    <a:pt x="79" y="56"/>
                  </a:cubicBezTo>
                  <a:cubicBezTo>
                    <a:pt x="79" y="55"/>
                    <a:pt x="77" y="53"/>
                    <a:pt x="78" y="51"/>
                  </a:cubicBezTo>
                  <a:cubicBezTo>
                    <a:pt x="78" y="50"/>
                    <a:pt x="79" y="51"/>
                    <a:pt x="80" y="51"/>
                  </a:cubicBezTo>
                  <a:cubicBezTo>
                    <a:pt x="81" y="51"/>
                    <a:pt x="81" y="51"/>
                    <a:pt x="82" y="51"/>
                  </a:cubicBezTo>
                  <a:cubicBezTo>
                    <a:pt x="82" y="51"/>
                    <a:pt x="83" y="52"/>
                    <a:pt x="83" y="52"/>
                  </a:cubicBezTo>
                  <a:cubicBezTo>
                    <a:pt x="84" y="53"/>
                    <a:pt x="84" y="53"/>
                    <a:pt x="84" y="54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6" y="57"/>
                    <a:pt x="87" y="59"/>
                    <a:pt x="88" y="60"/>
                  </a:cubicBezTo>
                  <a:cubicBezTo>
                    <a:pt x="89" y="60"/>
                    <a:pt x="92" y="60"/>
                    <a:pt x="92" y="60"/>
                  </a:cubicBezTo>
                  <a:cubicBezTo>
                    <a:pt x="93" y="59"/>
                    <a:pt x="93" y="59"/>
                    <a:pt x="92" y="58"/>
                  </a:cubicBezTo>
                  <a:cubicBezTo>
                    <a:pt x="92" y="57"/>
                    <a:pt x="92" y="57"/>
                    <a:pt x="91" y="57"/>
                  </a:cubicBezTo>
                  <a:cubicBezTo>
                    <a:pt x="90" y="56"/>
                    <a:pt x="89" y="55"/>
                    <a:pt x="88" y="54"/>
                  </a:cubicBezTo>
                  <a:cubicBezTo>
                    <a:pt x="87" y="53"/>
                    <a:pt x="84" y="52"/>
                    <a:pt x="84" y="49"/>
                  </a:cubicBezTo>
                  <a:cubicBezTo>
                    <a:pt x="85" y="47"/>
                    <a:pt x="87" y="47"/>
                    <a:pt x="90" y="48"/>
                  </a:cubicBezTo>
                  <a:cubicBezTo>
                    <a:pt x="91" y="48"/>
                    <a:pt x="92" y="48"/>
                    <a:pt x="93" y="49"/>
                  </a:cubicBezTo>
                  <a:cubicBezTo>
                    <a:pt x="94" y="49"/>
                    <a:pt x="95" y="49"/>
                    <a:pt x="95" y="49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7" y="51"/>
                    <a:pt x="98" y="51"/>
                    <a:pt x="98" y="52"/>
                  </a:cubicBezTo>
                  <a:cubicBezTo>
                    <a:pt x="99" y="53"/>
                    <a:pt x="99" y="54"/>
                    <a:pt x="100" y="54"/>
                  </a:cubicBezTo>
                  <a:cubicBezTo>
                    <a:pt x="100" y="54"/>
                    <a:pt x="102" y="54"/>
                    <a:pt x="103" y="54"/>
                  </a:cubicBezTo>
                  <a:cubicBezTo>
                    <a:pt x="103" y="54"/>
                    <a:pt x="103" y="53"/>
                    <a:pt x="103" y="53"/>
                  </a:cubicBezTo>
                  <a:cubicBezTo>
                    <a:pt x="103" y="53"/>
                    <a:pt x="102" y="53"/>
                    <a:pt x="102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1" y="50"/>
                    <a:pt x="100" y="50"/>
                    <a:pt x="99" y="49"/>
                  </a:cubicBezTo>
                  <a:cubicBezTo>
                    <a:pt x="97" y="47"/>
                    <a:pt x="96" y="47"/>
                    <a:pt x="94" y="46"/>
                  </a:cubicBezTo>
                  <a:cubicBezTo>
                    <a:pt x="93" y="46"/>
                    <a:pt x="91" y="46"/>
                    <a:pt x="90" y="46"/>
                  </a:cubicBezTo>
                  <a:cubicBezTo>
                    <a:pt x="90" y="45"/>
                    <a:pt x="89" y="45"/>
                    <a:pt x="88" y="45"/>
                  </a:cubicBezTo>
                  <a:cubicBezTo>
                    <a:pt x="88" y="44"/>
                    <a:pt x="89" y="44"/>
                    <a:pt x="89" y="43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89" y="41"/>
                    <a:pt x="89" y="41"/>
                    <a:pt x="90" y="40"/>
                  </a:cubicBezTo>
                  <a:cubicBezTo>
                    <a:pt x="89" y="40"/>
                    <a:pt x="89" y="38"/>
                    <a:pt x="89" y="38"/>
                  </a:cubicBezTo>
                  <a:cubicBezTo>
                    <a:pt x="88" y="37"/>
                    <a:pt x="88" y="37"/>
                    <a:pt x="87" y="36"/>
                  </a:cubicBezTo>
                  <a:cubicBezTo>
                    <a:pt x="85" y="35"/>
                    <a:pt x="87" y="33"/>
                    <a:pt x="87" y="31"/>
                  </a:cubicBezTo>
                  <a:cubicBezTo>
                    <a:pt x="88" y="31"/>
                    <a:pt x="89" y="30"/>
                    <a:pt x="90" y="30"/>
                  </a:cubicBezTo>
                  <a:cubicBezTo>
                    <a:pt x="91" y="30"/>
                    <a:pt x="91" y="31"/>
                    <a:pt x="91" y="32"/>
                  </a:cubicBezTo>
                  <a:cubicBezTo>
                    <a:pt x="91" y="33"/>
                    <a:pt x="92" y="33"/>
                    <a:pt x="93" y="33"/>
                  </a:cubicBezTo>
                  <a:cubicBezTo>
                    <a:pt x="94" y="33"/>
                    <a:pt x="95" y="33"/>
                    <a:pt x="96" y="33"/>
                  </a:cubicBezTo>
                  <a:cubicBezTo>
                    <a:pt x="97" y="33"/>
                    <a:pt x="97" y="32"/>
                    <a:pt x="98" y="31"/>
                  </a:cubicBezTo>
                  <a:cubicBezTo>
                    <a:pt x="99" y="31"/>
                    <a:pt x="100" y="31"/>
                    <a:pt x="100" y="30"/>
                  </a:cubicBezTo>
                  <a:cubicBezTo>
                    <a:pt x="102" y="30"/>
                    <a:pt x="102" y="29"/>
                    <a:pt x="102" y="27"/>
                  </a:cubicBezTo>
                  <a:cubicBezTo>
                    <a:pt x="103" y="26"/>
                    <a:pt x="103" y="26"/>
                    <a:pt x="104" y="26"/>
                  </a:cubicBezTo>
                  <a:cubicBezTo>
                    <a:pt x="105" y="26"/>
                    <a:pt x="106" y="26"/>
                    <a:pt x="107" y="26"/>
                  </a:cubicBezTo>
                  <a:cubicBezTo>
                    <a:pt x="107" y="26"/>
                    <a:pt x="108" y="26"/>
                    <a:pt x="108" y="26"/>
                  </a:cubicBezTo>
                  <a:cubicBezTo>
                    <a:pt x="109" y="27"/>
                    <a:pt x="110" y="27"/>
                    <a:pt x="111" y="27"/>
                  </a:cubicBezTo>
                  <a:cubicBezTo>
                    <a:pt x="113" y="28"/>
                    <a:pt x="115" y="27"/>
                    <a:pt x="116" y="26"/>
                  </a:cubicBezTo>
                  <a:cubicBezTo>
                    <a:pt x="116" y="25"/>
                    <a:pt x="117" y="23"/>
                    <a:pt x="118" y="23"/>
                  </a:cubicBezTo>
                  <a:cubicBezTo>
                    <a:pt x="120" y="22"/>
                    <a:pt x="120" y="24"/>
                    <a:pt x="120" y="25"/>
                  </a:cubicBezTo>
                  <a:cubicBezTo>
                    <a:pt x="120" y="27"/>
                    <a:pt x="120" y="26"/>
                    <a:pt x="121" y="27"/>
                  </a:cubicBezTo>
                  <a:cubicBezTo>
                    <a:pt x="122" y="27"/>
                    <a:pt x="122" y="28"/>
                    <a:pt x="122" y="28"/>
                  </a:cubicBezTo>
                  <a:cubicBezTo>
                    <a:pt x="124" y="29"/>
                    <a:pt x="126" y="30"/>
                    <a:pt x="128" y="30"/>
                  </a:cubicBezTo>
                  <a:cubicBezTo>
                    <a:pt x="130" y="30"/>
                    <a:pt x="133" y="30"/>
                    <a:pt x="135" y="30"/>
                  </a:cubicBezTo>
                  <a:cubicBezTo>
                    <a:pt x="136" y="30"/>
                    <a:pt x="137" y="30"/>
                    <a:pt x="138" y="30"/>
                  </a:cubicBezTo>
                  <a:cubicBezTo>
                    <a:pt x="139" y="31"/>
                    <a:pt x="140" y="31"/>
                    <a:pt x="141" y="32"/>
                  </a:cubicBezTo>
                  <a:cubicBezTo>
                    <a:pt x="141" y="32"/>
                    <a:pt x="143" y="34"/>
                    <a:pt x="143" y="34"/>
                  </a:cubicBezTo>
                  <a:cubicBezTo>
                    <a:pt x="144" y="34"/>
                    <a:pt x="144" y="33"/>
                    <a:pt x="145" y="32"/>
                  </a:cubicBezTo>
                  <a:cubicBezTo>
                    <a:pt x="145" y="31"/>
                    <a:pt x="145" y="30"/>
                    <a:pt x="146" y="30"/>
                  </a:cubicBezTo>
                  <a:cubicBezTo>
                    <a:pt x="144" y="30"/>
                    <a:pt x="143" y="30"/>
                    <a:pt x="141" y="29"/>
                  </a:cubicBezTo>
                  <a:cubicBezTo>
                    <a:pt x="139" y="29"/>
                    <a:pt x="138" y="27"/>
                    <a:pt x="138" y="25"/>
                  </a:cubicBezTo>
                  <a:cubicBezTo>
                    <a:pt x="138" y="24"/>
                    <a:pt x="137" y="24"/>
                    <a:pt x="137" y="23"/>
                  </a:cubicBezTo>
                  <a:cubicBezTo>
                    <a:pt x="137" y="23"/>
                    <a:pt x="137" y="23"/>
                    <a:pt x="137" y="22"/>
                  </a:cubicBezTo>
                  <a:cubicBezTo>
                    <a:pt x="138" y="23"/>
                    <a:pt x="138" y="23"/>
                    <a:pt x="138" y="23"/>
                  </a:cubicBezTo>
                  <a:cubicBezTo>
                    <a:pt x="139" y="24"/>
                    <a:pt x="139" y="22"/>
                    <a:pt x="140" y="22"/>
                  </a:cubicBezTo>
                  <a:cubicBezTo>
                    <a:pt x="140" y="20"/>
                    <a:pt x="141" y="19"/>
                    <a:pt x="142" y="18"/>
                  </a:cubicBezTo>
                  <a:cubicBezTo>
                    <a:pt x="143" y="17"/>
                    <a:pt x="144" y="16"/>
                    <a:pt x="145" y="15"/>
                  </a:cubicBezTo>
                  <a:cubicBezTo>
                    <a:pt x="145" y="15"/>
                    <a:pt x="145" y="15"/>
                    <a:pt x="145" y="14"/>
                  </a:cubicBezTo>
                  <a:cubicBezTo>
                    <a:pt x="145" y="12"/>
                    <a:pt x="145" y="11"/>
                    <a:pt x="145" y="9"/>
                  </a:cubicBezTo>
                  <a:cubicBezTo>
                    <a:pt x="145" y="7"/>
                    <a:pt x="146" y="5"/>
                    <a:pt x="147" y="4"/>
                  </a:cubicBezTo>
                  <a:cubicBezTo>
                    <a:pt x="148" y="4"/>
                    <a:pt x="150" y="4"/>
                    <a:pt x="151" y="3"/>
                  </a:cubicBezTo>
                  <a:cubicBezTo>
                    <a:pt x="152" y="3"/>
                    <a:pt x="152" y="1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"/>
                    <a:pt x="152" y="1"/>
                    <a:pt x="152" y="2"/>
                  </a:cubicBezTo>
                  <a:cubicBezTo>
                    <a:pt x="151" y="2"/>
                    <a:pt x="149" y="1"/>
                    <a:pt x="148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CBAD41A-AA4C-D4C2-D316-2F934F61C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0951" y="3927476"/>
              <a:ext cx="12700" cy="14288"/>
            </a:xfrm>
            <a:custGeom>
              <a:avLst/>
              <a:gdLst>
                <a:gd name="T0" fmla="*/ 10 w 12"/>
                <a:gd name="T1" fmla="*/ 9 h 14"/>
                <a:gd name="T2" fmla="*/ 7 w 12"/>
                <a:gd name="T3" fmla="*/ 6 h 14"/>
                <a:gd name="T4" fmla="*/ 7 w 12"/>
                <a:gd name="T5" fmla="*/ 3 h 14"/>
                <a:gd name="T6" fmla="*/ 5 w 12"/>
                <a:gd name="T7" fmla="*/ 1 h 14"/>
                <a:gd name="T8" fmla="*/ 5 w 12"/>
                <a:gd name="T9" fmla="*/ 5 h 14"/>
                <a:gd name="T10" fmla="*/ 3 w 12"/>
                <a:gd name="T11" fmla="*/ 6 h 14"/>
                <a:gd name="T12" fmla="*/ 0 w 12"/>
                <a:gd name="T13" fmla="*/ 8 h 14"/>
                <a:gd name="T14" fmla="*/ 1 w 12"/>
                <a:gd name="T15" fmla="*/ 11 h 14"/>
                <a:gd name="T16" fmla="*/ 2 w 12"/>
                <a:gd name="T17" fmla="*/ 9 h 14"/>
                <a:gd name="T18" fmla="*/ 3 w 12"/>
                <a:gd name="T19" fmla="*/ 12 h 14"/>
                <a:gd name="T20" fmla="*/ 5 w 12"/>
                <a:gd name="T21" fmla="*/ 13 h 14"/>
                <a:gd name="T22" fmla="*/ 11 w 12"/>
                <a:gd name="T23" fmla="*/ 14 h 14"/>
                <a:gd name="T24" fmla="*/ 10 w 12"/>
                <a:gd name="T25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4">
                  <a:moveTo>
                    <a:pt x="10" y="9"/>
                  </a:moveTo>
                  <a:cubicBezTo>
                    <a:pt x="9" y="9"/>
                    <a:pt x="7" y="7"/>
                    <a:pt x="7" y="6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6" y="0"/>
                    <a:pt x="5" y="1"/>
                  </a:cubicBezTo>
                  <a:cubicBezTo>
                    <a:pt x="4" y="2"/>
                    <a:pt x="5" y="4"/>
                    <a:pt x="5" y="5"/>
                  </a:cubicBezTo>
                  <a:cubicBezTo>
                    <a:pt x="4" y="5"/>
                    <a:pt x="3" y="6"/>
                    <a:pt x="3" y="6"/>
                  </a:cubicBezTo>
                  <a:cubicBezTo>
                    <a:pt x="1" y="6"/>
                    <a:pt x="1" y="7"/>
                    <a:pt x="0" y="8"/>
                  </a:cubicBezTo>
                  <a:cubicBezTo>
                    <a:pt x="0" y="9"/>
                    <a:pt x="0" y="11"/>
                    <a:pt x="1" y="11"/>
                  </a:cubicBezTo>
                  <a:cubicBezTo>
                    <a:pt x="2" y="11"/>
                    <a:pt x="2" y="10"/>
                    <a:pt x="2" y="9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7" y="13"/>
                    <a:pt x="9" y="14"/>
                    <a:pt x="11" y="14"/>
                  </a:cubicBezTo>
                  <a:cubicBezTo>
                    <a:pt x="11" y="12"/>
                    <a:pt x="12" y="10"/>
                    <a:pt x="10" y="9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028C6788-0ACA-6AE1-E315-8B3C703C2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7301" y="3946526"/>
              <a:ext cx="9525" cy="9525"/>
            </a:xfrm>
            <a:custGeom>
              <a:avLst/>
              <a:gdLst>
                <a:gd name="T0" fmla="*/ 4 w 9"/>
                <a:gd name="T1" fmla="*/ 3 h 9"/>
                <a:gd name="T2" fmla="*/ 2 w 9"/>
                <a:gd name="T3" fmla="*/ 1 h 9"/>
                <a:gd name="T4" fmla="*/ 1 w 9"/>
                <a:gd name="T5" fmla="*/ 4 h 9"/>
                <a:gd name="T6" fmla="*/ 2 w 9"/>
                <a:gd name="T7" fmla="*/ 8 h 9"/>
                <a:gd name="T8" fmla="*/ 4 w 9"/>
                <a:gd name="T9" fmla="*/ 9 h 9"/>
                <a:gd name="T10" fmla="*/ 6 w 9"/>
                <a:gd name="T11" fmla="*/ 9 h 9"/>
                <a:gd name="T12" fmla="*/ 6 w 9"/>
                <a:gd name="T13" fmla="*/ 8 h 9"/>
                <a:gd name="T14" fmla="*/ 9 w 9"/>
                <a:gd name="T15" fmla="*/ 8 h 9"/>
                <a:gd name="T16" fmla="*/ 6 w 9"/>
                <a:gd name="T17" fmla="*/ 3 h 9"/>
                <a:gd name="T18" fmla="*/ 4 w 9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9">
                  <a:moveTo>
                    <a:pt x="4" y="3"/>
                  </a:moveTo>
                  <a:cubicBezTo>
                    <a:pt x="4" y="2"/>
                    <a:pt x="3" y="0"/>
                    <a:pt x="2" y="1"/>
                  </a:cubicBezTo>
                  <a:cubicBezTo>
                    <a:pt x="0" y="1"/>
                    <a:pt x="1" y="3"/>
                    <a:pt x="1" y="4"/>
                  </a:cubicBezTo>
                  <a:cubicBezTo>
                    <a:pt x="1" y="5"/>
                    <a:pt x="2" y="6"/>
                    <a:pt x="2" y="8"/>
                  </a:cubicBezTo>
                  <a:cubicBezTo>
                    <a:pt x="2" y="9"/>
                    <a:pt x="2" y="9"/>
                    <a:pt x="4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9" y="6"/>
                    <a:pt x="7" y="4"/>
                    <a:pt x="6" y="3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3C8673AD-2F90-167C-219B-CCE13772C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3663" y="3951288"/>
              <a:ext cx="6350" cy="7938"/>
            </a:xfrm>
            <a:custGeom>
              <a:avLst/>
              <a:gdLst>
                <a:gd name="T0" fmla="*/ 4 w 7"/>
                <a:gd name="T1" fmla="*/ 3 h 9"/>
                <a:gd name="T2" fmla="*/ 0 w 7"/>
                <a:gd name="T3" fmla="*/ 0 h 9"/>
                <a:gd name="T4" fmla="*/ 2 w 7"/>
                <a:gd name="T5" fmla="*/ 5 h 9"/>
                <a:gd name="T6" fmla="*/ 7 w 7"/>
                <a:gd name="T7" fmla="*/ 9 h 9"/>
                <a:gd name="T8" fmla="*/ 6 w 7"/>
                <a:gd name="T9" fmla="*/ 6 h 9"/>
                <a:gd name="T10" fmla="*/ 4 w 7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4" y="3"/>
                  </a:moveTo>
                  <a:cubicBezTo>
                    <a:pt x="4" y="1"/>
                    <a:pt x="1" y="0"/>
                    <a:pt x="0" y="0"/>
                  </a:cubicBezTo>
                  <a:cubicBezTo>
                    <a:pt x="0" y="2"/>
                    <a:pt x="1" y="4"/>
                    <a:pt x="2" y="5"/>
                  </a:cubicBezTo>
                  <a:cubicBezTo>
                    <a:pt x="4" y="6"/>
                    <a:pt x="5" y="8"/>
                    <a:pt x="7" y="9"/>
                  </a:cubicBezTo>
                  <a:cubicBezTo>
                    <a:pt x="7" y="8"/>
                    <a:pt x="7" y="7"/>
                    <a:pt x="6" y="6"/>
                  </a:cubicBezTo>
                  <a:cubicBezTo>
                    <a:pt x="6" y="5"/>
                    <a:pt x="5" y="3"/>
                    <a:pt x="4" y="3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D9C6BBC8-9548-71FA-8779-501FEF314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1601" y="3962401"/>
              <a:ext cx="6350" cy="3175"/>
            </a:xfrm>
            <a:custGeom>
              <a:avLst/>
              <a:gdLst>
                <a:gd name="T0" fmla="*/ 5 w 7"/>
                <a:gd name="T1" fmla="*/ 1 h 3"/>
                <a:gd name="T2" fmla="*/ 0 w 7"/>
                <a:gd name="T3" fmla="*/ 0 h 3"/>
                <a:gd name="T4" fmla="*/ 5 w 7"/>
                <a:gd name="T5" fmla="*/ 3 h 3"/>
                <a:gd name="T6" fmla="*/ 3 w 7"/>
                <a:gd name="T7" fmla="*/ 0 h 3"/>
                <a:gd name="T8" fmla="*/ 5 w 7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1"/>
                  </a:moveTo>
                  <a:cubicBezTo>
                    <a:pt x="3" y="1"/>
                    <a:pt x="2" y="0"/>
                    <a:pt x="0" y="0"/>
                  </a:cubicBezTo>
                  <a:cubicBezTo>
                    <a:pt x="0" y="2"/>
                    <a:pt x="3" y="3"/>
                    <a:pt x="5" y="3"/>
                  </a:cubicBezTo>
                  <a:cubicBezTo>
                    <a:pt x="7" y="3"/>
                    <a:pt x="5" y="0"/>
                    <a:pt x="3" y="0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7DAB2ECF-D1A3-A197-8A1B-D7385CE2E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951" y="3976688"/>
              <a:ext cx="4763" cy="9525"/>
            </a:xfrm>
            <a:custGeom>
              <a:avLst/>
              <a:gdLst>
                <a:gd name="T0" fmla="*/ 5 w 5"/>
                <a:gd name="T1" fmla="*/ 1 h 9"/>
                <a:gd name="T2" fmla="*/ 0 w 5"/>
                <a:gd name="T3" fmla="*/ 2 h 9"/>
                <a:gd name="T4" fmla="*/ 1 w 5"/>
                <a:gd name="T5" fmla="*/ 5 h 9"/>
                <a:gd name="T6" fmla="*/ 5 w 5"/>
                <a:gd name="T7" fmla="*/ 9 h 9"/>
                <a:gd name="T8" fmla="*/ 5 w 5"/>
                <a:gd name="T9" fmla="*/ 3 h 9"/>
                <a:gd name="T10" fmla="*/ 5 w 5"/>
                <a:gd name="T11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9">
                  <a:moveTo>
                    <a:pt x="5" y="1"/>
                  </a:moveTo>
                  <a:cubicBezTo>
                    <a:pt x="4" y="1"/>
                    <a:pt x="1" y="0"/>
                    <a:pt x="0" y="2"/>
                  </a:cubicBezTo>
                  <a:cubicBezTo>
                    <a:pt x="0" y="3"/>
                    <a:pt x="0" y="4"/>
                    <a:pt x="1" y="5"/>
                  </a:cubicBezTo>
                  <a:cubicBezTo>
                    <a:pt x="1" y="6"/>
                    <a:pt x="3" y="9"/>
                    <a:pt x="5" y="9"/>
                  </a:cubicBezTo>
                  <a:cubicBezTo>
                    <a:pt x="5" y="7"/>
                    <a:pt x="5" y="5"/>
                    <a:pt x="5" y="3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95097217-0FAE-7E13-FD92-CA703760A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978276"/>
              <a:ext cx="3175" cy="7938"/>
            </a:xfrm>
            <a:custGeom>
              <a:avLst/>
              <a:gdLst>
                <a:gd name="T0" fmla="*/ 4 w 4"/>
                <a:gd name="T1" fmla="*/ 0 h 7"/>
                <a:gd name="T2" fmla="*/ 0 w 4"/>
                <a:gd name="T3" fmla="*/ 5 h 7"/>
                <a:gd name="T4" fmla="*/ 3 w 4"/>
                <a:gd name="T5" fmla="*/ 6 h 7"/>
                <a:gd name="T6" fmla="*/ 4 w 4"/>
                <a:gd name="T7" fmla="*/ 2 h 7"/>
                <a:gd name="T8" fmla="*/ 4 w 4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cubicBezTo>
                    <a:pt x="3" y="0"/>
                    <a:pt x="0" y="4"/>
                    <a:pt x="0" y="5"/>
                  </a:cubicBezTo>
                  <a:cubicBezTo>
                    <a:pt x="0" y="7"/>
                    <a:pt x="2" y="7"/>
                    <a:pt x="3" y="6"/>
                  </a:cubicBezTo>
                  <a:cubicBezTo>
                    <a:pt x="4" y="5"/>
                    <a:pt x="4" y="4"/>
                    <a:pt x="4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0D9AD3B3-F93D-2EB5-3DBF-09322469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2388" y="4014788"/>
              <a:ext cx="65088" cy="12700"/>
            </a:xfrm>
            <a:custGeom>
              <a:avLst/>
              <a:gdLst>
                <a:gd name="T0" fmla="*/ 50 w 63"/>
                <a:gd name="T1" fmla="*/ 2 h 13"/>
                <a:gd name="T2" fmla="*/ 41 w 63"/>
                <a:gd name="T3" fmla="*/ 1 h 13"/>
                <a:gd name="T4" fmla="*/ 29 w 63"/>
                <a:gd name="T5" fmla="*/ 1 h 13"/>
                <a:gd name="T6" fmla="*/ 24 w 63"/>
                <a:gd name="T7" fmla="*/ 1 h 13"/>
                <a:gd name="T8" fmla="*/ 16 w 63"/>
                <a:gd name="T9" fmla="*/ 0 h 13"/>
                <a:gd name="T10" fmla="*/ 9 w 63"/>
                <a:gd name="T11" fmla="*/ 0 h 13"/>
                <a:gd name="T12" fmla="*/ 2 w 63"/>
                <a:gd name="T13" fmla="*/ 1 h 13"/>
                <a:gd name="T14" fmla="*/ 0 w 63"/>
                <a:gd name="T15" fmla="*/ 4 h 13"/>
                <a:gd name="T16" fmla="*/ 5 w 63"/>
                <a:gd name="T17" fmla="*/ 5 h 13"/>
                <a:gd name="T18" fmla="*/ 17 w 63"/>
                <a:gd name="T19" fmla="*/ 6 h 13"/>
                <a:gd name="T20" fmla="*/ 25 w 63"/>
                <a:gd name="T21" fmla="*/ 7 h 13"/>
                <a:gd name="T22" fmla="*/ 28 w 63"/>
                <a:gd name="T23" fmla="*/ 8 h 13"/>
                <a:gd name="T24" fmla="*/ 29 w 63"/>
                <a:gd name="T25" fmla="*/ 10 h 13"/>
                <a:gd name="T26" fmla="*/ 31 w 63"/>
                <a:gd name="T27" fmla="*/ 12 h 13"/>
                <a:gd name="T28" fmla="*/ 33 w 63"/>
                <a:gd name="T29" fmla="*/ 13 h 13"/>
                <a:gd name="T30" fmla="*/ 40 w 63"/>
                <a:gd name="T31" fmla="*/ 11 h 13"/>
                <a:gd name="T32" fmla="*/ 55 w 63"/>
                <a:gd name="T33" fmla="*/ 10 h 13"/>
                <a:gd name="T34" fmla="*/ 61 w 63"/>
                <a:gd name="T35" fmla="*/ 10 h 13"/>
                <a:gd name="T36" fmla="*/ 63 w 63"/>
                <a:gd name="T37" fmla="*/ 8 h 13"/>
                <a:gd name="T38" fmla="*/ 60 w 63"/>
                <a:gd name="T39" fmla="*/ 5 h 13"/>
                <a:gd name="T40" fmla="*/ 53 w 63"/>
                <a:gd name="T41" fmla="*/ 3 h 13"/>
                <a:gd name="T42" fmla="*/ 50 w 63"/>
                <a:gd name="T4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3" h="13">
                  <a:moveTo>
                    <a:pt x="50" y="2"/>
                  </a:moveTo>
                  <a:cubicBezTo>
                    <a:pt x="47" y="1"/>
                    <a:pt x="44" y="1"/>
                    <a:pt x="41" y="1"/>
                  </a:cubicBezTo>
                  <a:cubicBezTo>
                    <a:pt x="37" y="2"/>
                    <a:pt x="33" y="1"/>
                    <a:pt x="29" y="1"/>
                  </a:cubicBezTo>
                  <a:cubicBezTo>
                    <a:pt x="27" y="1"/>
                    <a:pt x="26" y="1"/>
                    <a:pt x="24" y="1"/>
                  </a:cubicBezTo>
                  <a:cubicBezTo>
                    <a:pt x="21" y="1"/>
                    <a:pt x="19" y="0"/>
                    <a:pt x="16" y="0"/>
                  </a:cubicBezTo>
                  <a:cubicBezTo>
                    <a:pt x="14" y="0"/>
                    <a:pt x="11" y="0"/>
                    <a:pt x="9" y="0"/>
                  </a:cubicBezTo>
                  <a:cubicBezTo>
                    <a:pt x="7" y="0"/>
                    <a:pt x="4" y="0"/>
                    <a:pt x="2" y="1"/>
                  </a:cubicBezTo>
                  <a:cubicBezTo>
                    <a:pt x="1" y="1"/>
                    <a:pt x="0" y="2"/>
                    <a:pt x="0" y="4"/>
                  </a:cubicBezTo>
                  <a:cubicBezTo>
                    <a:pt x="1" y="5"/>
                    <a:pt x="4" y="5"/>
                    <a:pt x="5" y="5"/>
                  </a:cubicBezTo>
                  <a:cubicBezTo>
                    <a:pt x="9" y="6"/>
                    <a:pt x="13" y="6"/>
                    <a:pt x="17" y="6"/>
                  </a:cubicBezTo>
                  <a:cubicBezTo>
                    <a:pt x="20" y="6"/>
                    <a:pt x="22" y="6"/>
                    <a:pt x="25" y="7"/>
                  </a:cubicBezTo>
                  <a:cubicBezTo>
                    <a:pt x="25" y="7"/>
                    <a:pt x="28" y="7"/>
                    <a:pt x="28" y="8"/>
                  </a:cubicBezTo>
                  <a:cubicBezTo>
                    <a:pt x="29" y="8"/>
                    <a:pt x="29" y="10"/>
                    <a:pt x="29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1" y="13"/>
                    <a:pt x="32" y="13"/>
                    <a:pt x="33" y="13"/>
                  </a:cubicBezTo>
                  <a:cubicBezTo>
                    <a:pt x="35" y="12"/>
                    <a:pt x="38" y="12"/>
                    <a:pt x="40" y="11"/>
                  </a:cubicBezTo>
                  <a:cubicBezTo>
                    <a:pt x="45" y="11"/>
                    <a:pt x="50" y="11"/>
                    <a:pt x="55" y="10"/>
                  </a:cubicBezTo>
                  <a:cubicBezTo>
                    <a:pt x="57" y="10"/>
                    <a:pt x="59" y="11"/>
                    <a:pt x="61" y="10"/>
                  </a:cubicBezTo>
                  <a:cubicBezTo>
                    <a:pt x="62" y="9"/>
                    <a:pt x="63" y="9"/>
                    <a:pt x="63" y="8"/>
                  </a:cubicBezTo>
                  <a:cubicBezTo>
                    <a:pt x="63" y="7"/>
                    <a:pt x="60" y="6"/>
                    <a:pt x="60" y="5"/>
                  </a:cubicBezTo>
                  <a:cubicBezTo>
                    <a:pt x="58" y="4"/>
                    <a:pt x="55" y="3"/>
                    <a:pt x="53" y="3"/>
                  </a:cubicBezTo>
                  <a:lnTo>
                    <a:pt x="5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99D12AFA-FEE1-95D4-F841-EC07D828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2713" y="3921126"/>
              <a:ext cx="12700" cy="17463"/>
            </a:xfrm>
            <a:custGeom>
              <a:avLst/>
              <a:gdLst>
                <a:gd name="T0" fmla="*/ 9 w 12"/>
                <a:gd name="T1" fmla="*/ 5 h 18"/>
                <a:gd name="T2" fmla="*/ 2 w 12"/>
                <a:gd name="T3" fmla="*/ 2 h 18"/>
                <a:gd name="T4" fmla="*/ 2 w 12"/>
                <a:gd name="T5" fmla="*/ 5 h 18"/>
                <a:gd name="T6" fmla="*/ 3 w 12"/>
                <a:gd name="T7" fmla="*/ 7 h 18"/>
                <a:gd name="T8" fmla="*/ 5 w 12"/>
                <a:gd name="T9" fmla="*/ 9 h 18"/>
                <a:gd name="T10" fmla="*/ 1 w 12"/>
                <a:gd name="T11" fmla="*/ 11 h 18"/>
                <a:gd name="T12" fmla="*/ 3 w 12"/>
                <a:gd name="T13" fmla="*/ 14 h 18"/>
                <a:gd name="T14" fmla="*/ 5 w 12"/>
                <a:gd name="T15" fmla="*/ 16 h 18"/>
                <a:gd name="T16" fmla="*/ 8 w 12"/>
                <a:gd name="T17" fmla="*/ 18 h 18"/>
                <a:gd name="T18" fmla="*/ 8 w 12"/>
                <a:gd name="T19" fmla="*/ 15 h 18"/>
                <a:gd name="T20" fmla="*/ 10 w 12"/>
                <a:gd name="T21" fmla="*/ 11 h 18"/>
                <a:gd name="T22" fmla="*/ 9 w 12"/>
                <a:gd name="T23" fmla="*/ 6 h 18"/>
                <a:gd name="T24" fmla="*/ 9 w 12"/>
                <a:gd name="T25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8">
                  <a:moveTo>
                    <a:pt x="9" y="5"/>
                  </a:moveTo>
                  <a:cubicBezTo>
                    <a:pt x="8" y="4"/>
                    <a:pt x="4" y="0"/>
                    <a:pt x="2" y="2"/>
                  </a:cubicBezTo>
                  <a:cubicBezTo>
                    <a:pt x="2" y="3"/>
                    <a:pt x="2" y="4"/>
                    <a:pt x="2" y="5"/>
                  </a:cubicBezTo>
                  <a:cubicBezTo>
                    <a:pt x="2" y="6"/>
                    <a:pt x="2" y="7"/>
                    <a:pt x="3" y="7"/>
                  </a:cubicBezTo>
                  <a:cubicBezTo>
                    <a:pt x="3" y="8"/>
                    <a:pt x="5" y="9"/>
                    <a:pt x="5" y="9"/>
                  </a:cubicBezTo>
                  <a:cubicBezTo>
                    <a:pt x="6" y="11"/>
                    <a:pt x="2" y="11"/>
                    <a:pt x="1" y="11"/>
                  </a:cubicBezTo>
                  <a:cubicBezTo>
                    <a:pt x="0" y="11"/>
                    <a:pt x="2" y="12"/>
                    <a:pt x="3" y="14"/>
                  </a:cubicBezTo>
                  <a:cubicBezTo>
                    <a:pt x="3" y="15"/>
                    <a:pt x="4" y="15"/>
                    <a:pt x="5" y="16"/>
                  </a:cubicBezTo>
                  <a:cubicBezTo>
                    <a:pt x="6" y="16"/>
                    <a:pt x="7" y="18"/>
                    <a:pt x="8" y="18"/>
                  </a:cubicBezTo>
                  <a:cubicBezTo>
                    <a:pt x="8" y="17"/>
                    <a:pt x="8" y="16"/>
                    <a:pt x="8" y="15"/>
                  </a:cubicBezTo>
                  <a:cubicBezTo>
                    <a:pt x="8" y="13"/>
                    <a:pt x="9" y="12"/>
                    <a:pt x="10" y="11"/>
                  </a:cubicBezTo>
                  <a:cubicBezTo>
                    <a:pt x="12" y="9"/>
                    <a:pt x="12" y="6"/>
                    <a:pt x="9" y="6"/>
                  </a:cubicBezTo>
                  <a:lnTo>
                    <a:pt x="9" y="5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E0DDE62E-1D2A-482A-DAA6-50454FF27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301" y="3897313"/>
              <a:ext cx="20638" cy="15875"/>
            </a:xfrm>
            <a:custGeom>
              <a:avLst/>
              <a:gdLst>
                <a:gd name="T0" fmla="*/ 17 w 21"/>
                <a:gd name="T1" fmla="*/ 3 h 16"/>
                <a:gd name="T2" fmla="*/ 16 w 21"/>
                <a:gd name="T3" fmla="*/ 2 h 16"/>
                <a:gd name="T4" fmla="*/ 11 w 21"/>
                <a:gd name="T5" fmla="*/ 0 h 16"/>
                <a:gd name="T6" fmla="*/ 8 w 21"/>
                <a:gd name="T7" fmla="*/ 1 h 16"/>
                <a:gd name="T8" fmla="*/ 8 w 21"/>
                <a:gd name="T9" fmla="*/ 3 h 16"/>
                <a:gd name="T10" fmla="*/ 2 w 21"/>
                <a:gd name="T11" fmla="*/ 4 h 16"/>
                <a:gd name="T12" fmla="*/ 1 w 21"/>
                <a:gd name="T13" fmla="*/ 6 h 16"/>
                <a:gd name="T14" fmla="*/ 3 w 21"/>
                <a:gd name="T15" fmla="*/ 9 h 16"/>
                <a:gd name="T16" fmla="*/ 5 w 21"/>
                <a:gd name="T17" fmla="*/ 10 h 16"/>
                <a:gd name="T18" fmla="*/ 6 w 21"/>
                <a:gd name="T19" fmla="*/ 10 h 16"/>
                <a:gd name="T20" fmla="*/ 14 w 21"/>
                <a:gd name="T21" fmla="*/ 10 h 16"/>
                <a:gd name="T22" fmla="*/ 9 w 21"/>
                <a:gd name="T23" fmla="*/ 13 h 16"/>
                <a:gd name="T24" fmla="*/ 15 w 21"/>
                <a:gd name="T25" fmla="*/ 14 h 16"/>
                <a:gd name="T26" fmla="*/ 17 w 21"/>
                <a:gd name="T27" fmla="*/ 15 h 16"/>
                <a:gd name="T28" fmla="*/ 19 w 21"/>
                <a:gd name="T29" fmla="*/ 15 h 16"/>
                <a:gd name="T30" fmla="*/ 20 w 21"/>
                <a:gd name="T31" fmla="*/ 12 h 16"/>
                <a:gd name="T32" fmla="*/ 18 w 21"/>
                <a:gd name="T33" fmla="*/ 11 h 16"/>
                <a:gd name="T34" fmla="*/ 17 w 21"/>
                <a:gd name="T35" fmla="*/ 9 h 16"/>
                <a:gd name="T36" fmla="*/ 16 w 21"/>
                <a:gd name="T37" fmla="*/ 7 h 16"/>
                <a:gd name="T38" fmla="*/ 15 w 21"/>
                <a:gd name="T39" fmla="*/ 5 h 16"/>
                <a:gd name="T40" fmla="*/ 15 w 21"/>
                <a:gd name="T41" fmla="*/ 2 h 16"/>
                <a:gd name="T42" fmla="*/ 17 w 21"/>
                <a:gd name="T43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" h="16">
                  <a:moveTo>
                    <a:pt x="17" y="3"/>
                  </a:moveTo>
                  <a:cubicBezTo>
                    <a:pt x="17" y="3"/>
                    <a:pt x="16" y="2"/>
                    <a:pt x="16" y="2"/>
                  </a:cubicBezTo>
                  <a:cubicBezTo>
                    <a:pt x="14" y="1"/>
                    <a:pt x="13" y="0"/>
                    <a:pt x="11" y="0"/>
                  </a:cubicBezTo>
                  <a:cubicBezTo>
                    <a:pt x="10" y="0"/>
                    <a:pt x="9" y="1"/>
                    <a:pt x="8" y="1"/>
                  </a:cubicBezTo>
                  <a:cubicBezTo>
                    <a:pt x="8" y="2"/>
                    <a:pt x="8" y="2"/>
                    <a:pt x="8" y="3"/>
                  </a:cubicBezTo>
                  <a:cubicBezTo>
                    <a:pt x="6" y="4"/>
                    <a:pt x="4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1" y="8"/>
                    <a:pt x="2" y="8"/>
                    <a:pt x="3" y="9"/>
                  </a:cubicBezTo>
                  <a:cubicBezTo>
                    <a:pt x="4" y="9"/>
                    <a:pt x="4" y="10"/>
                    <a:pt x="5" y="10"/>
                  </a:cubicBezTo>
                  <a:cubicBezTo>
                    <a:pt x="6" y="10"/>
                    <a:pt x="5" y="10"/>
                    <a:pt x="6" y="10"/>
                  </a:cubicBezTo>
                  <a:cubicBezTo>
                    <a:pt x="8" y="8"/>
                    <a:pt x="12" y="7"/>
                    <a:pt x="14" y="10"/>
                  </a:cubicBezTo>
                  <a:cubicBezTo>
                    <a:pt x="12" y="11"/>
                    <a:pt x="9" y="10"/>
                    <a:pt x="9" y="13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7" y="15"/>
                  </a:cubicBezTo>
                  <a:cubicBezTo>
                    <a:pt x="18" y="15"/>
                    <a:pt x="18" y="16"/>
                    <a:pt x="19" y="15"/>
                  </a:cubicBezTo>
                  <a:cubicBezTo>
                    <a:pt x="20" y="14"/>
                    <a:pt x="21" y="13"/>
                    <a:pt x="20" y="12"/>
                  </a:cubicBezTo>
                  <a:cubicBezTo>
                    <a:pt x="19" y="11"/>
                    <a:pt x="18" y="11"/>
                    <a:pt x="18" y="11"/>
                  </a:cubicBezTo>
                  <a:cubicBezTo>
                    <a:pt x="18" y="10"/>
                    <a:pt x="18" y="9"/>
                    <a:pt x="17" y="9"/>
                  </a:cubicBezTo>
                  <a:cubicBezTo>
                    <a:pt x="17" y="8"/>
                    <a:pt x="17" y="8"/>
                    <a:pt x="16" y="7"/>
                  </a:cubicBezTo>
                  <a:cubicBezTo>
                    <a:pt x="16" y="6"/>
                    <a:pt x="16" y="6"/>
                    <a:pt x="15" y="5"/>
                  </a:cubicBezTo>
                  <a:cubicBezTo>
                    <a:pt x="15" y="4"/>
                    <a:pt x="15" y="3"/>
                    <a:pt x="15" y="2"/>
                  </a:cubicBezTo>
                  <a:lnTo>
                    <a:pt x="17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474EF9D7-AA57-32A2-63D8-7E2E7BBE7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276" y="4008438"/>
              <a:ext cx="15875" cy="15875"/>
            </a:xfrm>
            <a:custGeom>
              <a:avLst/>
              <a:gdLst>
                <a:gd name="T0" fmla="*/ 12 w 16"/>
                <a:gd name="T1" fmla="*/ 0 h 15"/>
                <a:gd name="T2" fmla="*/ 7 w 16"/>
                <a:gd name="T3" fmla="*/ 3 h 15"/>
                <a:gd name="T4" fmla="*/ 5 w 16"/>
                <a:gd name="T5" fmla="*/ 4 h 15"/>
                <a:gd name="T6" fmla="*/ 5 w 16"/>
                <a:gd name="T7" fmla="*/ 5 h 15"/>
                <a:gd name="T8" fmla="*/ 1 w 16"/>
                <a:gd name="T9" fmla="*/ 9 h 15"/>
                <a:gd name="T10" fmla="*/ 3 w 16"/>
                <a:gd name="T11" fmla="*/ 10 h 15"/>
                <a:gd name="T12" fmla="*/ 5 w 16"/>
                <a:gd name="T13" fmla="*/ 12 h 15"/>
                <a:gd name="T14" fmla="*/ 5 w 16"/>
                <a:gd name="T15" fmla="*/ 13 h 15"/>
                <a:gd name="T16" fmla="*/ 6 w 16"/>
                <a:gd name="T17" fmla="*/ 13 h 15"/>
                <a:gd name="T18" fmla="*/ 7 w 16"/>
                <a:gd name="T19" fmla="*/ 15 h 15"/>
                <a:gd name="T20" fmla="*/ 10 w 16"/>
                <a:gd name="T21" fmla="*/ 9 h 15"/>
                <a:gd name="T22" fmla="*/ 14 w 16"/>
                <a:gd name="T23" fmla="*/ 4 h 15"/>
                <a:gd name="T24" fmla="*/ 14 w 16"/>
                <a:gd name="T25" fmla="*/ 1 h 15"/>
                <a:gd name="T26" fmla="*/ 10 w 16"/>
                <a:gd name="T27" fmla="*/ 2 h 15"/>
                <a:gd name="T28" fmla="*/ 12 w 16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15">
                  <a:moveTo>
                    <a:pt x="12" y="0"/>
                  </a:moveTo>
                  <a:cubicBezTo>
                    <a:pt x="10" y="0"/>
                    <a:pt x="8" y="1"/>
                    <a:pt x="7" y="3"/>
                  </a:cubicBezTo>
                  <a:cubicBezTo>
                    <a:pt x="6" y="3"/>
                    <a:pt x="6" y="3"/>
                    <a:pt x="5" y="4"/>
                  </a:cubicBezTo>
                  <a:cubicBezTo>
                    <a:pt x="5" y="5"/>
                    <a:pt x="6" y="5"/>
                    <a:pt x="5" y="5"/>
                  </a:cubicBezTo>
                  <a:cubicBezTo>
                    <a:pt x="5" y="6"/>
                    <a:pt x="0" y="7"/>
                    <a:pt x="1" y="9"/>
                  </a:cubicBezTo>
                  <a:cubicBezTo>
                    <a:pt x="2" y="9"/>
                    <a:pt x="3" y="9"/>
                    <a:pt x="3" y="10"/>
                  </a:cubicBezTo>
                  <a:cubicBezTo>
                    <a:pt x="4" y="10"/>
                    <a:pt x="4" y="11"/>
                    <a:pt x="5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5"/>
                    <a:pt x="7" y="15"/>
                  </a:cubicBezTo>
                  <a:cubicBezTo>
                    <a:pt x="9" y="15"/>
                    <a:pt x="9" y="10"/>
                    <a:pt x="10" y="9"/>
                  </a:cubicBezTo>
                  <a:cubicBezTo>
                    <a:pt x="11" y="7"/>
                    <a:pt x="13" y="6"/>
                    <a:pt x="14" y="4"/>
                  </a:cubicBezTo>
                  <a:cubicBezTo>
                    <a:pt x="15" y="3"/>
                    <a:pt x="16" y="1"/>
                    <a:pt x="14" y="1"/>
                  </a:cubicBezTo>
                  <a:cubicBezTo>
                    <a:pt x="13" y="0"/>
                    <a:pt x="10" y="0"/>
                    <a:pt x="10" y="2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2D5D374F-EAB3-C1AA-3846-E5BB2914B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6" y="3989388"/>
              <a:ext cx="9525" cy="7938"/>
            </a:xfrm>
            <a:custGeom>
              <a:avLst/>
              <a:gdLst>
                <a:gd name="T0" fmla="*/ 9 w 10"/>
                <a:gd name="T1" fmla="*/ 1 h 7"/>
                <a:gd name="T2" fmla="*/ 2 w 10"/>
                <a:gd name="T3" fmla="*/ 3 h 7"/>
                <a:gd name="T4" fmla="*/ 2 w 10"/>
                <a:gd name="T5" fmla="*/ 6 h 7"/>
                <a:gd name="T6" fmla="*/ 8 w 10"/>
                <a:gd name="T7" fmla="*/ 2 h 7"/>
                <a:gd name="T8" fmla="*/ 10 w 10"/>
                <a:gd name="T9" fmla="*/ 1 h 7"/>
                <a:gd name="T10" fmla="*/ 10 w 10"/>
                <a:gd name="T11" fmla="*/ 0 h 7"/>
                <a:gd name="T12" fmla="*/ 9 w 10"/>
                <a:gd name="T13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7" y="0"/>
                    <a:pt x="4" y="1"/>
                    <a:pt x="2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4" y="7"/>
                    <a:pt x="7" y="3"/>
                    <a:pt x="8" y="2"/>
                  </a:cubicBezTo>
                  <a:cubicBezTo>
                    <a:pt x="8" y="2"/>
                    <a:pt x="9" y="1"/>
                    <a:pt x="10" y="1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9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3523EF1-AC10-EE7C-EA57-469EEF702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5413" y="3960813"/>
              <a:ext cx="9525" cy="4763"/>
            </a:xfrm>
            <a:custGeom>
              <a:avLst/>
              <a:gdLst>
                <a:gd name="T0" fmla="*/ 7 w 10"/>
                <a:gd name="T1" fmla="*/ 0 h 5"/>
                <a:gd name="T2" fmla="*/ 1 w 10"/>
                <a:gd name="T3" fmla="*/ 3 h 5"/>
                <a:gd name="T4" fmla="*/ 1 w 10"/>
                <a:gd name="T5" fmla="*/ 5 h 5"/>
                <a:gd name="T6" fmla="*/ 4 w 10"/>
                <a:gd name="T7" fmla="*/ 5 h 5"/>
                <a:gd name="T8" fmla="*/ 8 w 10"/>
                <a:gd name="T9" fmla="*/ 4 h 5"/>
                <a:gd name="T10" fmla="*/ 10 w 10"/>
                <a:gd name="T11" fmla="*/ 0 h 5"/>
                <a:gd name="T12" fmla="*/ 7 w 1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7" y="0"/>
                  </a:moveTo>
                  <a:cubicBezTo>
                    <a:pt x="4" y="0"/>
                    <a:pt x="3" y="2"/>
                    <a:pt x="1" y="3"/>
                  </a:cubicBezTo>
                  <a:cubicBezTo>
                    <a:pt x="1" y="4"/>
                    <a:pt x="0" y="4"/>
                    <a:pt x="1" y="5"/>
                  </a:cubicBezTo>
                  <a:cubicBezTo>
                    <a:pt x="1" y="5"/>
                    <a:pt x="3" y="5"/>
                    <a:pt x="4" y="5"/>
                  </a:cubicBezTo>
                  <a:cubicBezTo>
                    <a:pt x="5" y="5"/>
                    <a:pt x="6" y="5"/>
                    <a:pt x="8" y="4"/>
                  </a:cubicBezTo>
                  <a:cubicBezTo>
                    <a:pt x="9" y="3"/>
                    <a:pt x="10" y="2"/>
                    <a:pt x="10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C3C5B15F-8E71-28E2-D07C-402F75B4E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876676"/>
              <a:ext cx="7938" cy="9525"/>
            </a:xfrm>
            <a:custGeom>
              <a:avLst/>
              <a:gdLst>
                <a:gd name="T0" fmla="*/ 8 w 9"/>
                <a:gd name="T1" fmla="*/ 2 h 9"/>
                <a:gd name="T2" fmla="*/ 8 w 9"/>
                <a:gd name="T3" fmla="*/ 1 h 9"/>
                <a:gd name="T4" fmla="*/ 7 w 9"/>
                <a:gd name="T5" fmla="*/ 0 h 9"/>
                <a:gd name="T6" fmla="*/ 6 w 9"/>
                <a:gd name="T7" fmla="*/ 0 h 9"/>
                <a:gd name="T8" fmla="*/ 5 w 9"/>
                <a:gd name="T9" fmla="*/ 1 h 9"/>
                <a:gd name="T10" fmla="*/ 2 w 9"/>
                <a:gd name="T11" fmla="*/ 0 h 9"/>
                <a:gd name="T12" fmla="*/ 1 w 9"/>
                <a:gd name="T13" fmla="*/ 2 h 9"/>
                <a:gd name="T14" fmla="*/ 1 w 9"/>
                <a:gd name="T15" fmla="*/ 6 h 9"/>
                <a:gd name="T16" fmla="*/ 6 w 9"/>
                <a:gd name="T17" fmla="*/ 5 h 9"/>
                <a:gd name="T18" fmla="*/ 8 w 9"/>
                <a:gd name="T19" fmla="*/ 7 h 9"/>
                <a:gd name="T20" fmla="*/ 9 w 9"/>
                <a:gd name="T21" fmla="*/ 4 h 9"/>
                <a:gd name="T22" fmla="*/ 7 w 9"/>
                <a:gd name="T23" fmla="*/ 2 h 9"/>
                <a:gd name="T24" fmla="*/ 8 w 9"/>
                <a:gd name="T2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9">
                  <a:moveTo>
                    <a:pt x="8" y="2"/>
                  </a:moveTo>
                  <a:cubicBezTo>
                    <a:pt x="8" y="2"/>
                    <a:pt x="8" y="2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2"/>
                    <a:pt x="3" y="0"/>
                    <a:pt x="2" y="0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3"/>
                    <a:pt x="0" y="5"/>
                    <a:pt x="1" y="6"/>
                  </a:cubicBezTo>
                  <a:cubicBezTo>
                    <a:pt x="2" y="7"/>
                    <a:pt x="4" y="6"/>
                    <a:pt x="6" y="5"/>
                  </a:cubicBezTo>
                  <a:cubicBezTo>
                    <a:pt x="6" y="6"/>
                    <a:pt x="7" y="9"/>
                    <a:pt x="8" y="7"/>
                  </a:cubicBezTo>
                  <a:cubicBezTo>
                    <a:pt x="9" y="6"/>
                    <a:pt x="9" y="5"/>
                    <a:pt x="9" y="4"/>
                  </a:cubicBezTo>
                  <a:cubicBezTo>
                    <a:pt x="9" y="2"/>
                    <a:pt x="9" y="2"/>
                    <a:pt x="7" y="2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CC1F4703-D240-8157-1710-150B6E259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5726" y="3848101"/>
              <a:ext cx="9525" cy="9525"/>
            </a:xfrm>
            <a:custGeom>
              <a:avLst/>
              <a:gdLst>
                <a:gd name="T0" fmla="*/ 7 w 9"/>
                <a:gd name="T1" fmla="*/ 1 h 9"/>
                <a:gd name="T2" fmla="*/ 3 w 9"/>
                <a:gd name="T3" fmla="*/ 0 h 9"/>
                <a:gd name="T4" fmla="*/ 1 w 9"/>
                <a:gd name="T5" fmla="*/ 5 h 9"/>
                <a:gd name="T6" fmla="*/ 7 w 9"/>
                <a:gd name="T7" fmla="*/ 7 h 9"/>
                <a:gd name="T8" fmla="*/ 7 w 9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1"/>
                  </a:move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0" y="3"/>
                    <a:pt x="1" y="5"/>
                  </a:cubicBezTo>
                  <a:cubicBezTo>
                    <a:pt x="2" y="7"/>
                    <a:pt x="5" y="9"/>
                    <a:pt x="7" y="7"/>
                  </a:cubicBezTo>
                  <a:cubicBezTo>
                    <a:pt x="9" y="6"/>
                    <a:pt x="7" y="3"/>
                    <a:pt x="7" y="1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546D79D9-85D1-AE88-B74C-AE98E8139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3857626"/>
              <a:ext cx="7938" cy="4763"/>
            </a:xfrm>
            <a:custGeom>
              <a:avLst/>
              <a:gdLst>
                <a:gd name="T0" fmla="*/ 8 w 8"/>
                <a:gd name="T1" fmla="*/ 3 h 5"/>
                <a:gd name="T2" fmla="*/ 2 w 8"/>
                <a:gd name="T3" fmla="*/ 1 h 5"/>
                <a:gd name="T4" fmla="*/ 0 w 8"/>
                <a:gd name="T5" fmla="*/ 3 h 5"/>
                <a:gd name="T6" fmla="*/ 4 w 8"/>
                <a:gd name="T7" fmla="*/ 5 h 5"/>
                <a:gd name="T8" fmla="*/ 8 w 8"/>
                <a:gd name="T9" fmla="*/ 4 h 5"/>
                <a:gd name="T10" fmla="*/ 8 w 8"/>
                <a:gd name="T11" fmla="*/ 4 h 5"/>
                <a:gd name="T12" fmla="*/ 8 w 8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7" y="1"/>
                    <a:pt x="4" y="0"/>
                    <a:pt x="2" y="1"/>
                  </a:cubicBezTo>
                  <a:cubicBezTo>
                    <a:pt x="2" y="1"/>
                    <a:pt x="0" y="2"/>
                    <a:pt x="0" y="3"/>
                  </a:cubicBezTo>
                  <a:cubicBezTo>
                    <a:pt x="1" y="5"/>
                    <a:pt x="3" y="5"/>
                    <a:pt x="4" y="5"/>
                  </a:cubicBezTo>
                  <a:cubicBezTo>
                    <a:pt x="6" y="4"/>
                    <a:pt x="7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lnTo>
                    <a:pt x="8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E75EC76-8EC0-5C3A-89FD-2BA6C51EC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0476" y="2506663"/>
              <a:ext cx="276225" cy="596900"/>
            </a:xfrm>
            <a:custGeom>
              <a:avLst/>
              <a:gdLst>
                <a:gd name="T0" fmla="*/ 206 w 267"/>
                <a:gd name="T1" fmla="*/ 54 h 578"/>
                <a:gd name="T2" fmla="*/ 260 w 267"/>
                <a:gd name="T3" fmla="*/ 413 h 578"/>
                <a:gd name="T4" fmla="*/ 233 w 267"/>
                <a:gd name="T5" fmla="*/ 378 h 578"/>
                <a:gd name="T6" fmla="*/ 233 w 267"/>
                <a:gd name="T7" fmla="*/ 350 h 578"/>
                <a:gd name="T8" fmla="*/ 229 w 267"/>
                <a:gd name="T9" fmla="*/ 327 h 578"/>
                <a:gd name="T10" fmla="*/ 220 w 267"/>
                <a:gd name="T11" fmla="*/ 306 h 578"/>
                <a:gd name="T12" fmla="*/ 220 w 267"/>
                <a:gd name="T13" fmla="*/ 281 h 578"/>
                <a:gd name="T14" fmla="*/ 222 w 267"/>
                <a:gd name="T15" fmla="*/ 162 h 578"/>
                <a:gd name="T16" fmla="*/ 213 w 267"/>
                <a:gd name="T17" fmla="*/ 138 h 578"/>
                <a:gd name="T18" fmla="*/ 191 w 267"/>
                <a:gd name="T19" fmla="*/ 112 h 578"/>
                <a:gd name="T20" fmla="*/ 188 w 267"/>
                <a:gd name="T21" fmla="*/ 79 h 578"/>
                <a:gd name="T22" fmla="*/ 197 w 267"/>
                <a:gd name="T23" fmla="*/ 69 h 578"/>
                <a:gd name="T24" fmla="*/ 194 w 267"/>
                <a:gd name="T25" fmla="*/ 57 h 578"/>
                <a:gd name="T26" fmla="*/ 202 w 267"/>
                <a:gd name="T27" fmla="*/ 35 h 578"/>
                <a:gd name="T28" fmla="*/ 186 w 267"/>
                <a:gd name="T29" fmla="*/ 19 h 578"/>
                <a:gd name="T30" fmla="*/ 177 w 267"/>
                <a:gd name="T31" fmla="*/ 7 h 578"/>
                <a:gd name="T32" fmla="*/ 168 w 267"/>
                <a:gd name="T33" fmla="*/ 1 h 578"/>
                <a:gd name="T34" fmla="*/ 160 w 267"/>
                <a:gd name="T35" fmla="*/ 6 h 578"/>
                <a:gd name="T36" fmla="*/ 145 w 267"/>
                <a:gd name="T37" fmla="*/ 11 h 578"/>
                <a:gd name="T38" fmla="*/ 131 w 267"/>
                <a:gd name="T39" fmla="*/ 28 h 578"/>
                <a:gd name="T40" fmla="*/ 125 w 267"/>
                <a:gd name="T41" fmla="*/ 37 h 578"/>
                <a:gd name="T42" fmla="*/ 123 w 267"/>
                <a:gd name="T43" fmla="*/ 73 h 578"/>
                <a:gd name="T44" fmla="*/ 117 w 267"/>
                <a:gd name="T45" fmla="*/ 81 h 578"/>
                <a:gd name="T46" fmla="*/ 110 w 267"/>
                <a:gd name="T47" fmla="*/ 88 h 578"/>
                <a:gd name="T48" fmla="*/ 107 w 267"/>
                <a:gd name="T49" fmla="*/ 91 h 578"/>
                <a:gd name="T50" fmla="*/ 100 w 267"/>
                <a:gd name="T51" fmla="*/ 96 h 578"/>
                <a:gd name="T52" fmla="*/ 86 w 267"/>
                <a:gd name="T53" fmla="*/ 89 h 578"/>
                <a:gd name="T54" fmla="*/ 74 w 267"/>
                <a:gd name="T55" fmla="*/ 94 h 578"/>
                <a:gd name="T56" fmla="*/ 62 w 267"/>
                <a:gd name="T57" fmla="*/ 95 h 578"/>
                <a:gd name="T58" fmla="*/ 45 w 267"/>
                <a:gd name="T59" fmla="*/ 93 h 578"/>
                <a:gd name="T60" fmla="*/ 40 w 267"/>
                <a:gd name="T61" fmla="*/ 77 h 578"/>
                <a:gd name="T62" fmla="*/ 28 w 267"/>
                <a:gd name="T63" fmla="*/ 61 h 578"/>
                <a:gd name="T64" fmla="*/ 14 w 267"/>
                <a:gd name="T65" fmla="*/ 67 h 578"/>
                <a:gd name="T66" fmla="*/ 0 w 267"/>
                <a:gd name="T67" fmla="*/ 71 h 578"/>
                <a:gd name="T68" fmla="*/ 9 w 267"/>
                <a:gd name="T69" fmla="*/ 80 h 578"/>
                <a:gd name="T70" fmla="*/ 29 w 267"/>
                <a:gd name="T71" fmla="*/ 99 h 578"/>
                <a:gd name="T72" fmla="*/ 45 w 267"/>
                <a:gd name="T73" fmla="*/ 107 h 578"/>
                <a:gd name="T74" fmla="*/ 63 w 267"/>
                <a:gd name="T75" fmla="*/ 123 h 578"/>
                <a:gd name="T76" fmla="*/ 74 w 267"/>
                <a:gd name="T77" fmla="*/ 139 h 578"/>
                <a:gd name="T78" fmla="*/ 73 w 267"/>
                <a:gd name="T79" fmla="*/ 164 h 578"/>
                <a:gd name="T80" fmla="*/ 77 w 267"/>
                <a:gd name="T81" fmla="*/ 178 h 578"/>
                <a:gd name="T82" fmla="*/ 84 w 267"/>
                <a:gd name="T83" fmla="*/ 211 h 578"/>
                <a:gd name="T84" fmla="*/ 80 w 267"/>
                <a:gd name="T85" fmla="*/ 242 h 578"/>
                <a:gd name="T86" fmla="*/ 88 w 267"/>
                <a:gd name="T87" fmla="*/ 267 h 578"/>
                <a:gd name="T88" fmla="*/ 117 w 267"/>
                <a:gd name="T89" fmla="*/ 288 h 578"/>
                <a:gd name="T90" fmla="*/ 116 w 267"/>
                <a:gd name="T91" fmla="*/ 314 h 578"/>
                <a:gd name="T92" fmla="*/ 100 w 267"/>
                <a:gd name="T93" fmla="*/ 328 h 578"/>
                <a:gd name="T94" fmla="*/ 76 w 267"/>
                <a:gd name="T95" fmla="*/ 364 h 578"/>
                <a:gd name="T96" fmla="*/ 59 w 267"/>
                <a:gd name="T97" fmla="*/ 377 h 578"/>
                <a:gd name="T98" fmla="*/ 47 w 267"/>
                <a:gd name="T99" fmla="*/ 404 h 578"/>
                <a:gd name="T100" fmla="*/ 27 w 267"/>
                <a:gd name="T101" fmla="*/ 420 h 578"/>
                <a:gd name="T102" fmla="*/ 25 w 267"/>
                <a:gd name="T103" fmla="*/ 439 h 578"/>
                <a:gd name="T104" fmla="*/ 33 w 267"/>
                <a:gd name="T105" fmla="*/ 476 h 578"/>
                <a:gd name="T106" fmla="*/ 34 w 267"/>
                <a:gd name="T107" fmla="*/ 510 h 578"/>
                <a:gd name="T108" fmla="*/ 29 w 267"/>
                <a:gd name="T109" fmla="*/ 542 h 578"/>
                <a:gd name="T110" fmla="*/ 46 w 267"/>
                <a:gd name="T111" fmla="*/ 560 h 578"/>
                <a:gd name="T112" fmla="*/ 64 w 267"/>
                <a:gd name="T113" fmla="*/ 567 h 578"/>
                <a:gd name="T114" fmla="*/ 81 w 267"/>
                <a:gd name="T115" fmla="*/ 574 h 578"/>
                <a:gd name="T116" fmla="*/ 99 w 267"/>
                <a:gd name="T117" fmla="*/ 562 h 578"/>
                <a:gd name="T118" fmla="*/ 130 w 267"/>
                <a:gd name="T119" fmla="*/ 558 h 578"/>
                <a:gd name="T120" fmla="*/ 158 w 267"/>
                <a:gd name="T121" fmla="*/ 546 h 578"/>
                <a:gd name="T122" fmla="*/ 181 w 267"/>
                <a:gd name="T123" fmla="*/ 536 h 578"/>
                <a:gd name="T124" fmla="*/ 220 w 267"/>
                <a:gd name="T125" fmla="*/ 500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7" h="578">
                  <a:moveTo>
                    <a:pt x="205" y="57"/>
                  </a:moveTo>
                  <a:cubicBezTo>
                    <a:pt x="207" y="55"/>
                    <a:pt x="208" y="53"/>
                    <a:pt x="209" y="51"/>
                  </a:cubicBezTo>
                  <a:cubicBezTo>
                    <a:pt x="208" y="51"/>
                    <a:pt x="208" y="51"/>
                    <a:pt x="207" y="51"/>
                  </a:cubicBezTo>
                  <a:cubicBezTo>
                    <a:pt x="207" y="52"/>
                    <a:pt x="206" y="52"/>
                    <a:pt x="206" y="53"/>
                  </a:cubicBezTo>
                  <a:cubicBezTo>
                    <a:pt x="206" y="53"/>
                    <a:pt x="206" y="54"/>
                    <a:pt x="206" y="54"/>
                  </a:cubicBezTo>
                  <a:cubicBezTo>
                    <a:pt x="206" y="55"/>
                    <a:pt x="206" y="56"/>
                    <a:pt x="205" y="57"/>
                  </a:cubicBezTo>
                  <a:moveTo>
                    <a:pt x="266" y="426"/>
                  </a:moveTo>
                  <a:cubicBezTo>
                    <a:pt x="266" y="424"/>
                    <a:pt x="265" y="423"/>
                    <a:pt x="265" y="422"/>
                  </a:cubicBezTo>
                  <a:cubicBezTo>
                    <a:pt x="264" y="420"/>
                    <a:pt x="262" y="419"/>
                    <a:pt x="262" y="418"/>
                  </a:cubicBezTo>
                  <a:cubicBezTo>
                    <a:pt x="261" y="416"/>
                    <a:pt x="261" y="415"/>
                    <a:pt x="260" y="413"/>
                  </a:cubicBezTo>
                  <a:cubicBezTo>
                    <a:pt x="258" y="412"/>
                    <a:pt x="258" y="409"/>
                    <a:pt x="257" y="407"/>
                  </a:cubicBezTo>
                  <a:cubicBezTo>
                    <a:pt x="256" y="404"/>
                    <a:pt x="254" y="402"/>
                    <a:pt x="252" y="399"/>
                  </a:cubicBezTo>
                  <a:cubicBezTo>
                    <a:pt x="250" y="394"/>
                    <a:pt x="244" y="390"/>
                    <a:pt x="240" y="386"/>
                  </a:cubicBezTo>
                  <a:cubicBezTo>
                    <a:pt x="238" y="384"/>
                    <a:pt x="237" y="383"/>
                    <a:pt x="235" y="381"/>
                  </a:cubicBezTo>
                  <a:cubicBezTo>
                    <a:pt x="234" y="380"/>
                    <a:pt x="233" y="380"/>
                    <a:pt x="233" y="378"/>
                  </a:cubicBezTo>
                  <a:cubicBezTo>
                    <a:pt x="233" y="377"/>
                    <a:pt x="233" y="376"/>
                    <a:pt x="233" y="375"/>
                  </a:cubicBezTo>
                  <a:cubicBezTo>
                    <a:pt x="233" y="373"/>
                    <a:pt x="233" y="372"/>
                    <a:pt x="234" y="370"/>
                  </a:cubicBezTo>
                  <a:cubicBezTo>
                    <a:pt x="235" y="366"/>
                    <a:pt x="233" y="361"/>
                    <a:pt x="235" y="357"/>
                  </a:cubicBezTo>
                  <a:cubicBezTo>
                    <a:pt x="238" y="353"/>
                    <a:pt x="236" y="358"/>
                    <a:pt x="234" y="354"/>
                  </a:cubicBezTo>
                  <a:cubicBezTo>
                    <a:pt x="234" y="353"/>
                    <a:pt x="234" y="351"/>
                    <a:pt x="233" y="350"/>
                  </a:cubicBezTo>
                  <a:cubicBezTo>
                    <a:pt x="232" y="346"/>
                    <a:pt x="228" y="344"/>
                    <a:pt x="226" y="340"/>
                  </a:cubicBezTo>
                  <a:cubicBezTo>
                    <a:pt x="226" y="340"/>
                    <a:pt x="226" y="339"/>
                    <a:pt x="225" y="339"/>
                  </a:cubicBezTo>
                  <a:cubicBezTo>
                    <a:pt x="225" y="338"/>
                    <a:pt x="225" y="339"/>
                    <a:pt x="224" y="338"/>
                  </a:cubicBezTo>
                  <a:cubicBezTo>
                    <a:pt x="224" y="336"/>
                    <a:pt x="226" y="335"/>
                    <a:pt x="226" y="334"/>
                  </a:cubicBezTo>
                  <a:cubicBezTo>
                    <a:pt x="227" y="332"/>
                    <a:pt x="227" y="329"/>
                    <a:pt x="229" y="327"/>
                  </a:cubicBezTo>
                  <a:cubicBezTo>
                    <a:pt x="229" y="326"/>
                    <a:pt x="230" y="326"/>
                    <a:pt x="229" y="324"/>
                  </a:cubicBezTo>
                  <a:cubicBezTo>
                    <a:pt x="228" y="322"/>
                    <a:pt x="223" y="322"/>
                    <a:pt x="222" y="320"/>
                  </a:cubicBezTo>
                  <a:cubicBezTo>
                    <a:pt x="220" y="319"/>
                    <a:pt x="218" y="317"/>
                    <a:pt x="218" y="315"/>
                  </a:cubicBezTo>
                  <a:cubicBezTo>
                    <a:pt x="217" y="313"/>
                    <a:pt x="216" y="309"/>
                    <a:pt x="217" y="307"/>
                  </a:cubicBezTo>
                  <a:cubicBezTo>
                    <a:pt x="217" y="305"/>
                    <a:pt x="218" y="306"/>
                    <a:pt x="220" y="306"/>
                  </a:cubicBezTo>
                  <a:cubicBezTo>
                    <a:pt x="222" y="305"/>
                    <a:pt x="221" y="305"/>
                    <a:pt x="222" y="304"/>
                  </a:cubicBezTo>
                  <a:cubicBezTo>
                    <a:pt x="223" y="302"/>
                    <a:pt x="224" y="300"/>
                    <a:pt x="221" y="298"/>
                  </a:cubicBezTo>
                  <a:cubicBezTo>
                    <a:pt x="220" y="297"/>
                    <a:pt x="219" y="297"/>
                    <a:pt x="219" y="296"/>
                  </a:cubicBezTo>
                  <a:cubicBezTo>
                    <a:pt x="218" y="295"/>
                    <a:pt x="219" y="292"/>
                    <a:pt x="219" y="291"/>
                  </a:cubicBezTo>
                  <a:cubicBezTo>
                    <a:pt x="219" y="287"/>
                    <a:pt x="218" y="284"/>
                    <a:pt x="220" y="281"/>
                  </a:cubicBezTo>
                  <a:cubicBezTo>
                    <a:pt x="221" y="280"/>
                    <a:pt x="221" y="280"/>
                    <a:pt x="221" y="279"/>
                  </a:cubicBezTo>
                  <a:cubicBezTo>
                    <a:pt x="221" y="277"/>
                    <a:pt x="221" y="276"/>
                    <a:pt x="222" y="275"/>
                  </a:cubicBezTo>
                  <a:cubicBezTo>
                    <a:pt x="224" y="272"/>
                    <a:pt x="232" y="278"/>
                    <a:pt x="226" y="261"/>
                  </a:cubicBezTo>
                  <a:cubicBezTo>
                    <a:pt x="224" y="257"/>
                    <a:pt x="200" y="202"/>
                    <a:pt x="201" y="198"/>
                  </a:cubicBezTo>
                  <a:cubicBezTo>
                    <a:pt x="202" y="195"/>
                    <a:pt x="220" y="168"/>
                    <a:pt x="222" y="162"/>
                  </a:cubicBezTo>
                  <a:cubicBezTo>
                    <a:pt x="223" y="159"/>
                    <a:pt x="225" y="156"/>
                    <a:pt x="223" y="154"/>
                  </a:cubicBezTo>
                  <a:cubicBezTo>
                    <a:pt x="223" y="153"/>
                    <a:pt x="222" y="152"/>
                    <a:pt x="221" y="151"/>
                  </a:cubicBezTo>
                  <a:cubicBezTo>
                    <a:pt x="220" y="150"/>
                    <a:pt x="219" y="149"/>
                    <a:pt x="219" y="148"/>
                  </a:cubicBezTo>
                  <a:cubicBezTo>
                    <a:pt x="218" y="147"/>
                    <a:pt x="217" y="146"/>
                    <a:pt x="216" y="144"/>
                  </a:cubicBezTo>
                  <a:cubicBezTo>
                    <a:pt x="215" y="142"/>
                    <a:pt x="214" y="140"/>
                    <a:pt x="213" y="138"/>
                  </a:cubicBezTo>
                  <a:cubicBezTo>
                    <a:pt x="211" y="135"/>
                    <a:pt x="209" y="134"/>
                    <a:pt x="207" y="132"/>
                  </a:cubicBezTo>
                  <a:cubicBezTo>
                    <a:pt x="206" y="130"/>
                    <a:pt x="206" y="130"/>
                    <a:pt x="205" y="129"/>
                  </a:cubicBezTo>
                  <a:cubicBezTo>
                    <a:pt x="203" y="129"/>
                    <a:pt x="203" y="128"/>
                    <a:pt x="202" y="127"/>
                  </a:cubicBezTo>
                  <a:cubicBezTo>
                    <a:pt x="198" y="125"/>
                    <a:pt x="194" y="126"/>
                    <a:pt x="192" y="122"/>
                  </a:cubicBezTo>
                  <a:cubicBezTo>
                    <a:pt x="190" y="119"/>
                    <a:pt x="191" y="115"/>
                    <a:pt x="191" y="112"/>
                  </a:cubicBezTo>
                  <a:cubicBezTo>
                    <a:pt x="190" y="108"/>
                    <a:pt x="190" y="104"/>
                    <a:pt x="190" y="100"/>
                  </a:cubicBezTo>
                  <a:cubicBezTo>
                    <a:pt x="190" y="97"/>
                    <a:pt x="191" y="94"/>
                    <a:pt x="192" y="90"/>
                  </a:cubicBezTo>
                  <a:cubicBezTo>
                    <a:pt x="192" y="87"/>
                    <a:pt x="192" y="83"/>
                    <a:pt x="194" y="80"/>
                  </a:cubicBezTo>
                  <a:cubicBezTo>
                    <a:pt x="193" y="80"/>
                    <a:pt x="193" y="80"/>
                    <a:pt x="193" y="80"/>
                  </a:cubicBezTo>
                  <a:cubicBezTo>
                    <a:pt x="191" y="80"/>
                    <a:pt x="187" y="81"/>
                    <a:pt x="188" y="79"/>
                  </a:cubicBezTo>
                  <a:cubicBezTo>
                    <a:pt x="188" y="79"/>
                    <a:pt x="191" y="77"/>
                    <a:pt x="190" y="77"/>
                  </a:cubicBezTo>
                  <a:cubicBezTo>
                    <a:pt x="192" y="77"/>
                    <a:pt x="192" y="78"/>
                    <a:pt x="193" y="76"/>
                  </a:cubicBezTo>
                  <a:cubicBezTo>
                    <a:pt x="195" y="74"/>
                    <a:pt x="197" y="73"/>
                    <a:pt x="198" y="71"/>
                  </a:cubicBezTo>
                  <a:cubicBezTo>
                    <a:pt x="199" y="70"/>
                    <a:pt x="199" y="70"/>
                    <a:pt x="199" y="69"/>
                  </a:cubicBezTo>
                  <a:cubicBezTo>
                    <a:pt x="198" y="70"/>
                    <a:pt x="198" y="70"/>
                    <a:pt x="197" y="69"/>
                  </a:cubicBezTo>
                  <a:cubicBezTo>
                    <a:pt x="197" y="69"/>
                    <a:pt x="196" y="68"/>
                    <a:pt x="196" y="67"/>
                  </a:cubicBezTo>
                  <a:cubicBezTo>
                    <a:pt x="195" y="66"/>
                    <a:pt x="195" y="66"/>
                    <a:pt x="194" y="65"/>
                  </a:cubicBezTo>
                  <a:cubicBezTo>
                    <a:pt x="194" y="64"/>
                    <a:pt x="194" y="63"/>
                    <a:pt x="193" y="63"/>
                  </a:cubicBezTo>
                  <a:cubicBezTo>
                    <a:pt x="192" y="61"/>
                    <a:pt x="193" y="59"/>
                    <a:pt x="193" y="58"/>
                  </a:cubicBezTo>
                  <a:cubicBezTo>
                    <a:pt x="194" y="57"/>
                    <a:pt x="194" y="57"/>
                    <a:pt x="194" y="57"/>
                  </a:cubicBezTo>
                  <a:cubicBezTo>
                    <a:pt x="195" y="55"/>
                    <a:pt x="196" y="54"/>
                    <a:pt x="196" y="53"/>
                  </a:cubicBezTo>
                  <a:cubicBezTo>
                    <a:pt x="198" y="50"/>
                    <a:pt x="199" y="48"/>
                    <a:pt x="201" y="45"/>
                  </a:cubicBezTo>
                  <a:cubicBezTo>
                    <a:pt x="201" y="44"/>
                    <a:pt x="202" y="43"/>
                    <a:pt x="203" y="42"/>
                  </a:cubicBezTo>
                  <a:cubicBezTo>
                    <a:pt x="203" y="41"/>
                    <a:pt x="204" y="41"/>
                    <a:pt x="204" y="40"/>
                  </a:cubicBezTo>
                  <a:cubicBezTo>
                    <a:pt x="204" y="38"/>
                    <a:pt x="203" y="37"/>
                    <a:pt x="202" y="35"/>
                  </a:cubicBezTo>
                  <a:cubicBezTo>
                    <a:pt x="201" y="34"/>
                    <a:pt x="201" y="32"/>
                    <a:pt x="200" y="31"/>
                  </a:cubicBezTo>
                  <a:cubicBezTo>
                    <a:pt x="200" y="30"/>
                    <a:pt x="200" y="30"/>
                    <a:pt x="200" y="29"/>
                  </a:cubicBezTo>
                  <a:cubicBezTo>
                    <a:pt x="200" y="28"/>
                    <a:pt x="199" y="28"/>
                    <a:pt x="198" y="27"/>
                  </a:cubicBezTo>
                  <a:cubicBezTo>
                    <a:pt x="197" y="26"/>
                    <a:pt x="195" y="25"/>
                    <a:pt x="194" y="24"/>
                  </a:cubicBezTo>
                  <a:cubicBezTo>
                    <a:pt x="191" y="21"/>
                    <a:pt x="189" y="20"/>
                    <a:pt x="186" y="19"/>
                  </a:cubicBezTo>
                  <a:cubicBezTo>
                    <a:pt x="185" y="18"/>
                    <a:pt x="185" y="17"/>
                    <a:pt x="184" y="17"/>
                  </a:cubicBezTo>
                  <a:cubicBezTo>
                    <a:pt x="184" y="16"/>
                    <a:pt x="184" y="16"/>
                    <a:pt x="183" y="15"/>
                  </a:cubicBezTo>
                  <a:cubicBezTo>
                    <a:pt x="183" y="14"/>
                    <a:pt x="182" y="13"/>
                    <a:pt x="181" y="12"/>
                  </a:cubicBezTo>
                  <a:cubicBezTo>
                    <a:pt x="181" y="11"/>
                    <a:pt x="179" y="10"/>
                    <a:pt x="178" y="9"/>
                  </a:cubicBezTo>
                  <a:cubicBezTo>
                    <a:pt x="178" y="8"/>
                    <a:pt x="178" y="7"/>
                    <a:pt x="177" y="7"/>
                  </a:cubicBezTo>
                  <a:cubicBezTo>
                    <a:pt x="176" y="6"/>
                    <a:pt x="175" y="7"/>
                    <a:pt x="175" y="6"/>
                  </a:cubicBezTo>
                  <a:cubicBezTo>
                    <a:pt x="175" y="5"/>
                    <a:pt x="175" y="4"/>
                    <a:pt x="175" y="3"/>
                  </a:cubicBezTo>
                  <a:cubicBezTo>
                    <a:pt x="175" y="3"/>
                    <a:pt x="174" y="2"/>
                    <a:pt x="174" y="2"/>
                  </a:cubicBezTo>
                  <a:cubicBezTo>
                    <a:pt x="173" y="1"/>
                    <a:pt x="174" y="1"/>
                    <a:pt x="173" y="1"/>
                  </a:cubicBezTo>
                  <a:cubicBezTo>
                    <a:pt x="171" y="1"/>
                    <a:pt x="170" y="2"/>
                    <a:pt x="168" y="1"/>
                  </a:cubicBezTo>
                  <a:cubicBezTo>
                    <a:pt x="167" y="1"/>
                    <a:pt x="167" y="0"/>
                    <a:pt x="167" y="0"/>
                  </a:cubicBezTo>
                  <a:cubicBezTo>
                    <a:pt x="166" y="0"/>
                    <a:pt x="166" y="0"/>
                    <a:pt x="165" y="0"/>
                  </a:cubicBezTo>
                  <a:cubicBezTo>
                    <a:pt x="165" y="0"/>
                    <a:pt x="165" y="0"/>
                    <a:pt x="164" y="1"/>
                  </a:cubicBezTo>
                  <a:cubicBezTo>
                    <a:pt x="163" y="1"/>
                    <a:pt x="163" y="3"/>
                    <a:pt x="162" y="4"/>
                  </a:cubicBezTo>
                  <a:cubicBezTo>
                    <a:pt x="161" y="4"/>
                    <a:pt x="160" y="5"/>
                    <a:pt x="160" y="6"/>
                  </a:cubicBezTo>
                  <a:cubicBezTo>
                    <a:pt x="159" y="7"/>
                    <a:pt x="159" y="9"/>
                    <a:pt x="159" y="11"/>
                  </a:cubicBezTo>
                  <a:cubicBezTo>
                    <a:pt x="157" y="11"/>
                    <a:pt x="156" y="11"/>
                    <a:pt x="155" y="11"/>
                  </a:cubicBezTo>
                  <a:cubicBezTo>
                    <a:pt x="153" y="12"/>
                    <a:pt x="152" y="13"/>
                    <a:pt x="151" y="12"/>
                  </a:cubicBezTo>
                  <a:cubicBezTo>
                    <a:pt x="151" y="12"/>
                    <a:pt x="150" y="11"/>
                    <a:pt x="151" y="11"/>
                  </a:cubicBezTo>
                  <a:cubicBezTo>
                    <a:pt x="149" y="11"/>
                    <a:pt x="147" y="11"/>
                    <a:pt x="145" y="11"/>
                  </a:cubicBezTo>
                  <a:cubicBezTo>
                    <a:pt x="143" y="11"/>
                    <a:pt x="141" y="11"/>
                    <a:pt x="139" y="12"/>
                  </a:cubicBezTo>
                  <a:cubicBezTo>
                    <a:pt x="137" y="13"/>
                    <a:pt x="134" y="16"/>
                    <a:pt x="133" y="18"/>
                  </a:cubicBezTo>
                  <a:cubicBezTo>
                    <a:pt x="133" y="19"/>
                    <a:pt x="133" y="20"/>
                    <a:pt x="132" y="21"/>
                  </a:cubicBezTo>
                  <a:cubicBezTo>
                    <a:pt x="132" y="21"/>
                    <a:pt x="131" y="22"/>
                    <a:pt x="131" y="23"/>
                  </a:cubicBezTo>
                  <a:cubicBezTo>
                    <a:pt x="131" y="24"/>
                    <a:pt x="132" y="27"/>
                    <a:pt x="131" y="28"/>
                  </a:cubicBezTo>
                  <a:cubicBezTo>
                    <a:pt x="130" y="29"/>
                    <a:pt x="127" y="29"/>
                    <a:pt x="126" y="30"/>
                  </a:cubicBezTo>
                  <a:cubicBezTo>
                    <a:pt x="126" y="31"/>
                    <a:pt x="126" y="31"/>
                    <a:pt x="126" y="32"/>
                  </a:cubicBezTo>
                  <a:cubicBezTo>
                    <a:pt x="126" y="32"/>
                    <a:pt x="125" y="32"/>
                    <a:pt x="125" y="32"/>
                  </a:cubicBezTo>
                  <a:cubicBezTo>
                    <a:pt x="125" y="33"/>
                    <a:pt x="125" y="33"/>
                    <a:pt x="125" y="34"/>
                  </a:cubicBezTo>
                  <a:cubicBezTo>
                    <a:pt x="125" y="35"/>
                    <a:pt x="125" y="36"/>
                    <a:pt x="125" y="37"/>
                  </a:cubicBezTo>
                  <a:cubicBezTo>
                    <a:pt x="125" y="40"/>
                    <a:pt x="125" y="42"/>
                    <a:pt x="124" y="45"/>
                  </a:cubicBezTo>
                  <a:cubicBezTo>
                    <a:pt x="124" y="47"/>
                    <a:pt x="124" y="48"/>
                    <a:pt x="124" y="50"/>
                  </a:cubicBezTo>
                  <a:cubicBezTo>
                    <a:pt x="124" y="53"/>
                    <a:pt x="124" y="56"/>
                    <a:pt x="124" y="59"/>
                  </a:cubicBezTo>
                  <a:cubicBezTo>
                    <a:pt x="124" y="62"/>
                    <a:pt x="124" y="66"/>
                    <a:pt x="124" y="69"/>
                  </a:cubicBezTo>
                  <a:cubicBezTo>
                    <a:pt x="124" y="71"/>
                    <a:pt x="124" y="72"/>
                    <a:pt x="123" y="73"/>
                  </a:cubicBezTo>
                  <a:cubicBezTo>
                    <a:pt x="123" y="73"/>
                    <a:pt x="123" y="73"/>
                    <a:pt x="122" y="74"/>
                  </a:cubicBezTo>
                  <a:cubicBezTo>
                    <a:pt x="122" y="75"/>
                    <a:pt x="122" y="76"/>
                    <a:pt x="121" y="77"/>
                  </a:cubicBezTo>
                  <a:cubicBezTo>
                    <a:pt x="120" y="78"/>
                    <a:pt x="120" y="78"/>
                    <a:pt x="120" y="79"/>
                  </a:cubicBezTo>
                  <a:cubicBezTo>
                    <a:pt x="120" y="80"/>
                    <a:pt x="120" y="80"/>
                    <a:pt x="120" y="81"/>
                  </a:cubicBezTo>
                  <a:cubicBezTo>
                    <a:pt x="119" y="81"/>
                    <a:pt x="118" y="81"/>
                    <a:pt x="117" y="81"/>
                  </a:cubicBezTo>
                  <a:cubicBezTo>
                    <a:pt x="115" y="80"/>
                    <a:pt x="115" y="81"/>
                    <a:pt x="115" y="82"/>
                  </a:cubicBezTo>
                  <a:cubicBezTo>
                    <a:pt x="114" y="83"/>
                    <a:pt x="114" y="84"/>
                    <a:pt x="113" y="85"/>
                  </a:cubicBezTo>
                  <a:cubicBezTo>
                    <a:pt x="113" y="85"/>
                    <a:pt x="112" y="86"/>
                    <a:pt x="112" y="86"/>
                  </a:cubicBezTo>
                  <a:cubicBezTo>
                    <a:pt x="112" y="87"/>
                    <a:pt x="112" y="87"/>
                    <a:pt x="111" y="87"/>
                  </a:cubicBezTo>
                  <a:cubicBezTo>
                    <a:pt x="111" y="88"/>
                    <a:pt x="110" y="87"/>
                    <a:pt x="110" y="88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10" y="87"/>
                    <a:pt x="109" y="86"/>
                    <a:pt x="109" y="86"/>
                  </a:cubicBezTo>
                  <a:cubicBezTo>
                    <a:pt x="107" y="85"/>
                    <a:pt x="105" y="85"/>
                    <a:pt x="104" y="85"/>
                  </a:cubicBezTo>
                  <a:cubicBezTo>
                    <a:pt x="105" y="86"/>
                    <a:pt x="108" y="87"/>
                    <a:pt x="110" y="87"/>
                  </a:cubicBezTo>
                  <a:cubicBezTo>
                    <a:pt x="109" y="88"/>
                    <a:pt x="107" y="90"/>
                    <a:pt x="107" y="91"/>
                  </a:cubicBezTo>
                  <a:cubicBezTo>
                    <a:pt x="107" y="93"/>
                    <a:pt x="110" y="97"/>
                    <a:pt x="108" y="99"/>
                  </a:cubicBezTo>
                  <a:cubicBezTo>
                    <a:pt x="107" y="99"/>
                    <a:pt x="106" y="98"/>
                    <a:pt x="105" y="99"/>
                  </a:cubicBezTo>
                  <a:cubicBezTo>
                    <a:pt x="104" y="99"/>
                    <a:pt x="104" y="101"/>
                    <a:pt x="103" y="101"/>
                  </a:cubicBezTo>
                  <a:cubicBezTo>
                    <a:pt x="102" y="101"/>
                    <a:pt x="102" y="99"/>
                    <a:pt x="102" y="98"/>
                  </a:cubicBezTo>
                  <a:cubicBezTo>
                    <a:pt x="101" y="97"/>
                    <a:pt x="101" y="96"/>
                    <a:pt x="100" y="96"/>
                  </a:cubicBezTo>
                  <a:cubicBezTo>
                    <a:pt x="99" y="95"/>
                    <a:pt x="97" y="95"/>
                    <a:pt x="96" y="94"/>
                  </a:cubicBezTo>
                  <a:cubicBezTo>
                    <a:pt x="95" y="94"/>
                    <a:pt x="94" y="94"/>
                    <a:pt x="94" y="93"/>
                  </a:cubicBezTo>
                  <a:cubicBezTo>
                    <a:pt x="93" y="93"/>
                    <a:pt x="93" y="93"/>
                    <a:pt x="92" y="93"/>
                  </a:cubicBezTo>
                  <a:cubicBezTo>
                    <a:pt x="92" y="93"/>
                    <a:pt x="92" y="92"/>
                    <a:pt x="92" y="92"/>
                  </a:cubicBezTo>
                  <a:cubicBezTo>
                    <a:pt x="90" y="91"/>
                    <a:pt x="88" y="90"/>
                    <a:pt x="86" y="89"/>
                  </a:cubicBezTo>
                  <a:cubicBezTo>
                    <a:pt x="84" y="87"/>
                    <a:pt x="82" y="86"/>
                    <a:pt x="79" y="86"/>
                  </a:cubicBezTo>
                  <a:cubicBezTo>
                    <a:pt x="79" y="87"/>
                    <a:pt x="79" y="87"/>
                    <a:pt x="79" y="88"/>
                  </a:cubicBezTo>
                  <a:cubicBezTo>
                    <a:pt x="78" y="89"/>
                    <a:pt x="77" y="90"/>
                    <a:pt x="77" y="90"/>
                  </a:cubicBezTo>
                  <a:cubicBezTo>
                    <a:pt x="76" y="91"/>
                    <a:pt x="76" y="93"/>
                    <a:pt x="75" y="93"/>
                  </a:cubicBezTo>
                  <a:cubicBezTo>
                    <a:pt x="75" y="94"/>
                    <a:pt x="74" y="94"/>
                    <a:pt x="74" y="94"/>
                  </a:cubicBezTo>
                  <a:cubicBezTo>
                    <a:pt x="74" y="95"/>
                    <a:pt x="74" y="95"/>
                    <a:pt x="74" y="95"/>
                  </a:cubicBezTo>
                  <a:cubicBezTo>
                    <a:pt x="74" y="96"/>
                    <a:pt x="74" y="96"/>
                    <a:pt x="73" y="96"/>
                  </a:cubicBezTo>
                  <a:cubicBezTo>
                    <a:pt x="72" y="96"/>
                    <a:pt x="71" y="96"/>
                    <a:pt x="71" y="96"/>
                  </a:cubicBezTo>
                  <a:cubicBezTo>
                    <a:pt x="69" y="96"/>
                    <a:pt x="67" y="98"/>
                    <a:pt x="65" y="98"/>
                  </a:cubicBezTo>
                  <a:cubicBezTo>
                    <a:pt x="63" y="97"/>
                    <a:pt x="63" y="96"/>
                    <a:pt x="62" y="95"/>
                  </a:cubicBezTo>
                  <a:cubicBezTo>
                    <a:pt x="61" y="95"/>
                    <a:pt x="59" y="95"/>
                    <a:pt x="58" y="95"/>
                  </a:cubicBezTo>
                  <a:cubicBezTo>
                    <a:pt x="58" y="95"/>
                    <a:pt x="57" y="95"/>
                    <a:pt x="56" y="94"/>
                  </a:cubicBezTo>
                  <a:cubicBezTo>
                    <a:pt x="54" y="94"/>
                    <a:pt x="52" y="93"/>
                    <a:pt x="50" y="93"/>
                  </a:cubicBezTo>
                  <a:cubicBezTo>
                    <a:pt x="49" y="93"/>
                    <a:pt x="48" y="92"/>
                    <a:pt x="48" y="92"/>
                  </a:cubicBezTo>
                  <a:cubicBezTo>
                    <a:pt x="47" y="92"/>
                    <a:pt x="46" y="93"/>
                    <a:pt x="45" y="93"/>
                  </a:cubicBezTo>
                  <a:cubicBezTo>
                    <a:pt x="45" y="90"/>
                    <a:pt x="45" y="86"/>
                    <a:pt x="45" y="83"/>
                  </a:cubicBezTo>
                  <a:cubicBezTo>
                    <a:pt x="44" y="82"/>
                    <a:pt x="44" y="83"/>
                    <a:pt x="44" y="82"/>
                  </a:cubicBezTo>
                  <a:cubicBezTo>
                    <a:pt x="43" y="82"/>
                    <a:pt x="43" y="81"/>
                    <a:pt x="43" y="81"/>
                  </a:cubicBezTo>
                  <a:cubicBezTo>
                    <a:pt x="42" y="80"/>
                    <a:pt x="42" y="80"/>
                    <a:pt x="41" y="79"/>
                  </a:cubicBezTo>
                  <a:cubicBezTo>
                    <a:pt x="41" y="78"/>
                    <a:pt x="40" y="77"/>
                    <a:pt x="40" y="77"/>
                  </a:cubicBezTo>
                  <a:cubicBezTo>
                    <a:pt x="39" y="76"/>
                    <a:pt x="38" y="74"/>
                    <a:pt x="36" y="73"/>
                  </a:cubicBezTo>
                  <a:cubicBezTo>
                    <a:pt x="35" y="72"/>
                    <a:pt x="35" y="71"/>
                    <a:pt x="34" y="70"/>
                  </a:cubicBezTo>
                  <a:cubicBezTo>
                    <a:pt x="32" y="68"/>
                    <a:pt x="32" y="66"/>
                    <a:pt x="31" y="64"/>
                  </a:cubicBezTo>
                  <a:cubicBezTo>
                    <a:pt x="31" y="63"/>
                    <a:pt x="31" y="63"/>
                    <a:pt x="30" y="62"/>
                  </a:cubicBezTo>
                  <a:cubicBezTo>
                    <a:pt x="30" y="61"/>
                    <a:pt x="29" y="61"/>
                    <a:pt x="28" y="61"/>
                  </a:cubicBezTo>
                  <a:cubicBezTo>
                    <a:pt x="28" y="59"/>
                    <a:pt x="28" y="58"/>
                    <a:pt x="27" y="57"/>
                  </a:cubicBezTo>
                  <a:cubicBezTo>
                    <a:pt x="26" y="56"/>
                    <a:pt x="24" y="56"/>
                    <a:pt x="23" y="56"/>
                  </a:cubicBezTo>
                  <a:cubicBezTo>
                    <a:pt x="20" y="57"/>
                    <a:pt x="19" y="58"/>
                    <a:pt x="16" y="59"/>
                  </a:cubicBezTo>
                  <a:cubicBezTo>
                    <a:pt x="14" y="59"/>
                    <a:pt x="11" y="60"/>
                    <a:pt x="13" y="63"/>
                  </a:cubicBezTo>
                  <a:cubicBezTo>
                    <a:pt x="13" y="64"/>
                    <a:pt x="14" y="66"/>
                    <a:pt x="14" y="67"/>
                  </a:cubicBezTo>
                  <a:cubicBezTo>
                    <a:pt x="14" y="69"/>
                    <a:pt x="15" y="71"/>
                    <a:pt x="14" y="72"/>
                  </a:cubicBezTo>
                  <a:cubicBezTo>
                    <a:pt x="13" y="72"/>
                    <a:pt x="12" y="71"/>
                    <a:pt x="11" y="70"/>
                  </a:cubicBezTo>
                  <a:cubicBezTo>
                    <a:pt x="10" y="70"/>
                    <a:pt x="8" y="69"/>
                    <a:pt x="7" y="69"/>
                  </a:cubicBezTo>
                  <a:cubicBezTo>
                    <a:pt x="7" y="69"/>
                    <a:pt x="7" y="69"/>
                    <a:pt x="7" y="70"/>
                  </a:cubicBezTo>
                  <a:cubicBezTo>
                    <a:pt x="5" y="70"/>
                    <a:pt x="2" y="70"/>
                    <a:pt x="0" y="71"/>
                  </a:cubicBezTo>
                  <a:cubicBezTo>
                    <a:pt x="0" y="71"/>
                    <a:pt x="1" y="70"/>
                    <a:pt x="2" y="70"/>
                  </a:cubicBezTo>
                  <a:cubicBezTo>
                    <a:pt x="2" y="70"/>
                    <a:pt x="2" y="71"/>
                    <a:pt x="2" y="71"/>
                  </a:cubicBezTo>
                  <a:cubicBezTo>
                    <a:pt x="2" y="71"/>
                    <a:pt x="2" y="72"/>
                    <a:pt x="3" y="72"/>
                  </a:cubicBezTo>
                  <a:cubicBezTo>
                    <a:pt x="3" y="74"/>
                    <a:pt x="4" y="75"/>
                    <a:pt x="5" y="76"/>
                  </a:cubicBezTo>
                  <a:cubicBezTo>
                    <a:pt x="7" y="77"/>
                    <a:pt x="8" y="78"/>
                    <a:pt x="9" y="80"/>
                  </a:cubicBezTo>
                  <a:cubicBezTo>
                    <a:pt x="10" y="80"/>
                    <a:pt x="11" y="81"/>
                    <a:pt x="12" y="82"/>
                  </a:cubicBezTo>
                  <a:cubicBezTo>
                    <a:pt x="13" y="83"/>
                    <a:pt x="15" y="84"/>
                    <a:pt x="16" y="85"/>
                  </a:cubicBezTo>
                  <a:cubicBezTo>
                    <a:pt x="17" y="87"/>
                    <a:pt x="18" y="89"/>
                    <a:pt x="20" y="90"/>
                  </a:cubicBezTo>
                  <a:cubicBezTo>
                    <a:pt x="22" y="92"/>
                    <a:pt x="23" y="93"/>
                    <a:pt x="24" y="95"/>
                  </a:cubicBezTo>
                  <a:cubicBezTo>
                    <a:pt x="25" y="97"/>
                    <a:pt x="27" y="99"/>
                    <a:pt x="29" y="99"/>
                  </a:cubicBezTo>
                  <a:cubicBezTo>
                    <a:pt x="31" y="100"/>
                    <a:pt x="32" y="100"/>
                    <a:pt x="34" y="101"/>
                  </a:cubicBezTo>
                  <a:cubicBezTo>
                    <a:pt x="35" y="102"/>
                    <a:pt x="36" y="103"/>
                    <a:pt x="37" y="103"/>
                  </a:cubicBezTo>
                  <a:cubicBezTo>
                    <a:pt x="38" y="104"/>
                    <a:pt x="38" y="105"/>
                    <a:pt x="39" y="105"/>
                  </a:cubicBezTo>
                  <a:cubicBezTo>
                    <a:pt x="40" y="106"/>
                    <a:pt x="40" y="106"/>
                    <a:pt x="41" y="106"/>
                  </a:cubicBezTo>
                  <a:cubicBezTo>
                    <a:pt x="42" y="106"/>
                    <a:pt x="44" y="106"/>
                    <a:pt x="45" y="107"/>
                  </a:cubicBezTo>
                  <a:cubicBezTo>
                    <a:pt x="48" y="108"/>
                    <a:pt x="49" y="108"/>
                    <a:pt x="50" y="110"/>
                  </a:cubicBezTo>
                  <a:cubicBezTo>
                    <a:pt x="52" y="113"/>
                    <a:pt x="54" y="115"/>
                    <a:pt x="55" y="118"/>
                  </a:cubicBezTo>
                  <a:cubicBezTo>
                    <a:pt x="56" y="119"/>
                    <a:pt x="56" y="119"/>
                    <a:pt x="56" y="120"/>
                  </a:cubicBezTo>
                  <a:cubicBezTo>
                    <a:pt x="57" y="121"/>
                    <a:pt x="57" y="121"/>
                    <a:pt x="59" y="121"/>
                  </a:cubicBezTo>
                  <a:cubicBezTo>
                    <a:pt x="60" y="121"/>
                    <a:pt x="62" y="122"/>
                    <a:pt x="63" y="123"/>
                  </a:cubicBezTo>
                  <a:cubicBezTo>
                    <a:pt x="63" y="123"/>
                    <a:pt x="63" y="124"/>
                    <a:pt x="63" y="125"/>
                  </a:cubicBezTo>
                  <a:cubicBezTo>
                    <a:pt x="63" y="127"/>
                    <a:pt x="63" y="128"/>
                    <a:pt x="63" y="130"/>
                  </a:cubicBezTo>
                  <a:cubicBezTo>
                    <a:pt x="64" y="130"/>
                    <a:pt x="65" y="130"/>
                    <a:pt x="66" y="130"/>
                  </a:cubicBezTo>
                  <a:cubicBezTo>
                    <a:pt x="68" y="131"/>
                    <a:pt x="68" y="132"/>
                    <a:pt x="69" y="133"/>
                  </a:cubicBezTo>
                  <a:cubicBezTo>
                    <a:pt x="71" y="135"/>
                    <a:pt x="71" y="139"/>
                    <a:pt x="74" y="139"/>
                  </a:cubicBezTo>
                  <a:cubicBezTo>
                    <a:pt x="75" y="141"/>
                    <a:pt x="73" y="142"/>
                    <a:pt x="73" y="144"/>
                  </a:cubicBezTo>
                  <a:cubicBezTo>
                    <a:pt x="72" y="145"/>
                    <a:pt x="72" y="146"/>
                    <a:pt x="72" y="147"/>
                  </a:cubicBezTo>
                  <a:cubicBezTo>
                    <a:pt x="72" y="148"/>
                    <a:pt x="72" y="150"/>
                    <a:pt x="72" y="152"/>
                  </a:cubicBezTo>
                  <a:cubicBezTo>
                    <a:pt x="73" y="155"/>
                    <a:pt x="74" y="157"/>
                    <a:pt x="74" y="160"/>
                  </a:cubicBezTo>
                  <a:cubicBezTo>
                    <a:pt x="74" y="161"/>
                    <a:pt x="74" y="163"/>
                    <a:pt x="73" y="164"/>
                  </a:cubicBezTo>
                  <a:cubicBezTo>
                    <a:pt x="72" y="166"/>
                    <a:pt x="70" y="166"/>
                    <a:pt x="71" y="168"/>
                  </a:cubicBezTo>
                  <a:cubicBezTo>
                    <a:pt x="71" y="170"/>
                    <a:pt x="71" y="171"/>
                    <a:pt x="72" y="171"/>
                  </a:cubicBezTo>
                  <a:cubicBezTo>
                    <a:pt x="73" y="172"/>
                    <a:pt x="75" y="172"/>
                    <a:pt x="76" y="172"/>
                  </a:cubicBezTo>
                  <a:cubicBezTo>
                    <a:pt x="76" y="173"/>
                    <a:pt x="76" y="173"/>
                    <a:pt x="76" y="174"/>
                  </a:cubicBezTo>
                  <a:cubicBezTo>
                    <a:pt x="77" y="175"/>
                    <a:pt x="77" y="177"/>
                    <a:pt x="77" y="178"/>
                  </a:cubicBezTo>
                  <a:cubicBezTo>
                    <a:pt x="78" y="179"/>
                    <a:pt x="78" y="181"/>
                    <a:pt x="78" y="182"/>
                  </a:cubicBezTo>
                  <a:cubicBezTo>
                    <a:pt x="77" y="183"/>
                    <a:pt x="77" y="183"/>
                    <a:pt x="76" y="183"/>
                  </a:cubicBezTo>
                  <a:cubicBezTo>
                    <a:pt x="75" y="184"/>
                    <a:pt x="76" y="187"/>
                    <a:pt x="76" y="188"/>
                  </a:cubicBezTo>
                  <a:cubicBezTo>
                    <a:pt x="76" y="193"/>
                    <a:pt x="77" y="197"/>
                    <a:pt x="80" y="200"/>
                  </a:cubicBezTo>
                  <a:cubicBezTo>
                    <a:pt x="82" y="203"/>
                    <a:pt x="84" y="207"/>
                    <a:pt x="84" y="211"/>
                  </a:cubicBezTo>
                  <a:cubicBezTo>
                    <a:pt x="85" y="214"/>
                    <a:pt x="84" y="218"/>
                    <a:pt x="83" y="221"/>
                  </a:cubicBezTo>
                  <a:cubicBezTo>
                    <a:pt x="82" y="224"/>
                    <a:pt x="83" y="227"/>
                    <a:pt x="82" y="229"/>
                  </a:cubicBezTo>
                  <a:cubicBezTo>
                    <a:pt x="81" y="230"/>
                    <a:pt x="80" y="231"/>
                    <a:pt x="80" y="233"/>
                  </a:cubicBezTo>
                  <a:cubicBezTo>
                    <a:pt x="80" y="234"/>
                    <a:pt x="80" y="236"/>
                    <a:pt x="80" y="238"/>
                  </a:cubicBezTo>
                  <a:cubicBezTo>
                    <a:pt x="80" y="239"/>
                    <a:pt x="80" y="241"/>
                    <a:pt x="80" y="242"/>
                  </a:cubicBezTo>
                  <a:cubicBezTo>
                    <a:pt x="81" y="244"/>
                    <a:pt x="83" y="244"/>
                    <a:pt x="84" y="246"/>
                  </a:cubicBezTo>
                  <a:cubicBezTo>
                    <a:pt x="86" y="250"/>
                    <a:pt x="87" y="254"/>
                    <a:pt x="88" y="258"/>
                  </a:cubicBezTo>
                  <a:cubicBezTo>
                    <a:pt x="89" y="260"/>
                    <a:pt x="89" y="263"/>
                    <a:pt x="89" y="265"/>
                  </a:cubicBezTo>
                  <a:cubicBezTo>
                    <a:pt x="89" y="266"/>
                    <a:pt x="88" y="266"/>
                    <a:pt x="88" y="267"/>
                  </a:cubicBezTo>
                  <a:cubicBezTo>
                    <a:pt x="88" y="267"/>
                    <a:pt x="88" y="267"/>
                    <a:pt x="88" y="267"/>
                  </a:cubicBezTo>
                  <a:cubicBezTo>
                    <a:pt x="89" y="268"/>
                    <a:pt x="90" y="269"/>
                    <a:pt x="92" y="268"/>
                  </a:cubicBezTo>
                  <a:cubicBezTo>
                    <a:pt x="92" y="273"/>
                    <a:pt x="99" y="273"/>
                    <a:pt x="102" y="274"/>
                  </a:cubicBezTo>
                  <a:cubicBezTo>
                    <a:pt x="104" y="275"/>
                    <a:pt x="108" y="277"/>
                    <a:pt x="110" y="278"/>
                  </a:cubicBezTo>
                  <a:cubicBezTo>
                    <a:pt x="112" y="280"/>
                    <a:pt x="113" y="283"/>
                    <a:pt x="115" y="285"/>
                  </a:cubicBezTo>
                  <a:cubicBezTo>
                    <a:pt x="115" y="286"/>
                    <a:pt x="116" y="287"/>
                    <a:pt x="117" y="288"/>
                  </a:cubicBezTo>
                  <a:cubicBezTo>
                    <a:pt x="117" y="288"/>
                    <a:pt x="118" y="288"/>
                    <a:pt x="118" y="289"/>
                  </a:cubicBezTo>
                  <a:cubicBezTo>
                    <a:pt x="120" y="291"/>
                    <a:pt x="118" y="296"/>
                    <a:pt x="118" y="299"/>
                  </a:cubicBezTo>
                  <a:cubicBezTo>
                    <a:pt x="118" y="301"/>
                    <a:pt x="118" y="303"/>
                    <a:pt x="119" y="305"/>
                  </a:cubicBezTo>
                  <a:cubicBezTo>
                    <a:pt x="120" y="307"/>
                    <a:pt x="123" y="310"/>
                    <a:pt x="122" y="312"/>
                  </a:cubicBezTo>
                  <a:cubicBezTo>
                    <a:pt x="121" y="312"/>
                    <a:pt x="117" y="313"/>
                    <a:pt x="116" y="314"/>
                  </a:cubicBezTo>
                  <a:cubicBezTo>
                    <a:pt x="118" y="314"/>
                    <a:pt x="121" y="318"/>
                    <a:pt x="119" y="319"/>
                  </a:cubicBezTo>
                  <a:cubicBezTo>
                    <a:pt x="118" y="318"/>
                    <a:pt x="117" y="317"/>
                    <a:pt x="114" y="318"/>
                  </a:cubicBezTo>
                  <a:cubicBezTo>
                    <a:pt x="112" y="319"/>
                    <a:pt x="112" y="320"/>
                    <a:pt x="110" y="321"/>
                  </a:cubicBezTo>
                  <a:cubicBezTo>
                    <a:pt x="107" y="323"/>
                    <a:pt x="102" y="320"/>
                    <a:pt x="101" y="324"/>
                  </a:cubicBezTo>
                  <a:cubicBezTo>
                    <a:pt x="100" y="325"/>
                    <a:pt x="101" y="327"/>
                    <a:pt x="100" y="328"/>
                  </a:cubicBezTo>
                  <a:cubicBezTo>
                    <a:pt x="99" y="330"/>
                    <a:pt x="98" y="330"/>
                    <a:pt x="97" y="332"/>
                  </a:cubicBezTo>
                  <a:cubicBezTo>
                    <a:pt x="94" y="335"/>
                    <a:pt x="91" y="339"/>
                    <a:pt x="89" y="342"/>
                  </a:cubicBezTo>
                  <a:cubicBezTo>
                    <a:pt x="85" y="347"/>
                    <a:pt x="82" y="353"/>
                    <a:pt x="78" y="357"/>
                  </a:cubicBezTo>
                  <a:cubicBezTo>
                    <a:pt x="78" y="358"/>
                    <a:pt x="77" y="360"/>
                    <a:pt x="76" y="360"/>
                  </a:cubicBezTo>
                  <a:cubicBezTo>
                    <a:pt x="76" y="362"/>
                    <a:pt x="77" y="364"/>
                    <a:pt x="76" y="364"/>
                  </a:cubicBezTo>
                  <a:cubicBezTo>
                    <a:pt x="74" y="365"/>
                    <a:pt x="73" y="363"/>
                    <a:pt x="72" y="364"/>
                  </a:cubicBezTo>
                  <a:cubicBezTo>
                    <a:pt x="70" y="365"/>
                    <a:pt x="68" y="370"/>
                    <a:pt x="67" y="371"/>
                  </a:cubicBezTo>
                  <a:cubicBezTo>
                    <a:pt x="67" y="374"/>
                    <a:pt x="68" y="376"/>
                    <a:pt x="65" y="376"/>
                  </a:cubicBezTo>
                  <a:cubicBezTo>
                    <a:pt x="63" y="377"/>
                    <a:pt x="62" y="374"/>
                    <a:pt x="60" y="374"/>
                  </a:cubicBezTo>
                  <a:cubicBezTo>
                    <a:pt x="60" y="375"/>
                    <a:pt x="59" y="376"/>
                    <a:pt x="59" y="377"/>
                  </a:cubicBezTo>
                  <a:cubicBezTo>
                    <a:pt x="58" y="379"/>
                    <a:pt x="59" y="380"/>
                    <a:pt x="59" y="381"/>
                  </a:cubicBezTo>
                  <a:cubicBezTo>
                    <a:pt x="59" y="383"/>
                    <a:pt x="59" y="383"/>
                    <a:pt x="58" y="384"/>
                  </a:cubicBezTo>
                  <a:cubicBezTo>
                    <a:pt x="56" y="386"/>
                    <a:pt x="54" y="386"/>
                    <a:pt x="52" y="387"/>
                  </a:cubicBezTo>
                  <a:cubicBezTo>
                    <a:pt x="51" y="389"/>
                    <a:pt x="52" y="392"/>
                    <a:pt x="53" y="394"/>
                  </a:cubicBezTo>
                  <a:cubicBezTo>
                    <a:pt x="56" y="398"/>
                    <a:pt x="51" y="403"/>
                    <a:pt x="47" y="404"/>
                  </a:cubicBezTo>
                  <a:cubicBezTo>
                    <a:pt x="46" y="403"/>
                    <a:pt x="44" y="404"/>
                    <a:pt x="43" y="403"/>
                  </a:cubicBezTo>
                  <a:cubicBezTo>
                    <a:pt x="41" y="403"/>
                    <a:pt x="39" y="403"/>
                    <a:pt x="38" y="403"/>
                  </a:cubicBezTo>
                  <a:cubicBezTo>
                    <a:pt x="34" y="403"/>
                    <a:pt x="34" y="406"/>
                    <a:pt x="34" y="409"/>
                  </a:cubicBezTo>
                  <a:cubicBezTo>
                    <a:pt x="34" y="411"/>
                    <a:pt x="35" y="418"/>
                    <a:pt x="32" y="419"/>
                  </a:cubicBezTo>
                  <a:cubicBezTo>
                    <a:pt x="31" y="421"/>
                    <a:pt x="29" y="419"/>
                    <a:pt x="27" y="420"/>
                  </a:cubicBezTo>
                  <a:cubicBezTo>
                    <a:pt x="24" y="422"/>
                    <a:pt x="24" y="428"/>
                    <a:pt x="24" y="431"/>
                  </a:cubicBezTo>
                  <a:cubicBezTo>
                    <a:pt x="24" y="431"/>
                    <a:pt x="24" y="431"/>
                    <a:pt x="24" y="431"/>
                  </a:cubicBezTo>
                  <a:cubicBezTo>
                    <a:pt x="24" y="431"/>
                    <a:pt x="24" y="431"/>
                    <a:pt x="24" y="431"/>
                  </a:cubicBezTo>
                  <a:cubicBezTo>
                    <a:pt x="24" y="431"/>
                    <a:pt x="24" y="431"/>
                    <a:pt x="24" y="431"/>
                  </a:cubicBezTo>
                  <a:cubicBezTo>
                    <a:pt x="23" y="432"/>
                    <a:pt x="24" y="437"/>
                    <a:pt x="25" y="439"/>
                  </a:cubicBezTo>
                  <a:cubicBezTo>
                    <a:pt x="26" y="444"/>
                    <a:pt x="32" y="448"/>
                    <a:pt x="30" y="454"/>
                  </a:cubicBezTo>
                  <a:cubicBezTo>
                    <a:pt x="29" y="457"/>
                    <a:pt x="28" y="457"/>
                    <a:pt x="29" y="460"/>
                  </a:cubicBezTo>
                  <a:cubicBezTo>
                    <a:pt x="29" y="462"/>
                    <a:pt x="30" y="464"/>
                    <a:pt x="30" y="466"/>
                  </a:cubicBezTo>
                  <a:cubicBezTo>
                    <a:pt x="30" y="469"/>
                    <a:pt x="29" y="474"/>
                    <a:pt x="31" y="477"/>
                  </a:cubicBezTo>
                  <a:cubicBezTo>
                    <a:pt x="32" y="477"/>
                    <a:pt x="33" y="476"/>
                    <a:pt x="33" y="476"/>
                  </a:cubicBezTo>
                  <a:cubicBezTo>
                    <a:pt x="32" y="479"/>
                    <a:pt x="30" y="482"/>
                    <a:pt x="31" y="485"/>
                  </a:cubicBezTo>
                  <a:cubicBezTo>
                    <a:pt x="31" y="488"/>
                    <a:pt x="33" y="490"/>
                    <a:pt x="35" y="492"/>
                  </a:cubicBezTo>
                  <a:cubicBezTo>
                    <a:pt x="36" y="495"/>
                    <a:pt x="37" y="496"/>
                    <a:pt x="37" y="499"/>
                  </a:cubicBezTo>
                  <a:cubicBezTo>
                    <a:pt x="36" y="501"/>
                    <a:pt x="35" y="502"/>
                    <a:pt x="34" y="503"/>
                  </a:cubicBezTo>
                  <a:cubicBezTo>
                    <a:pt x="33" y="505"/>
                    <a:pt x="34" y="508"/>
                    <a:pt x="34" y="510"/>
                  </a:cubicBezTo>
                  <a:cubicBezTo>
                    <a:pt x="34" y="511"/>
                    <a:pt x="34" y="512"/>
                    <a:pt x="34" y="513"/>
                  </a:cubicBezTo>
                  <a:cubicBezTo>
                    <a:pt x="33" y="516"/>
                    <a:pt x="31" y="518"/>
                    <a:pt x="31" y="522"/>
                  </a:cubicBezTo>
                  <a:cubicBezTo>
                    <a:pt x="31" y="524"/>
                    <a:pt x="32" y="527"/>
                    <a:pt x="32" y="529"/>
                  </a:cubicBezTo>
                  <a:cubicBezTo>
                    <a:pt x="31" y="532"/>
                    <a:pt x="29" y="533"/>
                    <a:pt x="28" y="536"/>
                  </a:cubicBezTo>
                  <a:cubicBezTo>
                    <a:pt x="28" y="538"/>
                    <a:pt x="28" y="540"/>
                    <a:pt x="29" y="542"/>
                  </a:cubicBezTo>
                  <a:cubicBezTo>
                    <a:pt x="31" y="544"/>
                    <a:pt x="31" y="543"/>
                    <a:pt x="33" y="542"/>
                  </a:cubicBezTo>
                  <a:cubicBezTo>
                    <a:pt x="36" y="541"/>
                    <a:pt x="37" y="540"/>
                    <a:pt x="38" y="542"/>
                  </a:cubicBezTo>
                  <a:cubicBezTo>
                    <a:pt x="40" y="545"/>
                    <a:pt x="36" y="548"/>
                    <a:pt x="36" y="551"/>
                  </a:cubicBezTo>
                  <a:cubicBezTo>
                    <a:pt x="39" y="552"/>
                    <a:pt x="41" y="553"/>
                    <a:pt x="43" y="555"/>
                  </a:cubicBezTo>
                  <a:cubicBezTo>
                    <a:pt x="44" y="556"/>
                    <a:pt x="44" y="559"/>
                    <a:pt x="46" y="560"/>
                  </a:cubicBezTo>
                  <a:cubicBezTo>
                    <a:pt x="48" y="557"/>
                    <a:pt x="50" y="555"/>
                    <a:pt x="54" y="554"/>
                  </a:cubicBezTo>
                  <a:cubicBezTo>
                    <a:pt x="57" y="553"/>
                    <a:pt x="57" y="555"/>
                    <a:pt x="57" y="557"/>
                  </a:cubicBezTo>
                  <a:cubicBezTo>
                    <a:pt x="58" y="558"/>
                    <a:pt x="59" y="567"/>
                    <a:pt x="61" y="566"/>
                  </a:cubicBezTo>
                  <a:cubicBezTo>
                    <a:pt x="62" y="566"/>
                    <a:pt x="62" y="563"/>
                    <a:pt x="64" y="564"/>
                  </a:cubicBezTo>
                  <a:cubicBezTo>
                    <a:pt x="64" y="565"/>
                    <a:pt x="64" y="566"/>
                    <a:pt x="64" y="567"/>
                  </a:cubicBezTo>
                  <a:cubicBezTo>
                    <a:pt x="66" y="566"/>
                    <a:pt x="69" y="563"/>
                    <a:pt x="71" y="564"/>
                  </a:cubicBezTo>
                  <a:cubicBezTo>
                    <a:pt x="70" y="565"/>
                    <a:pt x="66" y="567"/>
                    <a:pt x="66" y="569"/>
                  </a:cubicBezTo>
                  <a:cubicBezTo>
                    <a:pt x="67" y="570"/>
                    <a:pt x="68" y="572"/>
                    <a:pt x="69" y="573"/>
                  </a:cubicBezTo>
                  <a:cubicBezTo>
                    <a:pt x="71" y="578"/>
                    <a:pt x="73" y="572"/>
                    <a:pt x="76" y="570"/>
                  </a:cubicBezTo>
                  <a:cubicBezTo>
                    <a:pt x="78" y="572"/>
                    <a:pt x="78" y="574"/>
                    <a:pt x="81" y="574"/>
                  </a:cubicBezTo>
                  <a:cubicBezTo>
                    <a:pt x="83" y="574"/>
                    <a:pt x="84" y="571"/>
                    <a:pt x="86" y="570"/>
                  </a:cubicBezTo>
                  <a:cubicBezTo>
                    <a:pt x="89" y="568"/>
                    <a:pt x="91" y="567"/>
                    <a:pt x="94" y="566"/>
                  </a:cubicBezTo>
                  <a:cubicBezTo>
                    <a:pt x="96" y="566"/>
                    <a:pt x="98" y="564"/>
                    <a:pt x="99" y="562"/>
                  </a:cubicBezTo>
                  <a:cubicBezTo>
                    <a:pt x="99" y="562"/>
                    <a:pt x="99" y="562"/>
                    <a:pt x="99" y="562"/>
                  </a:cubicBezTo>
                  <a:cubicBezTo>
                    <a:pt x="99" y="562"/>
                    <a:pt x="99" y="562"/>
                    <a:pt x="99" y="562"/>
                  </a:cubicBezTo>
                  <a:cubicBezTo>
                    <a:pt x="100" y="563"/>
                    <a:pt x="109" y="563"/>
                    <a:pt x="112" y="559"/>
                  </a:cubicBezTo>
                  <a:cubicBezTo>
                    <a:pt x="113" y="560"/>
                    <a:pt x="116" y="561"/>
                    <a:pt x="117" y="560"/>
                  </a:cubicBezTo>
                  <a:cubicBezTo>
                    <a:pt x="119" y="560"/>
                    <a:pt x="120" y="556"/>
                    <a:pt x="122" y="556"/>
                  </a:cubicBezTo>
                  <a:cubicBezTo>
                    <a:pt x="123" y="556"/>
                    <a:pt x="123" y="557"/>
                    <a:pt x="124" y="557"/>
                  </a:cubicBezTo>
                  <a:cubicBezTo>
                    <a:pt x="125" y="557"/>
                    <a:pt x="128" y="558"/>
                    <a:pt x="130" y="558"/>
                  </a:cubicBezTo>
                  <a:cubicBezTo>
                    <a:pt x="131" y="558"/>
                    <a:pt x="134" y="558"/>
                    <a:pt x="135" y="557"/>
                  </a:cubicBezTo>
                  <a:cubicBezTo>
                    <a:pt x="135" y="556"/>
                    <a:pt x="134" y="550"/>
                    <a:pt x="134" y="549"/>
                  </a:cubicBezTo>
                  <a:cubicBezTo>
                    <a:pt x="134" y="547"/>
                    <a:pt x="134" y="546"/>
                    <a:pt x="136" y="545"/>
                  </a:cubicBezTo>
                  <a:cubicBezTo>
                    <a:pt x="139" y="544"/>
                    <a:pt x="141" y="546"/>
                    <a:pt x="144" y="547"/>
                  </a:cubicBezTo>
                  <a:cubicBezTo>
                    <a:pt x="148" y="548"/>
                    <a:pt x="154" y="547"/>
                    <a:pt x="158" y="546"/>
                  </a:cubicBezTo>
                  <a:cubicBezTo>
                    <a:pt x="160" y="545"/>
                    <a:pt x="161" y="543"/>
                    <a:pt x="163" y="542"/>
                  </a:cubicBezTo>
                  <a:cubicBezTo>
                    <a:pt x="165" y="542"/>
                    <a:pt x="167" y="542"/>
                    <a:pt x="169" y="542"/>
                  </a:cubicBezTo>
                  <a:cubicBezTo>
                    <a:pt x="173" y="541"/>
                    <a:pt x="176" y="541"/>
                    <a:pt x="179" y="540"/>
                  </a:cubicBezTo>
                  <a:cubicBezTo>
                    <a:pt x="179" y="539"/>
                    <a:pt x="180" y="539"/>
                    <a:pt x="181" y="538"/>
                  </a:cubicBezTo>
                  <a:cubicBezTo>
                    <a:pt x="181" y="537"/>
                    <a:pt x="181" y="537"/>
                    <a:pt x="181" y="536"/>
                  </a:cubicBezTo>
                  <a:cubicBezTo>
                    <a:pt x="182" y="535"/>
                    <a:pt x="184" y="534"/>
                    <a:pt x="186" y="534"/>
                  </a:cubicBezTo>
                  <a:cubicBezTo>
                    <a:pt x="190" y="531"/>
                    <a:pt x="193" y="527"/>
                    <a:pt x="197" y="524"/>
                  </a:cubicBezTo>
                  <a:cubicBezTo>
                    <a:pt x="200" y="521"/>
                    <a:pt x="202" y="520"/>
                    <a:pt x="204" y="517"/>
                  </a:cubicBezTo>
                  <a:cubicBezTo>
                    <a:pt x="207" y="515"/>
                    <a:pt x="209" y="512"/>
                    <a:pt x="211" y="510"/>
                  </a:cubicBezTo>
                  <a:cubicBezTo>
                    <a:pt x="214" y="506"/>
                    <a:pt x="218" y="504"/>
                    <a:pt x="220" y="500"/>
                  </a:cubicBezTo>
                  <a:cubicBezTo>
                    <a:pt x="222" y="497"/>
                    <a:pt x="223" y="495"/>
                    <a:pt x="225" y="492"/>
                  </a:cubicBezTo>
                  <a:cubicBezTo>
                    <a:pt x="231" y="482"/>
                    <a:pt x="237" y="472"/>
                    <a:pt x="242" y="461"/>
                  </a:cubicBezTo>
                  <a:cubicBezTo>
                    <a:pt x="246" y="453"/>
                    <a:pt x="252" y="444"/>
                    <a:pt x="259" y="438"/>
                  </a:cubicBezTo>
                  <a:cubicBezTo>
                    <a:pt x="262" y="435"/>
                    <a:pt x="267" y="431"/>
                    <a:pt x="266" y="42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7AFA15D5-359F-9BEC-25D6-0CC12E939E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24488" y="3806826"/>
              <a:ext cx="261938" cy="295275"/>
            </a:xfrm>
            <a:custGeom>
              <a:avLst/>
              <a:gdLst>
                <a:gd name="T0" fmla="*/ 9 w 253"/>
                <a:gd name="T1" fmla="*/ 277 h 286"/>
                <a:gd name="T2" fmla="*/ 4 w 253"/>
                <a:gd name="T3" fmla="*/ 281 h 286"/>
                <a:gd name="T4" fmla="*/ 252 w 253"/>
                <a:gd name="T5" fmla="*/ 18 h 286"/>
                <a:gd name="T6" fmla="*/ 243 w 253"/>
                <a:gd name="T7" fmla="*/ 14 h 286"/>
                <a:gd name="T8" fmla="*/ 242 w 253"/>
                <a:gd name="T9" fmla="*/ 7 h 286"/>
                <a:gd name="T10" fmla="*/ 231 w 253"/>
                <a:gd name="T11" fmla="*/ 7 h 286"/>
                <a:gd name="T12" fmla="*/ 227 w 253"/>
                <a:gd name="T13" fmla="*/ 11 h 286"/>
                <a:gd name="T14" fmla="*/ 217 w 253"/>
                <a:gd name="T15" fmla="*/ 10 h 286"/>
                <a:gd name="T16" fmla="*/ 209 w 253"/>
                <a:gd name="T17" fmla="*/ 11 h 286"/>
                <a:gd name="T18" fmla="*/ 205 w 253"/>
                <a:gd name="T19" fmla="*/ 7 h 286"/>
                <a:gd name="T20" fmla="*/ 204 w 253"/>
                <a:gd name="T21" fmla="*/ 0 h 286"/>
                <a:gd name="T22" fmla="*/ 196 w 253"/>
                <a:gd name="T23" fmla="*/ 5 h 286"/>
                <a:gd name="T24" fmla="*/ 187 w 253"/>
                <a:gd name="T25" fmla="*/ 11 h 286"/>
                <a:gd name="T26" fmla="*/ 188 w 253"/>
                <a:gd name="T27" fmla="*/ 18 h 286"/>
                <a:gd name="T28" fmla="*/ 189 w 253"/>
                <a:gd name="T29" fmla="*/ 29 h 286"/>
                <a:gd name="T30" fmla="*/ 188 w 253"/>
                <a:gd name="T31" fmla="*/ 38 h 286"/>
                <a:gd name="T32" fmla="*/ 189 w 253"/>
                <a:gd name="T33" fmla="*/ 55 h 286"/>
                <a:gd name="T34" fmla="*/ 186 w 253"/>
                <a:gd name="T35" fmla="*/ 61 h 286"/>
                <a:gd name="T36" fmla="*/ 186 w 253"/>
                <a:gd name="T37" fmla="*/ 68 h 286"/>
                <a:gd name="T38" fmla="*/ 182 w 253"/>
                <a:gd name="T39" fmla="*/ 74 h 286"/>
                <a:gd name="T40" fmla="*/ 181 w 253"/>
                <a:gd name="T41" fmla="*/ 81 h 286"/>
                <a:gd name="T42" fmla="*/ 172 w 253"/>
                <a:gd name="T43" fmla="*/ 98 h 286"/>
                <a:gd name="T44" fmla="*/ 170 w 253"/>
                <a:gd name="T45" fmla="*/ 109 h 286"/>
                <a:gd name="T46" fmla="*/ 178 w 253"/>
                <a:gd name="T47" fmla="*/ 120 h 286"/>
                <a:gd name="T48" fmla="*/ 187 w 253"/>
                <a:gd name="T49" fmla="*/ 123 h 286"/>
                <a:gd name="T50" fmla="*/ 184 w 253"/>
                <a:gd name="T51" fmla="*/ 137 h 286"/>
                <a:gd name="T52" fmla="*/ 186 w 253"/>
                <a:gd name="T53" fmla="*/ 150 h 286"/>
                <a:gd name="T54" fmla="*/ 185 w 253"/>
                <a:gd name="T55" fmla="*/ 156 h 286"/>
                <a:gd name="T56" fmla="*/ 195 w 253"/>
                <a:gd name="T57" fmla="*/ 161 h 286"/>
                <a:gd name="T58" fmla="*/ 202 w 253"/>
                <a:gd name="T59" fmla="*/ 162 h 286"/>
                <a:gd name="T60" fmla="*/ 212 w 253"/>
                <a:gd name="T61" fmla="*/ 161 h 286"/>
                <a:gd name="T62" fmla="*/ 217 w 253"/>
                <a:gd name="T63" fmla="*/ 161 h 286"/>
                <a:gd name="T64" fmla="*/ 218 w 253"/>
                <a:gd name="T65" fmla="*/ 151 h 286"/>
                <a:gd name="T66" fmla="*/ 217 w 253"/>
                <a:gd name="T67" fmla="*/ 147 h 286"/>
                <a:gd name="T68" fmla="*/ 221 w 253"/>
                <a:gd name="T69" fmla="*/ 138 h 286"/>
                <a:gd name="T70" fmla="*/ 224 w 253"/>
                <a:gd name="T71" fmla="*/ 134 h 286"/>
                <a:gd name="T72" fmla="*/ 230 w 253"/>
                <a:gd name="T73" fmla="*/ 131 h 286"/>
                <a:gd name="T74" fmla="*/ 225 w 253"/>
                <a:gd name="T75" fmla="*/ 124 h 286"/>
                <a:gd name="T76" fmla="*/ 222 w 253"/>
                <a:gd name="T77" fmla="*/ 116 h 286"/>
                <a:gd name="T78" fmla="*/ 228 w 253"/>
                <a:gd name="T79" fmla="*/ 102 h 286"/>
                <a:gd name="T80" fmla="*/ 224 w 253"/>
                <a:gd name="T81" fmla="*/ 98 h 286"/>
                <a:gd name="T82" fmla="*/ 221 w 253"/>
                <a:gd name="T83" fmla="*/ 89 h 286"/>
                <a:gd name="T84" fmla="*/ 217 w 253"/>
                <a:gd name="T85" fmla="*/ 85 h 286"/>
                <a:gd name="T86" fmla="*/ 229 w 253"/>
                <a:gd name="T87" fmla="*/ 77 h 286"/>
                <a:gd name="T88" fmla="*/ 232 w 253"/>
                <a:gd name="T89" fmla="*/ 65 h 286"/>
                <a:gd name="T90" fmla="*/ 231 w 253"/>
                <a:gd name="T91" fmla="*/ 45 h 286"/>
                <a:gd name="T92" fmla="*/ 234 w 253"/>
                <a:gd name="T93" fmla="*/ 36 h 286"/>
                <a:gd name="T94" fmla="*/ 242 w 253"/>
                <a:gd name="T95" fmla="*/ 30 h 286"/>
                <a:gd name="T96" fmla="*/ 250 w 253"/>
                <a:gd name="T97" fmla="*/ 23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53" h="286">
                  <a:moveTo>
                    <a:pt x="15" y="285"/>
                  </a:moveTo>
                  <a:cubicBezTo>
                    <a:pt x="16" y="284"/>
                    <a:pt x="16" y="284"/>
                    <a:pt x="16" y="283"/>
                  </a:cubicBezTo>
                  <a:cubicBezTo>
                    <a:pt x="16" y="280"/>
                    <a:pt x="14" y="279"/>
                    <a:pt x="12" y="277"/>
                  </a:cubicBezTo>
                  <a:cubicBezTo>
                    <a:pt x="12" y="277"/>
                    <a:pt x="10" y="277"/>
                    <a:pt x="9" y="277"/>
                  </a:cubicBezTo>
                  <a:cubicBezTo>
                    <a:pt x="8" y="277"/>
                    <a:pt x="7" y="277"/>
                    <a:pt x="7" y="277"/>
                  </a:cubicBezTo>
                  <a:cubicBezTo>
                    <a:pt x="6" y="277"/>
                    <a:pt x="5" y="277"/>
                    <a:pt x="4" y="276"/>
                  </a:cubicBezTo>
                  <a:cubicBezTo>
                    <a:pt x="3" y="276"/>
                    <a:pt x="2" y="276"/>
                    <a:pt x="1" y="276"/>
                  </a:cubicBezTo>
                  <a:cubicBezTo>
                    <a:pt x="0" y="278"/>
                    <a:pt x="3" y="280"/>
                    <a:pt x="4" y="281"/>
                  </a:cubicBezTo>
                  <a:cubicBezTo>
                    <a:pt x="6" y="282"/>
                    <a:pt x="8" y="283"/>
                    <a:pt x="9" y="284"/>
                  </a:cubicBezTo>
                  <a:cubicBezTo>
                    <a:pt x="10" y="285"/>
                    <a:pt x="11" y="286"/>
                    <a:pt x="13" y="286"/>
                  </a:cubicBezTo>
                  <a:cubicBezTo>
                    <a:pt x="13" y="286"/>
                    <a:pt x="15" y="285"/>
                    <a:pt x="15" y="285"/>
                  </a:cubicBezTo>
                  <a:moveTo>
                    <a:pt x="252" y="18"/>
                  </a:moveTo>
                  <a:cubicBezTo>
                    <a:pt x="250" y="17"/>
                    <a:pt x="249" y="16"/>
                    <a:pt x="248" y="16"/>
                  </a:cubicBezTo>
                  <a:cubicBezTo>
                    <a:pt x="247" y="16"/>
                    <a:pt x="246" y="16"/>
                    <a:pt x="245" y="16"/>
                  </a:cubicBezTo>
                  <a:cubicBezTo>
                    <a:pt x="245" y="16"/>
                    <a:pt x="245" y="16"/>
                    <a:pt x="244" y="16"/>
                  </a:cubicBezTo>
                  <a:cubicBezTo>
                    <a:pt x="244" y="15"/>
                    <a:pt x="243" y="14"/>
                    <a:pt x="243" y="14"/>
                  </a:cubicBezTo>
                  <a:cubicBezTo>
                    <a:pt x="243" y="13"/>
                    <a:pt x="243" y="12"/>
                    <a:pt x="243" y="12"/>
                  </a:cubicBezTo>
                  <a:cubicBezTo>
                    <a:pt x="244" y="11"/>
                    <a:pt x="245" y="10"/>
                    <a:pt x="244" y="9"/>
                  </a:cubicBezTo>
                  <a:cubicBezTo>
                    <a:pt x="245" y="6"/>
                    <a:pt x="245" y="6"/>
                    <a:pt x="245" y="6"/>
                  </a:cubicBezTo>
                  <a:cubicBezTo>
                    <a:pt x="244" y="6"/>
                    <a:pt x="243" y="7"/>
                    <a:pt x="242" y="7"/>
                  </a:cubicBezTo>
                  <a:cubicBezTo>
                    <a:pt x="241" y="7"/>
                    <a:pt x="239" y="7"/>
                    <a:pt x="238" y="6"/>
                  </a:cubicBezTo>
                  <a:cubicBezTo>
                    <a:pt x="238" y="6"/>
                    <a:pt x="239" y="6"/>
                    <a:pt x="238" y="6"/>
                  </a:cubicBezTo>
                  <a:cubicBezTo>
                    <a:pt x="237" y="6"/>
                    <a:pt x="236" y="6"/>
                    <a:pt x="236" y="6"/>
                  </a:cubicBezTo>
                  <a:cubicBezTo>
                    <a:pt x="235" y="6"/>
                    <a:pt x="232" y="6"/>
                    <a:pt x="231" y="7"/>
                  </a:cubicBezTo>
                  <a:cubicBezTo>
                    <a:pt x="231" y="7"/>
                    <a:pt x="231" y="6"/>
                    <a:pt x="231" y="6"/>
                  </a:cubicBezTo>
                  <a:cubicBezTo>
                    <a:pt x="230" y="7"/>
                    <a:pt x="230" y="7"/>
                    <a:pt x="230" y="8"/>
                  </a:cubicBezTo>
                  <a:cubicBezTo>
                    <a:pt x="230" y="8"/>
                    <a:pt x="229" y="8"/>
                    <a:pt x="229" y="9"/>
                  </a:cubicBezTo>
                  <a:cubicBezTo>
                    <a:pt x="228" y="10"/>
                    <a:pt x="228" y="10"/>
                    <a:pt x="227" y="11"/>
                  </a:cubicBezTo>
                  <a:cubicBezTo>
                    <a:pt x="225" y="11"/>
                    <a:pt x="222" y="9"/>
                    <a:pt x="221" y="12"/>
                  </a:cubicBezTo>
                  <a:cubicBezTo>
                    <a:pt x="220" y="12"/>
                    <a:pt x="220" y="12"/>
                    <a:pt x="219" y="11"/>
                  </a:cubicBezTo>
                  <a:cubicBezTo>
                    <a:pt x="218" y="11"/>
                    <a:pt x="218" y="12"/>
                    <a:pt x="217" y="12"/>
                  </a:cubicBezTo>
                  <a:cubicBezTo>
                    <a:pt x="217" y="11"/>
                    <a:pt x="217" y="11"/>
                    <a:pt x="217" y="10"/>
                  </a:cubicBezTo>
                  <a:cubicBezTo>
                    <a:pt x="216" y="10"/>
                    <a:pt x="215" y="10"/>
                    <a:pt x="214" y="10"/>
                  </a:cubicBezTo>
                  <a:cubicBezTo>
                    <a:pt x="214" y="10"/>
                    <a:pt x="213" y="11"/>
                    <a:pt x="212" y="11"/>
                  </a:cubicBezTo>
                  <a:cubicBezTo>
                    <a:pt x="211" y="11"/>
                    <a:pt x="212" y="10"/>
                    <a:pt x="211" y="9"/>
                  </a:cubicBezTo>
                  <a:cubicBezTo>
                    <a:pt x="209" y="8"/>
                    <a:pt x="209" y="10"/>
                    <a:pt x="209" y="11"/>
                  </a:cubicBezTo>
                  <a:cubicBezTo>
                    <a:pt x="208" y="12"/>
                    <a:pt x="208" y="12"/>
                    <a:pt x="207" y="12"/>
                  </a:cubicBezTo>
                  <a:cubicBezTo>
                    <a:pt x="206" y="12"/>
                    <a:pt x="205" y="13"/>
                    <a:pt x="205" y="13"/>
                  </a:cubicBezTo>
                  <a:cubicBezTo>
                    <a:pt x="204" y="13"/>
                    <a:pt x="204" y="10"/>
                    <a:pt x="204" y="9"/>
                  </a:cubicBezTo>
                  <a:cubicBezTo>
                    <a:pt x="204" y="8"/>
                    <a:pt x="205" y="8"/>
                    <a:pt x="205" y="7"/>
                  </a:cubicBezTo>
                  <a:cubicBezTo>
                    <a:pt x="206" y="7"/>
                    <a:pt x="206" y="6"/>
                    <a:pt x="206" y="5"/>
                  </a:cubicBezTo>
                  <a:cubicBezTo>
                    <a:pt x="205" y="5"/>
                    <a:pt x="205" y="5"/>
                    <a:pt x="204" y="5"/>
                  </a:cubicBezTo>
                  <a:cubicBezTo>
                    <a:pt x="204" y="4"/>
                    <a:pt x="204" y="3"/>
                    <a:pt x="204" y="2"/>
                  </a:cubicBezTo>
                  <a:cubicBezTo>
                    <a:pt x="204" y="2"/>
                    <a:pt x="205" y="1"/>
                    <a:pt x="204" y="0"/>
                  </a:cubicBezTo>
                  <a:cubicBezTo>
                    <a:pt x="203" y="0"/>
                    <a:pt x="203" y="1"/>
                    <a:pt x="202" y="1"/>
                  </a:cubicBezTo>
                  <a:cubicBezTo>
                    <a:pt x="202" y="2"/>
                    <a:pt x="202" y="2"/>
                    <a:pt x="202" y="3"/>
                  </a:cubicBezTo>
                  <a:cubicBezTo>
                    <a:pt x="201" y="3"/>
                    <a:pt x="201" y="3"/>
                    <a:pt x="200" y="3"/>
                  </a:cubicBezTo>
                  <a:cubicBezTo>
                    <a:pt x="199" y="3"/>
                    <a:pt x="197" y="4"/>
                    <a:pt x="196" y="5"/>
                  </a:cubicBezTo>
                  <a:cubicBezTo>
                    <a:pt x="195" y="6"/>
                    <a:pt x="193" y="7"/>
                    <a:pt x="192" y="7"/>
                  </a:cubicBezTo>
                  <a:cubicBezTo>
                    <a:pt x="191" y="7"/>
                    <a:pt x="190" y="8"/>
                    <a:pt x="189" y="8"/>
                  </a:cubicBezTo>
                  <a:cubicBezTo>
                    <a:pt x="189" y="9"/>
                    <a:pt x="189" y="10"/>
                    <a:pt x="188" y="10"/>
                  </a:cubicBezTo>
                  <a:cubicBezTo>
                    <a:pt x="188" y="11"/>
                    <a:pt x="187" y="11"/>
                    <a:pt x="187" y="11"/>
                  </a:cubicBezTo>
                  <a:cubicBezTo>
                    <a:pt x="187" y="12"/>
                    <a:pt x="187" y="12"/>
                    <a:pt x="187" y="13"/>
                  </a:cubicBezTo>
                  <a:cubicBezTo>
                    <a:pt x="187" y="13"/>
                    <a:pt x="187" y="13"/>
                    <a:pt x="187" y="14"/>
                  </a:cubicBezTo>
                  <a:cubicBezTo>
                    <a:pt x="187" y="14"/>
                    <a:pt x="187" y="15"/>
                    <a:pt x="187" y="16"/>
                  </a:cubicBezTo>
                  <a:cubicBezTo>
                    <a:pt x="187" y="17"/>
                    <a:pt x="187" y="17"/>
                    <a:pt x="188" y="18"/>
                  </a:cubicBezTo>
                  <a:cubicBezTo>
                    <a:pt x="189" y="20"/>
                    <a:pt x="189" y="22"/>
                    <a:pt x="188" y="23"/>
                  </a:cubicBezTo>
                  <a:cubicBezTo>
                    <a:pt x="188" y="24"/>
                    <a:pt x="188" y="24"/>
                    <a:pt x="188" y="25"/>
                  </a:cubicBezTo>
                  <a:cubicBezTo>
                    <a:pt x="187" y="26"/>
                    <a:pt x="188" y="26"/>
                    <a:pt x="188" y="27"/>
                  </a:cubicBezTo>
                  <a:cubicBezTo>
                    <a:pt x="189" y="27"/>
                    <a:pt x="189" y="28"/>
                    <a:pt x="189" y="29"/>
                  </a:cubicBezTo>
                  <a:cubicBezTo>
                    <a:pt x="189" y="30"/>
                    <a:pt x="188" y="30"/>
                    <a:pt x="188" y="30"/>
                  </a:cubicBezTo>
                  <a:cubicBezTo>
                    <a:pt x="187" y="30"/>
                    <a:pt x="186" y="31"/>
                    <a:pt x="186" y="31"/>
                  </a:cubicBezTo>
                  <a:cubicBezTo>
                    <a:pt x="186" y="32"/>
                    <a:pt x="186" y="32"/>
                    <a:pt x="186" y="33"/>
                  </a:cubicBezTo>
                  <a:cubicBezTo>
                    <a:pt x="186" y="35"/>
                    <a:pt x="187" y="36"/>
                    <a:pt x="188" y="38"/>
                  </a:cubicBezTo>
                  <a:cubicBezTo>
                    <a:pt x="188" y="38"/>
                    <a:pt x="188" y="38"/>
                    <a:pt x="188" y="39"/>
                  </a:cubicBezTo>
                  <a:cubicBezTo>
                    <a:pt x="188" y="41"/>
                    <a:pt x="189" y="43"/>
                    <a:pt x="190" y="45"/>
                  </a:cubicBezTo>
                  <a:cubicBezTo>
                    <a:pt x="190" y="47"/>
                    <a:pt x="190" y="49"/>
                    <a:pt x="190" y="51"/>
                  </a:cubicBezTo>
                  <a:cubicBezTo>
                    <a:pt x="190" y="52"/>
                    <a:pt x="189" y="54"/>
                    <a:pt x="189" y="55"/>
                  </a:cubicBezTo>
                  <a:cubicBezTo>
                    <a:pt x="188" y="56"/>
                    <a:pt x="188" y="57"/>
                    <a:pt x="187" y="58"/>
                  </a:cubicBezTo>
                  <a:cubicBezTo>
                    <a:pt x="187" y="58"/>
                    <a:pt x="187" y="58"/>
                    <a:pt x="187" y="59"/>
                  </a:cubicBezTo>
                  <a:cubicBezTo>
                    <a:pt x="187" y="59"/>
                    <a:pt x="187" y="60"/>
                    <a:pt x="186" y="60"/>
                  </a:cubicBezTo>
                  <a:cubicBezTo>
                    <a:pt x="186" y="60"/>
                    <a:pt x="186" y="61"/>
                    <a:pt x="186" y="61"/>
                  </a:cubicBezTo>
                  <a:cubicBezTo>
                    <a:pt x="186" y="61"/>
                    <a:pt x="186" y="62"/>
                    <a:pt x="186" y="63"/>
                  </a:cubicBezTo>
                  <a:cubicBezTo>
                    <a:pt x="186" y="63"/>
                    <a:pt x="186" y="63"/>
                    <a:pt x="186" y="63"/>
                  </a:cubicBezTo>
                  <a:cubicBezTo>
                    <a:pt x="186" y="64"/>
                    <a:pt x="186" y="65"/>
                    <a:pt x="186" y="66"/>
                  </a:cubicBezTo>
                  <a:cubicBezTo>
                    <a:pt x="186" y="67"/>
                    <a:pt x="186" y="67"/>
                    <a:pt x="186" y="68"/>
                  </a:cubicBezTo>
                  <a:cubicBezTo>
                    <a:pt x="186" y="68"/>
                    <a:pt x="186" y="68"/>
                    <a:pt x="186" y="69"/>
                  </a:cubicBezTo>
                  <a:cubicBezTo>
                    <a:pt x="186" y="69"/>
                    <a:pt x="186" y="69"/>
                    <a:pt x="186" y="70"/>
                  </a:cubicBezTo>
                  <a:cubicBezTo>
                    <a:pt x="185" y="70"/>
                    <a:pt x="185" y="71"/>
                    <a:pt x="184" y="71"/>
                  </a:cubicBezTo>
                  <a:cubicBezTo>
                    <a:pt x="184" y="72"/>
                    <a:pt x="183" y="73"/>
                    <a:pt x="182" y="74"/>
                  </a:cubicBezTo>
                  <a:cubicBezTo>
                    <a:pt x="181" y="75"/>
                    <a:pt x="181" y="77"/>
                    <a:pt x="181" y="78"/>
                  </a:cubicBezTo>
                  <a:cubicBezTo>
                    <a:pt x="181" y="79"/>
                    <a:pt x="181" y="79"/>
                    <a:pt x="181" y="80"/>
                  </a:cubicBezTo>
                  <a:cubicBezTo>
                    <a:pt x="181" y="80"/>
                    <a:pt x="181" y="80"/>
                    <a:pt x="181" y="81"/>
                  </a:cubicBezTo>
                  <a:cubicBezTo>
                    <a:pt x="181" y="81"/>
                    <a:pt x="181" y="81"/>
                    <a:pt x="181" y="81"/>
                  </a:cubicBezTo>
                  <a:cubicBezTo>
                    <a:pt x="181" y="83"/>
                    <a:pt x="180" y="85"/>
                    <a:pt x="179" y="87"/>
                  </a:cubicBezTo>
                  <a:cubicBezTo>
                    <a:pt x="177" y="89"/>
                    <a:pt x="176" y="91"/>
                    <a:pt x="174" y="93"/>
                  </a:cubicBezTo>
                  <a:cubicBezTo>
                    <a:pt x="174" y="94"/>
                    <a:pt x="173" y="94"/>
                    <a:pt x="173" y="95"/>
                  </a:cubicBezTo>
                  <a:cubicBezTo>
                    <a:pt x="172" y="96"/>
                    <a:pt x="172" y="97"/>
                    <a:pt x="172" y="98"/>
                  </a:cubicBezTo>
                  <a:cubicBezTo>
                    <a:pt x="172" y="99"/>
                    <a:pt x="171" y="100"/>
                    <a:pt x="171" y="101"/>
                  </a:cubicBezTo>
                  <a:cubicBezTo>
                    <a:pt x="171" y="103"/>
                    <a:pt x="171" y="104"/>
                    <a:pt x="170" y="106"/>
                  </a:cubicBezTo>
                  <a:cubicBezTo>
                    <a:pt x="170" y="107"/>
                    <a:pt x="170" y="107"/>
                    <a:pt x="170" y="108"/>
                  </a:cubicBezTo>
                  <a:cubicBezTo>
                    <a:pt x="170" y="108"/>
                    <a:pt x="170" y="108"/>
                    <a:pt x="170" y="109"/>
                  </a:cubicBezTo>
                  <a:cubicBezTo>
                    <a:pt x="170" y="109"/>
                    <a:pt x="171" y="110"/>
                    <a:pt x="171" y="110"/>
                  </a:cubicBezTo>
                  <a:cubicBezTo>
                    <a:pt x="172" y="110"/>
                    <a:pt x="174" y="110"/>
                    <a:pt x="174" y="111"/>
                  </a:cubicBezTo>
                  <a:cubicBezTo>
                    <a:pt x="175" y="112"/>
                    <a:pt x="174" y="114"/>
                    <a:pt x="175" y="116"/>
                  </a:cubicBezTo>
                  <a:cubicBezTo>
                    <a:pt x="175" y="118"/>
                    <a:pt x="178" y="117"/>
                    <a:pt x="178" y="120"/>
                  </a:cubicBezTo>
                  <a:cubicBezTo>
                    <a:pt x="177" y="121"/>
                    <a:pt x="177" y="120"/>
                    <a:pt x="177" y="121"/>
                  </a:cubicBezTo>
                  <a:cubicBezTo>
                    <a:pt x="176" y="123"/>
                    <a:pt x="180" y="122"/>
                    <a:pt x="181" y="121"/>
                  </a:cubicBezTo>
                  <a:cubicBezTo>
                    <a:pt x="182" y="121"/>
                    <a:pt x="184" y="120"/>
                    <a:pt x="185" y="120"/>
                  </a:cubicBezTo>
                  <a:cubicBezTo>
                    <a:pt x="185" y="121"/>
                    <a:pt x="187" y="123"/>
                    <a:pt x="187" y="123"/>
                  </a:cubicBezTo>
                  <a:cubicBezTo>
                    <a:pt x="187" y="124"/>
                    <a:pt x="186" y="125"/>
                    <a:pt x="186" y="126"/>
                  </a:cubicBezTo>
                  <a:cubicBezTo>
                    <a:pt x="186" y="128"/>
                    <a:pt x="186" y="129"/>
                    <a:pt x="186" y="131"/>
                  </a:cubicBezTo>
                  <a:cubicBezTo>
                    <a:pt x="186" y="132"/>
                    <a:pt x="186" y="133"/>
                    <a:pt x="186" y="134"/>
                  </a:cubicBezTo>
                  <a:cubicBezTo>
                    <a:pt x="185" y="135"/>
                    <a:pt x="184" y="136"/>
                    <a:pt x="184" y="137"/>
                  </a:cubicBezTo>
                  <a:cubicBezTo>
                    <a:pt x="184" y="139"/>
                    <a:pt x="187" y="139"/>
                    <a:pt x="188" y="140"/>
                  </a:cubicBezTo>
                  <a:cubicBezTo>
                    <a:pt x="188" y="141"/>
                    <a:pt x="188" y="142"/>
                    <a:pt x="188" y="143"/>
                  </a:cubicBezTo>
                  <a:cubicBezTo>
                    <a:pt x="188" y="145"/>
                    <a:pt x="187" y="146"/>
                    <a:pt x="186" y="147"/>
                  </a:cubicBezTo>
                  <a:cubicBezTo>
                    <a:pt x="186" y="148"/>
                    <a:pt x="186" y="149"/>
                    <a:pt x="186" y="150"/>
                  </a:cubicBezTo>
                  <a:cubicBezTo>
                    <a:pt x="186" y="150"/>
                    <a:pt x="186" y="150"/>
                    <a:pt x="186" y="151"/>
                  </a:cubicBezTo>
                  <a:cubicBezTo>
                    <a:pt x="186" y="151"/>
                    <a:pt x="186" y="152"/>
                    <a:pt x="186" y="153"/>
                  </a:cubicBezTo>
                  <a:cubicBezTo>
                    <a:pt x="186" y="153"/>
                    <a:pt x="186" y="154"/>
                    <a:pt x="186" y="154"/>
                  </a:cubicBezTo>
                  <a:cubicBezTo>
                    <a:pt x="185" y="155"/>
                    <a:pt x="185" y="155"/>
                    <a:pt x="185" y="156"/>
                  </a:cubicBezTo>
                  <a:cubicBezTo>
                    <a:pt x="185" y="156"/>
                    <a:pt x="184" y="157"/>
                    <a:pt x="184" y="158"/>
                  </a:cubicBezTo>
                  <a:cubicBezTo>
                    <a:pt x="183" y="160"/>
                    <a:pt x="184" y="162"/>
                    <a:pt x="183" y="164"/>
                  </a:cubicBezTo>
                  <a:cubicBezTo>
                    <a:pt x="185" y="164"/>
                    <a:pt x="187" y="162"/>
                    <a:pt x="189" y="161"/>
                  </a:cubicBezTo>
                  <a:cubicBezTo>
                    <a:pt x="191" y="161"/>
                    <a:pt x="193" y="161"/>
                    <a:pt x="195" y="161"/>
                  </a:cubicBezTo>
                  <a:cubicBezTo>
                    <a:pt x="196" y="161"/>
                    <a:pt x="196" y="161"/>
                    <a:pt x="197" y="161"/>
                  </a:cubicBezTo>
                  <a:cubicBezTo>
                    <a:pt x="197" y="161"/>
                    <a:pt x="198" y="161"/>
                    <a:pt x="199" y="161"/>
                  </a:cubicBezTo>
                  <a:cubicBezTo>
                    <a:pt x="199" y="161"/>
                    <a:pt x="200" y="161"/>
                    <a:pt x="200" y="161"/>
                  </a:cubicBezTo>
                  <a:cubicBezTo>
                    <a:pt x="201" y="162"/>
                    <a:pt x="202" y="162"/>
                    <a:pt x="202" y="162"/>
                  </a:cubicBezTo>
                  <a:cubicBezTo>
                    <a:pt x="203" y="163"/>
                    <a:pt x="204" y="163"/>
                    <a:pt x="205" y="163"/>
                  </a:cubicBezTo>
                  <a:cubicBezTo>
                    <a:pt x="206" y="163"/>
                    <a:pt x="206" y="163"/>
                    <a:pt x="207" y="163"/>
                  </a:cubicBezTo>
                  <a:cubicBezTo>
                    <a:pt x="208" y="163"/>
                    <a:pt x="208" y="163"/>
                    <a:pt x="208" y="162"/>
                  </a:cubicBezTo>
                  <a:cubicBezTo>
                    <a:pt x="210" y="162"/>
                    <a:pt x="211" y="161"/>
                    <a:pt x="212" y="161"/>
                  </a:cubicBezTo>
                  <a:cubicBezTo>
                    <a:pt x="213" y="161"/>
                    <a:pt x="213" y="161"/>
                    <a:pt x="214" y="161"/>
                  </a:cubicBezTo>
                  <a:cubicBezTo>
                    <a:pt x="214" y="161"/>
                    <a:pt x="214" y="161"/>
                    <a:pt x="214" y="161"/>
                  </a:cubicBezTo>
                  <a:cubicBezTo>
                    <a:pt x="215" y="161"/>
                    <a:pt x="216" y="161"/>
                    <a:pt x="217" y="161"/>
                  </a:cubicBezTo>
                  <a:cubicBezTo>
                    <a:pt x="217" y="161"/>
                    <a:pt x="217" y="161"/>
                    <a:pt x="217" y="161"/>
                  </a:cubicBezTo>
                  <a:cubicBezTo>
                    <a:pt x="217" y="161"/>
                    <a:pt x="218" y="161"/>
                    <a:pt x="218" y="161"/>
                  </a:cubicBezTo>
                  <a:cubicBezTo>
                    <a:pt x="218" y="160"/>
                    <a:pt x="218" y="159"/>
                    <a:pt x="218" y="158"/>
                  </a:cubicBezTo>
                  <a:cubicBezTo>
                    <a:pt x="218" y="156"/>
                    <a:pt x="218" y="155"/>
                    <a:pt x="218" y="153"/>
                  </a:cubicBezTo>
                  <a:cubicBezTo>
                    <a:pt x="218" y="153"/>
                    <a:pt x="219" y="152"/>
                    <a:pt x="218" y="151"/>
                  </a:cubicBezTo>
                  <a:cubicBezTo>
                    <a:pt x="218" y="151"/>
                    <a:pt x="218" y="151"/>
                    <a:pt x="218" y="151"/>
                  </a:cubicBezTo>
                  <a:cubicBezTo>
                    <a:pt x="218" y="151"/>
                    <a:pt x="218" y="150"/>
                    <a:pt x="218" y="150"/>
                  </a:cubicBezTo>
                  <a:cubicBezTo>
                    <a:pt x="218" y="150"/>
                    <a:pt x="218" y="149"/>
                    <a:pt x="217" y="149"/>
                  </a:cubicBezTo>
                  <a:cubicBezTo>
                    <a:pt x="217" y="148"/>
                    <a:pt x="217" y="148"/>
                    <a:pt x="217" y="147"/>
                  </a:cubicBezTo>
                  <a:cubicBezTo>
                    <a:pt x="217" y="145"/>
                    <a:pt x="218" y="144"/>
                    <a:pt x="218" y="142"/>
                  </a:cubicBezTo>
                  <a:cubicBezTo>
                    <a:pt x="219" y="142"/>
                    <a:pt x="219" y="142"/>
                    <a:pt x="219" y="142"/>
                  </a:cubicBezTo>
                  <a:cubicBezTo>
                    <a:pt x="220" y="141"/>
                    <a:pt x="220" y="140"/>
                    <a:pt x="220" y="140"/>
                  </a:cubicBezTo>
                  <a:cubicBezTo>
                    <a:pt x="220" y="139"/>
                    <a:pt x="221" y="139"/>
                    <a:pt x="221" y="138"/>
                  </a:cubicBezTo>
                  <a:cubicBezTo>
                    <a:pt x="221" y="138"/>
                    <a:pt x="221" y="138"/>
                    <a:pt x="221" y="138"/>
                  </a:cubicBezTo>
                  <a:cubicBezTo>
                    <a:pt x="221" y="138"/>
                    <a:pt x="222" y="137"/>
                    <a:pt x="222" y="137"/>
                  </a:cubicBezTo>
                  <a:cubicBezTo>
                    <a:pt x="222" y="136"/>
                    <a:pt x="222" y="136"/>
                    <a:pt x="222" y="135"/>
                  </a:cubicBezTo>
                  <a:cubicBezTo>
                    <a:pt x="222" y="134"/>
                    <a:pt x="223" y="134"/>
                    <a:pt x="224" y="134"/>
                  </a:cubicBezTo>
                  <a:cubicBezTo>
                    <a:pt x="225" y="134"/>
                    <a:pt x="226" y="134"/>
                    <a:pt x="226" y="134"/>
                  </a:cubicBezTo>
                  <a:cubicBezTo>
                    <a:pt x="226" y="133"/>
                    <a:pt x="227" y="133"/>
                    <a:pt x="227" y="133"/>
                  </a:cubicBezTo>
                  <a:cubicBezTo>
                    <a:pt x="227" y="133"/>
                    <a:pt x="227" y="133"/>
                    <a:pt x="228" y="133"/>
                  </a:cubicBezTo>
                  <a:cubicBezTo>
                    <a:pt x="229" y="132"/>
                    <a:pt x="230" y="132"/>
                    <a:pt x="230" y="131"/>
                  </a:cubicBezTo>
                  <a:cubicBezTo>
                    <a:pt x="230" y="130"/>
                    <a:pt x="230" y="128"/>
                    <a:pt x="229" y="128"/>
                  </a:cubicBezTo>
                  <a:cubicBezTo>
                    <a:pt x="229" y="128"/>
                    <a:pt x="228" y="129"/>
                    <a:pt x="227" y="128"/>
                  </a:cubicBezTo>
                  <a:cubicBezTo>
                    <a:pt x="226" y="128"/>
                    <a:pt x="227" y="128"/>
                    <a:pt x="226" y="127"/>
                  </a:cubicBezTo>
                  <a:cubicBezTo>
                    <a:pt x="226" y="126"/>
                    <a:pt x="225" y="125"/>
                    <a:pt x="225" y="124"/>
                  </a:cubicBezTo>
                  <a:cubicBezTo>
                    <a:pt x="225" y="124"/>
                    <a:pt x="224" y="124"/>
                    <a:pt x="224" y="123"/>
                  </a:cubicBezTo>
                  <a:cubicBezTo>
                    <a:pt x="224" y="123"/>
                    <a:pt x="224" y="122"/>
                    <a:pt x="224" y="122"/>
                  </a:cubicBezTo>
                  <a:cubicBezTo>
                    <a:pt x="224" y="122"/>
                    <a:pt x="224" y="122"/>
                    <a:pt x="223" y="122"/>
                  </a:cubicBezTo>
                  <a:cubicBezTo>
                    <a:pt x="222" y="120"/>
                    <a:pt x="222" y="118"/>
                    <a:pt x="222" y="116"/>
                  </a:cubicBezTo>
                  <a:cubicBezTo>
                    <a:pt x="222" y="115"/>
                    <a:pt x="223" y="113"/>
                    <a:pt x="224" y="112"/>
                  </a:cubicBezTo>
                  <a:cubicBezTo>
                    <a:pt x="224" y="111"/>
                    <a:pt x="225" y="110"/>
                    <a:pt x="226" y="109"/>
                  </a:cubicBezTo>
                  <a:cubicBezTo>
                    <a:pt x="227" y="109"/>
                    <a:pt x="227" y="108"/>
                    <a:pt x="228" y="108"/>
                  </a:cubicBezTo>
                  <a:cubicBezTo>
                    <a:pt x="230" y="107"/>
                    <a:pt x="229" y="104"/>
                    <a:pt x="228" y="102"/>
                  </a:cubicBezTo>
                  <a:cubicBezTo>
                    <a:pt x="228" y="101"/>
                    <a:pt x="228" y="101"/>
                    <a:pt x="228" y="101"/>
                  </a:cubicBezTo>
                  <a:cubicBezTo>
                    <a:pt x="228" y="100"/>
                    <a:pt x="227" y="100"/>
                    <a:pt x="227" y="100"/>
                  </a:cubicBezTo>
                  <a:cubicBezTo>
                    <a:pt x="226" y="100"/>
                    <a:pt x="226" y="99"/>
                    <a:pt x="225" y="99"/>
                  </a:cubicBezTo>
                  <a:cubicBezTo>
                    <a:pt x="225" y="99"/>
                    <a:pt x="224" y="99"/>
                    <a:pt x="224" y="98"/>
                  </a:cubicBezTo>
                  <a:cubicBezTo>
                    <a:pt x="223" y="98"/>
                    <a:pt x="224" y="97"/>
                    <a:pt x="223" y="96"/>
                  </a:cubicBezTo>
                  <a:cubicBezTo>
                    <a:pt x="223" y="96"/>
                    <a:pt x="222" y="95"/>
                    <a:pt x="222" y="96"/>
                  </a:cubicBezTo>
                  <a:cubicBezTo>
                    <a:pt x="222" y="94"/>
                    <a:pt x="222" y="92"/>
                    <a:pt x="221" y="90"/>
                  </a:cubicBezTo>
                  <a:cubicBezTo>
                    <a:pt x="221" y="90"/>
                    <a:pt x="221" y="89"/>
                    <a:pt x="221" y="89"/>
                  </a:cubicBezTo>
                  <a:cubicBezTo>
                    <a:pt x="221" y="89"/>
                    <a:pt x="221" y="89"/>
                    <a:pt x="221" y="89"/>
                  </a:cubicBezTo>
                  <a:cubicBezTo>
                    <a:pt x="220" y="89"/>
                    <a:pt x="220" y="89"/>
                    <a:pt x="220" y="89"/>
                  </a:cubicBezTo>
                  <a:cubicBezTo>
                    <a:pt x="219" y="88"/>
                    <a:pt x="219" y="87"/>
                    <a:pt x="219" y="87"/>
                  </a:cubicBezTo>
                  <a:cubicBezTo>
                    <a:pt x="218" y="86"/>
                    <a:pt x="217" y="85"/>
                    <a:pt x="217" y="85"/>
                  </a:cubicBezTo>
                  <a:cubicBezTo>
                    <a:pt x="218" y="84"/>
                    <a:pt x="220" y="84"/>
                    <a:pt x="221" y="84"/>
                  </a:cubicBezTo>
                  <a:cubicBezTo>
                    <a:pt x="223" y="84"/>
                    <a:pt x="227" y="84"/>
                    <a:pt x="227" y="82"/>
                  </a:cubicBezTo>
                  <a:cubicBezTo>
                    <a:pt x="228" y="81"/>
                    <a:pt x="227" y="80"/>
                    <a:pt x="227" y="79"/>
                  </a:cubicBezTo>
                  <a:cubicBezTo>
                    <a:pt x="228" y="78"/>
                    <a:pt x="229" y="77"/>
                    <a:pt x="229" y="77"/>
                  </a:cubicBezTo>
                  <a:cubicBezTo>
                    <a:pt x="230" y="76"/>
                    <a:pt x="231" y="75"/>
                    <a:pt x="231" y="73"/>
                  </a:cubicBezTo>
                  <a:cubicBezTo>
                    <a:pt x="230" y="71"/>
                    <a:pt x="228" y="70"/>
                    <a:pt x="228" y="68"/>
                  </a:cubicBezTo>
                  <a:cubicBezTo>
                    <a:pt x="229" y="68"/>
                    <a:pt x="229" y="67"/>
                    <a:pt x="230" y="67"/>
                  </a:cubicBezTo>
                  <a:cubicBezTo>
                    <a:pt x="231" y="66"/>
                    <a:pt x="232" y="66"/>
                    <a:pt x="232" y="65"/>
                  </a:cubicBezTo>
                  <a:cubicBezTo>
                    <a:pt x="232" y="63"/>
                    <a:pt x="232" y="61"/>
                    <a:pt x="232" y="60"/>
                  </a:cubicBezTo>
                  <a:cubicBezTo>
                    <a:pt x="232" y="58"/>
                    <a:pt x="232" y="57"/>
                    <a:pt x="232" y="56"/>
                  </a:cubicBezTo>
                  <a:cubicBezTo>
                    <a:pt x="232" y="53"/>
                    <a:pt x="232" y="51"/>
                    <a:pt x="231" y="48"/>
                  </a:cubicBezTo>
                  <a:cubicBezTo>
                    <a:pt x="231" y="47"/>
                    <a:pt x="231" y="46"/>
                    <a:pt x="231" y="45"/>
                  </a:cubicBezTo>
                  <a:cubicBezTo>
                    <a:pt x="231" y="44"/>
                    <a:pt x="232" y="44"/>
                    <a:pt x="231" y="44"/>
                  </a:cubicBezTo>
                  <a:cubicBezTo>
                    <a:pt x="231" y="43"/>
                    <a:pt x="230" y="43"/>
                    <a:pt x="230" y="43"/>
                  </a:cubicBezTo>
                  <a:cubicBezTo>
                    <a:pt x="229" y="42"/>
                    <a:pt x="230" y="41"/>
                    <a:pt x="231" y="41"/>
                  </a:cubicBezTo>
                  <a:cubicBezTo>
                    <a:pt x="231" y="39"/>
                    <a:pt x="233" y="37"/>
                    <a:pt x="234" y="36"/>
                  </a:cubicBezTo>
                  <a:cubicBezTo>
                    <a:pt x="235" y="35"/>
                    <a:pt x="235" y="35"/>
                    <a:pt x="236" y="35"/>
                  </a:cubicBezTo>
                  <a:cubicBezTo>
                    <a:pt x="237" y="35"/>
                    <a:pt x="239" y="34"/>
                    <a:pt x="239" y="33"/>
                  </a:cubicBezTo>
                  <a:cubicBezTo>
                    <a:pt x="240" y="33"/>
                    <a:pt x="240" y="32"/>
                    <a:pt x="241" y="31"/>
                  </a:cubicBezTo>
                  <a:cubicBezTo>
                    <a:pt x="241" y="31"/>
                    <a:pt x="242" y="30"/>
                    <a:pt x="242" y="30"/>
                  </a:cubicBezTo>
                  <a:cubicBezTo>
                    <a:pt x="243" y="29"/>
                    <a:pt x="244" y="29"/>
                    <a:pt x="245" y="28"/>
                  </a:cubicBezTo>
                  <a:cubicBezTo>
                    <a:pt x="246" y="28"/>
                    <a:pt x="246" y="28"/>
                    <a:pt x="247" y="27"/>
                  </a:cubicBezTo>
                  <a:cubicBezTo>
                    <a:pt x="247" y="27"/>
                    <a:pt x="248" y="27"/>
                    <a:pt x="248" y="26"/>
                  </a:cubicBezTo>
                  <a:cubicBezTo>
                    <a:pt x="249" y="25"/>
                    <a:pt x="249" y="24"/>
                    <a:pt x="250" y="23"/>
                  </a:cubicBezTo>
                  <a:cubicBezTo>
                    <a:pt x="251" y="22"/>
                    <a:pt x="253" y="21"/>
                    <a:pt x="253" y="19"/>
                  </a:cubicBezTo>
                  <a:cubicBezTo>
                    <a:pt x="253" y="18"/>
                    <a:pt x="253" y="18"/>
                    <a:pt x="252" y="1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56D3D7BD-356E-A3B5-A9A3-D153558659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1788" y="3752851"/>
              <a:ext cx="522288" cy="504825"/>
            </a:xfrm>
            <a:custGeom>
              <a:avLst/>
              <a:gdLst>
                <a:gd name="T0" fmla="*/ 467 w 505"/>
                <a:gd name="T1" fmla="*/ 137 h 489"/>
                <a:gd name="T2" fmla="*/ 473 w 505"/>
                <a:gd name="T3" fmla="*/ 142 h 489"/>
                <a:gd name="T4" fmla="*/ 480 w 505"/>
                <a:gd name="T5" fmla="*/ 142 h 489"/>
                <a:gd name="T6" fmla="*/ 480 w 505"/>
                <a:gd name="T7" fmla="*/ 130 h 489"/>
                <a:gd name="T8" fmla="*/ 472 w 505"/>
                <a:gd name="T9" fmla="*/ 126 h 489"/>
                <a:gd name="T10" fmla="*/ 436 w 505"/>
                <a:gd name="T11" fmla="*/ 158 h 489"/>
                <a:gd name="T12" fmla="*/ 437 w 505"/>
                <a:gd name="T13" fmla="*/ 152 h 489"/>
                <a:gd name="T14" fmla="*/ 7 w 505"/>
                <a:gd name="T15" fmla="*/ 483 h 489"/>
                <a:gd name="T16" fmla="*/ 1 w 505"/>
                <a:gd name="T17" fmla="*/ 462 h 489"/>
                <a:gd name="T18" fmla="*/ 17 w 505"/>
                <a:gd name="T19" fmla="*/ 478 h 489"/>
                <a:gd name="T20" fmla="*/ 30 w 505"/>
                <a:gd name="T21" fmla="*/ 470 h 489"/>
                <a:gd name="T22" fmla="*/ 42 w 505"/>
                <a:gd name="T23" fmla="*/ 468 h 489"/>
                <a:gd name="T24" fmla="*/ 50 w 505"/>
                <a:gd name="T25" fmla="*/ 480 h 489"/>
                <a:gd name="T26" fmla="*/ 91 w 505"/>
                <a:gd name="T27" fmla="*/ 460 h 489"/>
                <a:gd name="T28" fmla="*/ 84 w 505"/>
                <a:gd name="T29" fmla="*/ 474 h 489"/>
                <a:gd name="T30" fmla="*/ 94 w 505"/>
                <a:gd name="T31" fmla="*/ 467 h 489"/>
                <a:gd name="T32" fmla="*/ 94 w 505"/>
                <a:gd name="T33" fmla="*/ 452 h 489"/>
                <a:gd name="T34" fmla="*/ 98 w 505"/>
                <a:gd name="T35" fmla="*/ 456 h 489"/>
                <a:gd name="T36" fmla="*/ 496 w 505"/>
                <a:gd name="T37" fmla="*/ 50 h 489"/>
                <a:gd name="T38" fmla="*/ 470 w 505"/>
                <a:gd name="T39" fmla="*/ 39 h 489"/>
                <a:gd name="T40" fmla="*/ 458 w 505"/>
                <a:gd name="T41" fmla="*/ 38 h 489"/>
                <a:gd name="T42" fmla="*/ 450 w 505"/>
                <a:gd name="T43" fmla="*/ 32 h 489"/>
                <a:gd name="T44" fmla="*/ 433 w 505"/>
                <a:gd name="T45" fmla="*/ 25 h 489"/>
                <a:gd name="T46" fmla="*/ 410 w 505"/>
                <a:gd name="T47" fmla="*/ 27 h 489"/>
                <a:gd name="T48" fmla="*/ 380 w 505"/>
                <a:gd name="T49" fmla="*/ 12 h 489"/>
                <a:gd name="T50" fmla="*/ 345 w 505"/>
                <a:gd name="T51" fmla="*/ 10 h 489"/>
                <a:gd name="T52" fmla="*/ 304 w 505"/>
                <a:gd name="T53" fmla="*/ 10 h 489"/>
                <a:gd name="T54" fmla="*/ 268 w 505"/>
                <a:gd name="T55" fmla="*/ 6 h 489"/>
                <a:gd name="T56" fmla="*/ 216 w 505"/>
                <a:gd name="T57" fmla="*/ 10 h 489"/>
                <a:gd name="T58" fmla="*/ 197 w 505"/>
                <a:gd name="T59" fmla="*/ 19 h 489"/>
                <a:gd name="T60" fmla="*/ 197 w 505"/>
                <a:gd name="T61" fmla="*/ 35 h 489"/>
                <a:gd name="T62" fmla="*/ 201 w 505"/>
                <a:gd name="T63" fmla="*/ 52 h 489"/>
                <a:gd name="T64" fmla="*/ 200 w 505"/>
                <a:gd name="T65" fmla="*/ 64 h 489"/>
                <a:gd name="T66" fmla="*/ 217 w 505"/>
                <a:gd name="T67" fmla="*/ 55 h 489"/>
                <a:gd name="T68" fmla="*/ 225 w 505"/>
                <a:gd name="T69" fmla="*/ 64 h 489"/>
                <a:gd name="T70" fmla="*/ 244 w 505"/>
                <a:gd name="T71" fmla="*/ 59 h 489"/>
                <a:gd name="T72" fmla="*/ 256 w 505"/>
                <a:gd name="T73" fmla="*/ 67 h 489"/>
                <a:gd name="T74" fmla="*/ 258 w 505"/>
                <a:gd name="T75" fmla="*/ 81 h 489"/>
                <a:gd name="T76" fmla="*/ 244 w 505"/>
                <a:gd name="T77" fmla="*/ 98 h 489"/>
                <a:gd name="T78" fmla="*/ 240 w 505"/>
                <a:gd name="T79" fmla="*/ 132 h 489"/>
                <a:gd name="T80" fmla="*/ 235 w 505"/>
                <a:gd name="T81" fmla="*/ 149 h 489"/>
                <a:gd name="T82" fmla="*/ 237 w 505"/>
                <a:gd name="T83" fmla="*/ 165 h 489"/>
                <a:gd name="T84" fmla="*/ 243 w 505"/>
                <a:gd name="T85" fmla="*/ 184 h 489"/>
                <a:gd name="T86" fmla="*/ 233 w 505"/>
                <a:gd name="T87" fmla="*/ 193 h 489"/>
                <a:gd name="T88" fmla="*/ 231 w 505"/>
                <a:gd name="T89" fmla="*/ 211 h 489"/>
                <a:gd name="T90" fmla="*/ 255 w 505"/>
                <a:gd name="T91" fmla="*/ 222 h 489"/>
                <a:gd name="T92" fmla="*/ 280 w 505"/>
                <a:gd name="T93" fmla="*/ 243 h 489"/>
                <a:gd name="T94" fmla="*/ 309 w 505"/>
                <a:gd name="T95" fmla="*/ 225 h 489"/>
                <a:gd name="T96" fmla="*/ 344 w 505"/>
                <a:gd name="T97" fmla="*/ 225 h 489"/>
                <a:gd name="T98" fmla="*/ 368 w 505"/>
                <a:gd name="T99" fmla="*/ 203 h 489"/>
                <a:gd name="T100" fmla="*/ 387 w 505"/>
                <a:gd name="T101" fmla="*/ 190 h 489"/>
                <a:gd name="T102" fmla="*/ 406 w 505"/>
                <a:gd name="T103" fmla="*/ 171 h 489"/>
                <a:gd name="T104" fmla="*/ 396 w 505"/>
                <a:gd name="T105" fmla="*/ 139 h 489"/>
                <a:gd name="T106" fmla="*/ 423 w 505"/>
                <a:gd name="T107" fmla="*/ 101 h 489"/>
                <a:gd name="T108" fmla="*/ 458 w 505"/>
                <a:gd name="T109" fmla="*/ 79 h 489"/>
                <a:gd name="T110" fmla="*/ 482 w 505"/>
                <a:gd name="T111" fmla="*/ 68 h 489"/>
                <a:gd name="T112" fmla="*/ 501 w 505"/>
                <a:gd name="T113" fmla="*/ 120 h 489"/>
                <a:gd name="T114" fmla="*/ 496 w 505"/>
                <a:gd name="T115" fmla="*/ 124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05" h="489">
                  <a:moveTo>
                    <a:pt x="459" y="134"/>
                  </a:moveTo>
                  <a:cubicBezTo>
                    <a:pt x="459" y="135"/>
                    <a:pt x="458" y="135"/>
                    <a:pt x="458" y="136"/>
                  </a:cubicBezTo>
                  <a:cubicBezTo>
                    <a:pt x="458" y="136"/>
                    <a:pt x="459" y="136"/>
                    <a:pt x="459" y="137"/>
                  </a:cubicBezTo>
                  <a:cubicBezTo>
                    <a:pt x="459" y="137"/>
                    <a:pt x="460" y="137"/>
                    <a:pt x="460" y="137"/>
                  </a:cubicBezTo>
                  <a:cubicBezTo>
                    <a:pt x="461" y="138"/>
                    <a:pt x="461" y="138"/>
                    <a:pt x="462" y="138"/>
                  </a:cubicBezTo>
                  <a:cubicBezTo>
                    <a:pt x="463" y="138"/>
                    <a:pt x="463" y="137"/>
                    <a:pt x="464" y="136"/>
                  </a:cubicBezTo>
                  <a:cubicBezTo>
                    <a:pt x="464" y="136"/>
                    <a:pt x="464" y="136"/>
                    <a:pt x="464" y="135"/>
                  </a:cubicBezTo>
                  <a:cubicBezTo>
                    <a:pt x="465" y="135"/>
                    <a:pt x="465" y="136"/>
                    <a:pt x="466" y="136"/>
                  </a:cubicBezTo>
                  <a:cubicBezTo>
                    <a:pt x="466" y="137"/>
                    <a:pt x="466" y="137"/>
                    <a:pt x="467" y="137"/>
                  </a:cubicBezTo>
                  <a:cubicBezTo>
                    <a:pt x="467" y="138"/>
                    <a:pt x="467" y="138"/>
                    <a:pt x="467" y="138"/>
                  </a:cubicBezTo>
                  <a:cubicBezTo>
                    <a:pt x="467" y="138"/>
                    <a:pt x="467" y="139"/>
                    <a:pt x="467" y="139"/>
                  </a:cubicBezTo>
                  <a:cubicBezTo>
                    <a:pt x="467" y="139"/>
                    <a:pt x="467" y="139"/>
                    <a:pt x="467" y="140"/>
                  </a:cubicBezTo>
                  <a:cubicBezTo>
                    <a:pt x="467" y="140"/>
                    <a:pt x="468" y="140"/>
                    <a:pt x="468" y="141"/>
                  </a:cubicBezTo>
                  <a:cubicBezTo>
                    <a:pt x="468" y="141"/>
                    <a:pt x="469" y="141"/>
                    <a:pt x="469" y="141"/>
                  </a:cubicBezTo>
                  <a:cubicBezTo>
                    <a:pt x="469" y="141"/>
                    <a:pt x="469" y="141"/>
                    <a:pt x="469" y="141"/>
                  </a:cubicBezTo>
                  <a:cubicBezTo>
                    <a:pt x="469" y="142"/>
                    <a:pt x="470" y="142"/>
                    <a:pt x="470" y="142"/>
                  </a:cubicBezTo>
                  <a:cubicBezTo>
                    <a:pt x="470" y="142"/>
                    <a:pt x="471" y="142"/>
                    <a:pt x="472" y="142"/>
                  </a:cubicBezTo>
                  <a:cubicBezTo>
                    <a:pt x="472" y="142"/>
                    <a:pt x="473" y="142"/>
                    <a:pt x="473" y="142"/>
                  </a:cubicBezTo>
                  <a:cubicBezTo>
                    <a:pt x="473" y="143"/>
                    <a:pt x="473" y="143"/>
                    <a:pt x="473" y="143"/>
                  </a:cubicBezTo>
                  <a:cubicBezTo>
                    <a:pt x="474" y="143"/>
                    <a:pt x="474" y="143"/>
                    <a:pt x="474" y="144"/>
                  </a:cubicBezTo>
                  <a:cubicBezTo>
                    <a:pt x="475" y="144"/>
                    <a:pt x="474" y="144"/>
                    <a:pt x="475" y="145"/>
                  </a:cubicBezTo>
                  <a:cubicBezTo>
                    <a:pt x="475" y="145"/>
                    <a:pt x="475" y="145"/>
                    <a:pt x="475" y="145"/>
                  </a:cubicBezTo>
                  <a:cubicBezTo>
                    <a:pt x="476" y="145"/>
                    <a:pt x="476" y="145"/>
                    <a:pt x="476" y="145"/>
                  </a:cubicBezTo>
                  <a:cubicBezTo>
                    <a:pt x="476" y="144"/>
                    <a:pt x="476" y="144"/>
                    <a:pt x="476" y="144"/>
                  </a:cubicBezTo>
                  <a:cubicBezTo>
                    <a:pt x="477" y="143"/>
                    <a:pt x="477" y="143"/>
                    <a:pt x="478" y="143"/>
                  </a:cubicBezTo>
                  <a:cubicBezTo>
                    <a:pt x="478" y="142"/>
                    <a:pt x="479" y="142"/>
                    <a:pt x="479" y="142"/>
                  </a:cubicBezTo>
                  <a:cubicBezTo>
                    <a:pt x="480" y="142"/>
                    <a:pt x="480" y="142"/>
                    <a:pt x="480" y="142"/>
                  </a:cubicBezTo>
                  <a:cubicBezTo>
                    <a:pt x="481" y="141"/>
                    <a:pt x="481" y="140"/>
                    <a:pt x="480" y="139"/>
                  </a:cubicBezTo>
                  <a:cubicBezTo>
                    <a:pt x="480" y="139"/>
                    <a:pt x="480" y="138"/>
                    <a:pt x="481" y="138"/>
                  </a:cubicBezTo>
                  <a:cubicBezTo>
                    <a:pt x="481" y="137"/>
                    <a:pt x="481" y="137"/>
                    <a:pt x="482" y="136"/>
                  </a:cubicBezTo>
                  <a:cubicBezTo>
                    <a:pt x="482" y="136"/>
                    <a:pt x="483" y="136"/>
                    <a:pt x="483" y="135"/>
                  </a:cubicBezTo>
                  <a:cubicBezTo>
                    <a:pt x="484" y="135"/>
                    <a:pt x="484" y="134"/>
                    <a:pt x="484" y="134"/>
                  </a:cubicBezTo>
                  <a:cubicBezTo>
                    <a:pt x="485" y="133"/>
                    <a:pt x="485" y="132"/>
                    <a:pt x="485" y="131"/>
                  </a:cubicBezTo>
                  <a:cubicBezTo>
                    <a:pt x="485" y="129"/>
                    <a:pt x="483" y="129"/>
                    <a:pt x="481" y="129"/>
                  </a:cubicBezTo>
                  <a:cubicBezTo>
                    <a:pt x="481" y="129"/>
                    <a:pt x="481" y="130"/>
                    <a:pt x="481" y="130"/>
                  </a:cubicBezTo>
                  <a:cubicBezTo>
                    <a:pt x="480" y="130"/>
                    <a:pt x="480" y="130"/>
                    <a:pt x="480" y="130"/>
                  </a:cubicBezTo>
                  <a:cubicBezTo>
                    <a:pt x="480" y="131"/>
                    <a:pt x="480" y="131"/>
                    <a:pt x="479" y="131"/>
                  </a:cubicBezTo>
                  <a:cubicBezTo>
                    <a:pt x="479" y="131"/>
                    <a:pt x="479" y="130"/>
                    <a:pt x="478" y="130"/>
                  </a:cubicBezTo>
                  <a:cubicBezTo>
                    <a:pt x="478" y="130"/>
                    <a:pt x="478" y="129"/>
                    <a:pt x="478" y="129"/>
                  </a:cubicBezTo>
                  <a:cubicBezTo>
                    <a:pt x="478" y="129"/>
                    <a:pt x="478" y="129"/>
                    <a:pt x="478" y="129"/>
                  </a:cubicBezTo>
                  <a:cubicBezTo>
                    <a:pt x="478" y="128"/>
                    <a:pt x="477" y="126"/>
                    <a:pt x="476" y="126"/>
                  </a:cubicBezTo>
                  <a:cubicBezTo>
                    <a:pt x="476" y="126"/>
                    <a:pt x="475" y="126"/>
                    <a:pt x="475" y="125"/>
                  </a:cubicBezTo>
                  <a:cubicBezTo>
                    <a:pt x="476" y="125"/>
                    <a:pt x="476" y="125"/>
                    <a:pt x="477" y="124"/>
                  </a:cubicBezTo>
                  <a:cubicBezTo>
                    <a:pt x="477" y="124"/>
                    <a:pt x="477" y="124"/>
                    <a:pt x="477" y="124"/>
                  </a:cubicBezTo>
                  <a:cubicBezTo>
                    <a:pt x="475" y="124"/>
                    <a:pt x="474" y="124"/>
                    <a:pt x="472" y="126"/>
                  </a:cubicBezTo>
                  <a:cubicBezTo>
                    <a:pt x="471" y="126"/>
                    <a:pt x="470" y="126"/>
                    <a:pt x="470" y="127"/>
                  </a:cubicBezTo>
                  <a:cubicBezTo>
                    <a:pt x="469" y="127"/>
                    <a:pt x="468" y="128"/>
                    <a:pt x="468" y="128"/>
                  </a:cubicBezTo>
                  <a:cubicBezTo>
                    <a:pt x="467" y="128"/>
                    <a:pt x="466" y="129"/>
                    <a:pt x="466" y="129"/>
                  </a:cubicBezTo>
                  <a:cubicBezTo>
                    <a:pt x="464" y="130"/>
                    <a:pt x="463" y="131"/>
                    <a:pt x="462" y="132"/>
                  </a:cubicBezTo>
                  <a:cubicBezTo>
                    <a:pt x="461" y="132"/>
                    <a:pt x="460" y="132"/>
                    <a:pt x="460" y="133"/>
                  </a:cubicBezTo>
                  <a:cubicBezTo>
                    <a:pt x="459" y="133"/>
                    <a:pt x="459" y="134"/>
                    <a:pt x="459" y="134"/>
                  </a:cubicBezTo>
                  <a:moveTo>
                    <a:pt x="433" y="155"/>
                  </a:moveTo>
                  <a:cubicBezTo>
                    <a:pt x="432" y="155"/>
                    <a:pt x="431" y="157"/>
                    <a:pt x="432" y="158"/>
                  </a:cubicBezTo>
                  <a:cubicBezTo>
                    <a:pt x="433" y="159"/>
                    <a:pt x="435" y="159"/>
                    <a:pt x="436" y="158"/>
                  </a:cubicBezTo>
                  <a:cubicBezTo>
                    <a:pt x="438" y="157"/>
                    <a:pt x="439" y="157"/>
                    <a:pt x="440" y="156"/>
                  </a:cubicBezTo>
                  <a:cubicBezTo>
                    <a:pt x="441" y="155"/>
                    <a:pt x="441" y="155"/>
                    <a:pt x="441" y="154"/>
                  </a:cubicBezTo>
                  <a:cubicBezTo>
                    <a:pt x="441" y="153"/>
                    <a:pt x="441" y="153"/>
                    <a:pt x="441" y="152"/>
                  </a:cubicBezTo>
                  <a:cubicBezTo>
                    <a:pt x="441" y="152"/>
                    <a:pt x="441" y="152"/>
                    <a:pt x="441" y="151"/>
                  </a:cubicBezTo>
                  <a:cubicBezTo>
                    <a:pt x="442" y="151"/>
                    <a:pt x="442" y="151"/>
                    <a:pt x="442" y="151"/>
                  </a:cubicBezTo>
                  <a:cubicBezTo>
                    <a:pt x="442" y="151"/>
                    <a:pt x="442" y="151"/>
                    <a:pt x="441" y="151"/>
                  </a:cubicBezTo>
                  <a:cubicBezTo>
                    <a:pt x="441" y="150"/>
                    <a:pt x="440" y="151"/>
                    <a:pt x="439" y="151"/>
                  </a:cubicBezTo>
                  <a:cubicBezTo>
                    <a:pt x="438" y="151"/>
                    <a:pt x="438" y="151"/>
                    <a:pt x="438" y="151"/>
                  </a:cubicBezTo>
                  <a:cubicBezTo>
                    <a:pt x="438" y="152"/>
                    <a:pt x="437" y="152"/>
                    <a:pt x="437" y="152"/>
                  </a:cubicBezTo>
                  <a:cubicBezTo>
                    <a:pt x="436" y="153"/>
                    <a:pt x="435" y="153"/>
                    <a:pt x="435" y="154"/>
                  </a:cubicBezTo>
                  <a:cubicBezTo>
                    <a:pt x="434" y="154"/>
                    <a:pt x="433" y="154"/>
                    <a:pt x="433" y="155"/>
                  </a:cubicBezTo>
                  <a:moveTo>
                    <a:pt x="200" y="66"/>
                  </a:moveTo>
                  <a:cubicBezTo>
                    <a:pt x="200" y="66"/>
                    <a:pt x="200" y="66"/>
                    <a:pt x="200" y="67"/>
                  </a:cubicBezTo>
                  <a:cubicBezTo>
                    <a:pt x="200" y="66"/>
                    <a:pt x="200" y="66"/>
                    <a:pt x="200" y="66"/>
                  </a:cubicBezTo>
                  <a:moveTo>
                    <a:pt x="1" y="485"/>
                  </a:moveTo>
                  <a:cubicBezTo>
                    <a:pt x="2" y="487"/>
                    <a:pt x="5" y="487"/>
                    <a:pt x="6" y="486"/>
                  </a:cubicBezTo>
                  <a:cubicBezTo>
                    <a:pt x="8" y="486"/>
                    <a:pt x="8" y="485"/>
                    <a:pt x="7" y="484"/>
                  </a:cubicBezTo>
                  <a:cubicBezTo>
                    <a:pt x="7" y="483"/>
                    <a:pt x="7" y="483"/>
                    <a:pt x="7" y="483"/>
                  </a:cubicBezTo>
                  <a:cubicBezTo>
                    <a:pt x="7" y="482"/>
                    <a:pt x="6" y="482"/>
                    <a:pt x="6" y="482"/>
                  </a:cubicBezTo>
                  <a:cubicBezTo>
                    <a:pt x="5" y="482"/>
                    <a:pt x="4" y="481"/>
                    <a:pt x="3" y="482"/>
                  </a:cubicBezTo>
                  <a:cubicBezTo>
                    <a:pt x="1" y="482"/>
                    <a:pt x="1" y="484"/>
                    <a:pt x="1" y="485"/>
                  </a:cubicBezTo>
                  <a:moveTo>
                    <a:pt x="10" y="463"/>
                  </a:moveTo>
                  <a:cubicBezTo>
                    <a:pt x="11" y="461"/>
                    <a:pt x="9" y="461"/>
                    <a:pt x="8" y="460"/>
                  </a:cubicBezTo>
                  <a:cubicBezTo>
                    <a:pt x="6" y="459"/>
                    <a:pt x="5" y="459"/>
                    <a:pt x="3" y="459"/>
                  </a:cubicBezTo>
                  <a:cubicBezTo>
                    <a:pt x="3" y="459"/>
                    <a:pt x="1" y="459"/>
                    <a:pt x="1" y="460"/>
                  </a:cubicBezTo>
                  <a:cubicBezTo>
                    <a:pt x="0" y="460"/>
                    <a:pt x="0" y="461"/>
                    <a:pt x="0" y="461"/>
                  </a:cubicBezTo>
                  <a:cubicBezTo>
                    <a:pt x="0" y="461"/>
                    <a:pt x="0" y="462"/>
                    <a:pt x="1" y="462"/>
                  </a:cubicBezTo>
                  <a:cubicBezTo>
                    <a:pt x="1" y="462"/>
                    <a:pt x="1" y="462"/>
                    <a:pt x="2" y="462"/>
                  </a:cubicBezTo>
                  <a:cubicBezTo>
                    <a:pt x="2" y="462"/>
                    <a:pt x="3" y="463"/>
                    <a:pt x="4" y="463"/>
                  </a:cubicBezTo>
                  <a:cubicBezTo>
                    <a:pt x="5" y="464"/>
                    <a:pt x="7" y="465"/>
                    <a:pt x="8" y="465"/>
                  </a:cubicBezTo>
                  <a:cubicBezTo>
                    <a:pt x="9" y="465"/>
                    <a:pt x="10" y="464"/>
                    <a:pt x="10" y="463"/>
                  </a:cubicBezTo>
                  <a:moveTo>
                    <a:pt x="25" y="480"/>
                  </a:moveTo>
                  <a:cubicBezTo>
                    <a:pt x="25" y="480"/>
                    <a:pt x="26" y="479"/>
                    <a:pt x="26" y="479"/>
                  </a:cubicBezTo>
                  <a:cubicBezTo>
                    <a:pt x="26" y="478"/>
                    <a:pt x="26" y="477"/>
                    <a:pt x="25" y="477"/>
                  </a:cubicBezTo>
                  <a:cubicBezTo>
                    <a:pt x="24" y="475"/>
                    <a:pt x="19" y="475"/>
                    <a:pt x="18" y="475"/>
                  </a:cubicBezTo>
                  <a:cubicBezTo>
                    <a:pt x="16" y="475"/>
                    <a:pt x="16" y="477"/>
                    <a:pt x="17" y="478"/>
                  </a:cubicBezTo>
                  <a:cubicBezTo>
                    <a:pt x="17" y="479"/>
                    <a:pt x="18" y="480"/>
                    <a:pt x="19" y="480"/>
                  </a:cubicBezTo>
                  <a:cubicBezTo>
                    <a:pt x="21" y="481"/>
                    <a:pt x="23" y="481"/>
                    <a:pt x="25" y="480"/>
                  </a:cubicBezTo>
                  <a:moveTo>
                    <a:pt x="42" y="468"/>
                  </a:moveTo>
                  <a:cubicBezTo>
                    <a:pt x="42" y="467"/>
                    <a:pt x="44" y="467"/>
                    <a:pt x="43" y="466"/>
                  </a:cubicBezTo>
                  <a:cubicBezTo>
                    <a:pt x="40" y="467"/>
                    <a:pt x="40" y="467"/>
                    <a:pt x="40" y="467"/>
                  </a:cubicBezTo>
                  <a:cubicBezTo>
                    <a:pt x="40" y="466"/>
                    <a:pt x="39" y="467"/>
                    <a:pt x="38" y="467"/>
                  </a:cubicBezTo>
                  <a:cubicBezTo>
                    <a:pt x="37" y="467"/>
                    <a:pt x="35" y="468"/>
                    <a:pt x="34" y="469"/>
                  </a:cubicBezTo>
                  <a:cubicBezTo>
                    <a:pt x="33" y="469"/>
                    <a:pt x="33" y="470"/>
                    <a:pt x="32" y="470"/>
                  </a:cubicBezTo>
                  <a:cubicBezTo>
                    <a:pt x="32" y="470"/>
                    <a:pt x="31" y="470"/>
                    <a:pt x="30" y="470"/>
                  </a:cubicBezTo>
                  <a:cubicBezTo>
                    <a:pt x="29" y="470"/>
                    <a:pt x="28" y="471"/>
                    <a:pt x="27" y="472"/>
                  </a:cubicBezTo>
                  <a:cubicBezTo>
                    <a:pt x="27" y="474"/>
                    <a:pt x="30" y="475"/>
                    <a:pt x="31" y="477"/>
                  </a:cubicBezTo>
                  <a:cubicBezTo>
                    <a:pt x="31" y="477"/>
                    <a:pt x="31" y="478"/>
                    <a:pt x="32" y="479"/>
                  </a:cubicBezTo>
                  <a:cubicBezTo>
                    <a:pt x="32" y="479"/>
                    <a:pt x="32" y="480"/>
                    <a:pt x="32" y="480"/>
                  </a:cubicBezTo>
                  <a:cubicBezTo>
                    <a:pt x="33" y="481"/>
                    <a:pt x="34" y="480"/>
                    <a:pt x="35" y="480"/>
                  </a:cubicBezTo>
                  <a:cubicBezTo>
                    <a:pt x="36" y="479"/>
                    <a:pt x="37" y="478"/>
                    <a:pt x="37" y="477"/>
                  </a:cubicBezTo>
                  <a:cubicBezTo>
                    <a:pt x="37" y="476"/>
                    <a:pt x="37" y="475"/>
                    <a:pt x="37" y="474"/>
                  </a:cubicBezTo>
                  <a:cubicBezTo>
                    <a:pt x="37" y="473"/>
                    <a:pt x="38" y="473"/>
                    <a:pt x="38" y="472"/>
                  </a:cubicBezTo>
                  <a:cubicBezTo>
                    <a:pt x="39" y="471"/>
                    <a:pt x="41" y="469"/>
                    <a:pt x="42" y="468"/>
                  </a:cubicBezTo>
                  <a:moveTo>
                    <a:pt x="59" y="486"/>
                  </a:moveTo>
                  <a:cubicBezTo>
                    <a:pt x="60" y="485"/>
                    <a:pt x="60" y="484"/>
                    <a:pt x="61" y="484"/>
                  </a:cubicBezTo>
                  <a:cubicBezTo>
                    <a:pt x="61" y="483"/>
                    <a:pt x="61" y="482"/>
                    <a:pt x="60" y="481"/>
                  </a:cubicBezTo>
                  <a:cubicBezTo>
                    <a:pt x="60" y="480"/>
                    <a:pt x="60" y="479"/>
                    <a:pt x="59" y="478"/>
                  </a:cubicBezTo>
                  <a:cubicBezTo>
                    <a:pt x="58" y="477"/>
                    <a:pt x="58" y="477"/>
                    <a:pt x="58" y="477"/>
                  </a:cubicBezTo>
                  <a:cubicBezTo>
                    <a:pt x="58" y="476"/>
                    <a:pt x="56" y="476"/>
                    <a:pt x="55" y="476"/>
                  </a:cubicBezTo>
                  <a:cubicBezTo>
                    <a:pt x="54" y="476"/>
                    <a:pt x="54" y="476"/>
                    <a:pt x="53" y="477"/>
                  </a:cubicBezTo>
                  <a:cubicBezTo>
                    <a:pt x="53" y="477"/>
                    <a:pt x="52" y="477"/>
                    <a:pt x="52" y="478"/>
                  </a:cubicBezTo>
                  <a:cubicBezTo>
                    <a:pt x="51" y="478"/>
                    <a:pt x="50" y="479"/>
                    <a:pt x="50" y="480"/>
                  </a:cubicBezTo>
                  <a:cubicBezTo>
                    <a:pt x="49" y="481"/>
                    <a:pt x="50" y="482"/>
                    <a:pt x="50" y="483"/>
                  </a:cubicBezTo>
                  <a:cubicBezTo>
                    <a:pt x="51" y="484"/>
                    <a:pt x="52" y="485"/>
                    <a:pt x="52" y="485"/>
                  </a:cubicBezTo>
                  <a:cubicBezTo>
                    <a:pt x="53" y="486"/>
                    <a:pt x="53" y="486"/>
                    <a:pt x="54" y="487"/>
                  </a:cubicBezTo>
                  <a:cubicBezTo>
                    <a:pt x="54" y="488"/>
                    <a:pt x="55" y="488"/>
                    <a:pt x="56" y="488"/>
                  </a:cubicBezTo>
                  <a:cubicBezTo>
                    <a:pt x="56" y="488"/>
                    <a:pt x="57" y="489"/>
                    <a:pt x="58" y="488"/>
                  </a:cubicBezTo>
                  <a:cubicBezTo>
                    <a:pt x="58" y="488"/>
                    <a:pt x="58" y="487"/>
                    <a:pt x="58" y="487"/>
                  </a:cubicBezTo>
                  <a:cubicBezTo>
                    <a:pt x="59" y="487"/>
                    <a:pt x="59" y="486"/>
                    <a:pt x="59" y="486"/>
                  </a:cubicBezTo>
                  <a:moveTo>
                    <a:pt x="93" y="460"/>
                  </a:moveTo>
                  <a:cubicBezTo>
                    <a:pt x="91" y="460"/>
                    <a:pt x="91" y="460"/>
                    <a:pt x="91" y="460"/>
                  </a:cubicBezTo>
                  <a:cubicBezTo>
                    <a:pt x="90" y="461"/>
                    <a:pt x="90" y="461"/>
                    <a:pt x="90" y="461"/>
                  </a:cubicBezTo>
                  <a:cubicBezTo>
                    <a:pt x="89" y="462"/>
                    <a:pt x="89" y="462"/>
                    <a:pt x="89" y="463"/>
                  </a:cubicBezTo>
                  <a:cubicBezTo>
                    <a:pt x="89" y="463"/>
                    <a:pt x="89" y="463"/>
                    <a:pt x="89" y="464"/>
                  </a:cubicBezTo>
                  <a:cubicBezTo>
                    <a:pt x="89" y="464"/>
                    <a:pt x="88" y="465"/>
                    <a:pt x="88" y="466"/>
                  </a:cubicBezTo>
                  <a:cubicBezTo>
                    <a:pt x="88" y="466"/>
                    <a:pt x="87" y="466"/>
                    <a:pt x="87" y="466"/>
                  </a:cubicBezTo>
                  <a:cubicBezTo>
                    <a:pt x="87" y="466"/>
                    <a:pt x="87" y="466"/>
                    <a:pt x="87" y="466"/>
                  </a:cubicBezTo>
                  <a:cubicBezTo>
                    <a:pt x="86" y="466"/>
                    <a:pt x="86" y="467"/>
                    <a:pt x="86" y="468"/>
                  </a:cubicBezTo>
                  <a:cubicBezTo>
                    <a:pt x="86" y="469"/>
                    <a:pt x="87" y="469"/>
                    <a:pt x="86" y="470"/>
                  </a:cubicBezTo>
                  <a:cubicBezTo>
                    <a:pt x="86" y="472"/>
                    <a:pt x="84" y="472"/>
                    <a:pt x="84" y="474"/>
                  </a:cubicBezTo>
                  <a:cubicBezTo>
                    <a:pt x="84" y="474"/>
                    <a:pt x="84" y="475"/>
                    <a:pt x="83" y="475"/>
                  </a:cubicBezTo>
                  <a:cubicBezTo>
                    <a:pt x="83" y="475"/>
                    <a:pt x="83" y="475"/>
                    <a:pt x="82" y="476"/>
                  </a:cubicBezTo>
                  <a:cubicBezTo>
                    <a:pt x="82" y="476"/>
                    <a:pt x="79" y="478"/>
                    <a:pt x="80" y="478"/>
                  </a:cubicBezTo>
                  <a:cubicBezTo>
                    <a:pt x="82" y="478"/>
                    <a:pt x="87" y="476"/>
                    <a:pt x="88" y="474"/>
                  </a:cubicBezTo>
                  <a:cubicBezTo>
                    <a:pt x="88" y="474"/>
                    <a:pt x="88" y="473"/>
                    <a:pt x="89" y="472"/>
                  </a:cubicBezTo>
                  <a:cubicBezTo>
                    <a:pt x="89" y="472"/>
                    <a:pt x="89" y="472"/>
                    <a:pt x="90" y="471"/>
                  </a:cubicBezTo>
                  <a:cubicBezTo>
                    <a:pt x="90" y="471"/>
                    <a:pt x="91" y="471"/>
                    <a:pt x="91" y="470"/>
                  </a:cubicBezTo>
                  <a:cubicBezTo>
                    <a:pt x="91" y="470"/>
                    <a:pt x="92" y="470"/>
                    <a:pt x="92" y="470"/>
                  </a:cubicBezTo>
                  <a:cubicBezTo>
                    <a:pt x="93" y="470"/>
                    <a:pt x="94" y="468"/>
                    <a:pt x="94" y="467"/>
                  </a:cubicBezTo>
                  <a:cubicBezTo>
                    <a:pt x="94" y="466"/>
                    <a:pt x="94" y="466"/>
                    <a:pt x="94" y="465"/>
                  </a:cubicBezTo>
                  <a:cubicBezTo>
                    <a:pt x="93" y="464"/>
                    <a:pt x="94" y="464"/>
                    <a:pt x="94" y="463"/>
                  </a:cubicBezTo>
                  <a:cubicBezTo>
                    <a:pt x="93" y="463"/>
                    <a:pt x="94" y="462"/>
                    <a:pt x="94" y="462"/>
                  </a:cubicBezTo>
                  <a:cubicBezTo>
                    <a:pt x="93" y="462"/>
                    <a:pt x="93" y="461"/>
                    <a:pt x="93" y="460"/>
                  </a:cubicBezTo>
                  <a:moveTo>
                    <a:pt x="100" y="453"/>
                  </a:moveTo>
                  <a:cubicBezTo>
                    <a:pt x="100" y="452"/>
                    <a:pt x="102" y="450"/>
                    <a:pt x="101" y="449"/>
                  </a:cubicBezTo>
                  <a:cubicBezTo>
                    <a:pt x="100" y="447"/>
                    <a:pt x="97" y="451"/>
                    <a:pt x="96" y="451"/>
                  </a:cubicBezTo>
                  <a:cubicBezTo>
                    <a:pt x="96" y="451"/>
                    <a:pt x="96" y="452"/>
                    <a:pt x="95" y="452"/>
                  </a:cubicBezTo>
                  <a:cubicBezTo>
                    <a:pt x="95" y="452"/>
                    <a:pt x="95" y="452"/>
                    <a:pt x="94" y="452"/>
                  </a:cubicBezTo>
                  <a:cubicBezTo>
                    <a:pt x="94" y="453"/>
                    <a:pt x="94" y="453"/>
                    <a:pt x="93" y="453"/>
                  </a:cubicBezTo>
                  <a:cubicBezTo>
                    <a:pt x="92" y="453"/>
                    <a:pt x="92" y="455"/>
                    <a:pt x="93" y="456"/>
                  </a:cubicBezTo>
                  <a:cubicBezTo>
                    <a:pt x="93" y="456"/>
                    <a:pt x="93" y="456"/>
                    <a:pt x="93" y="456"/>
                  </a:cubicBezTo>
                  <a:cubicBezTo>
                    <a:pt x="93" y="456"/>
                    <a:pt x="93" y="457"/>
                    <a:pt x="93" y="457"/>
                  </a:cubicBezTo>
                  <a:cubicBezTo>
                    <a:pt x="93" y="458"/>
                    <a:pt x="94" y="459"/>
                    <a:pt x="95" y="458"/>
                  </a:cubicBezTo>
                  <a:cubicBezTo>
                    <a:pt x="95" y="458"/>
                    <a:pt x="96" y="458"/>
                    <a:pt x="96" y="458"/>
                  </a:cubicBezTo>
                  <a:cubicBezTo>
                    <a:pt x="96" y="457"/>
                    <a:pt x="96" y="457"/>
                    <a:pt x="96" y="456"/>
                  </a:cubicBezTo>
                  <a:cubicBezTo>
                    <a:pt x="96" y="456"/>
                    <a:pt x="96" y="456"/>
                    <a:pt x="97" y="456"/>
                  </a:cubicBezTo>
                  <a:cubicBezTo>
                    <a:pt x="97" y="456"/>
                    <a:pt x="98" y="456"/>
                    <a:pt x="98" y="456"/>
                  </a:cubicBezTo>
                  <a:cubicBezTo>
                    <a:pt x="99" y="456"/>
                    <a:pt x="100" y="455"/>
                    <a:pt x="100" y="455"/>
                  </a:cubicBezTo>
                  <a:cubicBezTo>
                    <a:pt x="101" y="454"/>
                    <a:pt x="100" y="453"/>
                    <a:pt x="100" y="453"/>
                  </a:cubicBezTo>
                  <a:moveTo>
                    <a:pt x="374" y="9"/>
                  </a:moveTo>
                  <a:cubicBezTo>
                    <a:pt x="374" y="9"/>
                    <a:pt x="374" y="9"/>
                    <a:pt x="374" y="9"/>
                  </a:cubicBezTo>
                  <a:cubicBezTo>
                    <a:pt x="374" y="9"/>
                    <a:pt x="374" y="9"/>
                    <a:pt x="374" y="9"/>
                  </a:cubicBezTo>
                  <a:cubicBezTo>
                    <a:pt x="375" y="8"/>
                    <a:pt x="374" y="9"/>
                    <a:pt x="374" y="9"/>
                  </a:cubicBezTo>
                  <a:moveTo>
                    <a:pt x="497" y="56"/>
                  </a:moveTo>
                  <a:cubicBezTo>
                    <a:pt x="498" y="55"/>
                    <a:pt x="497" y="54"/>
                    <a:pt x="497" y="53"/>
                  </a:cubicBezTo>
                  <a:cubicBezTo>
                    <a:pt x="497" y="52"/>
                    <a:pt x="496" y="51"/>
                    <a:pt x="496" y="50"/>
                  </a:cubicBezTo>
                  <a:cubicBezTo>
                    <a:pt x="496" y="49"/>
                    <a:pt x="496" y="49"/>
                    <a:pt x="496" y="48"/>
                  </a:cubicBezTo>
                  <a:cubicBezTo>
                    <a:pt x="495" y="47"/>
                    <a:pt x="495" y="47"/>
                    <a:pt x="494" y="47"/>
                  </a:cubicBezTo>
                  <a:cubicBezTo>
                    <a:pt x="493" y="45"/>
                    <a:pt x="495" y="38"/>
                    <a:pt x="497" y="40"/>
                  </a:cubicBezTo>
                  <a:cubicBezTo>
                    <a:pt x="497" y="39"/>
                    <a:pt x="495" y="38"/>
                    <a:pt x="494" y="37"/>
                  </a:cubicBezTo>
                  <a:cubicBezTo>
                    <a:pt x="492" y="37"/>
                    <a:pt x="489" y="37"/>
                    <a:pt x="487" y="37"/>
                  </a:cubicBezTo>
                  <a:cubicBezTo>
                    <a:pt x="486" y="37"/>
                    <a:pt x="484" y="37"/>
                    <a:pt x="483" y="38"/>
                  </a:cubicBezTo>
                  <a:cubicBezTo>
                    <a:pt x="481" y="39"/>
                    <a:pt x="481" y="40"/>
                    <a:pt x="479" y="40"/>
                  </a:cubicBezTo>
                  <a:cubicBezTo>
                    <a:pt x="476" y="39"/>
                    <a:pt x="474" y="38"/>
                    <a:pt x="471" y="39"/>
                  </a:cubicBezTo>
                  <a:cubicBezTo>
                    <a:pt x="471" y="39"/>
                    <a:pt x="470" y="39"/>
                    <a:pt x="470" y="39"/>
                  </a:cubicBezTo>
                  <a:cubicBezTo>
                    <a:pt x="470" y="39"/>
                    <a:pt x="470" y="39"/>
                    <a:pt x="470" y="40"/>
                  </a:cubicBezTo>
                  <a:cubicBezTo>
                    <a:pt x="469" y="40"/>
                    <a:pt x="469" y="40"/>
                    <a:pt x="469" y="40"/>
                  </a:cubicBezTo>
                  <a:cubicBezTo>
                    <a:pt x="468" y="40"/>
                    <a:pt x="468" y="41"/>
                    <a:pt x="467" y="41"/>
                  </a:cubicBezTo>
                  <a:cubicBezTo>
                    <a:pt x="466" y="41"/>
                    <a:pt x="467" y="41"/>
                    <a:pt x="466" y="40"/>
                  </a:cubicBezTo>
                  <a:cubicBezTo>
                    <a:pt x="466" y="40"/>
                    <a:pt x="466" y="40"/>
                    <a:pt x="466" y="40"/>
                  </a:cubicBezTo>
                  <a:cubicBezTo>
                    <a:pt x="465" y="41"/>
                    <a:pt x="464" y="41"/>
                    <a:pt x="464" y="41"/>
                  </a:cubicBezTo>
                  <a:cubicBezTo>
                    <a:pt x="463" y="40"/>
                    <a:pt x="462" y="40"/>
                    <a:pt x="461" y="39"/>
                  </a:cubicBezTo>
                  <a:cubicBezTo>
                    <a:pt x="461" y="39"/>
                    <a:pt x="460" y="39"/>
                    <a:pt x="460" y="39"/>
                  </a:cubicBezTo>
                  <a:cubicBezTo>
                    <a:pt x="459" y="39"/>
                    <a:pt x="459" y="38"/>
                    <a:pt x="458" y="38"/>
                  </a:cubicBezTo>
                  <a:cubicBezTo>
                    <a:pt x="458" y="38"/>
                    <a:pt x="457" y="38"/>
                    <a:pt x="457" y="39"/>
                  </a:cubicBezTo>
                  <a:cubicBezTo>
                    <a:pt x="456" y="39"/>
                    <a:pt x="456" y="38"/>
                    <a:pt x="456" y="39"/>
                  </a:cubicBezTo>
                  <a:cubicBezTo>
                    <a:pt x="455" y="39"/>
                    <a:pt x="455" y="39"/>
                    <a:pt x="455" y="39"/>
                  </a:cubicBezTo>
                  <a:cubicBezTo>
                    <a:pt x="454" y="39"/>
                    <a:pt x="454" y="39"/>
                    <a:pt x="454" y="39"/>
                  </a:cubicBezTo>
                  <a:cubicBezTo>
                    <a:pt x="453" y="39"/>
                    <a:pt x="452" y="39"/>
                    <a:pt x="451" y="39"/>
                  </a:cubicBezTo>
                  <a:cubicBezTo>
                    <a:pt x="450" y="38"/>
                    <a:pt x="450" y="38"/>
                    <a:pt x="449" y="37"/>
                  </a:cubicBezTo>
                  <a:cubicBezTo>
                    <a:pt x="449" y="37"/>
                    <a:pt x="448" y="36"/>
                    <a:pt x="447" y="35"/>
                  </a:cubicBezTo>
                  <a:cubicBezTo>
                    <a:pt x="447" y="35"/>
                    <a:pt x="447" y="34"/>
                    <a:pt x="447" y="34"/>
                  </a:cubicBezTo>
                  <a:cubicBezTo>
                    <a:pt x="448" y="33"/>
                    <a:pt x="449" y="33"/>
                    <a:pt x="450" y="32"/>
                  </a:cubicBezTo>
                  <a:cubicBezTo>
                    <a:pt x="450" y="32"/>
                    <a:pt x="450" y="32"/>
                    <a:pt x="450" y="32"/>
                  </a:cubicBezTo>
                  <a:cubicBezTo>
                    <a:pt x="450" y="32"/>
                    <a:pt x="450" y="32"/>
                    <a:pt x="451" y="32"/>
                  </a:cubicBezTo>
                  <a:cubicBezTo>
                    <a:pt x="451" y="32"/>
                    <a:pt x="451" y="32"/>
                    <a:pt x="451" y="32"/>
                  </a:cubicBezTo>
                  <a:cubicBezTo>
                    <a:pt x="451" y="32"/>
                    <a:pt x="451" y="32"/>
                    <a:pt x="450" y="32"/>
                  </a:cubicBezTo>
                  <a:cubicBezTo>
                    <a:pt x="450" y="31"/>
                    <a:pt x="449" y="30"/>
                    <a:pt x="448" y="29"/>
                  </a:cubicBezTo>
                  <a:cubicBezTo>
                    <a:pt x="447" y="29"/>
                    <a:pt x="446" y="29"/>
                    <a:pt x="445" y="28"/>
                  </a:cubicBezTo>
                  <a:cubicBezTo>
                    <a:pt x="444" y="28"/>
                    <a:pt x="443" y="28"/>
                    <a:pt x="442" y="28"/>
                  </a:cubicBezTo>
                  <a:cubicBezTo>
                    <a:pt x="440" y="28"/>
                    <a:pt x="438" y="26"/>
                    <a:pt x="436" y="26"/>
                  </a:cubicBezTo>
                  <a:cubicBezTo>
                    <a:pt x="435" y="26"/>
                    <a:pt x="434" y="25"/>
                    <a:pt x="433" y="25"/>
                  </a:cubicBezTo>
                  <a:cubicBezTo>
                    <a:pt x="433" y="25"/>
                    <a:pt x="433" y="26"/>
                    <a:pt x="433" y="27"/>
                  </a:cubicBezTo>
                  <a:cubicBezTo>
                    <a:pt x="433" y="27"/>
                    <a:pt x="432" y="27"/>
                    <a:pt x="432" y="28"/>
                  </a:cubicBezTo>
                  <a:cubicBezTo>
                    <a:pt x="432" y="28"/>
                    <a:pt x="432" y="29"/>
                    <a:pt x="432" y="29"/>
                  </a:cubicBezTo>
                  <a:cubicBezTo>
                    <a:pt x="431" y="30"/>
                    <a:pt x="431" y="30"/>
                    <a:pt x="430" y="30"/>
                  </a:cubicBezTo>
                  <a:cubicBezTo>
                    <a:pt x="427" y="30"/>
                    <a:pt x="423" y="30"/>
                    <a:pt x="419" y="30"/>
                  </a:cubicBezTo>
                  <a:cubicBezTo>
                    <a:pt x="418" y="30"/>
                    <a:pt x="417" y="30"/>
                    <a:pt x="416" y="30"/>
                  </a:cubicBezTo>
                  <a:cubicBezTo>
                    <a:pt x="415" y="30"/>
                    <a:pt x="415" y="30"/>
                    <a:pt x="414" y="29"/>
                  </a:cubicBezTo>
                  <a:cubicBezTo>
                    <a:pt x="413" y="29"/>
                    <a:pt x="412" y="29"/>
                    <a:pt x="412" y="28"/>
                  </a:cubicBezTo>
                  <a:cubicBezTo>
                    <a:pt x="411" y="28"/>
                    <a:pt x="411" y="27"/>
                    <a:pt x="410" y="27"/>
                  </a:cubicBezTo>
                  <a:cubicBezTo>
                    <a:pt x="409" y="27"/>
                    <a:pt x="408" y="27"/>
                    <a:pt x="406" y="27"/>
                  </a:cubicBezTo>
                  <a:cubicBezTo>
                    <a:pt x="404" y="27"/>
                    <a:pt x="402" y="26"/>
                    <a:pt x="400" y="26"/>
                  </a:cubicBezTo>
                  <a:cubicBezTo>
                    <a:pt x="399" y="22"/>
                    <a:pt x="395" y="23"/>
                    <a:pt x="393" y="22"/>
                  </a:cubicBezTo>
                  <a:cubicBezTo>
                    <a:pt x="392" y="22"/>
                    <a:pt x="391" y="21"/>
                    <a:pt x="390" y="20"/>
                  </a:cubicBezTo>
                  <a:cubicBezTo>
                    <a:pt x="389" y="20"/>
                    <a:pt x="386" y="19"/>
                    <a:pt x="386" y="17"/>
                  </a:cubicBezTo>
                  <a:cubicBezTo>
                    <a:pt x="385" y="17"/>
                    <a:pt x="384" y="18"/>
                    <a:pt x="384" y="19"/>
                  </a:cubicBezTo>
                  <a:cubicBezTo>
                    <a:pt x="383" y="19"/>
                    <a:pt x="382" y="19"/>
                    <a:pt x="381" y="17"/>
                  </a:cubicBezTo>
                  <a:cubicBezTo>
                    <a:pt x="381" y="15"/>
                    <a:pt x="383" y="14"/>
                    <a:pt x="382" y="13"/>
                  </a:cubicBezTo>
                  <a:cubicBezTo>
                    <a:pt x="381" y="12"/>
                    <a:pt x="381" y="12"/>
                    <a:pt x="380" y="12"/>
                  </a:cubicBezTo>
                  <a:cubicBezTo>
                    <a:pt x="380" y="12"/>
                    <a:pt x="379" y="12"/>
                    <a:pt x="379" y="12"/>
                  </a:cubicBezTo>
                  <a:cubicBezTo>
                    <a:pt x="379" y="11"/>
                    <a:pt x="378" y="11"/>
                    <a:pt x="378" y="11"/>
                  </a:cubicBezTo>
                  <a:cubicBezTo>
                    <a:pt x="377" y="11"/>
                    <a:pt x="377" y="11"/>
                    <a:pt x="377" y="11"/>
                  </a:cubicBezTo>
                  <a:cubicBezTo>
                    <a:pt x="376" y="10"/>
                    <a:pt x="376" y="10"/>
                    <a:pt x="375" y="10"/>
                  </a:cubicBezTo>
                  <a:cubicBezTo>
                    <a:pt x="375" y="9"/>
                    <a:pt x="374" y="9"/>
                    <a:pt x="374" y="9"/>
                  </a:cubicBezTo>
                  <a:cubicBezTo>
                    <a:pt x="372" y="10"/>
                    <a:pt x="370" y="11"/>
                    <a:pt x="368" y="11"/>
                  </a:cubicBezTo>
                  <a:cubicBezTo>
                    <a:pt x="366" y="11"/>
                    <a:pt x="364" y="11"/>
                    <a:pt x="362" y="11"/>
                  </a:cubicBezTo>
                  <a:cubicBezTo>
                    <a:pt x="359" y="11"/>
                    <a:pt x="356" y="10"/>
                    <a:pt x="353" y="10"/>
                  </a:cubicBezTo>
                  <a:cubicBezTo>
                    <a:pt x="350" y="10"/>
                    <a:pt x="348" y="10"/>
                    <a:pt x="345" y="10"/>
                  </a:cubicBezTo>
                  <a:cubicBezTo>
                    <a:pt x="344" y="10"/>
                    <a:pt x="343" y="10"/>
                    <a:pt x="342" y="10"/>
                  </a:cubicBezTo>
                  <a:cubicBezTo>
                    <a:pt x="342" y="11"/>
                    <a:pt x="342" y="11"/>
                    <a:pt x="341" y="12"/>
                  </a:cubicBezTo>
                  <a:cubicBezTo>
                    <a:pt x="340" y="12"/>
                    <a:pt x="339" y="11"/>
                    <a:pt x="338" y="10"/>
                  </a:cubicBezTo>
                  <a:cubicBezTo>
                    <a:pt x="338" y="10"/>
                    <a:pt x="337" y="10"/>
                    <a:pt x="336" y="9"/>
                  </a:cubicBezTo>
                  <a:cubicBezTo>
                    <a:pt x="334" y="9"/>
                    <a:pt x="332" y="9"/>
                    <a:pt x="330" y="8"/>
                  </a:cubicBezTo>
                  <a:cubicBezTo>
                    <a:pt x="328" y="8"/>
                    <a:pt x="325" y="9"/>
                    <a:pt x="322" y="9"/>
                  </a:cubicBezTo>
                  <a:cubicBezTo>
                    <a:pt x="319" y="9"/>
                    <a:pt x="315" y="8"/>
                    <a:pt x="312" y="10"/>
                  </a:cubicBezTo>
                  <a:cubicBezTo>
                    <a:pt x="310" y="10"/>
                    <a:pt x="309" y="10"/>
                    <a:pt x="307" y="10"/>
                  </a:cubicBezTo>
                  <a:cubicBezTo>
                    <a:pt x="305" y="11"/>
                    <a:pt x="305" y="10"/>
                    <a:pt x="304" y="10"/>
                  </a:cubicBezTo>
                  <a:cubicBezTo>
                    <a:pt x="301" y="9"/>
                    <a:pt x="298" y="9"/>
                    <a:pt x="296" y="8"/>
                  </a:cubicBezTo>
                  <a:cubicBezTo>
                    <a:pt x="294" y="8"/>
                    <a:pt x="293" y="8"/>
                    <a:pt x="291" y="8"/>
                  </a:cubicBezTo>
                  <a:cubicBezTo>
                    <a:pt x="290" y="8"/>
                    <a:pt x="288" y="8"/>
                    <a:pt x="287" y="8"/>
                  </a:cubicBezTo>
                  <a:cubicBezTo>
                    <a:pt x="286" y="7"/>
                    <a:pt x="285" y="7"/>
                    <a:pt x="285" y="7"/>
                  </a:cubicBezTo>
                  <a:cubicBezTo>
                    <a:pt x="283" y="6"/>
                    <a:pt x="281" y="6"/>
                    <a:pt x="279" y="6"/>
                  </a:cubicBezTo>
                  <a:cubicBezTo>
                    <a:pt x="278" y="4"/>
                    <a:pt x="276" y="4"/>
                    <a:pt x="274" y="5"/>
                  </a:cubicBezTo>
                  <a:cubicBezTo>
                    <a:pt x="273" y="5"/>
                    <a:pt x="272" y="5"/>
                    <a:pt x="271" y="6"/>
                  </a:cubicBezTo>
                  <a:cubicBezTo>
                    <a:pt x="271" y="6"/>
                    <a:pt x="270" y="6"/>
                    <a:pt x="269" y="6"/>
                  </a:cubicBezTo>
                  <a:cubicBezTo>
                    <a:pt x="269" y="6"/>
                    <a:pt x="268" y="6"/>
                    <a:pt x="268" y="6"/>
                  </a:cubicBezTo>
                  <a:cubicBezTo>
                    <a:pt x="265" y="7"/>
                    <a:pt x="261" y="7"/>
                    <a:pt x="258" y="7"/>
                  </a:cubicBezTo>
                  <a:cubicBezTo>
                    <a:pt x="255" y="7"/>
                    <a:pt x="252" y="7"/>
                    <a:pt x="249" y="7"/>
                  </a:cubicBezTo>
                  <a:cubicBezTo>
                    <a:pt x="247" y="7"/>
                    <a:pt x="245" y="7"/>
                    <a:pt x="243" y="6"/>
                  </a:cubicBezTo>
                  <a:cubicBezTo>
                    <a:pt x="241" y="5"/>
                    <a:pt x="239" y="4"/>
                    <a:pt x="237" y="3"/>
                  </a:cubicBezTo>
                  <a:cubicBezTo>
                    <a:pt x="235" y="2"/>
                    <a:pt x="233" y="2"/>
                    <a:pt x="231" y="1"/>
                  </a:cubicBezTo>
                  <a:cubicBezTo>
                    <a:pt x="228" y="1"/>
                    <a:pt x="224" y="0"/>
                    <a:pt x="222" y="1"/>
                  </a:cubicBezTo>
                  <a:cubicBezTo>
                    <a:pt x="219" y="2"/>
                    <a:pt x="218" y="5"/>
                    <a:pt x="217" y="7"/>
                  </a:cubicBezTo>
                  <a:cubicBezTo>
                    <a:pt x="216" y="7"/>
                    <a:pt x="215" y="8"/>
                    <a:pt x="215" y="9"/>
                  </a:cubicBezTo>
                  <a:cubicBezTo>
                    <a:pt x="215" y="9"/>
                    <a:pt x="216" y="10"/>
                    <a:pt x="216" y="10"/>
                  </a:cubicBezTo>
                  <a:cubicBezTo>
                    <a:pt x="216" y="11"/>
                    <a:pt x="217" y="14"/>
                    <a:pt x="216" y="14"/>
                  </a:cubicBezTo>
                  <a:cubicBezTo>
                    <a:pt x="215" y="15"/>
                    <a:pt x="214" y="14"/>
                    <a:pt x="214" y="14"/>
                  </a:cubicBezTo>
                  <a:cubicBezTo>
                    <a:pt x="213" y="14"/>
                    <a:pt x="213" y="15"/>
                    <a:pt x="212" y="15"/>
                  </a:cubicBezTo>
                  <a:cubicBezTo>
                    <a:pt x="212" y="16"/>
                    <a:pt x="211" y="16"/>
                    <a:pt x="211" y="17"/>
                  </a:cubicBezTo>
                  <a:cubicBezTo>
                    <a:pt x="210" y="17"/>
                    <a:pt x="209" y="17"/>
                    <a:pt x="209" y="17"/>
                  </a:cubicBezTo>
                  <a:cubicBezTo>
                    <a:pt x="209" y="17"/>
                    <a:pt x="209" y="17"/>
                    <a:pt x="208" y="17"/>
                  </a:cubicBezTo>
                  <a:cubicBezTo>
                    <a:pt x="206" y="18"/>
                    <a:pt x="204" y="17"/>
                    <a:pt x="202" y="18"/>
                  </a:cubicBezTo>
                  <a:cubicBezTo>
                    <a:pt x="201" y="18"/>
                    <a:pt x="200" y="17"/>
                    <a:pt x="199" y="18"/>
                  </a:cubicBezTo>
                  <a:cubicBezTo>
                    <a:pt x="199" y="18"/>
                    <a:pt x="198" y="19"/>
                    <a:pt x="197" y="19"/>
                  </a:cubicBezTo>
                  <a:cubicBezTo>
                    <a:pt x="195" y="20"/>
                    <a:pt x="194" y="21"/>
                    <a:pt x="193" y="23"/>
                  </a:cubicBezTo>
                  <a:cubicBezTo>
                    <a:pt x="192" y="23"/>
                    <a:pt x="191" y="24"/>
                    <a:pt x="191" y="24"/>
                  </a:cubicBezTo>
                  <a:cubicBezTo>
                    <a:pt x="191" y="25"/>
                    <a:pt x="191" y="26"/>
                    <a:pt x="191" y="27"/>
                  </a:cubicBezTo>
                  <a:cubicBezTo>
                    <a:pt x="191" y="27"/>
                    <a:pt x="191" y="28"/>
                    <a:pt x="191" y="29"/>
                  </a:cubicBezTo>
                  <a:cubicBezTo>
                    <a:pt x="192" y="31"/>
                    <a:pt x="192" y="30"/>
                    <a:pt x="193" y="30"/>
                  </a:cubicBezTo>
                  <a:cubicBezTo>
                    <a:pt x="194" y="31"/>
                    <a:pt x="194" y="31"/>
                    <a:pt x="194" y="32"/>
                  </a:cubicBezTo>
                  <a:cubicBezTo>
                    <a:pt x="194" y="33"/>
                    <a:pt x="194" y="33"/>
                    <a:pt x="194" y="34"/>
                  </a:cubicBezTo>
                  <a:cubicBezTo>
                    <a:pt x="194" y="34"/>
                    <a:pt x="195" y="36"/>
                    <a:pt x="195" y="36"/>
                  </a:cubicBezTo>
                  <a:cubicBezTo>
                    <a:pt x="196" y="37"/>
                    <a:pt x="196" y="35"/>
                    <a:pt x="197" y="35"/>
                  </a:cubicBezTo>
                  <a:cubicBezTo>
                    <a:pt x="199" y="38"/>
                    <a:pt x="195" y="39"/>
                    <a:pt x="196" y="42"/>
                  </a:cubicBezTo>
                  <a:cubicBezTo>
                    <a:pt x="197" y="44"/>
                    <a:pt x="200" y="43"/>
                    <a:pt x="201" y="42"/>
                  </a:cubicBezTo>
                  <a:cubicBezTo>
                    <a:pt x="201" y="41"/>
                    <a:pt x="201" y="39"/>
                    <a:pt x="202" y="39"/>
                  </a:cubicBezTo>
                  <a:cubicBezTo>
                    <a:pt x="203" y="39"/>
                    <a:pt x="204" y="39"/>
                    <a:pt x="204" y="40"/>
                  </a:cubicBezTo>
                  <a:cubicBezTo>
                    <a:pt x="204" y="41"/>
                    <a:pt x="204" y="41"/>
                    <a:pt x="204" y="41"/>
                  </a:cubicBezTo>
                  <a:cubicBezTo>
                    <a:pt x="203" y="42"/>
                    <a:pt x="204" y="43"/>
                    <a:pt x="204" y="44"/>
                  </a:cubicBezTo>
                  <a:cubicBezTo>
                    <a:pt x="204" y="46"/>
                    <a:pt x="203" y="47"/>
                    <a:pt x="202" y="49"/>
                  </a:cubicBezTo>
                  <a:cubicBezTo>
                    <a:pt x="202" y="49"/>
                    <a:pt x="202" y="50"/>
                    <a:pt x="202" y="50"/>
                  </a:cubicBezTo>
                  <a:cubicBezTo>
                    <a:pt x="202" y="51"/>
                    <a:pt x="201" y="51"/>
                    <a:pt x="201" y="52"/>
                  </a:cubicBezTo>
                  <a:cubicBezTo>
                    <a:pt x="200" y="53"/>
                    <a:pt x="201" y="54"/>
                    <a:pt x="201" y="55"/>
                  </a:cubicBezTo>
                  <a:cubicBezTo>
                    <a:pt x="199" y="55"/>
                    <a:pt x="197" y="55"/>
                    <a:pt x="196" y="55"/>
                  </a:cubicBezTo>
                  <a:cubicBezTo>
                    <a:pt x="195" y="55"/>
                    <a:pt x="193" y="56"/>
                    <a:pt x="192" y="56"/>
                  </a:cubicBezTo>
                  <a:cubicBezTo>
                    <a:pt x="192" y="56"/>
                    <a:pt x="191" y="56"/>
                    <a:pt x="191" y="57"/>
                  </a:cubicBezTo>
                  <a:cubicBezTo>
                    <a:pt x="191" y="57"/>
                    <a:pt x="192" y="59"/>
                    <a:pt x="193" y="59"/>
                  </a:cubicBezTo>
                  <a:cubicBezTo>
                    <a:pt x="194" y="60"/>
                    <a:pt x="194" y="61"/>
                    <a:pt x="195" y="61"/>
                  </a:cubicBezTo>
                  <a:cubicBezTo>
                    <a:pt x="196" y="61"/>
                    <a:pt x="197" y="61"/>
                    <a:pt x="198" y="61"/>
                  </a:cubicBezTo>
                  <a:cubicBezTo>
                    <a:pt x="200" y="62"/>
                    <a:pt x="200" y="62"/>
                    <a:pt x="200" y="63"/>
                  </a:cubicBezTo>
                  <a:cubicBezTo>
                    <a:pt x="200" y="64"/>
                    <a:pt x="200" y="64"/>
                    <a:pt x="200" y="64"/>
                  </a:cubicBezTo>
                  <a:cubicBezTo>
                    <a:pt x="200" y="64"/>
                    <a:pt x="201" y="64"/>
                    <a:pt x="201" y="63"/>
                  </a:cubicBezTo>
                  <a:cubicBezTo>
                    <a:pt x="202" y="63"/>
                    <a:pt x="202" y="62"/>
                    <a:pt x="202" y="61"/>
                  </a:cubicBezTo>
                  <a:cubicBezTo>
                    <a:pt x="203" y="61"/>
                    <a:pt x="204" y="60"/>
                    <a:pt x="205" y="60"/>
                  </a:cubicBezTo>
                  <a:cubicBezTo>
                    <a:pt x="206" y="60"/>
                    <a:pt x="208" y="59"/>
                    <a:pt x="209" y="58"/>
                  </a:cubicBezTo>
                  <a:cubicBezTo>
                    <a:pt x="210" y="57"/>
                    <a:pt x="212" y="56"/>
                    <a:pt x="213" y="56"/>
                  </a:cubicBezTo>
                  <a:cubicBezTo>
                    <a:pt x="214" y="56"/>
                    <a:pt x="214" y="56"/>
                    <a:pt x="215" y="56"/>
                  </a:cubicBezTo>
                  <a:cubicBezTo>
                    <a:pt x="215" y="55"/>
                    <a:pt x="215" y="55"/>
                    <a:pt x="215" y="54"/>
                  </a:cubicBezTo>
                  <a:cubicBezTo>
                    <a:pt x="216" y="54"/>
                    <a:pt x="216" y="53"/>
                    <a:pt x="217" y="53"/>
                  </a:cubicBezTo>
                  <a:cubicBezTo>
                    <a:pt x="218" y="54"/>
                    <a:pt x="217" y="55"/>
                    <a:pt x="217" y="55"/>
                  </a:cubicBezTo>
                  <a:cubicBezTo>
                    <a:pt x="217" y="56"/>
                    <a:pt x="217" y="57"/>
                    <a:pt x="217" y="58"/>
                  </a:cubicBezTo>
                  <a:cubicBezTo>
                    <a:pt x="218" y="58"/>
                    <a:pt x="218" y="58"/>
                    <a:pt x="219" y="58"/>
                  </a:cubicBezTo>
                  <a:cubicBezTo>
                    <a:pt x="219" y="59"/>
                    <a:pt x="219" y="60"/>
                    <a:pt x="218" y="60"/>
                  </a:cubicBezTo>
                  <a:cubicBezTo>
                    <a:pt x="218" y="61"/>
                    <a:pt x="217" y="61"/>
                    <a:pt x="217" y="62"/>
                  </a:cubicBezTo>
                  <a:cubicBezTo>
                    <a:pt x="217" y="63"/>
                    <a:pt x="217" y="66"/>
                    <a:pt x="218" y="66"/>
                  </a:cubicBezTo>
                  <a:cubicBezTo>
                    <a:pt x="218" y="66"/>
                    <a:pt x="219" y="65"/>
                    <a:pt x="220" y="65"/>
                  </a:cubicBezTo>
                  <a:cubicBezTo>
                    <a:pt x="221" y="65"/>
                    <a:pt x="221" y="65"/>
                    <a:pt x="222" y="64"/>
                  </a:cubicBezTo>
                  <a:cubicBezTo>
                    <a:pt x="222" y="63"/>
                    <a:pt x="222" y="61"/>
                    <a:pt x="224" y="62"/>
                  </a:cubicBezTo>
                  <a:cubicBezTo>
                    <a:pt x="225" y="63"/>
                    <a:pt x="224" y="64"/>
                    <a:pt x="225" y="64"/>
                  </a:cubicBezTo>
                  <a:cubicBezTo>
                    <a:pt x="226" y="64"/>
                    <a:pt x="227" y="63"/>
                    <a:pt x="227" y="63"/>
                  </a:cubicBezTo>
                  <a:cubicBezTo>
                    <a:pt x="228" y="63"/>
                    <a:pt x="229" y="63"/>
                    <a:pt x="230" y="63"/>
                  </a:cubicBezTo>
                  <a:cubicBezTo>
                    <a:pt x="230" y="64"/>
                    <a:pt x="230" y="64"/>
                    <a:pt x="230" y="65"/>
                  </a:cubicBezTo>
                  <a:cubicBezTo>
                    <a:pt x="231" y="65"/>
                    <a:pt x="231" y="64"/>
                    <a:pt x="232" y="64"/>
                  </a:cubicBezTo>
                  <a:cubicBezTo>
                    <a:pt x="233" y="65"/>
                    <a:pt x="233" y="65"/>
                    <a:pt x="234" y="65"/>
                  </a:cubicBezTo>
                  <a:cubicBezTo>
                    <a:pt x="235" y="62"/>
                    <a:pt x="238" y="64"/>
                    <a:pt x="240" y="64"/>
                  </a:cubicBezTo>
                  <a:cubicBezTo>
                    <a:pt x="241" y="63"/>
                    <a:pt x="241" y="63"/>
                    <a:pt x="242" y="62"/>
                  </a:cubicBezTo>
                  <a:cubicBezTo>
                    <a:pt x="242" y="61"/>
                    <a:pt x="243" y="61"/>
                    <a:pt x="243" y="61"/>
                  </a:cubicBezTo>
                  <a:cubicBezTo>
                    <a:pt x="243" y="60"/>
                    <a:pt x="243" y="60"/>
                    <a:pt x="244" y="59"/>
                  </a:cubicBezTo>
                  <a:cubicBezTo>
                    <a:pt x="244" y="59"/>
                    <a:pt x="244" y="60"/>
                    <a:pt x="244" y="60"/>
                  </a:cubicBezTo>
                  <a:cubicBezTo>
                    <a:pt x="245" y="59"/>
                    <a:pt x="248" y="59"/>
                    <a:pt x="249" y="59"/>
                  </a:cubicBezTo>
                  <a:cubicBezTo>
                    <a:pt x="249" y="59"/>
                    <a:pt x="250" y="59"/>
                    <a:pt x="251" y="59"/>
                  </a:cubicBezTo>
                  <a:cubicBezTo>
                    <a:pt x="252" y="59"/>
                    <a:pt x="251" y="59"/>
                    <a:pt x="251" y="59"/>
                  </a:cubicBezTo>
                  <a:cubicBezTo>
                    <a:pt x="252" y="60"/>
                    <a:pt x="254" y="60"/>
                    <a:pt x="255" y="60"/>
                  </a:cubicBezTo>
                  <a:cubicBezTo>
                    <a:pt x="256" y="60"/>
                    <a:pt x="257" y="59"/>
                    <a:pt x="258" y="59"/>
                  </a:cubicBezTo>
                  <a:cubicBezTo>
                    <a:pt x="257" y="62"/>
                    <a:pt x="257" y="62"/>
                    <a:pt x="257" y="62"/>
                  </a:cubicBezTo>
                  <a:cubicBezTo>
                    <a:pt x="258" y="63"/>
                    <a:pt x="257" y="64"/>
                    <a:pt x="256" y="65"/>
                  </a:cubicBezTo>
                  <a:cubicBezTo>
                    <a:pt x="256" y="65"/>
                    <a:pt x="256" y="66"/>
                    <a:pt x="256" y="67"/>
                  </a:cubicBezTo>
                  <a:cubicBezTo>
                    <a:pt x="256" y="67"/>
                    <a:pt x="257" y="68"/>
                    <a:pt x="257" y="69"/>
                  </a:cubicBezTo>
                  <a:cubicBezTo>
                    <a:pt x="258" y="69"/>
                    <a:pt x="258" y="69"/>
                    <a:pt x="258" y="69"/>
                  </a:cubicBezTo>
                  <a:cubicBezTo>
                    <a:pt x="259" y="69"/>
                    <a:pt x="260" y="69"/>
                    <a:pt x="261" y="69"/>
                  </a:cubicBezTo>
                  <a:cubicBezTo>
                    <a:pt x="262" y="69"/>
                    <a:pt x="263" y="70"/>
                    <a:pt x="265" y="71"/>
                  </a:cubicBezTo>
                  <a:cubicBezTo>
                    <a:pt x="266" y="71"/>
                    <a:pt x="266" y="71"/>
                    <a:pt x="266" y="72"/>
                  </a:cubicBezTo>
                  <a:cubicBezTo>
                    <a:pt x="266" y="74"/>
                    <a:pt x="264" y="75"/>
                    <a:pt x="263" y="76"/>
                  </a:cubicBezTo>
                  <a:cubicBezTo>
                    <a:pt x="262" y="77"/>
                    <a:pt x="262" y="78"/>
                    <a:pt x="261" y="79"/>
                  </a:cubicBezTo>
                  <a:cubicBezTo>
                    <a:pt x="261" y="80"/>
                    <a:pt x="260" y="80"/>
                    <a:pt x="260" y="80"/>
                  </a:cubicBezTo>
                  <a:cubicBezTo>
                    <a:pt x="259" y="81"/>
                    <a:pt x="259" y="81"/>
                    <a:pt x="258" y="81"/>
                  </a:cubicBezTo>
                  <a:cubicBezTo>
                    <a:pt x="257" y="82"/>
                    <a:pt x="256" y="82"/>
                    <a:pt x="255" y="83"/>
                  </a:cubicBezTo>
                  <a:cubicBezTo>
                    <a:pt x="255" y="83"/>
                    <a:pt x="254" y="84"/>
                    <a:pt x="254" y="84"/>
                  </a:cubicBezTo>
                  <a:cubicBezTo>
                    <a:pt x="253" y="85"/>
                    <a:pt x="253" y="86"/>
                    <a:pt x="252" y="86"/>
                  </a:cubicBezTo>
                  <a:cubicBezTo>
                    <a:pt x="252" y="87"/>
                    <a:pt x="250" y="88"/>
                    <a:pt x="249" y="88"/>
                  </a:cubicBezTo>
                  <a:cubicBezTo>
                    <a:pt x="248" y="88"/>
                    <a:pt x="248" y="88"/>
                    <a:pt x="247" y="89"/>
                  </a:cubicBezTo>
                  <a:cubicBezTo>
                    <a:pt x="246" y="90"/>
                    <a:pt x="244" y="92"/>
                    <a:pt x="244" y="94"/>
                  </a:cubicBezTo>
                  <a:cubicBezTo>
                    <a:pt x="243" y="94"/>
                    <a:pt x="242" y="95"/>
                    <a:pt x="243" y="96"/>
                  </a:cubicBezTo>
                  <a:cubicBezTo>
                    <a:pt x="243" y="96"/>
                    <a:pt x="244" y="96"/>
                    <a:pt x="244" y="97"/>
                  </a:cubicBezTo>
                  <a:cubicBezTo>
                    <a:pt x="245" y="97"/>
                    <a:pt x="244" y="97"/>
                    <a:pt x="244" y="98"/>
                  </a:cubicBezTo>
                  <a:cubicBezTo>
                    <a:pt x="244" y="99"/>
                    <a:pt x="244" y="100"/>
                    <a:pt x="244" y="101"/>
                  </a:cubicBezTo>
                  <a:cubicBezTo>
                    <a:pt x="245" y="104"/>
                    <a:pt x="245" y="106"/>
                    <a:pt x="245" y="109"/>
                  </a:cubicBezTo>
                  <a:cubicBezTo>
                    <a:pt x="245" y="110"/>
                    <a:pt x="245" y="111"/>
                    <a:pt x="245" y="113"/>
                  </a:cubicBezTo>
                  <a:cubicBezTo>
                    <a:pt x="245" y="114"/>
                    <a:pt x="245" y="116"/>
                    <a:pt x="245" y="118"/>
                  </a:cubicBezTo>
                  <a:cubicBezTo>
                    <a:pt x="245" y="119"/>
                    <a:pt x="244" y="119"/>
                    <a:pt x="243" y="120"/>
                  </a:cubicBezTo>
                  <a:cubicBezTo>
                    <a:pt x="242" y="120"/>
                    <a:pt x="242" y="121"/>
                    <a:pt x="241" y="121"/>
                  </a:cubicBezTo>
                  <a:cubicBezTo>
                    <a:pt x="241" y="123"/>
                    <a:pt x="243" y="124"/>
                    <a:pt x="244" y="126"/>
                  </a:cubicBezTo>
                  <a:cubicBezTo>
                    <a:pt x="244" y="128"/>
                    <a:pt x="243" y="129"/>
                    <a:pt x="242" y="130"/>
                  </a:cubicBezTo>
                  <a:cubicBezTo>
                    <a:pt x="242" y="130"/>
                    <a:pt x="241" y="131"/>
                    <a:pt x="240" y="132"/>
                  </a:cubicBezTo>
                  <a:cubicBezTo>
                    <a:pt x="240" y="133"/>
                    <a:pt x="241" y="134"/>
                    <a:pt x="240" y="135"/>
                  </a:cubicBezTo>
                  <a:cubicBezTo>
                    <a:pt x="240" y="137"/>
                    <a:pt x="236" y="137"/>
                    <a:pt x="234" y="137"/>
                  </a:cubicBezTo>
                  <a:cubicBezTo>
                    <a:pt x="233" y="137"/>
                    <a:pt x="231" y="137"/>
                    <a:pt x="230" y="138"/>
                  </a:cubicBezTo>
                  <a:cubicBezTo>
                    <a:pt x="230" y="138"/>
                    <a:pt x="231" y="139"/>
                    <a:pt x="232" y="140"/>
                  </a:cubicBezTo>
                  <a:cubicBezTo>
                    <a:pt x="232" y="140"/>
                    <a:pt x="232" y="141"/>
                    <a:pt x="233" y="142"/>
                  </a:cubicBezTo>
                  <a:cubicBezTo>
                    <a:pt x="233" y="142"/>
                    <a:pt x="233" y="142"/>
                    <a:pt x="234" y="142"/>
                  </a:cubicBezTo>
                  <a:cubicBezTo>
                    <a:pt x="234" y="142"/>
                    <a:pt x="234" y="142"/>
                    <a:pt x="234" y="142"/>
                  </a:cubicBezTo>
                  <a:cubicBezTo>
                    <a:pt x="234" y="142"/>
                    <a:pt x="234" y="143"/>
                    <a:pt x="234" y="143"/>
                  </a:cubicBezTo>
                  <a:cubicBezTo>
                    <a:pt x="235" y="145"/>
                    <a:pt x="235" y="147"/>
                    <a:pt x="235" y="149"/>
                  </a:cubicBezTo>
                  <a:cubicBezTo>
                    <a:pt x="235" y="148"/>
                    <a:pt x="236" y="149"/>
                    <a:pt x="236" y="149"/>
                  </a:cubicBezTo>
                  <a:cubicBezTo>
                    <a:pt x="237" y="150"/>
                    <a:pt x="236" y="151"/>
                    <a:pt x="237" y="151"/>
                  </a:cubicBezTo>
                  <a:cubicBezTo>
                    <a:pt x="237" y="152"/>
                    <a:pt x="238" y="152"/>
                    <a:pt x="238" y="152"/>
                  </a:cubicBezTo>
                  <a:cubicBezTo>
                    <a:pt x="239" y="152"/>
                    <a:pt x="239" y="153"/>
                    <a:pt x="240" y="153"/>
                  </a:cubicBezTo>
                  <a:cubicBezTo>
                    <a:pt x="240" y="153"/>
                    <a:pt x="241" y="153"/>
                    <a:pt x="241" y="154"/>
                  </a:cubicBezTo>
                  <a:cubicBezTo>
                    <a:pt x="241" y="154"/>
                    <a:pt x="241" y="154"/>
                    <a:pt x="241" y="155"/>
                  </a:cubicBezTo>
                  <a:cubicBezTo>
                    <a:pt x="242" y="157"/>
                    <a:pt x="243" y="160"/>
                    <a:pt x="241" y="161"/>
                  </a:cubicBezTo>
                  <a:cubicBezTo>
                    <a:pt x="240" y="161"/>
                    <a:pt x="240" y="162"/>
                    <a:pt x="239" y="162"/>
                  </a:cubicBezTo>
                  <a:cubicBezTo>
                    <a:pt x="238" y="163"/>
                    <a:pt x="237" y="164"/>
                    <a:pt x="237" y="165"/>
                  </a:cubicBezTo>
                  <a:cubicBezTo>
                    <a:pt x="236" y="166"/>
                    <a:pt x="235" y="168"/>
                    <a:pt x="235" y="169"/>
                  </a:cubicBezTo>
                  <a:cubicBezTo>
                    <a:pt x="235" y="171"/>
                    <a:pt x="235" y="173"/>
                    <a:pt x="236" y="175"/>
                  </a:cubicBezTo>
                  <a:cubicBezTo>
                    <a:pt x="237" y="175"/>
                    <a:pt x="237" y="175"/>
                    <a:pt x="237" y="175"/>
                  </a:cubicBezTo>
                  <a:cubicBezTo>
                    <a:pt x="237" y="175"/>
                    <a:pt x="237" y="176"/>
                    <a:pt x="237" y="176"/>
                  </a:cubicBezTo>
                  <a:cubicBezTo>
                    <a:pt x="237" y="177"/>
                    <a:pt x="238" y="177"/>
                    <a:pt x="238" y="177"/>
                  </a:cubicBezTo>
                  <a:cubicBezTo>
                    <a:pt x="238" y="178"/>
                    <a:pt x="239" y="179"/>
                    <a:pt x="239" y="180"/>
                  </a:cubicBezTo>
                  <a:cubicBezTo>
                    <a:pt x="240" y="181"/>
                    <a:pt x="239" y="181"/>
                    <a:pt x="240" y="181"/>
                  </a:cubicBezTo>
                  <a:cubicBezTo>
                    <a:pt x="241" y="182"/>
                    <a:pt x="242" y="181"/>
                    <a:pt x="242" y="181"/>
                  </a:cubicBezTo>
                  <a:cubicBezTo>
                    <a:pt x="243" y="181"/>
                    <a:pt x="243" y="183"/>
                    <a:pt x="243" y="184"/>
                  </a:cubicBezTo>
                  <a:cubicBezTo>
                    <a:pt x="243" y="185"/>
                    <a:pt x="242" y="185"/>
                    <a:pt x="241" y="186"/>
                  </a:cubicBezTo>
                  <a:cubicBezTo>
                    <a:pt x="240" y="186"/>
                    <a:pt x="240" y="186"/>
                    <a:pt x="240" y="186"/>
                  </a:cubicBezTo>
                  <a:cubicBezTo>
                    <a:pt x="240" y="186"/>
                    <a:pt x="239" y="186"/>
                    <a:pt x="239" y="187"/>
                  </a:cubicBezTo>
                  <a:cubicBezTo>
                    <a:pt x="239" y="187"/>
                    <a:pt x="238" y="187"/>
                    <a:pt x="237" y="187"/>
                  </a:cubicBezTo>
                  <a:cubicBezTo>
                    <a:pt x="236" y="187"/>
                    <a:pt x="235" y="187"/>
                    <a:pt x="235" y="188"/>
                  </a:cubicBezTo>
                  <a:cubicBezTo>
                    <a:pt x="235" y="189"/>
                    <a:pt x="235" y="189"/>
                    <a:pt x="235" y="190"/>
                  </a:cubicBezTo>
                  <a:cubicBezTo>
                    <a:pt x="235" y="190"/>
                    <a:pt x="234" y="191"/>
                    <a:pt x="234" y="191"/>
                  </a:cubicBezTo>
                  <a:cubicBezTo>
                    <a:pt x="234" y="191"/>
                    <a:pt x="234" y="191"/>
                    <a:pt x="234" y="191"/>
                  </a:cubicBezTo>
                  <a:cubicBezTo>
                    <a:pt x="234" y="192"/>
                    <a:pt x="233" y="192"/>
                    <a:pt x="233" y="193"/>
                  </a:cubicBezTo>
                  <a:cubicBezTo>
                    <a:pt x="233" y="193"/>
                    <a:pt x="233" y="194"/>
                    <a:pt x="232" y="195"/>
                  </a:cubicBezTo>
                  <a:cubicBezTo>
                    <a:pt x="232" y="195"/>
                    <a:pt x="232" y="195"/>
                    <a:pt x="231" y="195"/>
                  </a:cubicBezTo>
                  <a:cubicBezTo>
                    <a:pt x="231" y="197"/>
                    <a:pt x="230" y="198"/>
                    <a:pt x="230" y="200"/>
                  </a:cubicBezTo>
                  <a:cubicBezTo>
                    <a:pt x="230" y="201"/>
                    <a:pt x="230" y="201"/>
                    <a:pt x="230" y="202"/>
                  </a:cubicBezTo>
                  <a:cubicBezTo>
                    <a:pt x="231" y="202"/>
                    <a:pt x="231" y="203"/>
                    <a:pt x="231" y="203"/>
                  </a:cubicBezTo>
                  <a:cubicBezTo>
                    <a:pt x="231" y="203"/>
                    <a:pt x="231" y="204"/>
                    <a:pt x="231" y="204"/>
                  </a:cubicBezTo>
                  <a:cubicBezTo>
                    <a:pt x="231" y="204"/>
                    <a:pt x="231" y="204"/>
                    <a:pt x="231" y="204"/>
                  </a:cubicBezTo>
                  <a:cubicBezTo>
                    <a:pt x="232" y="205"/>
                    <a:pt x="231" y="206"/>
                    <a:pt x="231" y="206"/>
                  </a:cubicBezTo>
                  <a:cubicBezTo>
                    <a:pt x="231" y="208"/>
                    <a:pt x="231" y="209"/>
                    <a:pt x="231" y="211"/>
                  </a:cubicBezTo>
                  <a:cubicBezTo>
                    <a:pt x="231" y="212"/>
                    <a:pt x="231" y="212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1" y="213"/>
                    <a:pt x="231" y="213"/>
                    <a:pt x="231" y="213"/>
                  </a:cubicBezTo>
                  <a:cubicBezTo>
                    <a:pt x="232" y="213"/>
                    <a:pt x="232" y="213"/>
                    <a:pt x="233" y="213"/>
                  </a:cubicBezTo>
                  <a:cubicBezTo>
                    <a:pt x="235" y="211"/>
                    <a:pt x="238" y="212"/>
                    <a:pt x="241" y="212"/>
                  </a:cubicBezTo>
                  <a:cubicBezTo>
                    <a:pt x="243" y="212"/>
                    <a:pt x="247" y="212"/>
                    <a:pt x="249" y="214"/>
                  </a:cubicBezTo>
                  <a:cubicBezTo>
                    <a:pt x="250" y="215"/>
                    <a:pt x="251" y="216"/>
                    <a:pt x="252" y="217"/>
                  </a:cubicBezTo>
                  <a:cubicBezTo>
                    <a:pt x="253" y="217"/>
                    <a:pt x="253" y="217"/>
                    <a:pt x="253" y="218"/>
                  </a:cubicBezTo>
                  <a:cubicBezTo>
                    <a:pt x="254" y="219"/>
                    <a:pt x="255" y="221"/>
                    <a:pt x="255" y="222"/>
                  </a:cubicBezTo>
                  <a:cubicBezTo>
                    <a:pt x="255" y="224"/>
                    <a:pt x="256" y="225"/>
                    <a:pt x="256" y="227"/>
                  </a:cubicBezTo>
                  <a:cubicBezTo>
                    <a:pt x="256" y="228"/>
                    <a:pt x="256" y="229"/>
                    <a:pt x="258" y="229"/>
                  </a:cubicBezTo>
                  <a:cubicBezTo>
                    <a:pt x="259" y="230"/>
                    <a:pt x="260" y="230"/>
                    <a:pt x="261" y="232"/>
                  </a:cubicBezTo>
                  <a:cubicBezTo>
                    <a:pt x="261" y="233"/>
                    <a:pt x="261" y="233"/>
                    <a:pt x="261" y="233"/>
                  </a:cubicBezTo>
                  <a:cubicBezTo>
                    <a:pt x="262" y="234"/>
                    <a:pt x="263" y="235"/>
                    <a:pt x="263" y="236"/>
                  </a:cubicBezTo>
                  <a:cubicBezTo>
                    <a:pt x="264" y="238"/>
                    <a:pt x="265" y="239"/>
                    <a:pt x="267" y="240"/>
                  </a:cubicBezTo>
                  <a:cubicBezTo>
                    <a:pt x="269" y="241"/>
                    <a:pt x="272" y="240"/>
                    <a:pt x="274" y="243"/>
                  </a:cubicBezTo>
                  <a:cubicBezTo>
                    <a:pt x="275" y="244"/>
                    <a:pt x="275" y="244"/>
                    <a:pt x="277" y="244"/>
                  </a:cubicBezTo>
                  <a:cubicBezTo>
                    <a:pt x="278" y="244"/>
                    <a:pt x="280" y="244"/>
                    <a:pt x="280" y="243"/>
                  </a:cubicBezTo>
                  <a:cubicBezTo>
                    <a:pt x="281" y="243"/>
                    <a:pt x="281" y="242"/>
                    <a:pt x="281" y="242"/>
                  </a:cubicBezTo>
                  <a:cubicBezTo>
                    <a:pt x="282" y="241"/>
                    <a:pt x="282" y="241"/>
                    <a:pt x="283" y="240"/>
                  </a:cubicBezTo>
                  <a:cubicBezTo>
                    <a:pt x="284" y="239"/>
                    <a:pt x="284" y="238"/>
                    <a:pt x="285" y="237"/>
                  </a:cubicBezTo>
                  <a:cubicBezTo>
                    <a:pt x="287" y="235"/>
                    <a:pt x="289" y="235"/>
                    <a:pt x="291" y="233"/>
                  </a:cubicBezTo>
                  <a:cubicBezTo>
                    <a:pt x="292" y="233"/>
                    <a:pt x="293" y="232"/>
                    <a:pt x="294" y="232"/>
                  </a:cubicBezTo>
                  <a:cubicBezTo>
                    <a:pt x="295" y="231"/>
                    <a:pt x="297" y="230"/>
                    <a:pt x="298" y="229"/>
                  </a:cubicBezTo>
                  <a:cubicBezTo>
                    <a:pt x="299" y="228"/>
                    <a:pt x="299" y="228"/>
                    <a:pt x="300" y="228"/>
                  </a:cubicBezTo>
                  <a:cubicBezTo>
                    <a:pt x="302" y="227"/>
                    <a:pt x="303" y="226"/>
                    <a:pt x="305" y="226"/>
                  </a:cubicBezTo>
                  <a:cubicBezTo>
                    <a:pt x="306" y="225"/>
                    <a:pt x="307" y="225"/>
                    <a:pt x="309" y="225"/>
                  </a:cubicBezTo>
                  <a:cubicBezTo>
                    <a:pt x="310" y="224"/>
                    <a:pt x="311" y="224"/>
                    <a:pt x="312" y="224"/>
                  </a:cubicBezTo>
                  <a:cubicBezTo>
                    <a:pt x="313" y="223"/>
                    <a:pt x="315" y="224"/>
                    <a:pt x="316" y="224"/>
                  </a:cubicBezTo>
                  <a:cubicBezTo>
                    <a:pt x="320" y="224"/>
                    <a:pt x="324" y="224"/>
                    <a:pt x="327" y="223"/>
                  </a:cubicBezTo>
                  <a:cubicBezTo>
                    <a:pt x="328" y="223"/>
                    <a:pt x="329" y="223"/>
                    <a:pt x="331" y="223"/>
                  </a:cubicBezTo>
                  <a:cubicBezTo>
                    <a:pt x="332" y="223"/>
                    <a:pt x="335" y="223"/>
                    <a:pt x="336" y="223"/>
                  </a:cubicBezTo>
                  <a:cubicBezTo>
                    <a:pt x="337" y="224"/>
                    <a:pt x="338" y="223"/>
                    <a:pt x="339" y="223"/>
                  </a:cubicBezTo>
                  <a:cubicBezTo>
                    <a:pt x="341" y="223"/>
                    <a:pt x="341" y="224"/>
                    <a:pt x="342" y="224"/>
                  </a:cubicBezTo>
                  <a:cubicBezTo>
                    <a:pt x="343" y="224"/>
                    <a:pt x="343" y="224"/>
                    <a:pt x="344" y="224"/>
                  </a:cubicBezTo>
                  <a:cubicBezTo>
                    <a:pt x="344" y="224"/>
                    <a:pt x="344" y="225"/>
                    <a:pt x="344" y="225"/>
                  </a:cubicBezTo>
                  <a:cubicBezTo>
                    <a:pt x="345" y="225"/>
                    <a:pt x="346" y="225"/>
                    <a:pt x="346" y="224"/>
                  </a:cubicBezTo>
                  <a:cubicBezTo>
                    <a:pt x="347" y="222"/>
                    <a:pt x="346" y="221"/>
                    <a:pt x="347" y="221"/>
                  </a:cubicBezTo>
                  <a:cubicBezTo>
                    <a:pt x="349" y="220"/>
                    <a:pt x="351" y="221"/>
                    <a:pt x="352" y="221"/>
                  </a:cubicBezTo>
                  <a:cubicBezTo>
                    <a:pt x="354" y="221"/>
                    <a:pt x="355" y="221"/>
                    <a:pt x="357" y="221"/>
                  </a:cubicBezTo>
                  <a:cubicBezTo>
                    <a:pt x="358" y="221"/>
                    <a:pt x="359" y="221"/>
                    <a:pt x="360" y="220"/>
                  </a:cubicBezTo>
                  <a:cubicBezTo>
                    <a:pt x="361" y="219"/>
                    <a:pt x="361" y="217"/>
                    <a:pt x="362" y="215"/>
                  </a:cubicBezTo>
                  <a:cubicBezTo>
                    <a:pt x="363" y="213"/>
                    <a:pt x="363" y="211"/>
                    <a:pt x="364" y="208"/>
                  </a:cubicBezTo>
                  <a:cubicBezTo>
                    <a:pt x="364" y="206"/>
                    <a:pt x="365" y="205"/>
                    <a:pt x="366" y="204"/>
                  </a:cubicBezTo>
                  <a:cubicBezTo>
                    <a:pt x="367" y="204"/>
                    <a:pt x="367" y="204"/>
                    <a:pt x="368" y="203"/>
                  </a:cubicBezTo>
                  <a:cubicBezTo>
                    <a:pt x="369" y="203"/>
                    <a:pt x="370" y="203"/>
                    <a:pt x="371" y="203"/>
                  </a:cubicBezTo>
                  <a:cubicBezTo>
                    <a:pt x="371" y="203"/>
                    <a:pt x="373" y="202"/>
                    <a:pt x="373" y="201"/>
                  </a:cubicBezTo>
                  <a:cubicBezTo>
                    <a:pt x="373" y="201"/>
                    <a:pt x="372" y="199"/>
                    <a:pt x="373" y="199"/>
                  </a:cubicBezTo>
                  <a:cubicBezTo>
                    <a:pt x="374" y="197"/>
                    <a:pt x="377" y="197"/>
                    <a:pt x="379" y="197"/>
                  </a:cubicBezTo>
                  <a:cubicBezTo>
                    <a:pt x="380" y="197"/>
                    <a:pt x="381" y="197"/>
                    <a:pt x="382" y="197"/>
                  </a:cubicBezTo>
                  <a:cubicBezTo>
                    <a:pt x="383" y="197"/>
                    <a:pt x="384" y="196"/>
                    <a:pt x="386" y="196"/>
                  </a:cubicBezTo>
                  <a:cubicBezTo>
                    <a:pt x="387" y="195"/>
                    <a:pt x="389" y="195"/>
                    <a:pt x="390" y="194"/>
                  </a:cubicBezTo>
                  <a:cubicBezTo>
                    <a:pt x="391" y="193"/>
                    <a:pt x="390" y="193"/>
                    <a:pt x="389" y="192"/>
                  </a:cubicBezTo>
                  <a:cubicBezTo>
                    <a:pt x="388" y="192"/>
                    <a:pt x="388" y="191"/>
                    <a:pt x="387" y="190"/>
                  </a:cubicBezTo>
                  <a:cubicBezTo>
                    <a:pt x="387" y="190"/>
                    <a:pt x="387" y="190"/>
                    <a:pt x="387" y="189"/>
                  </a:cubicBezTo>
                  <a:cubicBezTo>
                    <a:pt x="387" y="189"/>
                    <a:pt x="387" y="188"/>
                    <a:pt x="387" y="188"/>
                  </a:cubicBezTo>
                  <a:cubicBezTo>
                    <a:pt x="388" y="187"/>
                    <a:pt x="388" y="187"/>
                    <a:pt x="389" y="186"/>
                  </a:cubicBezTo>
                  <a:cubicBezTo>
                    <a:pt x="390" y="185"/>
                    <a:pt x="390" y="183"/>
                    <a:pt x="391" y="182"/>
                  </a:cubicBezTo>
                  <a:cubicBezTo>
                    <a:pt x="391" y="182"/>
                    <a:pt x="392" y="181"/>
                    <a:pt x="393" y="180"/>
                  </a:cubicBezTo>
                  <a:cubicBezTo>
                    <a:pt x="394" y="179"/>
                    <a:pt x="394" y="178"/>
                    <a:pt x="394" y="177"/>
                  </a:cubicBezTo>
                  <a:cubicBezTo>
                    <a:pt x="394" y="176"/>
                    <a:pt x="393" y="175"/>
                    <a:pt x="395" y="174"/>
                  </a:cubicBezTo>
                  <a:cubicBezTo>
                    <a:pt x="396" y="173"/>
                    <a:pt x="398" y="171"/>
                    <a:pt x="400" y="171"/>
                  </a:cubicBezTo>
                  <a:cubicBezTo>
                    <a:pt x="402" y="171"/>
                    <a:pt x="404" y="171"/>
                    <a:pt x="406" y="171"/>
                  </a:cubicBezTo>
                  <a:cubicBezTo>
                    <a:pt x="406" y="170"/>
                    <a:pt x="405" y="168"/>
                    <a:pt x="405" y="167"/>
                  </a:cubicBezTo>
                  <a:cubicBezTo>
                    <a:pt x="405" y="165"/>
                    <a:pt x="407" y="165"/>
                    <a:pt x="409" y="164"/>
                  </a:cubicBezTo>
                  <a:cubicBezTo>
                    <a:pt x="410" y="163"/>
                    <a:pt x="409" y="161"/>
                    <a:pt x="409" y="160"/>
                  </a:cubicBezTo>
                  <a:cubicBezTo>
                    <a:pt x="407" y="158"/>
                    <a:pt x="404" y="158"/>
                    <a:pt x="402" y="156"/>
                  </a:cubicBezTo>
                  <a:cubicBezTo>
                    <a:pt x="402" y="156"/>
                    <a:pt x="402" y="155"/>
                    <a:pt x="401" y="155"/>
                  </a:cubicBezTo>
                  <a:cubicBezTo>
                    <a:pt x="400" y="154"/>
                    <a:pt x="399" y="153"/>
                    <a:pt x="399" y="153"/>
                  </a:cubicBezTo>
                  <a:cubicBezTo>
                    <a:pt x="397" y="151"/>
                    <a:pt x="397" y="148"/>
                    <a:pt x="397" y="146"/>
                  </a:cubicBezTo>
                  <a:cubicBezTo>
                    <a:pt x="397" y="145"/>
                    <a:pt x="397" y="145"/>
                    <a:pt x="397" y="144"/>
                  </a:cubicBezTo>
                  <a:cubicBezTo>
                    <a:pt x="396" y="142"/>
                    <a:pt x="396" y="141"/>
                    <a:pt x="396" y="139"/>
                  </a:cubicBezTo>
                  <a:cubicBezTo>
                    <a:pt x="396" y="138"/>
                    <a:pt x="396" y="137"/>
                    <a:pt x="396" y="135"/>
                  </a:cubicBezTo>
                  <a:cubicBezTo>
                    <a:pt x="397" y="134"/>
                    <a:pt x="398" y="131"/>
                    <a:pt x="399" y="130"/>
                  </a:cubicBezTo>
                  <a:cubicBezTo>
                    <a:pt x="399" y="131"/>
                    <a:pt x="399" y="132"/>
                    <a:pt x="399" y="132"/>
                  </a:cubicBezTo>
                  <a:cubicBezTo>
                    <a:pt x="400" y="131"/>
                    <a:pt x="402" y="129"/>
                    <a:pt x="402" y="127"/>
                  </a:cubicBezTo>
                  <a:cubicBezTo>
                    <a:pt x="403" y="125"/>
                    <a:pt x="404" y="123"/>
                    <a:pt x="405" y="122"/>
                  </a:cubicBezTo>
                  <a:cubicBezTo>
                    <a:pt x="406" y="120"/>
                    <a:pt x="409" y="117"/>
                    <a:pt x="411" y="116"/>
                  </a:cubicBezTo>
                  <a:cubicBezTo>
                    <a:pt x="413" y="114"/>
                    <a:pt x="414" y="113"/>
                    <a:pt x="415" y="111"/>
                  </a:cubicBezTo>
                  <a:cubicBezTo>
                    <a:pt x="416" y="110"/>
                    <a:pt x="418" y="108"/>
                    <a:pt x="419" y="107"/>
                  </a:cubicBezTo>
                  <a:cubicBezTo>
                    <a:pt x="420" y="105"/>
                    <a:pt x="422" y="103"/>
                    <a:pt x="423" y="101"/>
                  </a:cubicBezTo>
                  <a:cubicBezTo>
                    <a:pt x="423" y="100"/>
                    <a:pt x="423" y="100"/>
                    <a:pt x="423" y="99"/>
                  </a:cubicBezTo>
                  <a:cubicBezTo>
                    <a:pt x="423" y="99"/>
                    <a:pt x="422" y="99"/>
                    <a:pt x="422" y="98"/>
                  </a:cubicBezTo>
                  <a:cubicBezTo>
                    <a:pt x="422" y="97"/>
                    <a:pt x="424" y="96"/>
                    <a:pt x="425" y="95"/>
                  </a:cubicBezTo>
                  <a:cubicBezTo>
                    <a:pt x="427" y="94"/>
                    <a:pt x="429" y="93"/>
                    <a:pt x="431" y="92"/>
                  </a:cubicBezTo>
                  <a:cubicBezTo>
                    <a:pt x="434" y="90"/>
                    <a:pt x="436" y="89"/>
                    <a:pt x="438" y="88"/>
                  </a:cubicBezTo>
                  <a:cubicBezTo>
                    <a:pt x="440" y="87"/>
                    <a:pt x="442" y="86"/>
                    <a:pt x="444" y="85"/>
                  </a:cubicBezTo>
                  <a:cubicBezTo>
                    <a:pt x="446" y="84"/>
                    <a:pt x="447" y="84"/>
                    <a:pt x="449" y="84"/>
                  </a:cubicBezTo>
                  <a:cubicBezTo>
                    <a:pt x="451" y="83"/>
                    <a:pt x="453" y="83"/>
                    <a:pt x="454" y="82"/>
                  </a:cubicBezTo>
                  <a:cubicBezTo>
                    <a:pt x="456" y="82"/>
                    <a:pt x="457" y="81"/>
                    <a:pt x="458" y="79"/>
                  </a:cubicBezTo>
                  <a:cubicBezTo>
                    <a:pt x="458" y="78"/>
                    <a:pt x="458" y="77"/>
                    <a:pt x="457" y="77"/>
                  </a:cubicBezTo>
                  <a:cubicBezTo>
                    <a:pt x="458" y="77"/>
                    <a:pt x="459" y="77"/>
                    <a:pt x="461" y="77"/>
                  </a:cubicBezTo>
                  <a:cubicBezTo>
                    <a:pt x="461" y="77"/>
                    <a:pt x="462" y="77"/>
                    <a:pt x="462" y="77"/>
                  </a:cubicBezTo>
                  <a:cubicBezTo>
                    <a:pt x="463" y="77"/>
                    <a:pt x="464" y="76"/>
                    <a:pt x="464" y="76"/>
                  </a:cubicBezTo>
                  <a:cubicBezTo>
                    <a:pt x="466" y="76"/>
                    <a:pt x="467" y="75"/>
                    <a:pt x="468" y="75"/>
                  </a:cubicBezTo>
                  <a:cubicBezTo>
                    <a:pt x="469" y="74"/>
                    <a:pt x="471" y="73"/>
                    <a:pt x="472" y="73"/>
                  </a:cubicBezTo>
                  <a:cubicBezTo>
                    <a:pt x="472" y="71"/>
                    <a:pt x="471" y="70"/>
                    <a:pt x="473" y="70"/>
                  </a:cubicBezTo>
                  <a:cubicBezTo>
                    <a:pt x="474" y="69"/>
                    <a:pt x="476" y="70"/>
                    <a:pt x="477" y="70"/>
                  </a:cubicBezTo>
                  <a:cubicBezTo>
                    <a:pt x="479" y="70"/>
                    <a:pt x="480" y="69"/>
                    <a:pt x="482" y="68"/>
                  </a:cubicBezTo>
                  <a:cubicBezTo>
                    <a:pt x="483" y="68"/>
                    <a:pt x="484" y="68"/>
                    <a:pt x="485" y="68"/>
                  </a:cubicBezTo>
                  <a:cubicBezTo>
                    <a:pt x="486" y="67"/>
                    <a:pt x="485" y="66"/>
                    <a:pt x="485" y="65"/>
                  </a:cubicBezTo>
                  <a:cubicBezTo>
                    <a:pt x="485" y="63"/>
                    <a:pt x="488" y="62"/>
                    <a:pt x="490" y="61"/>
                  </a:cubicBezTo>
                  <a:cubicBezTo>
                    <a:pt x="492" y="60"/>
                    <a:pt x="496" y="58"/>
                    <a:pt x="497" y="56"/>
                  </a:cubicBezTo>
                  <a:moveTo>
                    <a:pt x="504" y="125"/>
                  </a:moveTo>
                  <a:cubicBezTo>
                    <a:pt x="504" y="125"/>
                    <a:pt x="504" y="124"/>
                    <a:pt x="503" y="124"/>
                  </a:cubicBezTo>
                  <a:cubicBezTo>
                    <a:pt x="503" y="123"/>
                    <a:pt x="503" y="123"/>
                    <a:pt x="503" y="122"/>
                  </a:cubicBezTo>
                  <a:cubicBezTo>
                    <a:pt x="502" y="122"/>
                    <a:pt x="502" y="121"/>
                    <a:pt x="502" y="121"/>
                  </a:cubicBezTo>
                  <a:cubicBezTo>
                    <a:pt x="502" y="121"/>
                    <a:pt x="501" y="120"/>
                    <a:pt x="501" y="120"/>
                  </a:cubicBezTo>
                  <a:cubicBezTo>
                    <a:pt x="500" y="119"/>
                    <a:pt x="499" y="119"/>
                    <a:pt x="498" y="119"/>
                  </a:cubicBezTo>
                  <a:cubicBezTo>
                    <a:pt x="494" y="120"/>
                    <a:pt x="494" y="120"/>
                    <a:pt x="494" y="120"/>
                  </a:cubicBezTo>
                  <a:cubicBezTo>
                    <a:pt x="493" y="120"/>
                    <a:pt x="492" y="120"/>
                    <a:pt x="492" y="121"/>
                  </a:cubicBezTo>
                  <a:cubicBezTo>
                    <a:pt x="492" y="121"/>
                    <a:pt x="492" y="121"/>
                    <a:pt x="492" y="121"/>
                  </a:cubicBezTo>
                  <a:cubicBezTo>
                    <a:pt x="492" y="122"/>
                    <a:pt x="492" y="123"/>
                    <a:pt x="492" y="124"/>
                  </a:cubicBezTo>
                  <a:cubicBezTo>
                    <a:pt x="492" y="124"/>
                    <a:pt x="492" y="124"/>
                    <a:pt x="492" y="124"/>
                  </a:cubicBezTo>
                  <a:cubicBezTo>
                    <a:pt x="493" y="125"/>
                    <a:pt x="493" y="124"/>
                    <a:pt x="494" y="124"/>
                  </a:cubicBezTo>
                  <a:cubicBezTo>
                    <a:pt x="494" y="124"/>
                    <a:pt x="495" y="124"/>
                    <a:pt x="495" y="124"/>
                  </a:cubicBezTo>
                  <a:cubicBezTo>
                    <a:pt x="496" y="124"/>
                    <a:pt x="495" y="124"/>
                    <a:pt x="496" y="124"/>
                  </a:cubicBezTo>
                  <a:cubicBezTo>
                    <a:pt x="496" y="124"/>
                    <a:pt x="496" y="125"/>
                    <a:pt x="497" y="125"/>
                  </a:cubicBezTo>
                  <a:cubicBezTo>
                    <a:pt x="498" y="126"/>
                    <a:pt x="501" y="126"/>
                    <a:pt x="502" y="127"/>
                  </a:cubicBezTo>
                  <a:cubicBezTo>
                    <a:pt x="503" y="127"/>
                    <a:pt x="503" y="127"/>
                    <a:pt x="503" y="128"/>
                  </a:cubicBezTo>
                  <a:cubicBezTo>
                    <a:pt x="504" y="128"/>
                    <a:pt x="504" y="128"/>
                    <a:pt x="504" y="128"/>
                  </a:cubicBezTo>
                  <a:cubicBezTo>
                    <a:pt x="505" y="128"/>
                    <a:pt x="505" y="126"/>
                    <a:pt x="504" y="12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E7EC4F4A-4110-E2CE-D090-3561BA8C7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2488" y="3384551"/>
              <a:ext cx="95250" cy="107950"/>
            </a:xfrm>
            <a:custGeom>
              <a:avLst/>
              <a:gdLst>
                <a:gd name="T0" fmla="*/ 76 w 92"/>
                <a:gd name="T1" fmla="*/ 2 h 105"/>
                <a:gd name="T2" fmla="*/ 61 w 92"/>
                <a:gd name="T3" fmla="*/ 4 h 105"/>
                <a:gd name="T4" fmla="*/ 50 w 92"/>
                <a:gd name="T5" fmla="*/ 10 h 105"/>
                <a:gd name="T6" fmla="*/ 49 w 92"/>
                <a:gd name="T7" fmla="*/ 15 h 105"/>
                <a:gd name="T8" fmla="*/ 46 w 92"/>
                <a:gd name="T9" fmla="*/ 18 h 105"/>
                <a:gd name="T10" fmla="*/ 51 w 92"/>
                <a:gd name="T11" fmla="*/ 24 h 105"/>
                <a:gd name="T12" fmla="*/ 53 w 92"/>
                <a:gd name="T13" fmla="*/ 32 h 105"/>
                <a:gd name="T14" fmla="*/ 50 w 92"/>
                <a:gd name="T15" fmla="*/ 36 h 105"/>
                <a:gd name="T16" fmla="*/ 46 w 92"/>
                <a:gd name="T17" fmla="*/ 40 h 105"/>
                <a:gd name="T18" fmla="*/ 48 w 92"/>
                <a:gd name="T19" fmla="*/ 48 h 105"/>
                <a:gd name="T20" fmla="*/ 41 w 92"/>
                <a:gd name="T21" fmla="*/ 45 h 105"/>
                <a:gd name="T22" fmla="*/ 41 w 92"/>
                <a:gd name="T23" fmla="*/ 39 h 105"/>
                <a:gd name="T24" fmla="*/ 41 w 92"/>
                <a:gd name="T25" fmla="*/ 34 h 105"/>
                <a:gd name="T26" fmla="*/ 47 w 92"/>
                <a:gd name="T27" fmla="*/ 33 h 105"/>
                <a:gd name="T28" fmla="*/ 43 w 92"/>
                <a:gd name="T29" fmla="*/ 25 h 105"/>
                <a:gd name="T30" fmla="*/ 42 w 92"/>
                <a:gd name="T31" fmla="*/ 20 h 105"/>
                <a:gd name="T32" fmla="*/ 34 w 92"/>
                <a:gd name="T33" fmla="*/ 21 h 105"/>
                <a:gd name="T34" fmla="*/ 28 w 92"/>
                <a:gd name="T35" fmla="*/ 31 h 105"/>
                <a:gd name="T36" fmla="*/ 29 w 92"/>
                <a:gd name="T37" fmla="*/ 40 h 105"/>
                <a:gd name="T38" fmla="*/ 27 w 92"/>
                <a:gd name="T39" fmla="*/ 42 h 105"/>
                <a:gd name="T40" fmla="*/ 23 w 92"/>
                <a:gd name="T41" fmla="*/ 53 h 105"/>
                <a:gd name="T42" fmla="*/ 16 w 92"/>
                <a:gd name="T43" fmla="*/ 58 h 105"/>
                <a:gd name="T44" fmla="*/ 14 w 92"/>
                <a:gd name="T45" fmla="*/ 64 h 105"/>
                <a:gd name="T46" fmla="*/ 9 w 92"/>
                <a:gd name="T47" fmla="*/ 69 h 105"/>
                <a:gd name="T48" fmla="*/ 12 w 92"/>
                <a:gd name="T49" fmla="*/ 72 h 105"/>
                <a:gd name="T50" fmla="*/ 17 w 92"/>
                <a:gd name="T51" fmla="*/ 77 h 105"/>
                <a:gd name="T52" fmla="*/ 10 w 92"/>
                <a:gd name="T53" fmla="*/ 73 h 105"/>
                <a:gd name="T54" fmla="*/ 2 w 92"/>
                <a:gd name="T55" fmla="*/ 78 h 105"/>
                <a:gd name="T56" fmla="*/ 15 w 92"/>
                <a:gd name="T57" fmla="*/ 79 h 105"/>
                <a:gd name="T58" fmla="*/ 19 w 92"/>
                <a:gd name="T59" fmla="*/ 83 h 105"/>
                <a:gd name="T60" fmla="*/ 4 w 92"/>
                <a:gd name="T61" fmla="*/ 81 h 105"/>
                <a:gd name="T62" fmla="*/ 2 w 92"/>
                <a:gd name="T63" fmla="*/ 86 h 105"/>
                <a:gd name="T64" fmla="*/ 16 w 92"/>
                <a:gd name="T65" fmla="*/ 89 h 105"/>
                <a:gd name="T66" fmla="*/ 21 w 92"/>
                <a:gd name="T67" fmla="*/ 84 h 105"/>
                <a:gd name="T68" fmla="*/ 26 w 92"/>
                <a:gd name="T69" fmla="*/ 80 h 105"/>
                <a:gd name="T70" fmla="*/ 40 w 92"/>
                <a:gd name="T71" fmla="*/ 80 h 105"/>
                <a:gd name="T72" fmla="*/ 42 w 92"/>
                <a:gd name="T73" fmla="*/ 83 h 105"/>
                <a:gd name="T74" fmla="*/ 49 w 92"/>
                <a:gd name="T75" fmla="*/ 86 h 105"/>
                <a:gd name="T76" fmla="*/ 57 w 92"/>
                <a:gd name="T77" fmla="*/ 88 h 105"/>
                <a:gd name="T78" fmla="*/ 57 w 92"/>
                <a:gd name="T79" fmla="*/ 93 h 105"/>
                <a:gd name="T80" fmla="*/ 55 w 92"/>
                <a:gd name="T81" fmla="*/ 103 h 105"/>
                <a:gd name="T82" fmla="*/ 64 w 92"/>
                <a:gd name="T83" fmla="*/ 103 h 105"/>
                <a:gd name="T84" fmla="*/ 65 w 92"/>
                <a:gd name="T85" fmla="*/ 97 h 105"/>
                <a:gd name="T86" fmla="*/ 63 w 92"/>
                <a:gd name="T87" fmla="*/ 94 h 105"/>
                <a:gd name="T88" fmla="*/ 65 w 92"/>
                <a:gd name="T89" fmla="*/ 88 h 105"/>
                <a:gd name="T90" fmla="*/ 68 w 92"/>
                <a:gd name="T91" fmla="*/ 81 h 105"/>
                <a:gd name="T92" fmla="*/ 66 w 92"/>
                <a:gd name="T93" fmla="*/ 72 h 105"/>
                <a:gd name="T94" fmla="*/ 63 w 92"/>
                <a:gd name="T95" fmla="*/ 63 h 105"/>
                <a:gd name="T96" fmla="*/ 73 w 92"/>
                <a:gd name="T97" fmla="*/ 62 h 105"/>
                <a:gd name="T98" fmla="*/ 80 w 92"/>
                <a:gd name="T99" fmla="*/ 57 h 105"/>
                <a:gd name="T100" fmla="*/ 84 w 92"/>
                <a:gd name="T101" fmla="*/ 50 h 105"/>
                <a:gd name="T102" fmla="*/ 87 w 92"/>
                <a:gd name="T103" fmla="*/ 41 h 105"/>
                <a:gd name="T104" fmla="*/ 77 w 92"/>
                <a:gd name="T105" fmla="*/ 34 h 105"/>
                <a:gd name="T106" fmla="*/ 83 w 92"/>
                <a:gd name="T107" fmla="*/ 31 h 105"/>
                <a:gd name="T108" fmla="*/ 89 w 92"/>
                <a:gd name="T109" fmla="*/ 24 h 105"/>
                <a:gd name="T110" fmla="*/ 91 w 92"/>
                <a:gd name="T111" fmla="*/ 13 h 105"/>
                <a:gd name="T112" fmla="*/ 88 w 92"/>
                <a:gd name="T113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2" h="105">
                  <a:moveTo>
                    <a:pt x="87" y="3"/>
                  </a:moveTo>
                  <a:cubicBezTo>
                    <a:pt x="86" y="3"/>
                    <a:pt x="86" y="3"/>
                    <a:pt x="85" y="3"/>
                  </a:cubicBezTo>
                  <a:cubicBezTo>
                    <a:pt x="84" y="3"/>
                    <a:pt x="84" y="4"/>
                    <a:pt x="84" y="3"/>
                  </a:cubicBezTo>
                  <a:cubicBezTo>
                    <a:pt x="84" y="2"/>
                    <a:pt x="85" y="0"/>
                    <a:pt x="83" y="0"/>
                  </a:cubicBezTo>
                  <a:cubicBezTo>
                    <a:pt x="82" y="0"/>
                    <a:pt x="81" y="0"/>
                    <a:pt x="80" y="1"/>
                  </a:cubicBezTo>
                  <a:cubicBezTo>
                    <a:pt x="79" y="1"/>
                    <a:pt x="78" y="1"/>
                    <a:pt x="76" y="2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5" y="3"/>
                    <a:pt x="76" y="3"/>
                    <a:pt x="75" y="3"/>
                  </a:cubicBezTo>
                  <a:cubicBezTo>
                    <a:pt x="75" y="4"/>
                    <a:pt x="73" y="3"/>
                    <a:pt x="72" y="3"/>
                  </a:cubicBezTo>
                  <a:cubicBezTo>
                    <a:pt x="70" y="3"/>
                    <a:pt x="68" y="2"/>
                    <a:pt x="66" y="2"/>
                  </a:cubicBezTo>
                  <a:cubicBezTo>
                    <a:pt x="65" y="2"/>
                    <a:pt x="64" y="3"/>
                    <a:pt x="63" y="3"/>
                  </a:cubicBezTo>
                  <a:cubicBezTo>
                    <a:pt x="62" y="4"/>
                    <a:pt x="61" y="4"/>
                    <a:pt x="61" y="4"/>
                  </a:cubicBezTo>
                  <a:cubicBezTo>
                    <a:pt x="59" y="4"/>
                    <a:pt x="58" y="4"/>
                    <a:pt x="56" y="5"/>
                  </a:cubicBezTo>
                  <a:cubicBezTo>
                    <a:pt x="56" y="6"/>
                    <a:pt x="56" y="6"/>
                    <a:pt x="56" y="6"/>
                  </a:cubicBezTo>
                  <a:cubicBezTo>
                    <a:pt x="56" y="6"/>
                    <a:pt x="55" y="6"/>
                    <a:pt x="55" y="7"/>
                  </a:cubicBezTo>
                  <a:cubicBezTo>
                    <a:pt x="54" y="7"/>
                    <a:pt x="53" y="7"/>
                    <a:pt x="53" y="8"/>
                  </a:cubicBezTo>
                  <a:cubicBezTo>
                    <a:pt x="52" y="8"/>
                    <a:pt x="52" y="9"/>
                    <a:pt x="51" y="9"/>
                  </a:cubicBezTo>
                  <a:cubicBezTo>
                    <a:pt x="51" y="9"/>
                    <a:pt x="50" y="10"/>
                    <a:pt x="50" y="10"/>
                  </a:cubicBezTo>
                  <a:cubicBezTo>
                    <a:pt x="50" y="10"/>
                    <a:pt x="50" y="11"/>
                    <a:pt x="50" y="11"/>
                  </a:cubicBezTo>
                  <a:cubicBezTo>
                    <a:pt x="50" y="11"/>
                    <a:pt x="49" y="12"/>
                    <a:pt x="49" y="12"/>
                  </a:cubicBezTo>
                  <a:cubicBezTo>
                    <a:pt x="49" y="12"/>
                    <a:pt x="49" y="12"/>
                    <a:pt x="49" y="13"/>
                  </a:cubicBezTo>
                  <a:cubicBezTo>
                    <a:pt x="49" y="13"/>
                    <a:pt x="49" y="13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5"/>
                    <a:pt x="49" y="15"/>
                  </a:cubicBezTo>
                  <a:cubicBezTo>
                    <a:pt x="49" y="15"/>
                    <a:pt x="48" y="15"/>
                    <a:pt x="48" y="15"/>
                  </a:cubicBezTo>
                  <a:cubicBezTo>
                    <a:pt x="46" y="16"/>
                    <a:pt x="46" y="16"/>
                    <a:pt x="45" y="15"/>
                  </a:cubicBezTo>
                  <a:cubicBezTo>
                    <a:pt x="45" y="14"/>
                    <a:pt x="45" y="14"/>
                    <a:pt x="45" y="13"/>
                  </a:cubicBezTo>
                  <a:cubicBezTo>
                    <a:pt x="44" y="13"/>
                    <a:pt x="43" y="16"/>
                    <a:pt x="43" y="17"/>
                  </a:cubicBezTo>
                  <a:cubicBezTo>
                    <a:pt x="43" y="17"/>
                    <a:pt x="44" y="18"/>
                    <a:pt x="44" y="18"/>
                  </a:cubicBezTo>
                  <a:cubicBezTo>
                    <a:pt x="44" y="19"/>
                    <a:pt x="45" y="19"/>
                    <a:pt x="46" y="18"/>
                  </a:cubicBezTo>
                  <a:cubicBezTo>
                    <a:pt x="46" y="18"/>
                    <a:pt x="46" y="17"/>
                    <a:pt x="4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9" y="20"/>
                    <a:pt x="48" y="22"/>
                    <a:pt x="48" y="23"/>
                  </a:cubicBezTo>
                  <a:cubicBezTo>
                    <a:pt x="48" y="24"/>
                    <a:pt x="49" y="24"/>
                    <a:pt x="50" y="24"/>
                  </a:cubicBezTo>
                  <a:cubicBezTo>
                    <a:pt x="50" y="24"/>
                    <a:pt x="51" y="24"/>
                    <a:pt x="51" y="24"/>
                  </a:cubicBezTo>
                  <a:cubicBezTo>
                    <a:pt x="52" y="24"/>
                    <a:pt x="52" y="25"/>
                    <a:pt x="53" y="25"/>
                  </a:cubicBezTo>
                  <a:cubicBezTo>
                    <a:pt x="53" y="26"/>
                    <a:pt x="55" y="24"/>
                    <a:pt x="55" y="25"/>
                  </a:cubicBezTo>
                  <a:cubicBezTo>
                    <a:pt x="56" y="25"/>
                    <a:pt x="56" y="26"/>
                    <a:pt x="55" y="26"/>
                  </a:cubicBezTo>
                  <a:cubicBezTo>
                    <a:pt x="55" y="27"/>
                    <a:pt x="53" y="26"/>
                    <a:pt x="53" y="27"/>
                  </a:cubicBezTo>
                  <a:cubicBezTo>
                    <a:pt x="52" y="28"/>
                    <a:pt x="53" y="30"/>
                    <a:pt x="53" y="30"/>
                  </a:cubicBezTo>
                  <a:cubicBezTo>
                    <a:pt x="53" y="31"/>
                    <a:pt x="53" y="31"/>
                    <a:pt x="53" y="32"/>
                  </a:cubicBezTo>
                  <a:cubicBezTo>
                    <a:pt x="53" y="32"/>
                    <a:pt x="54" y="32"/>
                    <a:pt x="54" y="33"/>
                  </a:cubicBezTo>
                  <a:cubicBezTo>
                    <a:pt x="54" y="33"/>
                    <a:pt x="54" y="33"/>
                    <a:pt x="54" y="34"/>
                  </a:cubicBezTo>
                  <a:cubicBezTo>
                    <a:pt x="54" y="34"/>
                    <a:pt x="55" y="34"/>
                    <a:pt x="55" y="35"/>
                  </a:cubicBezTo>
                  <a:cubicBezTo>
                    <a:pt x="55" y="35"/>
                    <a:pt x="54" y="35"/>
                    <a:pt x="54" y="35"/>
                  </a:cubicBezTo>
                  <a:cubicBezTo>
                    <a:pt x="53" y="35"/>
                    <a:pt x="51" y="35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49" y="36"/>
                    <a:pt x="49" y="36"/>
                    <a:pt x="48" y="36"/>
                  </a:cubicBezTo>
                  <a:cubicBezTo>
                    <a:pt x="48" y="36"/>
                    <a:pt x="48" y="36"/>
                    <a:pt x="47" y="37"/>
                  </a:cubicBezTo>
                  <a:cubicBezTo>
                    <a:pt x="46" y="37"/>
                    <a:pt x="47" y="37"/>
                    <a:pt x="46" y="38"/>
                  </a:cubicBezTo>
                  <a:cubicBezTo>
                    <a:pt x="46" y="38"/>
                    <a:pt x="46" y="38"/>
                    <a:pt x="46" y="38"/>
                  </a:cubicBezTo>
                  <a:cubicBezTo>
                    <a:pt x="46" y="39"/>
                    <a:pt x="46" y="39"/>
                    <a:pt x="46" y="39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6" y="41"/>
                    <a:pt x="47" y="41"/>
                    <a:pt x="47" y="41"/>
                  </a:cubicBezTo>
                  <a:cubicBezTo>
                    <a:pt x="47" y="42"/>
                    <a:pt x="46" y="42"/>
                    <a:pt x="46" y="42"/>
                  </a:cubicBezTo>
                  <a:cubicBezTo>
                    <a:pt x="45" y="44"/>
                    <a:pt x="46" y="44"/>
                    <a:pt x="47" y="45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7" y="47"/>
                    <a:pt x="48" y="47"/>
                    <a:pt x="48" y="47"/>
                  </a:cubicBezTo>
                  <a:cubicBezTo>
                    <a:pt x="48" y="48"/>
                    <a:pt x="49" y="48"/>
                    <a:pt x="48" y="48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49"/>
                    <a:pt x="48" y="48"/>
                    <a:pt x="48" y="48"/>
                  </a:cubicBezTo>
                  <a:cubicBezTo>
                    <a:pt x="47" y="48"/>
                    <a:pt x="47" y="47"/>
                    <a:pt x="46" y="47"/>
                  </a:cubicBezTo>
                  <a:cubicBezTo>
                    <a:pt x="46" y="47"/>
                    <a:pt x="46" y="46"/>
                    <a:pt x="45" y="46"/>
                  </a:cubicBezTo>
                  <a:cubicBezTo>
                    <a:pt x="45" y="46"/>
                    <a:pt x="44" y="46"/>
                    <a:pt x="44" y="46"/>
                  </a:cubicBezTo>
                  <a:cubicBezTo>
                    <a:pt x="43" y="46"/>
                    <a:pt x="42" y="46"/>
                    <a:pt x="41" y="45"/>
                  </a:cubicBezTo>
                  <a:cubicBezTo>
                    <a:pt x="41" y="45"/>
                    <a:pt x="40" y="45"/>
                    <a:pt x="40" y="45"/>
                  </a:cubicBezTo>
                  <a:cubicBezTo>
                    <a:pt x="39" y="45"/>
                    <a:pt x="38" y="44"/>
                    <a:pt x="39" y="43"/>
                  </a:cubicBezTo>
                  <a:cubicBezTo>
                    <a:pt x="40" y="43"/>
                    <a:pt x="42" y="43"/>
                    <a:pt x="42" y="42"/>
                  </a:cubicBezTo>
                  <a:cubicBezTo>
                    <a:pt x="41" y="42"/>
                    <a:pt x="41" y="42"/>
                    <a:pt x="41" y="41"/>
                  </a:cubicBezTo>
                  <a:cubicBezTo>
                    <a:pt x="41" y="41"/>
                    <a:pt x="41" y="40"/>
                    <a:pt x="41" y="40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41" y="38"/>
                    <a:pt x="41" y="38"/>
                    <a:pt x="41" y="37"/>
                  </a:cubicBezTo>
                  <a:cubicBezTo>
                    <a:pt x="41" y="37"/>
                    <a:pt x="40" y="36"/>
                    <a:pt x="39" y="36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5"/>
                    <a:pt x="39" y="34"/>
                  </a:cubicBezTo>
                  <a:cubicBezTo>
                    <a:pt x="39" y="34"/>
                    <a:pt x="40" y="34"/>
                    <a:pt x="41" y="34"/>
                  </a:cubicBezTo>
                  <a:cubicBezTo>
                    <a:pt x="41" y="34"/>
                    <a:pt x="41" y="34"/>
                    <a:pt x="42" y="34"/>
                  </a:cubicBezTo>
                  <a:cubicBezTo>
                    <a:pt x="42" y="34"/>
                    <a:pt x="43" y="34"/>
                    <a:pt x="43" y="34"/>
                  </a:cubicBezTo>
                  <a:cubicBezTo>
                    <a:pt x="44" y="33"/>
                    <a:pt x="44" y="34"/>
                    <a:pt x="44" y="33"/>
                  </a:cubicBezTo>
                  <a:cubicBezTo>
                    <a:pt x="45" y="33"/>
                    <a:pt x="45" y="33"/>
                    <a:pt x="45" y="32"/>
                  </a:cubicBezTo>
                  <a:cubicBezTo>
                    <a:pt x="46" y="31"/>
                    <a:pt x="46" y="32"/>
                    <a:pt x="47" y="33"/>
                  </a:cubicBezTo>
                  <a:cubicBezTo>
                    <a:pt x="47" y="33"/>
                    <a:pt x="47" y="33"/>
                    <a:pt x="47" y="33"/>
                  </a:cubicBezTo>
                  <a:cubicBezTo>
                    <a:pt x="48" y="32"/>
                    <a:pt x="47" y="31"/>
                    <a:pt x="47" y="31"/>
                  </a:cubicBezTo>
                  <a:cubicBezTo>
                    <a:pt x="47" y="31"/>
                    <a:pt x="47" y="31"/>
                    <a:pt x="46" y="31"/>
                  </a:cubicBezTo>
                  <a:cubicBezTo>
                    <a:pt x="46" y="31"/>
                    <a:pt x="46" y="30"/>
                    <a:pt x="45" y="30"/>
                  </a:cubicBezTo>
                  <a:cubicBezTo>
                    <a:pt x="45" y="30"/>
                    <a:pt x="45" y="29"/>
                    <a:pt x="45" y="29"/>
                  </a:cubicBezTo>
                  <a:cubicBezTo>
                    <a:pt x="45" y="28"/>
                    <a:pt x="45" y="28"/>
                    <a:pt x="44" y="27"/>
                  </a:cubicBezTo>
                  <a:cubicBezTo>
                    <a:pt x="43" y="27"/>
                    <a:pt x="43" y="26"/>
                    <a:pt x="43" y="25"/>
                  </a:cubicBezTo>
                  <a:cubicBezTo>
                    <a:pt x="42" y="25"/>
                    <a:pt x="41" y="24"/>
                    <a:pt x="41" y="24"/>
                  </a:cubicBezTo>
                  <a:cubicBezTo>
                    <a:pt x="41" y="23"/>
                    <a:pt x="41" y="24"/>
                    <a:pt x="41" y="23"/>
                  </a:cubicBezTo>
                  <a:cubicBezTo>
                    <a:pt x="41" y="23"/>
                    <a:pt x="41" y="22"/>
                    <a:pt x="41" y="22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4" y="20"/>
                  </a:cubicBezTo>
                  <a:cubicBezTo>
                    <a:pt x="43" y="20"/>
                    <a:pt x="43" y="20"/>
                    <a:pt x="42" y="20"/>
                  </a:cubicBezTo>
                  <a:cubicBezTo>
                    <a:pt x="41" y="20"/>
                    <a:pt x="41" y="21"/>
                    <a:pt x="41" y="22"/>
                  </a:cubicBezTo>
                  <a:cubicBezTo>
                    <a:pt x="40" y="22"/>
                    <a:pt x="39" y="23"/>
                    <a:pt x="38" y="23"/>
                  </a:cubicBezTo>
                  <a:cubicBezTo>
                    <a:pt x="37" y="23"/>
                    <a:pt x="36" y="23"/>
                    <a:pt x="35" y="23"/>
                  </a:cubicBezTo>
                  <a:cubicBezTo>
                    <a:pt x="35" y="23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5" y="21"/>
                    <a:pt x="35" y="21"/>
                    <a:pt x="34" y="21"/>
                  </a:cubicBezTo>
                  <a:cubicBezTo>
                    <a:pt x="32" y="21"/>
                    <a:pt x="32" y="22"/>
                    <a:pt x="32" y="23"/>
                  </a:cubicBezTo>
                  <a:cubicBezTo>
                    <a:pt x="32" y="25"/>
                    <a:pt x="32" y="25"/>
                    <a:pt x="31" y="26"/>
                  </a:cubicBezTo>
                  <a:cubicBezTo>
                    <a:pt x="31" y="26"/>
                    <a:pt x="31" y="27"/>
                    <a:pt x="31" y="27"/>
                  </a:cubicBezTo>
                  <a:cubicBezTo>
                    <a:pt x="30" y="28"/>
                    <a:pt x="28" y="27"/>
                    <a:pt x="28" y="27"/>
                  </a:cubicBezTo>
                  <a:cubicBezTo>
                    <a:pt x="28" y="27"/>
                    <a:pt x="28" y="28"/>
                    <a:pt x="28" y="28"/>
                  </a:cubicBezTo>
                  <a:cubicBezTo>
                    <a:pt x="27" y="29"/>
                    <a:pt x="28" y="30"/>
                    <a:pt x="28" y="31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9" y="33"/>
                    <a:pt x="30" y="33"/>
                    <a:pt x="30" y="34"/>
                  </a:cubicBezTo>
                  <a:cubicBezTo>
                    <a:pt x="30" y="34"/>
                    <a:pt x="30" y="35"/>
                    <a:pt x="30" y="36"/>
                  </a:cubicBezTo>
                  <a:cubicBezTo>
                    <a:pt x="30" y="36"/>
                    <a:pt x="30" y="37"/>
                    <a:pt x="30" y="37"/>
                  </a:cubicBezTo>
                  <a:cubicBezTo>
                    <a:pt x="30" y="38"/>
                    <a:pt x="30" y="38"/>
                    <a:pt x="30" y="39"/>
                  </a:cubicBezTo>
                  <a:cubicBezTo>
                    <a:pt x="30" y="39"/>
                    <a:pt x="29" y="39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9" y="40"/>
                    <a:pt x="29" y="41"/>
                    <a:pt x="29" y="41"/>
                  </a:cubicBezTo>
                  <a:cubicBezTo>
                    <a:pt x="29" y="41"/>
                    <a:pt x="29" y="41"/>
                    <a:pt x="28" y="41"/>
                  </a:cubicBezTo>
                  <a:cubicBezTo>
                    <a:pt x="28" y="41"/>
                    <a:pt x="28" y="41"/>
                    <a:pt x="28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7" y="42"/>
                    <a:pt x="27" y="43"/>
                    <a:pt x="27" y="43"/>
                  </a:cubicBezTo>
                  <a:cubicBezTo>
                    <a:pt x="27" y="43"/>
                    <a:pt x="27" y="43"/>
                    <a:pt x="27" y="43"/>
                  </a:cubicBezTo>
                  <a:cubicBezTo>
                    <a:pt x="26" y="44"/>
                    <a:pt x="26" y="44"/>
                    <a:pt x="26" y="45"/>
                  </a:cubicBezTo>
                  <a:cubicBezTo>
                    <a:pt x="26" y="46"/>
                    <a:pt x="26" y="46"/>
                    <a:pt x="26" y="47"/>
                  </a:cubicBezTo>
                  <a:cubicBezTo>
                    <a:pt x="26" y="47"/>
                    <a:pt x="25" y="48"/>
                    <a:pt x="25" y="49"/>
                  </a:cubicBezTo>
                  <a:cubicBezTo>
                    <a:pt x="24" y="50"/>
                    <a:pt x="23" y="51"/>
                    <a:pt x="23" y="53"/>
                  </a:cubicBezTo>
                  <a:cubicBezTo>
                    <a:pt x="22" y="53"/>
                    <a:pt x="21" y="54"/>
                    <a:pt x="21" y="54"/>
                  </a:cubicBezTo>
                  <a:cubicBezTo>
                    <a:pt x="20" y="55"/>
                    <a:pt x="21" y="55"/>
                    <a:pt x="20" y="55"/>
                  </a:cubicBezTo>
                  <a:cubicBezTo>
                    <a:pt x="20" y="56"/>
                    <a:pt x="21" y="56"/>
                    <a:pt x="20" y="56"/>
                  </a:cubicBezTo>
                  <a:cubicBezTo>
                    <a:pt x="20" y="55"/>
                    <a:pt x="18" y="55"/>
                    <a:pt x="17" y="56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7" y="57"/>
                    <a:pt x="17" y="57"/>
                    <a:pt x="16" y="58"/>
                  </a:cubicBezTo>
                  <a:cubicBezTo>
                    <a:pt x="16" y="58"/>
                    <a:pt x="16" y="59"/>
                    <a:pt x="16" y="59"/>
                  </a:cubicBezTo>
                  <a:cubicBezTo>
                    <a:pt x="16" y="59"/>
                    <a:pt x="16" y="60"/>
                    <a:pt x="16" y="60"/>
                  </a:cubicBezTo>
                  <a:cubicBezTo>
                    <a:pt x="16" y="61"/>
                    <a:pt x="16" y="61"/>
                    <a:pt x="16" y="62"/>
                  </a:cubicBezTo>
                  <a:cubicBezTo>
                    <a:pt x="17" y="62"/>
                    <a:pt x="16" y="63"/>
                    <a:pt x="17" y="63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15" y="64"/>
                    <a:pt x="15" y="64"/>
                    <a:pt x="14" y="64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3" y="65"/>
                    <a:pt x="13" y="65"/>
                    <a:pt x="13" y="65"/>
                  </a:cubicBezTo>
                  <a:cubicBezTo>
                    <a:pt x="13" y="65"/>
                    <a:pt x="12" y="65"/>
                    <a:pt x="12" y="66"/>
                  </a:cubicBezTo>
                  <a:cubicBezTo>
                    <a:pt x="12" y="67"/>
                    <a:pt x="12" y="67"/>
                    <a:pt x="12" y="68"/>
                  </a:cubicBezTo>
                  <a:cubicBezTo>
                    <a:pt x="12" y="69"/>
                    <a:pt x="11" y="68"/>
                    <a:pt x="11" y="69"/>
                  </a:cubicBezTo>
                  <a:cubicBezTo>
                    <a:pt x="10" y="69"/>
                    <a:pt x="9" y="69"/>
                    <a:pt x="9" y="69"/>
                  </a:cubicBezTo>
                  <a:cubicBezTo>
                    <a:pt x="8" y="70"/>
                    <a:pt x="6" y="71"/>
                    <a:pt x="7" y="72"/>
                  </a:cubicBezTo>
                  <a:cubicBezTo>
                    <a:pt x="7" y="72"/>
                    <a:pt x="8" y="72"/>
                    <a:pt x="8" y="72"/>
                  </a:cubicBezTo>
                  <a:cubicBezTo>
                    <a:pt x="8" y="72"/>
                    <a:pt x="8" y="71"/>
                    <a:pt x="9" y="71"/>
                  </a:cubicBezTo>
                  <a:cubicBezTo>
                    <a:pt x="9" y="71"/>
                    <a:pt x="10" y="71"/>
                    <a:pt x="10" y="71"/>
                  </a:cubicBezTo>
                  <a:cubicBezTo>
                    <a:pt x="11" y="70"/>
                    <a:pt x="11" y="70"/>
                    <a:pt x="11" y="71"/>
                  </a:cubicBezTo>
                  <a:cubicBezTo>
                    <a:pt x="12" y="71"/>
                    <a:pt x="12" y="71"/>
                    <a:pt x="12" y="72"/>
                  </a:cubicBezTo>
                  <a:cubicBezTo>
                    <a:pt x="13" y="72"/>
                    <a:pt x="13" y="72"/>
                    <a:pt x="14" y="72"/>
                  </a:cubicBezTo>
                  <a:cubicBezTo>
                    <a:pt x="14" y="72"/>
                    <a:pt x="17" y="70"/>
                    <a:pt x="17" y="71"/>
                  </a:cubicBezTo>
                  <a:cubicBezTo>
                    <a:pt x="17" y="72"/>
                    <a:pt x="16" y="73"/>
                    <a:pt x="15" y="73"/>
                  </a:cubicBezTo>
                  <a:cubicBezTo>
                    <a:pt x="15" y="73"/>
                    <a:pt x="15" y="74"/>
                    <a:pt x="15" y="74"/>
                  </a:cubicBezTo>
                  <a:cubicBezTo>
                    <a:pt x="15" y="74"/>
                    <a:pt x="16" y="75"/>
                    <a:pt x="17" y="75"/>
                  </a:cubicBezTo>
                  <a:cubicBezTo>
                    <a:pt x="17" y="76"/>
                    <a:pt x="17" y="76"/>
                    <a:pt x="17" y="77"/>
                  </a:cubicBezTo>
                  <a:cubicBezTo>
                    <a:pt x="17" y="77"/>
                    <a:pt x="19" y="77"/>
                    <a:pt x="19" y="78"/>
                  </a:cubicBezTo>
                  <a:cubicBezTo>
                    <a:pt x="19" y="78"/>
                    <a:pt x="19" y="79"/>
                    <a:pt x="19" y="79"/>
                  </a:cubicBezTo>
                  <a:cubicBezTo>
                    <a:pt x="16" y="79"/>
                    <a:pt x="15" y="77"/>
                    <a:pt x="14" y="75"/>
                  </a:cubicBezTo>
                  <a:cubicBezTo>
                    <a:pt x="14" y="74"/>
                    <a:pt x="13" y="74"/>
                    <a:pt x="12" y="74"/>
                  </a:cubicBezTo>
                  <a:cubicBezTo>
                    <a:pt x="12" y="74"/>
                    <a:pt x="12" y="74"/>
                    <a:pt x="12" y="73"/>
                  </a:cubicBezTo>
                  <a:cubicBezTo>
                    <a:pt x="11" y="73"/>
                    <a:pt x="11" y="73"/>
                    <a:pt x="10" y="73"/>
                  </a:cubicBezTo>
                  <a:cubicBezTo>
                    <a:pt x="10" y="73"/>
                    <a:pt x="10" y="73"/>
                    <a:pt x="9" y="74"/>
                  </a:cubicBezTo>
                  <a:cubicBezTo>
                    <a:pt x="8" y="74"/>
                    <a:pt x="7" y="74"/>
                    <a:pt x="6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5" y="74"/>
                    <a:pt x="5" y="74"/>
                    <a:pt x="4" y="75"/>
                  </a:cubicBezTo>
                  <a:cubicBezTo>
                    <a:pt x="4" y="75"/>
                    <a:pt x="4" y="75"/>
                    <a:pt x="4" y="75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3" y="78"/>
                    <a:pt x="5" y="78"/>
                    <a:pt x="5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80"/>
                    <a:pt x="7" y="80"/>
                    <a:pt x="7" y="80"/>
                  </a:cubicBezTo>
                  <a:cubicBezTo>
                    <a:pt x="9" y="80"/>
                    <a:pt x="10" y="82"/>
                    <a:pt x="11" y="81"/>
                  </a:cubicBezTo>
                  <a:cubicBezTo>
                    <a:pt x="12" y="80"/>
                    <a:pt x="13" y="80"/>
                    <a:pt x="14" y="79"/>
                  </a:cubicBezTo>
                  <a:cubicBezTo>
                    <a:pt x="14" y="79"/>
                    <a:pt x="15" y="80"/>
                    <a:pt x="15" y="79"/>
                  </a:cubicBezTo>
                  <a:cubicBezTo>
                    <a:pt x="15" y="79"/>
                    <a:pt x="16" y="79"/>
                    <a:pt x="16" y="79"/>
                  </a:cubicBezTo>
                  <a:cubicBezTo>
                    <a:pt x="16" y="79"/>
                    <a:pt x="17" y="79"/>
                    <a:pt x="17" y="80"/>
                  </a:cubicBezTo>
                  <a:cubicBezTo>
                    <a:pt x="17" y="81"/>
                    <a:pt x="16" y="81"/>
                    <a:pt x="17" y="81"/>
                  </a:cubicBezTo>
                  <a:cubicBezTo>
                    <a:pt x="18" y="81"/>
                    <a:pt x="20" y="80"/>
                    <a:pt x="20" y="81"/>
                  </a:cubicBezTo>
                  <a:cubicBezTo>
                    <a:pt x="20" y="81"/>
                    <a:pt x="20" y="83"/>
                    <a:pt x="20" y="83"/>
                  </a:cubicBezTo>
                  <a:cubicBezTo>
                    <a:pt x="20" y="83"/>
                    <a:pt x="19" y="83"/>
                    <a:pt x="19" y="83"/>
                  </a:cubicBezTo>
                  <a:cubicBezTo>
                    <a:pt x="18" y="82"/>
                    <a:pt x="17" y="82"/>
                    <a:pt x="15" y="82"/>
                  </a:cubicBezTo>
                  <a:cubicBezTo>
                    <a:pt x="15" y="82"/>
                    <a:pt x="14" y="82"/>
                    <a:pt x="14" y="82"/>
                  </a:cubicBezTo>
                  <a:cubicBezTo>
                    <a:pt x="13" y="82"/>
                    <a:pt x="13" y="82"/>
                    <a:pt x="13" y="82"/>
                  </a:cubicBezTo>
                  <a:cubicBezTo>
                    <a:pt x="11" y="82"/>
                    <a:pt x="10" y="82"/>
                    <a:pt x="9" y="82"/>
                  </a:cubicBezTo>
                  <a:cubicBezTo>
                    <a:pt x="8" y="82"/>
                    <a:pt x="7" y="82"/>
                    <a:pt x="5" y="82"/>
                  </a:cubicBezTo>
                  <a:cubicBezTo>
                    <a:pt x="5" y="81"/>
                    <a:pt x="5" y="81"/>
                    <a:pt x="4" y="81"/>
                  </a:cubicBezTo>
                  <a:cubicBezTo>
                    <a:pt x="4" y="81"/>
                    <a:pt x="3" y="80"/>
                    <a:pt x="3" y="80"/>
                  </a:cubicBezTo>
                  <a:cubicBezTo>
                    <a:pt x="1" y="80"/>
                    <a:pt x="0" y="80"/>
                    <a:pt x="0" y="82"/>
                  </a:cubicBezTo>
                  <a:cubicBezTo>
                    <a:pt x="0" y="82"/>
                    <a:pt x="0" y="83"/>
                    <a:pt x="0" y="83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1" y="85"/>
                    <a:pt x="1" y="85"/>
                    <a:pt x="1" y="86"/>
                  </a:cubicBezTo>
                  <a:cubicBezTo>
                    <a:pt x="1" y="86"/>
                    <a:pt x="2" y="86"/>
                    <a:pt x="2" y="86"/>
                  </a:cubicBezTo>
                  <a:cubicBezTo>
                    <a:pt x="3" y="86"/>
                    <a:pt x="4" y="87"/>
                    <a:pt x="5" y="86"/>
                  </a:cubicBezTo>
                  <a:cubicBezTo>
                    <a:pt x="5" y="86"/>
                    <a:pt x="5" y="86"/>
                    <a:pt x="5" y="85"/>
                  </a:cubicBezTo>
                  <a:cubicBezTo>
                    <a:pt x="6" y="85"/>
                    <a:pt x="7" y="85"/>
                    <a:pt x="8" y="85"/>
                  </a:cubicBezTo>
                  <a:cubicBezTo>
                    <a:pt x="9" y="84"/>
                    <a:pt x="9" y="85"/>
                    <a:pt x="10" y="86"/>
                  </a:cubicBezTo>
                  <a:cubicBezTo>
                    <a:pt x="11" y="87"/>
                    <a:pt x="13" y="88"/>
                    <a:pt x="14" y="88"/>
                  </a:cubicBezTo>
                  <a:cubicBezTo>
                    <a:pt x="15" y="88"/>
                    <a:pt x="15" y="89"/>
                    <a:pt x="16" y="89"/>
                  </a:cubicBezTo>
                  <a:cubicBezTo>
                    <a:pt x="17" y="88"/>
                    <a:pt x="17" y="88"/>
                    <a:pt x="18" y="88"/>
                  </a:cubicBezTo>
                  <a:cubicBezTo>
                    <a:pt x="18" y="87"/>
                    <a:pt x="18" y="87"/>
                    <a:pt x="18" y="86"/>
                  </a:cubicBezTo>
                  <a:cubicBezTo>
                    <a:pt x="18" y="86"/>
                    <a:pt x="18" y="86"/>
                    <a:pt x="19" y="85"/>
                  </a:cubicBezTo>
                  <a:cubicBezTo>
                    <a:pt x="19" y="85"/>
                    <a:pt x="19" y="85"/>
                    <a:pt x="20" y="85"/>
                  </a:cubicBezTo>
                  <a:cubicBezTo>
                    <a:pt x="20" y="84"/>
                    <a:pt x="21" y="84"/>
                    <a:pt x="21" y="84"/>
                  </a:cubicBezTo>
                  <a:cubicBezTo>
                    <a:pt x="21" y="84"/>
                    <a:pt x="21" y="84"/>
                    <a:pt x="21" y="84"/>
                  </a:cubicBezTo>
                  <a:cubicBezTo>
                    <a:pt x="21" y="84"/>
                    <a:pt x="21" y="83"/>
                    <a:pt x="21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82"/>
                    <a:pt x="22" y="82"/>
                    <a:pt x="23" y="82"/>
                  </a:cubicBezTo>
                  <a:cubicBezTo>
                    <a:pt x="23" y="81"/>
                    <a:pt x="24" y="81"/>
                    <a:pt x="24" y="81"/>
                  </a:cubicBezTo>
                  <a:cubicBezTo>
                    <a:pt x="24" y="81"/>
                    <a:pt x="25" y="81"/>
                    <a:pt x="25" y="81"/>
                  </a:cubicBezTo>
                  <a:cubicBezTo>
                    <a:pt x="25" y="80"/>
                    <a:pt x="26" y="80"/>
                    <a:pt x="26" y="80"/>
                  </a:cubicBezTo>
                  <a:cubicBezTo>
                    <a:pt x="26" y="79"/>
                    <a:pt x="27" y="80"/>
                    <a:pt x="27" y="80"/>
                  </a:cubicBezTo>
                  <a:cubicBezTo>
                    <a:pt x="28" y="80"/>
                    <a:pt x="28" y="79"/>
                    <a:pt x="29" y="79"/>
                  </a:cubicBezTo>
                  <a:cubicBezTo>
                    <a:pt x="30" y="79"/>
                    <a:pt x="31" y="79"/>
                    <a:pt x="33" y="79"/>
                  </a:cubicBezTo>
                  <a:cubicBezTo>
                    <a:pt x="34" y="79"/>
                    <a:pt x="34" y="80"/>
                    <a:pt x="35" y="80"/>
                  </a:cubicBezTo>
                  <a:cubicBezTo>
                    <a:pt x="36" y="80"/>
                    <a:pt x="37" y="80"/>
                    <a:pt x="38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0" y="80"/>
                    <a:pt x="40" y="79"/>
                    <a:pt x="41" y="79"/>
                  </a:cubicBezTo>
                  <a:cubicBezTo>
                    <a:pt x="41" y="79"/>
                    <a:pt x="42" y="79"/>
                    <a:pt x="42" y="79"/>
                  </a:cubicBezTo>
                  <a:cubicBezTo>
                    <a:pt x="42" y="79"/>
                    <a:pt x="43" y="79"/>
                    <a:pt x="43" y="79"/>
                  </a:cubicBezTo>
                  <a:cubicBezTo>
                    <a:pt x="44" y="79"/>
                    <a:pt x="45" y="80"/>
                    <a:pt x="44" y="81"/>
                  </a:cubicBezTo>
                  <a:cubicBezTo>
                    <a:pt x="44" y="82"/>
                    <a:pt x="43" y="82"/>
                    <a:pt x="42" y="83"/>
                  </a:cubicBezTo>
                  <a:cubicBezTo>
                    <a:pt x="42" y="83"/>
                    <a:pt x="42" y="83"/>
                    <a:pt x="42" y="83"/>
                  </a:cubicBezTo>
                  <a:cubicBezTo>
                    <a:pt x="42" y="84"/>
                    <a:pt x="42" y="84"/>
                    <a:pt x="42" y="84"/>
                  </a:cubicBezTo>
                  <a:cubicBezTo>
                    <a:pt x="43" y="84"/>
                    <a:pt x="44" y="84"/>
                    <a:pt x="45" y="84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5"/>
                    <a:pt x="47" y="86"/>
                    <a:pt x="47" y="86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8" y="87"/>
                    <a:pt x="48" y="86"/>
                    <a:pt x="49" y="86"/>
                  </a:cubicBezTo>
                  <a:cubicBezTo>
                    <a:pt x="50" y="86"/>
                    <a:pt x="51" y="85"/>
                    <a:pt x="52" y="85"/>
                  </a:cubicBezTo>
                  <a:cubicBezTo>
                    <a:pt x="53" y="85"/>
                    <a:pt x="53" y="85"/>
                    <a:pt x="53" y="86"/>
                  </a:cubicBezTo>
                  <a:cubicBezTo>
                    <a:pt x="53" y="86"/>
                    <a:pt x="54" y="86"/>
                    <a:pt x="54" y="87"/>
                  </a:cubicBezTo>
                  <a:cubicBezTo>
                    <a:pt x="54" y="87"/>
                    <a:pt x="54" y="87"/>
                    <a:pt x="55" y="87"/>
                  </a:cubicBezTo>
                  <a:cubicBezTo>
                    <a:pt x="55" y="87"/>
                    <a:pt x="55" y="88"/>
                    <a:pt x="55" y="88"/>
                  </a:cubicBezTo>
                  <a:cubicBezTo>
                    <a:pt x="56" y="88"/>
                    <a:pt x="56" y="88"/>
                    <a:pt x="57" y="88"/>
                  </a:cubicBezTo>
                  <a:cubicBezTo>
                    <a:pt x="57" y="88"/>
                    <a:pt x="58" y="89"/>
                    <a:pt x="59" y="89"/>
                  </a:cubicBezTo>
                  <a:cubicBezTo>
                    <a:pt x="58" y="89"/>
                    <a:pt x="59" y="89"/>
                    <a:pt x="59" y="90"/>
                  </a:cubicBezTo>
                  <a:cubicBezTo>
                    <a:pt x="59" y="90"/>
                    <a:pt x="59" y="90"/>
                    <a:pt x="58" y="91"/>
                  </a:cubicBezTo>
                  <a:cubicBezTo>
                    <a:pt x="58" y="91"/>
                    <a:pt x="58" y="92"/>
                    <a:pt x="58" y="92"/>
                  </a:cubicBezTo>
                  <a:cubicBezTo>
                    <a:pt x="57" y="92"/>
                    <a:pt x="57" y="92"/>
                    <a:pt x="57" y="93"/>
                  </a:cubicBezTo>
                  <a:cubicBezTo>
                    <a:pt x="57" y="93"/>
                    <a:pt x="57" y="93"/>
                    <a:pt x="57" y="93"/>
                  </a:cubicBezTo>
                  <a:cubicBezTo>
                    <a:pt x="56" y="94"/>
                    <a:pt x="56" y="94"/>
                    <a:pt x="56" y="95"/>
                  </a:cubicBezTo>
                  <a:cubicBezTo>
                    <a:pt x="56" y="96"/>
                    <a:pt x="56" y="96"/>
                    <a:pt x="55" y="97"/>
                  </a:cubicBezTo>
                  <a:cubicBezTo>
                    <a:pt x="55" y="97"/>
                    <a:pt x="55" y="98"/>
                    <a:pt x="55" y="98"/>
                  </a:cubicBezTo>
                  <a:cubicBezTo>
                    <a:pt x="55" y="99"/>
                    <a:pt x="54" y="99"/>
                    <a:pt x="54" y="100"/>
                  </a:cubicBezTo>
                  <a:cubicBezTo>
                    <a:pt x="54" y="100"/>
                    <a:pt x="54" y="100"/>
                    <a:pt x="54" y="101"/>
                  </a:cubicBezTo>
                  <a:cubicBezTo>
                    <a:pt x="54" y="101"/>
                    <a:pt x="54" y="103"/>
                    <a:pt x="55" y="103"/>
                  </a:cubicBezTo>
                  <a:cubicBezTo>
                    <a:pt x="55" y="104"/>
                    <a:pt x="57" y="104"/>
                    <a:pt x="57" y="104"/>
                  </a:cubicBezTo>
                  <a:cubicBezTo>
                    <a:pt x="58" y="104"/>
                    <a:pt x="59" y="104"/>
                    <a:pt x="59" y="104"/>
                  </a:cubicBezTo>
                  <a:cubicBezTo>
                    <a:pt x="60" y="105"/>
                    <a:pt x="61" y="105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4"/>
                    <a:pt x="63" y="104"/>
                    <a:pt x="63" y="104"/>
                  </a:cubicBezTo>
                  <a:cubicBezTo>
                    <a:pt x="64" y="104"/>
                    <a:pt x="64" y="104"/>
                    <a:pt x="64" y="103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64" y="102"/>
                    <a:pt x="64" y="102"/>
                    <a:pt x="64" y="102"/>
                  </a:cubicBezTo>
                  <a:cubicBezTo>
                    <a:pt x="64" y="101"/>
                    <a:pt x="64" y="101"/>
                    <a:pt x="64" y="101"/>
                  </a:cubicBezTo>
                  <a:cubicBezTo>
                    <a:pt x="64" y="100"/>
                    <a:pt x="65" y="100"/>
                    <a:pt x="65" y="100"/>
                  </a:cubicBezTo>
                  <a:cubicBezTo>
                    <a:pt x="65" y="100"/>
                    <a:pt x="64" y="100"/>
                    <a:pt x="65" y="99"/>
                  </a:cubicBezTo>
                  <a:cubicBezTo>
                    <a:pt x="65" y="99"/>
                    <a:pt x="65" y="98"/>
                    <a:pt x="65" y="97"/>
                  </a:cubicBezTo>
                  <a:cubicBezTo>
                    <a:pt x="65" y="97"/>
                    <a:pt x="65" y="96"/>
                    <a:pt x="65" y="95"/>
                  </a:cubicBezTo>
                  <a:cubicBezTo>
                    <a:pt x="65" y="95"/>
                    <a:pt x="65" y="95"/>
                    <a:pt x="65" y="95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94"/>
                    <a:pt x="64" y="94"/>
                    <a:pt x="64" y="94"/>
                  </a:cubicBezTo>
                  <a:cubicBezTo>
                    <a:pt x="64" y="94"/>
                    <a:pt x="64" y="94"/>
                    <a:pt x="63" y="94"/>
                  </a:cubicBezTo>
                  <a:cubicBezTo>
                    <a:pt x="63" y="94"/>
                    <a:pt x="63" y="94"/>
                    <a:pt x="63" y="94"/>
                  </a:cubicBezTo>
                  <a:cubicBezTo>
                    <a:pt x="62" y="94"/>
                    <a:pt x="63" y="93"/>
                    <a:pt x="63" y="92"/>
                  </a:cubicBezTo>
                  <a:cubicBezTo>
                    <a:pt x="63" y="92"/>
                    <a:pt x="63" y="92"/>
                    <a:pt x="64" y="91"/>
                  </a:cubicBezTo>
                  <a:cubicBezTo>
                    <a:pt x="64" y="91"/>
                    <a:pt x="64" y="91"/>
                    <a:pt x="65" y="91"/>
                  </a:cubicBezTo>
                  <a:cubicBezTo>
                    <a:pt x="65" y="90"/>
                    <a:pt x="65" y="90"/>
                    <a:pt x="66" y="90"/>
                  </a:cubicBezTo>
                  <a:cubicBezTo>
                    <a:pt x="66" y="89"/>
                    <a:pt x="66" y="89"/>
                    <a:pt x="66" y="89"/>
                  </a:cubicBezTo>
                  <a:cubicBezTo>
                    <a:pt x="65" y="89"/>
                    <a:pt x="66" y="88"/>
                    <a:pt x="65" y="88"/>
                  </a:cubicBezTo>
                  <a:cubicBezTo>
                    <a:pt x="65" y="88"/>
                    <a:pt x="65" y="88"/>
                    <a:pt x="65" y="88"/>
                  </a:cubicBezTo>
                  <a:cubicBezTo>
                    <a:pt x="65" y="87"/>
                    <a:pt x="65" y="87"/>
                    <a:pt x="66" y="87"/>
                  </a:cubicBezTo>
                  <a:cubicBezTo>
                    <a:pt x="66" y="86"/>
                    <a:pt x="65" y="85"/>
                    <a:pt x="66" y="84"/>
                  </a:cubicBezTo>
                  <a:cubicBezTo>
                    <a:pt x="66" y="83"/>
                    <a:pt x="67" y="83"/>
                    <a:pt x="67" y="83"/>
                  </a:cubicBezTo>
                  <a:cubicBezTo>
                    <a:pt x="67" y="82"/>
                    <a:pt x="67" y="82"/>
                    <a:pt x="68" y="82"/>
                  </a:cubicBezTo>
                  <a:cubicBezTo>
                    <a:pt x="68" y="81"/>
                    <a:pt x="68" y="82"/>
                    <a:pt x="68" y="81"/>
                  </a:cubicBezTo>
                  <a:cubicBezTo>
                    <a:pt x="68" y="80"/>
                    <a:pt x="68" y="80"/>
                    <a:pt x="68" y="79"/>
                  </a:cubicBezTo>
                  <a:cubicBezTo>
                    <a:pt x="68" y="78"/>
                    <a:pt x="67" y="77"/>
                    <a:pt x="67" y="76"/>
                  </a:cubicBezTo>
                  <a:cubicBezTo>
                    <a:pt x="67" y="76"/>
                    <a:pt x="67" y="76"/>
                    <a:pt x="67" y="75"/>
                  </a:cubicBezTo>
                  <a:cubicBezTo>
                    <a:pt x="67" y="75"/>
                    <a:pt x="67" y="75"/>
                    <a:pt x="67" y="74"/>
                  </a:cubicBezTo>
                  <a:cubicBezTo>
                    <a:pt x="67" y="74"/>
                    <a:pt x="67" y="73"/>
                    <a:pt x="66" y="73"/>
                  </a:cubicBezTo>
                  <a:cubicBezTo>
                    <a:pt x="67" y="73"/>
                    <a:pt x="66" y="73"/>
                    <a:pt x="66" y="72"/>
                  </a:cubicBezTo>
                  <a:cubicBezTo>
                    <a:pt x="66" y="72"/>
                    <a:pt x="65" y="72"/>
                    <a:pt x="65" y="71"/>
                  </a:cubicBezTo>
                  <a:cubicBezTo>
                    <a:pt x="64" y="71"/>
                    <a:pt x="65" y="70"/>
                    <a:pt x="64" y="69"/>
                  </a:cubicBezTo>
                  <a:cubicBezTo>
                    <a:pt x="64" y="68"/>
                    <a:pt x="63" y="68"/>
                    <a:pt x="62" y="67"/>
                  </a:cubicBezTo>
                  <a:cubicBezTo>
                    <a:pt x="62" y="67"/>
                    <a:pt x="62" y="67"/>
                    <a:pt x="62" y="66"/>
                  </a:cubicBezTo>
                  <a:cubicBezTo>
                    <a:pt x="62" y="66"/>
                    <a:pt x="62" y="65"/>
                    <a:pt x="62" y="65"/>
                  </a:cubicBezTo>
                  <a:cubicBezTo>
                    <a:pt x="62" y="64"/>
                    <a:pt x="62" y="63"/>
                    <a:pt x="63" y="63"/>
                  </a:cubicBezTo>
                  <a:cubicBezTo>
                    <a:pt x="64" y="63"/>
                    <a:pt x="65" y="63"/>
                    <a:pt x="65" y="63"/>
                  </a:cubicBezTo>
                  <a:cubicBezTo>
                    <a:pt x="65" y="63"/>
                    <a:pt x="65" y="62"/>
                    <a:pt x="65" y="62"/>
                  </a:cubicBezTo>
                  <a:cubicBezTo>
                    <a:pt x="65" y="61"/>
                    <a:pt x="67" y="61"/>
                    <a:pt x="68" y="61"/>
                  </a:cubicBezTo>
                  <a:cubicBezTo>
                    <a:pt x="69" y="61"/>
                    <a:pt x="69" y="62"/>
                    <a:pt x="70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2" y="62"/>
                    <a:pt x="73" y="62"/>
                    <a:pt x="73" y="62"/>
                  </a:cubicBezTo>
                  <a:cubicBezTo>
                    <a:pt x="74" y="62"/>
                    <a:pt x="74" y="62"/>
                    <a:pt x="75" y="62"/>
                  </a:cubicBezTo>
                  <a:cubicBezTo>
                    <a:pt x="75" y="62"/>
                    <a:pt x="75" y="62"/>
                    <a:pt x="75" y="62"/>
                  </a:cubicBezTo>
                  <a:cubicBezTo>
                    <a:pt x="76" y="61"/>
                    <a:pt x="77" y="61"/>
                    <a:pt x="77" y="61"/>
                  </a:cubicBezTo>
                  <a:cubicBezTo>
                    <a:pt x="78" y="61"/>
                    <a:pt x="79" y="60"/>
                    <a:pt x="80" y="59"/>
                  </a:cubicBezTo>
                  <a:cubicBezTo>
                    <a:pt x="81" y="59"/>
                    <a:pt x="81" y="59"/>
                    <a:pt x="81" y="58"/>
                  </a:cubicBezTo>
                  <a:cubicBezTo>
                    <a:pt x="81" y="57"/>
                    <a:pt x="81" y="57"/>
                    <a:pt x="80" y="57"/>
                  </a:cubicBezTo>
                  <a:cubicBezTo>
                    <a:pt x="80" y="57"/>
                    <a:pt x="80" y="56"/>
                    <a:pt x="80" y="55"/>
                  </a:cubicBezTo>
                  <a:cubicBezTo>
                    <a:pt x="80" y="55"/>
                    <a:pt x="80" y="55"/>
                    <a:pt x="80" y="54"/>
                  </a:cubicBezTo>
                  <a:cubicBezTo>
                    <a:pt x="80" y="54"/>
                    <a:pt x="80" y="53"/>
                    <a:pt x="81" y="53"/>
                  </a:cubicBezTo>
                  <a:cubicBezTo>
                    <a:pt x="81" y="53"/>
                    <a:pt x="81" y="53"/>
                    <a:pt x="81" y="53"/>
                  </a:cubicBezTo>
                  <a:cubicBezTo>
                    <a:pt x="81" y="53"/>
                    <a:pt x="82" y="53"/>
                    <a:pt x="82" y="52"/>
                  </a:cubicBezTo>
                  <a:cubicBezTo>
                    <a:pt x="82" y="51"/>
                    <a:pt x="83" y="51"/>
                    <a:pt x="84" y="50"/>
                  </a:cubicBezTo>
                  <a:cubicBezTo>
                    <a:pt x="84" y="50"/>
                    <a:pt x="85" y="49"/>
                    <a:pt x="85" y="49"/>
                  </a:cubicBezTo>
                  <a:cubicBezTo>
                    <a:pt x="86" y="49"/>
                    <a:pt x="86" y="48"/>
                    <a:pt x="87" y="48"/>
                  </a:cubicBezTo>
                  <a:cubicBezTo>
                    <a:pt x="87" y="47"/>
                    <a:pt x="87" y="46"/>
                    <a:pt x="87" y="45"/>
                  </a:cubicBezTo>
                  <a:cubicBezTo>
                    <a:pt x="87" y="45"/>
                    <a:pt x="88" y="44"/>
                    <a:pt x="88" y="44"/>
                  </a:cubicBezTo>
                  <a:cubicBezTo>
                    <a:pt x="88" y="43"/>
                    <a:pt x="88" y="43"/>
                    <a:pt x="88" y="42"/>
                  </a:cubicBezTo>
                  <a:cubicBezTo>
                    <a:pt x="88" y="42"/>
                    <a:pt x="87" y="42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1"/>
                    <a:pt x="87" y="41"/>
                    <a:pt x="86" y="41"/>
                  </a:cubicBezTo>
                  <a:cubicBezTo>
                    <a:pt x="85" y="40"/>
                    <a:pt x="78" y="40"/>
                    <a:pt x="79" y="36"/>
                  </a:cubicBezTo>
                  <a:cubicBezTo>
                    <a:pt x="79" y="35"/>
                    <a:pt x="79" y="35"/>
                    <a:pt x="78" y="35"/>
                  </a:cubicBezTo>
                  <a:cubicBezTo>
                    <a:pt x="78" y="35"/>
                    <a:pt x="78" y="34"/>
                    <a:pt x="77" y="34"/>
                  </a:cubicBezTo>
                  <a:cubicBezTo>
                    <a:pt x="77" y="34"/>
                    <a:pt x="77" y="34"/>
                    <a:pt x="76" y="33"/>
                  </a:cubicBezTo>
                  <a:cubicBezTo>
                    <a:pt x="76" y="33"/>
                    <a:pt x="76" y="33"/>
                    <a:pt x="76" y="32"/>
                  </a:cubicBezTo>
                  <a:cubicBezTo>
                    <a:pt x="77" y="32"/>
                    <a:pt x="77" y="32"/>
                    <a:pt x="78" y="32"/>
                  </a:cubicBezTo>
                  <a:cubicBezTo>
                    <a:pt x="78" y="31"/>
                    <a:pt x="79" y="32"/>
                    <a:pt x="80" y="32"/>
                  </a:cubicBezTo>
                  <a:cubicBezTo>
                    <a:pt x="80" y="32"/>
                    <a:pt x="81" y="32"/>
                    <a:pt x="82" y="31"/>
                  </a:cubicBezTo>
                  <a:cubicBezTo>
                    <a:pt x="82" y="31"/>
                    <a:pt x="83" y="31"/>
                    <a:pt x="83" y="31"/>
                  </a:cubicBezTo>
                  <a:cubicBezTo>
                    <a:pt x="83" y="30"/>
                    <a:pt x="83" y="30"/>
                    <a:pt x="84" y="30"/>
                  </a:cubicBezTo>
                  <a:cubicBezTo>
                    <a:pt x="84" y="30"/>
                    <a:pt x="85" y="31"/>
                    <a:pt x="86" y="30"/>
                  </a:cubicBezTo>
                  <a:cubicBezTo>
                    <a:pt x="86" y="30"/>
                    <a:pt x="86" y="29"/>
                    <a:pt x="87" y="29"/>
                  </a:cubicBezTo>
                  <a:cubicBezTo>
                    <a:pt x="87" y="29"/>
                    <a:pt x="89" y="29"/>
                    <a:pt x="89" y="28"/>
                  </a:cubicBezTo>
                  <a:cubicBezTo>
                    <a:pt x="89" y="27"/>
                    <a:pt x="89" y="27"/>
                    <a:pt x="88" y="27"/>
                  </a:cubicBezTo>
                  <a:cubicBezTo>
                    <a:pt x="88" y="26"/>
                    <a:pt x="88" y="25"/>
                    <a:pt x="89" y="24"/>
                  </a:cubicBezTo>
                  <a:cubicBezTo>
                    <a:pt x="89" y="24"/>
                    <a:pt x="89" y="24"/>
                    <a:pt x="89" y="23"/>
                  </a:cubicBezTo>
                  <a:cubicBezTo>
                    <a:pt x="90" y="23"/>
                    <a:pt x="90" y="22"/>
                    <a:pt x="91" y="22"/>
                  </a:cubicBezTo>
                  <a:cubicBezTo>
                    <a:pt x="91" y="21"/>
                    <a:pt x="91" y="20"/>
                    <a:pt x="91" y="18"/>
                  </a:cubicBezTo>
                  <a:cubicBezTo>
                    <a:pt x="91" y="18"/>
                    <a:pt x="91" y="16"/>
                    <a:pt x="91" y="15"/>
                  </a:cubicBezTo>
                  <a:cubicBezTo>
                    <a:pt x="91" y="15"/>
                    <a:pt x="91" y="15"/>
                    <a:pt x="91" y="14"/>
                  </a:cubicBezTo>
                  <a:cubicBezTo>
                    <a:pt x="91" y="14"/>
                    <a:pt x="91" y="13"/>
                    <a:pt x="91" y="13"/>
                  </a:cubicBezTo>
                  <a:cubicBezTo>
                    <a:pt x="91" y="11"/>
                    <a:pt x="91" y="10"/>
                    <a:pt x="91" y="9"/>
                  </a:cubicBezTo>
                  <a:cubicBezTo>
                    <a:pt x="91" y="8"/>
                    <a:pt x="92" y="7"/>
                    <a:pt x="92" y="6"/>
                  </a:cubicBezTo>
                  <a:cubicBezTo>
                    <a:pt x="90" y="5"/>
                    <a:pt x="90" y="5"/>
                    <a:pt x="90" y="5"/>
                  </a:cubicBezTo>
                  <a:cubicBezTo>
                    <a:pt x="90" y="5"/>
                    <a:pt x="90" y="6"/>
                    <a:pt x="90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88" y="5"/>
                    <a:pt x="88" y="4"/>
                    <a:pt x="88" y="4"/>
                  </a:cubicBezTo>
                  <a:lnTo>
                    <a:pt x="87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EF600C50-927E-D197-6D16-06E920E9A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5826" y="3395663"/>
              <a:ext cx="6350" cy="7938"/>
            </a:xfrm>
            <a:custGeom>
              <a:avLst/>
              <a:gdLst>
                <a:gd name="T0" fmla="*/ 1 w 5"/>
                <a:gd name="T1" fmla="*/ 3 h 7"/>
                <a:gd name="T2" fmla="*/ 0 w 5"/>
                <a:gd name="T3" fmla="*/ 5 h 7"/>
                <a:gd name="T4" fmla="*/ 0 w 5"/>
                <a:gd name="T5" fmla="*/ 7 h 7"/>
                <a:gd name="T6" fmla="*/ 2 w 5"/>
                <a:gd name="T7" fmla="*/ 7 h 7"/>
                <a:gd name="T8" fmla="*/ 5 w 5"/>
                <a:gd name="T9" fmla="*/ 3 h 7"/>
                <a:gd name="T10" fmla="*/ 4 w 5"/>
                <a:gd name="T11" fmla="*/ 1 h 7"/>
                <a:gd name="T12" fmla="*/ 3 w 5"/>
                <a:gd name="T13" fmla="*/ 0 h 7"/>
                <a:gd name="T14" fmla="*/ 2 w 5"/>
                <a:gd name="T15" fmla="*/ 1 h 7"/>
                <a:gd name="T16" fmla="*/ 1 w 5"/>
                <a:gd name="T17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1" y="3"/>
                  </a:moveTo>
                  <a:cubicBezTo>
                    <a:pt x="1" y="3"/>
                    <a:pt x="0" y="4"/>
                    <a:pt x="0" y="5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7"/>
                    <a:pt x="1" y="7"/>
                    <a:pt x="2" y="7"/>
                  </a:cubicBezTo>
                  <a:cubicBezTo>
                    <a:pt x="4" y="7"/>
                    <a:pt x="5" y="5"/>
                    <a:pt x="5" y="3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3" y="1"/>
                    <a:pt x="3" y="0"/>
                    <a:pt x="3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1"/>
                    <a:pt x="2" y="2"/>
                    <a:pt x="1" y="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BBB6552A-E36D-79AE-84C8-49E92B32F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6" y="3390901"/>
              <a:ext cx="1588" cy="3175"/>
            </a:xfrm>
            <a:custGeom>
              <a:avLst/>
              <a:gdLst>
                <a:gd name="T0" fmla="*/ 3 w 3"/>
                <a:gd name="T1" fmla="*/ 0 h 3"/>
                <a:gd name="T2" fmla="*/ 1 w 3"/>
                <a:gd name="T3" fmla="*/ 1 h 3"/>
                <a:gd name="T4" fmla="*/ 1 w 3"/>
                <a:gd name="T5" fmla="*/ 2 h 3"/>
                <a:gd name="T6" fmla="*/ 1 w 3"/>
                <a:gd name="T7" fmla="*/ 3 h 3"/>
                <a:gd name="T8" fmla="*/ 1 w 3"/>
                <a:gd name="T9" fmla="*/ 2 h 3"/>
                <a:gd name="T10" fmla="*/ 2 w 3"/>
                <a:gd name="T11" fmla="*/ 2 h 3"/>
                <a:gd name="T12" fmla="*/ 3 w 3"/>
                <a:gd name="T13" fmla="*/ 1 h 3"/>
                <a:gd name="T14" fmla="*/ 3 w 3"/>
                <a:gd name="T15" fmla="*/ 1 h 3"/>
                <a:gd name="T16" fmla="*/ 3 w 3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3">
                  <a:moveTo>
                    <a:pt x="3" y="0"/>
                  </a:moveTo>
                  <a:cubicBezTo>
                    <a:pt x="2" y="0"/>
                    <a:pt x="2" y="0"/>
                    <a:pt x="1" y="1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0" y="3"/>
                    <a:pt x="1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E6E52EBC-22D0-3368-2767-A0083CEDD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6938" y="3386138"/>
              <a:ext cx="6350" cy="3175"/>
            </a:xfrm>
            <a:custGeom>
              <a:avLst/>
              <a:gdLst>
                <a:gd name="T0" fmla="*/ 5 w 6"/>
                <a:gd name="T1" fmla="*/ 0 h 3"/>
                <a:gd name="T2" fmla="*/ 4 w 6"/>
                <a:gd name="T3" fmla="*/ 0 h 3"/>
                <a:gd name="T4" fmla="*/ 3 w 6"/>
                <a:gd name="T5" fmla="*/ 1 h 3"/>
                <a:gd name="T6" fmla="*/ 1 w 6"/>
                <a:gd name="T7" fmla="*/ 2 h 3"/>
                <a:gd name="T8" fmla="*/ 1 w 6"/>
                <a:gd name="T9" fmla="*/ 3 h 3"/>
                <a:gd name="T10" fmla="*/ 3 w 6"/>
                <a:gd name="T11" fmla="*/ 3 h 3"/>
                <a:gd name="T12" fmla="*/ 5 w 6"/>
                <a:gd name="T13" fmla="*/ 1 h 3"/>
                <a:gd name="T14" fmla="*/ 6 w 6"/>
                <a:gd name="T15" fmla="*/ 0 h 3"/>
                <a:gd name="T16" fmla="*/ 5 w 6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3">
                  <a:moveTo>
                    <a:pt x="5" y="0"/>
                  </a:moveTo>
                  <a:cubicBezTo>
                    <a:pt x="5" y="0"/>
                    <a:pt x="4" y="0"/>
                    <a:pt x="4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2" y="1"/>
                    <a:pt x="1" y="2"/>
                  </a:cubicBezTo>
                  <a:cubicBezTo>
                    <a:pt x="1" y="2"/>
                    <a:pt x="0" y="2"/>
                    <a:pt x="1" y="3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4" y="2"/>
                    <a:pt x="5" y="2"/>
                    <a:pt x="5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5" y="0"/>
                    <a:pt x="5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C53C4786-88EE-DAC8-DF87-6D1863194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9638" y="3384551"/>
              <a:ext cx="6350" cy="1588"/>
            </a:xfrm>
            <a:custGeom>
              <a:avLst/>
              <a:gdLst>
                <a:gd name="T0" fmla="*/ 4 w 7"/>
                <a:gd name="T1" fmla="*/ 0 h 2"/>
                <a:gd name="T2" fmla="*/ 1 w 7"/>
                <a:gd name="T3" fmla="*/ 1 h 2"/>
                <a:gd name="T4" fmla="*/ 0 w 7"/>
                <a:gd name="T5" fmla="*/ 2 h 2"/>
                <a:gd name="T6" fmla="*/ 1 w 7"/>
                <a:gd name="T7" fmla="*/ 2 h 2"/>
                <a:gd name="T8" fmla="*/ 2 w 7"/>
                <a:gd name="T9" fmla="*/ 2 h 2"/>
                <a:gd name="T10" fmla="*/ 5 w 7"/>
                <a:gd name="T11" fmla="*/ 1 h 2"/>
                <a:gd name="T12" fmla="*/ 7 w 7"/>
                <a:gd name="T13" fmla="*/ 1 h 2"/>
                <a:gd name="T14" fmla="*/ 6 w 7"/>
                <a:gd name="T15" fmla="*/ 0 h 2"/>
                <a:gd name="T16" fmla="*/ 4 w 7"/>
                <a:gd name="T17" fmla="*/ 0 h 2"/>
                <a:gd name="T18" fmla="*/ 3 w 7"/>
                <a:gd name="T19" fmla="*/ 0 h 2"/>
                <a:gd name="T20" fmla="*/ 3 w 7"/>
                <a:gd name="T21" fmla="*/ 0 h 2"/>
                <a:gd name="T22" fmla="*/ 4 w 7"/>
                <a:gd name="T2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2">
                  <a:moveTo>
                    <a:pt x="4" y="0"/>
                  </a:moveTo>
                  <a:cubicBezTo>
                    <a:pt x="3" y="0"/>
                    <a:pt x="2" y="1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" y="2"/>
                    <a:pt x="2" y="2"/>
                    <a:pt x="2" y="2"/>
                  </a:cubicBezTo>
                  <a:cubicBezTo>
                    <a:pt x="3" y="2"/>
                    <a:pt x="4" y="2"/>
                    <a:pt x="5" y="1"/>
                  </a:cubicBezTo>
                  <a:cubicBezTo>
                    <a:pt x="6" y="1"/>
                    <a:pt x="7" y="1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3" y="1"/>
                    <a:pt x="3" y="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053CA14E-E657-2412-6918-0EFAB493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0751" y="3382963"/>
              <a:ext cx="4763" cy="1588"/>
            </a:xfrm>
            <a:custGeom>
              <a:avLst/>
              <a:gdLst>
                <a:gd name="T0" fmla="*/ 4 w 4"/>
                <a:gd name="T1" fmla="*/ 0 h 1"/>
                <a:gd name="T2" fmla="*/ 3 w 4"/>
                <a:gd name="T3" fmla="*/ 0 h 1"/>
                <a:gd name="T4" fmla="*/ 2 w 4"/>
                <a:gd name="T5" fmla="*/ 0 h 1"/>
                <a:gd name="T6" fmla="*/ 0 w 4"/>
                <a:gd name="T7" fmla="*/ 0 h 1"/>
                <a:gd name="T8" fmla="*/ 0 w 4"/>
                <a:gd name="T9" fmla="*/ 1 h 1"/>
                <a:gd name="T10" fmla="*/ 2 w 4"/>
                <a:gd name="T11" fmla="*/ 1 h 1"/>
                <a:gd name="T12" fmla="*/ 3 w 4"/>
                <a:gd name="T13" fmla="*/ 1 h 1"/>
                <a:gd name="T14" fmla="*/ 4 w 4"/>
                <a:gd name="T15" fmla="*/ 1 h 1"/>
                <a:gd name="T16" fmla="*/ 4 w 4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4" y="0"/>
                    <a:pt x="3" y="0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3" y="1"/>
                    <a:pt x="3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95AFC3C7-F729-950A-CB43-80D8D9AFF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563" y="3000376"/>
              <a:ext cx="234950" cy="542925"/>
            </a:xfrm>
            <a:custGeom>
              <a:avLst/>
              <a:gdLst>
                <a:gd name="T0" fmla="*/ 0 w 228"/>
                <a:gd name="T1" fmla="*/ 357 h 527"/>
                <a:gd name="T2" fmla="*/ 34 w 228"/>
                <a:gd name="T3" fmla="*/ 373 h 527"/>
                <a:gd name="T4" fmla="*/ 33 w 228"/>
                <a:gd name="T5" fmla="*/ 322 h 527"/>
                <a:gd name="T6" fmla="*/ 61 w 228"/>
                <a:gd name="T7" fmla="*/ 309 h 527"/>
                <a:gd name="T8" fmla="*/ 62 w 228"/>
                <a:gd name="T9" fmla="*/ 302 h 527"/>
                <a:gd name="T10" fmla="*/ 44 w 228"/>
                <a:gd name="T11" fmla="*/ 302 h 527"/>
                <a:gd name="T12" fmla="*/ 42 w 228"/>
                <a:gd name="T13" fmla="*/ 308 h 527"/>
                <a:gd name="T14" fmla="*/ 35 w 228"/>
                <a:gd name="T15" fmla="*/ 264 h 527"/>
                <a:gd name="T16" fmla="*/ 12 w 228"/>
                <a:gd name="T17" fmla="*/ 231 h 527"/>
                <a:gd name="T18" fmla="*/ 18 w 228"/>
                <a:gd name="T19" fmla="*/ 234 h 527"/>
                <a:gd name="T20" fmla="*/ 26 w 228"/>
                <a:gd name="T21" fmla="*/ 8 h 527"/>
                <a:gd name="T22" fmla="*/ 25 w 228"/>
                <a:gd name="T23" fmla="*/ 50 h 527"/>
                <a:gd name="T24" fmla="*/ 26 w 228"/>
                <a:gd name="T25" fmla="*/ 198 h 527"/>
                <a:gd name="T26" fmla="*/ 34 w 228"/>
                <a:gd name="T27" fmla="*/ 210 h 527"/>
                <a:gd name="T28" fmla="*/ 105 w 228"/>
                <a:gd name="T29" fmla="*/ 164 h 527"/>
                <a:gd name="T30" fmla="*/ 105 w 228"/>
                <a:gd name="T31" fmla="*/ 162 h 527"/>
                <a:gd name="T32" fmla="*/ 123 w 228"/>
                <a:gd name="T33" fmla="*/ 147 h 527"/>
                <a:gd name="T34" fmla="*/ 161 w 228"/>
                <a:gd name="T35" fmla="*/ 86 h 527"/>
                <a:gd name="T36" fmla="*/ 154 w 228"/>
                <a:gd name="T37" fmla="*/ 90 h 527"/>
                <a:gd name="T38" fmla="*/ 155 w 228"/>
                <a:gd name="T39" fmla="*/ 112 h 527"/>
                <a:gd name="T40" fmla="*/ 163 w 228"/>
                <a:gd name="T41" fmla="*/ 98 h 527"/>
                <a:gd name="T42" fmla="*/ 219 w 228"/>
                <a:gd name="T43" fmla="*/ 413 h 527"/>
                <a:gd name="T44" fmla="*/ 184 w 228"/>
                <a:gd name="T45" fmla="*/ 374 h 527"/>
                <a:gd name="T46" fmla="*/ 137 w 228"/>
                <a:gd name="T47" fmla="*/ 298 h 527"/>
                <a:gd name="T48" fmla="*/ 118 w 228"/>
                <a:gd name="T49" fmla="*/ 283 h 527"/>
                <a:gd name="T50" fmla="*/ 143 w 228"/>
                <a:gd name="T51" fmla="*/ 231 h 527"/>
                <a:gd name="T52" fmla="*/ 84 w 228"/>
                <a:gd name="T53" fmla="*/ 230 h 527"/>
                <a:gd name="T54" fmla="*/ 87 w 228"/>
                <a:gd name="T55" fmla="*/ 212 h 527"/>
                <a:gd name="T56" fmla="*/ 111 w 228"/>
                <a:gd name="T57" fmla="*/ 188 h 527"/>
                <a:gd name="T58" fmla="*/ 103 w 228"/>
                <a:gd name="T59" fmla="*/ 179 h 527"/>
                <a:gd name="T60" fmla="*/ 75 w 228"/>
                <a:gd name="T61" fmla="*/ 184 h 527"/>
                <a:gd name="T62" fmla="*/ 61 w 228"/>
                <a:gd name="T63" fmla="*/ 194 h 527"/>
                <a:gd name="T64" fmla="*/ 58 w 228"/>
                <a:gd name="T65" fmla="*/ 210 h 527"/>
                <a:gd name="T66" fmla="*/ 50 w 228"/>
                <a:gd name="T67" fmla="*/ 223 h 527"/>
                <a:gd name="T68" fmla="*/ 58 w 228"/>
                <a:gd name="T69" fmla="*/ 234 h 527"/>
                <a:gd name="T70" fmla="*/ 45 w 228"/>
                <a:gd name="T71" fmla="*/ 229 h 527"/>
                <a:gd name="T72" fmla="*/ 31 w 228"/>
                <a:gd name="T73" fmla="*/ 228 h 527"/>
                <a:gd name="T74" fmla="*/ 43 w 228"/>
                <a:gd name="T75" fmla="*/ 243 h 527"/>
                <a:gd name="T76" fmla="*/ 55 w 228"/>
                <a:gd name="T77" fmla="*/ 250 h 527"/>
                <a:gd name="T78" fmla="*/ 40 w 228"/>
                <a:gd name="T79" fmla="*/ 263 h 527"/>
                <a:gd name="T80" fmla="*/ 47 w 228"/>
                <a:gd name="T81" fmla="*/ 269 h 527"/>
                <a:gd name="T82" fmla="*/ 37 w 228"/>
                <a:gd name="T83" fmla="*/ 280 h 527"/>
                <a:gd name="T84" fmla="*/ 66 w 228"/>
                <a:gd name="T85" fmla="*/ 257 h 527"/>
                <a:gd name="T86" fmla="*/ 57 w 228"/>
                <a:gd name="T87" fmla="*/ 288 h 527"/>
                <a:gd name="T88" fmla="*/ 73 w 228"/>
                <a:gd name="T89" fmla="*/ 292 h 527"/>
                <a:gd name="T90" fmla="*/ 74 w 228"/>
                <a:gd name="T91" fmla="*/ 338 h 527"/>
                <a:gd name="T92" fmla="*/ 111 w 228"/>
                <a:gd name="T93" fmla="*/ 335 h 527"/>
                <a:gd name="T94" fmla="*/ 120 w 228"/>
                <a:gd name="T95" fmla="*/ 373 h 527"/>
                <a:gd name="T96" fmla="*/ 92 w 228"/>
                <a:gd name="T97" fmla="*/ 400 h 527"/>
                <a:gd name="T98" fmla="*/ 93 w 228"/>
                <a:gd name="T99" fmla="*/ 422 h 527"/>
                <a:gd name="T100" fmla="*/ 69 w 228"/>
                <a:gd name="T101" fmla="*/ 459 h 527"/>
                <a:gd name="T102" fmla="*/ 110 w 228"/>
                <a:gd name="T103" fmla="*/ 474 h 527"/>
                <a:gd name="T104" fmla="*/ 90 w 228"/>
                <a:gd name="T105" fmla="*/ 481 h 527"/>
                <a:gd name="T106" fmla="*/ 65 w 228"/>
                <a:gd name="T107" fmla="*/ 517 h 527"/>
                <a:gd name="T108" fmla="*/ 61 w 228"/>
                <a:gd name="T109" fmla="*/ 522 h 527"/>
                <a:gd name="T110" fmla="*/ 79 w 228"/>
                <a:gd name="T111" fmla="*/ 514 h 527"/>
                <a:gd name="T112" fmla="*/ 99 w 228"/>
                <a:gd name="T113" fmla="*/ 515 h 527"/>
                <a:gd name="T114" fmla="*/ 113 w 228"/>
                <a:gd name="T115" fmla="*/ 500 h 527"/>
                <a:gd name="T116" fmla="*/ 155 w 228"/>
                <a:gd name="T117" fmla="*/ 495 h 527"/>
                <a:gd name="T118" fmla="*/ 213 w 228"/>
                <a:gd name="T119" fmla="*/ 484 h 527"/>
                <a:gd name="T120" fmla="*/ 214 w 228"/>
                <a:gd name="T121" fmla="*/ 457 h 527"/>
                <a:gd name="T122" fmla="*/ 78 w 228"/>
                <a:gd name="T123" fmla="*/ 369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527">
                  <a:moveTo>
                    <a:pt x="152" y="502"/>
                  </a:moveTo>
                  <a:cubicBezTo>
                    <a:pt x="151" y="503"/>
                    <a:pt x="151" y="503"/>
                    <a:pt x="151" y="503"/>
                  </a:cubicBezTo>
                  <a:cubicBezTo>
                    <a:pt x="151" y="504"/>
                    <a:pt x="152" y="504"/>
                    <a:pt x="152" y="505"/>
                  </a:cubicBezTo>
                  <a:cubicBezTo>
                    <a:pt x="153" y="505"/>
                    <a:pt x="153" y="505"/>
                    <a:pt x="154" y="506"/>
                  </a:cubicBezTo>
                  <a:cubicBezTo>
                    <a:pt x="155" y="506"/>
                    <a:pt x="156" y="506"/>
                    <a:pt x="157" y="506"/>
                  </a:cubicBezTo>
                  <a:cubicBezTo>
                    <a:pt x="158" y="506"/>
                    <a:pt x="159" y="506"/>
                    <a:pt x="161" y="506"/>
                  </a:cubicBezTo>
                  <a:cubicBezTo>
                    <a:pt x="162" y="506"/>
                    <a:pt x="163" y="506"/>
                    <a:pt x="164" y="506"/>
                  </a:cubicBezTo>
                  <a:cubicBezTo>
                    <a:pt x="165" y="506"/>
                    <a:pt x="165" y="505"/>
                    <a:pt x="166" y="505"/>
                  </a:cubicBezTo>
                  <a:cubicBezTo>
                    <a:pt x="167" y="505"/>
                    <a:pt x="167" y="504"/>
                    <a:pt x="167" y="504"/>
                  </a:cubicBezTo>
                  <a:cubicBezTo>
                    <a:pt x="168" y="503"/>
                    <a:pt x="167" y="502"/>
                    <a:pt x="167" y="502"/>
                  </a:cubicBezTo>
                  <a:cubicBezTo>
                    <a:pt x="164" y="501"/>
                    <a:pt x="164" y="501"/>
                    <a:pt x="164" y="501"/>
                  </a:cubicBezTo>
                  <a:cubicBezTo>
                    <a:pt x="164" y="501"/>
                    <a:pt x="164" y="501"/>
                    <a:pt x="164" y="501"/>
                  </a:cubicBezTo>
                  <a:cubicBezTo>
                    <a:pt x="163" y="500"/>
                    <a:pt x="162" y="500"/>
                    <a:pt x="162" y="500"/>
                  </a:cubicBezTo>
                  <a:cubicBezTo>
                    <a:pt x="160" y="499"/>
                    <a:pt x="158" y="499"/>
                    <a:pt x="157" y="500"/>
                  </a:cubicBezTo>
                  <a:cubicBezTo>
                    <a:pt x="156" y="500"/>
                    <a:pt x="156" y="500"/>
                    <a:pt x="155" y="501"/>
                  </a:cubicBezTo>
                  <a:cubicBezTo>
                    <a:pt x="154" y="501"/>
                    <a:pt x="154" y="501"/>
                    <a:pt x="153" y="501"/>
                  </a:cubicBezTo>
                  <a:cubicBezTo>
                    <a:pt x="153" y="502"/>
                    <a:pt x="152" y="502"/>
                    <a:pt x="152" y="502"/>
                  </a:cubicBezTo>
                  <a:moveTo>
                    <a:pt x="7" y="345"/>
                  </a:moveTo>
                  <a:cubicBezTo>
                    <a:pt x="6" y="346"/>
                    <a:pt x="5" y="346"/>
                    <a:pt x="4" y="347"/>
                  </a:cubicBezTo>
                  <a:cubicBezTo>
                    <a:pt x="4" y="347"/>
                    <a:pt x="4" y="348"/>
                    <a:pt x="4" y="348"/>
                  </a:cubicBezTo>
                  <a:cubicBezTo>
                    <a:pt x="4" y="348"/>
                    <a:pt x="4" y="349"/>
                    <a:pt x="5" y="349"/>
                  </a:cubicBezTo>
                  <a:cubicBezTo>
                    <a:pt x="5" y="349"/>
                    <a:pt x="6" y="349"/>
                    <a:pt x="6" y="349"/>
                  </a:cubicBezTo>
                  <a:cubicBezTo>
                    <a:pt x="7" y="350"/>
                    <a:pt x="7" y="350"/>
                    <a:pt x="8" y="350"/>
                  </a:cubicBezTo>
                  <a:cubicBezTo>
                    <a:pt x="7" y="350"/>
                    <a:pt x="7" y="350"/>
                    <a:pt x="7" y="351"/>
                  </a:cubicBezTo>
                  <a:cubicBezTo>
                    <a:pt x="7" y="351"/>
                    <a:pt x="6" y="352"/>
                    <a:pt x="6" y="352"/>
                  </a:cubicBezTo>
                  <a:cubicBezTo>
                    <a:pt x="5" y="353"/>
                    <a:pt x="4" y="353"/>
                    <a:pt x="3" y="354"/>
                  </a:cubicBezTo>
                  <a:cubicBezTo>
                    <a:pt x="2" y="354"/>
                    <a:pt x="2" y="355"/>
                    <a:pt x="1" y="356"/>
                  </a:cubicBezTo>
                  <a:cubicBezTo>
                    <a:pt x="1" y="356"/>
                    <a:pt x="0" y="356"/>
                    <a:pt x="0" y="357"/>
                  </a:cubicBezTo>
                  <a:cubicBezTo>
                    <a:pt x="0" y="358"/>
                    <a:pt x="0" y="359"/>
                    <a:pt x="0" y="360"/>
                  </a:cubicBezTo>
                  <a:cubicBezTo>
                    <a:pt x="1" y="360"/>
                    <a:pt x="1" y="361"/>
                    <a:pt x="2" y="361"/>
                  </a:cubicBezTo>
                  <a:cubicBezTo>
                    <a:pt x="2" y="361"/>
                    <a:pt x="3" y="362"/>
                    <a:pt x="3" y="362"/>
                  </a:cubicBezTo>
                  <a:cubicBezTo>
                    <a:pt x="3" y="362"/>
                    <a:pt x="3" y="362"/>
                    <a:pt x="3" y="362"/>
                  </a:cubicBezTo>
                  <a:cubicBezTo>
                    <a:pt x="3" y="363"/>
                    <a:pt x="3" y="363"/>
                    <a:pt x="3" y="363"/>
                  </a:cubicBezTo>
                  <a:cubicBezTo>
                    <a:pt x="3" y="364"/>
                    <a:pt x="4" y="364"/>
                    <a:pt x="4" y="364"/>
                  </a:cubicBezTo>
                  <a:cubicBezTo>
                    <a:pt x="4" y="365"/>
                    <a:pt x="4" y="365"/>
                    <a:pt x="5" y="366"/>
                  </a:cubicBezTo>
                  <a:cubicBezTo>
                    <a:pt x="5" y="366"/>
                    <a:pt x="6" y="366"/>
                    <a:pt x="7" y="367"/>
                  </a:cubicBezTo>
                  <a:cubicBezTo>
                    <a:pt x="8" y="367"/>
                    <a:pt x="9" y="367"/>
                    <a:pt x="10" y="367"/>
                  </a:cubicBezTo>
                  <a:cubicBezTo>
                    <a:pt x="10" y="367"/>
                    <a:pt x="10" y="367"/>
                    <a:pt x="10" y="368"/>
                  </a:cubicBezTo>
                  <a:cubicBezTo>
                    <a:pt x="10" y="368"/>
                    <a:pt x="11" y="368"/>
                    <a:pt x="11" y="368"/>
                  </a:cubicBezTo>
                  <a:cubicBezTo>
                    <a:pt x="11" y="368"/>
                    <a:pt x="12" y="369"/>
                    <a:pt x="12" y="369"/>
                  </a:cubicBezTo>
                  <a:cubicBezTo>
                    <a:pt x="13" y="369"/>
                    <a:pt x="14" y="369"/>
                    <a:pt x="15" y="369"/>
                  </a:cubicBezTo>
                  <a:cubicBezTo>
                    <a:pt x="16" y="370"/>
                    <a:pt x="17" y="370"/>
                    <a:pt x="18" y="370"/>
                  </a:cubicBezTo>
                  <a:cubicBezTo>
                    <a:pt x="19" y="369"/>
                    <a:pt x="18" y="368"/>
                    <a:pt x="18" y="367"/>
                  </a:cubicBezTo>
                  <a:cubicBezTo>
                    <a:pt x="19" y="367"/>
                    <a:pt x="20" y="367"/>
                    <a:pt x="21" y="367"/>
                  </a:cubicBezTo>
                  <a:cubicBezTo>
                    <a:pt x="22" y="366"/>
                    <a:pt x="21" y="365"/>
                    <a:pt x="21" y="364"/>
                  </a:cubicBezTo>
                  <a:cubicBezTo>
                    <a:pt x="21" y="364"/>
                    <a:pt x="21" y="364"/>
                    <a:pt x="21" y="363"/>
                  </a:cubicBezTo>
                  <a:cubicBezTo>
                    <a:pt x="21" y="362"/>
                    <a:pt x="21" y="362"/>
                    <a:pt x="22" y="361"/>
                  </a:cubicBezTo>
                  <a:cubicBezTo>
                    <a:pt x="22" y="360"/>
                    <a:pt x="22" y="359"/>
                    <a:pt x="23" y="359"/>
                  </a:cubicBezTo>
                  <a:cubicBezTo>
                    <a:pt x="24" y="359"/>
                    <a:pt x="24" y="359"/>
                    <a:pt x="25" y="359"/>
                  </a:cubicBezTo>
                  <a:cubicBezTo>
                    <a:pt x="26" y="359"/>
                    <a:pt x="26" y="360"/>
                    <a:pt x="27" y="361"/>
                  </a:cubicBezTo>
                  <a:cubicBezTo>
                    <a:pt x="27" y="362"/>
                    <a:pt x="28" y="362"/>
                    <a:pt x="28" y="363"/>
                  </a:cubicBezTo>
                  <a:cubicBezTo>
                    <a:pt x="29" y="364"/>
                    <a:pt x="29" y="364"/>
                    <a:pt x="29" y="365"/>
                  </a:cubicBezTo>
                  <a:cubicBezTo>
                    <a:pt x="29" y="366"/>
                    <a:pt x="30" y="366"/>
                    <a:pt x="31" y="366"/>
                  </a:cubicBezTo>
                  <a:cubicBezTo>
                    <a:pt x="31" y="367"/>
                    <a:pt x="32" y="367"/>
                    <a:pt x="32" y="368"/>
                  </a:cubicBezTo>
                  <a:cubicBezTo>
                    <a:pt x="32" y="369"/>
                    <a:pt x="33" y="370"/>
                    <a:pt x="33" y="371"/>
                  </a:cubicBezTo>
                  <a:cubicBezTo>
                    <a:pt x="33" y="372"/>
                    <a:pt x="33" y="373"/>
                    <a:pt x="34" y="373"/>
                  </a:cubicBezTo>
                  <a:cubicBezTo>
                    <a:pt x="35" y="373"/>
                    <a:pt x="36" y="373"/>
                    <a:pt x="37" y="372"/>
                  </a:cubicBezTo>
                  <a:cubicBezTo>
                    <a:pt x="37" y="372"/>
                    <a:pt x="38" y="372"/>
                    <a:pt x="38" y="371"/>
                  </a:cubicBezTo>
                  <a:cubicBezTo>
                    <a:pt x="38" y="371"/>
                    <a:pt x="38" y="371"/>
                    <a:pt x="38" y="371"/>
                  </a:cubicBezTo>
                  <a:cubicBezTo>
                    <a:pt x="39" y="370"/>
                    <a:pt x="38" y="370"/>
                    <a:pt x="39" y="370"/>
                  </a:cubicBezTo>
                  <a:cubicBezTo>
                    <a:pt x="40" y="370"/>
                    <a:pt x="40" y="370"/>
                    <a:pt x="41" y="371"/>
                  </a:cubicBezTo>
                  <a:cubicBezTo>
                    <a:pt x="42" y="371"/>
                    <a:pt x="42" y="371"/>
                    <a:pt x="43" y="372"/>
                  </a:cubicBezTo>
                  <a:cubicBezTo>
                    <a:pt x="44" y="372"/>
                    <a:pt x="44" y="372"/>
                    <a:pt x="45" y="372"/>
                  </a:cubicBezTo>
                  <a:cubicBezTo>
                    <a:pt x="46" y="372"/>
                    <a:pt x="47" y="373"/>
                    <a:pt x="47" y="373"/>
                  </a:cubicBezTo>
                  <a:cubicBezTo>
                    <a:pt x="48" y="373"/>
                    <a:pt x="48" y="373"/>
                    <a:pt x="48" y="373"/>
                  </a:cubicBezTo>
                  <a:cubicBezTo>
                    <a:pt x="49" y="371"/>
                    <a:pt x="49" y="370"/>
                    <a:pt x="49" y="368"/>
                  </a:cubicBezTo>
                  <a:cubicBezTo>
                    <a:pt x="49" y="366"/>
                    <a:pt x="49" y="365"/>
                    <a:pt x="50" y="365"/>
                  </a:cubicBezTo>
                  <a:cubicBezTo>
                    <a:pt x="52" y="364"/>
                    <a:pt x="53" y="365"/>
                    <a:pt x="54" y="365"/>
                  </a:cubicBezTo>
                  <a:cubicBezTo>
                    <a:pt x="56" y="364"/>
                    <a:pt x="56" y="364"/>
                    <a:pt x="57" y="362"/>
                  </a:cubicBezTo>
                  <a:cubicBezTo>
                    <a:pt x="58" y="361"/>
                    <a:pt x="59" y="361"/>
                    <a:pt x="59" y="359"/>
                  </a:cubicBezTo>
                  <a:cubicBezTo>
                    <a:pt x="60" y="358"/>
                    <a:pt x="60" y="356"/>
                    <a:pt x="60" y="355"/>
                  </a:cubicBezTo>
                  <a:cubicBezTo>
                    <a:pt x="60" y="354"/>
                    <a:pt x="61" y="352"/>
                    <a:pt x="60" y="351"/>
                  </a:cubicBezTo>
                  <a:cubicBezTo>
                    <a:pt x="60" y="350"/>
                    <a:pt x="58" y="349"/>
                    <a:pt x="57" y="349"/>
                  </a:cubicBezTo>
                  <a:cubicBezTo>
                    <a:pt x="56" y="346"/>
                    <a:pt x="59" y="345"/>
                    <a:pt x="58" y="343"/>
                  </a:cubicBezTo>
                  <a:cubicBezTo>
                    <a:pt x="57" y="342"/>
                    <a:pt x="57" y="342"/>
                    <a:pt x="56" y="342"/>
                  </a:cubicBezTo>
                  <a:cubicBezTo>
                    <a:pt x="55" y="342"/>
                    <a:pt x="55" y="342"/>
                    <a:pt x="54" y="341"/>
                  </a:cubicBezTo>
                  <a:cubicBezTo>
                    <a:pt x="54" y="340"/>
                    <a:pt x="53" y="339"/>
                    <a:pt x="52" y="339"/>
                  </a:cubicBezTo>
                  <a:cubicBezTo>
                    <a:pt x="51" y="339"/>
                    <a:pt x="51" y="340"/>
                    <a:pt x="50" y="340"/>
                  </a:cubicBezTo>
                  <a:cubicBezTo>
                    <a:pt x="50" y="338"/>
                    <a:pt x="49" y="336"/>
                    <a:pt x="48" y="335"/>
                  </a:cubicBezTo>
                  <a:cubicBezTo>
                    <a:pt x="46" y="333"/>
                    <a:pt x="45" y="331"/>
                    <a:pt x="46" y="329"/>
                  </a:cubicBezTo>
                  <a:cubicBezTo>
                    <a:pt x="46" y="328"/>
                    <a:pt x="46" y="328"/>
                    <a:pt x="46" y="328"/>
                  </a:cubicBezTo>
                  <a:cubicBezTo>
                    <a:pt x="45" y="325"/>
                    <a:pt x="41" y="324"/>
                    <a:pt x="38" y="324"/>
                  </a:cubicBezTo>
                  <a:cubicBezTo>
                    <a:pt x="37" y="325"/>
                    <a:pt x="36" y="326"/>
                    <a:pt x="35" y="326"/>
                  </a:cubicBezTo>
                  <a:cubicBezTo>
                    <a:pt x="33" y="326"/>
                    <a:pt x="33" y="324"/>
                    <a:pt x="33" y="322"/>
                  </a:cubicBezTo>
                  <a:cubicBezTo>
                    <a:pt x="32" y="322"/>
                    <a:pt x="31" y="322"/>
                    <a:pt x="31" y="322"/>
                  </a:cubicBezTo>
                  <a:cubicBezTo>
                    <a:pt x="31" y="322"/>
                    <a:pt x="31" y="322"/>
                    <a:pt x="31" y="322"/>
                  </a:cubicBezTo>
                  <a:cubicBezTo>
                    <a:pt x="30" y="323"/>
                    <a:pt x="29" y="323"/>
                    <a:pt x="28" y="323"/>
                  </a:cubicBezTo>
                  <a:cubicBezTo>
                    <a:pt x="27" y="324"/>
                    <a:pt x="26" y="324"/>
                    <a:pt x="26" y="325"/>
                  </a:cubicBezTo>
                  <a:cubicBezTo>
                    <a:pt x="25" y="325"/>
                    <a:pt x="25" y="326"/>
                    <a:pt x="24" y="327"/>
                  </a:cubicBezTo>
                  <a:cubicBezTo>
                    <a:pt x="24" y="327"/>
                    <a:pt x="24" y="327"/>
                    <a:pt x="24" y="328"/>
                  </a:cubicBezTo>
                  <a:cubicBezTo>
                    <a:pt x="24" y="328"/>
                    <a:pt x="24" y="328"/>
                    <a:pt x="24" y="328"/>
                  </a:cubicBezTo>
                  <a:cubicBezTo>
                    <a:pt x="23" y="328"/>
                    <a:pt x="23" y="329"/>
                    <a:pt x="23" y="329"/>
                  </a:cubicBezTo>
                  <a:cubicBezTo>
                    <a:pt x="23" y="329"/>
                    <a:pt x="23" y="330"/>
                    <a:pt x="23" y="330"/>
                  </a:cubicBezTo>
                  <a:cubicBezTo>
                    <a:pt x="22" y="331"/>
                    <a:pt x="21" y="331"/>
                    <a:pt x="21" y="331"/>
                  </a:cubicBezTo>
                  <a:cubicBezTo>
                    <a:pt x="20" y="332"/>
                    <a:pt x="20" y="332"/>
                    <a:pt x="19" y="332"/>
                  </a:cubicBezTo>
                  <a:cubicBezTo>
                    <a:pt x="18" y="333"/>
                    <a:pt x="17" y="332"/>
                    <a:pt x="17" y="334"/>
                  </a:cubicBezTo>
                  <a:cubicBezTo>
                    <a:pt x="17" y="335"/>
                    <a:pt x="17" y="335"/>
                    <a:pt x="16" y="336"/>
                  </a:cubicBezTo>
                  <a:cubicBezTo>
                    <a:pt x="16" y="337"/>
                    <a:pt x="15" y="337"/>
                    <a:pt x="15" y="338"/>
                  </a:cubicBezTo>
                  <a:cubicBezTo>
                    <a:pt x="14" y="339"/>
                    <a:pt x="14" y="340"/>
                    <a:pt x="14" y="340"/>
                  </a:cubicBezTo>
                  <a:cubicBezTo>
                    <a:pt x="14" y="341"/>
                    <a:pt x="13" y="341"/>
                    <a:pt x="13" y="342"/>
                  </a:cubicBezTo>
                  <a:cubicBezTo>
                    <a:pt x="12" y="342"/>
                    <a:pt x="12" y="344"/>
                    <a:pt x="12" y="344"/>
                  </a:cubicBezTo>
                  <a:cubicBezTo>
                    <a:pt x="11" y="346"/>
                    <a:pt x="11" y="345"/>
                    <a:pt x="10" y="345"/>
                  </a:cubicBezTo>
                  <a:cubicBezTo>
                    <a:pt x="9" y="345"/>
                    <a:pt x="8" y="345"/>
                    <a:pt x="7" y="345"/>
                  </a:cubicBezTo>
                  <a:moveTo>
                    <a:pt x="66" y="311"/>
                  </a:moveTo>
                  <a:cubicBezTo>
                    <a:pt x="67" y="312"/>
                    <a:pt x="67" y="311"/>
                    <a:pt x="67" y="310"/>
                  </a:cubicBezTo>
                  <a:cubicBezTo>
                    <a:pt x="67" y="310"/>
                    <a:pt x="67" y="309"/>
                    <a:pt x="67" y="309"/>
                  </a:cubicBezTo>
                  <a:cubicBezTo>
                    <a:pt x="67" y="309"/>
                    <a:pt x="67" y="308"/>
                    <a:pt x="67" y="308"/>
                  </a:cubicBezTo>
                  <a:cubicBezTo>
                    <a:pt x="67" y="308"/>
                    <a:pt x="67" y="307"/>
                    <a:pt x="67" y="307"/>
                  </a:cubicBezTo>
                  <a:cubicBezTo>
                    <a:pt x="67" y="306"/>
                    <a:pt x="66" y="307"/>
                    <a:pt x="66" y="306"/>
                  </a:cubicBezTo>
                  <a:cubicBezTo>
                    <a:pt x="66" y="305"/>
                    <a:pt x="66" y="305"/>
                    <a:pt x="66" y="305"/>
                  </a:cubicBezTo>
                  <a:cubicBezTo>
                    <a:pt x="65" y="304"/>
                    <a:pt x="61" y="303"/>
                    <a:pt x="60" y="305"/>
                  </a:cubicBezTo>
                  <a:cubicBezTo>
                    <a:pt x="60" y="307"/>
                    <a:pt x="61" y="308"/>
                    <a:pt x="61" y="309"/>
                  </a:cubicBezTo>
                  <a:cubicBezTo>
                    <a:pt x="61" y="310"/>
                    <a:pt x="62" y="310"/>
                    <a:pt x="62" y="310"/>
                  </a:cubicBezTo>
                  <a:cubicBezTo>
                    <a:pt x="62" y="311"/>
                    <a:pt x="62" y="311"/>
                    <a:pt x="62" y="312"/>
                  </a:cubicBezTo>
                  <a:cubicBezTo>
                    <a:pt x="62" y="313"/>
                    <a:pt x="62" y="314"/>
                    <a:pt x="63" y="314"/>
                  </a:cubicBezTo>
                  <a:cubicBezTo>
                    <a:pt x="64" y="315"/>
                    <a:pt x="65" y="315"/>
                    <a:pt x="66" y="316"/>
                  </a:cubicBezTo>
                  <a:cubicBezTo>
                    <a:pt x="66" y="316"/>
                    <a:pt x="67" y="316"/>
                    <a:pt x="67" y="316"/>
                  </a:cubicBezTo>
                  <a:cubicBezTo>
                    <a:pt x="69" y="317"/>
                    <a:pt x="69" y="315"/>
                    <a:pt x="69" y="314"/>
                  </a:cubicBezTo>
                  <a:cubicBezTo>
                    <a:pt x="68" y="312"/>
                    <a:pt x="67" y="311"/>
                    <a:pt x="66" y="311"/>
                  </a:cubicBezTo>
                  <a:moveTo>
                    <a:pt x="55" y="312"/>
                  </a:moveTo>
                  <a:cubicBezTo>
                    <a:pt x="55" y="312"/>
                    <a:pt x="55" y="313"/>
                    <a:pt x="55" y="313"/>
                  </a:cubicBezTo>
                  <a:cubicBezTo>
                    <a:pt x="55" y="313"/>
                    <a:pt x="55" y="314"/>
                    <a:pt x="55" y="314"/>
                  </a:cubicBezTo>
                  <a:cubicBezTo>
                    <a:pt x="55" y="315"/>
                    <a:pt x="55" y="316"/>
                    <a:pt x="55" y="316"/>
                  </a:cubicBezTo>
                  <a:cubicBezTo>
                    <a:pt x="56" y="316"/>
                    <a:pt x="56" y="316"/>
                    <a:pt x="56" y="316"/>
                  </a:cubicBezTo>
                  <a:cubicBezTo>
                    <a:pt x="56" y="317"/>
                    <a:pt x="56" y="317"/>
                    <a:pt x="57" y="317"/>
                  </a:cubicBezTo>
                  <a:cubicBezTo>
                    <a:pt x="56" y="317"/>
                    <a:pt x="54" y="317"/>
                    <a:pt x="53" y="317"/>
                  </a:cubicBezTo>
                  <a:cubicBezTo>
                    <a:pt x="53" y="318"/>
                    <a:pt x="53" y="318"/>
                    <a:pt x="53" y="319"/>
                  </a:cubicBezTo>
                  <a:cubicBezTo>
                    <a:pt x="53" y="319"/>
                    <a:pt x="54" y="320"/>
                    <a:pt x="54" y="321"/>
                  </a:cubicBezTo>
                  <a:cubicBezTo>
                    <a:pt x="55" y="321"/>
                    <a:pt x="55" y="321"/>
                    <a:pt x="56" y="320"/>
                  </a:cubicBezTo>
                  <a:cubicBezTo>
                    <a:pt x="57" y="320"/>
                    <a:pt x="57" y="319"/>
                    <a:pt x="58" y="319"/>
                  </a:cubicBezTo>
                  <a:cubicBezTo>
                    <a:pt x="58" y="318"/>
                    <a:pt x="58" y="318"/>
                    <a:pt x="58" y="318"/>
                  </a:cubicBezTo>
                  <a:cubicBezTo>
                    <a:pt x="57" y="317"/>
                    <a:pt x="57" y="316"/>
                    <a:pt x="57" y="316"/>
                  </a:cubicBezTo>
                  <a:cubicBezTo>
                    <a:pt x="57" y="315"/>
                    <a:pt x="58" y="315"/>
                    <a:pt x="58" y="314"/>
                  </a:cubicBezTo>
                  <a:cubicBezTo>
                    <a:pt x="58" y="314"/>
                    <a:pt x="58" y="314"/>
                    <a:pt x="58" y="313"/>
                  </a:cubicBezTo>
                  <a:cubicBezTo>
                    <a:pt x="58" y="313"/>
                    <a:pt x="59" y="312"/>
                    <a:pt x="59" y="312"/>
                  </a:cubicBezTo>
                  <a:cubicBezTo>
                    <a:pt x="59" y="312"/>
                    <a:pt x="59" y="311"/>
                    <a:pt x="59" y="311"/>
                  </a:cubicBezTo>
                  <a:cubicBezTo>
                    <a:pt x="59" y="310"/>
                    <a:pt x="59" y="309"/>
                    <a:pt x="59" y="308"/>
                  </a:cubicBezTo>
                  <a:cubicBezTo>
                    <a:pt x="59" y="307"/>
                    <a:pt x="59" y="306"/>
                    <a:pt x="59" y="305"/>
                  </a:cubicBezTo>
                  <a:cubicBezTo>
                    <a:pt x="59" y="304"/>
                    <a:pt x="59" y="304"/>
                    <a:pt x="60" y="303"/>
                  </a:cubicBezTo>
                  <a:cubicBezTo>
                    <a:pt x="61" y="303"/>
                    <a:pt x="62" y="303"/>
                    <a:pt x="62" y="302"/>
                  </a:cubicBezTo>
                  <a:cubicBezTo>
                    <a:pt x="63" y="301"/>
                    <a:pt x="61" y="301"/>
                    <a:pt x="61" y="301"/>
                  </a:cubicBezTo>
                  <a:cubicBezTo>
                    <a:pt x="61" y="300"/>
                    <a:pt x="61" y="300"/>
                    <a:pt x="61" y="300"/>
                  </a:cubicBezTo>
                  <a:cubicBezTo>
                    <a:pt x="59" y="301"/>
                    <a:pt x="58" y="303"/>
                    <a:pt x="57" y="305"/>
                  </a:cubicBezTo>
                  <a:cubicBezTo>
                    <a:pt x="56" y="305"/>
                    <a:pt x="56" y="305"/>
                    <a:pt x="56" y="305"/>
                  </a:cubicBezTo>
                  <a:cubicBezTo>
                    <a:pt x="55" y="305"/>
                    <a:pt x="55" y="305"/>
                    <a:pt x="55" y="305"/>
                  </a:cubicBezTo>
                  <a:cubicBezTo>
                    <a:pt x="55" y="306"/>
                    <a:pt x="54" y="306"/>
                    <a:pt x="54" y="307"/>
                  </a:cubicBezTo>
                  <a:cubicBezTo>
                    <a:pt x="54" y="307"/>
                    <a:pt x="54" y="309"/>
                    <a:pt x="54" y="310"/>
                  </a:cubicBezTo>
                  <a:cubicBezTo>
                    <a:pt x="54" y="310"/>
                    <a:pt x="54" y="311"/>
                    <a:pt x="55" y="312"/>
                  </a:cubicBezTo>
                  <a:moveTo>
                    <a:pt x="49" y="294"/>
                  </a:moveTo>
                  <a:cubicBezTo>
                    <a:pt x="48" y="295"/>
                    <a:pt x="47" y="295"/>
                    <a:pt x="46" y="296"/>
                  </a:cubicBezTo>
                  <a:cubicBezTo>
                    <a:pt x="46" y="296"/>
                    <a:pt x="45" y="296"/>
                    <a:pt x="45" y="297"/>
                  </a:cubicBezTo>
                  <a:cubicBezTo>
                    <a:pt x="45" y="297"/>
                    <a:pt x="45" y="298"/>
                    <a:pt x="45" y="298"/>
                  </a:cubicBezTo>
                  <a:cubicBezTo>
                    <a:pt x="46" y="299"/>
                    <a:pt x="45" y="300"/>
                    <a:pt x="46" y="301"/>
                  </a:cubicBezTo>
                  <a:cubicBezTo>
                    <a:pt x="46" y="301"/>
                    <a:pt x="47" y="302"/>
                    <a:pt x="47" y="302"/>
                  </a:cubicBezTo>
                  <a:cubicBezTo>
                    <a:pt x="48" y="302"/>
                    <a:pt x="48" y="301"/>
                    <a:pt x="48" y="301"/>
                  </a:cubicBezTo>
                  <a:cubicBezTo>
                    <a:pt x="48" y="300"/>
                    <a:pt x="49" y="299"/>
                    <a:pt x="49" y="297"/>
                  </a:cubicBezTo>
                  <a:cubicBezTo>
                    <a:pt x="49" y="297"/>
                    <a:pt x="49" y="296"/>
                    <a:pt x="49" y="295"/>
                  </a:cubicBezTo>
                  <a:cubicBezTo>
                    <a:pt x="49" y="295"/>
                    <a:pt x="50" y="294"/>
                    <a:pt x="50" y="294"/>
                  </a:cubicBezTo>
                  <a:cubicBezTo>
                    <a:pt x="51" y="293"/>
                    <a:pt x="52" y="292"/>
                    <a:pt x="52" y="291"/>
                  </a:cubicBezTo>
                  <a:cubicBezTo>
                    <a:pt x="53" y="291"/>
                    <a:pt x="54" y="289"/>
                    <a:pt x="54" y="288"/>
                  </a:cubicBezTo>
                  <a:cubicBezTo>
                    <a:pt x="54" y="288"/>
                    <a:pt x="53" y="288"/>
                    <a:pt x="53" y="288"/>
                  </a:cubicBezTo>
                  <a:cubicBezTo>
                    <a:pt x="52" y="287"/>
                    <a:pt x="52" y="287"/>
                    <a:pt x="52" y="287"/>
                  </a:cubicBezTo>
                  <a:cubicBezTo>
                    <a:pt x="51" y="288"/>
                    <a:pt x="50" y="289"/>
                    <a:pt x="49" y="290"/>
                  </a:cubicBezTo>
                  <a:cubicBezTo>
                    <a:pt x="48" y="290"/>
                    <a:pt x="48" y="290"/>
                    <a:pt x="47" y="291"/>
                  </a:cubicBezTo>
                  <a:cubicBezTo>
                    <a:pt x="47" y="292"/>
                    <a:pt x="47" y="293"/>
                    <a:pt x="47" y="293"/>
                  </a:cubicBezTo>
                  <a:cubicBezTo>
                    <a:pt x="47" y="293"/>
                    <a:pt x="46" y="293"/>
                    <a:pt x="46" y="294"/>
                  </a:cubicBezTo>
                  <a:cubicBezTo>
                    <a:pt x="46" y="295"/>
                    <a:pt x="48" y="293"/>
                    <a:pt x="49" y="294"/>
                  </a:cubicBezTo>
                  <a:moveTo>
                    <a:pt x="44" y="302"/>
                  </a:moveTo>
                  <a:cubicBezTo>
                    <a:pt x="44" y="302"/>
                    <a:pt x="44" y="301"/>
                    <a:pt x="44" y="301"/>
                  </a:cubicBezTo>
                  <a:cubicBezTo>
                    <a:pt x="44" y="300"/>
                    <a:pt x="44" y="300"/>
                    <a:pt x="44" y="299"/>
                  </a:cubicBezTo>
                  <a:cubicBezTo>
                    <a:pt x="44" y="298"/>
                    <a:pt x="44" y="296"/>
                    <a:pt x="43" y="296"/>
                  </a:cubicBezTo>
                  <a:cubicBezTo>
                    <a:pt x="43" y="295"/>
                    <a:pt x="43" y="295"/>
                    <a:pt x="43" y="295"/>
                  </a:cubicBezTo>
                  <a:cubicBezTo>
                    <a:pt x="43" y="295"/>
                    <a:pt x="43" y="296"/>
                    <a:pt x="43" y="296"/>
                  </a:cubicBezTo>
                  <a:cubicBezTo>
                    <a:pt x="42" y="296"/>
                    <a:pt x="41" y="296"/>
                    <a:pt x="41" y="297"/>
                  </a:cubicBezTo>
                  <a:cubicBezTo>
                    <a:pt x="41" y="297"/>
                    <a:pt x="41" y="298"/>
                    <a:pt x="41" y="298"/>
                  </a:cubicBezTo>
                  <a:cubicBezTo>
                    <a:pt x="40" y="298"/>
                    <a:pt x="40" y="298"/>
                    <a:pt x="40" y="298"/>
                  </a:cubicBezTo>
                  <a:cubicBezTo>
                    <a:pt x="40" y="299"/>
                    <a:pt x="40" y="299"/>
                    <a:pt x="40" y="300"/>
                  </a:cubicBezTo>
                  <a:cubicBezTo>
                    <a:pt x="40" y="299"/>
                    <a:pt x="39" y="298"/>
                    <a:pt x="38" y="298"/>
                  </a:cubicBezTo>
                  <a:cubicBezTo>
                    <a:pt x="37" y="298"/>
                    <a:pt x="37" y="300"/>
                    <a:pt x="37" y="300"/>
                  </a:cubicBezTo>
                  <a:cubicBezTo>
                    <a:pt x="37" y="300"/>
                    <a:pt x="37" y="300"/>
                    <a:pt x="37" y="301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35" y="302"/>
                    <a:pt x="36" y="303"/>
                    <a:pt x="36" y="304"/>
                  </a:cubicBezTo>
                  <a:cubicBezTo>
                    <a:pt x="36" y="304"/>
                    <a:pt x="35" y="304"/>
                    <a:pt x="36" y="305"/>
                  </a:cubicBezTo>
                  <a:cubicBezTo>
                    <a:pt x="36" y="306"/>
                    <a:pt x="37" y="306"/>
                    <a:pt x="37" y="306"/>
                  </a:cubicBezTo>
                  <a:cubicBezTo>
                    <a:pt x="38" y="305"/>
                    <a:pt x="37" y="305"/>
                    <a:pt x="38" y="305"/>
                  </a:cubicBezTo>
                  <a:cubicBezTo>
                    <a:pt x="38" y="304"/>
                    <a:pt x="38" y="304"/>
                    <a:pt x="38" y="304"/>
                  </a:cubicBezTo>
                  <a:cubicBezTo>
                    <a:pt x="38" y="303"/>
                    <a:pt x="38" y="303"/>
                    <a:pt x="39" y="303"/>
                  </a:cubicBezTo>
                  <a:cubicBezTo>
                    <a:pt x="39" y="303"/>
                    <a:pt x="39" y="303"/>
                    <a:pt x="40" y="302"/>
                  </a:cubicBezTo>
                  <a:cubicBezTo>
                    <a:pt x="40" y="302"/>
                    <a:pt x="41" y="302"/>
                    <a:pt x="42" y="301"/>
                  </a:cubicBezTo>
                  <a:cubicBezTo>
                    <a:pt x="42" y="303"/>
                    <a:pt x="41" y="303"/>
                    <a:pt x="40" y="304"/>
                  </a:cubicBezTo>
                  <a:cubicBezTo>
                    <a:pt x="40" y="304"/>
                    <a:pt x="40" y="304"/>
                    <a:pt x="39" y="305"/>
                  </a:cubicBezTo>
                  <a:cubicBezTo>
                    <a:pt x="39" y="305"/>
                    <a:pt x="40" y="305"/>
                    <a:pt x="40" y="306"/>
                  </a:cubicBezTo>
                  <a:cubicBezTo>
                    <a:pt x="40" y="306"/>
                    <a:pt x="39" y="306"/>
                    <a:pt x="39" y="307"/>
                  </a:cubicBezTo>
                  <a:cubicBezTo>
                    <a:pt x="39" y="308"/>
                    <a:pt x="40" y="308"/>
                    <a:pt x="40" y="309"/>
                  </a:cubicBezTo>
                  <a:cubicBezTo>
                    <a:pt x="40" y="309"/>
                    <a:pt x="40" y="310"/>
                    <a:pt x="40" y="310"/>
                  </a:cubicBezTo>
                  <a:cubicBezTo>
                    <a:pt x="42" y="310"/>
                    <a:pt x="42" y="310"/>
                    <a:pt x="42" y="308"/>
                  </a:cubicBezTo>
                  <a:cubicBezTo>
                    <a:pt x="43" y="309"/>
                    <a:pt x="44" y="309"/>
                    <a:pt x="45" y="308"/>
                  </a:cubicBezTo>
                  <a:cubicBezTo>
                    <a:pt x="46" y="308"/>
                    <a:pt x="46" y="307"/>
                    <a:pt x="46" y="306"/>
                  </a:cubicBezTo>
                  <a:cubicBezTo>
                    <a:pt x="46" y="305"/>
                    <a:pt x="46" y="303"/>
                    <a:pt x="45" y="302"/>
                  </a:cubicBezTo>
                  <a:cubicBezTo>
                    <a:pt x="44" y="302"/>
                    <a:pt x="44" y="302"/>
                    <a:pt x="44" y="302"/>
                  </a:cubicBezTo>
                  <a:moveTo>
                    <a:pt x="41" y="292"/>
                  </a:moveTo>
                  <a:cubicBezTo>
                    <a:pt x="42" y="291"/>
                    <a:pt x="42" y="290"/>
                    <a:pt x="42" y="289"/>
                  </a:cubicBezTo>
                  <a:cubicBezTo>
                    <a:pt x="43" y="289"/>
                    <a:pt x="43" y="289"/>
                    <a:pt x="43" y="288"/>
                  </a:cubicBezTo>
                  <a:cubicBezTo>
                    <a:pt x="43" y="287"/>
                    <a:pt x="43" y="287"/>
                    <a:pt x="43" y="287"/>
                  </a:cubicBezTo>
                  <a:cubicBezTo>
                    <a:pt x="42" y="287"/>
                    <a:pt x="41" y="288"/>
                    <a:pt x="40" y="289"/>
                  </a:cubicBezTo>
                  <a:cubicBezTo>
                    <a:pt x="40" y="289"/>
                    <a:pt x="40" y="290"/>
                    <a:pt x="40" y="291"/>
                  </a:cubicBezTo>
                  <a:cubicBezTo>
                    <a:pt x="40" y="291"/>
                    <a:pt x="40" y="292"/>
                    <a:pt x="40" y="292"/>
                  </a:cubicBezTo>
                  <a:cubicBezTo>
                    <a:pt x="40" y="292"/>
                    <a:pt x="41" y="292"/>
                    <a:pt x="41" y="292"/>
                  </a:cubicBezTo>
                  <a:moveTo>
                    <a:pt x="30" y="269"/>
                  </a:moveTo>
                  <a:cubicBezTo>
                    <a:pt x="30" y="269"/>
                    <a:pt x="30" y="269"/>
                    <a:pt x="29" y="270"/>
                  </a:cubicBezTo>
                  <a:cubicBezTo>
                    <a:pt x="29" y="270"/>
                    <a:pt x="27" y="270"/>
                    <a:pt x="28" y="271"/>
                  </a:cubicBezTo>
                  <a:cubicBezTo>
                    <a:pt x="27" y="271"/>
                    <a:pt x="26" y="271"/>
                    <a:pt x="26" y="271"/>
                  </a:cubicBezTo>
                  <a:cubicBezTo>
                    <a:pt x="25" y="271"/>
                    <a:pt x="24" y="271"/>
                    <a:pt x="24" y="272"/>
                  </a:cubicBezTo>
                  <a:cubicBezTo>
                    <a:pt x="24" y="273"/>
                    <a:pt x="24" y="273"/>
                    <a:pt x="25" y="273"/>
                  </a:cubicBezTo>
                  <a:cubicBezTo>
                    <a:pt x="26" y="273"/>
                    <a:pt x="26" y="273"/>
                    <a:pt x="26" y="272"/>
                  </a:cubicBezTo>
                  <a:cubicBezTo>
                    <a:pt x="27" y="272"/>
                    <a:pt x="27" y="272"/>
                    <a:pt x="28" y="272"/>
                  </a:cubicBezTo>
                  <a:cubicBezTo>
                    <a:pt x="29" y="272"/>
                    <a:pt x="30" y="272"/>
                    <a:pt x="30" y="270"/>
                  </a:cubicBezTo>
                  <a:cubicBezTo>
                    <a:pt x="30" y="270"/>
                    <a:pt x="30" y="270"/>
                    <a:pt x="30" y="269"/>
                  </a:cubicBezTo>
                  <a:cubicBezTo>
                    <a:pt x="31" y="269"/>
                    <a:pt x="32" y="269"/>
                    <a:pt x="33" y="269"/>
                  </a:cubicBezTo>
                  <a:cubicBezTo>
                    <a:pt x="33" y="269"/>
                    <a:pt x="33" y="268"/>
                    <a:pt x="34" y="268"/>
                  </a:cubicBezTo>
                  <a:cubicBezTo>
                    <a:pt x="35" y="268"/>
                    <a:pt x="35" y="267"/>
                    <a:pt x="36" y="267"/>
                  </a:cubicBezTo>
                  <a:cubicBezTo>
                    <a:pt x="36" y="266"/>
                    <a:pt x="36" y="265"/>
                    <a:pt x="37" y="264"/>
                  </a:cubicBezTo>
                  <a:cubicBezTo>
                    <a:pt x="37" y="264"/>
                    <a:pt x="36" y="264"/>
                    <a:pt x="35" y="264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4" y="265"/>
                    <a:pt x="33" y="266"/>
                    <a:pt x="32" y="267"/>
                  </a:cubicBezTo>
                  <a:cubicBezTo>
                    <a:pt x="32" y="267"/>
                    <a:pt x="32" y="268"/>
                    <a:pt x="32" y="268"/>
                  </a:cubicBezTo>
                  <a:cubicBezTo>
                    <a:pt x="31" y="269"/>
                    <a:pt x="31" y="268"/>
                    <a:pt x="30" y="268"/>
                  </a:cubicBezTo>
                  <a:cubicBezTo>
                    <a:pt x="30" y="269"/>
                    <a:pt x="30" y="269"/>
                    <a:pt x="30" y="269"/>
                  </a:cubicBezTo>
                  <a:moveTo>
                    <a:pt x="10" y="259"/>
                  </a:moveTo>
                  <a:cubicBezTo>
                    <a:pt x="9" y="259"/>
                    <a:pt x="9" y="258"/>
                    <a:pt x="9" y="258"/>
                  </a:cubicBezTo>
                  <a:cubicBezTo>
                    <a:pt x="9" y="259"/>
                    <a:pt x="8" y="259"/>
                    <a:pt x="9" y="259"/>
                  </a:cubicBezTo>
                  <a:cubicBezTo>
                    <a:pt x="9" y="259"/>
                    <a:pt x="10" y="259"/>
                    <a:pt x="10" y="259"/>
                  </a:cubicBezTo>
                  <a:moveTo>
                    <a:pt x="10" y="253"/>
                  </a:moveTo>
                  <a:cubicBezTo>
                    <a:pt x="10" y="253"/>
                    <a:pt x="10" y="254"/>
                    <a:pt x="10" y="254"/>
                  </a:cubicBezTo>
                  <a:cubicBezTo>
                    <a:pt x="10" y="255"/>
                    <a:pt x="11" y="255"/>
                    <a:pt x="11" y="254"/>
                  </a:cubicBezTo>
                  <a:cubicBezTo>
                    <a:pt x="11" y="254"/>
                    <a:pt x="11" y="253"/>
                    <a:pt x="11" y="253"/>
                  </a:cubicBezTo>
                  <a:cubicBezTo>
                    <a:pt x="12" y="253"/>
                    <a:pt x="13" y="252"/>
                    <a:pt x="13" y="252"/>
                  </a:cubicBezTo>
                  <a:cubicBezTo>
                    <a:pt x="14" y="252"/>
                    <a:pt x="14" y="252"/>
                    <a:pt x="14" y="251"/>
                  </a:cubicBezTo>
                  <a:cubicBezTo>
                    <a:pt x="15" y="251"/>
                    <a:pt x="15" y="251"/>
                    <a:pt x="15" y="251"/>
                  </a:cubicBezTo>
                  <a:cubicBezTo>
                    <a:pt x="15" y="250"/>
                    <a:pt x="15" y="249"/>
                    <a:pt x="14" y="249"/>
                  </a:cubicBezTo>
                  <a:cubicBezTo>
                    <a:pt x="13" y="249"/>
                    <a:pt x="13" y="250"/>
                    <a:pt x="13" y="251"/>
                  </a:cubicBezTo>
                  <a:cubicBezTo>
                    <a:pt x="12" y="252"/>
                    <a:pt x="10" y="252"/>
                    <a:pt x="10" y="253"/>
                  </a:cubicBezTo>
                  <a:moveTo>
                    <a:pt x="13" y="223"/>
                  </a:moveTo>
                  <a:cubicBezTo>
                    <a:pt x="13" y="223"/>
                    <a:pt x="12" y="221"/>
                    <a:pt x="11" y="222"/>
                  </a:cubicBezTo>
                  <a:cubicBezTo>
                    <a:pt x="11" y="222"/>
                    <a:pt x="10" y="225"/>
                    <a:pt x="10" y="226"/>
                  </a:cubicBezTo>
                  <a:cubicBezTo>
                    <a:pt x="10" y="226"/>
                    <a:pt x="10" y="227"/>
                    <a:pt x="11" y="227"/>
                  </a:cubicBezTo>
                  <a:cubicBezTo>
                    <a:pt x="11" y="227"/>
                    <a:pt x="13" y="227"/>
                    <a:pt x="13" y="227"/>
                  </a:cubicBezTo>
                  <a:cubicBezTo>
                    <a:pt x="13" y="227"/>
                    <a:pt x="13" y="228"/>
                    <a:pt x="13" y="228"/>
                  </a:cubicBezTo>
                  <a:cubicBezTo>
                    <a:pt x="13" y="228"/>
                    <a:pt x="14" y="228"/>
                    <a:pt x="14" y="228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4" y="229"/>
                    <a:pt x="14" y="229"/>
                    <a:pt x="14" y="229"/>
                  </a:cubicBezTo>
                  <a:cubicBezTo>
                    <a:pt x="14" y="230"/>
                    <a:pt x="13" y="230"/>
                    <a:pt x="12" y="231"/>
                  </a:cubicBezTo>
                  <a:cubicBezTo>
                    <a:pt x="12" y="232"/>
                    <a:pt x="13" y="232"/>
                    <a:pt x="14" y="232"/>
                  </a:cubicBezTo>
                  <a:cubicBezTo>
                    <a:pt x="14" y="233"/>
                    <a:pt x="11" y="233"/>
                    <a:pt x="12" y="235"/>
                  </a:cubicBezTo>
                  <a:cubicBezTo>
                    <a:pt x="12" y="235"/>
                    <a:pt x="12" y="235"/>
                    <a:pt x="12" y="235"/>
                  </a:cubicBezTo>
                  <a:cubicBezTo>
                    <a:pt x="12" y="235"/>
                    <a:pt x="12" y="235"/>
                    <a:pt x="12" y="236"/>
                  </a:cubicBezTo>
                  <a:cubicBezTo>
                    <a:pt x="13" y="236"/>
                    <a:pt x="13" y="237"/>
                    <a:pt x="13" y="237"/>
                  </a:cubicBezTo>
                  <a:cubicBezTo>
                    <a:pt x="13" y="238"/>
                    <a:pt x="13" y="238"/>
                    <a:pt x="13" y="238"/>
                  </a:cubicBezTo>
                  <a:cubicBezTo>
                    <a:pt x="13" y="238"/>
                    <a:pt x="13" y="239"/>
                    <a:pt x="13" y="239"/>
                  </a:cubicBezTo>
                  <a:cubicBezTo>
                    <a:pt x="13" y="239"/>
                    <a:pt x="13" y="239"/>
                    <a:pt x="12" y="240"/>
                  </a:cubicBezTo>
                  <a:cubicBezTo>
                    <a:pt x="12" y="241"/>
                    <a:pt x="13" y="243"/>
                    <a:pt x="13" y="244"/>
                  </a:cubicBezTo>
                  <a:cubicBezTo>
                    <a:pt x="14" y="245"/>
                    <a:pt x="13" y="245"/>
                    <a:pt x="14" y="246"/>
                  </a:cubicBezTo>
                  <a:cubicBezTo>
                    <a:pt x="14" y="246"/>
                    <a:pt x="15" y="246"/>
                    <a:pt x="15" y="247"/>
                  </a:cubicBezTo>
                  <a:cubicBezTo>
                    <a:pt x="15" y="247"/>
                    <a:pt x="15" y="247"/>
                    <a:pt x="15" y="247"/>
                  </a:cubicBezTo>
                  <a:cubicBezTo>
                    <a:pt x="14" y="247"/>
                    <a:pt x="14" y="247"/>
                    <a:pt x="14" y="247"/>
                  </a:cubicBezTo>
                  <a:cubicBezTo>
                    <a:pt x="15" y="248"/>
                    <a:pt x="15" y="247"/>
                    <a:pt x="16" y="247"/>
                  </a:cubicBezTo>
                  <a:cubicBezTo>
                    <a:pt x="16" y="248"/>
                    <a:pt x="16" y="248"/>
                    <a:pt x="16" y="249"/>
                  </a:cubicBezTo>
                  <a:cubicBezTo>
                    <a:pt x="16" y="248"/>
                    <a:pt x="17" y="248"/>
                    <a:pt x="17" y="247"/>
                  </a:cubicBezTo>
                  <a:cubicBezTo>
                    <a:pt x="17" y="247"/>
                    <a:pt x="17" y="246"/>
                    <a:pt x="17" y="246"/>
                  </a:cubicBezTo>
                  <a:cubicBezTo>
                    <a:pt x="17" y="246"/>
                    <a:pt x="18" y="246"/>
                    <a:pt x="18" y="246"/>
                  </a:cubicBezTo>
                  <a:cubicBezTo>
                    <a:pt x="18" y="245"/>
                    <a:pt x="17" y="245"/>
                    <a:pt x="17" y="245"/>
                  </a:cubicBezTo>
                  <a:cubicBezTo>
                    <a:pt x="17" y="245"/>
                    <a:pt x="17" y="245"/>
                    <a:pt x="17" y="244"/>
                  </a:cubicBezTo>
                  <a:cubicBezTo>
                    <a:pt x="17" y="244"/>
                    <a:pt x="17" y="243"/>
                    <a:pt x="17" y="242"/>
                  </a:cubicBezTo>
                  <a:cubicBezTo>
                    <a:pt x="17" y="242"/>
                    <a:pt x="17" y="241"/>
                    <a:pt x="18" y="241"/>
                  </a:cubicBezTo>
                  <a:cubicBezTo>
                    <a:pt x="18" y="240"/>
                    <a:pt x="17" y="239"/>
                    <a:pt x="17" y="238"/>
                  </a:cubicBezTo>
                  <a:cubicBezTo>
                    <a:pt x="17" y="238"/>
                    <a:pt x="17" y="238"/>
                    <a:pt x="17" y="237"/>
                  </a:cubicBezTo>
                  <a:cubicBezTo>
                    <a:pt x="17" y="237"/>
                    <a:pt x="16" y="237"/>
                    <a:pt x="16" y="236"/>
                  </a:cubicBezTo>
                  <a:cubicBezTo>
                    <a:pt x="16" y="236"/>
                    <a:pt x="16" y="235"/>
                    <a:pt x="16" y="235"/>
                  </a:cubicBezTo>
                  <a:cubicBezTo>
                    <a:pt x="16" y="235"/>
                    <a:pt x="16" y="235"/>
                    <a:pt x="16" y="234"/>
                  </a:cubicBezTo>
                  <a:cubicBezTo>
                    <a:pt x="16" y="234"/>
                    <a:pt x="17" y="234"/>
                    <a:pt x="18" y="234"/>
                  </a:cubicBezTo>
                  <a:cubicBezTo>
                    <a:pt x="18" y="233"/>
                    <a:pt x="15" y="233"/>
                    <a:pt x="16" y="231"/>
                  </a:cubicBezTo>
                  <a:cubicBezTo>
                    <a:pt x="17" y="231"/>
                    <a:pt x="18" y="230"/>
                    <a:pt x="19" y="230"/>
                  </a:cubicBezTo>
                  <a:cubicBezTo>
                    <a:pt x="19" y="229"/>
                    <a:pt x="19" y="229"/>
                    <a:pt x="19" y="229"/>
                  </a:cubicBezTo>
                  <a:cubicBezTo>
                    <a:pt x="19" y="229"/>
                    <a:pt x="20" y="228"/>
                    <a:pt x="19" y="228"/>
                  </a:cubicBezTo>
                  <a:cubicBezTo>
                    <a:pt x="19" y="227"/>
                    <a:pt x="18" y="227"/>
                    <a:pt x="19" y="226"/>
                  </a:cubicBezTo>
                  <a:cubicBezTo>
                    <a:pt x="19" y="226"/>
                    <a:pt x="20" y="227"/>
                    <a:pt x="20" y="226"/>
                  </a:cubicBezTo>
                  <a:cubicBezTo>
                    <a:pt x="20" y="225"/>
                    <a:pt x="21" y="224"/>
                    <a:pt x="20" y="223"/>
                  </a:cubicBezTo>
                  <a:cubicBezTo>
                    <a:pt x="20" y="223"/>
                    <a:pt x="20" y="222"/>
                    <a:pt x="19" y="222"/>
                  </a:cubicBezTo>
                  <a:cubicBezTo>
                    <a:pt x="19" y="222"/>
                    <a:pt x="19" y="223"/>
                    <a:pt x="19" y="223"/>
                  </a:cubicBezTo>
                  <a:cubicBezTo>
                    <a:pt x="19" y="223"/>
                    <a:pt x="18" y="222"/>
                    <a:pt x="18" y="221"/>
                  </a:cubicBezTo>
                  <a:cubicBezTo>
                    <a:pt x="17" y="221"/>
                    <a:pt x="17" y="221"/>
                    <a:pt x="16" y="222"/>
                  </a:cubicBezTo>
                  <a:cubicBezTo>
                    <a:pt x="15" y="222"/>
                    <a:pt x="15" y="223"/>
                    <a:pt x="13" y="223"/>
                  </a:cubicBezTo>
                  <a:moveTo>
                    <a:pt x="38" y="13"/>
                  </a:moveTo>
                  <a:cubicBezTo>
                    <a:pt x="38" y="11"/>
                    <a:pt x="35" y="10"/>
                    <a:pt x="36" y="8"/>
                  </a:cubicBezTo>
                  <a:cubicBezTo>
                    <a:pt x="36" y="7"/>
                    <a:pt x="36" y="6"/>
                    <a:pt x="36" y="4"/>
                  </a:cubicBezTo>
                  <a:cubicBezTo>
                    <a:pt x="36" y="4"/>
                    <a:pt x="35" y="5"/>
                    <a:pt x="34" y="4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3" y="4"/>
                    <a:pt x="33" y="4"/>
                    <a:pt x="33" y="4"/>
                  </a:cubicBezTo>
                  <a:cubicBezTo>
                    <a:pt x="33" y="3"/>
                    <a:pt x="33" y="2"/>
                    <a:pt x="33" y="1"/>
                  </a:cubicBezTo>
                  <a:cubicBezTo>
                    <a:pt x="32" y="1"/>
                    <a:pt x="31" y="0"/>
                    <a:pt x="31" y="1"/>
                  </a:cubicBezTo>
                  <a:cubicBezTo>
                    <a:pt x="30" y="1"/>
                    <a:pt x="30" y="2"/>
                    <a:pt x="30" y="3"/>
                  </a:cubicBezTo>
                  <a:cubicBezTo>
                    <a:pt x="29" y="4"/>
                    <a:pt x="28" y="4"/>
                    <a:pt x="29" y="5"/>
                  </a:cubicBezTo>
                  <a:cubicBezTo>
                    <a:pt x="28" y="5"/>
                    <a:pt x="28" y="6"/>
                    <a:pt x="28" y="6"/>
                  </a:cubicBezTo>
                  <a:cubicBezTo>
                    <a:pt x="29" y="6"/>
                    <a:pt x="29" y="7"/>
                    <a:pt x="28" y="7"/>
                  </a:cubicBezTo>
                  <a:cubicBezTo>
                    <a:pt x="28" y="7"/>
                    <a:pt x="28" y="6"/>
                    <a:pt x="28" y="6"/>
                  </a:cubicBezTo>
                  <a:cubicBezTo>
                    <a:pt x="28" y="5"/>
                    <a:pt x="27" y="5"/>
                    <a:pt x="27" y="6"/>
                  </a:cubicBezTo>
                  <a:cubicBezTo>
                    <a:pt x="27" y="5"/>
                    <a:pt x="26" y="4"/>
                    <a:pt x="25" y="3"/>
                  </a:cubicBezTo>
                  <a:cubicBezTo>
                    <a:pt x="24" y="5"/>
                    <a:pt x="26" y="7"/>
                    <a:pt x="26" y="8"/>
                  </a:cubicBezTo>
                  <a:cubicBezTo>
                    <a:pt x="25" y="8"/>
                    <a:pt x="23" y="6"/>
                    <a:pt x="22" y="6"/>
                  </a:cubicBezTo>
                  <a:cubicBezTo>
                    <a:pt x="21" y="6"/>
                    <a:pt x="20" y="7"/>
                    <a:pt x="21" y="8"/>
                  </a:cubicBezTo>
                  <a:cubicBezTo>
                    <a:pt x="20" y="8"/>
                    <a:pt x="18" y="8"/>
                    <a:pt x="18" y="8"/>
                  </a:cubicBezTo>
                  <a:cubicBezTo>
                    <a:pt x="17" y="9"/>
                    <a:pt x="17" y="11"/>
                    <a:pt x="16" y="11"/>
                  </a:cubicBezTo>
                  <a:cubicBezTo>
                    <a:pt x="16" y="10"/>
                    <a:pt x="15" y="8"/>
                    <a:pt x="14" y="8"/>
                  </a:cubicBezTo>
                  <a:cubicBezTo>
                    <a:pt x="14" y="10"/>
                    <a:pt x="15" y="12"/>
                    <a:pt x="15" y="14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3" y="15"/>
                    <a:pt x="12" y="16"/>
                    <a:pt x="12" y="17"/>
                  </a:cubicBezTo>
                  <a:cubicBezTo>
                    <a:pt x="12" y="18"/>
                    <a:pt x="12" y="18"/>
                    <a:pt x="13" y="19"/>
                  </a:cubicBezTo>
                  <a:cubicBezTo>
                    <a:pt x="13" y="19"/>
                    <a:pt x="13" y="20"/>
                    <a:pt x="14" y="21"/>
                  </a:cubicBezTo>
                  <a:cubicBezTo>
                    <a:pt x="14" y="21"/>
                    <a:pt x="15" y="20"/>
                    <a:pt x="15" y="21"/>
                  </a:cubicBezTo>
                  <a:cubicBezTo>
                    <a:pt x="17" y="21"/>
                    <a:pt x="16" y="22"/>
                    <a:pt x="17" y="22"/>
                  </a:cubicBezTo>
                  <a:cubicBezTo>
                    <a:pt x="18" y="22"/>
                    <a:pt x="20" y="21"/>
                    <a:pt x="21" y="22"/>
                  </a:cubicBezTo>
                  <a:cubicBezTo>
                    <a:pt x="21" y="22"/>
                    <a:pt x="22" y="22"/>
                    <a:pt x="22" y="23"/>
                  </a:cubicBezTo>
                  <a:cubicBezTo>
                    <a:pt x="23" y="23"/>
                    <a:pt x="24" y="22"/>
                    <a:pt x="25" y="23"/>
                  </a:cubicBezTo>
                  <a:cubicBezTo>
                    <a:pt x="26" y="24"/>
                    <a:pt x="26" y="24"/>
                    <a:pt x="26" y="25"/>
                  </a:cubicBezTo>
                  <a:cubicBezTo>
                    <a:pt x="28" y="25"/>
                    <a:pt x="29" y="24"/>
                    <a:pt x="30" y="23"/>
                  </a:cubicBezTo>
                  <a:cubicBezTo>
                    <a:pt x="29" y="23"/>
                    <a:pt x="28" y="22"/>
                    <a:pt x="27" y="22"/>
                  </a:cubicBezTo>
                  <a:cubicBezTo>
                    <a:pt x="28" y="21"/>
                    <a:pt x="29" y="21"/>
                    <a:pt x="29" y="19"/>
                  </a:cubicBezTo>
                  <a:cubicBezTo>
                    <a:pt x="32" y="19"/>
                    <a:pt x="29" y="17"/>
                    <a:pt x="29" y="16"/>
                  </a:cubicBezTo>
                  <a:cubicBezTo>
                    <a:pt x="29" y="16"/>
                    <a:pt x="29" y="15"/>
                    <a:pt x="29" y="15"/>
                  </a:cubicBezTo>
                  <a:cubicBezTo>
                    <a:pt x="30" y="14"/>
                    <a:pt x="30" y="15"/>
                    <a:pt x="31" y="15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2" y="14"/>
                    <a:pt x="32" y="14"/>
                    <a:pt x="33" y="14"/>
                  </a:cubicBezTo>
                  <a:cubicBezTo>
                    <a:pt x="34" y="14"/>
                    <a:pt x="38" y="15"/>
                    <a:pt x="38" y="13"/>
                  </a:cubicBezTo>
                  <a:moveTo>
                    <a:pt x="25" y="46"/>
                  </a:moveTo>
                  <a:cubicBezTo>
                    <a:pt x="26" y="47"/>
                    <a:pt x="25" y="47"/>
                    <a:pt x="25" y="48"/>
                  </a:cubicBezTo>
                  <a:cubicBezTo>
                    <a:pt x="25" y="49"/>
                    <a:pt x="25" y="50"/>
                    <a:pt x="25" y="50"/>
                  </a:cubicBezTo>
                  <a:cubicBezTo>
                    <a:pt x="26" y="50"/>
                    <a:pt x="27" y="51"/>
                    <a:pt x="27" y="51"/>
                  </a:cubicBezTo>
                  <a:cubicBezTo>
                    <a:pt x="28" y="50"/>
                    <a:pt x="27" y="47"/>
                    <a:pt x="27" y="46"/>
                  </a:cubicBezTo>
                  <a:cubicBezTo>
                    <a:pt x="27" y="45"/>
                    <a:pt x="27" y="44"/>
                    <a:pt x="27" y="43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5" y="40"/>
                    <a:pt x="23" y="39"/>
                    <a:pt x="22" y="40"/>
                  </a:cubicBezTo>
                  <a:cubicBezTo>
                    <a:pt x="22" y="40"/>
                    <a:pt x="22" y="42"/>
                    <a:pt x="22" y="43"/>
                  </a:cubicBezTo>
                  <a:cubicBezTo>
                    <a:pt x="23" y="44"/>
                    <a:pt x="25" y="45"/>
                    <a:pt x="25" y="46"/>
                  </a:cubicBezTo>
                  <a:moveTo>
                    <a:pt x="25" y="33"/>
                  </a:moveTo>
                  <a:cubicBezTo>
                    <a:pt x="25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1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7" y="29"/>
                    <a:pt x="25" y="28"/>
                    <a:pt x="25" y="28"/>
                  </a:cubicBezTo>
                  <a:cubicBezTo>
                    <a:pt x="23" y="27"/>
                    <a:pt x="22" y="27"/>
                    <a:pt x="22" y="29"/>
                  </a:cubicBezTo>
                  <a:cubicBezTo>
                    <a:pt x="23" y="30"/>
                    <a:pt x="23" y="30"/>
                    <a:pt x="24" y="31"/>
                  </a:cubicBezTo>
                  <a:cubicBezTo>
                    <a:pt x="24" y="31"/>
                    <a:pt x="24" y="32"/>
                    <a:pt x="25" y="33"/>
                  </a:cubicBezTo>
                  <a:moveTo>
                    <a:pt x="41" y="188"/>
                  </a:moveTo>
                  <a:cubicBezTo>
                    <a:pt x="41" y="188"/>
                    <a:pt x="41" y="187"/>
                    <a:pt x="41" y="186"/>
                  </a:cubicBezTo>
                  <a:cubicBezTo>
                    <a:pt x="41" y="186"/>
                    <a:pt x="41" y="185"/>
                    <a:pt x="40" y="185"/>
                  </a:cubicBezTo>
                  <a:cubicBezTo>
                    <a:pt x="38" y="184"/>
                    <a:pt x="38" y="186"/>
                    <a:pt x="37" y="187"/>
                  </a:cubicBezTo>
                  <a:cubicBezTo>
                    <a:pt x="37" y="187"/>
                    <a:pt x="37" y="187"/>
                    <a:pt x="36" y="188"/>
                  </a:cubicBezTo>
                  <a:cubicBezTo>
                    <a:pt x="36" y="188"/>
                    <a:pt x="35" y="188"/>
                    <a:pt x="35" y="188"/>
                  </a:cubicBezTo>
                  <a:cubicBezTo>
                    <a:pt x="35" y="188"/>
                    <a:pt x="35" y="189"/>
                    <a:pt x="35" y="189"/>
                  </a:cubicBezTo>
                  <a:cubicBezTo>
                    <a:pt x="34" y="189"/>
                    <a:pt x="34" y="189"/>
                    <a:pt x="33" y="189"/>
                  </a:cubicBezTo>
                  <a:cubicBezTo>
                    <a:pt x="33" y="189"/>
                    <a:pt x="32" y="190"/>
                    <a:pt x="32" y="191"/>
                  </a:cubicBezTo>
                  <a:cubicBezTo>
                    <a:pt x="31" y="192"/>
                    <a:pt x="29" y="192"/>
                    <a:pt x="28" y="192"/>
                  </a:cubicBezTo>
                  <a:cubicBezTo>
                    <a:pt x="27" y="193"/>
                    <a:pt x="27" y="194"/>
                    <a:pt x="27" y="195"/>
                  </a:cubicBezTo>
                  <a:cubicBezTo>
                    <a:pt x="26" y="195"/>
                    <a:pt x="26" y="197"/>
                    <a:pt x="26" y="197"/>
                  </a:cubicBezTo>
                  <a:cubicBezTo>
                    <a:pt x="26" y="198"/>
                    <a:pt x="26" y="198"/>
                    <a:pt x="26" y="198"/>
                  </a:cubicBezTo>
                  <a:cubicBezTo>
                    <a:pt x="26" y="197"/>
                    <a:pt x="25" y="197"/>
                    <a:pt x="25" y="197"/>
                  </a:cubicBezTo>
                  <a:cubicBezTo>
                    <a:pt x="24" y="197"/>
                    <a:pt x="24" y="197"/>
                    <a:pt x="24" y="197"/>
                  </a:cubicBezTo>
                  <a:cubicBezTo>
                    <a:pt x="24" y="197"/>
                    <a:pt x="24" y="198"/>
                    <a:pt x="24" y="198"/>
                  </a:cubicBezTo>
                  <a:cubicBezTo>
                    <a:pt x="23" y="198"/>
                    <a:pt x="22" y="198"/>
                    <a:pt x="22" y="197"/>
                  </a:cubicBezTo>
                  <a:cubicBezTo>
                    <a:pt x="22" y="197"/>
                    <a:pt x="21" y="198"/>
                    <a:pt x="21" y="198"/>
                  </a:cubicBezTo>
                  <a:cubicBezTo>
                    <a:pt x="21" y="199"/>
                    <a:pt x="20" y="199"/>
                    <a:pt x="21" y="200"/>
                  </a:cubicBezTo>
                  <a:cubicBezTo>
                    <a:pt x="21" y="200"/>
                    <a:pt x="21" y="201"/>
                    <a:pt x="21" y="201"/>
                  </a:cubicBezTo>
                  <a:cubicBezTo>
                    <a:pt x="21" y="202"/>
                    <a:pt x="20" y="202"/>
                    <a:pt x="20" y="202"/>
                  </a:cubicBezTo>
                  <a:cubicBezTo>
                    <a:pt x="20" y="204"/>
                    <a:pt x="23" y="204"/>
                    <a:pt x="23" y="206"/>
                  </a:cubicBezTo>
                  <a:cubicBezTo>
                    <a:pt x="22" y="206"/>
                    <a:pt x="20" y="206"/>
                    <a:pt x="19" y="207"/>
                  </a:cubicBezTo>
                  <a:cubicBezTo>
                    <a:pt x="19" y="207"/>
                    <a:pt x="20" y="209"/>
                    <a:pt x="20" y="209"/>
                  </a:cubicBezTo>
                  <a:cubicBezTo>
                    <a:pt x="21" y="210"/>
                    <a:pt x="25" y="210"/>
                    <a:pt x="25" y="211"/>
                  </a:cubicBezTo>
                  <a:cubicBezTo>
                    <a:pt x="24" y="212"/>
                    <a:pt x="23" y="211"/>
                    <a:pt x="22" y="212"/>
                  </a:cubicBezTo>
                  <a:cubicBezTo>
                    <a:pt x="22" y="213"/>
                    <a:pt x="23" y="213"/>
                    <a:pt x="23" y="213"/>
                  </a:cubicBezTo>
                  <a:cubicBezTo>
                    <a:pt x="23" y="213"/>
                    <a:pt x="23" y="213"/>
                    <a:pt x="22" y="214"/>
                  </a:cubicBezTo>
                  <a:cubicBezTo>
                    <a:pt x="22" y="214"/>
                    <a:pt x="22" y="214"/>
                    <a:pt x="22" y="215"/>
                  </a:cubicBezTo>
                  <a:cubicBezTo>
                    <a:pt x="21" y="215"/>
                    <a:pt x="21" y="215"/>
                    <a:pt x="21" y="216"/>
                  </a:cubicBezTo>
                  <a:cubicBezTo>
                    <a:pt x="21" y="216"/>
                    <a:pt x="21" y="216"/>
                    <a:pt x="21" y="217"/>
                  </a:cubicBezTo>
                  <a:cubicBezTo>
                    <a:pt x="21" y="217"/>
                    <a:pt x="21" y="217"/>
                    <a:pt x="22" y="218"/>
                  </a:cubicBezTo>
                  <a:cubicBezTo>
                    <a:pt x="22" y="218"/>
                    <a:pt x="23" y="218"/>
                    <a:pt x="23" y="218"/>
                  </a:cubicBezTo>
                  <a:cubicBezTo>
                    <a:pt x="24" y="218"/>
                    <a:pt x="25" y="218"/>
                    <a:pt x="25" y="217"/>
                  </a:cubicBezTo>
                  <a:cubicBezTo>
                    <a:pt x="26" y="216"/>
                    <a:pt x="28" y="217"/>
                    <a:pt x="29" y="217"/>
                  </a:cubicBezTo>
                  <a:cubicBezTo>
                    <a:pt x="29" y="215"/>
                    <a:pt x="29" y="214"/>
                    <a:pt x="27" y="213"/>
                  </a:cubicBezTo>
                  <a:cubicBezTo>
                    <a:pt x="28" y="212"/>
                    <a:pt x="28" y="213"/>
                    <a:pt x="29" y="213"/>
                  </a:cubicBezTo>
                  <a:cubicBezTo>
                    <a:pt x="30" y="214"/>
                    <a:pt x="30" y="214"/>
                    <a:pt x="31" y="213"/>
                  </a:cubicBezTo>
                  <a:cubicBezTo>
                    <a:pt x="32" y="212"/>
                    <a:pt x="31" y="211"/>
                    <a:pt x="30" y="210"/>
                  </a:cubicBezTo>
                  <a:cubicBezTo>
                    <a:pt x="31" y="210"/>
                    <a:pt x="32" y="210"/>
                    <a:pt x="32" y="210"/>
                  </a:cubicBezTo>
                  <a:cubicBezTo>
                    <a:pt x="33" y="210"/>
                    <a:pt x="33" y="210"/>
                    <a:pt x="34" y="210"/>
                  </a:cubicBezTo>
                  <a:cubicBezTo>
                    <a:pt x="34" y="209"/>
                    <a:pt x="35" y="209"/>
                    <a:pt x="35" y="209"/>
                  </a:cubicBezTo>
                  <a:cubicBezTo>
                    <a:pt x="35" y="208"/>
                    <a:pt x="33" y="207"/>
                    <a:pt x="32" y="207"/>
                  </a:cubicBezTo>
                  <a:cubicBezTo>
                    <a:pt x="33" y="207"/>
                    <a:pt x="37" y="206"/>
                    <a:pt x="37" y="205"/>
                  </a:cubicBezTo>
                  <a:cubicBezTo>
                    <a:pt x="37" y="204"/>
                    <a:pt x="34" y="203"/>
                    <a:pt x="35" y="202"/>
                  </a:cubicBezTo>
                  <a:cubicBezTo>
                    <a:pt x="36" y="201"/>
                    <a:pt x="37" y="202"/>
                    <a:pt x="37" y="201"/>
                  </a:cubicBezTo>
                  <a:cubicBezTo>
                    <a:pt x="38" y="200"/>
                    <a:pt x="37" y="200"/>
                    <a:pt x="36" y="200"/>
                  </a:cubicBezTo>
                  <a:cubicBezTo>
                    <a:pt x="36" y="200"/>
                    <a:pt x="36" y="199"/>
                    <a:pt x="36" y="199"/>
                  </a:cubicBezTo>
                  <a:cubicBezTo>
                    <a:pt x="36" y="199"/>
                    <a:pt x="37" y="198"/>
                    <a:pt x="37" y="198"/>
                  </a:cubicBezTo>
                  <a:cubicBezTo>
                    <a:pt x="37" y="198"/>
                    <a:pt x="36" y="197"/>
                    <a:pt x="36" y="197"/>
                  </a:cubicBezTo>
                  <a:cubicBezTo>
                    <a:pt x="36" y="196"/>
                    <a:pt x="37" y="195"/>
                    <a:pt x="38" y="195"/>
                  </a:cubicBezTo>
                  <a:cubicBezTo>
                    <a:pt x="39" y="194"/>
                    <a:pt x="40" y="194"/>
                    <a:pt x="40" y="193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2" y="189"/>
                    <a:pt x="41" y="190"/>
                    <a:pt x="41" y="188"/>
                  </a:cubicBezTo>
                  <a:moveTo>
                    <a:pt x="42" y="198"/>
                  </a:moveTo>
                  <a:cubicBezTo>
                    <a:pt x="43" y="197"/>
                    <a:pt x="43" y="197"/>
                    <a:pt x="42" y="196"/>
                  </a:cubicBezTo>
                  <a:cubicBezTo>
                    <a:pt x="42" y="195"/>
                    <a:pt x="41" y="196"/>
                    <a:pt x="40" y="197"/>
                  </a:cubicBezTo>
                  <a:cubicBezTo>
                    <a:pt x="39" y="197"/>
                    <a:pt x="39" y="198"/>
                    <a:pt x="39" y="198"/>
                  </a:cubicBezTo>
                  <a:cubicBezTo>
                    <a:pt x="39" y="199"/>
                    <a:pt x="41" y="198"/>
                    <a:pt x="42" y="198"/>
                  </a:cubicBezTo>
                  <a:moveTo>
                    <a:pt x="105" y="164"/>
                  </a:moveTo>
                  <a:cubicBezTo>
                    <a:pt x="104" y="164"/>
                    <a:pt x="104" y="164"/>
                    <a:pt x="104" y="165"/>
                  </a:cubicBezTo>
                  <a:cubicBezTo>
                    <a:pt x="104" y="167"/>
                    <a:pt x="106" y="169"/>
                    <a:pt x="108" y="171"/>
                  </a:cubicBezTo>
                  <a:cubicBezTo>
                    <a:pt x="109" y="171"/>
                    <a:pt x="109" y="171"/>
                    <a:pt x="110" y="171"/>
                  </a:cubicBezTo>
                  <a:cubicBezTo>
                    <a:pt x="111" y="170"/>
                    <a:pt x="110" y="169"/>
                    <a:pt x="110" y="169"/>
                  </a:cubicBezTo>
                  <a:cubicBezTo>
                    <a:pt x="110" y="169"/>
                    <a:pt x="110" y="169"/>
                    <a:pt x="111" y="169"/>
                  </a:cubicBezTo>
                  <a:cubicBezTo>
                    <a:pt x="111" y="168"/>
                    <a:pt x="108" y="166"/>
                    <a:pt x="108" y="166"/>
                  </a:cubicBezTo>
                  <a:cubicBezTo>
                    <a:pt x="109" y="166"/>
                    <a:pt x="109" y="166"/>
                    <a:pt x="109" y="166"/>
                  </a:cubicBezTo>
                  <a:cubicBezTo>
                    <a:pt x="109" y="165"/>
                    <a:pt x="107" y="164"/>
                    <a:pt x="106" y="164"/>
                  </a:cubicBezTo>
                  <a:cubicBezTo>
                    <a:pt x="106" y="164"/>
                    <a:pt x="106" y="164"/>
                    <a:pt x="105" y="164"/>
                  </a:cubicBezTo>
                  <a:moveTo>
                    <a:pt x="115" y="151"/>
                  </a:moveTo>
                  <a:cubicBezTo>
                    <a:pt x="114" y="151"/>
                    <a:pt x="112" y="150"/>
                    <a:pt x="111" y="151"/>
                  </a:cubicBezTo>
                  <a:cubicBezTo>
                    <a:pt x="110" y="152"/>
                    <a:pt x="113" y="153"/>
                    <a:pt x="114" y="154"/>
                  </a:cubicBezTo>
                  <a:cubicBezTo>
                    <a:pt x="114" y="154"/>
                    <a:pt x="115" y="155"/>
                    <a:pt x="115" y="155"/>
                  </a:cubicBezTo>
                  <a:cubicBezTo>
                    <a:pt x="116" y="155"/>
                    <a:pt x="115" y="156"/>
                    <a:pt x="116" y="156"/>
                  </a:cubicBezTo>
                  <a:cubicBezTo>
                    <a:pt x="117" y="156"/>
                    <a:pt x="117" y="155"/>
                    <a:pt x="117" y="154"/>
                  </a:cubicBezTo>
                  <a:cubicBezTo>
                    <a:pt x="117" y="153"/>
                    <a:pt x="116" y="153"/>
                    <a:pt x="115" y="153"/>
                  </a:cubicBezTo>
                  <a:lnTo>
                    <a:pt x="115" y="151"/>
                  </a:lnTo>
                  <a:close/>
                  <a:moveTo>
                    <a:pt x="118" y="145"/>
                  </a:moveTo>
                  <a:cubicBezTo>
                    <a:pt x="119" y="143"/>
                    <a:pt x="117" y="143"/>
                    <a:pt x="116" y="143"/>
                  </a:cubicBezTo>
                  <a:cubicBezTo>
                    <a:pt x="115" y="143"/>
                    <a:pt x="113" y="144"/>
                    <a:pt x="113" y="146"/>
                  </a:cubicBezTo>
                  <a:cubicBezTo>
                    <a:pt x="113" y="147"/>
                    <a:pt x="114" y="146"/>
                    <a:pt x="115" y="146"/>
                  </a:cubicBezTo>
                  <a:cubicBezTo>
                    <a:pt x="115" y="147"/>
                    <a:pt x="115" y="148"/>
                    <a:pt x="115" y="148"/>
                  </a:cubicBezTo>
                  <a:cubicBezTo>
                    <a:pt x="115" y="149"/>
                    <a:pt x="117" y="149"/>
                    <a:pt x="118" y="149"/>
                  </a:cubicBezTo>
                  <a:cubicBezTo>
                    <a:pt x="118" y="147"/>
                    <a:pt x="117" y="146"/>
                    <a:pt x="115" y="146"/>
                  </a:cubicBezTo>
                  <a:cubicBezTo>
                    <a:pt x="116" y="145"/>
                    <a:pt x="117" y="145"/>
                    <a:pt x="118" y="145"/>
                  </a:cubicBezTo>
                  <a:moveTo>
                    <a:pt x="120" y="162"/>
                  </a:moveTo>
                  <a:cubicBezTo>
                    <a:pt x="120" y="162"/>
                    <a:pt x="118" y="163"/>
                    <a:pt x="118" y="162"/>
                  </a:cubicBezTo>
                  <a:cubicBezTo>
                    <a:pt x="117" y="162"/>
                    <a:pt x="117" y="161"/>
                    <a:pt x="118" y="161"/>
                  </a:cubicBezTo>
                  <a:cubicBezTo>
                    <a:pt x="117" y="160"/>
                    <a:pt x="114" y="160"/>
                    <a:pt x="114" y="159"/>
                  </a:cubicBezTo>
                  <a:cubicBezTo>
                    <a:pt x="114" y="159"/>
                    <a:pt x="113" y="159"/>
                    <a:pt x="113" y="159"/>
                  </a:cubicBezTo>
                  <a:cubicBezTo>
                    <a:pt x="113" y="159"/>
                    <a:pt x="115" y="155"/>
                    <a:pt x="113" y="156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6"/>
                    <a:pt x="113" y="156"/>
                    <a:pt x="113" y="156"/>
                  </a:cubicBezTo>
                  <a:cubicBezTo>
                    <a:pt x="113" y="155"/>
                    <a:pt x="111" y="154"/>
                    <a:pt x="110" y="153"/>
                  </a:cubicBezTo>
                  <a:cubicBezTo>
                    <a:pt x="109" y="153"/>
                    <a:pt x="109" y="153"/>
                    <a:pt x="108" y="153"/>
                  </a:cubicBezTo>
                  <a:cubicBezTo>
                    <a:pt x="108" y="155"/>
                    <a:pt x="107" y="156"/>
                    <a:pt x="106" y="157"/>
                  </a:cubicBezTo>
                  <a:cubicBezTo>
                    <a:pt x="106" y="159"/>
                    <a:pt x="104" y="160"/>
                    <a:pt x="105" y="162"/>
                  </a:cubicBezTo>
                  <a:cubicBezTo>
                    <a:pt x="106" y="163"/>
                    <a:pt x="108" y="162"/>
                    <a:pt x="108" y="161"/>
                  </a:cubicBezTo>
                  <a:cubicBezTo>
                    <a:pt x="108" y="161"/>
                    <a:pt x="108" y="160"/>
                    <a:pt x="108" y="160"/>
                  </a:cubicBezTo>
                  <a:cubicBezTo>
                    <a:pt x="108" y="159"/>
                    <a:pt x="109" y="159"/>
                    <a:pt x="109" y="158"/>
                  </a:cubicBezTo>
                  <a:cubicBezTo>
                    <a:pt x="110" y="158"/>
                    <a:pt x="110" y="160"/>
                    <a:pt x="109" y="161"/>
                  </a:cubicBezTo>
                  <a:cubicBezTo>
                    <a:pt x="109" y="161"/>
                    <a:pt x="109" y="162"/>
                    <a:pt x="109" y="163"/>
                  </a:cubicBezTo>
                  <a:cubicBezTo>
                    <a:pt x="110" y="164"/>
                    <a:pt x="112" y="162"/>
                    <a:pt x="112" y="162"/>
                  </a:cubicBezTo>
                  <a:cubicBezTo>
                    <a:pt x="113" y="162"/>
                    <a:pt x="114" y="163"/>
                    <a:pt x="114" y="163"/>
                  </a:cubicBezTo>
                  <a:cubicBezTo>
                    <a:pt x="115" y="163"/>
                    <a:pt x="115" y="163"/>
                    <a:pt x="116" y="164"/>
                  </a:cubicBezTo>
                  <a:cubicBezTo>
                    <a:pt x="116" y="164"/>
                    <a:pt x="116" y="164"/>
                    <a:pt x="116" y="164"/>
                  </a:cubicBezTo>
                  <a:cubicBezTo>
                    <a:pt x="117" y="164"/>
                    <a:pt x="118" y="165"/>
                    <a:pt x="119" y="165"/>
                  </a:cubicBezTo>
                  <a:cubicBezTo>
                    <a:pt x="119" y="164"/>
                    <a:pt x="120" y="163"/>
                    <a:pt x="120" y="162"/>
                  </a:cubicBezTo>
                  <a:moveTo>
                    <a:pt x="116" y="168"/>
                  </a:moveTo>
                  <a:cubicBezTo>
                    <a:pt x="117" y="168"/>
                    <a:pt x="117" y="167"/>
                    <a:pt x="116" y="166"/>
                  </a:cubicBezTo>
                  <a:cubicBezTo>
                    <a:pt x="116" y="167"/>
                    <a:pt x="116" y="167"/>
                    <a:pt x="116" y="167"/>
                  </a:cubicBezTo>
                  <a:cubicBezTo>
                    <a:pt x="116" y="167"/>
                    <a:pt x="116" y="167"/>
                    <a:pt x="115" y="167"/>
                  </a:cubicBezTo>
                  <a:cubicBezTo>
                    <a:pt x="115" y="167"/>
                    <a:pt x="114" y="168"/>
                    <a:pt x="114" y="168"/>
                  </a:cubicBezTo>
                  <a:cubicBezTo>
                    <a:pt x="114" y="169"/>
                    <a:pt x="114" y="170"/>
                    <a:pt x="114" y="171"/>
                  </a:cubicBezTo>
                  <a:cubicBezTo>
                    <a:pt x="114" y="172"/>
                    <a:pt x="116" y="172"/>
                    <a:pt x="116" y="171"/>
                  </a:cubicBezTo>
                  <a:cubicBezTo>
                    <a:pt x="116" y="170"/>
                    <a:pt x="115" y="169"/>
                    <a:pt x="116" y="168"/>
                  </a:cubicBezTo>
                  <a:moveTo>
                    <a:pt x="120" y="149"/>
                  </a:moveTo>
                  <a:cubicBezTo>
                    <a:pt x="120" y="149"/>
                    <a:pt x="120" y="149"/>
                    <a:pt x="120" y="149"/>
                  </a:cubicBezTo>
                  <a:cubicBezTo>
                    <a:pt x="121" y="149"/>
                    <a:pt x="121" y="149"/>
                    <a:pt x="121" y="149"/>
                  </a:cubicBezTo>
                  <a:lnTo>
                    <a:pt x="120" y="149"/>
                  </a:lnTo>
                  <a:close/>
                  <a:moveTo>
                    <a:pt x="126" y="148"/>
                  </a:moveTo>
                  <a:cubicBezTo>
                    <a:pt x="127" y="148"/>
                    <a:pt x="127" y="147"/>
                    <a:pt x="128" y="146"/>
                  </a:cubicBezTo>
                  <a:cubicBezTo>
                    <a:pt x="127" y="146"/>
                    <a:pt x="124" y="145"/>
                    <a:pt x="124" y="147"/>
                  </a:cubicBezTo>
                  <a:cubicBezTo>
                    <a:pt x="124" y="147"/>
                    <a:pt x="124" y="146"/>
                    <a:pt x="124" y="146"/>
                  </a:cubicBezTo>
                  <a:cubicBezTo>
                    <a:pt x="123" y="146"/>
                    <a:pt x="123" y="147"/>
                    <a:pt x="123" y="147"/>
                  </a:cubicBezTo>
                  <a:cubicBezTo>
                    <a:pt x="123" y="148"/>
                    <a:pt x="123" y="148"/>
                    <a:pt x="122" y="148"/>
                  </a:cubicBezTo>
                  <a:cubicBezTo>
                    <a:pt x="122" y="149"/>
                    <a:pt x="122" y="149"/>
                    <a:pt x="121" y="150"/>
                  </a:cubicBezTo>
                  <a:cubicBezTo>
                    <a:pt x="121" y="150"/>
                    <a:pt x="121" y="149"/>
                    <a:pt x="120" y="149"/>
                  </a:cubicBezTo>
                  <a:cubicBezTo>
                    <a:pt x="120" y="149"/>
                    <a:pt x="120" y="150"/>
                    <a:pt x="120" y="150"/>
                  </a:cubicBezTo>
                  <a:cubicBezTo>
                    <a:pt x="120" y="151"/>
                    <a:pt x="122" y="151"/>
                    <a:pt x="123" y="151"/>
                  </a:cubicBezTo>
                  <a:cubicBezTo>
                    <a:pt x="124" y="151"/>
                    <a:pt x="124" y="150"/>
                    <a:pt x="124" y="150"/>
                  </a:cubicBezTo>
                  <a:cubicBezTo>
                    <a:pt x="124" y="149"/>
                    <a:pt x="124" y="149"/>
                    <a:pt x="124" y="148"/>
                  </a:cubicBezTo>
                  <a:cubicBezTo>
                    <a:pt x="124" y="148"/>
                    <a:pt x="125" y="149"/>
                    <a:pt x="125" y="149"/>
                  </a:cubicBezTo>
                  <a:cubicBezTo>
                    <a:pt x="126" y="149"/>
                    <a:pt x="126" y="149"/>
                    <a:pt x="126" y="148"/>
                  </a:cubicBezTo>
                  <a:moveTo>
                    <a:pt x="123" y="155"/>
                  </a:move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cubicBezTo>
                    <a:pt x="123" y="155"/>
                    <a:pt x="123" y="155"/>
                    <a:pt x="123" y="155"/>
                  </a:cubicBezTo>
                  <a:moveTo>
                    <a:pt x="123" y="155"/>
                  </a:moveTo>
                  <a:cubicBezTo>
                    <a:pt x="122" y="155"/>
                    <a:pt x="122" y="155"/>
                    <a:pt x="122" y="155"/>
                  </a:cubicBezTo>
                  <a:cubicBezTo>
                    <a:pt x="123" y="154"/>
                    <a:pt x="123" y="155"/>
                    <a:pt x="123" y="155"/>
                  </a:cubicBezTo>
                  <a:cubicBezTo>
                    <a:pt x="122" y="154"/>
                    <a:pt x="122" y="154"/>
                    <a:pt x="122" y="154"/>
                  </a:cubicBezTo>
                  <a:cubicBezTo>
                    <a:pt x="122" y="155"/>
                    <a:pt x="122" y="155"/>
                    <a:pt x="122" y="155"/>
                  </a:cubicBezTo>
                  <a:cubicBezTo>
                    <a:pt x="122" y="156"/>
                    <a:pt x="124" y="157"/>
                    <a:pt x="124" y="157"/>
                  </a:cubicBezTo>
                  <a:cubicBezTo>
                    <a:pt x="126" y="156"/>
                    <a:pt x="124" y="155"/>
                    <a:pt x="123" y="155"/>
                  </a:cubicBezTo>
                  <a:moveTo>
                    <a:pt x="161" y="81"/>
                  </a:moveTo>
                  <a:cubicBezTo>
                    <a:pt x="161" y="81"/>
                    <a:pt x="162" y="82"/>
                    <a:pt x="162" y="82"/>
                  </a:cubicBezTo>
                  <a:cubicBezTo>
                    <a:pt x="162" y="82"/>
                    <a:pt x="162" y="81"/>
                    <a:pt x="161" y="81"/>
                  </a:cubicBezTo>
                  <a:cubicBezTo>
                    <a:pt x="161" y="81"/>
                    <a:pt x="161" y="81"/>
                    <a:pt x="161" y="81"/>
                  </a:cubicBezTo>
                  <a:moveTo>
                    <a:pt x="161" y="81"/>
                  </a:moveTo>
                  <a:cubicBezTo>
                    <a:pt x="161" y="81"/>
                    <a:pt x="161" y="81"/>
                    <a:pt x="161" y="81"/>
                  </a:cubicBezTo>
                  <a:cubicBezTo>
                    <a:pt x="161" y="81"/>
                    <a:pt x="161" y="81"/>
                    <a:pt x="161" y="81"/>
                  </a:cubicBezTo>
                  <a:close/>
                  <a:moveTo>
                    <a:pt x="161" y="86"/>
                  </a:moveTo>
                  <a:cubicBezTo>
                    <a:pt x="161" y="85"/>
                    <a:pt x="162" y="84"/>
                    <a:pt x="163" y="83"/>
                  </a:cubicBezTo>
                  <a:cubicBezTo>
                    <a:pt x="163" y="82"/>
                    <a:pt x="163" y="82"/>
                    <a:pt x="162" y="82"/>
                  </a:cubicBezTo>
                  <a:cubicBezTo>
                    <a:pt x="162" y="82"/>
                    <a:pt x="162" y="82"/>
                    <a:pt x="162" y="83"/>
                  </a:cubicBezTo>
                  <a:cubicBezTo>
                    <a:pt x="161" y="81"/>
                    <a:pt x="161" y="81"/>
                    <a:pt x="161" y="81"/>
                  </a:cubicBezTo>
                  <a:cubicBezTo>
                    <a:pt x="159" y="81"/>
                    <a:pt x="157" y="82"/>
                    <a:pt x="157" y="84"/>
                  </a:cubicBezTo>
                  <a:cubicBezTo>
                    <a:pt x="157" y="85"/>
                    <a:pt x="158" y="85"/>
                    <a:pt x="158" y="85"/>
                  </a:cubicBezTo>
                  <a:cubicBezTo>
                    <a:pt x="158" y="86"/>
                    <a:pt x="158" y="87"/>
                    <a:pt x="157" y="86"/>
                  </a:cubicBezTo>
                  <a:cubicBezTo>
                    <a:pt x="157" y="87"/>
                    <a:pt x="157" y="89"/>
                    <a:pt x="158" y="90"/>
                  </a:cubicBezTo>
                  <a:cubicBezTo>
                    <a:pt x="158" y="91"/>
                    <a:pt x="158" y="91"/>
                    <a:pt x="158" y="92"/>
                  </a:cubicBezTo>
                  <a:cubicBezTo>
                    <a:pt x="159" y="93"/>
                    <a:pt x="158" y="93"/>
                    <a:pt x="159" y="93"/>
                  </a:cubicBezTo>
                  <a:cubicBezTo>
                    <a:pt x="159" y="94"/>
                    <a:pt x="160" y="94"/>
                    <a:pt x="160" y="94"/>
                  </a:cubicBezTo>
                  <a:cubicBezTo>
                    <a:pt x="161" y="94"/>
                    <a:pt x="162" y="94"/>
                    <a:pt x="162" y="93"/>
                  </a:cubicBezTo>
                  <a:cubicBezTo>
                    <a:pt x="162" y="92"/>
                    <a:pt x="162" y="92"/>
                    <a:pt x="162" y="91"/>
                  </a:cubicBezTo>
                  <a:cubicBezTo>
                    <a:pt x="162" y="90"/>
                    <a:pt x="162" y="90"/>
                    <a:pt x="162" y="89"/>
                  </a:cubicBezTo>
                  <a:cubicBezTo>
                    <a:pt x="162" y="88"/>
                    <a:pt x="162" y="88"/>
                    <a:pt x="162" y="87"/>
                  </a:cubicBezTo>
                  <a:cubicBezTo>
                    <a:pt x="161" y="87"/>
                    <a:pt x="161" y="86"/>
                    <a:pt x="161" y="86"/>
                  </a:cubicBezTo>
                  <a:moveTo>
                    <a:pt x="163" y="98"/>
                  </a:moveTo>
                  <a:cubicBezTo>
                    <a:pt x="163" y="98"/>
                    <a:pt x="163" y="98"/>
                    <a:pt x="163" y="97"/>
                  </a:cubicBezTo>
                  <a:cubicBezTo>
                    <a:pt x="163" y="97"/>
                    <a:pt x="161" y="97"/>
                    <a:pt x="161" y="98"/>
                  </a:cubicBezTo>
                  <a:cubicBezTo>
                    <a:pt x="160" y="98"/>
                    <a:pt x="160" y="97"/>
                    <a:pt x="159" y="97"/>
                  </a:cubicBezTo>
                  <a:cubicBezTo>
                    <a:pt x="159" y="96"/>
                    <a:pt x="159" y="96"/>
                    <a:pt x="160" y="96"/>
                  </a:cubicBezTo>
                  <a:cubicBezTo>
                    <a:pt x="159" y="96"/>
                    <a:pt x="158" y="96"/>
                    <a:pt x="158" y="97"/>
                  </a:cubicBezTo>
                  <a:cubicBezTo>
                    <a:pt x="158" y="96"/>
                    <a:pt x="158" y="96"/>
                    <a:pt x="158" y="95"/>
                  </a:cubicBezTo>
                  <a:cubicBezTo>
                    <a:pt x="158" y="94"/>
                    <a:pt x="158" y="94"/>
                    <a:pt x="157" y="94"/>
                  </a:cubicBezTo>
                  <a:cubicBezTo>
                    <a:pt x="156" y="94"/>
                    <a:pt x="155" y="94"/>
                    <a:pt x="155" y="96"/>
                  </a:cubicBezTo>
                  <a:cubicBezTo>
                    <a:pt x="155" y="95"/>
                    <a:pt x="154" y="95"/>
                    <a:pt x="154" y="94"/>
                  </a:cubicBezTo>
                  <a:cubicBezTo>
                    <a:pt x="154" y="94"/>
                    <a:pt x="154" y="92"/>
                    <a:pt x="154" y="92"/>
                  </a:cubicBezTo>
                  <a:cubicBezTo>
                    <a:pt x="154" y="91"/>
                    <a:pt x="154" y="90"/>
                    <a:pt x="154" y="90"/>
                  </a:cubicBezTo>
                  <a:cubicBezTo>
                    <a:pt x="154" y="90"/>
                    <a:pt x="154" y="90"/>
                    <a:pt x="154" y="89"/>
                  </a:cubicBezTo>
                  <a:cubicBezTo>
                    <a:pt x="154" y="89"/>
                    <a:pt x="154" y="88"/>
                    <a:pt x="154" y="88"/>
                  </a:cubicBezTo>
                  <a:cubicBezTo>
                    <a:pt x="154" y="83"/>
                    <a:pt x="149" y="92"/>
                    <a:pt x="150" y="92"/>
                  </a:cubicBezTo>
                  <a:cubicBezTo>
                    <a:pt x="149" y="92"/>
                    <a:pt x="149" y="92"/>
                    <a:pt x="148" y="92"/>
                  </a:cubicBezTo>
                  <a:cubicBezTo>
                    <a:pt x="148" y="92"/>
                    <a:pt x="148" y="92"/>
                    <a:pt x="148" y="93"/>
                  </a:cubicBezTo>
                  <a:cubicBezTo>
                    <a:pt x="148" y="93"/>
                    <a:pt x="149" y="93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50" y="95"/>
                    <a:pt x="150" y="95"/>
                    <a:pt x="151" y="95"/>
                  </a:cubicBezTo>
                  <a:cubicBezTo>
                    <a:pt x="151" y="95"/>
                    <a:pt x="151" y="95"/>
                    <a:pt x="151" y="95"/>
                  </a:cubicBezTo>
                  <a:cubicBezTo>
                    <a:pt x="151" y="96"/>
                    <a:pt x="151" y="96"/>
                    <a:pt x="151" y="96"/>
                  </a:cubicBezTo>
                  <a:cubicBezTo>
                    <a:pt x="151" y="97"/>
                    <a:pt x="151" y="97"/>
                    <a:pt x="152" y="98"/>
                  </a:cubicBezTo>
                  <a:cubicBezTo>
                    <a:pt x="152" y="98"/>
                    <a:pt x="153" y="98"/>
                    <a:pt x="152" y="98"/>
                  </a:cubicBezTo>
                  <a:cubicBezTo>
                    <a:pt x="152" y="98"/>
                    <a:pt x="151" y="98"/>
                    <a:pt x="150" y="98"/>
                  </a:cubicBezTo>
                  <a:cubicBezTo>
                    <a:pt x="150" y="99"/>
                    <a:pt x="151" y="100"/>
                    <a:pt x="151" y="101"/>
                  </a:cubicBezTo>
                  <a:cubicBezTo>
                    <a:pt x="151" y="101"/>
                    <a:pt x="150" y="101"/>
                    <a:pt x="150" y="101"/>
                  </a:cubicBezTo>
                  <a:cubicBezTo>
                    <a:pt x="150" y="101"/>
                    <a:pt x="150" y="102"/>
                    <a:pt x="150" y="102"/>
                  </a:cubicBezTo>
                  <a:cubicBezTo>
                    <a:pt x="150" y="102"/>
                    <a:pt x="148" y="102"/>
                    <a:pt x="148" y="102"/>
                  </a:cubicBezTo>
                  <a:cubicBezTo>
                    <a:pt x="147" y="102"/>
                    <a:pt x="147" y="101"/>
                    <a:pt x="147" y="101"/>
                  </a:cubicBezTo>
                  <a:cubicBezTo>
                    <a:pt x="147" y="100"/>
                    <a:pt x="146" y="99"/>
                    <a:pt x="146" y="100"/>
                  </a:cubicBezTo>
                  <a:cubicBezTo>
                    <a:pt x="145" y="100"/>
                    <a:pt x="146" y="102"/>
                    <a:pt x="146" y="102"/>
                  </a:cubicBezTo>
                  <a:cubicBezTo>
                    <a:pt x="146" y="102"/>
                    <a:pt x="145" y="103"/>
                    <a:pt x="146" y="103"/>
                  </a:cubicBezTo>
                  <a:cubicBezTo>
                    <a:pt x="146" y="104"/>
                    <a:pt x="147" y="103"/>
                    <a:pt x="147" y="104"/>
                  </a:cubicBezTo>
                  <a:cubicBezTo>
                    <a:pt x="148" y="104"/>
                    <a:pt x="147" y="104"/>
                    <a:pt x="147" y="105"/>
                  </a:cubicBezTo>
                  <a:cubicBezTo>
                    <a:pt x="147" y="106"/>
                    <a:pt x="148" y="106"/>
                    <a:pt x="148" y="106"/>
                  </a:cubicBezTo>
                  <a:cubicBezTo>
                    <a:pt x="149" y="107"/>
                    <a:pt x="150" y="106"/>
                    <a:pt x="152" y="107"/>
                  </a:cubicBezTo>
                  <a:cubicBezTo>
                    <a:pt x="152" y="109"/>
                    <a:pt x="154" y="107"/>
                    <a:pt x="155" y="106"/>
                  </a:cubicBezTo>
                  <a:cubicBezTo>
                    <a:pt x="155" y="107"/>
                    <a:pt x="154" y="109"/>
                    <a:pt x="154" y="110"/>
                  </a:cubicBezTo>
                  <a:cubicBezTo>
                    <a:pt x="154" y="111"/>
                    <a:pt x="155" y="111"/>
                    <a:pt x="155" y="112"/>
                  </a:cubicBezTo>
                  <a:cubicBezTo>
                    <a:pt x="154" y="113"/>
                    <a:pt x="153" y="113"/>
                    <a:pt x="153" y="114"/>
                  </a:cubicBezTo>
                  <a:cubicBezTo>
                    <a:pt x="153" y="115"/>
                    <a:pt x="154" y="116"/>
                    <a:pt x="154" y="117"/>
                  </a:cubicBezTo>
                  <a:cubicBezTo>
                    <a:pt x="154" y="119"/>
                    <a:pt x="154" y="120"/>
                    <a:pt x="154" y="121"/>
                  </a:cubicBezTo>
                  <a:cubicBezTo>
                    <a:pt x="154" y="122"/>
                    <a:pt x="154" y="122"/>
                    <a:pt x="154" y="123"/>
                  </a:cubicBezTo>
                  <a:cubicBezTo>
                    <a:pt x="155" y="123"/>
                    <a:pt x="155" y="122"/>
                    <a:pt x="156" y="122"/>
                  </a:cubicBezTo>
                  <a:cubicBezTo>
                    <a:pt x="156" y="121"/>
                    <a:pt x="157" y="120"/>
                    <a:pt x="157" y="118"/>
                  </a:cubicBezTo>
                  <a:cubicBezTo>
                    <a:pt x="156" y="117"/>
                    <a:pt x="156" y="117"/>
                    <a:pt x="156" y="115"/>
                  </a:cubicBezTo>
                  <a:cubicBezTo>
                    <a:pt x="157" y="114"/>
                    <a:pt x="156" y="113"/>
                    <a:pt x="158" y="112"/>
                  </a:cubicBezTo>
                  <a:cubicBezTo>
                    <a:pt x="158" y="112"/>
                    <a:pt x="159" y="112"/>
                    <a:pt x="159" y="111"/>
                  </a:cubicBezTo>
                  <a:cubicBezTo>
                    <a:pt x="159" y="110"/>
                    <a:pt x="158" y="110"/>
                    <a:pt x="158" y="109"/>
                  </a:cubicBezTo>
                  <a:cubicBezTo>
                    <a:pt x="159" y="109"/>
                    <a:pt x="159" y="110"/>
                    <a:pt x="159" y="110"/>
                  </a:cubicBezTo>
                  <a:cubicBezTo>
                    <a:pt x="160" y="111"/>
                    <a:pt x="161" y="110"/>
                    <a:pt x="161" y="109"/>
                  </a:cubicBezTo>
                  <a:cubicBezTo>
                    <a:pt x="162" y="109"/>
                    <a:pt x="163" y="108"/>
                    <a:pt x="162" y="107"/>
                  </a:cubicBezTo>
                  <a:cubicBezTo>
                    <a:pt x="161" y="107"/>
                    <a:pt x="160" y="107"/>
                    <a:pt x="160" y="108"/>
                  </a:cubicBezTo>
                  <a:cubicBezTo>
                    <a:pt x="159" y="108"/>
                    <a:pt x="159" y="107"/>
                    <a:pt x="159" y="107"/>
                  </a:cubicBezTo>
                  <a:cubicBezTo>
                    <a:pt x="159" y="106"/>
                    <a:pt x="158" y="106"/>
                    <a:pt x="158" y="105"/>
                  </a:cubicBezTo>
                  <a:cubicBezTo>
                    <a:pt x="159" y="105"/>
                    <a:pt x="160" y="105"/>
                    <a:pt x="161" y="104"/>
                  </a:cubicBezTo>
                  <a:cubicBezTo>
                    <a:pt x="161" y="103"/>
                    <a:pt x="160" y="103"/>
                    <a:pt x="160" y="102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1" y="100"/>
                    <a:pt x="160" y="99"/>
                    <a:pt x="160" y="99"/>
                  </a:cubicBezTo>
                  <a:cubicBezTo>
                    <a:pt x="160" y="99"/>
                    <a:pt x="160" y="99"/>
                    <a:pt x="161" y="99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8"/>
                    <a:pt x="161" y="98"/>
                  </a:cubicBezTo>
                  <a:cubicBezTo>
                    <a:pt x="161" y="98"/>
                    <a:pt x="161" y="99"/>
                    <a:pt x="161" y="99"/>
                  </a:cubicBezTo>
                  <a:cubicBezTo>
                    <a:pt x="162" y="99"/>
                    <a:pt x="164" y="99"/>
                    <a:pt x="164" y="99"/>
                  </a:cubicBezTo>
                  <a:cubicBezTo>
                    <a:pt x="164" y="99"/>
                    <a:pt x="164" y="99"/>
                    <a:pt x="163" y="98"/>
                  </a:cubicBezTo>
                  <a:moveTo>
                    <a:pt x="166" y="82"/>
                  </a:moveTo>
                  <a:cubicBezTo>
                    <a:pt x="167" y="80"/>
                    <a:pt x="168" y="78"/>
                    <a:pt x="167" y="76"/>
                  </a:cubicBezTo>
                  <a:cubicBezTo>
                    <a:pt x="167" y="77"/>
                    <a:pt x="167" y="77"/>
                    <a:pt x="167" y="77"/>
                  </a:cubicBezTo>
                  <a:cubicBezTo>
                    <a:pt x="165" y="76"/>
                    <a:pt x="163" y="79"/>
                    <a:pt x="163" y="80"/>
                  </a:cubicBezTo>
                  <a:cubicBezTo>
                    <a:pt x="163" y="81"/>
                    <a:pt x="163" y="83"/>
                    <a:pt x="163" y="84"/>
                  </a:cubicBezTo>
                  <a:cubicBezTo>
                    <a:pt x="164" y="85"/>
                    <a:pt x="166" y="83"/>
                    <a:pt x="166" y="82"/>
                  </a:cubicBezTo>
                  <a:moveTo>
                    <a:pt x="166" y="86"/>
                  </a:moveTo>
                  <a:cubicBezTo>
                    <a:pt x="166" y="87"/>
                    <a:pt x="166" y="87"/>
                    <a:pt x="166" y="87"/>
                  </a:cubicBezTo>
                  <a:cubicBezTo>
                    <a:pt x="165" y="87"/>
                    <a:pt x="164" y="88"/>
                    <a:pt x="165" y="89"/>
                  </a:cubicBezTo>
                  <a:cubicBezTo>
                    <a:pt x="165" y="89"/>
                    <a:pt x="165" y="89"/>
                    <a:pt x="166" y="89"/>
                  </a:cubicBezTo>
                  <a:cubicBezTo>
                    <a:pt x="166" y="90"/>
                    <a:pt x="166" y="90"/>
                    <a:pt x="166" y="89"/>
                  </a:cubicBezTo>
                  <a:cubicBezTo>
                    <a:pt x="167" y="88"/>
                    <a:pt x="167" y="86"/>
                    <a:pt x="166" y="86"/>
                  </a:cubicBezTo>
                  <a:moveTo>
                    <a:pt x="83" y="234"/>
                  </a:moveTo>
                  <a:cubicBezTo>
                    <a:pt x="83" y="235"/>
                    <a:pt x="83" y="235"/>
                    <a:pt x="82" y="236"/>
                  </a:cubicBezTo>
                  <a:cubicBezTo>
                    <a:pt x="82" y="237"/>
                    <a:pt x="79" y="241"/>
                    <a:pt x="78" y="242"/>
                  </a:cubicBezTo>
                  <a:cubicBezTo>
                    <a:pt x="78" y="243"/>
                    <a:pt x="76" y="244"/>
                    <a:pt x="76" y="244"/>
                  </a:cubicBezTo>
                  <a:cubicBezTo>
                    <a:pt x="74" y="245"/>
                    <a:pt x="75" y="244"/>
                    <a:pt x="76" y="244"/>
                  </a:cubicBezTo>
                  <a:cubicBezTo>
                    <a:pt x="76" y="243"/>
                    <a:pt x="77" y="243"/>
                    <a:pt x="77" y="242"/>
                  </a:cubicBezTo>
                  <a:cubicBezTo>
                    <a:pt x="77" y="241"/>
                    <a:pt x="79" y="238"/>
                    <a:pt x="79" y="238"/>
                  </a:cubicBezTo>
                  <a:cubicBezTo>
                    <a:pt x="80" y="237"/>
                    <a:pt x="80" y="237"/>
                    <a:pt x="80" y="237"/>
                  </a:cubicBezTo>
                  <a:cubicBezTo>
                    <a:pt x="80" y="236"/>
                    <a:pt x="81" y="235"/>
                    <a:pt x="81" y="235"/>
                  </a:cubicBezTo>
                  <a:cubicBezTo>
                    <a:pt x="81" y="235"/>
                    <a:pt x="82" y="234"/>
                    <a:pt x="82" y="234"/>
                  </a:cubicBezTo>
                  <a:cubicBezTo>
                    <a:pt x="83" y="234"/>
                    <a:pt x="83" y="234"/>
                    <a:pt x="83" y="234"/>
                  </a:cubicBezTo>
                  <a:moveTo>
                    <a:pt x="227" y="423"/>
                  </a:moveTo>
                  <a:cubicBezTo>
                    <a:pt x="227" y="422"/>
                    <a:pt x="228" y="419"/>
                    <a:pt x="227" y="417"/>
                  </a:cubicBezTo>
                  <a:cubicBezTo>
                    <a:pt x="225" y="416"/>
                    <a:pt x="224" y="417"/>
                    <a:pt x="223" y="416"/>
                  </a:cubicBezTo>
                  <a:cubicBezTo>
                    <a:pt x="222" y="416"/>
                    <a:pt x="222" y="415"/>
                    <a:pt x="221" y="415"/>
                  </a:cubicBezTo>
                  <a:cubicBezTo>
                    <a:pt x="221" y="414"/>
                    <a:pt x="219" y="414"/>
                    <a:pt x="219" y="413"/>
                  </a:cubicBezTo>
                  <a:cubicBezTo>
                    <a:pt x="218" y="413"/>
                    <a:pt x="217" y="413"/>
                    <a:pt x="216" y="413"/>
                  </a:cubicBezTo>
                  <a:cubicBezTo>
                    <a:pt x="216" y="412"/>
                    <a:pt x="215" y="411"/>
                    <a:pt x="214" y="411"/>
                  </a:cubicBezTo>
                  <a:cubicBezTo>
                    <a:pt x="212" y="411"/>
                    <a:pt x="212" y="411"/>
                    <a:pt x="211" y="411"/>
                  </a:cubicBezTo>
                  <a:cubicBezTo>
                    <a:pt x="210" y="412"/>
                    <a:pt x="208" y="412"/>
                    <a:pt x="207" y="412"/>
                  </a:cubicBezTo>
                  <a:cubicBezTo>
                    <a:pt x="205" y="412"/>
                    <a:pt x="203" y="411"/>
                    <a:pt x="201" y="411"/>
                  </a:cubicBezTo>
                  <a:cubicBezTo>
                    <a:pt x="199" y="411"/>
                    <a:pt x="198" y="412"/>
                    <a:pt x="197" y="413"/>
                  </a:cubicBezTo>
                  <a:cubicBezTo>
                    <a:pt x="197" y="414"/>
                    <a:pt x="197" y="415"/>
                    <a:pt x="196" y="415"/>
                  </a:cubicBezTo>
                  <a:cubicBezTo>
                    <a:pt x="196" y="416"/>
                    <a:pt x="195" y="417"/>
                    <a:pt x="195" y="417"/>
                  </a:cubicBezTo>
                  <a:cubicBezTo>
                    <a:pt x="194" y="418"/>
                    <a:pt x="193" y="418"/>
                    <a:pt x="193" y="418"/>
                  </a:cubicBezTo>
                  <a:cubicBezTo>
                    <a:pt x="191" y="417"/>
                    <a:pt x="191" y="416"/>
                    <a:pt x="190" y="415"/>
                  </a:cubicBezTo>
                  <a:cubicBezTo>
                    <a:pt x="189" y="414"/>
                    <a:pt x="189" y="415"/>
                    <a:pt x="189" y="413"/>
                  </a:cubicBezTo>
                  <a:cubicBezTo>
                    <a:pt x="188" y="412"/>
                    <a:pt x="188" y="412"/>
                    <a:pt x="189" y="411"/>
                  </a:cubicBezTo>
                  <a:cubicBezTo>
                    <a:pt x="190" y="410"/>
                    <a:pt x="192" y="410"/>
                    <a:pt x="193" y="409"/>
                  </a:cubicBezTo>
                  <a:cubicBezTo>
                    <a:pt x="194" y="408"/>
                    <a:pt x="194" y="407"/>
                    <a:pt x="194" y="406"/>
                  </a:cubicBezTo>
                  <a:cubicBezTo>
                    <a:pt x="195" y="405"/>
                    <a:pt x="195" y="404"/>
                    <a:pt x="195" y="404"/>
                  </a:cubicBezTo>
                  <a:cubicBezTo>
                    <a:pt x="196" y="402"/>
                    <a:pt x="196" y="400"/>
                    <a:pt x="195" y="398"/>
                  </a:cubicBezTo>
                  <a:cubicBezTo>
                    <a:pt x="195" y="398"/>
                    <a:pt x="195" y="396"/>
                    <a:pt x="194" y="396"/>
                  </a:cubicBezTo>
                  <a:cubicBezTo>
                    <a:pt x="194" y="395"/>
                    <a:pt x="193" y="396"/>
                    <a:pt x="193" y="396"/>
                  </a:cubicBezTo>
                  <a:cubicBezTo>
                    <a:pt x="192" y="395"/>
                    <a:pt x="192" y="394"/>
                    <a:pt x="191" y="394"/>
                  </a:cubicBezTo>
                  <a:cubicBezTo>
                    <a:pt x="190" y="393"/>
                    <a:pt x="190" y="392"/>
                    <a:pt x="189" y="391"/>
                  </a:cubicBezTo>
                  <a:cubicBezTo>
                    <a:pt x="189" y="390"/>
                    <a:pt x="188" y="389"/>
                    <a:pt x="188" y="389"/>
                  </a:cubicBezTo>
                  <a:cubicBezTo>
                    <a:pt x="187" y="388"/>
                    <a:pt x="185" y="389"/>
                    <a:pt x="185" y="388"/>
                  </a:cubicBezTo>
                  <a:cubicBezTo>
                    <a:pt x="186" y="387"/>
                    <a:pt x="188" y="387"/>
                    <a:pt x="189" y="387"/>
                  </a:cubicBezTo>
                  <a:cubicBezTo>
                    <a:pt x="191" y="388"/>
                    <a:pt x="191" y="389"/>
                    <a:pt x="193" y="388"/>
                  </a:cubicBezTo>
                  <a:cubicBezTo>
                    <a:pt x="193" y="387"/>
                    <a:pt x="192" y="387"/>
                    <a:pt x="192" y="387"/>
                  </a:cubicBezTo>
                  <a:cubicBezTo>
                    <a:pt x="191" y="386"/>
                    <a:pt x="191" y="386"/>
                    <a:pt x="190" y="386"/>
                  </a:cubicBezTo>
                  <a:cubicBezTo>
                    <a:pt x="190" y="383"/>
                    <a:pt x="188" y="382"/>
                    <a:pt x="187" y="380"/>
                  </a:cubicBezTo>
                  <a:cubicBezTo>
                    <a:pt x="186" y="378"/>
                    <a:pt x="185" y="375"/>
                    <a:pt x="184" y="374"/>
                  </a:cubicBezTo>
                  <a:cubicBezTo>
                    <a:pt x="183" y="372"/>
                    <a:pt x="182" y="371"/>
                    <a:pt x="181" y="369"/>
                  </a:cubicBezTo>
                  <a:cubicBezTo>
                    <a:pt x="181" y="367"/>
                    <a:pt x="183" y="367"/>
                    <a:pt x="183" y="365"/>
                  </a:cubicBezTo>
                  <a:cubicBezTo>
                    <a:pt x="182" y="364"/>
                    <a:pt x="180" y="363"/>
                    <a:pt x="179" y="362"/>
                  </a:cubicBezTo>
                  <a:cubicBezTo>
                    <a:pt x="179" y="361"/>
                    <a:pt x="178" y="360"/>
                    <a:pt x="178" y="359"/>
                  </a:cubicBezTo>
                  <a:cubicBezTo>
                    <a:pt x="177" y="358"/>
                    <a:pt x="176" y="358"/>
                    <a:pt x="176" y="357"/>
                  </a:cubicBezTo>
                  <a:cubicBezTo>
                    <a:pt x="175" y="356"/>
                    <a:pt x="174" y="353"/>
                    <a:pt x="173" y="352"/>
                  </a:cubicBezTo>
                  <a:cubicBezTo>
                    <a:pt x="171" y="351"/>
                    <a:pt x="169" y="351"/>
                    <a:pt x="168" y="350"/>
                  </a:cubicBezTo>
                  <a:cubicBezTo>
                    <a:pt x="167" y="350"/>
                    <a:pt x="166" y="349"/>
                    <a:pt x="165" y="348"/>
                  </a:cubicBezTo>
                  <a:cubicBezTo>
                    <a:pt x="165" y="348"/>
                    <a:pt x="164" y="348"/>
                    <a:pt x="163" y="347"/>
                  </a:cubicBezTo>
                  <a:cubicBezTo>
                    <a:pt x="162" y="347"/>
                    <a:pt x="161" y="347"/>
                    <a:pt x="161" y="345"/>
                  </a:cubicBezTo>
                  <a:cubicBezTo>
                    <a:pt x="161" y="344"/>
                    <a:pt x="162" y="344"/>
                    <a:pt x="160" y="344"/>
                  </a:cubicBezTo>
                  <a:cubicBezTo>
                    <a:pt x="159" y="344"/>
                    <a:pt x="156" y="344"/>
                    <a:pt x="156" y="342"/>
                  </a:cubicBezTo>
                  <a:cubicBezTo>
                    <a:pt x="156" y="340"/>
                    <a:pt x="157" y="342"/>
                    <a:pt x="157" y="341"/>
                  </a:cubicBezTo>
                  <a:cubicBezTo>
                    <a:pt x="158" y="341"/>
                    <a:pt x="158" y="340"/>
                    <a:pt x="158" y="339"/>
                  </a:cubicBezTo>
                  <a:cubicBezTo>
                    <a:pt x="158" y="339"/>
                    <a:pt x="159" y="338"/>
                    <a:pt x="159" y="337"/>
                  </a:cubicBezTo>
                  <a:cubicBezTo>
                    <a:pt x="159" y="336"/>
                    <a:pt x="158" y="336"/>
                    <a:pt x="158" y="335"/>
                  </a:cubicBezTo>
                  <a:cubicBezTo>
                    <a:pt x="156" y="334"/>
                    <a:pt x="155" y="334"/>
                    <a:pt x="155" y="332"/>
                  </a:cubicBezTo>
                  <a:cubicBezTo>
                    <a:pt x="155" y="330"/>
                    <a:pt x="156" y="328"/>
                    <a:pt x="154" y="327"/>
                  </a:cubicBezTo>
                  <a:cubicBezTo>
                    <a:pt x="153" y="326"/>
                    <a:pt x="153" y="327"/>
                    <a:pt x="152" y="327"/>
                  </a:cubicBezTo>
                  <a:cubicBezTo>
                    <a:pt x="152" y="325"/>
                    <a:pt x="150" y="321"/>
                    <a:pt x="150" y="320"/>
                  </a:cubicBezTo>
                  <a:cubicBezTo>
                    <a:pt x="149" y="319"/>
                    <a:pt x="149" y="318"/>
                    <a:pt x="149" y="316"/>
                  </a:cubicBezTo>
                  <a:cubicBezTo>
                    <a:pt x="149" y="314"/>
                    <a:pt x="149" y="313"/>
                    <a:pt x="152" y="315"/>
                  </a:cubicBezTo>
                  <a:cubicBezTo>
                    <a:pt x="150" y="312"/>
                    <a:pt x="149" y="310"/>
                    <a:pt x="148" y="308"/>
                  </a:cubicBezTo>
                  <a:cubicBezTo>
                    <a:pt x="147" y="307"/>
                    <a:pt x="147" y="307"/>
                    <a:pt x="146" y="306"/>
                  </a:cubicBezTo>
                  <a:cubicBezTo>
                    <a:pt x="145" y="306"/>
                    <a:pt x="145" y="306"/>
                    <a:pt x="145" y="305"/>
                  </a:cubicBezTo>
                  <a:cubicBezTo>
                    <a:pt x="144" y="304"/>
                    <a:pt x="145" y="303"/>
                    <a:pt x="144" y="303"/>
                  </a:cubicBezTo>
                  <a:cubicBezTo>
                    <a:pt x="144" y="302"/>
                    <a:pt x="143" y="302"/>
                    <a:pt x="142" y="302"/>
                  </a:cubicBezTo>
                  <a:cubicBezTo>
                    <a:pt x="140" y="301"/>
                    <a:pt x="138" y="300"/>
                    <a:pt x="137" y="298"/>
                  </a:cubicBezTo>
                  <a:cubicBezTo>
                    <a:pt x="137" y="297"/>
                    <a:pt x="138" y="295"/>
                    <a:pt x="138" y="293"/>
                  </a:cubicBezTo>
                  <a:cubicBezTo>
                    <a:pt x="138" y="293"/>
                    <a:pt x="137" y="292"/>
                    <a:pt x="137" y="291"/>
                  </a:cubicBezTo>
                  <a:cubicBezTo>
                    <a:pt x="136" y="291"/>
                    <a:pt x="135" y="290"/>
                    <a:pt x="134" y="290"/>
                  </a:cubicBezTo>
                  <a:cubicBezTo>
                    <a:pt x="132" y="290"/>
                    <a:pt x="132" y="293"/>
                    <a:pt x="130" y="291"/>
                  </a:cubicBezTo>
                  <a:cubicBezTo>
                    <a:pt x="130" y="291"/>
                    <a:pt x="130" y="291"/>
                    <a:pt x="129" y="291"/>
                  </a:cubicBezTo>
                  <a:cubicBezTo>
                    <a:pt x="129" y="290"/>
                    <a:pt x="128" y="291"/>
                    <a:pt x="128" y="290"/>
                  </a:cubicBezTo>
                  <a:cubicBezTo>
                    <a:pt x="127" y="290"/>
                    <a:pt x="127" y="289"/>
                    <a:pt x="126" y="289"/>
                  </a:cubicBezTo>
                  <a:cubicBezTo>
                    <a:pt x="126" y="291"/>
                    <a:pt x="125" y="290"/>
                    <a:pt x="125" y="289"/>
                  </a:cubicBezTo>
                  <a:cubicBezTo>
                    <a:pt x="124" y="288"/>
                    <a:pt x="124" y="288"/>
                    <a:pt x="123" y="288"/>
                  </a:cubicBezTo>
                  <a:cubicBezTo>
                    <a:pt x="121" y="288"/>
                    <a:pt x="120" y="288"/>
                    <a:pt x="119" y="289"/>
                  </a:cubicBezTo>
                  <a:cubicBezTo>
                    <a:pt x="118" y="290"/>
                    <a:pt x="119" y="291"/>
                    <a:pt x="118" y="291"/>
                  </a:cubicBezTo>
                  <a:cubicBezTo>
                    <a:pt x="118" y="292"/>
                    <a:pt x="117" y="290"/>
                    <a:pt x="116" y="290"/>
                  </a:cubicBezTo>
                  <a:cubicBezTo>
                    <a:pt x="115" y="290"/>
                    <a:pt x="114" y="292"/>
                    <a:pt x="112" y="292"/>
                  </a:cubicBezTo>
                  <a:cubicBezTo>
                    <a:pt x="111" y="293"/>
                    <a:pt x="110" y="292"/>
                    <a:pt x="109" y="292"/>
                  </a:cubicBezTo>
                  <a:cubicBezTo>
                    <a:pt x="109" y="292"/>
                    <a:pt x="108" y="292"/>
                    <a:pt x="108" y="292"/>
                  </a:cubicBezTo>
                  <a:cubicBezTo>
                    <a:pt x="108" y="292"/>
                    <a:pt x="107" y="291"/>
                    <a:pt x="107" y="291"/>
                  </a:cubicBezTo>
                  <a:cubicBezTo>
                    <a:pt x="106" y="290"/>
                    <a:pt x="104" y="291"/>
                    <a:pt x="103" y="290"/>
                  </a:cubicBezTo>
                  <a:cubicBezTo>
                    <a:pt x="101" y="290"/>
                    <a:pt x="100" y="290"/>
                    <a:pt x="98" y="290"/>
                  </a:cubicBezTo>
                  <a:cubicBezTo>
                    <a:pt x="97" y="290"/>
                    <a:pt x="97" y="289"/>
                    <a:pt x="96" y="290"/>
                  </a:cubicBezTo>
                  <a:cubicBezTo>
                    <a:pt x="95" y="290"/>
                    <a:pt x="95" y="290"/>
                    <a:pt x="94" y="290"/>
                  </a:cubicBezTo>
                  <a:cubicBezTo>
                    <a:pt x="94" y="290"/>
                    <a:pt x="94" y="290"/>
                    <a:pt x="94" y="289"/>
                  </a:cubicBezTo>
                  <a:cubicBezTo>
                    <a:pt x="97" y="289"/>
                    <a:pt x="100" y="289"/>
                    <a:pt x="102" y="289"/>
                  </a:cubicBezTo>
                  <a:cubicBezTo>
                    <a:pt x="104" y="289"/>
                    <a:pt x="105" y="289"/>
                    <a:pt x="106" y="289"/>
                  </a:cubicBezTo>
                  <a:cubicBezTo>
                    <a:pt x="108" y="289"/>
                    <a:pt x="109" y="290"/>
                    <a:pt x="110" y="289"/>
                  </a:cubicBezTo>
                  <a:cubicBezTo>
                    <a:pt x="110" y="288"/>
                    <a:pt x="112" y="288"/>
                    <a:pt x="113" y="288"/>
                  </a:cubicBezTo>
                  <a:cubicBezTo>
                    <a:pt x="114" y="287"/>
                    <a:pt x="113" y="286"/>
                    <a:pt x="113" y="285"/>
                  </a:cubicBezTo>
                  <a:cubicBezTo>
                    <a:pt x="114" y="284"/>
                    <a:pt x="115" y="284"/>
                    <a:pt x="116" y="284"/>
                  </a:cubicBezTo>
                  <a:cubicBezTo>
                    <a:pt x="117" y="283"/>
                    <a:pt x="118" y="283"/>
                    <a:pt x="118" y="283"/>
                  </a:cubicBezTo>
                  <a:cubicBezTo>
                    <a:pt x="119" y="282"/>
                    <a:pt x="119" y="282"/>
                    <a:pt x="120" y="282"/>
                  </a:cubicBezTo>
                  <a:cubicBezTo>
                    <a:pt x="120" y="282"/>
                    <a:pt x="120" y="283"/>
                    <a:pt x="120" y="283"/>
                  </a:cubicBezTo>
                  <a:cubicBezTo>
                    <a:pt x="121" y="283"/>
                    <a:pt x="122" y="283"/>
                    <a:pt x="122" y="283"/>
                  </a:cubicBezTo>
                  <a:cubicBezTo>
                    <a:pt x="122" y="282"/>
                    <a:pt x="122" y="281"/>
                    <a:pt x="123" y="280"/>
                  </a:cubicBezTo>
                  <a:cubicBezTo>
                    <a:pt x="123" y="278"/>
                    <a:pt x="125" y="278"/>
                    <a:pt x="126" y="278"/>
                  </a:cubicBezTo>
                  <a:cubicBezTo>
                    <a:pt x="127" y="278"/>
                    <a:pt x="129" y="278"/>
                    <a:pt x="129" y="278"/>
                  </a:cubicBezTo>
                  <a:cubicBezTo>
                    <a:pt x="130" y="276"/>
                    <a:pt x="129" y="275"/>
                    <a:pt x="128" y="275"/>
                  </a:cubicBezTo>
                  <a:cubicBezTo>
                    <a:pt x="127" y="275"/>
                    <a:pt x="126" y="276"/>
                    <a:pt x="125" y="276"/>
                  </a:cubicBezTo>
                  <a:cubicBezTo>
                    <a:pt x="125" y="276"/>
                    <a:pt x="123" y="274"/>
                    <a:pt x="122" y="274"/>
                  </a:cubicBezTo>
                  <a:cubicBezTo>
                    <a:pt x="122" y="274"/>
                    <a:pt x="121" y="273"/>
                    <a:pt x="120" y="273"/>
                  </a:cubicBezTo>
                  <a:cubicBezTo>
                    <a:pt x="120" y="272"/>
                    <a:pt x="120" y="270"/>
                    <a:pt x="119" y="270"/>
                  </a:cubicBezTo>
                  <a:cubicBezTo>
                    <a:pt x="121" y="270"/>
                    <a:pt x="122" y="268"/>
                    <a:pt x="124" y="268"/>
                  </a:cubicBezTo>
                  <a:cubicBezTo>
                    <a:pt x="124" y="268"/>
                    <a:pt x="125" y="268"/>
                    <a:pt x="125" y="268"/>
                  </a:cubicBezTo>
                  <a:cubicBezTo>
                    <a:pt x="125" y="268"/>
                    <a:pt x="126" y="267"/>
                    <a:pt x="126" y="267"/>
                  </a:cubicBezTo>
                  <a:cubicBezTo>
                    <a:pt x="126" y="267"/>
                    <a:pt x="127" y="267"/>
                    <a:pt x="127" y="267"/>
                  </a:cubicBezTo>
                  <a:cubicBezTo>
                    <a:pt x="127" y="266"/>
                    <a:pt x="128" y="264"/>
                    <a:pt x="128" y="263"/>
                  </a:cubicBezTo>
                  <a:cubicBezTo>
                    <a:pt x="129" y="262"/>
                    <a:pt x="128" y="260"/>
                    <a:pt x="127" y="260"/>
                  </a:cubicBezTo>
                  <a:cubicBezTo>
                    <a:pt x="127" y="259"/>
                    <a:pt x="127" y="258"/>
                    <a:pt x="128" y="257"/>
                  </a:cubicBezTo>
                  <a:cubicBezTo>
                    <a:pt x="128" y="257"/>
                    <a:pt x="129" y="257"/>
                    <a:pt x="129" y="257"/>
                  </a:cubicBezTo>
                  <a:cubicBezTo>
                    <a:pt x="130" y="257"/>
                    <a:pt x="130" y="256"/>
                    <a:pt x="131" y="256"/>
                  </a:cubicBezTo>
                  <a:cubicBezTo>
                    <a:pt x="132" y="255"/>
                    <a:pt x="132" y="254"/>
                    <a:pt x="133" y="253"/>
                  </a:cubicBezTo>
                  <a:cubicBezTo>
                    <a:pt x="134" y="252"/>
                    <a:pt x="135" y="252"/>
                    <a:pt x="135" y="250"/>
                  </a:cubicBezTo>
                  <a:cubicBezTo>
                    <a:pt x="135" y="250"/>
                    <a:pt x="134" y="249"/>
                    <a:pt x="134" y="248"/>
                  </a:cubicBezTo>
                  <a:cubicBezTo>
                    <a:pt x="135" y="246"/>
                    <a:pt x="136" y="246"/>
                    <a:pt x="136" y="245"/>
                  </a:cubicBezTo>
                  <a:cubicBezTo>
                    <a:pt x="137" y="244"/>
                    <a:pt x="136" y="239"/>
                    <a:pt x="135" y="240"/>
                  </a:cubicBezTo>
                  <a:cubicBezTo>
                    <a:pt x="136" y="240"/>
                    <a:pt x="137" y="239"/>
                    <a:pt x="137" y="237"/>
                  </a:cubicBezTo>
                  <a:cubicBezTo>
                    <a:pt x="138" y="236"/>
                    <a:pt x="138" y="236"/>
                    <a:pt x="140" y="235"/>
                  </a:cubicBezTo>
                  <a:cubicBezTo>
                    <a:pt x="141" y="234"/>
                    <a:pt x="143" y="233"/>
                    <a:pt x="143" y="231"/>
                  </a:cubicBezTo>
                  <a:cubicBezTo>
                    <a:pt x="143" y="229"/>
                    <a:pt x="143" y="228"/>
                    <a:pt x="143" y="226"/>
                  </a:cubicBezTo>
                  <a:cubicBezTo>
                    <a:pt x="143" y="225"/>
                    <a:pt x="143" y="223"/>
                    <a:pt x="143" y="222"/>
                  </a:cubicBezTo>
                  <a:cubicBezTo>
                    <a:pt x="142" y="220"/>
                    <a:pt x="141" y="219"/>
                    <a:pt x="139" y="219"/>
                  </a:cubicBezTo>
                  <a:cubicBezTo>
                    <a:pt x="139" y="219"/>
                    <a:pt x="138" y="218"/>
                    <a:pt x="137" y="218"/>
                  </a:cubicBezTo>
                  <a:cubicBezTo>
                    <a:pt x="137" y="217"/>
                    <a:pt x="137" y="216"/>
                    <a:pt x="136" y="216"/>
                  </a:cubicBezTo>
                  <a:cubicBezTo>
                    <a:pt x="135" y="216"/>
                    <a:pt x="133" y="218"/>
                    <a:pt x="133" y="219"/>
                  </a:cubicBezTo>
                  <a:cubicBezTo>
                    <a:pt x="131" y="219"/>
                    <a:pt x="130" y="218"/>
                    <a:pt x="128" y="219"/>
                  </a:cubicBezTo>
                  <a:cubicBezTo>
                    <a:pt x="128" y="219"/>
                    <a:pt x="127" y="220"/>
                    <a:pt x="127" y="220"/>
                  </a:cubicBezTo>
                  <a:cubicBezTo>
                    <a:pt x="126" y="220"/>
                    <a:pt x="126" y="219"/>
                    <a:pt x="126" y="219"/>
                  </a:cubicBezTo>
                  <a:cubicBezTo>
                    <a:pt x="125" y="219"/>
                    <a:pt x="125" y="219"/>
                    <a:pt x="125" y="219"/>
                  </a:cubicBezTo>
                  <a:cubicBezTo>
                    <a:pt x="124" y="218"/>
                    <a:pt x="124" y="218"/>
                    <a:pt x="123" y="217"/>
                  </a:cubicBezTo>
                  <a:cubicBezTo>
                    <a:pt x="122" y="217"/>
                    <a:pt x="121" y="218"/>
                    <a:pt x="120" y="218"/>
                  </a:cubicBezTo>
                  <a:cubicBezTo>
                    <a:pt x="119" y="218"/>
                    <a:pt x="117" y="217"/>
                    <a:pt x="115" y="218"/>
                  </a:cubicBezTo>
                  <a:cubicBezTo>
                    <a:pt x="115" y="220"/>
                    <a:pt x="113" y="219"/>
                    <a:pt x="112" y="218"/>
                  </a:cubicBezTo>
                  <a:cubicBezTo>
                    <a:pt x="110" y="218"/>
                    <a:pt x="109" y="216"/>
                    <a:pt x="107" y="216"/>
                  </a:cubicBezTo>
                  <a:cubicBezTo>
                    <a:pt x="106" y="216"/>
                    <a:pt x="105" y="217"/>
                    <a:pt x="104" y="217"/>
                  </a:cubicBezTo>
                  <a:cubicBezTo>
                    <a:pt x="103" y="218"/>
                    <a:pt x="104" y="219"/>
                    <a:pt x="103" y="219"/>
                  </a:cubicBezTo>
                  <a:cubicBezTo>
                    <a:pt x="103" y="220"/>
                    <a:pt x="102" y="220"/>
                    <a:pt x="101" y="220"/>
                  </a:cubicBezTo>
                  <a:cubicBezTo>
                    <a:pt x="100" y="220"/>
                    <a:pt x="99" y="221"/>
                    <a:pt x="98" y="221"/>
                  </a:cubicBezTo>
                  <a:cubicBezTo>
                    <a:pt x="97" y="222"/>
                    <a:pt x="97" y="222"/>
                    <a:pt x="96" y="222"/>
                  </a:cubicBezTo>
                  <a:cubicBezTo>
                    <a:pt x="96" y="223"/>
                    <a:pt x="96" y="223"/>
                    <a:pt x="96" y="223"/>
                  </a:cubicBezTo>
                  <a:cubicBezTo>
                    <a:pt x="96" y="223"/>
                    <a:pt x="96" y="224"/>
                    <a:pt x="95" y="224"/>
                  </a:cubicBezTo>
                  <a:cubicBezTo>
                    <a:pt x="95" y="224"/>
                    <a:pt x="94" y="224"/>
                    <a:pt x="94" y="224"/>
                  </a:cubicBezTo>
                  <a:cubicBezTo>
                    <a:pt x="93" y="225"/>
                    <a:pt x="92" y="224"/>
                    <a:pt x="90" y="225"/>
                  </a:cubicBezTo>
                  <a:cubicBezTo>
                    <a:pt x="89" y="225"/>
                    <a:pt x="90" y="225"/>
                    <a:pt x="89" y="226"/>
                  </a:cubicBezTo>
                  <a:cubicBezTo>
                    <a:pt x="89" y="227"/>
                    <a:pt x="88" y="227"/>
                    <a:pt x="87" y="227"/>
                  </a:cubicBezTo>
                  <a:cubicBezTo>
                    <a:pt x="86" y="228"/>
                    <a:pt x="86" y="228"/>
                    <a:pt x="85" y="229"/>
                  </a:cubicBezTo>
                  <a:cubicBezTo>
                    <a:pt x="84" y="230"/>
                    <a:pt x="84" y="231"/>
                    <a:pt x="84" y="230"/>
                  </a:cubicBezTo>
                  <a:cubicBezTo>
                    <a:pt x="85" y="229"/>
                    <a:pt x="85" y="228"/>
                    <a:pt x="85" y="228"/>
                  </a:cubicBezTo>
                  <a:cubicBezTo>
                    <a:pt x="85" y="228"/>
                    <a:pt x="85" y="228"/>
                    <a:pt x="85" y="228"/>
                  </a:cubicBezTo>
                  <a:cubicBezTo>
                    <a:pt x="86" y="227"/>
                    <a:pt x="86" y="227"/>
                    <a:pt x="86" y="226"/>
                  </a:cubicBezTo>
                  <a:cubicBezTo>
                    <a:pt x="87" y="226"/>
                    <a:pt x="87" y="226"/>
                    <a:pt x="87" y="225"/>
                  </a:cubicBezTo>
                  <a:cubicBezTo>
                    <a:pt x="87" y="225"/>
                    <a:pt x="88" y="225"/>
                    <a:pt x="88" y="225"/>
                  </a:cubicBezTo>
                  <a:cubicBezTo>
                    <a:pt x="89" y="224"/>
                    <a:pt x="90" y="222"/>
                    <a:pt x="90" y="221"/>
                  </a:cubicBezTo>
                  <a:cubicBezTo>
                    <a:pt x="91" y="221"/>
                    <a:pt x="91" y="221"/>
                    <a:pt x="91" y="220"/>
                  </a:cubicBezTo>
                  <a:cubicBezTo>
                    <a:pt x="91" y="220"/>
                    <a:pt x="90" y="219"/>
                    <a:pt x="89" y="219"/>
                  </a:cubicBezTo>
                  <a:cubicBezTo>
                    <a:pt x="88" y="219"/>
                    <a:pt x="87" y="220"/>
                    <a:pt x="86" y="221"/>
                  </a:cubicBezTo>
                  <a:cubicBezTo>
                    <a:pt x="85" y="221"/>
                    <a:pt x="84" y="222"/>
                    <a:pt x="84" y="223"/>
                  </a:cubicBezTo>
                  <a:cubicBezTo>
                    <a:pt x="83" y="223"/>
                    <a:pt x="83" y="223"/>
                    <a:pt x="83" y="223"/>
                  </a:cubicBezTo>
                  <a:cubicBezTo>
                    <a:pt x="82" y="224"/>
                    <a:pt x="82" y="223"/>
                    <a:pt x="82" y="223"/>
                  </a:cubicBezTo>
                  <a:cubicBezTo>
                    <a:pt x="82" y="222"/>
                    <a:pt x="83" y="221"/>
                    <a:pt x="83" y="221"/>
                  </a:cubicBezTo>
                  <a:cubicBezTo>
                    <a:pt x="84" y="220"/>
                    <a:pt x="84" y="220"/>
                    <a:pt x="85" y="220"/>
                  </a:cubicBezTo>
                  <a:cubicBezTo>
                    <a:pt x="86" y="219"/>
                    <a:pt x="87" y="218"/>
                    <a:pt x="89" y="218"/>
                  </a:cubicBezTo>
                  <a:cubicBezTo>
                    <a:pt x="89" y="217"/>
                    <a:pt x="90" y="217"/>
                    <a:pt x="90" y="217"/>
                  </a:cubicBezTo>
                  <a:cubicBezTo>
                    <a:pt x="91" y="217"/>
                    <a:pt x="91" y="218"/>
                    <a:pt x="91" y="218"/>
                  </a:cubicBezTo>
                  <a:cubicBezTo>
                    <a:pt x="91" y="218"/>
                    <a:pt x="92" y="218"/>
                    <a:pt x="92" y="218"/>
                  </a:cubicBezTo>
                  <a:cubicBezTo>
                    <a:pt x="93" y="218"/>
                    <a:pt x="93" y="218"/>
                    <a:pt x="93" y="218"/>
                  </a:cubicBezTo>
                  <a:cubicBezTo>
                    <a:pt x="93" y="216"/>
                    <a:pt x="94" y="216"/>
                    <a:pt x="94" y="215"/>
                  </a:cubicBezTo>
                  <a:cubicBezTo>
                    <a:pt x="95" y="214"/>
                    <a:pt x="96" y="213"/>
                    <a:pt x="97" y="212"/>
                  </a:cubicBezTo>
                  <a:cubicBezTo>
                    <a:pt x="97" y="212"/>
                    <a:pt x="97" y="211"/>
                    <a:pt x="97" y="211"/>
                  </a:cubicBezTo>
                  <a:cubicBezTo>
                    <a:pt x="96" y="211"/>
                    <a:pt x="96" y="211"/>
                    <a:pt x="96" y="212"/>
                  </a:cubicBezTo>
                  <a:cubicBezTo>
                    <a:pt x="95" y="212"/>
                    <a:pt x="95" y="212"/>
                    <a:pt x="95" y="213"/>
                  </a:cubicBezTo>
                  <a:cubicBezTo>
                    <a:pt x="94" y="213"/>
                    <a:pt x="94" y="213"/>
                    <a:pt x="93" y="212"/>
                  </a:cubicBezTo>
                  <a:cubicBezTo>
                    <a:pt x="93" y="212"/>
                    <a:pt x="92" y="212"/>
                    <a:pt x="91" y="212"/>
                  </a:cubicBezTo>
                  <a:cubicBezTo>
                    <a:pt x="90" y="212"/>
                    <a:pt x="90" y="213"/>
                    <a:pt x="89" y="213"/>
                  </a:cubicBezTo>
                  <a:cubicBezTo>
                    <a:pt x="88" y="213"/>
                    <a:pt x="87" y="212"/>
                    <a:pt x="87" y="212"/>
                  </a:cubicBezTo>
                  <a:cubicBezTo>
                    <a:pt x="86" y="211"/>
                    <a:pt x="85" y="211"/>
                    <a:pt x="84" y="211"/>
                  </a:cubicBezTo>
                  <a:cubicBezTo>
                    <a:pt x="83" y="211"/>
                    <a:pt x="81" y="211"/>
                    <a:pt x="81" y="211"/>
                  </a:cubicBezTo>
                  <a:cubicBezTo>
                    <a:pt x="82" y="210"/>
                    <a:pt x="83" y="210"/>
                    <a:pt x="84" y="210"/>
                  </a:cubicBezTo>
                  <a:cubicBezTo>
                    <a:pt x="84" y="210"/>
                    <a:pt x="85" y="210"/>
                    <a:pt x="85" y="210"/>
                  </a:cubicBezTo>
                  <a:cubicBezTo>
                    <a:pt x="86" y="210"/>
                    <a:pt x="88" y="210"/>
                    <a:pt x="89" y="210"/>
                  </a:cubicBezTo>
                  <a:cubicBezTo>
                    <a:pt x="89" y="210"/>
                    <a:pt x="90" y="211"/>
                    <a:pt x="91" y="211"/>
                  </a:cubicBezTo>
                  <a:cubicBezTo>
                    <a:pt x="91" y="210"/>
                    <a:pt x="91" y="210"/>
                    <a:pt x="91" y="209"/>
                  </a:cubicBezTo>
                  <a:cubicBezTo>
                    <a:pt x="91" y="209"/>
                    <a:pt x="91" y="208"/>
                    <a:pt x="92" y="208"/>
                  </a:cubicBezTo>
                  <a:cubicBezTo>
                    <a:pt x="92" y="207"/>
                    <a:pt x="92" y="207"/>
                    <a:pt x="93" y="207"/>
                  </a:cubicBezTo>
                  <a:cubicBezTo>
                    <a:pt x="93" y="206"/>
                    <a:pt x="94" y="206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5" y="205"/>
                    <a:pt x="95" y="205"/>
                    <a:pt x="95" y="205"/>
                  </a:cubicBezTo>
                  <a:cubicBezTo>
                    <a:pt x="96" y="204"/>
                    <a:pt x="96" y="204"/>
                    <a:pt x="96" y="204"/>
                  </a:cubicBezTo>
                  <a:cubicBezTo>
                    <a:pt x="96" y="203"/>
                    <a:pt x="96" y="203"/>
                    <a:pt x="96" y="203"/>
                  </a:cubicBezTo>
                  <a:cubicBezTo>
                    <a:pt x="97" y="203"/>
                    <a:pt x="97" y="202"/>
                    <a:pt x="97" y="202"/>
                  </a:cubicBezTo>
                  <a:cubicBezTo>
                    <a:pt x="98" y="202"/>
                    <a:pt x="98" y="201"/>
                    <a:pt x="99" y="201"/>
                  </a:cubicBezTo>
                  <a:cubicBezTo>
                    <a:pt x="99" y="200"/>
                    <a:pt x="100" y="200"/>
                    <a:pt x="100" y="199"/>
                  </a:cubicBezTo>
                  <a:cubicBezTo>
                    <a:pt x="100" y="199"/>
                    <a:pt x="101" y="199"/>
                    <a:pt x="101" y="199"/>
                  </a:cubicBezTo>
                  <a:cubicBezTo>
                    <a:pt x="101" y="199"/>
                    <a:pt x="101" y="199"/>
                    <a:pt x="101" y="198"/>
                  </a:cubicBezTo>
                  <a:cubicBezTo>
                    <a:pt x="101" y="198"/>
                    <a:pt x="102" y="198"/>
                    <a:pt x="102" y="198"/>
                  </a:cubicBezTo>
                  <a:cubicBezTo>
                    <a:pt x="103" y="197"/>
                    <a:pt x="104" y="197"/>
                    <a:pt x="105" y="195"/>
                  </a:cubicBezTo>
                  <a:cubicBezTo>
                    <a:pt x="105" y="195"/>
                    <a:pt x="105" y="194"/>
                    <a:pt x="106" y="193"/>
                  </a:cubicBezTo>
                  <a:cubicBezTo>
                    <a:pt x="106" y="193"/>
                    <a:pt x="106" y="193"/>
                    <a:pt x="106" y="193"/>
                  </a:cubicBezTo>
                  <a:cubicBezTo>
                    <a:pt x="107" y="192"/>
                    <a:pt x="108" y="193"/>
                    <a:pt x="108" y="192"/>
                  </a:cubicBezTo>
                  <a:cubicBezTo>
                    <a:pt x="108" y="192"/>
                    <a:pt x="108" y="192"/>
                    <a:pt x="109" y="192"/>
                  </a:cubicBezTo>
                  <a:cubicBezTo>
                    <a:pt x="109" y="191"/>
                    <a:pt x="109" y="191"/>
                    <a:pt x="110" y="191"/>
                  </a:cubicBezTo>
                  <a:cubicBezTo>
                    <a:pt x="110" y="190"/>
                    <a:pt x="110" y="190"/>
                    <a:pt x="110" y="189"/>
                  </a:cubicBezTo>
                  <a:cubicBezTo>
                    <a:pt x="111" y="189"/>
                    <a:pt x="111" y="189"/>
                    <a:pt x="111" y="188"/>
                  </a:cubicBezTo>
                  <a:cubicBezTo>
                    <a:pt x="111" y="188"/>
                    <a:pt x="112" y="188"/>
                    <a:pt x="112" y="187"/>
                  </a:cubicBezTo>
                  <a:cubicBezTo>
                    <a:pt x="112" y="187"/>
                    <a:pt x="112" y="187"/>
                    <a:pt x="112" y="186"/>
                  </a:cubicBezTo>
                  <a:cubicBezTo>
                    <a:pt x="113" y="186"/>
                    <a:pt x="113" y="186"/>
                    <a:pt x="113" y="185"/>
                  </a:cubicBezTo>
                  <a:cubicBezTo>
                    <a:pt x="113" y="185"/>
                    <a:pt x="113" y="185"/>
                    <a:pt x="113" y="184"/>
                  </a:cubicBezTo>
                  <a:cubicBezTo>
                    <a:pt x="113" y="184"/>
                    <a:pt x="113" y="184"/>
                    <a:pt x="114" y="184"/>
                  </a:cubicBezTo>
                  <a:cubicBezTo>
                    <a:pt x="113" y="184"/>
                    <a:pt x="112" y="184"/>
                    <a:pt x="111" y="183"/>
                  </a:cubicBezTo>
                  <a:cubicBezTo>
                    <a:pt x="111" y="183"/>
                    <a:pt x="111" y="183"/>
                    <a:pt x="111" y="183"/>
                  </a:cubicBezTo>
                  <a:cubicBezTo>
                    <a:pt x="111" y="182"/>
                    <a:pt x="111" y="182"/>
                    <a:pt x="110" y="182"/>
                  </a:cubicBezTo>
                  <a:cubicBezTo>
                    <a:pt x="110" y="181"/>
                    <a:pt x="111" y="181"/>
                    <a:pt x="111" y="180"/>
                  </a:cubicBezTo>
                  <a:cubicBezTo>
                    <a:pt x="111" y="180"/>
                    <a:pt x="112" y="180"/>
                    <a:pt x="112" y="180"/>
                  </a:cubicBezTo>
                  <a:cubicBezTo>
                    <a:pt x="112" y="179"/>
                    <a:pt x="112" y="179"/>
                    <a:pt x="113" y="179"/>
                  </a:cubicBezTo>
                  <a:cubicBezTo>
                    <a:pt x="113" y="179"/>
                    <a:pt x="113" y="179"/>
                    <a:pt x="113" y="178"/>
                  </a:cubicBezTo>
                  <a:cubicBezTo>
                    <a:pt x="113" y="178"/>
                    <a:pt x="115" y="177"/>
                    <a:pt x="114" y="176"/>
                  </a:cubicBezTo>
                  <a:cubicBezTo>
                    <a:pt x="114" y="176"/>
                    <a:pt x="113" y="176"/>
                    <a:pt x="113" y="176"/>
                  </a:cubicBezTo>
                  <a:cubicBezTo>
                    <a:pt x="113" y="175"/>
                    <a:pt x="112" y="176"/>
                    <a:pt x="112" y="175"/>
                  </a:cubicBezTo>
                  <a:cubicBezTo>
                    <a:pt x="112" y="175"/>
                    <a:pt x="111" y="175"/>
                    <a:pt x="111" y="175"/>
                  </a:cubicBezTo>
                  <a:cubicBezTo>
                    <a:pt x="110" y="176"/>
                    <a:pt x="110" y="176"/>
                    <a:pt x="110" y="176"/>
                  </a:cubicBezTo>
                  <a:cubicBezTo>
                    <a:pt x="110" y="176"/>
                    <a:pt x="109" y="176"/>
                    <a:pt x="109" y="176"/>
                  </a:cubicBezTo>
                  <a:cubicBezTo>
                    <a:pt x="109" y="176"/>
                    <a:pt x="108" y="176"/>
                    <a:pt x="108" y="176"/>
                  </a:cubicBezTo>
                  <a:cubicBezTo>
                    <a:pt x="108" y="176"/>
                    <a:pt x="107" y="176"/>
                    <a:pt x="107" y="176"/>
                  </a:cubicBezTo>
                  <a:cubicBezTo>
                    <a:pt x="107" y="176"/>
                    <a:pt x="107" y="175"/>
                    <a:pt x="106" y="175"/>
                  </a:cubicBezTo>
                  <a:cubicBezTo>
                    <a:pt x="106" y="175"/>
                    <a:pt x="106" y="175"/>
                    <a:pt x="106" y="175"/>
                  </a:cubicBezTo>
                  <a:cubicBezTo>
                    <a:pt x="106" y="175"/>
                    <a:pt x="106" y="175"/>
                    <a:pt x="105" y="175"/>
                  </a:cubicBezTo>
                  <a:cubicBezTo>
                    <a:pt x="105" y="174"/>
                    <a:pt x="105" y="174"/>
                    <a:pt x="105" y="174"/>
                  </a:cubicBezTo>
                  <a:cubicBezTo>
                    <a:pt x="104" y="174"/>
                    <a:pt x="104" y="176"/>
                    <a:pt x="105" y="176"/>
                  </a:cubicBezTo>
                  <a:cubicBezTo>
                    <a:pt x="105" y="177"/>
                    <a:pt x="106" y="176"/>
                    <a:pt x="106" y="177"/>
                  </a:cubicBezTo>
                  <a:cubicBezTo>
                    <a:pt x="107" y="177"/>
                    <a:pt x="105" y="178"/>
                    <a:pt x="105" y="178"/>
                  </a:cubicBezTo>
                  <a:cubicBezTo>
                    <a:pt x="104" y="179"/>
                    <a:pt x="103" y="179"/>
                    <a:pt x="103" y="179"/>
                  </a:cubicBezTo>
                  <a:cubicBezTo>
                    <a:pt x="102" y="178"/>
                    <a:pt x="100" y="177"/>
                    <a:pt x="99" y="178"/>
                  </a:cubicBezTo>
                  <a:cubicBezTo>
                    <a:pt x="99" y="178"/>
                    <a:pt x="98" y="178"/>
                    <a:pt x="98" y="178"/>
                  </a:cubicBezTo>
                  <a:cubicBezTo>
                    <a:pt x="97" y="179"/>
                    <a:pt x="97" y="179"/>
                    <a:pt x="97" y="179"/>
                  </a:cubicBezTo>
                  <a:cubicBezTo>
                    <a:pt x="97" y="180"/>
                    <a:pt x="95" y="179"/>
                    <a:pt x="95" y="179"/>
                  </a:cubicBezTo>
                  <a:cubicBezTo>
                    <a:pt x="94" y="179"/>
                    <a:pt x="93" y="180"/>
                    <a:pt x="92" y="180"/>
                  </a:cubicBezTo>
                  <a:cubicBezTo>
                    <a:pt x="92" y="180"/>
                    <a:pt x="92" y="179"/>
                    <a:pt x="91" y="179"/>
                  </a:cubicBezTo>
                  <a:cubicBezTo>
                    <a:pt x="90" y="179"/>
                    <a:pt x="90" y="179"/>
                    <a:pt x="90" y="179"/>
                  </a:cubicBezTo>
                  <a:cubicBezTo>
                    <a:pt x="89" y="180"/>
                    <a:pt x="89" y="179"/>
                    <a:pt x="88" y="180"/>
                  </a:cubicBezTo>
                  <a:cubicBezTo>
                    <a:pt x="88" y="180"/>
                    <a:pt x="87" y="180"/>
                    <a:pt x="87" y="180"/>
                  </a:cubicBezTo>
                  <a:cubicBezTo>
                    <a:pt x="87" y="180"/>
                    <a:pt x="87" y="180"/>
                    <a:pt x="87" y="180"/>
                  </a:cubicBezTo>
                  <a:cubicBezTo>
                    <a:pt x="87" y="181"/>
                    <a:pt x="87" y="181"/>
                    <a:pt x="86" y="181"/>
                  </a:cubicBezTo>
                  <a:cubicBezTo>
                    <a:pt x="86" y="181"/>
                    <a:pt x="86" y="182"/>
                    <a:pt x="85" y="182"/>
                  </a:cubicBezTo>
                  <a:cubicBezTo>
                    <a:pt x="85" y="182"/>
                    <a:pt x="85" y="181"/>
                    <a:pt x="84" y="182"/>
                  </a:cubicBezTo>
                  <a:cubicBezTo>
                    <a:pt x="84" y="182"/>
                    <a:pt x="84" y="182"/>
                    <a:pt x="84" y="182"/>
                  </a:cubicBezTo>
                  <a:cubicBezTo>
                    <a:pt x="83" y="182"/>
                    <a:pt x="83" y="182"/>
                    <a:pt x="83" y="182"/>
                  </a:cubicBezTo>
                  <a:cubicBezTo>
                    <a:pt x="83" y="183"/>
                    <a:pt x="82" y="184"/>
                    <a:pt x="82" y="184"/>
                  </a:cubicBezTo>
                  <a:cubicBezTo>
                    <a:pt x="81" y="185"/>
                    <a:pt x="81" y="186"/>
                    <a:pt x="80" y="186"/>
                  </a:cubicBezTo>
                  <a:cubicBezTo>
                    <a:pt x="80" y="186"/>
                    <a:pt x="80" y="185"/>
                    <a:pt x="80" y="185"/>
                  </a:cubicBezTo>
                  <a:cubicBezTo>
                    <a:pt x="80" y="184"/>
                    <a:pt x="80" y="184"/>
                    <a:pt x="80" y="184"/>
                  </a:cubicBezTo>
                  <a:cubicBezTo>
                    <a:pt x="80" y="183"/>
                    <a:pt x="80" y="183"/>
                    <a:pt x="80" y="182"/>
                  </a:cubicBezTo>
                  <a:cubicBezTo>
                    <a:pt x="81" y="182"/>
                    <a:pt x="81" y="181"/>
                    <a:pt x="81" y="181"/>
                  </a:cubicBezTo>
                  <a:cubicBezTo>
                    <a:pt x="80" y="181"/>
                    <a:pt x="80" y="181"/>
                    <a:pt x="80" y="180"/>
                  </a:cubicBezTo>
                  <a:cubicBezTo>
                    <a:pt x="80" y="180"/>
                    <a:pt x="80" y="180"/>
                    <a:pt x="80" y="180"/>
                  </a:cubicBezTo>
                  <a:cubicBezTo>
                    <a:pt x="80" y="180"/>
                    <a:pt x="78" y="180"/>
                    <a:pt x="77" y="181"/>
                  </a:cubicBezTo>
                  <a:cubicBezTo>
                    <a:pt x="77" y="181"/>
                    <a:pt x="77" y="182"/>
                    <a:pt x="77" y="182"/>
                  </a:cubicBezTo>
                  <a:cubicBezTo>
                    <a:pt x="77" y="182"/>
                    <a:pt x="76" y="183"/>
                    <a:pt x="76" y="183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75" y="184"/>
                    <a:pt x="75" y="184"/>
                    <a:pt x="75" y="184"/>
                  </a:cubicBezTo>
                  <a:cubicBezTo>
                    <a:pt x="75" y="184"/>
                    <a:pt x="75" y="184"/>
                    <a:pt x="75" y="185"/>
                  </a:cubicBezTo>
                  <a:cubicBezTo>
                    <a:pt x="74" y="185"/>
                    <a:pt x="74" y="185"/>
                    <a:pt x="74" y="185"/>
                  </a:cubicBezTo>
                  <a:cubicBezTo>
                    <a:pt x="73" y="185"/>
                    <a:pt x="74" y="184"/>
                    <a:pt x="74" y="184"/>
                  </a:cubicBezTo>
                  <a:cubicBezTo>
                    <a:pt x="75" y="183"/>
                    <a:pt x="75" y="183"/>
                    <a:pt x="75" y="182"/>
                  </a:cubicBezTo>
                  <a:cubicBezTo>
                    <a:pt x="75" y="181"/>
                    <a:pt x="75" y="180"/>
                    <a:pt x="74" y="180"/>
                  </a:cubicBezTo>
                  <a:cubicBezTo>
                    <a:pt x="73" y="180"/>
                    <a:pt x="73" y="180"/>
                    <a:pt x="73" y="181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1"/>
                    <a:pt x="73" y="181"/>
                    <a:pt x="73" y="181"/>
                  </a:cubicBezTo>
                  <a:cubicBezTo>
                    <a:pt x="73" y="181"/>
                    <a:pt x="73" y="182"/>
                    <a:pt x="73" y="182"/>
                  </a:cubicBezTo>
                  <a:cubicBezTo>
                    <a:pt x="72" y="182"/>
                    <a:pt x="72" y="180"/>
                    <a:pt x="72" y="180"/>
                  </a:cubicBezTo>
                  <a:cubicBezTo>
                    <a:pt x="72" y="179"/>
                    <a:pt x="72" y="179"/>
                    <a:pt x="71" y="178"/>
                  </a:cubicBezTo>
                  <a:cubicBezTo>
                    <a:pt x="71" y="178"/>
                    <a:pt x="70" y="178"/>
                    <a:pt x="70" y="178"/>
                  </a:cubicBezTo>
                  <a:cubicBezTo>
                    <a:pt x="69" y="178"/>
                    <a:pt x="69" y="178"/>
                    <a:pt x="69" y="178"/>
                  </a:cubicBezTo>
                  <a:cubicBezTo>
                    <a:pt x="68" y="179"/>
                    <a:pt x="68" y="179"/>
                    <a:pt x="68" y="180"/>
                  </a:cubicBezTo>
                  <a:cubicBezTo>
                    <a:pt x="68" y="180"/>
                    <a:pt x="67" y="181"/>
                    <a:pt x="67" y="181"/>
                  </a:cubicBezTo>
                  <a:cubicBezTo>
                    <a:pt x="66" y="182"/>
                    <a:pt x="65" y="183"/>
                    <a:pt x="66" y="184"/>
                  </a:cubicBezTo>
                  <a:cubicBezTo>
                    <a:pt x="66" y="184"/>
                    <a:pt x="66" y="184"/>
                    <a:pt x="66" y="184"/>
                  </a:cubicBezTo>
                  <a:cubicBezTo>
                    <a:pt x="66" y="184"/>
                    <a:pt x="66" y="185"/>
                    <a:pt x="66" y="185"/>
                  </a:cubicBezTo>
                  <a:cubicBezTo>
                    <a:pt x="66" y="185"/>
                    <a:pt x="66" y="185"/>
                    <a:pt x="66" y="185"/>
                  </a:cubicBezTo>
                  <a:cubicBezTo>
                    <a:pt x="65" y="186"/>
                    <a:pt x="67" y="186"/>
                    <a:pt x="66" y="187"/>
                  </a:cubicBezTo>
                  <a:cubicBezTo>
                    <a:pt x="65" y="188"/>
                    <a:pt x="64" y="189"/>
                    <a:pt x="64" y="190"/>
                  </a:cubicBezTo>
                  <a:cubicBezTo>
                    <a:pt x="64" y="191"/>
                    <a:pt x="64" y="191"/>
                    <a:pt x="65" y="191"/>
                  </a:cubicBezTo>
                  <a:cubicBezTo>
                    <a:pt x="65" y="192"/>
                    <a:pt x="65" y="192"/>
                    <a:pt x="65" y="192"/>
                  </a:cubicBezTo>
                  <a:cubicBezTo>
                    <a:pt x="65" y="193"/>
                    <a:pt x="65" y="193"/>
                    <a:pt x="66" y="193"/>
                  </a:cubicBezTo>
                  <a:cubicBezTo>
                    <a:pt x="66" y="193"/>
                    <a:pt x="66" y="193"/>
                    <a:pt x="67" y="193"/>
                  </a:cubicBezTo>
                  <a:cubicBezTo>
                    <a:pt x="67" y="194"/>
                    <a:pt x="66" y="194"/>
                    <a:pt x="66" y="194"/>
                  </a:cubicBezTo>
                  <a:cubicBezTo>
                    <a:pt x="65" y="194"/>
                    <a:pt x="64" y="194"/>
                    <a:pt x="63" y="194"/>
                  </a:cubicBezTo>
                  <a:cubicBezTo>
                    <a:pt x="62" y="194"/>
                    <a:pt x="62" y="194"/>
                    <a:pt x="61" y="194"/>
                  </a:cubicBezTo>
                  <a:cubicBezTo>
                    <a:pt x="60" y="194"/>
                    <a:pt x="60" y="194"/>
                    <a:pt x="60" y="195"/>
                  </a:cubicBezTo>
                  <a:cubicBezTo>
                    <a:pt x="59" y="195"/>
                    <a:pt x="59" y="196"/>
                    <a:pt x="59" y="196"/>
                  </a:cubicBezTo>
                  <a:cubicBezTo>
                    <a:pt x="60" y="197"/>
                    <a:pt x="60" y="197"/>
                    <a:pt x="60" y="197"/>
                  </a:cubicBezTo>
                  <a:cubicBezTo>
                    <a:pt x="60" y="197"/>
                    <a:pt x="60" y="198"/>
                    <a:pt x="60" y="198"/>
                  </a:cubicBezTo>
                  <a:cubicBezTo>
                    <a:pt x="60" y="199"/>
                    <a:pt x="60" y="199"/>
                    <a:pt x="60" y="200"/>
                  </a:cubicBezTo>
                  <a:cubicBezTo>
                    <a:pt x="60" y="200"/>
                    <a:pt x="61" y="201"/>
                    <a:pt x="61" y="201"/>
                  </a:cubicBezTo>
                  <a:cubicBezTo>
                    <a:pt x="61" y="201"/>
                    <a:pt x="61" y="200"/>
                    <a:pt x="62" y="200"/>
                  </a:cubicBezTo>
                  <a:cubicBezTo>
                    <a:pt x="62" y="200"/>
                    <a:pt x="62" y="201"/>
                    <a:pt x="62" y="201"/>
                  </a:cubicBezTo>
                  <a:cubicBezTo>
                    <a:pt x="62" y="201"/>
                    <a:pt x="61" y="201"/>
                    <a:pt x="61" y="202"/>
                  </a:cubicBezTo>
                  <a:cubicBezTo>
                    <a:pt x="61" y="202"/>
                    <a:pt x="61" y="203"/>
                    <a:pt x="61" y="204"/>
                  </a:cubicBezTo>
                  <a:cubicBezTo>
                    <a:pt x="61" y="204"/>
                    <a:pt x="60" y="203"/>
                    <a:pt x="59" y="203"/>
                  </a:cubicBezTo>
                  <a:cubicBezTo>
                    <a:pt x="59" y="203"/>
                    <a:pt x="58" y="202"/>
                    <a:pt x="57" y="202"/>
                  </a:cubicBezTo>
                  <a:cubicBezTo>
                    <a:pt x="57" y="203"/>
                    <a:pt x="59" y="205"/>
                    <a:pt x="59" y="205"/>
                  </a:cubicBezTo>
                  <a:cubicBezTo>
                    <a:pt x="60" y="206"/>
                    <a:pt x="60" y="206"/>
                    <a:pt x="61" y="206"/>
                  </a:cubicBez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2" y="207"/>
                    <a:pt x="62" y="207"/>
                  </a:cubicBezTo>
                  <a:cubicBezTo>
                    <a:pt x="63" y="208"/>
                    <a:pt x="64" y="208"/>
                    <a:pt x="64" y="208"/>
                  </a:cubicBezTo>
                  <a:cubicBezTo>
                    <a:pt x="65" y="209"/>
                    <a:pt x="64" y="210"/>
                    <a:pt x="64" y="211"/>
                  </a:cubicBezTo>
                  <a:cubicBezTo>
                    <a:pt x="64" y="211"/>
                    <a:pt x="65" y="212"/>
                    <a:pt x="65" y="212"/>
                  </a:cubicBezTo>
                  <a:cubicBezTo>
                    <a:pt x="65" y="212"/>
                    <a:pt x="64" y="211"/>
                    <a:pt x="63" y="211"/>
                  </a:cubicBezTo>
                  <a:cubicBezTo>
                    <a:pt x="63" y="211"/>
                    <a:pt x="62" y="210"/>
                    <a:pt x="61" y="210"/>
                  </a:cubicBezTo>
                  <a:cubicBezTo>
                    <a:pt x="61" y="210"/>
                    <a:pt x="60" y="209"/>
                    <a:pt x="60" y="210"/>
                  </a:cubicBezTo>
                  <a:cubicBezTo>
                    <a:pt x="60" y="210"/>
                    <a:pt x="61" y="211"/>
                    <a:pt x="61" y="211"/>
                  </a:cubicBezTo>
                  <a:cubicBezTo>
                    <a:pt x="62" y="212"/>
                    <a:pt x="62" y="212"/>
                    <a:pt x="62" y="213"/>
                  </a:cubicBezTo>
                  <a:cubicBezTo>
                    <a:pt x="62" y="213"/>
                    <a:pt x="61" y="212"/>
                    <a:pt x="60" y="212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0" y="211"/>
                    <a:pt x="59" y="211"/>
                    <a:pt x="59" y="211"/>
                  </a:cubicBezTo>
                  <a:cubicBezTo>
                    <a:pt x="59" y="211"/>
                    <a:pt x="59" y="210"/>
                    <a:pt x="58" y="210"/>
                  </a:cubicBezTo>
                  <a:cubicBezTo>
                    <a:pt x="58" y="210"/>
                    <a:pt x="58" y="211"/>
                    <a:pt x="58" y="212"/>
                  </a:cubicBezTo>
                  <a:cubicBezTo>
                    <a:pt x="58" y="212"/>
                    <a:pt x="57" y="213"/>
                    <a:pt x="57" y="212"/>
                  </a:cubicBezTo>
                  <a:cubicBezTo>
                    <a:pt x="57" y="212"/>
                    <a:pt x="56" y="212"/>
                    <a:pt x="56" y="211"/>
                  </a:cubicBezTo>
                  <a:cubicBezTo>
                    <a:pt x="56" y="211"/>
                    <a:pt x="56" y="211"/>
                    <a:pt x="56" y="211"/>
                  </a:cubicBezTo>
                  <a:cubicBezTo>
                    <a:pt x="56" y="210"/>
                    <a:pt x="56" y="210"/>
                    <a:pt x="55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5" y="210"/>
                    <a:pt x="55" y="210"/>
                    <a:pt x="55" y="210"/>
                  </a:cubicBezTo>
                  <a:cubicBezTo>
                    <a:pt x="54" y="210"/>
                    <a:pt x="54" y="210"/>
                    <a:pt x="54" y="211"/>
                  </a:cubicBezTo>
                  <a:cubicBezTo>
                    <a:pt x="54" y="211"/>
                    <a:pt x="54" y="212"/>
                    <a:pt x="54" y="212"/>
                  </a:cubicBezTo>
                  <a:cubicBezTo>
                    <a:pt x="54" y="213"/>
                    <a:pt x="54" y="214"/>
                    <a:pt x="54" y="215"/>
                  </a:cubicBezTo>
                  <a:cubicBezTo>
                    <a:pt x="54" y="215"/>
                    <a:pt x="54" y="216"/>
                    <a:pt x="54" y="216"/>
                  </a:cubicBezTo>
                  <a:cubicBezTo>
                    <a:pt x="53" y="216"/>
                    <a:pt x="53" y="215"/>
                    <a:pt x="53" y="214"/>
                  </a:cubicBezTo>
                  <a:cubicBezTo>
                    <a:pt x="52" y="214"/>
                    <a:pt x="52" y="213"/>
                    <a:pt x="52" y="212"/>
                  </a:cubicBezTo>
                  <a:cubicBezTo>
                    <a:pt x="51" y="212"/>
                    <a:pt x="50" y="212"/>
                    <a:pt x="50" y="213"/>
                  </a:cubicBezTo>
                  <a:cubicBezTo>
                    <a:pt x="50" y="213"/>
                    <a:pt x="49" y="213"/>
                    <a:pt x="49" y="213"/>
                  </a:cubicBezTo>
                  <a:cubicBezTo>
                    <a:pt x="49" y="214"/>
                    <a:pt x="49" y="214"/>
                    <a:pt x="49" y="214"/>
                  </a:cubicBezTo>
                  <a:cubicBezTo>
                    <a:pt x="50" y="214"/>
                    <a:pt x="49" y="214"/>
                    <a:pt x="50" y="214"/>
                  </a:cubicBezTo>
                  <a:cubicBezTo>
                    <a:pt x="50" y="214"/>
                    <a:pt x="50" y="215"/>
                    <a:pt x="50" y="215"/>
                  </a:cubicBezTo>
                  <a:cubicBezTo>
                    <a:pt x="50" y="216"/>
                    <a:pt x="50" y="217"/>
                    <a:pt x="50" y="218"/>
                  </a:cubicBezTo>
                  <a:cubicBezTo>
                    <a:pt x="50" y="218"/>
                    <a:pt x="50" y="218"/>
                    <a:pt x="51" y="219"/>
                  </a:cubicBezTo>
                  <a:cubicBezTo>
                    <a:pt x="51" y="219"/>
                    <a:pt x="51" y="219"/>
                    <a:pt x="51" y="219"/>
                  </a:cubicBezTo>
                  <a:cubicBezTo>
                    <a:pt x="51" y="219"/>
                    <a:pt x="52" y="219"/>
                    <a:pt x="52" y="220"/>
                  </a:cubicBezTo>
                  <a:cubicBezTo>
                    <a:pt x="51" y="220"/>
                    <a:pt x="51" y="219"/>
                    <a:pt x="50" y="220"/>
                  </a:cubicBezTo>
                  <a:cubicBezTo>
                    <a:pt x="51" y="220"/>
                    <a:pt x="51" y="220"/>
                    <a:pt x="51" y="221"/>
                  </a:cubicBezTo>
                  <a:cubicBezTo>
                    <a:pt x="51" y="221"/>
                    <a:pt x="51" y="221"/>
                    <a:pt x="51" y="221"/>
                  </a:cubicBezTo>
                  <a:cubicBezTo>
                    <a:pt x="50" y="221"/>
                    <a:pt x="50" y="221"/>
                    <a:pt x="50" y="221"/>
                  </a:cubicBezTo>
                  <a:cubicBezTo>
                    <a:pt x="50" y="222"/>
                    <a:pt x="50" y="222"/>
                    <a:pt x="50" y="222"/>
                  </a:cubicBezTo>
                  <a:cubicBezTo>
                    <a:pt x="50" y="222"/>
                    <a:pt x="50" y="222"/>
                    <a:pt x="50" y="223"/>
                  </a:cubicBezTo>
                  <a:cubicBezTo>
                    <a:pt x="51" y="223"/>
                    <a:pt x="51" y="223"/>
                    <a:pt x="51" y="223"/>
                  </a:cubicBezTo>
                  <a:cubicBezTo>
                    <a:pt x="52" y="223"/>
                    <a:pt x="52" y="224"/>
                    <a:pt x="52" y="224"/>
                  </a:cubicBezTo>
                  <a:cubicBezTo>
                    <a:pt x="52" y="224"/>
                    <a:pt x="52" y="225"/>
                    <a:pt x="53" y="225"/>
                  </a:cubicBezTo>
                  <a:cubicBezTo>
                    <a:pt x="53" y="225"/>
                    <a:pt x="53" y="226"/>
                    <a:pt x="53" y="226"/>
                  </a:cubicBezTo>
                  <a:cubicBezTo>
                    <a:pt x="54" y="226"/>
                    <a:pt x="54" y="225"/>
                    <a:pt x="55" y="226"/>
                  </a:cubicBezTo>
                  <a:cubicBezTo>
                    <a:pt x="55" y="226"/>
                    <a:pt x="56" y="226"/>
                    <a:pt x="56" y="227"/>
                  </a:cubicBezTo>
                  <a:cubicBezTo>
                    <a:pt x="56" y="227"/>
                    <a:pt x="54" y="227"/>
                    <a:pt x="54" y="227"/>
                  </a:cubicBezTo>
                  <a:cubicBezTo>
                    <a:pt x="53" y="227"/>
                    <a:pt x="53" y="227"/>
                    <a:pt x="53" y="227"/>
                  </a:cubicBezTo>
                  <a:cubicBezTo>
                    <a:pt x="52" y="227"/>
                    <a:pt x="51" y="226"/>
                    <a:pt x="50" y="225"/>
                  </a:cubicBezTo>
                  <a:cubicBezTo>
                    <a:pt x="50" y="225"/>
                    <a:pt x="49" y="225"/>
                    <a:pt x="49" y="225"/>
                  </a:cubicBezTo>
                  <a:cubicBezTo>
                    <a:pt x="48" y="226"/>
                    <a:pt x="48" y="227"/>
                    <a:pt x="48" y="227"/>
                  </a:cubicBezTo>
                  <a:cubicBezTo>
                    <a:pt x="48" y="228"/>
                    <a:pt x="48" y="228"/>
                    <a:pt x="49" y="229"/>
                  </a:cubicBezTo>
                  <a:cubicBezTo>
                    <a:pt x="49" y="229"/>
                    <a:pt x="49" y="230"/>
                    <a:pt x="49" y="230"/>
                  </a:cubicBezTo>
                  <a:cubicBezTo>
                    <a:pt x="49" y="231"/>
                    <a:pt x="49" y="231"/>
                    <a:pt x="49" y="232"/>
                  </a:cubicBezTo>
                  <a:cubicBezTo>
                    <a:pt x="49" y="232"/>
                    <a:pt x="49" y="232"/>
                    <a:pt x="49" y="233"/>
                  </a:cubicBezTo>
                  <a:cubicBezTo>
                    <a:pt x="50" y="233"/>
                    <a:pt x="49" y="234"/>
                    <a:pt x="50" y="234"/>
                  </a:cubicBezTo>
                  <a:cubicBezTo>
                    <a:pt x="50" y="235"/>
                    <a:pt x="50" y="235"/>
                    <a:pt x="50" y="235"/>
                  </a:cubicBezTo>
                  <a:cubicBezTo>
                    <a:pt x="51" y="235"/>
                    <a:pt x="51" y="235"/>
                    <a:pt x="51" y="235"/>
                  </a:cubicBezTo>
                  <a:cubicBezTo>
                    <a:pt x="51" y="235"/>
                    <a:pt x="51" y="235"/>
                    <a:pt x="51" y="235"/>
                  </a:cubicBezTo>
                  <a:cubicBezTo>
                    <a:pt x="52" y="234"/>
                    <a:pt x="52" y="234"/>
                    <a:pt x="53" y="233"/>
                  </a:cubicBezTo>
                  <a:cubicBezTo>
                    <a:pt x="53" y="233"/>
                    <a:pt x="54" y="233"/>
                    <a:pt x="54" y="233"/>
                  </a:cubicBezTo>
                  <a:cubicBezTo>
                    <a:pt x="55" y="233"/>
                    <a:pt x="55" y="233"/>
                    <a:pt x="55" y="233"/>
                  </a:cubicBezTo>
                  <a:cubicBezTo>
                    <a:pt x="55" y="234"/>
                    <a:pt x="54" y="234"/>
                    <a:pt x="55" y="234"/>
                  </a:cubicBezTo>
                  <a:cubicBezTo>
                    <a:pt x="55" y="234"/>
                    <a:pt x="55" y="234"/>
                    <a:pt x="56" y="234"/>
                  </a:cubicBezTo>
                  <a:cubicBezTo>
                    <a:pt x="56" y="234"/>
                    <a:pt x="56" y="234"/>
                    <a:pt x="57" y="234"/>
                  </a:cubicBezTo>
                  <a:cubicBezTo>
                    <a:pt x="57" y="233"/>
                    <a:pt x="57" y="233"/>
                    <a:pt x="57" y="233"/>
                  </a:cubicBezTo>
                  <a:cubicBezTo>
                    <a:pt x="58" y="232"/>
                    <a:pt x="59" y="232"/>
                    <a:pt x="59" y="232"/>
                  </a:cubicBezTo>
                  <a:cubicBezTo>
                    <a:pt x="59" y="233"/>
                    <a:pt x="59" y="234"/>
                    <a:pt x="58" y="234"/>
                  </a:cubicBezTo>
                  <a:cubicBezTo>
                    <a:pt x="58" y="234"/>
                    <a:pt x="57" y="235"/>
                    <a:pt x="57" y="235"/>
                  </a:cubicBezTo>
                  <a:cubicBezTo>
                    <a:pt x="56" y="235"/>
                    <a:pt x="55" y="236"/>
                    <a:pt x="55" y="236"/>
                  </a:cubicBezTo>
                  <a:cubicBezTo>
                    <a:pt x="54" y="236"/>
                    <a:pt x="53" y="236"/>
                    <a:pt x="53" y="236"/>
                  </a:cubicBezTo>
                  <a:cubicBezTo>
                    <a:pt x="52" y="236"/>
                    <a:pt x="53" y="237"/>
                    <a:pt x="52" y="237"/>
                  </a:cubicBezTo>
                  <a:cubicBezTo>
                    <a:pt x="53" y="237"/>
                    <a:pt x="53" y="237"/>
                    <a:pt x="54" y="237"/>
                  </a:cubicBezTo>
                  <a:cubicBezTo>
                    <a:pt x="54" y="238"/>
                    <a:pt x="55" y="238"/>
                    <a:pt x="55" y="238"/>
                  </a:cubicBezTo>
                  <a:cubicBezTo>
                    <a:pt x="55" y="238"/>
                    <a:pt x="56" y="238"/>
                    <a:pt x="56" y="238"/>
                  </a:cubicBezTo>
                  <a:cubicBezTo>
                    <a:pt x="56" y="239"/>
                    <a:pt x="55" y="239"/>
                    <a:pt x="55" y="239"/>
                  </a:cubicBezTo>
                  <a:cubicBezTo>
                    <a:pt x="54" y="239"/>
                    <a:pt x="54" y="239"/>
                    <a:pt x="54" y="240"/>
                  </a:cubicBezTo>
                  <a:cubicBezTo>
                    <a:pt x="54" y="240"/>
                    <a:pt x="54" y="240"/>
                    <a:pt x="54" y="240"/>
                  </a:cubicBezTo>
                  <a:cubicBezTo>
                    <a:pt x="53" y="239"/>
                    <a:pt x="54" y="239"/>
                    <a:pt x="53" y="239"/>
                  </a:cubicBezTo>
                  <a:cubicBezTo>
                    <a:pt x="53" y="238"/>
                    <a:pt x="52" y="238"/>
                    <a:pt x="52" y="239"/>
                  </a:cubicBezTo>
                  <a:cubicBezTo>
                    <a:pt x="52" y="239"/>
                    <a:pt x="52" y="239"/>
                    <a:pt x="52" y="239"/>
                  </a:cubicBezTo>
                  <a:cubicBezTo>
                    <a:pt x="51" y="239"/>
                    <a:pt x="51" y="239"/>
                    <a:pt x="51" y="239"/>
                  </a:cubicBezTo>
                  <a:cubicBezTo>
                    <a:pt x="50" y="239"/>
                    <a:pt x="49" y="239"/>
                    <a:pt x="48" y="239"/>
                  </a:cubicBezTo>
                  <a:cubicBezTo>
                    <a:pt x="48" y="239"/>
                    <a:pt x="48" y="238"/>
                    <a:pt x="48" y="238"/>
                  </a:cubicBezTo>
                  <a:cubicBezTo>
                    <a:pt x="48" y="238"/>
                    <a:pt x="48" y="237"/>
                    <a:pt x="48" y="237"/>
                  </a:cubicBezTo>
                  <a:cubicBezTo>
                    <a:pt x="47" y="236"/>
                    <a:pt x="47" y="236"/>
                    <a:pt x="46" y="236"/>
                  </a:cubicBezTo>
                  <a:cubicBezTo>
                    <a:pt x="46" y="236"/>
                    <a:pt x="46" y="236"/>
                    <a:pt x="45" y="236"/>
                  </a:cubicBezTo>
                  <a:cubicBezTo>
                    <a:pt x="45" y="235"/>
                    <a:pt x="45" y="235"/>
                    <a:pt x="45" y="234"/>
                  </a:cubicBezTo>
                  <a:cubicBezTo>
                    <a:pt x="45" y="234"/>
                    <a:pt x="45" y="233"/>
                    <a:pt x="45" y="233"/>
                  </a:cubicBezTo>
                  <a:cubicBezTo>
                    <a:pt x="45" y="232"/>
                    <a:pt x="46" y="232"/>
                    <a:pt x="46" y="231"/>
                  </a:cubicBezTo>
                  <a:cubicBezTo>
                    <a:pt x="46" y="230"/>
                    <a:pt x="46" y="230"/>
                    <a:pt x="46" y="229"/>
                  </a:cubicBezTo>
                  <a:cubicBezTo>
                    <a:pt x="47" y="228"/>
                    <a:pt x="47" y="227"/>
                    <a:pt x="47" y="226"/>
                  </a:cubicBezTo>
                  <a:cubicBezTo>
                    <a:pt x="47" y="226"/>
                    <a:pt x="47" y="226"/>
                    <a:pt x="47" y="225"/>
                  </a:cubicBezTo>
                  <a:cubicBezTo>
                    <a:pt x="46" y="225"/>
                    <a:pt x="45" y="225"/>
                    <a:pt x="45" y="226"/>
                  </a:cubicBezTo>
                  <a:cubicBezTo>
                    <a:pt x="45" y="226"/>
                    <a:pt x="45" y="227"/>
                    <a:pt x="45" y="228"/>
                  </a:cubicBezTo>
                  <a:cubicBezTo>
                    <a:pt x="45" y="228"/>
                    <a:pt x="45" y="228"/>
                    <a:pt x="45" y="229"/>
                  </a:cubicBezTo>
                  <a:cubicBezTo>
                    <a:pt x="44" y="230"/>
                    <a:pt x="44" y="231"/>
                    <a:pt x="44" y="232"/>
                  </a:cubicBezTo>
                  <a:cubicBezTo>
                    <a:pt x="44" y="233"/>
                    <a:pt x="44" y="233"/>
                    <a:pt x="44" y="233"/>
                  </a:cubicBezTo>
                  <a:cubicBezTo>
                    <a:pt x="44" y="234"/>
                    <a:pt x="44" y="235"/>
                    <a:pt x="44" y="235"/>
                  </a:cubicBezTo>
                  <a:cubicBezTo>
                    <a:pt x="43" y="235"/>
                    <a:pt x="43" y="233"/>
                    <a:pt x="43" y="232"/>
                  </a:cubicBezTo>
                  <a:cubicBezTo>
                    <a:pt x="43" y="232"/>
                    <a:pt x="43" y="231"/>
                    <a:pt x="43" y="231"/>
                  </a:cubicBezTo>
                  <a:cubicBezTo>
                    <a:pt x="43" y="229"/>
                    <a:pt x="42" y="228"/>
                    <a:pt x="42" y="227"/>
                  </a:cubicBezTo>
                  <a:cubicBezTo>
                    <a:pt x="42" y="226"/>
                    <a:pt x="42" y="224"/>
                    <a:pt x="41" y="223"/>
                  </a:cubicBezTo>
                  <a:cubicBezTo>
                    <a:pt x="41" y="223"/>
                    <a:pt x="40" y="222"/>
                    <a:pt x="40" y="222"/>
                  </a:cubicBezTo>
                  <a:cubicBezTo>
                    <a:pt x="40" y="221"/>
                    <a:pt x="39" y="221"/>
                    <a:pt x="39" y="221"/>
                  </a:cubicBezTo>
                  <a:cubicBezTo>
                    <a:pt x="38" y="220"/>
                    <a:pt x="37" y="219"/>
                    <a:pt x="37" y="221"/>
                  </a:cubicBezTo>
                  <a:cubicBezTo>
                    <a:pt x="36" y="221"/>
                    <a:pt x="36" y="222"/>
                    <a:pt x="36" y="223"/>
                  </a:cubicBezTo>
                  <a:cubicBezTo>
                    <a:pt x="35" y="223"/>
                    <a:pt x="36" y="224"/>
                    <a:pt x="36" y="225"/>
                  </a:cubicBezTo>
                  <a:cubicBezTo>
                    <a:pt x="36" y="226"/>
                    <a:pt x="36" y="226"/>
                    <a:pt x="37" y="226"/>
                  </a:cubicBezTo>
                  <a:cubicBezTo>
                    <a:pt x="37" y="227"/>
                    <a:pt x="37" y="227"/>
                    <a:pt x="37" y="227"/>
                  </a:cubicBezTo>
                  <a:cubicBezTo>
                    <a:pt x="37" y="227"/>
                    <a:pt x="37" y="228"/>
                    <a:pt x="37" y="228"/>
                  </a:cubicBezTo>
                  <a:cubicBezTo>
                    <a:pt x="37" y="228"/>
                    <a:pt x="38" y="229"/>
                    <a:pt x="38" y="229"/>
                  </a:cubicBezTo>
                  <a:cubicBezTo>
                    <a:pt x="38" y="229"/>
                    <a:pt x="37" y="228"/>
                    <a:pt x="37" y="228"/>
                  </a:cubicBezTo>
                  <a:cubicBezTo>
                    <a:pt x="37" y="228"/>
                    <a:pt x="37" y="228"/>
                    <a:pt x="36" y="228"/>
                  </a:cubicBezTo>
                  <a:cubicBezTo>
                    <a:pt x="36" y="228"/>
                    <a:pt x="36" y="228"/>
                    <a:pt x="35" y="228"/>
                  </a:cubicBezTo>
                  <a:cubicBezTo>
                    <a:pt x="35" y="228"/>
                    <a:pt x="34" y="228"/>
                    <a:pt x="34" y="227"/>
                  </a:cubicBezTo>
                  <a:cubicBezTo>
                    <a:pt x="34" y="227"/>
                    <a:pt x="33" y="227"/>
                    <a:pt x="33" y="227"/>
                  </a:cubicBezTo>
                  <a:cubicBezTo>
                    <a:pt x="33" y="226"/>
                    <a:pt x="33" y="226"/>
                    <a:pt x="32" y="226"/>
                  </a:cubicBezTo>
                  <a:cubicBezTo>
                    <a:pt x="32" y="226"/>
                    <a:pt x="32" y="225"/>
                    <a:pt x="32" y="225"/>
                  </a:cubicBezTo>
                  <a:cubicBezTo>
                    <a:pt x="32" y="225"/>
                    <a:pt x="32" y="224"/>
                    <a:pt x="31" y="224"/>
                  </a:cubicBezTo>
                  <a:cubicBezTo>
                    <a:pt x="31" y="224"/>
                    <a:pt x="31" y="225"/>
                    <a:pt x="31" y="225"/>
                  </a:cubicBezTo>
                  <a:cubicBezTo>
                    <a:pt x="31" y="226"/>
                    <a:pt x="31" y="226"/>
                    <a:pt x="31" y="227"/>
                  </a:cubicBezTo>
                  <a:cubicBezTo>
                    <a:pt x="32" y="227"/>
                    <a:pt x="31" y="228"/>
                    <a:pt x="32" y="228"/>
                  </a:cubicBezTo>
                  <a:cubicBezTo>
                    <a:pt x="32" y="228"/>
                    <a:pt x="32" y="228"/>
                    <a:pt x="31" y="228"/>
                  </a:cubicBezTo>
                  <a:cubicBezTo>
                    <a:pt x="31" y="229"/>
                    <a:pt x="32" y="229"/>
                    <a:pt x="32" y="230"/>
                  </a:cubicBezTo>
                  <a:cubicBezTo>
                    <a:pt x="32" y="230"/>
                    <a:pt x="32" y="230"/>
                    <a:pt x="32" y="231"/>
                  </a:cubicBezTo>
                  <a:cubicBezTo>
                    <a:pt x="32" y="231"/>
                    <a:pt x="32" y="231"/>
                    <a:pt x="32" y="231"/>
                  </a:cubicBezTo>
                  <a:cubicBezTo>
                    <a:pt x="31" y="232"/>
                    <a:pt x="30" y="230"/>
                    <a:pt x="30" y="230"/>
                  </a:cubicBezTo>
                  <a:cubicBezTo>
                    <a:pt x="30" y="229"/>
                    <a:pt x="30" y="228"/>
                    <a:pt x="29" y="228"/>
                  </a:cubicBezTo>
                  <a:cubicBezTo>
                    <a:pt x="29" y="229"/>
                    <a:pt x="29" y="229"/>
                    <a:pt x="29" y="229"/>
                  </a:cubicBezTo>
                  <a:cubicBezTo>
                    <a:pt x="29" y="229"/>
                    <a:pt x="28" y="229"/>
                    <a:pt x="28" y="230"/>
                  </a:cubicBezTo>
                  <a:cubicBezTo>
                    <a:pt x="28" y="231"/>
                    <a:pt x="28" y="232"/>
                    <a:pt x="28" y="233"/>
                  </a:cubicBezTo>
                  <a:cubicBezTo>
                    <a:pt x="28" y="233"/>
                    <a:pt x="28" y="234"/>
                    <a:pt x="29" y="234"/>
                  </a:cubicBezTo>
                  <a:cubicBezTo>
                    <a:pt x="29" y="235"/>
                    <a:pt x="30" y="235"/>
                    <a:pt x="30" y="235"/>
                  </a:cubicBezTo>
                  <a:cubicBezTo>
                    <a:pt x="31" y="235"/>
                    <a:pt x="31" y="235"/>
                    <a:pt x="31" y="235"/>
                  </a:cubicBezTo>
                  <a:cubicBezTo>
                    <a:pt x="32" y="236"/>
                    <a:pt x="32" y="236"/>
                    <a:pt x="32" y="235"/>
                  </a:cubicBezTo>
                  <a:cubicBezTo>
                    <a:pt x="32" y="234"/>
                    <a:pt x="32" y="234"/>
                    <a:pt x="33" y="234"/>
                  </a:cubicBezTo>
                  <a:cubicBezTo>
                    <a:pt x="34" y="234"/>
                    <a:pt x="35" y="234"/>
                    <a:pt x="35" y="235"/>
                  </a:cubicBezTo>
                  <a:cubicBezTo>
                    <a:pt x="35" y="235"/>
                    <a:pt x="35" y="235"/>
                    <a:pt x="35" y="235"/>
                  </a:cubicBezTo>
                  <a:cubicBezTo>
                    <a:pt x="36" y="235"/>
                    <a:pt x="36" y="235"/>
                    <a:pt x="36" y="235"/>
                  </a:cubicBezTo>
                  <a:cubicBezTo>
                    <a:pt x="37" y="236"/>
                    <a:pt x="38" y="236"/>
                    <a:pt x="38" y="237"/>
                  </a:cubicBezTo>
                  <a:cubicBezTo>
                    <a:pt x="37" y="237"/>
                    <a:pt x="36" y="237"/>
                    <a:pt x="36" y="237"/>
                  </a:cubicBezTo>
                  <a:cubicBezTo>
                    <a:pt x="36" y="237"/>
                    <a:pt x="34" y="236"/>
                    <a:pt x="34" y="236"/>
                  </a:cubicBezTo>
                  <a:cubicBezTo>
                    <a:pt x="34" y="236"/>
                    <a:pt x="33" y="237"/>
                    <a:pt x="33" y="237"/>
                  </a:cubicBezTo>
                  <a:cubicBezTo>
                    <a:pt x="33" y="239"/>
                    <a:pt x="34" y="240"/>
                    <a:pt x="36" y="241"/>
                  </a:cubicBezTo>
                  <a:cubicBezTo>
                    <a:pt x="36" y="242"/>
                    <a:pt x="37" y="242"/>
                    <a:pt x="37" y="242"/>
                  </a:cubicBezTo>
                  <a:cubicBezTo>
                    <a:pt x="37" y="243"/>
                    <a:pt x="37" y="243"/>
                    <a:pt x="38" y="243"/>
                  </a:cubicBezTo>
                  <a:cubicBezTo>
                    <a:pt x="38" y="244"/>
                    <a:pt x="39" y="244"/>
                    <a:pt x="40" y="244"/>
                  </a:cubicBezTo>
                  <a:cubicBezTo>
                    <a:pt x="40" y="244"/>
                    <a:pt x="40" y="244"/>
                    <a:pt x="40" y="244"/>
                  </a:cubicBezTo>
                  <a:cubicBezTo>
                    <a:pt x="41" y="243"/>
                    <a:pt x="41" y="244"/>
                    <a:pt x="41" y="243"/>
                  </a:cubicBezTo>
                  <a:cubicBezTo>
                    <a:pt x="42" y="243"/>
                    <a:pt x="42" y="243"/>
                    <a:pt x="42" y="243"/>
                  </a:cubicBezTo>
                  <a:cubicBezTo>
                    <a:pt x="42" y="243"/>
                    <a:pt x="42" y="243"/>
                    <a:pt x="43" y="243"/>
                  </a:cubicBezTo>
                  <a:cubicBezTo>
                    <a:pt x="43" y="244"/>
                    <a:pt x="43" y="244"/>
                    <a:pt x="43" y="244"/>
                  </a:cubicBezTo>
                  <a:cubicBezTo>
                    <a:pt x="43" y="244"/>
                    <a:pt x="44" y="244"/>
                    <a:pt x="44" y="244"/>
                  </a:cubicBezTo>
                  <a:cubicBezTo>
                    <a:pt x="44" y="244"/>
                    <a:pt x="46" y="243"/>
                    <a:pt x="46" y="243"/>
                  </a:cubicBezTo>
                  <a:cubicBezTo>
                    <a:pt x="47" y="244"/>
                    <a:pt x="45" y="246"/>
                    <a:pt x="45" y="247"/>
                  </a:cubicBezTo>
                  <a:cubicBezTo>
                    <a:pt x="45" y="247"/>
                    <a:pt x="45" y="248"/>
                    <a:pt x="46" y="248"/>
                  </a:cubicBezTo>
                  <a:cubicBezTo>
                    <a:pt x="46" y="248"/>
                    <a:pt x="46" y="249"/>
                    <a:pt x="46" y="249"/>
                  </a:cubicBezTo>
                  <a:cubicBezTo>
                    <a:pt x="47" y="249"/>
                    <a:pt x="47" y="249"/>
                    <a:pt x="48" y="249"/>
                  </a:cubicBezTo>
                  <a:cubicBezTo>
                    <a:pt x="48" y="248"/>
                    <a:pt x="49" y="248"/>
                    <a:pt x="49" y="247"/>
                  </a:cubicBezTo>
                  <a:cubicBezTo>
                    <a:pt x="50" y="247"/>
                    <a:pt x="50" y="246"/>
                    <a:pt x="50" y="246"/>
                  </a:cubicBezTo>
                  <a:cubicBezTo>
                    <a:pt x="50" y="245"/>
                    <a:pt x="50" y="244"/>
                    <a:pt x="51" y="244"/>
                  </a:cubicBezTo>
                  <a:cubicBezTo>
                    <a:pt x="51" y="243"/>
                    <a:pt x="52" y="243"/>
                    <a:pt x="52" y="243"/>
                  </a:cubicBezTo>
                  <a:cubicBezTo>
                    <a:pt x="52" y="243"/>
                    <a:pt x="52" y="242"/>
                    <a:pt x="52" y="242"/>
                  </a:cubicBezTo>
                  <a:cubicBezTo>
                    <a:pt x="53" y="242"/>
                    <a:pt x="53" y="241"/>
                    <a:pt x="54" y="241"/>
                  </a:cubicBezTo>
                  <a:cubicBezTo>
                    <a:pt x="54" y="241"/>
                    <a:pt x="54" y="241"/>
                    <a:pt x="54" y="241"/>
                  </a:cubicBezTo>
                  <a:cubicBezTo>
                    <a:pt x="54" y="242"/>
                    <a:pt x="53" y="243"/>
                    <a:pt x="54" y="243"/>
                  </a:cubicBezTo>
                  <a:cubicBezTo>
                    <a:pt x="54" y="243"/>
                    <a:pt x="54" y="243"/>
                    <a:pt x="54" y="244"/>
                  </a:cubicBezTo>
                  <a:cubicBezTo>
                    <a:pt x="55" y="244"/>
                    <a:pt x="55" y="244"/>
                    <a:pt x="55" y="244"/>
                  </a:cubicBezTo>
                  <a:cubicBezTo>
                    <a:pt x="56" y="245"/>
                    <a:pt x="56" y="245"/>
                    <a:pt x="57" y="245"/>
                  </a:cubicBezTo>
                  <a:cubicBezTo>
                    <a:pt x="57" y="245"/>
                    <a:pt x="58" y="245"/>
                    <a:pt x="58" y="246"/>
                  </a:cubicBezTo>
                  <a:cubicBezTo>
                    <a:pt x="58" y="246"/>
                    <a:pt x="57" y="246"/>
                    <a:pt x="57" y="246"/>
                  </a:cubicBezTo>
                  <a:cubicBezTo>
                    <a:pt x="56" y="246"/>
                    <a:pt x="56" y="246"/>
                    <a:pt x="56" y="246"/>
                  </a:cubicBezTo>
                  <a:cubicBezTo>
                    <a:pt x="55" y="245"/>
                    <a:pt x="55" y="245"/>
                    <a:pt x="55" y="245"/>
                  </a:cubicBezTo>
                  <a:cubicBezTo>
                    <a:pt x="54" y="245"/>
                    <a:pt x="54" y="245"/>
                    <a:pt x="54" y="245"/>
                  </a:cubicBezTo>
                  <a:cubicBezTo>
                    <a:pt x="54" y="245"/>
                    <a:pt x="53" y="245"/>
                    <a:pt x="53" y="245"/>
                  </a:cubicBezTo>
                  <a:cubicBezTo>
                    <a:pt x="53" y="245"/>
                    <a:pt x="52" y="245"/>
                    <a:pt x="52" y="246"/>
                  </a:cubicBezTo>
                  <a:cubicBezTo>
                    <a:pt x="52" y="246"/>
                    <a:pt x="52" y="247"/>
                    <a:pt x="52" y="247"/>
                  </a:cubicBezTo>
                  <a:cubicBezTo>
                    <a:pt x="52" y="249"/>
                    <a:pt x="53" y="248"/>
                    <a:pt x="54" y="249"/>
                  </a:cubicBezTo>
                  <a:cubicBezTo>
                    <a:pt x="54" y="249"/>
                    <a:pt x="54" y="249"/>
                    <a:pt x="55" y="250"/>
                  </a:cubicBezTo>
                  <a:cubicBezTo>
                    <a:pt x="55" y="250"/>
                    <a:pt x="55" y="250"/>
                    <a:pt x="55" y="250"/>
                  </a:cubicBezTo>
                  <a:cubicBezTo>
                    <a:pt x="54" y="250"/>
                    <a:pt x="54" y="250"/>
                    <a:pt x="54" y="250"/>
                  </a:cubicBezTo>
                  <a:cubicBezTo>
                    <a:pt x="53" y="250"/>
                    <a:pt x="53" y="250"/>
                    <a:pt x="52" y="250"/>
                  </a:cubicBezTo>
                  <a:cubicBezTo>
                    <a:pt x="51" y="250"/>
                    <a:pt x="51" y="250"/>
                    <a:pt x="50" y="250"/>
                  </a:cubicBezTo>
                  <a:cubicBezTo>
                    <a:pt x="50" y="250"/>
                    <a:pt x="49" y="250"/>
                    <a:pt x="49" y="251"/>
                  </a:cubicBezTo>
                  <a:cubicBezTo>
                    <a:pt x="49" y="251"/>
                    <a:pt x="49" y="251"/>
                    <a:pt x="50" y="251"/>
                  </a:cubicBezTo>
                  <a:cubicBezTo>
                    <a:pt x="50" y="252"/>
                    <a:pt x="51" y="252"/>
                    <a:pt x="50" y="252"/>
                  </a:cubicBezTo>
                  <a:cubicBezTo>
                    <a:pt x="50" y="252"/>
                    <a:pt x="50" y="252"/>
                    <a:pt x="50" y="252"/>
                  </a:cubicBezTo>
                  <a:cubicBezTo>
                    <a:pt x="50" y="252"/>
                    <a:pt x="50" y="253"/>
                    <a:pt x="50" y="253"/>
                  </a:cubicBezTo>
                  <a:cubicBezTo>
                    <a:pt x="50" y="253"/>
                    <a:pt x="49" y="253"/>
                    <a:pt x="49" y="253"/>
                  </a:cubicBezTo>
                  <a:cubicBezTo>
                    <a:pt x="49" y="253"/>
                    <a:pt x="50" y="253"/>
                    <a:pt x="50" y="254"/>
                  </a:cubicBezTo>
                  <a:cubicBezTo>
                    <a:pt x="50" y="254"/>
                    <a:pt x="49" y="254"/>
                    <a:pt x="48" y="254"/>
                  </a:cubicBezTo>
                  <a:cubicBezTo>
                    <a:pt x="48" y="254"/>
                    <a:pt x="47" y="255"/>
                    <a:pt x="48" y="255"/>
                  </a:cubicBezTo>
                  <a:cubicBezTo>
                    <a:pt x="48" y="256"/>
                    <a:pt x="49" y="255"/>
                    <a:pt x="49" y="255"/>
                  </a:cubicBezTo>
                  <a:cubicBezTo>
                    <a:pt x="50" y="255"/>
                    <a:pt x="50" y="255"/>
                    <a:pt x="51" y="255"/>
                  </a:cubicBezTo>
                  <a:cubicBezTo>
                    <a:pt x="51" y="255"/>
                    <a:pt x="52" y="256"/>
                    <a:pt x="52" y="256"/>
                  </a:cubicBezTo>
                  <a:cubicBezTo>
                    <a:pt x="51" y="257"/>
                    <a:pt x="50" y="256"/>
                    <a:pt x="49" y="257"/>
                  </a:cubicBezTo>
                  <a:cubicBezTo>
                    <a:pt x="49" y="257"/>
                    <a:pt x="49" y="257"/>
                    <a:pt x="49" y="258"/>
                  </a:cubicBezTo>
                  <a:cubicBezTo>
                    <a:pt x="49" y="258"/>
                    <a:pt x="49" y="259"/>
                    <a:pt x="48" y="259"/>
                  </a:cubicBezTo>
                  <a:cubicBezTo>
                    <a:pt x="48" y="259"/>
                    <a:pt x="48" y="260"/>
                    <a:pt x="48" y="260"/>
                  </a:cubicBezTo>
                  <a:cubicBezTo>
                    <a:pt x="48" y="260"/>
                    <a:pt x="48" y="259"/>
                    <a:pt x="47" y="259"/>
                  </a:cubicBezTo>
                  <a:cubicBezTo>
                    <a:pt x="47" y="259"/>
                    <a:pt x="47" y="260"/>
                    <a:pt x="46" y="260"/>
                  </a:cubicBezTo>
                  <a:cubicBezTo>
                    <a:pt x="46" y="260"/>
                    <a:pt x="46" y="260"/>
                    <a:pt x="45" y="260"/>
                  </a:cubicBezTo>
                  <a:cubicBezTo>
                    <a:pt x="45" y="260"/>
                    <a:pt x="45" y="260"/>
                    <a:pt x="45" y="260"/>
                  </a:cubicBezTo>
                  <a:cubicBezTo>
                    <a:pt x="45" y="261"/>
                    <a:pt x="44" y="260"/>
                    <a:pt x="44" y="260"/>
                  </a:cubicBezTo>
                  <a:cubicBezTo>
                    <a:pt x="43" y="260"/>
                    <a:pt x="43" y="260"/>
                    <a:pt x="43" y="260"/>
                  </a:cubicBezTo>
                  <a:cubicBezTo>
                    <a:pt x="42" y="260"/>
                    <a:pt x="41" y="261"/>
                    <a:pt x="40" y="262"/>
                  </a:cubicBezTo>
                  <a:cubicBezTo>
                    <a:pt x="39" y="262"/>
                    <a:pt x="39" y="263"/>
                    <a:pt x="40" y="263"/>
                  </a:cubicBezTo>
                  <a:cubicBezTo>
                    <a:pt x="41" y="263"/>
                    <a:pt x="42" y="263"/>
                    <a:pt x="43" y="263"/>
                  </a:cubicBezTo>
                  <a:cubicBezTo>
                    <a:pt x="43" y="264"/>
                    <a:pt x="44" y="263"/>
                    <a:pt x="44" y="263"/>
                  </a:cubicBezTo>
                  <a:cubicBezTo>
                    <a:pt x="44" y="264"/>
                    <a:pt x="46" y="264"/>
                    <a:pt x="46" y="264"/>
                  </a:cubicBezTo>
                  <a:cubicBezTo>
                    <a:pt x="47" y="264"/>
                    <a:pt x="48" y="264"/>
                    <a:pt x="48" y="264"/>
                  </a:cubicBezTo>
                  <a:cubicBezTo>
                    <a:pt x="49" y="264"/>
                    <a:pt x="49" y="264"/>
                    <a:pt x="49" y="264"/>
                  </a:cubicBezTo>
                  <a:cubicBezTo>
                    <a:pt x="50" y="264"/>
                    <a:pt x="51" y="264"/>
                    <a:pt x="51" y="264"/>
                  </a:cubicBezTo>
                  <a:cubicBezTo>
                    <a:pt x="52" y="263"/>
                    <a:pt x="53" y="264"/>
                    <a:pt x="54" y="264"/>
                  </a:cubicBezTo>
                  <a:cubicBezTo>
                    <a:pt x="54" y="265"/>
                    <a:pt x="51" y="264"/>
                    <a:pt x="51" y="264"/>
                  </a:cubicBezTo>
                  <a:cubicBezTo>
                    <a:pt x="50" y="264"/>
                    <a:pt x="49" y="264"/>
                    <a:pt x="49" y="264"/>
                  </a:cubicBezTo>
                  <a:cubicBezTo>
                    <a:pt x="48" y="264"/>
                    <a:pt x="48" y="265"/>
                    <a:pt x="47" y="265"/>
                  </a:cubicBezTo>
                  <a:cubicBezTo>
                    <a:pt x="47" y="265"/>
                    <a:pt x="47" y="265"/>
                    <a:pt x="47" y="266"/>
                  </a:cubicBezTo>
                  <a:cubicBezTo>
                    <a:pt x="46" y="266"/>
                    <a:pt x="46" y="265"/>
                    <a:pt x="46" y="266"/>
                  </a:cubicBezTo>
                  <a:cubicBezTo>
                    <a:pt x="45" y="266"/>
                    <a:pt x="45" y="267"/>
                    <a:pt x="46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47" y="268"/>
                    <a:pt x="47" y="267"/>
                    <a:pt x="47" y="268"/>
                  </a:cubicBezTo>
                  <a:cubicBezTo>
                    <a:pt x="47" y="268"/>
                    <a:pt x="47" y="268"/>
                    <a:pt x="48" y="268"/>
                  </a:cubicBezTo>
                  <a:cubicBezTo>
                    <a:pt x="48" y="269"/>
                    <a:pt x="48" y="269"/>
                    <a:pt x="48" y="269"/>
                  </a:cubicBezTo>
                  <a:cubicBezTo>
                    <a:pt x="49" y="269"/>
                    <a:pt x="49" y="269"/>
                    <a:pt x="50" y="269"/>
                  </a:cubicBezTo>
                  <a:cubicBezTo>
                    <a:pt x="50" y="270"/>
                    <a:pt x="50" y="269"/>
                    <a:pt x="51" y="270"/>
                  </a:cubicBezTo>
                  <a:cubicBezTo>
                    <a:pt x="51" y="270"/>
                    <a:pt x="51" y="270"/>
                    <a:pt x="52" y="270"/>
                  </a:cubicBezTo>
                  <a:cubicBezTo>
                    <a:pt x="52" y="270"/>
                    <a:pt x="52" y="270"/>
                    <a:pt x="53" y="270"/>
                  </a:cubicBezTo>
                  <a:cubicBezTo>
                    <a:pt x="54" y="270"/>
                    <a:pt x="54" y="270"/>
                    <a:pt x="54" y="271"/>
                  </a:cubicBezTo>
                  <a:cubicBezTo>
                    <a:pt x="54" y="271"/>
                    <a:pt x="54" y="272"/>
                    <a:pt x="54" y="272"/>
                  </a:cubicBezTo>
                  <a:cubicBezTo>
                    <a:pt x="53" y="272"/>
                    <a:pt x="53" y="272"/>
                    <a:pt x="53" y="272"/>
                  </a:cubicBezTo>
                  <a:cubicBezTo>
                    <a:pt x="52" y="271"/>
                    <a:pt x="52" y="271"/>
                    <a:pt x="52" y="271"/>
                  </a:cubicBezTo>
                  <a:cubicBezTo>
                    <a:pt x="51" y="271"/>
                    <a:pt x="51" y="271"/>
                    <a:pt x="50" y="270"/>
                  </a:cubicBezTo>
                  <a:cubicBezTo>
                    <a:pt x="49" y="270"/>
                    <a:pt x="49" y="270"/>
                    <a:pt x="48" y="269"/>
                  </a:cubicBezTo>
                  <a:cubicBezTo>
                    <a:pt x="48" y="269"/>
                    <a:pt x="47" y="269"/>
                    <a:pt x="47" y="269"/>
                  </a:cubicBezTo>
                  <a:cubicBezTo>
                    <a:pt x="47" y="269"/>
                    <a:pt x="47" y="269"/>
                    <a:pt x="47" y="268"/>
                  </a:cubicBezTo>
                  <a:cubicBezTo>
                    <a:pt x="46" y="268"/>
                    <a:pt x="46" y="268"/>
                    <a:pt x="46" y="268"/>
                  </a:cubicBezTo>
                  <a:cubicBezTo>
                    <a:pt x="46" y="267"/>
                    <a:pt x="45" y="267"/>
                    <a:pt x="45" y="267"/>
                  </a:cubicBezTo>
                  <a:cubicBezTo>
                    <a:pt x="45" y="266"/>
                    <a:pt x="45" y="266"/>
                    <a:pt x="45" y="266"/>
                  </a:cubicBezTo>
                  <a:cubicBezTo>
                    <a:pt x="44" y="266"/>
                    <a:pt x="44" y="265"/>
                    <a:pt x="43" y="265"/>
                  </a:cubicBezTo>
                  <a:cubicBezTo>
                    <a:pt x="42" y="265"/>
                    <a:pt x="41" y="266"/>
                    <a:pt x="40" y="267"/>
                  </a:cubicBezTo>
                  <a:cubicBezTo>
                    <a:pt x="40" y="267"/>
                    <a:pt x="39" y="268"/>
                    <a:pt x="39" y="268"/>
                  </a:cubicBezTo>
                  <a:cubicBezTo>
                    <a:pt x="39" y="268"/>
                    <a:pt x="39" y="269"/>
                    <a:pt x="39" y="269"/>
                  </a:cubicBezTo>
                  <a:cubicBezTo>
                    <a:pt x="39" y="270"/>
                    <a:pt x="40" y="270"/>
                    <a:pt x="40" y="270"/>
                  </a:cubicBezTo>
                  <a:cubicBezTo>
                    <a:pt x="41" y="271"/>
                    <a:pt x="41" y="270"/>
                    <a:pt x="42" y="271"/>
                  </a:cubicBezTo>
                  <a:cubicBezTo>
                    <a:pt x="42" y="271"/>
                    <a:pt x="42" y="271"/>
                    <a:pt x="42" y="271"/>
                  </a:cubicBezTo>
                  <a:cubicBezTo>
                    <a:pt x="43" y="271"/>
                    <a:pt x="42" y="272"/>
                    <a:pt x="42" y="272"/>
                  </a:cubicBezTo>
                  <a:cubicBezTo>
                    <a:pt x="42" y="272"/>
                    <a:pt x="41" y="272"/>
                    <a:pt x="41" y="272"/>
                  </a:cubicBezTo>
                  <a:cubicBezTo>
                    <a:pt x="40" y="272"/>
                    <a:pt x="38" y="272"/>
                    <a:pt x="39" y="273"/>
                  </a:cubicBezTo>
                  <a:cubicBezTo>
                    <a:pt x="39" y="273"/>
                    <a:pt x="40" y="273"/>
                    <a:pt x="40" y="273"/>
                  </a:cubicBezTo>
                  <a:cubicBezTo>
                    <a:pt x="40" y="273"/>
                    <a:pt x="40" y="273"/>
                    <a:pt x="41" y="274"/>
                  </a:cubicBezTo>
                  <a:cubicBezTo>
                    <a:pt x="41" y="274"/>
                    <a:pt x="41" y="274"/>
                    <a:pt x="41" y="274"/>
                  </a:cubicBezTo>
                  <a:cubicBezTo>
                    <a:pt x="42" y="274"/>
                    <a:pt x="42" y="274"/>
                    <a:pt x="42" y="274"/>
                  </a:cubicBezTo>
                  <a:cubicBezTo>
                    <a:pt x="43" y="273"/>
                    <a:pt x="43" y="273"/>
                    <a:pt x="44" y="273"/>
                  </a:cubicBezTo>
                  <a:cubicBezTo>
                    <a:pt x="44" y="272"/>
                    <a:pt x="46" y="272"/>
                    <a:pt x="46" y="273"/>
                  </a:cubicBezTo>
                  <a:cubicBezTo>
                    <a:pt x="46" y="274"/>
                    <a:pt x="44" y="275"/>
                    <a:pt x="43" y="275"/>
                  </a:cubicBezTo>
                  <a:cubicBezTo>
                    <a:pt x="43" y="275"/>
                    <a:pt x="40" y="277"/>
                    <a:pt x="42" y="278"/>
                  </a:cubicBezTo>
                  <a:cubicBezTo>
                    <a:pt x="43" y="278"/>
                    <a:pt x="44" y="278"/>
                    <a:pt x="45" y="278"/>
                  </a:cubicBezTo>
                  <a:cubicBezTo>
                    <a:pt x="45" y="277"/>
                    <a:pt x="46" y="277"/>
                    <a:pt x="47" y="277"/>
                  </a:cubicBezTo>
                  <a:cubicBezTo>
                    <a:pt x="47" y="278"/>
                    <a:pt x="44" y="278"/>
                    <a:pt x="43" y="278"/>
                  </a:cubicBezTo>
                  <a:cubicBezTo>
                    <a:pt x="42" y="278"/>
                    <a:pt x="40" y="278"/>
                    <a:pt x="39" y="278"/>
                  </a:cubicBezTo>
                  <a:cubicBezTo>
                    <a:pt x="38" y="278"/>
                    <a:pt x="38" y="278"/>
                    <a:pt x="37" y="278"/>
                  </a:cubicBezTo>
                  <a:cubicBezTo>
                    <a:pt x="36" y="278"/>
                    <a:pt x="37" y="280"/>
                    <a:pt x="37" y="280"/>
                  </a:cubicBezTo>
                  <a:cubicBezTo>
                    <a:pt x="38" y="281"/>
                    <a:pt x="40" y="282"/>
                    <a:pt x="42" y="281"/>
                  </a:cubicBezTo>
                  <a:cubicBezTo>
                    <a:pt x="42" y="281"/>
                    <a:pt x="43" y="282"/>
                    <a:pt x="44" y="281"/>
                  </a:cubicBezTo>
                  <a:cubicBezTo>
                    <a:pt x="44" y="281"/>
                    <a:pt x="44" y="281"/>
                    <a:pt x="44" y="281"/>
                  </a:cubicBezTo>
                  <a:cubicBezTo>
                    <a:pt x="45" y="281"/>
                    <a:pt x="46" y="280"/>
                    <a:pt x="47" y="280"/>
                  </a:cubicBezTo>
                  <a:cubicBezTo>
                    <a:pt x="48" y="280"/>
                    <a:pt x="49" y="280"/>
                    <a:pt x="51" y="280"/>
                  </a:cubicBezTo>
                  <a:cubicBezTo>
                    <a:pt x="51" y="279"/>
                    <a:pt x="52" y="279"/>
                    <a:pt x="52" y="279"/>
                  </a:cubicBezTo>
                  <a:cubicBezTo>
                    <a:pt x="53" y="278"/>
                    <a:pt x="54" y="278"/>
                    <a:pt x="54" y="277"/>
                  </a:cubicBezTo>
                  <a:cubicBezTo>
                    <a:pt x="55" y="276"/>
                    <a:pt x="54" y="275"/>
                    <a:pt x="54" y="274"/>
                  </a:cubicBezTo>
                  <a:cubicBezTo>
                    <a:pt x="54" y="274"/>
                    <a:pt x="54" y="273"/>
                    <a:pt x="53" y="273"/>
                  </a:cubicBezTo>
                  <a:cubicBezTo>
                    <a:pt x="53" y="273"/>
                    <a:pt x="53" y="273"/>
                    <a:pt x="53" y="273"/>
                  </a:cubicBezTo>
                  <a:cubicBezTo>
                    <a:pt x="53" y="273"/>
                    <a:pt x="54" y="272"/>
                    <a:pt x="54" y="272"/>
                  </a:cubicBezTo>
                  <a:cubicBezTo>
                    <a:pt x="54" y="272"/>
                    <a:pt x="55" y="272"/>
                    <a:pt x="55" y="272"/>
                  </a:cubicBezTo>
                  <a:cubicBezTo>
                    <a:pt x="55" y="272"/>
                    <a:pt x="55" y="272"/>
                    <a:pt x="55" y="272"/>
                  </a:cubicBezTo>
                  <a:cubicBezTo>
                    <a:pt x="56" y="271"/>
                    <a:pt x="56" y="271"/>
                    <a:pt x="56" y="271"/>
                  </a:cubicBezTo>
                  <a:cubicBezTo>
                    <a:pt x="56" y="270"/>
                    <a:pt x="56" y="270"/>
                    <a:pt x="56" y="270"/>
                  </a:cubicBezTo>
                  <a:cubicBezTo>
                    <a:pt x="56" y="270"/>
                    <a:pt x="57" y="270"/>
                    <a:pt x="57" y="270"/>
                  </a:cubicBezTo>
                  <a:cubicBezTo>
                    <a:pt x="57" y="269"/>
                    <a:pt x="57" y="269"/>
                    <a:pt x="58" y="269"/>
                  </a:cubicBezTo>
                  <a:cubicBezTo>
                    <a:pt x="58" y="268"/>
                    <a:pt x="58" y="268"/>
                    <a:pt x="58" y="267"/>
                  </a:cubicBezTo>
                  <a:cubicBezTo>
                    <a:pt x="59" y="267"/>
                    <a:pt x="59" y="266"/>
                    <a:pt x="59" y="266"/>
                  </a:cubicBezTo>
                  <a:cubicBezTo>
                    <a:pt x="60" y="266"/>
                    <a:pt x="60" y="266"/>
                    <a:pt x="60" y="265"/>
                  </a:cubicBezTo>
                  <a:cubicBezTo>
                    <a:pt x="60" y="265"/>
                    <a:pt x="60" y="265"/>
                    <a:pt x="60" y="265"/>
                  </a:cubicBezTo>
                  <a:cubicBezTo>
                    <a:pt x="60" y="265"/>
                    <a:pt x="61" y="265"/>
                    <a:pt x="61" y="265"/>
                  </a:cubicBezTo>
                  <a:cubicBezTo>
                    <a:pt x="61" y="264"/>
                    <a:pt x="61" y="264"/>
                    <a:pt x="61" y="264"/>
                  </a:cubicBezTo>
                  <a:cubicBezTo>
                    <a:pt x="61" y="264"/>
                    <a:pt x="61" y="264"/>
                    <a:pt x="62" y="263"/>
                  </a:cubicBezTo>
                  <a:cubicBezTo>
                    <a:pt x="63" y="262"/>
                    <a:pt x="65" y="259"/>
                    <a:pt x="65" y="258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6" y="258"/>
                    <a:pt x="66" y="258"/>
                    <a:pt x="66" y="257"/>
                  </a:cubicBezTo>
                  <a:cubicBezTo>
                    <a:pt x="66" y="257"/>
                    <a:pt x="66" y="257"/>
                    <a:pt x="66" y="257"/>
                  </a:cubicBezTo>
                  <a:cubicBezTo>
                    <a:pt x="67" y="256"/>
                    <a:pt x="71" y="252"/>
                    <a:pt x="71" y="251"/>
                  </a:cubicBezTo>
                  <a:cubicBezTo>
                    <a:pt x="71" y="250"/>
                    <a:pt x="72" y="250"/>
                    <a:pt x="72" y="250"/>
                  </a:cubicBezTo>
                  <a:cubicBezTo>
                    <a:pt x="72" y="250"/>
                    <a:pt x="73" y="249"/>
                    <a:pt x="72" y="250"/>
                  </a:cubicBezTo>
                  <a:cubicBezTo>
                    <a:pt x="72" y="251"/>
                    <a:pt x="68" y="256"/>
                    <a:pt x="68" y="256"/>
                  </a:cubicBezTo>
                  <a:cubicBezTo>
                    <a:pt x="68" y="256"/>
                    <a:pt x="67" y="257"/>
                    <a:pt x="67" y="257"/>
                  </a:cubicBezTo>
                  <a:cubicBezTo>
                    <a:pt x="66" y="259"/>
                    <a:pt x="65" y="260"/>
                    <a:pt x="64" y="261"/>
                  </a:cubicBezTo>
                  <a:cubicBezTo>
                    <a:pt x="64" y="262"/>
                    <a:pt x="64" y="263"/>
                    <a:pt x="63" y="264"/>
                  </a:cubicBezTo>
                  <a:cubicBezTo>
                    <a:pt x="62" y="264"/>
                    <a:pt x="62" y="265"/>
                    <a:pt x="61" y="265"/>
                  </a:cubicBezTo>
                  <a:cubicBezTo>
                    <a:pt x="60" y="267"/>
                    <a:pt x="60" y="269"/>
                    <a:pt x="59" y="270"/>
                  </a:cubicBezTo>
                  <a:cubicBezTo>
                    <a:pt x="59" y="271"/>
                    <a:pt x="59" y="271"/>
                    <a:pt x="59" y="271"/>
                  </a:cubicBezTo>
                  <a:cubicBezTo>
                    <a:pt x="58" y="271"/>
                    <a:pt x="59" y="272"/>
                    <a:pt x="59" y="272"/>
                  </a:cubicBezTo>
                  <a:cubicBezTo>
                    <a:pt x="58" y="273"/>
                    <a:pt x="58" y="273"/>
                    <a:pt x="58" y="274"/>
                  </a:cubicBezTo>
                  <a:cubicBezTo>
                    <a:pt x="59" y="273"/>
                    <a:pt x="60" y="274"/>
                    <a:pt x="61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8" y="274"/>
                    <a:pt x="58" y="275"/>
                    <a:pt x="58" y="275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8" y="274"/>
                    <a:pt x="58" y="274"/>
                    <a:pt x="58" y="274"/>
                  </a:cubicBezTo>
                  <a:cubicBezTo>
                    <a:pt x="57" y="275"/>
                    <a:pt x="57" y="275"/>
                    <a:pt x="58" y="277"/>
                  </a:cubicBezTo>
                  <a:cubicBezTo>
                    <a:pt x="56" y="277"/>
                    <a:pt x="56" y="278"/>
                    <a:pt x="55" y="279"/>
                  </a:cubicBezTo>
                  <a:cubicBezTo>
                    <a:pt x="55" y="280"/>
                    <a:pt x="55" y="280"/>
                    <a:pt x="55" y="281"/>
                  </a:cubicBezTo>
                  <a:cubicBezTo>
                    <a:pt x="54" y="282"/>
                    <a:pt x="54" y="284"/>
                    <a:pt x="55" y="284"/>
                  </a:cubicBezTo>
                  <a:cubicBezTo>
                    <a:pt x="55" y="284"/>
                    <a:pt x="57" y="280"/>
                    <a:pt x="58" y="282"/>
                  </a:cubicBezTo>
                  <a:cubicBezTo>
                    <a:pt x="57" y="283"/>
                    <a:pt x="57" y="285"/>
                    <a:pt x="57" y="286"/>
                  </a:cubicBezTo>
                  <a:cubicBezTo>
                    <a:pt x="57" y="286"/>
                    <a:pt x="56" y="286"/>
                    <a:pt x="56" y="286"/>
                  </a:cubicBezTo>
                  <a:cubicBezTo>
                    <a:pt x="56" y="287"/>
                    <a:pt x="56" y="287"/>
                    <a:pt x="56" y="287"/>
                  </a:cubicBezTo>
                  <a:cubicBezTo>
                    <a:pt x="56" y="287"/>
                    <a:pt x="57" y="288"/>
                    <a:pt x="57" y="288"/>
                  </a:cubicBezTo>
                  <a:cubicBezTo>
                    <a:pt x="57" y="288"/>
                    <a:pt x="57" y="288"/>
                    <a:pt x="57" y="289"/>
                  </a:cubicBezTo>
                  <a:cubicBezTo>
                    <a:pt x="55" y="288"/>
                    <a:pt x="56" y="291"/>
                    <a:pt x="56" y="292"/>
                  </a:cubicBezTo>
                  <a:cubicBezTo>
                    <a:pt x="56" y="293"/>
                    <a:pt x="55" y="294"/>
                    <a:pt x="55" y="296"/>
                  </a:cubicBezTo>
                  <a:cubicBezTo>
                    <a:pt x="55" y="297"/>
                    <a:pt x="55" y="298"/>
                    <a:pt x="55" y="299"/>
                  </a:cubicBezTo>
                  <a:cubicBezTo>
                    <a:pt x="55" y="299"/>
                    <a:pt x="55" y="300"/>
                    <a:pt x="55" y="300"/>
                  </a:cubicBezTo>
                  <a:cubicBezTo>
                    <a:pt x="55" y="301"/>
                    <a:pt x="55" y="301"/>
                    <a:pt x="55" y="301"/>
                  </a:cubicBezTo>
                  <a:cubicBezTo>
                    <a:pt x="54" y="301"/>
                    <a:pt x="54" y="302"/>
                    <a:pt x="54" y="302"/>
                  </a:cubicBezTo>
                  <a:cubicBezTo>
                    <a:pt x="56" y="303"/>
                    <a:pt x="57" y="302"/>
                    <a:pt x="58" y="300"/>
                  </a:cubicBezTo>
                  <a:cubicBezTo>
                    <a:pt x="59" y="298"/>
                    <a:pt x="60" y="298"/>
                    <a:pt x="60" y="295"/>
                  </a:cubicBezTo>
                  <a:cubicBezTo>
                    <a:pt x="60" y="294"/>
                    <a:pt x="59" y="291"/>
                    <a:pt x="60" y="290"/>
                  </a:cubicBezTo>
                  <a:cubicBezTo>
                    <a:pt x="61" y="290"/>
                    <a:pt x="62" y="290"/>
                    <a:pt x="62" y="290"/>
                  </a:cubicBezTo>
                  <a:cubicBezTo>
                    <a:pt x="63" y="290"/>
                    <a:pt x="64" y="289"/>
                    <a:pt x="64" y="289"/>
                  </a:cubicBezTo>
                  <a:cubicBezTo>
                    <a:pt x="65" y="291"/>
                    <a:pt x="63" y="291"/>
                    <a:pt x="62" y="292"/>
                  </a:cubicBezTo>
                  <a:cubicBezTo>
                    <a:pt x="62" y="293"/>
                    <a:pt x="62" y="293"/>
                    <a:pt x="62" y="293"/>
                  </a:cubicBezTo>
                  <a:cubicBezTo>
                    <a:pt x="62" y="294"/>
                    <a:pt x="61" y="294"/>
                    <a:pt x="61" y="294"/>
                  </a:cubicBezTo>
                  <a:cubicBezTo>
                    <a:pt x="60" y="294"/>
                    <a:pt x="61" y="296"/>
                    <a:pt x="61" y="296"/>
                  </a:cubicBezTo>
                  <a:cubicBezTo>
                    <a:pt x="61" y="298"/>
                    <a:pt x="62" y="300"/>
                    <a:pt x="63" y="300"/>
                  </a:cubicBezTo>
                  <a:cubicBezTo>
                    <a:pt x="65" y="299"/>
                    <a:pt x="64" y="299"/>
                    <a:pt x="65" y="298"/>
                  </a:cubicBezTo>
                  <a:cubicBezTo>
                    <a:pt x="65" y="297"/>
                    <a:pt x="65" y="297"/>
                    <a:pt x="66" y="297"/>
                  </a:cubicBezTo>
                  <a:cubicBezTo>
                    <a:pt x="67" y="298"/>
                    <a:pt x="67" y="299"/>
                    <a:pt x="68" y="300"/>
                  </a:cubicBezTo>
                  <a:cubicBezTo>
                    <a:pt x="68" y="301"/>
                    <a:pt x="69" y="301"/>
                    <a:pt x="69" y="302"/>
                  </a:cubicBezTo>
                  <a:cubicBezTo>
                    <a:pt x="70" y="303"/>
                    <a:pt x="70" y="304"/>
                    <a:pt x="71" y="303"/>
                  </a:cubicBezTo>
                  <a:cubicBezTo>
                    <a:pt x="71" y="303"/>
                    <a:pt x="71" y="301"/>
                    <a:pt x="71" y="301"/>
                  </a:cubicBezTo>
                  <a:cubicBezTo>
                    <a:pt x="70" y="300"/>
                    <a:pt x="70" y="300"/>
                    <a:pt x="70" y="299"/>
                  </a:cubicBezTo>
                  <a:cubicBezTo>
                    <a:pt x="70" y="299"/>
                    <a:pt x="71" y="299"/>
                    <a:pt x="72" y="299"/>
                  </a:cubicBezTo>
                  <a:cubicBezTo>
                    <a:pt x="72" y="298"/>
                    <a:pt x="72" y="297"/>
                    <a:pt x="72" y="297"/>
                  </a:cubicBezTo>
                  <a:cubicBezTo>
                    <a:pt x="72" y="295"/>
                    <a:pt x="72" y="295"/>
                    <a:pt x="72" y="294"/>
                  </a:cubicBezTo>
                  <a:cubicBezTo>
                    <a:pt x="72" y="293"/>
                    <a:pt x="72" y="292"/>
                    <a:pt x="73" y="292"/>
                  </a:cubicBezTo>
                  <a:cubicBezTo>
                    <a:pt x="74" y="292"/>
                    <a:pt x="74" y="293"/>
                    <a:pt x="74" y="294"/>
                  </a:cubicBezTo>
                  <a:cubicBezTo>
                    <a:pt x="75" y="294"/>
                    <a:pt x="78" y="293"/>
                    <a:pt x="77" y="295"/>
                  </a:cubicBezTo>
                  <a:cubicBezTo>
                    <a:pt x="76" y="295"/>
                    <a:pt x="74" y="295"/>
                    <a:pt x="74" y="295"/>
                  </a:cubicBezTo>
                  <a:cubicBezTo>
                    <a:pt x="73" y="296"/>
                    <a:pt x="74" y="297"/>
                    <a:pt x="73" y="297"/>
                  </a:cubicBezTo>
                  <a:cubicBezTo>
                    <a:pt x="73" y="299"/>
                    <a:pt x="72" y="299"/>
                    <a:pt x="72" y="300"/>
                  </a:cubicBezTo>
                  <a:cubicBezTo>
                    <a:pt x="71" y="300"/>
                    <a:pt x="71" y="301"/>
                    <a:pt x="72" y="302"/>
                  </a:cubicBezTo>
                  <a:cubicBezTo>
                    <a:pt x="72" y="303"/>
                    <a:pt x="72" y="303"/>
                    <a:pt x="72" y="303"/>
                  </a:cubicBezTo>
                  <a:cubicBezTo>
                    <a:pt x="72" y="304"/>
                    <a:pt x="72" y="304"/>
                    <a:pt x="72" y="304"/>
                  </a:cubicBezTo>
                  <a:cubicBezTo>
                    <a:pt x="72" y="305"/>
                    <a:pt x="73" y="305"/>
                    <a:pt x="73" y="305"/>
                  </a:cubicBezTo>
                  <a:cubicBezTo>
                    <a:pt x="73" y="305"/>
                    <a:pt x="73" y="306"/>
                    <a:pt x="74" y="306"/>
                  </a:cubicBezTo>
                  <a:cubicBezTo>
                    <a:pt x="74" y="307"/>
                    <a:pt x="75" y="307"/>
                    <a:pt x="75" y="307"/>
                  </a:cubicBezTo>
                  <a:cubicBezTo>
                    <a:pt x="76" y="307"/>
                    <a:pt x="76" y="308"/>
                    <a:pt x="77" y="308"/>
                  </a:cubicBezTo>
                  <a:cubicBezTo>
                    <a:pt x="77" y="308"/>
                    <a:pt x="78" y="308"/>
                    <a:pt x="78" y="308"/>
                  </a:cubicBezTo>
                  <a:cubicBezTo>
                    <a:pt x="79" y="309"/>
                    <a:pt x="79" y="312"/>
                    <a:pt x="78" y="312"/>
                  </a:cubicBezTo>
                  <a:cubicBezTo>
                    <a:pt x="77" y="312"/>
                    <a:pt x="77" y="314"/>
                    <a:pt x="76" y="315"/>
                  </a:cubicBezTo>
                  <a:cubicBezTo>
                    <a:pt x="76" y="317"/>
                    <a:pt x="76" y="318"/>
                    <a:pt x="76" y="319"/>
                  </a:cubicBezTo>
                  <a:cubicBezTo>
                    <a:pt x="75" y="322"/>
                    <a:pt x="74" y="324"/>
                    <a:pt x="72" y="326"/>
                  </a:cubicBezTo>
                  <a:cubicBezTo>
                    <a:pt x="72" y="327"/>
                    <a:pt x="71" y="327"/>
                    <a:pt x="70" y="328"/>
                  </a:cubicBezTo>
                  <a:cubicBezTo>
                    <a:pt x="69" y="329"/>
                    <a:pt x="69" y="330"/>
                    <a:pt x="69" y="332"/>
                  </a:cubicBezTo>
                  <a:cubicBezTo>
                    <a:pt x="69" y="333"/>
                    <a:pt x="70" y="337"/>
                    <a:pt x="71" y="338"/>
                  </a:cubicBezTo>
                  <a:cubicBezTo>
                    <a:pt x="70" y="339"/>
                    <a:pt x="70" y="336"/>
                    <a:pt x="69" y="335"/>
                  </a:cubicBezTo>
                  <a:cubicBezTo>
                    <a:pt x="69" y="333"/>
                    <a:pt x="68" y="333"/>
                    <a:pt x="66" y="333"/>
                  </a:cubicBezTo>
                  <a:cubicBezTo>
                    <a:pt x="66" y="334"/>
                    <a:pt x="66" y="336"/>
                    <a:pt x="67" y="337"/>
                  </a:cubicBezTo>
                  <a:cubicBezTo>
                    <a:pt x="67" y="338"/>
                    <a:pt x="68" y="340"/>
                    <a:pt x="69" y="341"/>
                  </a:cubicBezTo>
                  <a:cubicBezTo>
                    <a:pt x="69" y="341"/>
                    <a:pt x="70" y="341"/>
                    <a:pt x="70" y="342"/>
                  </a:cubicBezTo>
                  <a:cubicBezTo>
                    <a:pt x="71" y="343"/>
                    <a:pt x="72" y="349"/>
                    <a:pt x="74" y="348"/>
                  </a:cubicBezTo>
                  <a:cubicBezTo>
                    <a:pt x="74" y="346"/>
                    <a:pt x="73" y="344"/>
                    <a:pt x="73" y="341"/>
                  </a:cubicBezTo>
                  <a:cubicBezTo>
                    <a:pt x="73" y="340"/>
                    <a:pt x="72" y="338"/>
                    <a:pt x="74" y="338"/>
                  </a:cubicBezTo>
                  <a:cubicBezTo>
                    <a:pt x="75" y="337"/>
                    <a:pt x="75" y="338"/>
                    <a:pt x="76" y="339"/>
                  </a:cubicBezTo>
                  <a:cubicBezTo>
                    <a:pt x="76" y="339"/>
                    <a:pt x="77" y="339"/>
                    <a:pt x="77" y="339"/>
                  </a:cubicBezTo>
                  <a:cubicBezTo>
                    <a:pt x="78" y="340"/>
                    <a:pt x="78" y="340"/>
                    <a:pt x="78" y="341"/>
                  </a:cubicBezTo>
                  <a:cubicBezTo>
                    <a:pt x="79" y="341"/>
                    <a:pt x="80" y="342"/>
                    <a:pt x="81" y="343"/>
                  </a:cubicBezTo>
                  <a:cubicBezTo>
                    <a:pt x="82" y="344"/>
                    <a:pt x="83" y="346"/>
                    <a:pt x="86" y="346"/>
                  </a:cubicBezTo>
                  <a:cubicBezTo>
                    <a:pt x="87" y="344"/>
                    <a:pt x="86" y="344"/>
                    <a:pt x="85" y="343"/>
                  </a:cubicBezTo>
                  <a:cubicBezTo>
                    <a:pt x="85" y="342"/>
                    <a:pt x="85" y="340"/>
                    <a:pt x="85" y="339"/>
                  </a:cubicBezTo>
                  <a:cubicBezTo>
                    <a:pt x="85" y="336"/>
                    <a:pt x="86" y="338"/>
                    <a:pt x="87" y="339"/>
                  </a:cubicBezTo>
                  <a:cubicBezTo>
                    <a:pt x="89" y="340"/>
                    <a:pt x="89" y="340"/>
                    <a:pt x="89" y="342"/>
                  </a:cubicBezTo>
                  <a:cubicBezTo>
                    <a:pt x="90" y="342"/>
                    <a:pt x="91" y="343"/>
                    <a:pt x="93" y="343"/>
                  </a:cubicBezTo>
                  <a:cubicBezTo>
                    <a:pt x="93" y="343"/>
                    <a:pt x="94" y="343"/>
                    <a:pt x="94" y="343"/>
                  </a:cubicBezTo>
                  <a:cubicBezTo>
                    <a:pt x="94" y="343"/>
                    <a:pt x="95" y="342"/>
                    <a:pt x="95" y="342"/>
                  </a:cubicBezTo>
                  <a:cubicBezTo>
                    <a:pt x="96" y="342"/>
                    <a:pt x="97" y="342"/>
                    <a:pt x="97" y="341"/>
                  </a:cubicBezTo>
                  <a:cubicBezTo>
                    <a:pt x="98" y="341"/>
                    <a:pt x="98" y="340"/>
                    <a:pt x="99" y="339"/>
                  </a:cubicBezTo>
                  <a:cubicBezTo>
                    <a:pt x="100" y="338"/>
                    <a:pt x="100" y="338"/>
                    <a:pt x="101" y="338"/>
                  </a:cubicBezTo>
                  <a:cubicBezTo>
                    <a:pt x="102" y="338"/>
                    <a:pt x="102" y="339"/>
                    <a:pt x="102" y="339"/>
                  </a:cubicBezTo>
                  <a:cubicBezTo>
                    <a:pt x="102" y="339"/>
                    <a:pt x="102" y="339"/>
                    <a:pt x="103" y="339"/>
                  </a:cubicBezTo>
                  <a:cubicBezTo>
                    <a:pt x="103" y="339"/>
                    <a:pt x="104" y="339"/>
                    <a:pt x="104" y="339"/>
                  </a:cubicBezTo>
                  <a:cubicBezTo>
                    <a:pt x="105" y="339"/>
                    <a:pt x="106" y="338"/>
                    <a:pt x="105" y="337"/>
                  </a:cubicBezTo>
                  <a:cubicBezTo>
                    <a:pt x="105" y="336"/>
                    <a:pt x="104" y="336"/>
                    <a:pt x="104" y="336"/>
                  </a:cubicBezTo>
                  <a:cubicBezTo>
                    <a:pt x="104" y="335"/>
                    <a:pt x="104" y="335"/>
                    <a:pt x="104" y="334"/>
                  </a:cubicBezTo>
                  <a:cubicBezTo>
                    <a:pt x="105" y="334"/>
                    <a:pt x="106" y="334"/>
                    <a:pt x="108" y="334"/>
                  </a:cubicBezTo>
                  <a:cubicBezTo>
                    <a:pt x="109" y="334"/>
                    <a:pt x="110" y="334"/>
                    <a:pt x="111" y="334"/>
                  </a:cubicBezTo>
                  <a:cubicBezTo>
                    <a:pt x="112" y="334"/>
                    <a:pt x="113" y="333"/>
                    <a:pt x="113" y="333"/>
                  </a:cubicBezTo>
                  <a:cubicBezTo>
                    <a:pt x="114" y="332"/>
                    <a:pt x="115" y="332"/>
                    <a:pt x="117" y="332"/>
                  </a:cubicBezTo>
                  <a:cubicBezTo>
                    <a:pt x="117" y="333"/>
                    <a:pt x="117" y="333"/>
                    <a:pt x="117" y="334"/>
                  </a:cubicBezTo>
                  <a:cubicBezTo>
                    <a:pt x="115" y="333"/>
                    <a:pt x="114" y="335"/>
                    <a:pt x="113" y="336"/>
                  </a:cubicBezTo>
                  <a:cubicBezTo>
                    <a:pt x="112" y="336"/>
                    <a:pt x="112" y="335"/>
                    <a:pt x="111" y="335"/>
                  </a:cubicBezTo>
                  <a:cubicBezTo>
                    <a:pt x="110" y="336"/>
                    <a:pt x="110" y="336"/>
                    <a:pt x="110" y="337"/>
                  </a:cubicBezTo>
                  <a:cubicBezTo>
                    <a:pt x="110" y="337"/>
                    <a:pt x="109" y="337"/>
                    <a:pt x="109" y="337"/>
                  </a:cubicBezTo>
                  <a:cubicBezTo>
                    <a:pt x="108" y="337"/>
                    <a:pt x="109" y="337"/>
                    <a:pt x="108" y="338"/>
                  </a:cubicBezTo>
                  <a:cubicBezTo>
                    <a:pt x="107" y="339"/>
                    <a:pt x="107" y="340"/>
                    <a:pt x="106" y="341"/>
                  </a:cubicBezTo>
                  <a:cubicBezTo>
                    <a:pt x="106" y="342"/>
                    <a:pt x="106" y="342"/>
                    <a:pt x="105" y="342"/>
                  </a:cubicBezTo>
                  <a:cubicBezTo>
                    <a:pt x="105" y="342"/>
                    <a:pt x="105" y="343"/>
                    <a:pt x="105" y="343"/>
                  </a:cubicBezTo>
                  <a:cubicBezTo>
                    <a:pt x="105" y="343"/>
                    <a:pt x="104" y="343"/>
                    <a:pt x="104" y="343"/>
                  </a:cubicBezTo>
                  <a:cubicBezTo>
                    <a:pt x="104" y="343"/>
                    <a:pt x="103" y="344"/>
                    <a:pt x="103" y="344"/>
                  </a:cubicBezTo>
                  <a:cubicBezTo>
                    <a:pt x="103" y="345"/>
                    <a:pt x="103" y="345"/>
                    <a:pt x="103" y="345"/>
                  </a:cubicBezTo>
                  <a:cubicBezTo>
                    <a:pt x="103" y="346"/>
                    <a:pt x="103" y="346"/>
                    <a:pt x="103" y="346"/>
                  </a:cubicBezTo>
                  <a:cubicBezTo>
                    <a:pt x="102" y="347"/>
                    <a:pt x="101" y="350"/>
                    <a:pt x="102" y="352"/>
                  </a:cubicBezTo>
                  <a:cubicBezTo>
                    <a:pt x="102" y="354"/>
                    <a:pt x="104" y="356"/>
                    <a:pt x="105" y="357"/>
                  </a:cubicBezTo>
                  <a:cubicBezTo>
                    <a:pt x="105" y="358"/>
                    <a:pt x="105" y="359"/>
                    <a:pt x="106" y="359"/>
                  </a:cubicBezTo>
                  <a:cubicBezTo>
                    <a:pt x="106" y="360"/>
                    <a:pt x="106" y="360"/>
                    <a:pt x="106" y="361"/>
                  </a:cubicBezTo>
                  <a:cubicBezTo>
                    <a:pt x="106" y="361"/>
                    <a:pt x="107" y="361"/>
                    <a:pt x="107" y="361"/>
                  </a:cubicBezTo>
                  <a:cubicBezTo>
                    <a:pt x="107" y="362"/>
                    <a:pt x="107" y="362"/>
                    <a:pt x="107" y="362"/>
                  </a:cubicBezTo>
                  <a:cubicBezTo>
                    <a:pt x="108" y="364"/>
                    <a:pt x="111" y="365"/>
                    <a:pt x="110" y="367"/>
                  </a:cubicBezTo>
                  <a:cubicBezTo>
                    <a:pt x="110" y="368"/>
                    <a:pt x="109" y="369"/>
                    <a:pt x="110" y="370"/>
                  </a:cubicBezTo>
                  <a:cubicBezTo>
                    <a:pt x="111" y="370"/>
                    <a:pt x="111" y="370"/>
                    <a:pt x="112" y="370"/>
                  </a:cubicBezTo>
                  <a:cubicBezTo>
                    <a:pt x="113" y="370"/>
                    <a:pt x="112" y="370"/>
                    <a:pt x="113" y="369"/>
                  </a:cubicBezTo>
                  <a:cubicBezTo>
                    <a:pt x="113" y="369"/>
                    <a:pt x="114" y="369"/>
                    <a:pt x="115" y="368"/>
                  </a:cubicBezTo>
                  <a:cubicBezTo>
                    <a:pt x="115" y="368"/>
                    <a:pt x="115" y="366"/>
                    <a:pt x="116" y="367"/>
                  </a:cubicBezTo>
                  <a:cubicBezTo>
                    <a:pt x="118" y="367"/>
                    <a:pt x="118" y="369"/>
                    <a:pt x="119" y="367"/>
                  </a:cubicBezTo>
                  <a:cubicBezTo>
                    <a:pt x="119" y="366"/>
                    <a:pt x="119" y="364"/>
                    <a:pt x="121" y="365"/>
                  </a:cubicBezTo>
                  <a:cubicBezTo>
                    <a:pt x="122" y="365"/>
                    <a:pt x="123" y="366"/>
                    <a:pt x="122" y="367"/>
                  </a:cubicBezTo>
                  <a:cubicBezTo>
                    <a:pt x="122" y="368"/>
                    <a:pt x="121" y="369"/>
                    <a:pt x="121" y="370"/>
                  </a:cubicBezTo>
                  <a:cubicBezTo>
                    <a:pt x="120" y="370"/>
                    <a:pt x="119" y="371"/>
                    <a:pt x="119" y="372"/>
                  </a:cubicBezTo>
                  <a:cubicBezTo>
                    <a:pt x="119" y="372"/>
                    <a:pt x="120" y="373"/>
                    <a:pt x="120" y="373"/>
                  </a:cubicBezTo>
                  <a:cubicBezTo>
                    <a:pt x="120" y="373"/>
                    <a:pt x="120" y="374"/>
                    <a:pt x="119" y="374"/>
                  </a:cubicBezTo>
                  <a:cubicBezTo>
                    <a:pt x="119" y="375"/>
                    <a:pt x="119" y="375"/>
                    <a:pt x="119" y="375"/>
                  </a:cubicBezTo>
                  <a:cubicBezTo>
                    <a:pt x="119" y="375"/>
                    <a:pt x="118" y="375"/>
                    <a:pt x="118" y="375"/>
                  </a:cubicBezTo>
                  <a:cubicBezTo>
                    <a:pt x="118" y="375"/>
                    <a:pt x="118" y="376"/>
                    <a:pt x="118" y="376"/>
                  </a:cubicBezTo>
                  <a:cubicBezTo>
                    <a:pt x="118" y="376"/>
                    <a:pt x="117" y="377"/>
                    <a:pt x="117" y="377"/>
                  </a:cubicBezTo>
                  <a:cubicBezTo>
                    <a:pt x="116" y="377"/>
                    <a:pt x="116" y="378"/>
                    <a:pt x="117" y="379"/>
                  </a:cubicBezTo>
                  <a:cubicBezTo>
                    <a:pt x="116" y="380"/>
                    <a:pt x="115" y="380"/>
                    <a:pt x="115" y="381"/>
                  </a:cubicBezTo>
                  <a:cubicBezTo>
                    <a:pt x="114" y="382"/>
                    <a:pt x="115" y="382"/>
                    <a:pt x="116" y="383"/>
                  </a:cubicBezTo>
                  <a:cubicBezTo>
                    <a:pt x="116" y="384"/>
                    <a:pt x="116" y="385"/>
                    <a:pt x="116" y="386"/>
                  </a:cubicBezTo>
                  <a:cubicBezTo>
                    <a:pt x="115" y="387"/>
                    <a:pt x="115" y="387"/>
                    <a:pt x="115" y="388"/>
                  </a:cubicBezTo>
                  <a:cubicBezTo>
                    <a:pt x="115" y="389"/>
                    <a:pt x="115" y="390"/>
                    <a:pt x="115" y="391"/>
                  </a:cubicBezTo>
                  <a:cubicBezTo>
                    <a:pt x="115" y="392"/>
                    <a:pt x="115" y="394"/>
                    <a:pt x="115" y="394"/>
                  </a:cubicBezTo>
                  <a:cubicBezTo>
                    <a:pt x="114" y="396"/>
                    <a:pt x="112" y="395"/>
                    <a:pt x="112" y="396"/>
                  </a:cubicBezTo>
                  <a:cubicBezTo>
                    <a:pt x="112" y="397"/>
                    <a:pt x="113" y="397"/>
                    <a:pt x="113" y="398"/>
                  </a:cubicBezTo>
                  <a:cubicBezTo>
                    <a:pt x="113" y="398"/>
                    <a:pt x="113" y="398"/>
                    <a:pt x="113" y="399"/>
                  </a:cubicBezTo>
                  <a:cubicBezTo>
                    <a:pt x="112" y="399"/>
                    <a:pt x="112" y="398"/>
                    <a:pt x="111" y="398"/>
                  </a:cubicBezTo>
                  <a:cubicBezTo>
                    <a:pt x="110" y="397"/>
                    <a:pt x="110" y="397"/>
                    <a:pt x="109" y="397"/>
                  </a:cubicBezTo>
                  <a:cubicBezTo>
                    <a:pt x="109" y="396"/>
                    <a:pt x="108" y="396"/>
                    <a:pt x="108" y="395"/>
                  </a:cubicBezTo>
                  <a:cubicBezTo>
                    <a:pt x="107" y="395"/>
                    <a:pt x="106" y="396"/>
                    <a:pt x="106" y="397"/>
                  </a:cubicBezTo>
                  <a:cubicBezTo>
                    <a:pt x="104" y="397"/>
                    <a:pt x="101" y="394"/>
                    <a:pt x="99" y="396"/>
                  </a:cubicBezTo>
                  <a:cubicBezTo>
                    <a:pt x="101" y="396"/>
                    <a:pt x="100" y="399"/>
                    <a:pt x="101" y="400"/>
                  </a:cubicBezTo>
                  <a:cubicBezTo>
                    <a:pt x="100" y="400"/>
                    <a:pt x="98" y="400"/>
                    <a:pt x="97" y="400"/>
                  </a:cubicBezTo>
                  <a:cubicBezTo>
                    <a:pt x="96" y="401"/>
                    <a:pt x="96" y="402"/>
                    <a:pt x="95" y="403"/>
                  </a:cubicBezTo>
                  <a:cubicBezTo>
                    <a:pt x="95" y="403"/>
                    <a:pt x="94" y="404"/>
                    <a:pt x="94" y="404"/>
                  </a:cubicBezTo>
                  <a:cubicBezTo>
                    <a:pt x="93" y="404"/>
                    <a:pt x="93" y="404"/>
                    <a:pt x="92" y="403"/>
                  </a:cubicBezTo>
                  <a:cubicBezTo>
                    <a:pt x="92" y="402"/>
                    <a:pt x="93" y="402"/>
                    <a:pt x="93" y="402"/>
                  </a:cubicBezTo>
                  <a:cubicBezTo>
                    <a:pt x="93" y="401"/>
                    <a:pt x="94" y="401"/>
                    <a:pt x="93" y="400"/>
                  </a:cubicBezTo>
                  <a:cubicBezTo>
                    <a:pt x="92" y="399"/>
                    <a:pt x="93" y="400"/>
                    <a:pt x="92" y="400"/>
                  </a:cubicBezTo>
                  <a:cubicBezTo>
                    <a:pt x="91" y="401"/>
                    <a:pt x="91" y="401"/>
                    <a:pt x="90" y="401"/>
                  </a:cubicBezTo>
                  <a:cubicBezTo>
                    <a:pt x="90" y="400"/>
                    <a:pt x="90" y="399"/>
                    <a:pt x="89" y="398"/>
                  </a:cubicBezTo>
                  <a:cubicBezTo>
                    <a:pt x="89" y="398"/>
                    <a:pt x="88" y="396"/>
                    <a:pt x="87" y="396"/>
                  </a:cubicBezTo>
                  <a:cubicBezTo>
                    <a:pt x="86" y="395"/>
                    <a:pt x="84" y="395"/>
                    <a:pt x="83" y="395"/>
                  </a:cubicBezTo>
                  <a:cubicBezTo>
                    <a:pt x="81" y="396"/>
                    <a:pt x="80" y="397"/>
                    <a:pt x="80" y="399"/>
                  </a:cubicBezTo>
                  <a:cubicBezTo>
                    <a:pt x="81" y="400"/>
                    <a:pt x="83" y="401"/>
                    <a:pt x="82" y="401"/>
                  </a:cubicBezTo>
                  <a:cubicBezTo>
                    <a:pt x="81" y="402"/>
                    <a:pt x="78" y="398"/>
                    <a:pt x="77" y="399"/>
                  </a:cubicBezTo>
                  <a:cubicBezTo>
                    <a:pt x="78" y="401"/>
                    <a:pt x="79" y="402"/>
                    <a:pt x="81" y="404"/>
                  </a:cubicBezTo>
                  <a:cubicBezTo>
                    <a:pt x="82" y="405"/>
                    <a:pt x="84" y="404"/>
                    <a:pt x="84" y="406"/>
                  </a:cubicBezTo>
                  <a:cubicBezTo>
                    <a:pt x="85" y="406"/>
                    <a:pt x="85" y="407"/>
                    <a:pt x="86" y="407"/>
                  </a:cubicBezTo>
                  <a:cubicBezTo>
                    <a:pt x="86" y="408"/>
                    <a:pt x="87" y="408"/>
                    <a:pt x="88" y="409"/>
                  </a:cubicBezTo>
                  <a:cubicBezTo>
                    <a:pt x="87" y="409"/>
                    <a:pt x="86" y="411"/>
                    <a:pt x="86" y="411"/>
                  </a:cubicBezTo>
                  <a:cubicBezTo>
                    <a:pt x="85" y="412"/>
                    <a:pt x="85" y="414"/>
                    <a:pt x="85" y="416"/>
                  </a:cubicBezTo>
                  <a:cubicBezTo>
                    <a:pt x="85" y="416"/>
                    <a:pt x="84" y="415"/>
                    <a:pt x="84" y="415"/>
                  </a:cubicBezTo>
                  <a:cubicBezTo>
                    <a:pt x="84" y="416"/>
                    <a:pt x="83" y="417"/>
                    <a:pt x="83" y="417"/>
                  </a:cubicBezTo>
                  <a:cubicBezTo>
                    <a:pt x="82" y="417"/>
                    <a:pt x="81" y="417"/>
                    <a:pt x="80" y="417"/>
                  </a:cubicBezTo>
                  <a:cubicBezTo>
                    <a:pt x="80" y="418"/>
                    <a:pt x="79" y="418"/>
                    <a:pt x="79" y="418"/>
                  </a:cubicBezTo>
                  <a:cubicBezTo>
                    <a:pt x="79" y="419"/>
                    <a:pt x="79" y="418"/>
                    <a:pt x="78" y="419"/>
                  </a:cubicBezTo>
                  <a:cubicBezTo>
                    <a:pt x="77" y="420"/>
                    <a:pt x="77" y="421"/>
                    <a:pt x="78" y="422"/>
                  </a:cubicBezTo>
                  <a:cubicBezTo>
                    <a:pt x="78" y="422"/>
                    <a:pt x="79" y="422"/>
                    <a:pt x="80" y="422"/>
                  </a:cubicBezTo>
                  <a:cubicBezTo>
                    <a:pt x="80" y="422"/>
                    <a:pt x="80" y="422"/>
                    <a:pt x="80" y="423"/>
                  </a:cubicBezTo>
                  <a:cubicBezTo>
                    <a:pt x="81" y="423"/>
                    <a:pt x="82" y="423"/>
                    <a:pt x="82" y="423"/>
                  </a:cubicBezTo>
                  <a:cubicBezTo>
                    <a:pt x="84" y="423"/>
                    <a:pt x="84" y="420"/>
                    <a:pt x="85" y="419"/>
                  </a:cubicBezTo>
                  <a:cubicBezTo>
                    <a:pt x="86" y="417"/>
                    <a:pt x="87" y="417"/>
                    <a:pt x="88" y="416"/>
                  </a:cubicBezTo>
                  <a:cubicBezTo>
                    <a:pt x="90" y="415"/>
                    <a:pt x="92" y="415"/>
                    <a:pt x="94" y="415"/>
                  </a:cubicBezTo>
                  <a:cubicBezTo>
                    <a:pt x="94" y="416"/>
                    <a:pt x="93" y="417"/>
                    <a:pt x="93" y="417"/>
                  </a:cubicBezTo>
                  <a:cubicBezTo>
                    <a:pt x="93" y="418"/>
                    <a:pt x="93" y="418"/>
                    <a:pt x="93" y="418"/>
                  </a:cubicBezTo>
                  <a:cubicBezTo>
                    <a:pt x="93" y="420"/>
                    <a:pt x="95" y="422"/>
                    <a:pt x="93" y="422"/>
                  </a:cubicBezTo>
                  <a:cubicBezTo>
                    <a:pt x="93" y="422"/>
                    <a:pt x="93" y="423"/>
                    <a:pt x="93" y="423"/>
                  </a:cubicBezTo>
                  <a:cubicBezTo>
                    <a:pt x="93" y="424"/>
                    <a:pt x="93" y="425"/>
                    <a:pt x="93" y="426"/>
                  </a:cubicBezTo>
                  <a:cubicBezTo>
                    <a:pt x="93" y="427"/>
                    <a:pt x="92" y="428"/>
                    <a:pt x="93" y="429"/>
                  </a:cubicBezTo>
                  <a:cubicBezTo>
                    <a:pt x="93" y="430"/>
                    <a:pt x="94" y="431"/>
                    <a:pt x="94" y="432"/>
                  </a:cubicBezTo>
                  <a:cubicBezTo>
                    <a:pt x="94" y="432"/>
                    <a:pt x="93" y="432"/>
                    <a:pt x="93" y="433"/>
                  </a:cubicBezTo>
                  <a:cubicBezTo>
                    <a:pt x="93" y="433"/>
                    <a:pt x="93" y="434"/>
                    <a:pt x="93" y="434"/>
                  </a:cubicBezTo>
                  <a:cubicBezTo>
                    <a:pt x="92" y="435"/>
                    <a:pt x="92" y="435"/>
                    <a:pt x="92" y="436"/>
                  </a:cubicBezTo>
                  <a:cubicBezTo>
                    <a:pt x="92" y="437"/>
                    <a:pt x="92" y="438"/>
                    <a:pt x="92" y="438"/>
                  </a:cubicBezTo>
                  <a:cubicBezTo>
                    <a:pt x="92" y="439"/>
                    <a:pt x="91" y="438"/>
                    <a:pt x="91" y="439"/>
                  </a:cubicBezTo>
                  <a:cubicBezTo>
                    <a:pt x="91" y="439"/>
                    <a:pt x="91" y="440"/>
                    <a:pt x="90" y="440"/>
                  </a:cubicBezTo>
                  <a:cubicBezTo>
                    <a:pt x="90" y="442"/>
                    <a:pt x="90" y="441"/>
                    <a:pt x="89" y="442"/>
                  </a:cubicBezTo>
                  <a:cubicBezTo>
                    <a:pt x="88" y="442"/>
                    <a:pt x="88" y="443"/>
                    <a:pt x="87" y="443"/>
                  </a:cubicBezTo>
                  <a:cubicBezTo>
                    <a:pt x="87" y="443"/>
                    <a:pt x="86" y="444"/>
                    <a:pt x="86" y="444"/>
                  </a:cubicBezTo>
                  <a:cubicBezTo>
                    <a:pt x="86" y="444"/>
                    <a:pt x="85" y="444"/>
                    <a:pt x="85" y="444"/>
                  </a:cubicBezTo>
                  <a:cubicBezTo>
                    <a:pt x="85" y="444"/>
                    <a:pt x="84" y="445"/>
                    <a:pt x="84" y="446"/>
                  </a:cubicBezTo>
                  <a:cubicBezTo>
                    <a:pt x="83" y="446"/>
                    <a:pt x="82" y="446"/>
                    <a:pt x="81" y="446"/>
                  </a:cubicBezTo>
                  <a:cubicBezTo>
                    <a:pt x="81" y="446"/>
                    <a:pt x="80" y="447"/>
                    <a:pt x="80" y="447"/>
                  </a:cubicBezTo>
                  <a:cubicBezTo>
                    <a:pt x="80" y="447"/>
                    <a:pt x="79" y="447"/>
                    <a:pt x="79" y="447"/>
                  </a:cubicBezTo>
                  <a:cubicBezTo>
                    <a:pt x="79" y="447"/>
                    <a:pt x="78" y="447"/>
                    <a:pt x="77" y="448"/>
                  </a:cubicBezTo>
                  <a:cubicBezTo>
                    <a:pt x="77" y="448"/>
                    <a:pt x="77" y="449"/>
                    <a:pt x="76" y="449"/>
                  </a:cubicBezTo>
                  <a:cubicBezTo>
                    <a:pt x="75" y="450"/>
                    <a:pt x="73" y="450"/>
                    <a:pt x="72" y="449"/>
                  </a:cubicBezTo>
                  <a:cubicBezTo>
                    <a:pt x="71" y="449"/>
                    <a:pt x="72" y="448"/>
                    <a:pt x="71" y="449"/>
                  </a:cubicBezTo>
                  <a:cubicBezTo>
                    <a:pt x="70" y="450"/>
                    <a:pt x="70" y="450"/>
                    <a:pt x="70" y="451"/>
                  </a:cubicBezTo>
                  <a:cubicBezTo>
                    <a:pt x="69" y="452"/>
                    <a:pt x="68" y="451"/>
                    <a:pt x="67" y="452"/>
                  </a:cubicBezTo>
                  <a:cubicBezTo>
                    <a:pt x="67" y="452"/>
                    <a:pt x="67" y="454"/>
                    <a:pt x="67" y="455"/>
                  </a:cubicBezTo>
                  <a:cubicBezTo>
                    <a:pt x="66" y="456"/>
                    <a:pt x="65" y="455"/>
                    <a:pt x="64" y="457"/>
                  </a:cubicBezTo>
                  <a:cubicBezTo>
                    <a:pt x="66" y="457"/>
                    <a:pt x="68" y="457"/>
                    <a:pt x="69" y="457"/>
                  </a:cubicBezTo>
                  <a:cubicBezTo>
                    <a:pt x="70" y="458"/>
                    <a:pt x="69" y="458"/>
                    <a:pt x="69" y="459"/>
                  </a:cubicBezTo>
                  <a:cubicBezTo>
                    <a:pt x="68" y="460"/>
                    <a:pt x="68" y="460"/>
                    <a:pt x="66" y="461"/>
                  </a:cubicBezTo>
                  <a:cubicBezTo>
                    <a:pt x="66" y="461"/>
                    <a:pt x="65" y="461"/>
                    <a:pt x="65" y="462"/>
                  </a:cubicBezTo>
                  <a:cubicBezTo>
                    <a:pt x="65" y="463"/>
                    <a:pt x="65" y="463"/>
                    <a:pt x="66" y="464"/>
                  </a:cubicBezTo>
                  <a:cubicBezTo>
                    <a:pt x="68" y="464"/>
                    <a:pt x="69" y="464"/>
                    <a:pt x="70" y="464"/>
                  </a:cubicBezTo>
                  <a:cubicBezTo>
                    <a:pt x="70" y="464"/>
                    <a:pt x="71" y="464"/>
                    <a:pt x="71" y="464"/>
                  </a:cubicBezTo>
                  <a:cubicBezTo>
                    <a:pt x="71" y="465"/>
                    <a:pt x="71" y="465"/>
                    <a:pt x="71" y="465"/>
                  </a:cubicBezTo>
                  <a:cubicBezTo>
                    <a:pt x="72" y="465"/>
                    <a:pt x="72" y="465"/>
                    <a:pt x="73" y="465"/>
                  </a:cubicBezTo>
                  <a:cubicBezTo>
                    <a:pt x="74" y="465"/>
                    <a:pt x="76" y="465"/>
                    <a:pt x="77" y="466"/>
                  </a:cubicBezTo>
                  <a:cubicBezTo>
                    <a:pt x="77" y="466"/>
                    <a:pt x="77" y="466"/>
                    <a:pt x="77" y="466"/>
                  </a:cubicBezTo>
                  <a:cubicBezTo>
                    <a:pt x="78" y="467"/>
                    <a:pt x="78" y="467"/>
                    <a:pt x="79" y="467"/>
                  </a:cubicBezTo>
                  <a:cubicBezTo>
                    <a:pt x="80" y="466"/>
                    <a:pt x="79" y="465"/>
                    <a:pt x="79" y="464"/>
                  </a:cubicBezTo>
                  <a:cubicBezTo>
                    <a:pt x="80" y="464"/>
                    <a:pt x="81" y="464"/>
                    <a:pt x="82" y="464"/>
                  </a:cubicBezTo>
                  <a:cubicBezTo>
                    <a:pt x="84" y="464"/>
                    <a:pt x="84" y="463"/>
                    <a:pt x="85" y="463"/>
                  </a:cubicBezTo>
                  <a:cubicBezTo>
                    <a:pt x="86" y="462"/>
                    <a:pt x="87" y="462"/>
                    <a:pt x="88" y="464"/>
                  </a:cubicBezTo>
                  <a:cubicBezTo>
                    <a:pt x="88" y="464"/>
                    <a:pt x="87" y="466"/>
                    <a:pt x="88" y="467"/>
                  </a:cubicBezTo>
                  <a:cubicBezTo>
                    <a:pt x="88" y="467"/>
                    <a:pt x="89" y="467"/>
                    <a:pt x="89" y="467"/>
                  </a:cubicBezTo>
                  <a:cubicBezTo>
                    <a:pt x="90" y="468"/>
                    <a:pt x="90" y="468"/>
                    <a:pt x="90" y="468"/>
                  </a:cubicBezTo>
                  <a:cubicBezTo>
                    <a:pt x="91" y="469"/>
                    <a:pt x="92" y="468"/>
                    <a:pt x="93" y="468"/>
                  </a:cubicBezTo>
                  <a:cubicBezTo>
                    <a:pt x="94" y="468"/>
                    <a:pt x="94" y="468"/>
                    <a:pt x="95" y="468"/>
                  </a:cubicBezTo>
                  <a:cubicBezTo>
                    <a:pt x="96" y="467"/>
                    <a:pt x="96" y="467"/>
                    <a:pt x="96" y="465"/>
                  </a:cubicBezTo>
                  <a:cubicBezTo>
                    <a:pt x="96" y="464"/>
                    <a:pt x="96" y="464"/>
                    <a:pt x="97" y="464"/>
                  </a:cubicBezTo>
                  <a:cubicBezTo>
                    <a:pt x="98" y="464"/>
                    <a:pt x="99" y="464"/>
                    <a:pt x="99" y="465"/>
                  </a:cubicBezTo>
                  <a:cubicBezTo>
                    <a:pt x="99" y="465"/>
                    <a:pt x="99" y="466"/>
                    <a:pt x="99" y="467"/>
                  </a:cubicBezTo>
                  <a:cubicBezTo>
                    <a:pt x="100" y="467"/>
                    <a:pt x="100" y="467"/>
                    <a:pt x="101" y="468"/>
                  </a:cubicBezTo>
                  <a:cubicBezTo>
                    <a:pt x="102" y="468"/>
                    <a:pt x="103" y="469"/>
                    <a:pt x="104" y="470"/>
                  </a:cubicBezTo>
                  <a:cubicBezTo>
                    <a:pt x="104" y="471"/>
                    <a:pt x="104" y="472"/>
                    <a:pt x="105" y="472"/>
                  </a:cubicBezTo>
                  <a:cubicBezTo>
                    <a:pt x="106" y="472"/>
                    <a:pt x="107" y="472"/>
                    <a:pt x="107" y="472"/>
                  </a:cubicBezTo>
                  <a:cubicBezTo>
                    <a:pt x="108" y="473"/>
                    <a:pt x="108" y="473"/>
                    <a:pt x="110" y="474"/>
                  </a:cubicBezTo>
                  <a:cubicBezTo>
                    <a:pt x="111" y="474"/>
                    <a:pt x="112" y="474"/>
                    <a:pt x="114" y="474"/>
                  </a:cubicBezTo>
                  <a:cubicBezTo>
                    <a:pt x="115" y="474"/>
                    <a:pt x="116" y="474"/>
                    <a:pt x="116" y="473"/>
                  </a:cubicBezTo>
                  <a:cubicBezTo>
                    <a:pt x="117" y="472"/>
                    <a:pt x="115" y="471"/>
                    <a:pt x="116" y="470"/>
                  </a:cubicBezTo>
                  <a:cubicBezTo>
                    <a:pt x="117" y="469"/>
                    <a:pt x="117" y="469"/>
                    <a:pt x="118" y="469"/>
                  </a:cubicBezTo>
                  <a:cubicBezTo>
                    <a:pt x="118" y="469"/>
                    <a:pt x="118" y="469"/>
                    <a:pt x="119" y="469"/>
                  </a:cubicBezTo>
                  <a:cubicBezTo>
                    <a:pt x="119" y="469"/>
                    <a:pt x="119" y="468"/>
                    <a:pt x="120" y="468"/>
                  </a:cubicBezTo>
                  <a:cubicBezTo>
                    <a:pt x="120" y="468"/>
                    <a:pt x="121" y="468"/>
                    <a:pt x="121" y="468"/>
                  </a:cubicBezTo>
                  <a:cubicBezTo>
                    <a:pt x="121" y="468"/>
                    <a:pt x="122" y="467"/>
                    <a:pt x="122" y="467"/>
                  </a:cubicBezTo>
                  <a:cubicBezTo>
                    <a:pt x="123" y="466"/>
                    <a:pt x="125" y="467"/>
                    <a:pt x="126" y="466"/>
                  </a:cubicBezTo>
                  <a:cubicBezTo>
                    <a:pt x="126" y="466"/>
                    <a:pt x="126" y="465"/>
                    <a:pt x="127" y="465"/>
                  </a:cubicBezTo>
                  <a:cubicBezTo>
                    <a:pt x="127" y="464"/>
                    <a:pt x="128" y="465"/>
                    <a:pt x="128" y="464"/>
                  </a:cubicBezTo>
                  <a:cubicBezTo>
                    <a:pt x="129" y="464"/>
                    <a:pt x="128" y="464"/>
                    <a:pt x="129" y="464"/>
                  </a:cubicBezTo>
                  <a:cubicBezTo>
                    <a:pt x="129" y="464"/>
                    <a:pt x="126" y="466"/>
                    <a:pt x="126" y="466"/>
                  </a:cubicBezTo>
                  <a:cubicBezTo>
                    <a:pt x="125" y="467"/>
                    <a:pt x="125" y="467"/>
                    <a:pt x="125" y="468"/>
                  </a:cubicBezTo>
                  <a:cubicBezTo>
                    <a:pt x="125" y="469"/>
                    <a:pt x="124" y="469"/>
                    <a:pt x="123" y="470"/>
                  </a:cubicBezTo>
                  <a:cubicBezTo>
                    <a:pt x="122" y="471"/>
                    <a:pt x="121" y="471"/>
                    <a:pt x="121" y="472"/>
                  </a:cubicBezTo>
                  <a:cubicBezTo>
                    <a:pt x="120" y="472"/>
                    <a:pt x="120" y="473"/>
                    <a:pt x="120" y="474"/>
                  </a:cubicBezTo>
                  <a:cubicBezTo>
                    <a:pt x="120" y="474"/>
                    <a:pt x="120" y="474"/>
                    <a:pt x="120" y="474"/>
                  </a:cubicBezTo>
                  <a:cubicBezTo>
                    <a:pt x="119" y="475"/>
                    <a:pt x="119" y="475"/>
                    <a:pt x="119" y="476"/>
                  </a:cubicBezTo>
                  <a:cubicBezTo>
                    <a:pt x="118" y="477"/>
                    <a:pt x="119" y="479"/>
                    <a:pt x="117" y="479"/>
                  </a:cubicBezTo>
                  <a:cubicBezTo>
                    <a:pt x="116" y="479"/>
                    <a:pt x="115" y="479"/>
                    <a:pt x="115" y="479"/>
                  </a:cubicBezTo>
                  <a:cubicBezTo>
                    <a:pt x="114" y="479"/>
                    <a:pt x="114" y="479"/>
                    <a:pt x="113" y="479"/>
                  </a:cubicBezTo>
                  <a:cubicBezTo>
                    <a:pt x="113" y="480"/>
                    <a:pt x="113" y="480"/>
                    <a:pt x="112" y="481"/>
                  </a:cubicBezTo>
                  <a:cubicBezTo>
                    <a:pt x="111" y="481"/>
                    <a:pt x="110" y="480"/>
                    <a:pt x="109" y="480"/>
                  </a:cubicBezTo>
                  <a:cubicBezTo>
                    <a:pt x="108" y="479"/>
                    <a:pt x="106" y="479"/>
                    <a:pt x="104" y="479"/>
                  </a:cubicBezTo>
                  <a:cubicBezTo>
                    <a:pt x="102" y="479"/>
                    <a:pt x="100" y="479"/>
                    <a:pt x="98" y="479"/>
                  </a:cubicBezTo>
                  <a:cubicBezTo>
                    <a:pt x="97" y="479"/>
                    <a:pt x="95" y="479"/>
                    <a:pt x="94" y="479"/>
                  </a:cubicBezTo>
                  <a:cubicBezTo>
                    <a:pt x="92" y="479"/>
                    <a:pt x="90" y="479"/>
                    <a:pt x="90" y="481"/>
                  </a:cubicBezTo>
                  <a:cubicBezTo>
                    <a:pt x="90" y="482"/>
                    <a:pt x="90" y="483"/>
                    <a:pt x="90" y="483"/>
                  </a:cubicBezTo>
                  <a:cubicBezTo>
                    <a:pt x="90" y="483"/>
                    <a:pt x="90" y="484"/>
                    <a:pt x="90" y="484"/>
                  </a:cubicBezTo>
                  <a:cubicBezTo>
                    <a:pt x="90" y="485"/>
                    <a:pt x="90" y="486"/>
                    <a:pt x="90" y="486"/>
                  </a:cubicBezTo>
                  <a:cubicBezTo>
                    <a:pt x="90" y="487"/>
                    <a:pt x="90" y="488"/>
                    <a:pt x="89" y="488"/>
                  </a:cubicBezTo>
                  <a:cubicBezTo>
                    <a:pt x="88" y="488"/>
                    <a:pt x="87" y="488"/>
                    <a:pt x="86" y="488"/>
                  </a:cubicBezTo>
                  <a:cubicBezTo>
                    <a:pt x="86" y="488"/>
                    <a:pt x="85" y="485"/>
                    <a:pt x="84" y="487"/>
                  </a:cubicBezTo>
                  <a:cubicBezTo>
                    <a:pt x="83" y="488"/>
                    <a:pt x="83" y="490"/>
                    <a:pt x="83" y="492"/>
                  </a:cubicBezTo>
                  <a:cubicBezTo>
                    <a:pt x="83" y="493"/>
                    <a:pt x="83" y="493"/>
                    <a:pt x="83" y="494"/>
                  </a:cubicBezTo>
                  <a:cubicBezTo>
                    <a:pt x="83" y="495"/>
                    <a:pt x="82" y="496"/>
                    <a:pt x="82" y="497"/>
                  </a:cubicBezTo>
                  <a:cubicBezTo>
                    <a:pt x="82" y="497"/>
                    <a:pt x="81" y="498"/>
                    <a:pt x="80" y="498"/>
                  </a:cubicBezTo>
                  <a:cubicBezTo>
                    <a:pt x="80" y="499"/>
                    <a:pt x="79" y="500"/>
                    <a:pt x="79" y="500"/>
                  </a:cubicBezTo>
                  <a:cubicBezTo>
                    <a:pt x="78" y="501"/>
                    <a:pt x="78" y="502"/>
                    <a:pt x="78" y="503"/>
                  </a:cubicBezTo>
                  <a:cubicBezTo>
                    <a:pt x="77" y="503"/>
                    <a:pt x="77" y="503"/>
                    <a:pt x="76" y="503"/>
                  </a:cubicBezTo>
                  <a:cubicBezTo>
                    <a:pt x="75" y="503"/>
                    <a:pt x="74" y="504"/>
                    <a:pt x="74" y="505"/>
                  </a:cubicBezTo>
                  <a:cubicBezTo>
                    <a:pt x="73" y="505"/>
                    <a:pt x="73" y="506"/>
                    <a:pt x="73" y="507"/>
                  </a:cubicBezTo>
                  <a:cubicBezTo>
                    <a:pt x="72" y="507"/>
                    <a:pt x="73" y="507"/>
                    <a:pt x="73" y="507"/>
                  </a:cubicBezTo>
                  <a:cubicBezTo>
                    <a:pt x="72" y="508"/>
                    <a:pt x="72" y="508"/>
                    <a:pt x="72" y="509"/>
                  </a:cubicBezTo>
                  <a:cubicBezTo>
                    <a:pt x="69" y="512"/>
                    <a:pt x="69" y="512"/>
                    <a:pt x="69" y="512"/>
                  </a:cubicBezTo>
                  <a:cubicBezTo>
                    <a:pt x="69" y="512"/>
                    <a:pt x="69" y="512"/>
                    <a:pt x="69" y="512"/>
                  </a:cubicBezTo>
                  <a:cubicBezTo>
                    <a:pt x="68" y="512"/>
                    <a:pt x="68" y="512"/>
                    <a:pt x="68" y="512"/>
                  </a:cubicBezTo>
                  <a:cubicBezTo>
                    <a:pt x="68" y="513"/>
                    <a:pt x="68" y="513"/>
                    <a:pt x="68" y="513"/>
                  </a:cubicBezTo>
                  <a:cubicBezTo>
                    <a:pt x="68" y="513"/>
                    <a:pt x="68" y="513"/>
                    <a:pt x="68" y="513"/>
                  </a:cubicBezTo>
                  <a:cubicBezTo>
                    <a:pt x="68" y="513"/>
                    <a:pt x="68" y="514"/>
                    <a:pt x="68" y="514"/>
                  </a:cubicBezTo>
                  <a:cubicBezTo>
                    <a:pt x="68" y="514"/>
                    <a:pt x="68" y="514"/>
                    <a:pt x="68" y="514"/>
                  </a:cubicBezTo>
                  <a:cubicBezTo>
                    <a:pt x="68" y="514"/>
                    <a:pt x="68" y="514"/>
                    <a:pt x="67" y="514"/>
                  </a:cubicBezTo>
                  <a:cubicBezTo>
                    <a:pt x="67" y="514"/>
                    <a:pt x="67" y="514"/>
                    <a:pt x="67" y="515"/>
                  </a:cubicBezTo>
                  <a:cubicBezTo>
                    <a:pt x="66" y="515"/>
                    <a:pt x="66" y="515"/>
                    <a:pt x="66" y="516"/>
                  </a:cubicBezTo>
                  <a:cubicBezTo>
                    <a:pt x="66" y="516"/>
                    <a:pt x="65" y="516"/>
                    <a:pt x="65" y="517"/>
                  </a:cubicBezTo>
                  <a:cubicBezTo>
                    <a:pt x="65" y="517"/>
                    <a:pt x="65" y="517"/>
                    <a:pt x="65" y="517"/>
                  </a:cubicBezTo>
                  <a:cubicBezTo>
                    <a:pt x="64" y="517"/>
                    <a:pt x="64" y="517"/>
                    <a:pt x="64" y="517"/>
                  </a:cubicBezTo>
                  <a:cubicBezTo>
                    <a:pt x="64" y="517"/>
                    <a:pt x="64" y="518"/>
                    <a:pt x="64" y="518"/>
                  </a:cubicBezTo>
                  <a:cubicBezTo>
                    <a:pt x="64" y="518"/>
                    <a:pt x="63" y="518"/>
                    <a:pt x="63" y="518"/>
                  </a:cubicBezTo>
                  <a:cubicBezTo>
                    <a:pt x="63" y="518"/>
                    <a:pt x="62" y="518"/>
                    <a:pt x="62" y="517"/>
                  </a:cubicBezTo>
                  <a:cubicBezTo>
                    <a:pt x="62" y="517"/>
                    <a:pt x="62" y="517"/>
                    <a:pt x="62" y="517"/>
                  </a:cubicBezTo>
                  <a:cubicBezTo>
                    <a:pt x="62" y="517"/>
                    <a:pt x="62" y="517"/>
                    <a:pt x="61" y="517"/>
                  </a:cubicBezTo>
                  <a:cubicBezTo>
                    <a:pt x="61" y="517"/>
                    <a:pt x="61" y="517"/>
                    <a:pt x="61" y="517"/>
                  </a:cubicBezTo>
                  <a:cubicBezTo>
                    <a:pt x="61" y="517"/>
                    <a:pt x="60" y="517"/>
                    <a:pt x="60" y="517"/>
                  </a:cubicBezTo>
                  <a:cubicBezTo>
                    <a:pt x="60" y="518"/>
                    <a:pt x="60" y="518"/>
                    <a:pt x="60" y="518"/>
                  </a:cubicBezTo>
                  <a:cubicBezTo>
                    <a:pt x="60" y="518"/>
                    <a:pt x="60" y="518"/>
                    <a:pt x="60" y="518"/>
                  </a:cubicBezTo>
                  <a:cubicBezTo>
                    <a:pt x="60" y="518"/>
                    <a:pt x="60" y="518"/>
                    <a:pt x="59" y="518"/>
                  </a:cubicBezTo>
                  <a:cubicBezTo>
                    <a:pt x="59" y="518"/>
                    <a:pt x="59" y="518"/>
                    <a:pt x="59" y="518"/>
                  </a:cubicBezTo>
                  <a:cubicBezTo>
                    <a:pt x="58" y="518"/>
                    <a:pt x="58" y="518"/>
                    <a:pt x="58" y="519"/>
                  </a:cubicBezTo>
                  <a:cubicBezTo>
                    <a:pt x="58" y="519"/>
                    <a:pt x="57" y="520"/>
                    <a:pt x="57" y="520"/>
                  </a:cubicBezTo>
                  <a:cubicBezTo>
                    <a:pt x="57" y="521"/>
                    <a:pt x="57" y="521"/>
                    <a:pt x="57" y="521"/>
                  </a:cubicBezTo>
                  <a:cubicBezTo>
                    <a:pt x="57" y="521"/>
                    <a:pt x="57" y="522"/>
                    <a:pt x="57" y="522"/>
                  </a:cubicBezTo>
                  <a:cubicBezTo>
                    <a:pt x="56" y="522"/>
                    <a:pt x="56" y="522"/>
                    <a:pt x="56" y="522"/>
                  </a:cubicBezTo>
                  <a:cubicBezTo>
                    <a:pt x="56" y="523"/>
                    <a:pt x="57" y="523"/>
                    <a:pt x="57" y="523"/>
                  </a:cubicBezTo>
                  <a:cubicBezTo>
                    <a:pt x="57" y="523"/>
                    <a:pt x="57" y="523"/>
                    <a:pt x="57" y="524"/>
                  </a:cubicBezTo>
                  <a:cubicBezTo>
                    <a:pt x="57" y="524"/>
                    <a:pt x="57" y="524"/>
                    <a:pt x="58" y="524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58" y="524"/>
                    <a:pt x="58" y="524"/>
                    <a:pt x="58" y="524"/>
                  </a:cubicBezTo>
                  <a:cubicBezTo>
                    <a:pt x="58" y="524"/>
                    <a:pt x="59" y="524"/>
                    <a:pt x="59" y="524"/>
                  </a:cubicBezTo>
                  <a:cubicBezTo>
                    <a:pt x="59" y="524"/>
                    <a:pt x="59" y="524"/>
                    <a:pt x="60" y="524"/>
                  </a:cubicBezTo>
                  <a:cubicBezTo>
                    <a:pt x="60" y="524"/>
                    <a:pt x="60" y="524"/>
                    <a:pt x="61" y="524"/>
                  </a:cubicBezTo>
                  <a:cubicBezTo>
                    <a:pt x="61" y="524"/>
                    <a:pt x="61" y="523"/>
                    <a:pt x="61" y="523"/>
                  </a:cubicBezTo>
                  <a:cubicBezTo>
                    <a:pt x="61" y="523"/>
                    <a:pt x="61" y="523"/>
                    <a:pt x="61" y="522"/>
                  </a:cubicBezTo>
                  <a:cubicBezTo>
                    <a:pt x="61" y="522"/>
                    <a:pt x="62" y="522"/>
                    <a:pt x="62" y="522"/>
                  </a:cubicBezTo>
                  <a:cubicBezTo>
                    <a:pt x="62" y="521"/>
                    <a:pt x="62" y="521"/>
                    <a:pt x="63" y="521"/>
                  </a:cubicBezTo>
                  <a:cubicBezTo>
                    <a:pt x="63" y="521"/>
                    <a:pt x="63" y="522"/>
                    <a:pt x="64" y="522"/>
                  </a:cubicBezTo>
                  <a:cubicBezTo>
                    <a:pt x="64" y="522"/>
                    <a:pt x="65" y="522"/>
                    <a:pt x="65" y="522"/>
                  </a:cubicBezTo>
                  <a:cubicBezTo>
                    <a:pt x="65" y="522"/>
                    <a:pt x="65" y="523"/>
                    <a:pt x="65" y="523"/>
                  </a:cubicBezTo>
                  <a:cubicBezTo>
                    <a:pt x="65" y="523"/>
                    <a:pt x="65" y="523"/>
                    <a:pt x="65" y="523"/>
                  </a:cubicBezTo>
                  <a:cubicBezTo>
                    <a:pt x="65" y="523"/>
                    <a:pt x="66" y="524"/>
                    <a:pt x="66" y="524"/>
                  </a:cubicBezTo>
                  <a:cubicBezTo>
                    <a:pt x="66" y="524"/>
                    <a:pt x="66" y="525"/>
                    <a:pt x="67" y="525"/>
                  </a:cubicBezTo>
                  <a:cubicBezTo>
                    <a:pt x="67" y="525"/>
                    <a:pt x="67" y="526"/>
                    <a:pt x="67" y="526"/>
                  </a:cubicBezTo>
                  <a:cubicBezTo>
                    <a:pt x="67" y="527"/>
                    <a:pt x="68" y="527"/>
                    <a:pt x="69" y="527"/>
                  </a:cubicBezTo>
                  <a:cubicBezTo>
                    <a:pt x="69" y="527"/>
                    <a:pt x="70" y="527"/>
                    <a:pt x="70" y="527"/>
                  </a:cubicBezTo>
                  <a:cubicBezTo>
                    <a:pt x="70" y="527"/>
                    <a:pt x="70" y="527"/>
                    <a:pt x="70" y="527"/>
                  </a:cubicBezTo>
                  <a:cubicBezTo>
                    <a:pt x="70" y="527"/>
                    <a:pt x="70" y="526"/>
                    <a:pt x="70" y="526"/>
                  </a:cubicBezTo>
                  <a:cubicBezTo>
                    <a:pt x="71" y="526"/>
                    <a:pt x="71" y="525"/>
                    <a:pt x="72" y="524"/>
                  </a:cubicBezTo>
                  <a:cubicBezTo>
                    <a:pt x="72" y="524"/>
                    <a:pt x="72" y="524"/>
                    <a:pt x="72" y="524"/>
                  </a:cubicBezTo>
                  <a:cubicBezTo>
                    <a:pt x="72" y="524"/>
                    <a:pt x="72" y="523"/>
                    <a:pt x="72" y="523"/>
                  </a:cubicBezTo>
                  <a:cubicBezTo>
                    <a:pt x="73" y="523"/>
                    <a:pt x="72" y="522"/>
                    <a:pt x="72" y="522"/>
                  </a:cubicBezTo>
                  <a:cubicBezTo>
                    <a:pt x="72" y="521"/>
                    <a:pt x="72" y="521"/>
                    <a:pt x="72" y="521"/>
                  </a:cubicBezTo>
                  <a:cubicBezTo>
                    <a:pt x="72" y="521"/>
                    <a:pt x="72" y="520"/>
                    <a:pt x="72" y="520"/>
                  </a:cubicBezTo>
                  <a:cubicBezTo>
                    <a:pt x="72" y="520"/>
                    <a:pt x="73" y="520"/>
                    <a:pt x="73" y="520"/>
                  </a:cubicBezTo>
                  <a:cubicBezTo>
                    <a:pt x="73" y="520"/>
                    <a:pt x="73" y="520"/>
                    <a:pt x="73" y="520"/>
                  </a:cubicBezTo>
                  <a:cubicBezTo>
                    <a:pt x="73" y="520"/>
                    <a:pt x="74" y="519"/>
                    <a:pt x="74" y="519"/>
                  </a:cubicBezTo>
                  <a:cubicBezTo>
                    <a:pt x="74" y="519"/>
                    <a:pt x="74" y="519"/>
                    <a:pt x="75" y="519"/>
                  </a:cubicBezTo>
                  <a:cubicBezTo>
                    <a:pt x="75" y="519"/>
                    <a:pt x="75" y="519"/>
                    <a:pt x="76" y="518"/>
                  </a:cubicBezTo>
                  <a:cubicBezTo>
                    <a:pt x="76" y="518"/>
                    <a:pt x="77" y="518"/>
                    <a:pt x="78" y="517"/>
                  </a:cubicBezTo>
                  <a:cubicBezTo>
                    <a:pt x="78" y="517"/>
                    <a:pt x="78" y="517"/>
                    <a:pt x="78" y="516"/>
                  </a:cubicBezTo>
                  <a:cubicBezTo>
                    <a:pt x="78" y="516"/>
                    <a:pt x="78" y="516"/>
                    <a:pt x="78" y="515"/>
                  </a:cubicBezTo>
                  <a:cubicBezTo>
                    <a:pt x="79" y="515"/>
                    <a:pt x="79" y="515"/>
                    <a:pt x="79" y="514"/>
                  </a:cubicBezTo>
                  <a:cubicBezTo>
                    <a:pt x="79" y="514"/>
                    <a:pt x="79" y="514"/>
                    <a:pt x="79" y="513"/>
                  </a:cubicBezTo>
                  <a:cubicBezTo>
                    <a:pt x="79" y="513"/>
                    <a:pt x="79" y="513"/>
                    <a:pt x="79" y="513"/>
                  </a:cubicBezTo>
                  <a:cubicBezTo>
                    <a:pt x="79" y="513"/>
                    <a:pt x="79" y="513"/>
                    <a:pt x="79" y="512"/>
                  </a:cubicBezTo>
                  <a:cubicBezTo>
                    <a:pt x="79" y="512"/>
                    <a:pt x="79" y="512"/>
                    <a:pt x="80" y="512"/>
                  </a:cubicBezTo>
                  <a:cubicBezTo>
                    <a:pt x="80" y="512"/>
                    <a:pt x="80" y="512"/>
                    <a:pt x="80" y="512"/>
                  </a:cubicBezTo>
                  <a:cubicBezTo>
                    <a:pt x="80" y="512"/>
                    <a:pt x="80" y="513"/>
                    <a:pt x="80" y="513"/>
                  </a:cubicBezTo>
                  <a:cubicBezTo>
                    <a:pt x="81" y="514"/>
                    <a:pt x="82" y="514"/>
                    <a:pt x="82" y="513"/>
                  </a:cubicBezTo>
                  <a:cubicBezTo>
                    <a:pt x="83" y="513"/>
                    <a:pt x="83" y="513"/>
                    <a:pt x="84" y="513"/>
                  </a:cubicBezTo>
                  <a:cubicBezTo>
                    <a:pt x="84" y="513"/>
                    <a:pt x="84" y="513"/>
                    <a:pt x="85" y="513"/>
                  </a:cubicBezTo>
                  <a:cubicBezTo>
                    <a:pt x="86" y="513"/>
                    <a:pt x="86" y="513"/>
                    <a:pt x="87" y="512"/>
                  </a:cubicBezTo>
                  <a:cubicBezTo>
                    <a:pt x="87" y="512"/>
                    <a:pt x="87" y="512"/>
                    <a:pt x="87" y="512"/>
                  </a:cubicBezTo>
                  <a:cubicBezTo>
                    <a:pt x="87" y="512"/>
                    <a:pt x="88" y="512"/>
                    <a:pt x="88" y="512"/>
                  </a:cubicBezTo>
                  <a:cubicBezTo>
                    <a:pt x="88" y="512"/>
                    <a:pt x="89" y="511"/>
                    <a:pt x="89" y="511"/>
                  </a:cubicBezTo>
                  <a:cubicBezTo>
                    <a:pt x="89" y="511"/>
                    <a:pt x="89" y="511"/>
                    <a:pt x="89" y="511"/>
                  </a:cubicBezTo>
                  <a:cubicBezTo>
                    <a:pt x="90" y="510"/>
                    <a:pt x="90" y="511"/>
                    <a:pt x="90" y="511"/>
                  </a:cubicBezTo>
                  <a:cubicBezTo>
                    <a:pt x="90" y="511"/>
                    <a:pt x="91" y="511"/>
                    <a:pt x="91" y="511"/>
                  </a:cubicBezTo>
                  <a:cubicBezTo>
                    <a:pt x="91" y="511"/>
                    <a:pt x="91" y="511"/>
                    <a:pt x="91" y="511"/>
                  </a:cubicBezTo>
                  <a:cubicBezTo>
                    <a:pt x="91" y="511"/>
                    <a:pt x="91" y="512"/>
                    <a:pt x="91" y="512"/>
                  </a:cubicBezTo>
                  <a:cubicBezTo>
                    <a:pt x="91" y="512"/>
                    <a:pt x="92" y="513"/>
                    <a:pt x="92" y="513"/>
                  </a:cubicBezTo>
                  <a:cubicBezTo>
                    <a:pt x="92" y="513"/>
                    <a:pt x="93" y="513"/>
                    <a:pt x="93" y="513"/>
                  </a:cubicBezTo>
                  <a:cubicBezTo>
                    <a:pt x="93" y="513"/>
                    <a:pt x="93" y="513"/>
                    <a:pt x="94" y="514"/>
                  </a:cubicBezTo>
                  <a:cubicBezTo>
                    <a:pt x="94" y="514"/>
                    <a:pt x="94" y="514"/>
                    <a:pt x="94" y="514"/>
                  </a:cubicBezTo>
                  <a:cubicBezTo>
                    <a:pt x="95" y="514"/>
                    <a:pt x="95" y="514"/>
                    <a:pt x="95" y="514"/>
                  </a:cubicBezTo>
                  <a:cubicBezTo>
                    <a:pt x="96" y="514"/>
                    <a:pt x="96" y="514"/>
                    <a:pt x="96" y="514"/>
                  </a:cubicBezTo>
                  <a:cubicBezTo>
                    <a:pt x="97" y="514"/>
                    <a:pt x="97" y="514"/>
                    <a:pt x="97" y="514"/>
                  </a:cubicBezTo>
                  <a:cubicBezTo>
                    <a:pt x="97" y="514"/>
                    <a:pt x="97" y="514"/>
                    <a:pt x="97" y="514"/>
                  </a:cubicBezTo>
                  <a:cubicBezTo>
                    <a:pt x="98" y="514"/>
                    <a:pt x="98" y="514"/>
                    <a:pt x="98" y="515"/>
                  </a:cubicBezTo>
                  <a:cubicBezTo>
                    <a:pt x="98" y="515"/>
                    <a:pt x="98" y="515"/>
                    <a:pt x="99" y="515"/>
                  </a:cubicBezTo>
                  <a:cubicBezTo>
                    <a:pt x="99" y="516"/>
                    <a:pt x="99" y="516"/>
                    <a:pt x="99" y="516"/>
                  </a:cubicBezTo>
                  <a:cubicBezTo>
                    <a:pt x="99" y="516"/>
                    <a:pt x="100" y="516"/>
                    <a:pt x="100" y="517"/>
                  </a:cubicBezTo>
                  <a:cubicBezTo>
                    <a:pt x="100" y="517"/>
                    <a:pt x="101" y="517"/>
                    <a:pt x="101" y="517"/>
                  </a:cubicBezTo>
                  <a:cubicBezTo>
                    <a:pt x="102" y="517"/>
                    <a:pt x="102" y="517"/>
                    <a:pt x="103" y="517"/>
                  </a:cubicBezTo>
                  <a:cubicBezTo>
                    <a:pt x="103" y="517"/>
                    <a:pt x="103" y="518"/>
                    <a:pt x="104" y="517"/>
                  </a:cubicBezTo>
                  <a:cubicBezTo>
                    <a:pt x="104" y="517"/>
                    <a:pt x="104" y="517"/>
                    <a:pt x="104" y="516"/>
                  </a:cubicBezTo>
                  <a:cubicBezTo>
                    <a:pt x="104" y="516"/>
                    <a:pt x="104" y="516"/>
                    <a:pt x="104" y="515"/>
                  </a:cubicBezTo>
                  <a:cubicBezTo>
                    <a:pt x="105" y="515"/>
                    <a:pt x="105" y="514"/>
                    <a:pt x="105" y="514"/>
                  </a:cubicBezTo>
                  <a:cubicBezTo>
                    <a:pt x="105" y="514"/>
                    <a:pt x="105" y="514"/>
                    <a:pt x="105" y="514"/>
                  </a:cubicBezTo>
                  <a:cubicBezTo>
                    <a:pt x="105" y="514"/>
                    <a:pt x="106" y="514"/>
                    <a:pt x="106" y="514"/>
                  </a:cubicBezTo>
                  <a:cubicBezTo>
                    <a:pt x="107" y="514"/>
                    <a:pt x="107" y="514"/>
                    <a:pt x="108" y="514"/>
                  </a:cubicBezTo>
                  <a:cubicBezTo>
                    <a:pt x="108" y="514"/>
                    <a:pt x="108" y="514"/>
                    <a:pt x="109" y="514"/>
                  </a:cubicBezTo>
                  <a:cubicBezTo>
                    <a:pt x="109" y="514"/>
                    <a:pt x="110" y="514"/>
                    <a:pt x="110" y="514"/>
                  </a:cubicBezTo>
                  <a:cubicBezTo>
                    <a:pt x="111" y="514"/>
                    <a:pt x="111" y="514"/>
                    <a:pt x="112" y="514"/>
                  </a:cubicBezTo>
                  <a:cubicBezTo>
                    <a:pt x="114" y="513"/>
                    <a:pt x="117" y="514"/>
                    <a:pt x="116" y="513"/>
                  </a:cubicBezTo>
                  <a:cubicBezTo>
                    <a:pt x="117" y="510"/>
                    <a:pt x="115" y="510"/>
                    <a:pt x="115" y="509"/>
                  </a:cubicBezTo>
                  <a:cubicBezTo>
                    <a:pt x="115" y="509"/>
                    <a:pt x="112" y="509"/>
                    <a:pt x="111" y="509"/>
                  </a:cubicBezTo>
                  <a:cubicBezTo>
                    <a:pt x="110" y="509"/>
                    <a:pt x="108" y="509"/>
                    <a:pt x="107" y="509"/>
                  </a:cubicBezTo>
                  <a:cubicBezTo>
                    <a:pt x="107" y="509"/>
                    <a:pt x="106" y="509"/>
                    <a:pt x="106" y="508"/>
                  </a:cubicBezTo>
                  <a:cubicBezTo>
                    <a:pt x="106" y="508"/>
                    <a:pt x="107" y="507"/>
                    <a:pt x="107" y="507"/>
                  </a:cubicBezTo>
                  <a:cubicBezTo>
                    <a:pt x="107" y="506"/>
                    <a:pt x="108" y="506"/>
                    <a:pt x="109" y="505"/>
                  </a:cubicBezTo>
                  <a:cubicBezTo>
                    <a:pt x="109" y="504"/>
                    <a:pt x="109" y="503"/>
                    <a:pt x="109" y="503"/>
                  </a:cubicBezTo>
                  <a:cubicBezTo>
                    <a:pt x="110" y="502"/>
                    <a:pt x="110" y="502"/>
                    <a:pt x="110" y="502"/>
                  </a:cubicBezTo>
                  <a:cubicBezTo>
                    <a:pt x="110" y="501"/>
                    <a:pt x="110" y="501"/>
                    <a:pt x="111" y="501"/>
                  </a:cubicBezTo>
                  <a:cubicBezTo>
                    <a:pt x="111" y="501"/>
                    <a:pt x="111" y="501"/>
                    <a:pt x="111" y="501"/>
                  </a:cubicBezTo>
                  <a:cubicBezTo>
                    <a:pt x="111" y="501"/>
                    <a:pt x="112" y="501"/>
                    <a:pt x="112" y="501"/>
                  </a:cubicBezTo>
                  <a:cubicBezTo>
                    <a:pt x="112" y="501"/>
                    <a:pt x="112" y="501"/>
                    <a:pt x="112" y="501"/>
                  </a:cubicBezTo>
                  <a:cubicBezTo>
                    <a:pt x="112" y="501"/>
                    <a:pt x="112" y="501"/>
                    <a:pt x="113" y="500"/>
                  </a:cubicBezTo>
                  <a:cubicBezTo>
                    <a:pt x="113" y="500"/>
                    <a:pt x="113" y="500"/>
                    <a:pt x="114" y="499"/>
                  </a:cubicBezTo>
                  <a:cubicBezTo>
                    <a:pt x="114" y="499"/>
                    <a:pt x="115" y="499"/>
                    <a:pt x="115" y="499"/>
                  </a:cubicBezTo>
                  <a:cubicBezTo>
                    <a:pt x="115" y="499"/>
                    <a:pt x="116" y="499"/>
                    <a:pt x="116" y="499"/>
                  </a:cubicBezTo>
                  <a:cubicBezTo>
                    <a:pt x="116" y="499"/>
                    <a:pt x="117" y="499"/>
                    <a:pt x="117" y="499"/>
                  </a:cubicBezTo>
                  <a:cubicBezTo>
                    <a:pt x="118" y="499"/>
                    <a:pt x="118" y="499"/>
                    <a:pt x="118" y="499"/>
                  </a:cubicBezTo>
                  <a:cubicBezTo>
                    <a:pt x="118" y="499"/>
                    <a:pt x="119" y="499"/>
                    <a:pt x="119" y="499"/>
                  </a:cubicBezTo>
                  <a:cubicBezTo>
                    <a:pt x="120" y="499"/>
                    <a:pt x="119" y="498"/>
                    <a:pt x="120" y="498"/>
                  </a:cubicBezTo>
                  <a:cubicBezTo>
                    <a:pt x="120" y="498"/>
                    <a:pt x="120" y="497"/>
                    <a:pt x="120" y="497"/>
                  </a:cubicBezTo>
                  <a:cubicBezTo>
                    <a:pt x="120" y="497"/>
                    <a:pt x="120" y="496"/>
                    <a:pt x="121" y="496"/>
                  </a:cubicBezTo>
                  <a:cubicBezTo>
                    <a:pt x="121" y="496"/>
                    <a:pt x="123" y="496"/>
                    <a:pt x="123" y="497"/>
                  </a:cubicBezTo>
                  <a:cubicBezTo>
                    <a:pt x="124" y="497"/>
                    <a:pt x="124" y="498"/>
                    <a:pt x="124" y="499"/>
                  </a:cubicBezTo>
                  <a:cubicBezTo>
                    <a:pt x="125" y="499"/>
                    <a:pt x="126" y="499"/>
                    <a:pt x="127" y="499"/>
                  </a:cubicBezTo>
                  <a:cubicBezTo>
                    <a:pt x="128" y="500"/>
                    <a:pt x="129" y="500"/>
                    <a:pt x="130" y="501"/>
                  </a:cubicBezTo>
                  <a:cubicBezTo>
                    <a:pt x="131" y="501"/>
                    <a:pt x="133" y="503"/>
                    <a:pt x="134" y="503"/>
                  </a:cubicBezTo>
                  <a:cubicBezTo>
                    <a:pt x="135" y="503"/>
                    <a:pt x="137" y="502"/>
                    <a:pt x="138" y="502"/>
                  </a:cubicBezTo>
                  <a:cubicBezTo>
                    <a:pt x="139" y="502"/>
                    <a:pt x="141" y="502"/>
                    <a:pt x="142" y="502"/>
                  </a:cubicBezTo>
                  <a:cubicBezTo>
                    <a:pt x="143" y="502"/>
                    <a:pt x="144" y="502"/>
                    <a:pt x="144" y="501"/>
                  </a:cubicBezTo>
                  <a:cubicBezTo>
                    <a:pt x="144" y="500"/>
                    <a:pt x="143" y="499"/>
                    <a:pt x="142" y="499"/>
                  </a:cubicBezTo>
                  <a:cubicBezTo>
                    <a:pt x="141" y="497"/>
                    <a:pt x="144" y="497"/>
                    <a:pt x="145" y="497"/>
                  </a:cubicBezTo>
                  <a:cubicBezTo>
                    <a:pt x="146" y="497"/>
                    <a:pt x="147" y="497"/>
                    <a:pt x="148" y="498"/>
                  </a:cubicBezTo>
                  <a:cubicBezTo>
                    <a:pt x="148" y="498"/>
                    <a:pt x="149" y="498"/>
                    <a:pt x="149" y="499"/>
                  </a:cubicBezTo>
                  <a:cubicBezTo>
                    <a:pt x="149" y="498"/>
                    <a:pt x="149" y="498"/>
                    <a:pt x="149" y="498"/>
                  </a:cubicBezTo>
                  <a:cubicBezTo>
                    <a:pt x="150" y="498"/>
                    <a:pt x="150" y="498"/>
                    <a:pt x="151" y="497"/>
                  </a:cubicBezTo>
                  <a:cubicBezTo>
                    <a:pt x="151" y="497"/>
                    <a:pt x="151" y="497"/>
                    <a:pt x="152" y="497"/>
                  </a:cubicBezTo>
                  <a:cubicBezTo>
                    <a:pt x="152" y="497"/>
                    <a:pt x="152" y="497"/>
                    <a:pt x="152" y="497"/>
                  </a:cubicBezTo>
                  <a:cubicBezTo>
                    <a:pt x="153" y="496"/>
                    <a:pt x="154" y="496"/>
                    <a:pt x="154" y="496"/>
                  </a:cubicBezTo>
                  <a:cubicBezTo>
                    <a:pt x="154" y="496"/>
                    <a:pt x="155" y="496"/>
                    <a:pt x="155" y="496"/>
                  </a:cubicBezTo>
                  <a:cubicBezTo>
                    <a:pt x="155" y="495"/>
                    <a:pt x="155" y="495"/>
                    <a:pt x="155" y="495"/>
                  </a:cubicBezTo>
                  <a:cubicBezTo>
                    <a:pt x="156" y="493"/>
                    <a:pt x="156" y="494"/>
                    <a:pt x="157" y="494"/>
                  </a:cubicBezTo>
                  <a:cubicBezTo>
                    <a:pt x="158" y="495"/>
                    <a:pt x="159" y="494"/>
                    <a:pt x="159" y="494"/>
                  </a:cubicBezTo>
                  <a:cubicBezTo>
                    <a:pt x="161" y="494"/>
                    <a:pt x="161" y="495"/>
                    <a:pt x="162" y="495"/>
                  </a:cubicBezTo>
                  <a:cubicBezTo>
                    <a:pt x="163" y="496"/>
                    <a:pt x="165" y="494"/>
                    <a:pt x="167" y="495"/>
                  </a:cubicBezTo>
                  <a:cubicBezTo>
                    <a:pt x="168" y="496"/>
                    <a:pt x="168" y="496"/>
                    <a:pt x="168" y="497"/>
                  </a:cubicBezTo>
                  <a:cubicBezTo>
                    <a:pt x="169" y="497"/>
                    <a:pt x="170" y="497"/>
                    <a:pt x="171" y="497"/>
                  </a:cubicBezTo>
                  <a:cubicBezTo>
                    <a:pt x="173" y="497"/>
                    <a:pt x="173" y="495"/>
                    <a:pt x="175" y="495"/>
                  </a:cubicBezTo>
                  <a:cubicBezTo>
                    <a:pt x="176" y="495"/>
                    <a:pt x="177" y="495"/>
                    <a:pt x="178" y="495"/>
                  </a:cubicBezTo>
                  <a:cubicBezTo>
                    <a:pt x="179" y="494"/>
                    <a:pt x="179" y="494"/>
                    <a:pt x="180" y="493"/>
                  </a:cubicBezTo>
                  <a:cubicBezTo>
                    <a:pt x="180" y="493"/>
                    <a:pt x="181" y="493"/>
                    <a:pt x="181" y="493"/>
                  </a:cubicBezTo>
                  <a:cubicBezTo>
                    <a:pt x="181" y="493"/>
                    <a:pt x="181" y="492"/>
                    <a:pt x="182" y="492"/>
                  </a:cubicBezTo>
                  <a:cubicBezTo>
                    <a:pt x="182" y="492"/>
                    <a:pt x="182" y="491"/>
                    <a:pt x="184" y="492"/>
                  </a:cubicBezTo>
                  <a:cubicBezTo>
                    <a:pt x="184" y="492"/>
                    <a:pt x="185" y="493"/>
                    <a:pt x="185" y="493"/>
                  </a:cubicBezTo>
                  <a:cubicBezTo>
                    <a:pt x="186" y="493"/>
                    <a:pt x="186" y="494"/>
                    <a:pt x="187" y="494"/>
                  </a:cubicBezTo>
                  <a:cubicBezTo>
                    <a:pt x="188" y="494"/>
                    <a:pt x="189" y="494"/>
                    <a:pt x="190" y="495"/>
                  </a:cubicBezTo>
                  <a:cubicBezTo>
                    <a:pt x="191" y="496"/>
                    <a:pt x="191" y="496"/>
                    <a:pt x="192" y="496"/>
                  </a:cubicBezTo>
                  <a:cubicBezTo>
                    <a:pt x="193" y="496"/>
                    <a:pt x="193" y="496"/>
                    <a:pt x="194" y="495"/>
                  </a:cubicBezTo>
                  <a:cubicBezTo>
                    <a:pt x="194" y="495"/>
                    <a:pt x="196" y="495"/>
                    <a:pt x="196" y="495"/>
                  </a:cubicBezTo>
                  <a:cubicBezTo>
                    <a:pt x="196" y="494"/>
                    <a:pt x="196" y="493"/>
                    <a:pt x="196" y="493"/>
                  </a:cubicBezTo>
                  <a:cubicBezTo>
                    <a:pt x="197" y="493"/>
                    <a:pt x="198" y="493"/>
                    <a:pt x="199" y="493"/>
                  </a:cubicBezTo>
                  <a:cubicBezTo>
                    <a:pt x="199" y="492"/>
                    <a:pt x="200" y="492"/>
                    <a:pt x="200" y="492"/>
                  </a:cubicBezTo>
                  <a:cubicBezTo>
                    <a:pt x="201" y="491"/>
                    <a:pt x="203" y="490"/>
                    <a:pt x="204" y="490"/>
                  </a:cubicBezTo>
                  <a:cubicBezTo>
                    <a:pt x="205" y="490"/>
                    <a:pt x="207" y="490"/>
                    <a:pt x="208" y="490"/>
                  </a:cubicBezTo>
                  <a:cubicBezTo>
                    <a:pt x="208" y="490"/>
                    <a:pt x="209" y="490"/>
                    <a:pt x="210" y="489"/>
                  </a:cubicBezTo>
                  <a:cubicBezTo>
                    <a:pt x="210" y="489"/>
                    <a:pt x="211" y="490"/>
                    <a:pt x="212" y="489"/>
                  </a:cubicBezTo>
                  <a:cubicBezTo>
                    <a:pt x="212" y="489"/>
                    <a:pt x="213" y="489"/>
                    <a:pt x="213" y="489"/>
                  </a:cubicBezTo>
                  <a:cubicBezTo>
                    <a:pt x="214" y="488"/>
                    <a:pt x="212" y="488"/>
                    <a:pt x="212" y="487"/>
                  </a:cubicBezTo>
                  <a:cubicBezTo>
                    <a:pt x="211" y="486"/>
                    <a:pt x="212" y="485"/>
                    <a:pt x="213" y="484"/>
                  </a:cubicBezTo>
                  <a:cubicBezTo>
                    <a:pt x="214" y="483"/>
                    <a:pt x="215" y="483"/>
                    <a:pt x="217" y="483"/>
                  </a:cubicBezTo>
                  <a:cubicBezTo>
                    <a:pt x="218" y="483"/>
                    <a:pt x="218" y="483"/>
                    <a:pt x="219" y="482"/>
                  </a:cubicBezTo>
                  <a:cubicBezTo>
                    <a:pt x="220" y="481"/>
                    <a:pt x="222" y="482"/>
                    <a:pt x="224" y="481"/>
                  </a:cubicBezTo>
                  <a:cubicBezTo>
                    <a:pt x="224" y="480"/>
                    <a:pt x="225" y="479"/>
                    <a:pt x="226" y="479"/>
                  </a:cubicBezTo>
                  <a:cubicBezTo>
                    <a:pt x="226" y="478"/>
                    <a:pt x="227" y="478"/>
                    <a:pt x="227" y="477"/>
                  </a:cubicBezTo>
                  <a:cubicBezTo>
                    <a:pt x="227" y="477"/>
                    <a:pt x="226" y="477"/>
                    <a:pt x="226" y="476"/>
                  </a:cubicBezTo>
                  <a:cubicBezTo>
                    <a:pt x="225" y="476"/>
                    <a:pt x="224" y="475"/>
                    <a:pt x="223" y="475"/>
                  </a:cubicBezTo>
                  <a:cubicBezTo>
                    <a:pt x="222" y="475"/>
                    <a:pt x="219" y="475"/>
                    <a:pt x="219" y="474"/>
                  </a:cubicBezTo>
                  <a:cubicBezTo>
                    <a:pt x="219" y="473"/>
                    <a:pt x="221" y="473"/>
                    <a:pt x="220" y="471"/>
                  </a:cubicBezTo>
                  <a:cubicBezTo>
                    <a:pt x="220" y="470"/>
                    <a:pt x="215" y="471"/>
                    <a:pt x="214" y="472"/>
                  </a:cubicBezTo>
                  <a:cubicBezTo>
                    <a:pt x="213" y="472"/>
                    <a:pt x="212" y="472"/>
                    <a:pt x="211" y="471"/>
                  </a:cubicBezTo>
                  <a:cubicBezTo>
                    <a:pt x="210" y="471"/>
                    <a:pt x="209" y="470"/>
                    <a:pt x="208" y="470"/>
                  </a:cubicBezTo>
                  <a:cubicBezTo>
                    <a:pt x="207" y="470"/>
                    <a:pt x="206" y="471"/>
                    <a:pt x="205" y="471"/>
                  </a:cubicBezTo>
                  <a:cubicBezTo>
                    <a:pt x="205" y="471"/>
                    <a:pt x="204" y="470"/>
                    <a:pt x="203" y="470"/>
                  </a:cubicBezTo>
                  <a:cubicBezTo>
                    <a:pt x="201" y="469"/>
                    <a:pt x="199" y="470"/>
                    <a:pt x="198" y="470"/>
                  </a:cubicBezTo>
                  <a:cubicBezTo>
                    <a:pt x="197" y="469"/>
                    <a:pt x="196" y="469"/>
                    <a:pt x="194" y="469"/>
                  </a:cubicBezTo>
                  <a:cubicBezTo>
                    <a:pt x="194" y="469"/>
                    <a:pt x="193" y="469"/>
                    <a:pt x="192" y="468"/>
                  </a:cubicBezTo>
                  <a:cubicBezTo>
                    <a:pt x="194" y="467"/>
                    <a:pt x="197" y="468"/>
                    <a:pt x="199" y="468"/>
                  </a:cubicBezTo>
                  <a:cubicBezTo>
                    <a:pt x="201" y="468"/>
                    <a:pt x="205" y="468"/>
                    <a:pt x="206" y="466"/>
                  </a:cubicBezTo>
                  <a:cubicBezTo>
                    <a:pt x="207" y="466"/>
                    <a:pt x="207" y="465"/>
                    <a:pt x="207" y="464"/>
                  </a:cubicBezTo>
                  <a:cubicBezTo>
                    <a:pt x="208" y="464"/>
                    <a:pt x="207" y="463"/>
                    <a:pt x="208" y="463"/>
                  </a:cubicBezTo>
                  <a:cubicBezTo>
                    <a:pt x="209" y="462"/>
                    <a:pt x="210" y="463"/>
                    <a:pt x="211" y="462"/>
                  </a:cubicBezTo>
                  <a:cubicBezTo>
                    <a:pt x="211" y="461"/>
                    <a:pt x="210" y="459"/>
                    <a:pt x="209" y="458"/>
                  </a:cubicBezTo>
                  <a:cubicBezTo>
                    <a:pt x="208" y="458"/>
                    <a:pt x="207" y="458"/>
                    <a:pt x="206" y="459"/>
                  </a:cubicBezTo>
                  <a:cubicBezTo>
                    <a:pt x="206" y="457"/>
                    <a:pt x="208" y="457"/>
                    <a:pt x="209" y="457"/>
                  </a:cubicBezTo>
                  <a:cubicBezTo>
                    <a:pt x="210" y="457"/>
                    <a:pt x="210" y="456"/>
                    <a:pt x="211" y="456"/>
                  </a:cubicBezTo>
                  <a:cubicBezTo>
                    <a:pt x="212" y="456"/>
                    <a:pt x="211" y="457"/>
                    <a:pt x="212" y="457"/>
                  </a:cubicBezTo>
                  <a:cubicBezTo>
                    <a:pt x="213" y="458"/>
                    <a:pt x="213" y="457"/>
                    <a:pt x="214" y="457"/>
                  </a:cubicBezTo>
                  <a:cubicBezTo>
                    <a:pt x="215" y="457"/>
                    <a:pt x="215" y="456"/>
                    <a:pt x="216" y="456"/>
                  </a:cubicBezTo>
                  <a:cubicBezTo>
                    <a:pt x="216" y="455"/>
                    <a:pt x="216" y="455"/>
                    <a:pt x="216" y="455"/>
                  </a:cubicBezTo>
                  <a:cubicBezTo>
                    <a:pt x="217" y="455"/>
                    <a:pt x="217" y="454"/>
                    <a:pt x="217" y="454"/>
                  </a:cubicBezTo>
                  <a:cubicBezTo>
                    <a:pt x="218" y="454"/>
                    <a:pt x="219" y="453"/>
                    <a:pt x="219" y="452"/>
                  </a:cubicBezTo>
                  <a:cubicBezTo>
                    <a:pt x="219" y="451"/>
                    <a:pt x="219" y="450"/>
                    <a:pt x="218" y="450"/>
                  </a:cubicBezTo>
                  <a:cubicBezTo>
                    <a:pt x="219" y="448"/>
                    <a:pt x="220" y="448"/>
                    <a:pt x="221" y="447"/>
                  </a:cubicBezTo>
                  <a:cubicBezTo>
                    <a:pt x="223" y="447"/>
                    <a:pt x="223" y="447"/>
                    <a:pt x="223" y="446"/>
                  </a:cubicBezTo>
                  <a:cubicBezTo>
                    <a:pt x="224" y="444"/>
                    <a:pt x="225" y="442"/>
                    <a:pt x="225" y="440"/>
                  </a:cubicBezTo>
                  <a:cubicBezTo>
                    <a:pt x="225" y="439"/>
                    <a:pt x="225" y="439"/>
                    <a:pt x="226" y="438"/>
                  </a:cubicBezTo>
                  <a:cubicBezTo>
                    <a:pt x="226" y="437"/>
                    <a:pt x="226" y="436"/>
                    <a:pt x="226" y="435"/>
                  </a:cubicBezTo>
                  <a:cubicBezTo>
                    <a:pt x="227" y="434"/>
                    <a:pt x="227" y="433"/>
                    <a:pt x="227" y="432"/>
                  </a:cubicBezTo>
                  <a:cubicBezTo>
                    <a:pt x="227" y="431"/>
                    <a:pt x="227" y="430"/>
                    <a:pt x="227" y="429"/>
                  </a:cubicBezTo>
                  <a:cubicBezTo>
                    <a:pt x="228" y="427"/>
                    <a:pt x="227" y="425"/>
                    <a:pt x="227" y="423"/>
                  </a:cubicBezTo>
                  <a:moveTo>
                    <a:pt x="43" y="253"/>
                  </a:moveTo>
                  <a:cubicBezTo>
                    <a:pt x="42" y="253"/>
                    <a:pt x="42" y="255"/>
                    <a:pt x="42" y="255"/>
                  </a:cubicBezTo>
                  <a:cubicBezTo>
                    <a:pt x="43" y="255"/>
                    <a:pt x="44" y="255"/>
                    <a:pt x="44" y="254"/>
                  </a:cubicBezTo>
                  <a:cubicBezTo>
                    <a:pt x="43" y="254"/>
                    <a:pt x="43" y="253"/>
                    <a:pt x="43" y="253"/>
                  </a:cubicBezTo>
                  <a:moveTo>
                    <a:pt x="84" y="358"/>
                  </a:move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6" y="357"/>
                    <a:pt x="86" y="357"/>
                  </a:cubicBezTo>
                  <a:cubicBezTo>
                    <a:pt x="86" y="357"/>
                    <a:pt x="85" y="357"/>
                    <a:pt x="85" y="357"/>
                  </a:cubicBezTo>
                  <a:cubicBezTo>
                    <a:pt x="83" y="357"/>
                    <a:pt x="82" y="357"/>
                    <a:pt x="82" y="358"/>
                  </a:cubicBezTo>
                  <a:cubicBezTo>
                    <a:pt x="81" y="358"/>
                    <a:pt x="81" y="359"/>
                    <a:pt x="80" y="360"/>
                  </a:cubicBezTo>
                  <a:cubicBezTo>
                    <a:pt x="80" y="360"/>
                    <a:pt x="80" y="361"/>
                    <a:pt x="79" y="361"/>
                  </a:cubicBezTo>
                  <a:cubicBezTo>
                    <a:pt x="78" y="362"/>
                    <a:pt x="77" y="364"/>
                    <a:pt x="77" y="365"/>
                  </a:cubicBezTo>
                  <a:cubicBezTo>
                    <a:pt x="77" y="366"/>
                    <a:pt x="77" y="367"/>
                    <a:pt x="77" y="367"/>
                  </a:cubicBezTo>
                  <a:cubicBezTo>
                    <a:pt x="77" y="368"/>
                    <a:pt x="77" y="368"/>
                    <a:pt x="77" y="369"/>
                  </a:cubicBezTo>
                  <a:cubicBezTo>
                    <a:pt x="78" y="369"/>
                    <a:pt x="78" y="369"/>
                    <a:pt x="78" y="369"/>
                  </a:cubicBezTo>
                  <a:cubicBezTo>
                    <a:pt x="79" y="369"/>
                    <a:pt x="80" y="369"/>
                    <a:pt x="81" y="369"/>
                  </a:cubicBezTo>
                  <a:cubicBezTo>
                    <a:pt x="82" y="369"/>
                    <a:pt x="83" y="369"/>
                    <a:pt x="83" y="368"/>
                  </a:cubicBezTo>
                  <a:cubicBezTo>
                    <a:pt x="84" y="368"/>
                    <a:pt x="84" y="368"/>
                    <a:pt x="85" y="367"/>
                  </a:cubicBezTo>
                  <a:cubicBezTo>
                    <a:pt x="85" y="367"/>
                    <a:pt x="85" y="366"/>
                    <a:pt x="86" y="366"/>
                  </a:cubicBezTo>
                  <a:cubicBezTo>
                    <a:pt x="87" y="365"/>
                    <a:pt x="87" y="364"/>
                    <a:pt x="87" y="362"/>
                  </a:cubicBezTo>
                  <a:cubicBezTo>
                    <a:pt x="87" y="361"/>
                    <a:pt x="87" y="360"/>
                    <a:pt x="86" y="359"/>
                  </a:cubicBezTo>
                  <a:cubicBezTo>
                    <a:pt x="86" y="359"/>
                    <a:pt x="85" y="359"/>
                    <a:pt x="85" y="358"/>
                  </a:cubicBezTo>
                  <a:cubicBezTo>
                    <a:pt x="85" y="358"/>
                    <a:pt x="85" y="358"/>
                    <a:pt x="84" y="3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28C16124-6687-5B00-4589-1DC520E6F0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6788" y="3201988"/>
              <a:ext cx="114300" cy="138113"/>
            </a:xfrm>
            <a:custGeom>
              <a:avLst/>
              <a:gdLst>
                <a:gd name="T0" fmla="*/ 36 w 110"/>
                <a:gd name="T1" fmla="*/ 34 h 133"/>
                <a:gd name="T2" fmla="*/ 27 w 110"/>
                <a:gd name="T3" fmla="*/ 35 h 133"/>
                <a:gd name="T4" fmla="*/ 26 w 110"/>
                <a:gd name="T5" fmla="*/ 46 h 133"/>
                <a:gd name="T6" fmla="*/ 25 w 110"/>
                <a:gd name="T7" fmla="*/ 45 h 133"/>
                <a:gd name="T8" fmla="*/ 15 w 110"/>
                <a:gd name="T9" fmla="*/ 35 h 133"/>
                <a:gd name="T10" fmla="*/ 33 w 110"/>
                <a:gd name="T11" fmla="*/ 31 h 133"/>
                <a:gd name="T12" fmla="*/ 62 w 110"/>
                <a:gd name="T13" fmla="*/ 117 h 133"/>
                <a:gd name="T14" fmla="*/ 65 w 110"/>
                <a:gd name="T15" fmla="*/ 103 h 133"/>
                <a:gd name="T16" fmla="*/ 61 w 110"/>
                <a:gd name="T17" fmla="*/ 96 h 133"/>
                <a:gd name="T18" fmla="*/ 53 w 110"/>
                <a:gd name="T19" fmla="*/ 89 h 133"/>
                <a:gd name="T20" fmla="*/ 46 w 110"/>
                <a:gd name="T21" fmla="*/ 84 h 133"/>
                <a:gd name="T22" fmla="*/ 51 w 110"/>
                <a:gd name="T23" fmla="*/ 80 h 133"/>
                <a:gd name="T24" fmla="*/ 55 w 110"/>
                <a:gd name="T25" fmla="*/ 67 h 133"/>
                <a:gd name="T26" fmla="*/ 65 w 110"/>
                <a:gd name="T27" fmla="*/ 65 h 133"/>
                <a:gd name="T28" fmla="*/ 55 w 110"/>
                <a:gd name="T29" fmla="*/ 52 h 133"/>
                <a:gd name="T30" fmla="*/ 52 w 110"/>
                <a:gd name="T31" fmla="*/ 37 h 133"/>
                <a:gd name="T32" fmla="*/ 57 w 110"/>
                <a:gd name="T33" fmla="*/ 24 h 133"/>
                <a:gd name="T34" fmla="*/ 56 w 110"/>
                <a:gd name="T35" fmla="*/ 9 h 133"/>
                <a:gd name="T36" fmla="*/ 52 w 110"/>
                <a:gd name="T37" fmla="*/ 5 h 133"/>
                <a:gd name="T38" fmla="*/ 34 w 110"/>
                <a:gd name="T39" fmla="*/ 22 h 133"/>
                <a:gd name="T40" fmla="*/ 13 w 110"/>
                <a:gd name="T41" fmla="*/ 29 h 133"/>
                <a:gd name="T42" fmla="*/ 10 w 110"/>
                <a:gd name="T43" fmla="*/ 48 h 133"/>
                <a:gd name="T44" fmla="*/ 14 w 110"/>
                <a:gd name="T45" fmla="*/ 45 h 133"/>
                <a:gd name="T46" fmla="*/ 14 w 110"/>
                <a:gd name="T47" fmla="*/ 54 h 133"/>
                <a:gd name="T48" fmla="*/ 2 w 110"/>
                <a:gd name="T49" fmla="*/ 50 h 133"/>
                <a:gd name="T50" fmla="*/ 2 w 110"/>
                <a:gd name="T51" fmla="*/ 75 h 133"/>
                <a:gd name="T52" fmla="*/ 5 w 110"/>
                <a:gd name="T53" fmla="*/ 81 h 133"/>
                <a:gd name="T54" fmla="*/ 1 w 110"/>
                <a:gd name="T55" fmla="*/ 92 h 133"/>
                <a:gd name="T56" fmla="*/ 11 w 110"/>
                <a:gd name="T57" fmla="*/ 99 h 133"/>
                <a:gd name="T58" fmla="*/ 14 w 110"/>
                <a:gd name="T59" fmla="*/ 99 h 133"/>
                <a:gd name="T60" fmla="*/ 15 w 110"/>
                <a:gd name="T61" fmla="*/ 111 h 133"/>
                <a:gd name="T62" fmla="*/ 23 w 110"/>
                <a:gd name="T63" fmla="*/ 119 h 133"/>
                <a:gd name="T64" fmla="*/ 29 w 110"/>
                <a:gd name="T65" fmla="*/ 122 h 133"/>
                <a:gd name="T66" fmla="*/ 39 w 110"/>
                <a:gd name="T67" fmla="*/ 122 h 133"/>
                <a:gd name="T68" fmla="*/ 48 w 110"/>
                <a:gd name="T69" fmla="*/ 114 h 133"/>
                <a:gd name="T70" fmla="*/ 37 w 110"/>
                <a:gd name="T71" fmla="*/ 113 h 133"/>
                <a:gd name="T72" fmla="*/ 44 w 110"/>
                <a:gd name="T73" fmla="*/ 103 h 133"/>
                <a:gd name="T74" fmla="*/ 52 w 110"/>
                <a:gd name="T75" fmla="*/ 112 h 133"/>
                <a:gd name="T76" fmla="*/ 63 w 110"/>
                <a:gd name="T77" fmla="*/ 128 h 133"/>
                <a:gd name="T78" fmla="*/ 68 w 110"/>
                <a:gd name="T79" fmla="*/ 113 h 133"/>
                <a:gd name="T80" fmla="*/ 74 w 110"/>
                <a:gd name="T81" fmla="*/ 97 h 133"/>
                <a:gd name="T82" fmla="*/ 90 w 110"/>
                <a:gd name="T83" fmla="*/ 130 h 133"/>
                <a:gd name="T84" fmla="*/ 110 w 110"/>
                <a:gd name="T85" fmla="*/ 81 h 133"/>
                <a:gd name="T86" fmla="*/ 104 w 110"/>
                <a:gd name="T87" fmla="*/ 68 h 133"/>
                <a:gd name="T88" fmla="*/ 96 w 110"/>
                <a:gd name="T89" fmla="*/ 68 h 133"/>
                <a:gd name="T90" fmla="*/ 93 w 110"/>
                <a:gd name="T91" fmla="*/ 77 h 133"/>
                <a:gd name="T92" fmla="*/ 91 w 110"/>
                <a:gd name="T93" fmla="*/ 82 h 133"/>
                <a:gd name="T94" fmla="*/ 90 w 110"/>
                <a:gd name="T95" fmla="*/ 85 h 133"/>
                <a:gd name="T96" fmla="*/ 89 w 110"/>
                <a:gd name="T97" fmla="*/ 75 h 133"/>
                <a:gd name="T98" fmla="*/ 81 w 110"/>
                <a:gd name="T99" fmla="*/ 81 h 133"/>
                <a:gd name="T100" fmla="*/ 72 w 110"/>
                <a:gd name="T101" fmla="*/ 90 h 133"/>
                <a:gd name="T102" fmla="*/ 80 w 110"/>
                <a:gd name="T103" fmla="*/ 108 h 133"/>
                <a:gd name="T104" fmla="*/ 93 w 110"/>
                <a:gd name="T105" fmla="*/ 117 h 133"/>
                <a:gd name="T106" fmla="*/ 84 w 110"/>
                <a:gd name="T107" fmla="*/ 122 h 133"/>
                <a:gd name="T108" fmla="*/ 74 w 110"/>
                <a:gd name="T109" fmla="*/ 118 h 133"/>
                <a:gd name="T110" fmla="*/ 75 w 110"/>
                <a:gd name="T111" fmla="*/ 127 h 133"/>
                <a:gd name="T112" fmla="*/ 90 w 110"/>
                <a:gd name="T113" fmla="*/ 130 h 133"/>
                <a:gd name="T114" fmla="*/ 99 w 110"/>
                <a:gd name="T115" fmla="*/ 120 h 133"/>
                <a:gd name="T116" fmla="*/ 100 w 110"/>
                <a:gd name="T117" fmla="*/ 115 h 133"/>
                <a:gd name="T118" fmla="*/ 103 w 110"/>
                <a:gd name="T119" fmla="*/ 105 h 133"/>
                <a:gd name="T120" fmla="*/ 106 w 110"/>
                <a:gd name="T121" fmla="*/ 9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0" h="133">
                  <a:moveTo>
                    <a:pt x="16" y="122"/>
                  </a:moveTo>
                  <a:cubicBezTo>
                    <a:pt x="16" y="122"/>
                    <a:pt x="16" y="122"/>
                    <a:pt x="15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cubicBezTo>
                    <a:pt x="16" y="122"/>
                    <a:pt x="16" y="122"/>
                    <a:pt x="16" y="122"/>
                  </a:cubicBezTo>
                  <a:moveTo>
                    <a:pt x="39" y="32"/>
                  </a:moveTo>
                  <a:cubicBezTo>
                    <a:pt x="38" y="32"/>
                    <a:pt x="38" y="32"/>
                    <a:pt x="37" y="33"/>
                  </a:cubicBezTo>
                  <a:cubicBezTo>
                    <a:pt x="37" y="33"/>
                    <a:pt x="37" y="34"/>
                    <a:pt x="36" y="34"/>
                  </a:cubicBezTo>
                  <a:cubicBezTo>
                    <a:pt x="36" y="34"/>
                    <a:pt x="36" y="34"/>
                    <a:pt x="36" y="34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4" y="35"/>
                    <a:pt x="34" y="34"/>
                    <a:pt x="33" y="34"/>
                  </a:cubicBezTo>
                  <a:cubicBezTo>
                    <a:pt x="32" y="34"/>
                    <a:pt x="32" y="34"/>
                    <a:pt x="31" y="34"/>
                  </a:cubicBezTo>
                  <a:cubicBezTo>
                    <a:pt x="31" y="34"/>
                    <a:pt x="30" y="34"/>
                    <a:pt x="29" y="34"/>
                  </a:cubicBezTo>
                  <a:cubicBezTo>
                    <a:pt x="29" y="34"/>
                    <a:pt x="29" y="34"/>
                    <a:pt x="28" y="35"/>
                  </a:cubicBezTo>
                  <a:cubicBezTo>
                    <a:pt x="28" y="35"/>
                    <a:pt x="28" y="35"/>
                    <a:pt x="28" y="35"/>
                  </a:cubicBezTo>
                  <a:cubicBezTo>
                    <a:pt x="27" y="35"/>
                    <a:pt x="28" y="36"/>
                    <a:pt x="27" y="35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7" y="35"/>
                    <a:pt x="27" y="35"/>
                  </a:cubicBezTo>
                  <a:cubicBezTo>
                    <a:pt x="26" y="35"/>
                    <a:pt x="26" y="36"/>
                    <a:pt x="25" y="36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5" y="37"/>
                    <a:pt x="25" y="38"/>
                  </a:cubicBezTo>
                  <a:cubicBezTo>
                    <a:pt x="25" y="39"/>
                    <a:pt x="26" y="39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ubicBezTo>
                    <a:pt x="26" y="42"/>
                    <a:pt x="26" y="42"/>
                    <a:pt x="26" y="43"/>
                  </a:cubicBezTo>
                  <a:cubicBezTo>
                    <a:pt x="26" y="43"/>
                    <a:pt x="26" y="44"/>
                    <a:pt x="26" y="44"/>
                  </a:cubicBezTo>
                  <a:cubicBezTo>
                    <a:pt x="26" y="44"/>
                    <a:pt x="26" y="44"/>
                    <a:pt x="26" y="45"/>
                  </a:cubicBezTo>
                  <a:cubicBezTo>
                    <a:pt x="26" y="45"/>
                    <a:pt x="26" y="45"/>
                    <a:pt x="2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8" y="46"/>
                    <a:pt x="28" y="46"/>
                    <a:pt x="28" y="46"/>
                  </a:cubicBezTo>
                  <a:cubicBezTo>
                    <a:pt x="29" y="46"/>
                    <a:pt x="29" y="47"/>
                    <a:pt x="29" y="48"/>
                  </a:cubicBezTo>
                  <a:cubicBezTo>
                    <a:pt x="29" y="48"/>
                    <a:pt x="28" y="49"/>
                    <a:pt x="27" y="49"/>
                  </a:cubicBezTo>
                  <a:cubicBezTo>
                    <a:pt x="26" y="49"/>
                    <a:pt x="25" y="48"/>
                    <a:pt x="24" y="48"/>
                  </a:cubicBezTo>
                  <a:cubicBezTo>
                    <a:pt x="22" y="48"/>
                    <a:pt x="23" y="49"/>
                    <a:pt x="23" y="50"/>
                  </a:cubicBezTo>
                  <a:cubicBezTo>
                    <a:pt x="22" y="50"/>
                    <a:pt x="22" y="48"/>
                    <a:pt x="23" y="47"/>
                  </a:cubicBezTo>
                  <a:cubicBezTo>
                    <a:pt x="23" y="47"/>
                    <a:pt x="24" y="47"/>
                    <a:pt x="24" y="47"/>
                  </a:cubicBezTo>
                  <a:cubicBezTo>
                    <a:pt x="24" y="47"/>
                    <a:pt x="25" y="46"/>
                    <a:pt x="25" y="45"/>
                  </a:cubicBezTo>
                  <a:cubicBezTo>
                    <a:pt x="25" y="44"/>
                    <a:pt x="23" y="43"/>
                    <a:pt x="23" y="41"/>
                  </a:cubicBezTo>
                  <a:cubicBezTo>
                    <a:pt x="23" y="41"/>
                    <a:pt x="21" y="40"/>
                    <a:pt x="21" y="39"/>
                  </a:cubicBezTo>
                  <a:cubicBezTo>
                    <a:pt x="20" y="39"/>
                    <a:pt x="20" y="39"/>
                    <a:pt x="20" y="40"/>
                  </a:cubicBezTo>
                  <a:cubicBezTo>
                    <a:pt x="19" y="41"/>
                    <a:pt x="19" y="41"/>
                    <a:pt x="19" y="40"/>
                  </a:cubicBezTo>
                  <a:cubicBezTo>
                    <a:pt x="18" y="40"/>
                    <a:pt x="16" y="38"/>
                    <a:pt x="18" y="37"/>
                  </a:cubicBezTo>
                  <a:cubicBezTo>
                    <a:pt x="18" y="37"/>
                    <a:pt x="18" y="36"/>
                    <a:pt x="18" y="36"/>
                  </a:cubicBezTo>
                  <a:cubicBezTo>
                    <a:pt x="18" y="36"/>
                    <a:pt x="18" y="36"/>
                    <a:pt x="17" y="36"/>
                  </a:cubicBezTo>
                  <a:cubicBezTo>
                    <a:pt x="17" y="37"/>
                    <a:pt x="17" y="37"/>
                    <a:pt x="16" y="37"/>
                  </a:cubicBezTo>
                  <a:cubicBezTo>
                    <a:pt x="14" y="38"/>
                    <a:pt x="15" y="36"/>
                    <a:pt x="15" y="35"/>
                  </a:cubicBezTo>
                  <a:cubicBezTo>
                    <a:pt x="16" y="34"/>
                    <a:pt x="18" y="35"/>
                    <a:pt x="19" y="35"/>
                  </a:cubicBezTo>
                  <a:cubicBezTo>
                    <a:pt x="20" y="35"/>
                    <a:pt x="20" y="34"/>
                    <a:pt x="21" y="33"/>
                  </a:cubicBezTo>
                  <a:cubicBezTo>
                    <a:pt x="22" y="33"/>
                    <a:pt x="23" y="33"/>
                    <a:pt x="24" y="33"/>
                  </a:cubicBezTo>
                  <a:cubicBezTo>
                    <a:pt x="24" y="33"/>
                    <a:pt x="25" y="33"/>
                    <a:pt x="26" y="32"/>
                  </a:cubicBezTo>
                  <a:cubicBezTo>
                    <a:pt x="26" y="32"/>
                    <a:pt x="26" y="33"/>
                    <a:pt x="27" y="34"/>
                  </a:cubicBezTo>
                  <a:cubicBezTo>
                    <a:pt x="27" y="34"/>
                    <a:pt x="28" y="33"/>
                    <a:pt x="28" y="33"/>
                  </a:cubicBezTo>
                  <a:cubicBezTo>
                    <a:pt x="29" y="33"/>
                    <a:pt x="29" y="32"/>
                    <a:pt x="30" y="32"/>
                  </a:cubicBezTo>
                  <a:cubicBezTo>
                    <a:pt x="30" y="32"/>
                    <a:pt x="31" y="32"/>
                    <a:pt x="31" y="32"/>
                  </a:cubicBezTo>
                  <a:cubicBezTo>
                    <a:pt x="32" y="31"/>
                    <a:pt x="32" y="31"/>
                    <a:pt x="33" y="31"/>
                  </a:cubicBezTo>
                  <a:cubicBezTo>
                    <a:pt x="34" y="31"/>
                    <a:pt x="34" y="31"/>
                    <a:pt x="35" y="31"/>
                  </a:cubicBezTo>
                  <a:cubicBezTo>
                    <a:pt x="35" y="31"/>
                    <a:pt x="35" y="30"/>
                    <a:pt x="35" y="30"/>
                  </a:cubicBezTo>
                  <a:cubicBezTo>
                    <a:pt x="35" y="28"/>
                    <a:pt x="35" y="28"/>
                    <a:pt x="37" y="28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8" y="30"/>
                    <a:pt x="39" y="29"/>
                    <a:pt x="39" y="29"/>
                  </a:cubicBezTo>
                  <a:cubicBezTo>
                    <a:pt x="40" y="29"/>
                    <a:pt x="41" y="28"/>
                    <a:pt x="41" y="30"/>
                  </a:cubicBezTo>
                  <a:cubicBezTo>
                    <a:pt x="42" y="30"/>
                    <a:pt x="42" y="31"/>
                    <a:pt x="42" y="31"/>
                  </a:cubicBezTo>
                  <a:cubicBezTo>
                    <a:pt x="41" y="32"/>
                    <a:pt x="39" y="32"/>
                    <a:pt x="39" y="32"/>
                  </a:cubicBezTo>
                  <a:moveTo>
                    <a:pt x="62" y="117"/>
                  </a:moveTo>
                  <a:cubicBezTo>
                    <a:pt x="61" y="116"/>
                    <a:pt x="61" y="114"/>
                    <a:pt x="62" y="114"/>
                  </a:cubicBezTo>
                  <a:cubicBezTo>
                    <a:pt x="62" y="113"/>
                    <a:pt x="63" y="113"/>
                    <a:pt x="63" y="113"/>
                  </a:cubicBezTo>
                  <a:cubicBezTo>
                    <a:pt x="63" y="112"/>
                    <a:pt x="63" y="112"/>
                    <a:pt x="63" y="112"/>
                  </a:cubicBezTo>
                  <a:cubicBezTo>
                    <a:pt x="64" y="111"/>
                    <a:pt x="64" y="111"/>
                    <a:pt x="65" y="110"/>
                  </a:cubicBezTo>
                  <a:cubicBezTo>
                    <a:pt x="65" y="109"/>
                    <a:pt x="65" y="108"/>
                    <a:pt x="66" y="108"/>
                  </a:cubicBezTo>
                  <a:cubicBezTo>
                    <a:pt x="66" y="107"/>
                    <a:pt x="66" y="107"/>
                    <a:pt x="66" y="107"/>
                  </a:cubicBezTo>
                  <a:cubicBezTo>
                    <a:pt x="66" y="106"/>
                    <a:pt x="66" y="105"/>
                    <a:pt x="66" y="104"/>
                  </a:cubicBezTo>
                  <a:cubicBezTo>
                    <a:pt x="66" y="104"/>
                    <a:pt x="65" y="104"/>
                    <a:pt x="65" y="103"/>
                  </a:cubicBezTo>
                  <a:cubicBezTo>
                    <a:pt x="65" y="103"/>
                    <a:pt x="65" y="103"/>
                    <a:pt x="65" y="103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5" y="101"/>
                    <a:pt x="65" y="101"/>
                    <a:pt x="65" y="101"/>
                  </a:cubicBezTo>
                  <a:cubicBezTo>
                    <a:pt x="64" y="100"/>
                    <a:pt x="64" y="100"/>
                    <a:pt x="64" y="99"/>
                  </a:cubicBezTo>
                  <a:cubicBezTo>
                    <a:pt x="63" y="99"/>
                    <a:pt x="63" y="99"/>
                    <a:pt x="62" y="98"/>
                  </a:cubicBezTo>
                  <a:cubicBezTo>
                    <a:pt x="62" y="98"/>
                    <a:pt x="62" y="98"/>
                    <a:pt x="61" y="97"/>
                  </a:cubicBezTo>
                  <a:cubicBezTo>
                    <a:pt x="61" y="97"/>
                    <a:pt x="60" y="97"/>
                    <a:pt x="59" y="97"/>
                  </a:cubicBezTo>
                  <a:cubicBezTo>
                    <a:pt x="59" y="97"/>
                    <a:pt x="59" y="97"/>
                    <a:pt x="58" y="96"/>
                  </a:cubicBezTo>
                  <a:cubicBezTo>
                    <a:pt x="59" y="96"/>
                    <a:pt x="59" y="96"/>
                    <a:pt x="59" y="95"/>
                  </a:cubicBezTo>
                  <a:cubicBezTo>
                    <a:pt x="60" y="95"/>
                    <a:pt x="60" y="95"/>
                    <a:pt x="61" y="96"/>
                  </a:cubicBezTo>
                  <a:cubicBezTo>
                    <a:pt x="61" y="97"/>
                    <a:pt x="63" y="97"/>
                    <a:pt x="64" y="97"/>
                  </a:cubicBezTo>
                  <a:cubicBezTo>
                    <a:pt x="64" y="97"/>
                    <a:pt x="64" y="96"/>
                    <a:pt x="64" y="96"/>
                  </a:cubicBezTo>
                  <a:cubicBezTo>
                    <a:pt x="64" y="95"/>
                    <a:pt x="63" y="95"/>
                    <a:pt x="63" y="94"/>
                  </a:cubicBezTo>
                  <a:cubicBezTo>
                    <a:pt x="63" y="94"/>
                    <a:pt x="63" y="94"/>
                    <a:pt x="63" y="93"/>
                  </a:cubicBezTo>
                  <a:cubicBezTo>
                    <a:pt x="63" y="92"/>
                    <a:pt x="63" y="92"/>
                    <a:pt x="63" y="91"/>
                  </a:cubicBezTo>
                  <a:cubicBezTo>
                    <a:pt x="62" y="90"/>
                    <a:pt x="62" y="90"/>
                    <a:pt x="61" y="90"/>
                  </a:cubicBezTo>
                  <a:cubicBezTo>
                    <a:pt x="60" y="90"/>
                    <a:pt x="59" y="90"/>
                    <a:pt x="58" y="90"/>
                  </a:cubicBezTo>
                  <a:cubicBezTo>
                    <a:pt x="57" y="90"/>
                    <a:pt x="56" y="90"/>
                    <a:pt x="55" y="90"/>
                  </a:cubicBezTo>
                  <a:cubicBezTo>
                    <a:pt x="54" y="89"/>
                    <a:pt x="54" y="89"/>
                    <a:pt x="53" y="89"/>
                  </a:cubicBezTo>
                  <a:cubicBezTo>
                    <a:pt x="52" y="89"/>
                    <a:pt x="51" y="89"/>
                    <a:pt x="50" y="89"/>
                  </a:cubicBezTo>
                  <a:cubicBezTo>
                    <a:pt x="49" y="89"/>
                    <a:pt x="48" y="90"/>
                    <a:pt x="47" y="90"/>
                  </a:cubicBezTo>
                  <a:cubicBezTo>
                    <a:pt x="45" y="90"/>
                    <a:pt x="44" y="90"/>
                    <a:pt x="43" y="90"/>
                  </a:cubicBezTo>
                  <a:cubicBezTo>
                    <a:pt x="43" y="90"/>
                    <a:pt x="41" y="90"/>
                    <a:pt x="40" y="90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1" y="88"/>
                    <a:pt x="42" y="89"/>
                    <a:pt x="42" y="88"/>
                  </a:cubicBezTo>
                  <a:cubicBezTo>
                    <a:pt x="43" y="88"/>
                    <a:pt x="43" y="87"/>
                    <a:pt x="44" y="87"/>
                  </a:cubicBezTo>
                  <a:cubicBezTo>
                    <a:pt x="45" y="87"/>
                    <a:pt x="46" y="87"/>
                    <a:pt x="46" y="86"/>
                  </a:cubicBezTo>
                  <a:cubicBezTo>
                    <a:pt x="47" y="85"/>
                    <a:pt x="46" y="84"/>
                    <a:pt x="46" y="84"/>
                  </a:cubicBezTo>
                  <a:cubicBezTo>
                    <a:pt x="46" y="84"/>
                    <a:pt x="46" y="83"/>
                    <a:pt x="46" y="83"/>
                  </a:cubicBezTo>
                  <a:cubicBezTo>
                    <a:pt x="45" y="82"/>
                    <a:pt x="43" y="83"/>
                    <a:pt x="43" y="81"/>
                  </a:cubicBezTo>
                  <a:cubicBezTo>
                    <a:pt x="43" y="80"/>
                    <a:pt x="44" y="80"/>
                    <a:pt x="45" y="80"/>
                  </a:cubicBezTo>
                  <a:cubicBezTo>
                    <a:pt x="45" y="80"/>
                    <a:pt x="46" y="80"/>
                    <a:pt x="46" y="80"/>
                  </a:cubicBezTo>
                  <a:cubicBezTo>
                    <a:pt x="47" y="80"/>
                    <a:pt x="47" y="80"/>
                    <a:pt x="47" y="80"/>
                  </a:cubicBezTo>
                  <a:cubicBezTo>
                    <a:pt x="48" y="80"/>
                    <a:pt x="48" y="80"/>
                    <a:pt x="49" y="81"/>
                  </a:cubicBezTo>
                  <a:cubicBezTo>
                    <a:pt x="49" y="81"/>
                    <a:pt x="49" y="82"/>
                    <a:pt x="50" y="82"/>
                  </a:cubicBezTo>
                  <a:cubicBezTo>
                    <a:pt x="50" y="81"/>
                    <a:pt x="50" y="81"/>
                    <a:pt x="51" y="80"/>
                  </a:cubicBezTo>
                  <a:cubicBezTo>
                    <a:pt x="51" y="80"/>
                    <a:pt x="51" y="80"/>
                    <a:pt x="51" y="80"/>
                  </a:cubicBezTo>
                  <a:cubicBezTo>
                    <a:pt x="51" y="80"/>
                    <a:pt x="52" y="79"/>
                    <a:pt x="52" y="79"/>
                  </a:cubicBezTo>
                  <a:cubicBezTo>
                    <a:pt x="52" y="77"/>
                    <a:pt x="52" y="76"/>
                    <a:pt x="52" y="74"/>
                  </a:cubicBezTo>
                  <a:cubicBezTo>
                    <a:pt x="52" y="74"/>
                    <a:pt x="52" y="73"/>
                    <a:pt x="52" y="73"/>
                  </a:cubicBezTo>
                  <a:cubicBezTo>
                    <a:pt x="52" y="73"/>
                    <a:pt x="52" y="73"/>
                    <a:pt x="51" y="72"/>
                  </a:cubicBezTo>
                  <a:cubicBezTo>
                    <a:pt x="51" y="72"/>
                    <a:pt x="52" y="72"/>
                    <a:pt x="51" y="71"/>
                  </a:cubicBezTo>
                  <a:cubicBezTo>
                    <a:pt x="51" y="71"/>
                    <a:pt x="51" y="70"/>
                    <a:pt x="51" y="70"/>
                  </a:cubicBezTo>
                  <a:cubicBezTo>
                    <a:pt x="51" y="69"/>
                    <a:pt x="51" y="69"/>
                    <a:pt x="51" y="68"/>
                  </a:cubicBezTo>
                  <a:cubicBezTo>
                    <a:pt x="51" y="67"/>
                    <a:pt x="52" y="66"/>
                    <a:pt x="53" y="66"/>
                  </a:cubicBezTo>
                  <a:cubicBezTo>
                    <a:pt x="54" y="66"/>
                    <a:pt x="55" y="66"/>
                    <a:pt x="55" y="67"/>
                  </a:cubicBezTo>
                  <a:cubicBezTo>
                    <a:pt x="56" y="68"/>
                    <a:pt x="56" y="68"/>
                    <a:pt x="57" y="68"/>
                  </a:cubicBezTo>
                  <a:cubicBezTo>
                    <a:pt x="57" y="68"/>
                    <a:pt x="58" y="68"/>
                    <a:pt x="58" y="67"/>
                  </a:cubicBezTo>
                  <a:cubicBezTo>
                    <a:pt x="59" y="66"/>
                    <a:pt x="59" y="65"/>
                    <a:pt x="60" y="65"/>
                  </a:cubicBezTo>
                  <a:cubicBezTo>
                    <a:pt x="60" y="66"/>
                    <a:pt x="60" y="68"/>
                    <a:pt x="60" y="68"/>
                  </a:cubicBezTo>
                  <a:cubicBezTo>
                    <a:pt x="60" y="69"/>
                    <a:pt x="61" y="69"/>
                    <a:pt x="62" y="69"/>
                  </a:cubicBezTo>
                  <a:cubicBezTo>
                    <a:pt x="62" y="69"/>
                    <a:pt x="63" y="69"/>
                    <a:pt x="63" y="68"/>
                  </a:cubicBezTo>
                  <a:cubicBezTo>
                    <a:pt x="63" y="68"/>
                    <a:pt x="63" y="67"/>
                    <a:pt x="63" y="67"/>
                  </a:cubicBezTo>
                  <a:cubicBezTo>
                    <a:pt x="63" y="67"/>
                    <a:pt x="63" y="66"/>
                    <a:pt x="64" y="66"/>
                  </a:cubicBezTo>
                  <a:cubicBezTo>
                    <a:pt x="64" y="65"/>
                    <a:pt x="64" y="65"/>
                    <a:pt x="65" y="65"/>
                  </a:cubicBezTo>
                  <a:cubicBezTo>
                    <a:pt x="65" y="65"/>
                    <a:pt x="65" y="64"/>
                    <a:pt x="65" y="63"/>
                  </a:cubicBezTo>
                  <a:cubicBezTo>
                    <a:pt x="65" y="63"/>
                    <a:pt x="65" y="63"/>
                    <a:pt x="65" y="62"/>
                  </a:cubicBezTo>
                  <a:cubicBezTo>
                    <a:pt x="65" y="62"/>
                    <a:pt x="65" y="61"/>
                    <a:pt x="66" y="61"/>
                  </a:cubicBezTo>
                  <a:cubicBezTo>
                    <a:pt x="66" y="60"/>
                    <a:pt x="66" y="59"/>
                    <a:pt x="67" y="58"/>
                  </a:cubicBezTo>
                  <a:cubicBezTo>
                    <a:pt x="67" y="58"/>
                    <a:pt x="67" y="57"/>
                    <a:pt x="68" y="56"/>
                  </a:cubicBezTo>
                  <a:cubicBezTo>
                    <a:pt x="68" y="55"/>
                    <a:pt x="67" y="55"/>
                    <a:pt x="67" y="54"/>
                  </a:cubicBezTo>
                  <a:cubicBezTo>
                    <a:pt x="66" y="53"/>
                    <a:pt x="64" y="53"/>
                    <a:pt x="63" y="54"/>
                  </a:cubicBezTo>
                  <a:cubicBezTo>
                    <a:pt x="61" y="54"/>
                    <a:pt x="59" y="54"/>
                    <a:pt x="58" y="54"/>
                  </a:cubicBezTo>
                  <a:cubicBezTo>
                    <a:pt x="57" y="53"/>
                    <a:pt x="56" y="53"/>
                    <a:pt x="55" y="52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3" y="50"/>
                    <a:pt x="53" y="48"/>
                    <a:pt x="53" y="47"/>
                  </a:cubicBezTo>
                  <a:cubicBezTo>
                    <a:pt x="53" y="47"/>
                    <a:pt x="53" y="46"/>
                    <a:pt x="53" y="45"/>
                  </a:cubicBezTo>
                  <a:cubicBezTo>
                    <a:pt x="53" y="45"/>
                    <a:pt x="52" y="44"/>
                    <a:pt x="52" y="44"/>
                  </a:cubicBezTo>
                  <a:cubicBezTo>
                    <a:pt x="52" y="43"/>
                    <a:pt x="52" y="43"/>
                    <a:pt x="52" y="42"/>
                  </a:cubicBezTo>
                  <a:cubicBezTo>
                    <a:pt x="52" y="42"/>
                    <a:pt x="52" y="41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39"/>
                    <a:pt x="52" y="38"/>
                    <a:pt x="52" y="37"/>
                  </a:cubicBezTo>
                  <a:cubicBezTo>
                    <a:pt x="52" y="36"/>
                    <a:pt x="51" y="36"/>
                    <a:pt x="51" y="35"/>
                  </a:cubicBezTo>
                  <a:cubicBezTo>
                    <a:pt x="51" y="35"/>
                    <a:pt x="51" y="34"/>
                    <a:pt x="51" y="34"/>
                  </a:cubicBezTo>
                  <a:cubicBezTo>
                    <a:pt x="52" y="33"/>
                    <a:pt x="52" y="33"/>
                    <a:pt x="53" y="33"/>
                  </a:cubicBezTo>
                  <a:cubicBezTo>
                    <a:pt x="53" y="32"/>
                    <a:pt x="54" y="32"/>
                    <a:pt x="54" y="31"/>
                  </a:cubicBezTo>
                  <a:cubicBezTo>
                    <a:pt x="54" y="30"/>
                    <a:pt x="54" y="29"/>
                    <a:pt x="54" y="29"/>
                  </a:cubicBezTo>
                  <a:cubicBezTo>
                    <a:pt x="54" y="28"/>
                    <a:pt x="54" y="28"/>
                    <a:pt x="55" y="27"/>
                  </a:cubicBezTo>
                  <a:cubicBezTo>
                    <a:pt x="55" y="27"/>
                    <a:pt x="55" y="26"/>
                    <a:pt x="55" y="26"/>
                  </a:cubicBezTo>
                  <a:cubicBezTo>
                    <a:pt x="55" y="25"/>
                    <a:pt x="56" y="25"/>
                    <a:pt x="56" y="25"/>
                  </a:cubicBezTo>
                  <a:cubicBezTo>
                    <a:pt x="57" y="25"/>
                    <a:pt x="57" y="24"/>
                    <a:pt x="57" y="24"/>
                  </a:cubicBezTo>
                  <a:cubicBezTo>
                    <a:pt x="58" y="24"/>
                    <a:pt x="58" y="23"/>
                    <a:pt x="58" y="23"/>
                  </a:cubicBezTo>
                  <a:cubicBezTo>
                    <a:pt x="59" y="23"/>
                    <a:pt x="59" y="22"/>
                    <a:pt x="59" y="22"/>
                  </a:cubicBezTo>
                  <a:cubicBezTo>
                    <a:pt x="59" y="21"/>
                    <a:pt x="58" y="20"/>
                    <a:pt x="58" y="20"/>
                  </a:cubicBezTo>
                  <a:cubicBezTo>
                    <a:pt x="58" y="19"/>
                    <a:pt x="58" y="18"/>
                    <a:pt x="58" y="18"/>
                  </a:cubicBezTo>
                  <a:cubicBezTo>
                    <a:pt x="58" y="17"/>
                    <a:pt x="58" y="15"/>
                    <a:pt x="58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2"/>
                    <a:pt x="57" y="12"/>
                    <a:pt x="57" y="12"/>
                  </a:cubicBezTo>
                  <a:cubicBezTo>
                    <a:pt x="57" y="12"/>
                    <a:pt x="57" y="12"/>
                    <a:pt x="57" y="11"/>
                  </a:cubicBezTo>
                  <a:cubicBezTo>
                    <a:pt x="57" y="11"/>
                    <a:pt x="56" y="10"/>
                    <a:pt x="56" y="9"/>
                  </a:cubicBezTo>
                  <a:cubicBezTo>
                    <a:pt x="55" y="9"/>
                    <a:pt x="55" y="9"/>
                    <a:pt x="55" y="7"/>
                  </a:cubicBezTo>
                  <a:cubicBezTo>
                    <a:pt x="54" y="7"/>
                    <a:pt x="54" y="6"/>
                    <a:pt x="55" y="5"/>
                  </a:cubicBezTo>
                  <a:cubicBezTo>
                    <a:pt x="55" y="4"/>
                    <a:pt x="56" y="4"/>
                    <a:pt x="56" y="3"/>
                  </a:cubicBezTo>
                  <a:cubicBezTo>
                    <a:pt x="57" y="2"/>
                    <a:pt x="59" y="1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8" y="1"/>
                    <a:pt x="58" y="1"/>
                    <a:pt x="57" y="1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5" y="3"/>
                    <a:pt x="55" y="3"/>
                    <a:pt x="54" y="3"/>
                  </a:cubicBezTo>
                  <a:cubicBezTo>
                    <a:pt x="54" y="4"/>
                    <a:pt x="53" y="4"/>
                    <a:pt x="52" y="5"/>
                  </a:cubicBezTo>
                  <a:cubicBezTo>
                    <a:pt x="52" y="5"/>
                    <a:pt x="51" y="5"/>
                    <a:pt x="50" y="5"/>
                  </a:cubicBezTo>
                  <a:cubicBezTo>
                    <a:pt x="48" y="6"/>
                    <a:pt x="47" y="7"/>
                    <a:pt x="45" y="7"/>
                  </a:cubicBezTo>
                  <a:cubicBezTo>
                    <a:pt x="44" y="7"/>
                    <a:pt x="42" y="7"/>
                    <a:pt x="41" y="7"/>
                  </a:cubicBezTo>
                  <a:cubicBezTo>
                    <a:pt x="41" y="8"/>
                    <a:pt x="41" y="9"/>
                    <a:pt x="41" y="9"/>
                  </a:cubicBezTo>
                  <a:cubicBezTo>
                    <a:pt x="41" y="10"/>
                    <a:pt x="40" y="11"/>
                    <a:pt x="39" y="11"/>
                  </a:cubicBezTo>
                  <a:cubicBezTo>
                    <a:pt x="39" y="13"/>
                    <a:pt x="38" y="14"/>
                    <a:pt x="37" y="15"/>
                  </a:cubicBezTo>
                  <a:cubicBezTo>
                    <a:pt x="37" y="16"/>
                    <a:pt x="37" y="17"/>
                    <a:pt x="37" y="18"/>
                  </a:cubicBezTo>
                  <a:cubicBezTo>
                    <a:pt x="37" y="19"/>
                    <a:pt x="37" y="19"/>
                    <a:pt x="36" y="20"/>
                  </a:cubicBezTo>
                  <a:cubicBezTo>
                    <a:pt x="35" y="21"/>
                    <a:pt x="35" y="21"/>
                    <a:pt x="34" y="22"/>
                  </a:cubicBezTo>
                  <a:cubicBezTo>
                    <a:pt x="34" y="22"/>
                    <a:pt x="33" y="23"/>
                    <a:pt x="33" y="23"/>
                  </a:cubicBezTo>
                  <a:cubicBezTo>
                    <a:pt x="32" y="24"/>
                    <a:pt x="31" y="24"/>
                    <a:pt x="30" y="24"/>
                  </a:cubicBezTo>
                  <a:cubicBezTo>
                    <a:pt x="29" y="25"/>
                    <a:pt x="28" y="25"/>
                    <a:pt x="27" y="26"/>
                  </a:cubicBezTo>
                  <a:cubicBezTo>
                    <a:pt x="27" y="26"/>
                    <a:pt x="27" y="26"/>
                    <a:pt x="26" y="26"/>
                  </a:cubicBezTo>
                  <a:cubicBezTo>
                    <a:pt x="25" y="26"/>
                    <a:pt x="24" y="26"/>
                    <a:pt x="23" y="26"/>
                  </a:cubicBezTo>
                  <a:cubicBezTo>
                    <a:pt x="21" y="26"/>
                    <a:pt x="20" y="26"/>
                    <a:pt x="19" y="27"/>
                  </a:cubicBezTo>
                  <a:cubicBezTo>
                    <a:pt x="19" y="27"/>
                    <a:pt x="18" y="27"/>
                    <a:pt x="17" y="27"/>
                  </a:cubicBezTo>
                  <a:cubicBezTo>
                    <a:pt x="17" y="27"/>
                    <a:pt x="17" y="28"/>
                    <a:pt x="16" y="28"/>
                  </a:cubicBezTo>
                  <a:cubicBezTo>
                    <a:pt x="15" y="29"/>
                    <a:pt x="14" y="29"/>
                    <a:pt x="13" y="29"/>
                  </a:cubicBezTo>
                  <a:cubicBezTo>
                    <a:pt x="12" y="29"/>
                    <a:pt x="12" y="29"/>
                    <a:pt x="12" y="30"/>
                  </a:cubicBezTo>
                  <a:cubicBezTo>
                    <a:pt x="11" y="30"/>
                    <a:pt x="9" y="32"/>
                    <a:pt x="9" y="32"/>
                  </a:cubicBezTo>
                  <a:cubicBezTo>
                    <a:pt x="9" y="32"/>
                    <a:pt x="8" y="34"/>
                    <a:pt x="8" y="35"/>
                  </a:cubicBezTo>
                  <a:cubicBezTo>
                    <a:pt x="6" y="36"/>
                    <a:pt x="6" y="36"/>
                    <a:pt x="5" y="38"/>
                  </a:cubicBezTo>
                  <a:cubicBezTo>
                    <a:pt x="4" y="38"/>
                    <a:pt x="4" y="39"/>
                    <a:pt x="4" y="40"/>
                  </a:cubicBezTo>
                  <a:cubicBezTo>
                    <a:pt x="4" y="41"/>
                    <a:pt x="4" y="43"/>
                    <a:pt x="5" y="43"/>
                  </a:cubicBezTo>
                  <a:cubicBezTo>
                    <a:pt x="5" y="44"/>
                    <a:pt x="6" y="44"/>
                    <a:pt x="6" y="45"/>
                  </a:cubicBezTo>
                  <a:cubicBezTo>
                    <a:pt x="7" y="45"/>
                    <a:pt x="7" y="46"/>
                    <a:pt x="7" y="47"/>
                  </a:cubicBezTo>
                  <a:cubicBezTo>
                    <a:pt x="8" y="47"/>
                    <a:pt x="10" y="47"/>
                    <a:pt x="10" y="48"/>
                  </a:cubicBezTo>
                  <a:cubicBezTo>
                    <a:pt x="11" y="49"/>
                    <a:pt x="10" y="50"/>
                    <a:pt x="11" y="51"/>
                  </a:cubicBezTo>
                  <a:cubicBezTo>
                    <a:pt x="13" y="51"/>
                    <a:pt x="13" y="50"/>
                    <a:pt x="13" y="49"/>
                  </a:cubicBezTo>
                  <a:cubicBezTo>
                    <a:pt x="13" y="49"/>
                    <a:pt x="13" y="49"/>
                    <a:pt x="13" y="48"/>
                  </a:cubicBezTo>
                  <a:cubicBezTo>
                    <a:pt x="13" y="48"/>
                    <a:pt x="13" y="48"/>
                    <a:pt x="13" y="47"/>
                  </a:cubicBezTo>
                  <a:cubicBezTo>
                    <a:pt x="13" y="47"/>
                    <a:pt x="13" y="46"/>
                    <a:pt x="13" y="46"/>
                  </a:cubicBezTo>
                  <a:cubicBezTo>
                    <a:pt x="12" y="46"/>
                    <a:pt x="12" y="46"/>
                    <a:pt x="12" y="45"/>
                  </a:cubicBezTo>
                  <a:cubicBezTo>
                    <a:pt x="11" y="44"/>
                    <a:pt x="12" y="43"/>
                    <a:pt x="13" y="43"/>
                  </a:cubicBezTo>
                  <a:cubicBezTo>
                    <a:pt x="13" y="43"/>
                    <a:pt x="13" y="43"/>
                    <a:pt x="14" y="44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6"/>
                  </a:cubicBezTo>
                  <a:cubicBezTo>
                    <a:pt x="15" y="46"/>
                    <a:pt x="15" y="47"/>
                    <a:pt x="16" y="47"/>
                  </a:cubicBezTo>
                  <a:cubicBezTo>
                    <a:pt x="16" y="47"/>
                    <a:pt x="17" y="46"/>
                    <a:pt x="17" y="47"/>
                  </a:cubicBezTo>
                  <a:cubicBezTo>
                    <a:pt x="17" y="47"/>
                    <a:pt x="16" y="48"/>
                    <a:pt x="16" y="48"/>
                  </a:cubicBezTo>
                  <a:cubicBezTo>
                    <a:pt x="15" y="49"/>
                    <a:pt x="16" y="49"/>
                    <a:pt x="16" y="50"/>
                  </a:cubicBezTo>
                  <a:cubicBezTo>
                    <a:pt x="16" y="50"/>
                    <a:pt x="16" y="51"/>
                    <a:pt x="16" y="51"/>
                  </a:cubicBezTo>
                  <a:cubicBezTo>
                    <a:pt x="17" y="51"/>
                    <a:pt x="17" y="51"/>
                    <a:pt x="18" y="51"/>
                  </a:cubicBezTo>
                  <a:cubicBezTo>
                    <a:pt x="19" y="52"/>
                    <a:pt x="17" y="55"/>
                    <a:pt x="16" y="55"/>
                  </a:cubicBezTo>
                  <a:cubicBezTo>
                    <a:pt x="15" y="55"/>
                    <a:pt x="15" y="54"/>
                    <a:pt x="14" y="54"/>
                  </a:cubicBezTo>
                  <a:cubicBezTo>
                    <a:pt x="14" y="54"/>
                    <a:pt x="13" y="54"/>
                    <a:pt x="13" y="54"/>
                  </a:cubicBezTo>
                  <a:cubicBezTo>
                    <a:pt x="12" y="54"/>
                    <a:pt x="13" y="54"/>
                    <a:pt x="12" y="54"/>
                  </a:cubicBezTo>
                  <a:cubicBezTo>
                    <a:pt x="12" y="54"/>
                    <a:pt x="12" y="53"/>
                    <a:pt x="12" y="53"/>
                  </a:cubicBezTo>
                  <a:cubicBezTo>
                    <a:pt x="12" y="53"/>
                    <a:pt x="11" y="53"/>
                    <a:pt x="11" y="53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8" y="52"/>
                    <a:pt x="8" y="51"/>
                    <a:pt x="7" y="51"/>
                  </a:cubicBezTo>
                  <a:cubicBezTo>
                    <a:pt x="6" y="51"/>
                    <a:pt x="5" y="52"/>
                    <a:pt x="4" y="52"/>
                  </a:cubicBezTo>
                  <a:cubicBezTo>
                    <a:pt x="3" y="52"/>
                    <a:pt x="4" y="51"/>
                    <a:pt x="4" y="51"/>
                  </a:cubicBezTo>
                  <a:cubicBezTo>
                    <a:pt x="4" y="50"/>
                    <a:pt x="3" y="49"/>
                    <a:pt x="2" y="50"/>
                  </a:cubicBezTo>
                  <a:cubicBezTo>
                    <a:pt x="2" y="50"/>
                    <a:pt x="1" y="51"/>
                    <a:pt x="1" y="52"/>
                  </a:cubicBezTo>
                  <a:cubicBezTo>
                    <a:pt x="1" y="52"/>
                    <a:pt x="1" y="53"/>
                    <a:pt x="1" y="53"/>
                  </a:cubicBezTo>
                  <a:cubicBezTo>
                    <a:pt x="1" y="53"/>
                    <a:pt x="1" y="54"/>
                    <a:pt x="1" y="54"/>
                  </a:cubicBezTo>
                  <a:cubicBezTo>
                    <a:pt x="1" y="54"/>
                    <a:pt x="1" y="55"/>
                    <a:pt x="1" y="56"/>
                  </a:cubicBezTo>
                  <a:cubicBezTo>
                    <a:pt x="1" y="56"/>
                    <a:pt x="1" y="57"/>
                    <a:pt x="1" y="58"/>
                  </a:cubicBezTo>
                  <a:cubicBezTo>
                    <a:pt x="1" y="60"/>
                    <a:pt x="1" y="61"/>
                    <a:pt x="1" y="63"/>
                  </a:cubicBezTo>
                  <a:cubicBezTo>
                    <a:pt x="2" y="64"/>
                    <a:pt x="2" y="66"/>
                    <a:pt x="2" y="67"/>
                  </a:cubicBezTo>
                  <a:cubicBezTo>
                    <a:pt x="2" y="68"/>
                    <a:pt x="2" y="69"/>
                    <a:pt x="2" y="70"/>
                  </a:cubicBezTo>
                  <a:cubicBezTo>
                    <a:pt x="2" y="72"/>
                    <a:pt x="2" y="73"/>
                    <a:pt x="2" y="75"/>
                  </a:cubicBezTo>
                  <a:cubicBezTo>
                    <a:pt x="3" y="75"/>
                    <a:pt x="3" y="75"/>
                    <a:pt x="3" y="74"/>
                  </a:cubicBezTo>
                  <a:cubicBezTo>
                    <a:pt x="4" y="74"/>
                    <a:pt x="4" y="74"/>
                    <a:pt x="4" y="73"/>
                  </a:cubicBezTo>
                  <a:cubicBezTo>
                    <a:pt x="4" y="73"/>
                    <a:pt x="3" y="72"/>
                    <a:pt x="4" y="71"/>
                  </a:cubicBezTo>
                  <a:cubicBezTo>
                    <a:pt x="5" y="71"/>
                    <a:pt x="6" y="72"/>
                    <a:pt x="6" y="73"/>
                  </a:cubicBezTo>
                  <a:cubicBezTo>
                    <a:pt x="6" y="73"/>
                    <a:pt x="6" y="73"/>
                    <a:pt x="6" y="73"/>
                  </a:cubicBezTo>
                  <a:cubicBezTo>
                    <a:pt x="6" y="74"/>
                    <a:pt x="5" y="74"/>
                    <a:pt x="5" y="75"/>
                  </a:cubicBezTo>
                  <a:cubicBezTo>
                    <a:pt x="5" y="76"/>
                    <a:pt x="5" y="76"/>
                    <a:pt x="6" y="77"/>
                  </a:cubicBezTo>
                  <a:cubicBezTo>
                    <a:pt x="7" y="77"/>
                    <a:pt x="10" y="79"/>
                    <a:pt x="8" y="80"/>
                  </a:cubicBezTo>
                  <a:cubicBezTo>
                    <a:pt x="7" y="81"/>
                    <a:pt x="6" y="82"/>
                    <a:pt x="5" y="81"/>
                  </a:cubicBezTo>
                  <a:cubicBezTo>
                    <a:pt x="5" y="80"/>
                    <a:pt x="5" y="79"/>
                    <a:pt x="5" y="79"/>
                  </a:cubicBezTo>
                  <a:cubicBezTo>
                    <a:pt x="5" y="79"/>
                    <a:pt x="5" y="78"/>
                    <a:pt x="5" y="77"/>
                  </a:cubicBezTo>
                  <a:cubicBezTo>
                    <a:pt x="5" y="77"/>
                    <a:pt x="3" y="78"/>
                    <a:pt x="2" y="78"/>
                  </a:cubicBezTo>
                  <a:cubicBezTo>
                    <a:pt x="2" y="78"/>
                    <a:pt x="2" y="78"/>
                    <a:pt x="2" y="78"/>
                  </a:cubicBezTo>
                  <a:cubicBezTo>
                    <a:pt x="3" y="79"/>
                    <a:pt x="3" y="81"/>
                    <a:pt x="3" y="82"/>
                  </a:cubicBezTo>
                  <a:cubicBezTo>
                    <a:pt x="3" y="83"/>
                    <a:pt x="3" y="84"/>
                    <a:pt x="3" y="85"/>
                  </a:cubicBezTo>
                  <a:cubicBezTo>
                    <a:pt x="3" y="86"/>
                    <a:pt x="3" y="87"/>
                    <a:pt x="3" y="87"/>
                  </a:cubicBezTo>
                  <a:cubicBezTo>
                    <a:pt x="3" y="88"/>
                    <a:pt x="3" y="90"/>
                    <a:pt x="2" y="91"/>
                  </a:cubicBezTo>
                  <a:cubicBezTo>
                    <a:pt x="2" y="91"/>
                    <a:pt x="2" y="91"/>
                    <a:pt x="1" y="92"/>
                  </a:cubicBezTo>
                  <a:cubicBezTo>
                    <a:pt x="1" y="92"/>
                    <a:pt x="1" y="93"/>
                    <a:pt x="0" y="93"/>
                  </a:cubicBezTo>
                  <a:cubicBezTo>
                    <a:pt x="0" y="94"/>
                    <a:pt x="1" y="94"/>
                    <a:pt x="1" y="94"/>
                  </a:cubicBezTo>
                  <a:cubicBezTo>
                    <a:pt x="2" y="95"/>
                    <a:pt x="3" y="95"/>
                    <a:pt x="3" y="96"/>
                  </a:cubicBezTo>
                  <a:cubicBezTo>
                    <a:pt x="4" y="97"/>
                    <a:pt x="5" y="97"/>
                    <a:pt x="5" y="98"/>
                  </a:cubicBezTo>
                  <a:cubicBezTo>
                    <a:pt x="5" y="98"/>
                    <a:pt x="5" y="99"/>
                    <a:pt x="6" y="99"/>
                  </a:cubicBezTo>
                  <a:cubicBezTo>
                    <a:pt x="6" y="100"/>
                    <a:pt x="7" y="101"/>
                    <a:pt x="9" y="102"/>
                  </a:cubicBezTo>
                  <a:cubicBezTo>
                    <a:pt x="9" y="102"/>
                    <a:pt x="9" y="103"/>
                    <a:pt x="10" y="102"/>
                  </a:cubicBezTo>
                  <a:cubicBezTo>
                    <a:pt x="11" y="102"/>
                    <a:pt x="11" y="101"/>
                    <a:pt x="11" y="100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0" y="99"/>
                    <a:pt x="11" y="99"/>
                    <a:pt x="10" y="99"/>
                  </a:cubicBezTo>
                  <a:cubicBezTo>
                    <a:pt x="10" y="98"/>
                    <a:pt x="10" y="98"/>
                    <a:pt x="9" y="97"/>
                  </a:cubicBezTo>
                  <a:cubicBezTo>
                    <a:pt x="9" y="97"/>
                    <a:pt x="8" y="97"/>
                    <a:pt x="8" y="96"/>
                  </a:cubicBezTo>
                  <a:cubicBezTo>
                    <a:pt x="7" y="95"/>
                    <a:pt x="6" y="95"/>
                    <a:pt x="7" y="94"/>
                  </a:cubicBezTo>
                  <a:cubicBezTo>
                    <a:pt x="7" y="93"/>
                    <a:pt x="8" y="93"/>
                    <a:pt x="9" y="94"/>
                  </a:cubicBezTo>
                  <a:cubicBezTo>
                    <a:pt x="9" y="94"/>
                    <a:pt x="10" y="96"/>
                    <a:pt x="10" y="96"/>
                  </a:cubicBezTo>
                  <a:cubicBezTo>
                    <a:pt x="10" y="97"/>
                    <a:pt x="11" y="97"/>
                    <a:pt x="11" y="97"/>
                  </a:cubicBezTo>
                  <a:cubicBezTo>
                    <a:pt x="12" y="97"/>
                    <a:pt x="12" y="97"/>
                    <a:pt x="12" y="98"/>
                  </a:cubicBezTo>
                  <a:cubicBezTo>
                    <a:pt x="13" y="98"/>
                    <a:pt x="13" y="98"/>
                    <a:pt x="14" y="99"/>
                  </a:cubicBezTo>
                  <a:cubicBezTo>
                    <a:pt x="14" y="99"/>
                    <a:pt x="14" y="99"/>
                    <a:pt x="15" y="99"/>
                  </a:cubicBezTo>
                  <a:cubicBezTo>
                    <a:pt x="15" y="99"/>
                    <a:pt x="15" y="100"/>
                    <a:pt x="15" y="100"/>
                  </a:cubicBezTo>
                  <a:cubicBezTo>
                    <a:pt x="15" y="101"/>
                    <a:pt x="15" y="101"/>
                    <a:pt x="15" y="102"/>
                  </a:cubicBezTo>
                  <a:cubicBezTo>
                    <a:pt x="15" y="103"/>
                    <a:pt x="15" y="103"/>
                    <a:pt x="15" y="103"/>
                  </a:cubicBezTo>
                  <a:cubicBezTo>
                    <a:pt x="15" y="104"/>
                    <a:pt x="15" y="104"/>
                    <a:pt x="15" y="105"/>
                  </a:cubicBezTo>
                  <a:cubicBezTo>
                    <a:pt x="15" y="105"/>
                    <a:pt x="14" y="106"/>
                    <a:pt x="15" y="107"/>
                  </a:cubicBezTo>
                  <a:cubicBezTo>
                    <a:pt x="15" y="107"/>
                    <a:pt x="15" y="107"/>
                    <a:pt x="15" y="108"/>
                  </a:cubicBezTo>
                  <a:cubicBezTo>
                    <a:pt x="16" y="109"/>
                    <a:pt x="15" y="110"/>
                    <a:pt x="15" y="111"/>
                  </a:cubicBezTo>
                  <a:cubicBezTo>
                    <a:pt x="15" y="111"/>
                    <a:pt x="15" y="111"/>
                    <a:pt x="15" y="111"/>
                  </a:cubicBezTo>
                  <a:cubicBezTo>
                    <a:pt x="14" y="112"/>
                    <a:pt x="14" y="112"/>
                    <a:pt x="14" y="112"/>
                  </a:cubicBezTo>
                  <a:cubicBezTo>
                    <a:pt x="14" y="113"/>
                    <a:pt x="14" y="113"/>
                    <a:pt x="14" y="114"/>
                  </a:cubicBezTo>
                  <a:cubicBezTo>
                    <a:pt x="14" y="115"/>
                    <a:pt x="14" y="116"/>
                    <a:pt x="14" y="117"/>
                  </a:cubicBezTo>
                  <a:cubicBezTo>
                    <a:pt x="14" y="117"/>
                    <a:pt x="14" y="118"/>
                    <a:pt x="14" y="118"/>
                  </a:cubicBezTo>
                  <a:cubicBezTo>
                    <a:pt x="14" y="118"/>
                    <a:pt x="14" y="118"/>
                    <a:pt x="14" y="118"/>
                  </a:cubicBezTo>
                  <a:cubicBezTo>
                    <a:pt x="15" y="118"/>
                    <a:pt x="16" y="119"/>
                    <a:pt x="17" y="118"/>
                  </a:cubicBezTo>
                  <a:cubicBezTo>
                    <a:pt x="18" y="118"/>
                    <a:pt x="19" y="118"/>
                    <a:pt x="20" y="118"/>
                  </a:cubicBezTo>
                  <a:cubicBezTo>
                    <a:pt x="20" y="118"/>
                    <a:pt x="21" y="118"/>
                    <a:pt x="21" y="118"/>
                  </a:cubicBezTo>
                  <a:cubicBezTo>
                    <a:pt x="22" y="119"/>
                    <a:pt x="22" y="119"/>
                    <a:pt x="23" y="119"/>
                  </a:cubicBezTo>
                  <a:cubicBezTo>
                    <a:pt x="23" y="119"/>
                    <a:pt x="24" y="119"/>
                    <a:pt x="24" y="119"/>
                  </a:cubicBezTo>
                  <a:cubicBezTo>
                    <a:pt x="25" y="119"/>
                    <a:pt x="25" y="119"/>
                    <a:pt x="25" y="119"/>
                  </a:cubicBezTo>
                  <a:cubicBezTo>
                    <a:pt x="26" y="119"/>
                    <a:pt x="25" y="119"/>
                    <a:pt x="26" y="118"/>
                  </a:cubicBezTo>
                  <a:cubicBezTo>
                    <a:pt x="26" y="118"/>
                    <a:pt x="27" y="118"/>
                    <a:pt x="27" y="118"/>
                  </a:cubicBezTo>
                  <a:cubicBezTo>
                    <a:pt x="27" y="119"/>
                    <a:pt x="27" y="119"/>
                    <a:pt x="27" y="119"/>
                  </a:cubicBezTo>
                  <a:cubicBezTo>
                    <a:pt x="27" y="119"/>
                    <a:pt x="27" y="120"/>
                    <a:pt x="27" y="120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28" y="120"/>
                    <a:pt x="28" y="121"/>
                    <a:pt x="28" y="122"/>
                  </a:cubicBezTo>
                  <a:cubicBezTo>
                    <a:pt x="28" y="123"/>
                    <a:pt x="28" y="122"/>
                    <a:pt x="29" y="122"/>
                  </a:cubicBezTo>
                  <a:cubicBezTo>
                    <a:pt x="30" y="122"/>
                    <a:pt x="30" y="122"/>
                    <a:pt x="31" y="122"/>
                  </a:cubicBezTo>
                  <a:cubicBezTo>
                    <a:pt x="31" y="122"/>
                    <a:pt x="31" y="121"/>
                    <a:pt x="32" y="121"/>
                  </a:cubicBezTo>
                  <a:cubicBezTo>
                    <a:pt x="32" y="121"/>
                    <a:pt x="32" y="121"/>
                    <a:pt x="33" y="121"/>
                  </a:cubicBezTo>
                  <a:cubicBezTo>
                    <a:pt x="33" y="120"/>
                    <a:pt x="33" y="120"/>
                    <a:pt x="34" y="120"/>
                  </a:cubicBezTo>
                  <a:cubicBezTo>
                    <a:pt x="34" y="120"/>
                    <a:pt x="34" y="120"/>
                    <a:pt x="35" y="120"/>
                  </a:cubicBezTo>
                  <a:cubicBezTo>
                    <a:pt x="35" y="120"/>
                    <a:pt x="35" y="120"/>
                    <a:pt x="35" y="120"/>
                  </a:cubicBezTo>
                  <a:cubicBezTo>
                    <a:pt x="36" y="120"/>
                    <a:pt x="36" y="120"/>
                    <a:pt x="36" y="120"/>
                  </a:cubicBezTo>
                  <a:cubicBezTo>
                    <a:pt x="37" y="120"/>
                    <a:pt x="37" y="120"/>
                    <a:pt x="38" y="120"/>
                  </a:cubicBezTo>
                  <a:cubicBezTo>
                    <a:pt x="38" y="121"/>
                    <a:pt x="38" y="121"/>
                    <a:pt x="39" y="122"/>
                  </a:cubicBezTo>
                  <a:cubicBezTo>
                    <a:pt x="40" y="122"/>
                    <a:pt x="40" y="121"/>
                    <a:pt x="41" y="122"/>
                  </a:cubicBezTo>
                  <a:cubicBezTo>
                    <a:pt x="41" y="122"/>
                    <a:pt x="42" y="122"/>
                    <a:pt x="42" y="123"/>
                  </a:cubicBezTo>
                  <a:cubicBezTo>
                    <a:pt x="42" y="123"/>
                    <a:pt x="43" y="123"/>
                    <a:pt x="43" y="123"/>
                  </a:cubicBezTo>
                  <a:cubicBezTo>
                    <a:pt x="44" y="123"/>
                    <a:pt x="44" y="123"/>
                    <a:pt x="44" y="122"/>
                  </a:cubicBezTo>
                  <a:cubicBezTo>
                    <a:pt x="45" y="122"/>
                    <a:pt x="45" y="121"/>
                    <a:pt x="46" y="122"/>
                  </a:cubicBezTo>
                  <a:cubicBezTo>
                    <a:pt x="46" y="122"/>
                    <a:pt x="46" y="122"/>
                    <a:pt x="46" y="122"/>
                  </a:cubicBezTo>
                  <a:cubicBezTo>
                    <a:pt x="46" y="122"/>
                    <a:pt x="47" y="122"/>
                    <a:pt x="47" y="121"/>
                  </a:cubicBezTo>
                  <a:cubicBezTo>
                    <a:pt x="47" y="121"/>
                    <a:pt x="48" y="120"/>
                    <a:pt x="49" y="119"/>
                  </a:cubicBezTo>
                  <a:cubicBezTo>
                    <a:pt x="49" y="118"/>
                    <a:pt x="50" y="115"/>
                    <a:pt x="48" y="114"/>
                  </a:cubicBezTo>
                  <a:cubicBezTo>
                    <a:pt x="47" y="114"/>
                    <a:pt x="46" y="114"/>
                    <a:pt x="45" y="113"/>
                  </a:cubicBezTo>
                  <a:cubicBezTo>
                    <a:pt x="45" y="113"/>
                    <a:pt x="45" y="112"/>
                    <a:pt x="44" y="112"/>
                  </a:cubicBezTo>
                  <a:cubicBezTo>
                    <a:pt x="44" y="112"/>
                    <a:pt x="44" y="112"/>
                    <a:pt x="44" y="112"/>
                  </a:cubicBezTo>
                  <a:cubicBezTo>
                    <a:pt x="43" y="112"/>
                    <a:pt x="43" y="111"/>
                    <a:pt x="43" y="111"/>
                  </a:cubicBezTo>
                  <a:cubicBezTo>
                    <a:pt x="42" y="110"/>
                    <a:pt x="39" y="110"/>
                    <a:pt x="39" y="111"/>
                  </a:cubicBezTo>
                  <a:cubicBezTo>
                    <a:pt x="37" y="112"/>
                    <a:pt x="41" y="114"/>
                    <a:pt x="41" y="116"/>
                  </a:cubicBezTo>
                  <a:cubicBezTo>
                    <a:pt x="40" y="116"/>
                    <a:pt x="40" y="116"/>
                    <a:pt x="40" y="115"/>
                  </a:cubicBezTo>
                  <a:cubicBezTo>
                    <a:pt x="39" y="115"/>
                    <a:pt x="39" y="115"/>
                    <a:pt x="38" y="115"/>
                  </a:cubicBezTo>
                  <a:cubicBezTo>
                    <a:pt x="38" y="114"/>
                    <a:pt x="37" y="114"/>
                    <a:pt x="37" y="113"/>
                  </a:cubicBezTo>
                  <a:cubicBezTo>
                    <a:pt x="36" y="113"/>
                    <a:pt x="35" y="113"/>
                    <a:pt x="35" y="112"/>
                  </a:cubicBezTo>
                  <a:cubicBezTo>
                    <a:pt x="35" y="111"/>
                    <a:pt x="35" y="110"/>
                    <a:pt x="36" y="110"/>
                  </a:cubicBezTo>
                  <a:cubicBezTo>
                    <a:pt x="36" y="109"/>
                    <a:pt x="36" y="109"/>
                    <a:pt x="37" y="109"/>
                  </a:cubicBezTo>
                  <a:cubicBezTo>
                    <a:pt x="37" y="108"/>
                    <a:pt x="38" y="109"/>
                    <a:pt x="38" y="109"/>
                  </a:cubicBezTo>
                  <a:cubicBezTo>
                    <a:pt x="40" y="108"/>
                    <a:pt x="39" y="107"/>
                    <a:pt x="39" y="107"/>
                  </a:cubicBezTo>
                  <a:cubicBezTo>
                    <a:pt x="39" y="106"/>
                    <a:pt x="41" y="106"/>
                    <a:pt x="40" y="105"/>
                  </a:cubicBezTo>
                  <a:cubicBezTo>
                    <a:pt x="40" y="105"/>
                    <a:pt x="39" y="105"/>
                    <a:pt x="39" y="105"/>
                  </a:cubicBezTo>
                  <a:cubicBezTo>
                    <a:pt x="39" y="104"/>
                    <a:pt x="39" y="104"/>
                    <a:pt x="39" y="104"/>
                  </a:cubicBezTo>
                  <a:cubicBezTo>
                    <a:pt x="39" y="101"/>
                    <a:pt x="43" y="103"/>
                    <a:pt x="44" y="103"/>
                  </a:cubicBezTo>
                  <a:cubicBezTo>
                    <a:pt x="44" y="104"/>
                    <a:pt x="45" y="104"/>
                    <a:pt x="45" y="105"/>
                  </a:cubicBezTo>
                  <a:cubicBezTo>
                    <a:pt x="45" y="105"/>
                    <a:pt x="45" y="105"/>
                    <a:pt x="45" y="106"/>
                  </a:cubicBezTo>
                  <a:cubicBezTo>
                    <a:pt x="45" y="106"/>
                    <a:pt x="45" y="106"/>
                    <a:pt x="46" y="106"/>
                  </a:cubicBezTo>
                  <a:cubicBezTo>
                    <a:pt x="46" y="107"/>
                    <a:pt x="47" y="107"/>
                    <a:pt x="48" y="108"/>
                  </a:cubicBezTo>
                  <a:cubicBezTo>
                    <a:pt x="48" y="109"/>
                    <a:pt x="48" y="110"/>
                    <a:pt x="48" y="110"/>
                  </a:cubicBezTo>
                  <a:cubicBezTo>
                    <a:pt x="48" y="111"/>
                    <a:pt x="48" y="112"/>
                    <a:pt x="49" y="111"/>
                  </a:cubicBezTo>
                  <a:cubicBezTo>
                    <a:pt x="50" y="111"/>
                    <a:pt x="51" y="111"/>
                    <a:pt x="51" y="110"/>
                  </a:cubicBezTo>
                  <a:cubicBezTo>
                    <a:pt x="51" y="111"/>
                    <a:pt x="52" y="111"/>
                    <a:pt x="52" y="111"/>
                  </a:cubicBezTo>
                  <a:cubicBezTo>
                    <a:pt x="52" y="112"/>
                    <a:pt x="52" y="112"/>
                    <a:pt x="52" y="112"/>
                  </a:cubicBezTo>
                  <a:cubicBezTo>
                    <a:pt x="53" y="113"/>
                    <a:pt x="54" y="113"/>
                    <a:pt x="55" y="113"/>
                  </a:cubicBezTo>
                  <a:cubicBezTo>
                    <a:pt x="55" y="113"/>
                    <a:pt x="56" y="113"/>
                    <a:pt x="56" y="114"/>
                  </a:cubicBezTo>
                  <a:cubicBezTo>
                    <a:pt x="57" y="114"/>
                    <a:pt x="57" y="114"/>
                    <a:pt x="58" y="114"/>
                  </a:cubicBezTo>
                  <a:cubicBezTo>
                    <a:pt x="59" y="115"/>
                    <a:pt x="59" y="116"/>
                    <a:pt x="60" y="117"/>
                  </a:cubicBezTo>
                  <a:cubicBezTo>
                    <a:pt x="60" y="118"/>
                    <a:pt x="60" y="118"/>
                    <a:pt x="60" y="119"/>
                  </a:cubicBezTo>
                  <a:cubicBezTo>
                    <a:pt x="60" y="119"/>
                    <a:pt x="61" y="120"/>
                    <a:pt x="61" y="120"/>
                  </a:cubicBezTo>
                  <a:cubicBezTo>
                    <a:pt x="62" y="121"/>
                    <a:pt x="62" y="120"/>
                    <a:pt x="62" y="121"/>
                  </a:cubicBezTo>
                  <a:cubicBezTo>
                    <a:pt x="62" y="122"/>
                    <a:pt x="62" y="122"/>
                    <a:pt x="62" y="123"/>
                  </a:cubicBezTo>
                  <a:cubicBezTo>
                    <a:pt x="62" y="124"/>
                    <a:pt x="62" y="128"/>
                    <a:pt x="63" y="128"/>
                  </a:cubicBezTo>
                  <a:cubicBezTo>
                    <a:pt x="64" y="128"/>
                    <a:pt x="64" y="127"/>
                    <a:pt x="64" y="127"/>
                  </a:cubicBezTo>
                  <a:cubicBezTo>
                    <a:pt x="65" y="126"/>
                    <a:pt x="65" y="125"/>
                    <a:pt x="65" y="125"/>
                  </a:cubicBezTo>
                  <a:cubicBezTo>
                    <a:pt x="65" y="124"/>
                    <a:pt x="65" y="123"/>
                    <a:pt x="66" y="122"/>
                  </a:cubicBezTo>
                  <a:cubicBezTo>
                    <a:pt x="66" y="122"/>
                    <a:pt x="66" y="121"/>
                    <a:pt x="66" y="121"/>
                  </a:cubicBezTo>
                  <a:cubicBezTo>
                    <a:pt x="66" y="120"/>
                    <a:pt x="67" y="120"/>
                    <a:pt x="67" y="120"/>
                  </a:cubicBezTo>
                  <a:cubicBezTo>
                    <a:pt x="67" y="119"/>
                    <a:pt x="67" y="119"/>
                    <a:pt x="67" y="119"/>
                  </a:cubicBezTo>
                  <a:cubicBezTo>
                    <a:pt x="67" y="119"/>
                    <a:pt x="67" y="119"/>
                    <a:pt x="67" y="118"/>
                  </a:cubicBezTo>
                  <a:cubicBezTo>
                    <a:pt x="67" y="118"/>
                    <a:pt x="67" y="117"/>
                    <a:pt x="67" y="117"/>
                  </a:cubicBezTo>
                  <a:cubicBezTo>
                    <a:pt x="67" y="116"/>
                    <a:pt x="67" y="114"/>
                    <a:pt x="68" y="113"/>
                  </a:cubicBezTo>
                  <a:cubicBezTo>
                    <a:pt x="68" y="112"/>
                    <a:pt x="69" y="111"/>
                    <a:pt x="69" y="110"/>
                  </a:cubicBezTo>
                  <a:cubicBezTo>
                    <a:pt x="69" y="110"/>
                    <a:pt x="70" y="110"/>
                    <a:pt x="69" y="109"/>
                  </a:cubicBezTo>
                  <a:cubicBezTo>
                    <a:pt x="69" y="108"/>
                    <a:pt x="68" y="110"/>
                    <a:pt x="67" y="110"/>
                  </a:cubicBezTo>
                  <a:cubicBezTo>
                    <a:pt x="66" y="111"/>
                    <a:pt x="66" y="113"/>
                    <a:pt x="66" y="114"/>
                  </a:cubicBezTo>
                  <a:cubicBezTo>
                    <a:pt x="65" y="115"/>
                    <a:pt x="65" y="116"/>
                    <a:pt x="64" y="116"/>
                  </a:cubicBezTo>
                  <a:cubicBezTo>
                    <a:pt x="64" y="117"/>
                    <a:pt x="63" y="117"/>
                    <a:pt x="63" y="11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2" y="116"/>
                    <a:pt x="62" y="117"/>
                    <a:pt x="62" y="117"/>
                  </a:cubicBezTo>
                  <a:moveTo>
                    <a:pt x="74" y="97"/>
                  </a:moveTo>
                  <a:cubicBezTo>
                    <a:pt x="74" y="97"/>
                    <a:pt x="74" y="97"/>
                    <a:pt x="74" y="97"/>
                  </a:cubicBezTo>
                  <a:cubicBezTo>
                    <a:pt x="74" y="98"/>
                    <a:pt x="74" y="99"/>
                    <a:pt x="74" y="100"/>
                  </a:cubicBezTo>
                  <a:cubicBezTo>
                    <a:pt x="74" y="99"/>
                    <a:pt x="74" y="98"/>
                    <a:pt x="74" y="97"/>
                  </a:cubicBezTo>
                  <a:moveTo>
                    <a:pt x="90" y="130"/>
                  </a:moveTo>
                  <a:cubicBezTo>
                    <a:pt x="90" y="130"/>
                    <a:pt x="90" y="130"/>
                    <a:pt x="90" y="130"/>
                  </a:cubicBezTo>
                  <a:cubicBezTo>
                    <a:pt x="90" y="130"/>
                    <a:pt x="90" y="130"/>
                    <a:pt x="90" y="130"/>
                  </a:cubicBezTo>
                  <a:cubicBezTo>
                    <a:pt x="90" y="131"/>
                    <a:pt x="90" y="132"/>
                    <a:pt x="90" y="133"/>
                  </a:cubicBezTo>
                  <a:cubicBezTo>
                    <a:pt x="90" y="132"/>
                    <a:pt x="90" y="132"/>
                    <a:pt x="90" y="131"/>
                  </a:cubicBezTo>
                  <a:cubicBezTo>
                    <a:pt x="91" y="131"/>
                    <a:pt x="90" y="130"/>
                    <a:pt x="90" y="130"/>
                  </a:cubicBezTo>
                  <a:moveTo>
                    <a:pt x="110" y="89"/>
                  </a:moveTo>
                  <a:cubicBezTo>
                    <a:pt x="109" y="89"/>
                    <a:pt x="109" y="89"/>
                    <a:pt x="109" y="88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09" y="87"/>
                    <a:pt x="109" y="87"/>
                    <a:pt x="109" y="86"/>
                  </a:cubicBezTo>
                  <a:cubicBezTo>
                    <a:pt x="108" y="85"/>
                    <a:pt x="106" y="84"/>
                    <a:pt x="108" y="83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09" y="82"/>
                    <a:pt x="109" y="82"/>
                    <a:pt x="109" y="82"/>
                  </a:cubicBezTo>
                  <a:cubicBezTo>
                    <a:pt x="109" y="81"/>
                    <a:pt x="109" y="82"/>
                    <a:pt x="109" y="81"/>
                  </a:cubicBezTo>
                  <a:cubicBezTo>
                    <a:pt x="109" y="81"/>
                    <a:pt x="110" y="81"/>
                    <a:pt x="110" y="81"/>
                  </a:cubicBezTo>
                  <a:cubicBezTo>
                    <a:pt x="110" y="80"/>
                    <a:pt x="109" y="80"/>
                    <a:pt x="109" y="79"/>
                  </a:cubicBezTo>
                  <a:cubicBezTo>
                    <a:pt x="109" y="79"/>
                    <a:pt x="109" y="78"/>
                    <a:pt x="108" y="78"/>
                  </a:cubicBezTo>
                  <a:cubicBezTo>
                    <a:pt x="107" y="78"/>
                    <a:pt x="106" y="79"/>
                    <a:pt x="106" y="79"/>
                  </a:cubicBezTo>
                  <a:cubicBezTo>
                    <a:pt x="105" y="78"/>
                    <a:pt x="105" y="77"/>
                    <a:pt x="105" y="77"/>
                  </a:cubicBezTo>
                  <a:cubicBezTo>
                    <a:pt x="105" y="76"/>
                    <a:pt x="105" y="76"/>
                    <a:pt x="105" y="75"/>
                  </a:cubicBezTo>
                  <a:cubicBezTo>
                    <a:pt x="105" y="74"/>
                    <a:pt x="105" y="74"/>
                    <a:pt x="106" y="73"/>
                  </a:cubicBezTo>
                  <a:cubicBezTo>
                    <a:pt x="107" y="73"/>
                    <a:pt x="107" y="73"/>
                    <a:pt x="107" y="72"/>
                  </a:cubicBezTo>
                  <a:cubicBezTo>
                    <a:pt x="107" y="71"/>
                    <a:pt x="106" y="72"/>
                    <a:pt x="106" y="71"/>
                  </a:cubicBezTo>
                  <a:cubicBezTo>
                    <a:pt x="106" y="70"/>
                    <a:pt x="105" y="69"/>
                    <a:pt x="104" y="68"/>
                  </a:cubicBezTo>
                  <a:cubicBezTo>
                    <a:pt x="103" y="68"/>
                    <a:pt x="104" y="69"/>
                    <a:pt x="103" y="69"/>
                  </a:cubicBezTo>
                  <a:cubicBezTo>
                    <a:pt x="102" y="69"/>
                    <a:pt x="102" y="68"/>
                    <a:pt x="102" y="68"/>
                  </a:cubicBezTo>
                  <a:cubicBezTo>
                    <a:pt x="102" y="67"/>
                    <a:pt x="102" y="67"/>
                    <a:pt x="101" y="66"/>
                  </a:cubicBezTo>
                  <a:cubicBezTo>
                    <a:pt x="101" y="66"/>
                    <a:pt x="101" y="67"/>
                    <a:pt x="100" y="66"/>
                  </a:cubicBezTo>
                  <a:cubicBezTo>
                    <a:pt x="100" y="66"/>
                    <a:pt x="99" y="65"/>
                    <a:pt x="99" y="64"/>
                  </a:cubicBezTo>
                  <a:cubicBezTo>
                    <a:pt x="99" y="63"/>
                    <a:pt x="99" y="63"/>
                    <a:pt x="98" y="63"/>
                  </a:cubicBezTo>
                  <a:cubicBezTo>
                    <a:pt x="96" y="63"/>
                    <a:pt x="96" y="65"/>
                    <a:pt x="96" y="66"/>
                  </a:cubicBezTo>
                  <a:cubicBezTo>
                    <a:pt x="96" y="67"/>
                    <a:pt x="97" y="68"/>
                    <a:pt x="97" y="69"/>
                  </a:cubicBezTo>
                  <a:cubicBezTo>
                    <a:pt x="97" y="69"/>
                    <a:pt x="96" y="69"/>
                    <a:pt x="96" y="68"/>
                  </a:cubicBezTo>
                  <a:cubicBezTo>
                    <a:pt x="96" y="69"/>
                    <a:pt x="95" y="69"/>
                    <a:pt x="95" y="69"/>
                  </a:cubicBezTo>
                  <a:cubicBezTo>
                    <a:pt x="94" y="70"/>
                    <a:pt x="94" y="71"/>
                    <a:pt x="93" y="71"/>
                  </a:cubicBezTo>
                  <a:cubicBezTo>
                    <a:pt x="93" y="72"/>
                    <a:pt x="92" y="73"/>
                    <a:pt x="91" y="74"/>
                  </a:cubicBezTo>
                  <a:cubicBezTo>
                    <a:pt x="91" y="74"/>
                    <a:pt x="90" y="74"/>
                    <a:pt x="89" y="74"/>
                  </a:cubicBezTo>
                  <a:cubicBezTo>
                    <a:pt x="89" y="75"/>
                    <a:pt x="89" y="77"/>
                    <a:pt x="90" y="77"/>
                  </a:cubicBezTo>
                  <a:cubicBezTo>
                    <a:pt x="90" y="77"/>
                    <a:pt x="90" y="77"/>
                    <a:pt x="91" y="77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2" y="76"/>
                    <a:pt x="92" y="76"/>
                    <a:pt x="92" y="77"/>
                  </a:cubicBezTo>
                  <a:cubicBezTo>
                    <a:pt x="92" y="77"/>
                    <a:pt x="93" y="77"/>
                    <a:pt x="93" y="77"/>
                  </a:cubicBezTo>
                  <a:cubicBezTo>
                    <a:pt x="93" y="77"/>
                    <a:pt x="94" y="77"/>
                    <a:pt x="94" y="78"/>
                  </a:cubicBezTo>
                  <a:cubicBezTo>
                    <a:pt x="94" y="79"/>
                    <a:pt x="93" y="79"/>
                    <a:pt x="93" y="78"/>
                  </a:cubicBezTo>
                  <a:cubicBezTo>
                    <a:pt x="92" y="78"/>
                    <a:pt x="92" y="77"/>
                    <a:pt x="92" y="77"/>
                  </a:cubicBezTo>
                  <a:cubicBezTo>
                    <a:pt x="92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7"/>
                    <a:pt x="91" y="77"/>
                    <a:pt x="91" y="77"/>
                  </a:cubicBezTo>
                  <a:cubicBezTo>
                    <a:pt x="91" y="78"/>
                    <a:pt x="91" y="78"/>
                    <a:pt x="91" y="79"/>
                  </a:cubicBezTo>
                  <a:cubicBezTo>
                    <a:pt x="91" y="79"/>
                    <a:pt x="92" y="80"/>
                    <a:pt x="92" y="81"/>
                  </a:cubicBezTo>
                  <a:cubicBezTo>
                    <a:pt x="92" y="81"/>
                    <a:pt x="91" y="81"/>
                    <a:pt x="91" y="82"/>
                  </a:cubicBezTo>
                  <a:cubicBezTo>
                    <a:pt x="90" y="82"/>
                    <a:pt x="90" y="83"/>
                    <a:pt x="91" y="84"/>
                  </a:cubicBezTo>
                  <a:cubicBezTo>
                    <a:pt x="91" y="84"/>
                    <a:pt x="91" y="84"/>
                    <a:pt x="91" y="85"/>
                  </a:cubicBezTo>
                  <a:cubicBezTo>
                    <a:pt x="91" y="85"/>
                    <a:pt x="92" y="85"/>
                    <a:pt x="93" y="85"/>
                  </a:cubicBezTo>
                  <a:cubicBezTo>
                    <a:pt x="93" y="86"/>
                    <a:pt x="93" y="86"/>
                    <a:pt x="93" y="86"/>
                  </a:cubicBezTo>
                  <a:cubicBezTo>
                    <a:pt x="93" y="85"/>
                    <a:pt x="93" y="85"/>
                    <a:pt x="94" y="85"/>
                  </a:cubicBezTo>
                  <a:cubicBezTo>
                    <a:pt x="94" y="85"/>
                    <a:pt x="96" y="86"/>
                    <a:pt x="95" y="86"/>
                  </a:cubicBezTo>
                  <a:cubicBezTo>
                    <a:pt x="95" y="87"/>
                    <a:pt x="95" y="86"/>
                    <a:pt x="95" y="86"/>
                  </a:cubicBezTo>
                  <a:cubicBezTo>
                    <a:pt x="94" y="86"/>
                    <a:pt x="94" y="87"/>
                    <a:pt x="94" y="87"/>
                  </a:cubicBezTo>
                  <a:cubicBezTo>
                    <a:pt x="93" y="87"/>
                    <a:pt x="92" y="85"/>
                    <a:pt x="90" y="85"/>
                  </a:cubicBezTo>
                  <a:cubicBezTo>
                    <a:pt x="91" y="86"/>
                    <a:pt x="91" y="89"/>
                    <a:pt x="89" y="87"/>
                  </a:cubicBezTo>
                  <a:cubicBezTo>
                    <a:pt x="89" y="86"/>
                    <a:pt x="89" y="86"/>
                    <a:pt x="88" y="85"/>
                  </a:cubicBezTo>
                  <a:cubicBezTo>
                    <a:pt x="88" y="84"/>
                    <a:pt x="88" y="84"/>
                    <a:pt x="87" y="84"/>
                  </a:cubicBezTo>
                  <a:cubicBezTo>
                    <a:pt x="87" y="84"/>
                    <a:pt x="86" y="84"/>
                    <a:pt x="86" y="84"/>
                  </a:cubicBezTo>
                  <a:cubicBezTo>
                    <a:pt x="86" y="83"/>
                    <a:pt x="87" y="82"/>
                    <a:pt x="87" y="81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8" y="81"/>
                    <a:pt x="87" y="80"/>
                    <a:pt x="88" y="79"/>
                  </a:cubicBezTo>
                  <a:cubicBezTo>
                    <a:pt x="88" y="79"/>
                    <a:pt x="89" y="79"/>
                    <a:pt x="89" y="78"/>
                  </a:cubicBezTo>
                  <a:cubicBezTo>
                    <a:pt x="90" y="78"/>
                    <a:pt x="89" y="76"/>
                    <a:pt x="89" y="75"/>
                  </a:cubicBezTo>
                  <a:cubicBezTo>
                    <a:pt x="87" y="75"/>
                    <a:pt x="85" y="75"/>
                    <a:pt x="83" y="76"/>
                  </a:cubicBezTo>
                  <a:cubicBezTo>
                    <a:pt x="83" y="76"/>
                    <a:pt x="83" y="76"/>
                    <a:pt x="82" y="77"/>
                  </a:cubicBezTo>
                  <a:cubicBezTo>
                    <a:pt x="82" y="77"/>
                    <a:pt x="81" y="77"/>
                    <a:pt x="80" y="76"/>
                  </a:cubicBezTo>
                  <a:cubicBezTo>
                    <a:pt x="79" y="76"/>
                    <a:pt x="78" y="75"/>
                    <a:pt x="76" y="75"/>
                  </a:cubicBezTo>
                  <a:cubicBezTo>
                    <a:pt x="76" y="76"/>
                    <a:pt x="77" y="76"/>
                    <a:pt x="77" y="76"/>
                  </a:cubicBezTo>
                  <a:cubicBezTo>
                    <a:pt x="78" y="77"/>
                    <a:pt x="79" y="77"/>
                    <a:pt x="80" y="78"/>
                  </a:cubicBezTo>
                  <a:cubicBezTo>
                    <a:pt x="81" y="78"/>
                    <a:pt x="81" y="78"/>
                    <a:pt x="82" y="79"/>
                  </a:cubicBezTo>
                  <a:cubicBezTo>
                    <a:pt x="82" y="79"/>
                    <a:pt x="83" y="79"/>
                    <a:pt x="83" y="79"/>
                  </a:cubicBezTo>
                  <a:cubicBezTo>
                    <a:pt x="83" y="80"/>
                    <a:pt x="81" y="81"/>
                    <a:pt x="81" y="81"/>
                  </a:cubicBezTo>
                  <a:cubicBezTo>
                    <a:pt x="80" y="81"/>
                    <a:pt x="79" y="82"/>
                    <a:pt x="79" y="82"/>
                  </a:cubicBezTo>
                  <a:cubicBezTo>
                    <a:pt x="78" y="83"/>
                    <a:pt x="77" y="85"/>
                    <a:pt x="76" y="85"/>
                  </a:cubicBezTo>
                  <a:cubicBezTo>
                    <a:pt x="75" y="85"/>
                    <a:pt x="74" y="83"/>
                    <a:pt x="73" y="85"/>
                  </a:cubicBezTo>
                  <a:cubicBezTo>
                    <a:pt x="72" y="85"/>
                    <a:pt x="72" y="87"/>
                    <a:pt x="71" y="87"/>
                  </a:cubicBezTo>
                  <a:cubicBezTo>
                    <a:pt x="70" y="87"/>
                    <a:pt x="70" y="86"/>
                    <a:pt x="70" y="85"/>
                  </a:cubicBezTo>
                  <a:cubicBezTo>
                    <a:pt x="69" y="85"/>
                    <a:pt x="69" y="85"/>
                    <a:pt x="68" y="85"/>
                  </a:cubicBezTo>
                  <a:cubicBezTo>
                    <a:pt x="68" y="86"/>
                    <a:pt x="69" y="86"/>
                    <a:pt x="69" y="87"/>
                  </a:cubicBezTo>
                  <a:cubicBezTo>
                    <a:pt x="69" y="87"/>
                    <a:pt x="69" y="87"/>
                    <a:pt x="69" y="88"/>
                  </a:cubicBezTo>
                  <a:cubicBezTo>
                    <a:pt x="70" y="88"/>
                    <a:pt x="72" y="89"/>
                    <a:pt x="72" y="90"/>
                  </a:cubicBezTo>
                  <a:cubicBezTo>
                    <a:pt x="72" y="90"/>
                    <a:pt x="72" y="91"/>
                    <a:pt x="72" y="91"/>
                  </a:cubicBezTo>
                  <a:cubicBezTo>
                    <a:pt x="72" y="92"/>
                    <a:pt x="72" y="92"/>
                    <a:pt x="72" y="93"/>
                  </a:cubicBezTo>
                  <a:cubicBezTo>
                    <a:pt x="73" y="94"/>
                    <a:pt x="74" y="94"/>
                    <a:pt x="75" y="95"/>
                  </a:cubicBezTo>
                  <a:cubicBezTo>
                    <a:pt x="75" y="96"/>
                    <a:pt x="74" y="96"/>
                    <a:pt x="74" y="96"/>
                  </a:cubicBezTo>
                  <a:cubicBezTo>
                    <a:pt x="74" y="96"/>
                    <a:pt x="74" y="97"/>
                    <a:pt x="74" y="97"/>
                  </a:cubicBezTo>
                  <a:cubicBezTo>
                    <a:pt x="75" y="97"/>
                    <a:pt x="76" y="104"/>
                    <a:pt x="76" y="105"/>
                  </a:cubicBezTo>
                  <a:cubicBezTo>
                    <a:pt x="76" y="105"/>
                    <a:pt x="76" y="105"/>
                    <a:pt x="76" y="106"/>
                  </a:cubicBezTo>
                  <a:cubicBezTo>
                    <a:pt x="76" y="106"/>
                    <a:pt x="78" y="106"/>
                    <a:pt x="78" y="107"/>
                  </a:cubicBezTo>
                  <a:cubicBezTo>
                    <a:pt x="78" y="107"/>
                    <a:pt x="79" y="108"/>
                    <a:pt x="80" y="108"/>
                  </a:cubicBezTo>
                  <a:cubicBezTo>
                    <a:pt x="80" y="108"/>
                    <a:pt x="81" y="107"/>
                    <a:pt x="81" y="107"/>
                  </a:cubicBezTo>
                  <a:cubicBezTo>
                    <a:pt x="81" y="107"/>
                    <a:pt x="82" y="107"/>
                    <a:pt x="83" y="107"/>
                  </a:cubicBezTo>
                  <a:cubicBezTo>
                    <a:pt x="83" y="108"/>
                    <a:pt x="83" y="108"/>
                    <a:pt x="84" y="108"/>
                  </a:cubicBezTo>
                  <a:cubicBezTo>
                    <a:pt x="85" y="108"/>
                    <a:pt x="85" y="108"/>
                    <a:pt x="86" y="108"/>
                  </a:cubicBezTo>
                  <a:cubicBezTo>
                    <a:pt x="87" y="109"/>
                    <a:pt x="88" y="109"/>
                    <a:pt x="88" y="110"/>
                  </a:cubicBezTo>
                  <a:cubicBezTo>
                    <a:pt x="88" y="111"/>
                    <a:pt x="88" y="111"/>
                    <a:pt x="88" y="112"/>
                  </a:cubicBezTo>
                  <a:cubicBezTo>
                    <a:pt x="89" y="113"/>
                    <a:pt x="90" y="114"/>
                    <a:pt x="90" y="115"/>
                  </a:cubicBezTo>
                  <a:cubicBezTo>
                    <a:pt x="91" y="115"/>
                    <a:pt x="93" y="115"/>
                    <a:pt x="93" y="116"/>
                  </a:cubicBezTo>
                  <a:cubicBezTo>
                    <a:pt x="94" y="116"/>
                    <a:pt x="94" y="117"/>
                    <a:pt x="93" y="117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2" y="116"/>
                    <a:pt x="92" y="116"/>
                    <a:pt x="91" y="116"/>
                  </a:cubicBezTo>
                  <a:cubicBezTo>
                    <a:pt x="91" y="115"/>
                    <a:pt x="90" y="115"/>
                    <a:pt x="90" y="115"/>
                  </a:cubicBezTo>
                  <a:cubicBezTo>
                    <a:pt x="89" y="115"/>
                    <a:pt x="89" y="117"/>
                    <a:pt x="89" y="118"/>
                  </a:cubicBezTo>
                  <a:cubicBezTo>
                    <a:pt x="89" y="118"/>
                    <a:pt x="89" y="117"/>
                    <a:pt x="89" y="117"/>
                  </a:cubicBezTo>
                  <a:cubicBezTo>
                    <a:pt x="88" y="117"/>
                    <a:pt x="87" y="118"/>
                    <a:pt x="86" y="118"/>
                  </a:cubicBezTo>
                  <a:cubicBezTo>
                    <a:pt x="86" y="119"/>
                    <a:pt x="87" y="119"/>
                    <a:pt x="87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5" y="120"/>
                    <a:pt x="85" y="121"/>
                    <a:pt x="84" y="122"/>
                  </a:cubicBezTo>
                  <a:cubicBezTo>
                    <a:pt x="84" y="122"/>
                    <a:pt x="83" y="121"/>
                    <a:pt x="83" y="121"/>
                  </a:cubicBezTo>
                  <a:cubicBezTo>
                    <a:pt x="82" y="120"/>
                    <a:pt x="82" y="120"/>
                    <a:pt x="82" y="120"/>
                  </a:cubicBezTo>
                  <a:cubicBezTo>
                    <a:pt x="81" y="121"/>
                    <a:pt x="80" y="120"/>
                    <a:pt x="79" y="119"/>
                  </a:cubicBezTo>
                  <a:cubicBezTo>
                    <a:pt x="79" y="119"/>
                    <a:pt x="78" y="119"/>
                    <a:pt x="78" y="119"/>
                  </a:cubicBezTo>
                  <a:cubicBezTo>
                    <a:pt x="78" y="119"/>
                    <a:pt x="78" y="119"/>
                    <a:pt x="78" y="119"/>
                  </a:cubicBezTo>
                  <a:cubicBezTo>
                    <a:pt x="77" y="119"/>
                    <a:pt x="77" y="119"/>
                    <a:pt x="77" y="118"/>
                  </a:cubicBezTo>
                  <a:cubicBezTo>
                    <a:pt x="76" y="118"/>
                    <a:pt x="76" y="118"/>
                    <a:pt x="76" y="118"/>
                  </a:cubicBezTo>
                  <a:cubicBezTo>
                    <a:pt x="75" y="118"/>
                    <a:pt x="75" y="117"/>
                    <a:pt x="75" y="117"/>
                  </a:cubicBezTo>
                  <a:cubicBezTo>
                    <a:pt x="75" y="117"/>
                    <a:pt x="74" y="117"/>
                    <a:pt x="74" y="118"/>
                  </a:cubicBezTo>
                  <a:cubicBezTo>
                    <a:pt x="73" y="118"/>
                    <a:pt x="72" y="118"/>
                    <a:pt x="72" y="119"/>
                  </a:cubicBezTo>
                  <a:cubicBezTo>
                    <a:pt x="72" y="120"/>
                    <a:pt x="72" y="120"/>
                    <a:pt x="72" y="121"/>
                  </a:cubicBezTo>
                  <a:cubicBezTo>
                    <a:pt x="72" y="121"/>
                    <a:pt x="72" y="121"/>
                    <a:pt x="73" y="121"/>
                  </a:cubicBezTo>
                  <a:cubicBezTo>
                    <a:pt x="73" y="121"/>
                    <a:pt x="73" y="122"/>
                    <a:pt x="73" y="122"/>
                  </a:cubicBezTo>
                  <a:cubicBezTo>
                    <a:pt x="73" y="122"/>
                    <a:pt x="73" y="122"/>
                    <a:pt x="73" y="123"/>
                  </a:cubicBezTo>
                  <a:cubicBezTo>
                    <a:pt x="73" y="123"/>
                    <a:pt x="72" y="123"/>
                    <a:pt x="72" y="123"/>
                  </a:cubicBezTo>
                  <a:cubicBezTo>
                    <a:pt x="72" y="123"/>
                    <a:pt x="72" y="123"/>
                    <a:pt x="71" y="124"/>
                  </a:cubicBezTo>
                  <a:cubicBezTo>
                    <a:pt x="71" y="125"/>
                    <a:pt x="72" y="125"/>
                    <a:pt x="73" y="126"/>
                  </a:cubicBezTo>
                  <a:cubicBezTo>
                    <a:pt x="74" y="127"/>
                    <a:pt x="74" y="127"/>
                    <a:pt x="75" y="127"/>
                  </a:cubicBezTo>
                  <a:cubicBezTo>
                    <a:pt x="77" y="127"/>
                    <a:pt x="78" y="128"/>
                    <a:pt x="79" y="128"/>
                  </a:cubicBezTo>
                  <a:cubicBezTo>
                    <a:pt x="80" y="129"/>
                    <a:pt x="80" y="129"/>
                    <a:pt x="80" y="129"/>
                  </a:cubicBezTo>
                  <a:cubicBezTo>
                    <a:pt x="81" y="129"/>
                    <a:pt x="81" y="130"/>
                    <a:pt x="81" y="130"/>
                  </a:cubicBezTo>
                  <a:cubicBezTo>
                    <a:pt x="81" y="131"/>
                    <a:pt x="83" y="130"/>
                    <a:pt x="84" y="130"/>
                  </a:cubicBezTo>
                  <a:cubicBezTo>
                    <a:pt x="84" y="130"/>
                    <a:pt x="84" y="130"/>
                    <a:pt x="84" y="130"/>
                  </a:cubicBezTo>
                  <a:cubicBezTo>
                    <a:pt x="85" y="130"/>
                    <a:pt x="85" y="130"/>
                    <a:pt x="86" y="130"/>
                  </a:cubicBezTo>
                  <a:cubicBezTo>
                    <a:pt x="86" y="130"/>
                    <a:pt x="86" y="130"/>
                    <a:pt x="87" y="129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9" y="130"/>
                    <a:pt x="89" y="130"/>
                    <a:pt x="90" y="130"/>
                  </a:cubicBezTo>
                  <a:cubicBezTo>
                    <a:pt x="90" y="130"/>
                    <a:pt x="90" y="130"/>
                    <a:pt x="90" y="129"/>
                  </a:cubicBezTo>
                  <a:cubicBezTo>
                    <a:pt x="91" y="128"/>
                    <a:pt x="92" y="127"/>
                    <a:pt x="93" y="126"/>
                  </a:cubicBezTo>
                  <a:cubicBezTo>
                    <a:pt x="93" y="126"/>
                    <a:pt x="93" y="125"/>
                    <a:pt x="94" y="125"/>
                  </a:cubicBezTo>
                  <a:cubicBezTo>
                    <a:pt x="94" y="125"/>
                    <a:pt x="95" y="124"/>
                    <a:pt x="95" y="124"/>
                  </a:cubicBezTo>
                  <a:cubicBezTo>
                    <a:pt x="96" y="124"/>
                    <a:pt x="96" y="124"/>
                    <a:pt x="97" y="123"/>
                  </a:cubicBezTo>
                  <a:cubicBezTo>
                    <a:pt x="97" y="122"/>
                    <a:pt x="97" y="121"/>
                    <a:pt x="96" y="121"/>
                  </a:cubicBezTo>
                  <a:cubicBezTo>
                    <a:pt x="96" y="120"/>
                    <a:pt x="96" y="119"/>
                    <a:pt x="97" y="119"/>
                  </a:cubicBezTo>
                  <a:cubicBezTo>
                    <a:pt x="97" y="120"/>
                    <a:pt x="97" y="120"/>
                    <a:pt x="97" y="121"/>
                  </a:cubicBezTo>
                  <a:cubicBezTo>
                    <a:pt x="98" y="121"/>
                    <a:pt x="99" y="120"/>
                    <a:pt x="99" y="120"/>
                  </a:cubicBezTo>
                  <a:cubicBezTo>
                    <a:pt x="99" y="120"/>
                    <a:pt x="99" y="119"/>
                    <a:pt x="99" y="119"/>
                  </a:cubicBezTo>
                  <a:cubicBezTo>
                    <a:pt x="100" y="118"/>
                    <a:pt x="100" y="119"/>
                    <a:pt x="101" y="118"/>
                  </a:cubicBezTo>
                  <a:cubicBezTo>
                    <a:pt x="102" y="118"/>
                    <a:pt x="102" y="118"/>
                    <a:pt x="102" y="117"/>
                  </a:cubicBezTo>
                  <a:cubicBezTo>
                    <a:pt x="102" y="116"/>
                    <a:pt x="103" y="116"/>
                    <a:pt x="103" y="116"/>
                  </a:cubicBezTo>
                  <a:cubicBezTo>
                    <a:pt x="104" y="116"/>
                    <a:pt x="105" y="117"/>
                    <a:pt x="106" y="116"/>
                  </a:cubicBezTo>
                  <a:cubicBezTo>
                    <a:pt x="106" y="116"/>
                    <a:pt x="106" y="116"/>
                    <a:pt x="106" y="115"/>
                  </a:cubicBezTo>
                  <a:cubicBezTo>
                    <a:pt x="105" y="114"/>
                    <a:pt x="102" y="113"/>
                    <a:pt x="101" y="113"/>
                  </a:cubicBezTo>
                  <a:cubicBezTo>
                    <a:pt x="101" y="114"/>
                    <a:pt x="101" y="114"/>
                    <a:pt x="101" y="115"/>
                  </a:cubicBezTo>
                  <a:cubicBezTo>
                    <a:pt x="101" y="115"/>
                    <a:pt x="101" y="115"/>
                    <a:pt x="100" y="115"/>
                  </a:cubicBezTo>
                  <a:cubicBezTo>
                    <a:pt x="99" y="115"/>
                    <a:pt x="98" y="116"/>
                    <a:pt x="97" y="117"/>
                  </a:cubicBezTo>
                  <a:cubicBezTo>
                    <a:pt x="97" y="117"/>
                    <a:pt x="97" y="113"/>
                    <a:pt x="96" y="114"/>
                  </a:cubicBezTo>
                  <a:cubicBezTo>
                    <a:pt x="96" y="113"/>
                    <a:pt x="97" y="113"/>
                    <a:pt x="97" y="111"/>
                  </a:cubicBezTo>
                  <a:cubicBezTo>
                    <a:pt x="98" y="110"/>
                    <a:pt x="95" y="110"/>
                    <a:pt x="94" y="110"/>
                  </a:cubicBezTo>
                  <a:cubicBezTo>
                    <a:pt x="94" y="108"/>
                    <a:pt x="96" y="109"/>
                    <a:pt x="97" y="108"/>
                  </a:cubicBezTo>
                  <a:cubicBezTo>
                    <a:pt x="97" y="108"/>
                    <a:pt x="98" y="108"/>
                    <a:pt x="98" y="107"/>
                  </a:cubicBezTo>
                  <a:cubicBezTo>
                    <a:pt x="98" y="107"/>
                    <a:pt x="98" y="106"/>
                    <a:pt x="99" y="106"/>
                  </a:cubicBezTo>
                  <a:cubicBezTo>
                    <a:pt x="99" y="105"/>
                    <a:pt x="100" y="106"/>
                    <a:pt x="101" y="106"/>
                  </a:cubicBezTo>
                  <a:cubicBezTo>
                    <a:pt x="101" y="106"/>
                    <a:pt x="102" y="105"/>
                    <a:pt x="103" y="105"/>
                  </a:cubicBezTo>
                  <a:cubicBezTo>
                    <a:pt x="103" y="104"/>
                    <a:pt x="103" y="103"/>
                    <a:pt x="104" y="102"/>
                  </a:cubicBezTo>
                  <a:cubicBezTo>
                    <a:pt x="104" y="102"/>
                    <a:pt x="104" y="101"/>
                    <a:pt x="104" y="100"/>
                  </a:cubicBezTo>
                  <a:cubicBezTo>
                    <a:pt x="104" y="100"/>
                    <a:pt x="103" y="99"/>
                    <a:pt x="103" y="99"/>
                  </a:cubicBezTo>
                  <a:cubicBezTo>
                    <a:pt x="103" y="98"/>
                    <a:pt x="101" y="98"/>
                    <a:pt x="100" y="97"/>
                  </a:cubicBezTo>
                  <a:cubicBezTo>
                    <a:pt x="99" y="97"/>
                    <a:pt x="98" y="97"/>
                    <a:pt x="97" y="95"/>
                  </a:cubicBezTo>
                  <a:cubicBezTo>
                    <a:pt x="97" y="94"/>
                    <a:pt x="98" y="94"/>
                    <a:pt x="99" y="93"/>
                  </a:cubicBezTo>
                  <a:cubicBezTo>
                    <a:pt x="100" y="93"/>
                    <a:pt x="101" y="92"/>
                    <a:pt x="102" y="92"/>
                  </a:cubicBezTo>
                  <a:cubicBezTo>
                    <a:pt x="103" y="92"/>
                    <a:pt x="104" y="90"/>
                    <a:pt x="105" y="91"/>
                  </a:cubicBezTo>
                  <a:cubicBezTo>
                    <a:pt x="106" y="91"/>
                    <a:pt x="105" y="91"/>
                    <a:pt x="106" y="92"/>
                  </a:cubicBezTo>
                  <a:cubicBezTo>
                    <a:pt x="107" y="92"/>
                    <a:pt x="108" y="91"/>
                    <a:pt x="108" y="91"/>
                  </a:cubicBezTo>
                  <a:cubicBezTo>
                    <a:pt x="109" y="90"/>
                    <a:pt x="110" y="90"/>
                    <a:pt x="110" y="90"/>
                  </a:cubicBezTo>
                  <a:cubicBezTo>
                    <a:pt x="110" y="89"/>
                    <a:pt x="110" y="89"/>
                    <a:pt x="110" y="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895835B8-5E7D-06A4-1E79-2B9602E111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27751" y="2579688"/>
              <a:ext cx="304800" cy="741363"/>
            </a:xfrm>
            <a:custGeom>
              <a:avLst/>
              <a:gdLst>
                <a:gd name="T0" fmla="*/ 158 w 294"/>
                <a:gd name="T1" fmla="*/ 636 h 718"/>
                <a:gd name="T2" fmla="*/ 172 w 294"/>
                <a:gd name="T3" fmla="*/ 617 h 718"/>
                <a:gd name="T4" fmla="*/ 179 w 294"/>
                <a:gd name="T5" fmla="*/ 599 h 718"/>
                <a:gd name="T6" fmla="*/ 158 w 294"/>
                <a:gd name="T7" fmla="*/ 607 h 718"/>
                <a:gd name="T8" fmla="*/ 88 w 294"/>
                <a:gd name="T9" fmla="*/ 711 h 718"/>
                <a:gd name="T10" fmla="*/ 287 w 294"/>
                <a:gd name="T11" fmla="*/ 159 h 718"/>
                <a:gd name="T12" fmla="*/ 281 w 294"/>
                <a:gd name="T13" fmla="*/ 104 h 718"/>
                <a:gd name="T14" fmla="*/ 278 w 294"/>
                <a:gd name="T15" fmla="*/ 74 h 718"/>
                <a:gd name="T16" fmla="*/ 261 w 294"/>
                <a:gd name="T17" fmla="*/ 50 h 718"/>
                <a:gd name="T18" fmla="*/ 234 w 294"/>
                <a:gd name="T19" fmla="*/ 29 h 718"/>
                <a:gd name="T20" fmla="*/ 207 w 294"/>
                <a:gd name="T21" fmla="*/ 1 h 718"/>
                <a:gd name="T22" fmla="*/ 197 w 294"/>
                <a:gd name="T23" fmla="*/ 31 h 718"/>
                <a:gd name="T24" fmla="*/ 177 w 294"/>
                <a:gd name="T25" fmla="*/ 40 h 718"/>
                <a:gd name="T26" fmla="*/ 154 w 294"/>
                <a:gd name="T27" fmla="*/ 57 h 718"/>
                <a:gd name="T28" fmla="*/ 124 w 294"/>
                <a:gd name="T29" fmla="*/ 70 h 718"/>
                <a:gd name="T30" fmla="*/ 113 w 294"/>
                <a:gd name="T31" fmla="*/ 95 h 718"/>
                <a:gd name="T32" fmla="*/ 111 w 294"/>
                <a:gd name="T33" fmla="*/ 122 h 718"/>
                <a:gd name="T34" fmla="*/ 92 w 294"/>
                <a:gd name="T35" fmla="*/ 172 h 718"/>
                <a:gd name="T36" fmla="*/ 73 w 294"/>
                <a:gd name="T37" fmla="*/ 203 h 718"/>
                <a:gd name="T38" fmla="*/ 66 w 294"/>
                <a:gd name="T39" fmla="*/ 237 h 718"/>
                <a:gd name="T40" fmla="*/ 55 w 294"/>
                <a:gd name="T41" fmla="*/ 270 h 718"/>
                <a:gd name="T42" fmla="*/ 46 w 294"/>
                <a:gd name="T43" fmla="*/ 297 h 718"/>
                <a:gd name="T44" fmla="*/ 23 w 294"/>
                <a:gd name="T45" fmla="*/ 313 h 718"/>
                <a:gd name="T46" fmla="*/ 19 w 294"/>
                <a:gd name="T47" fmla="*/ 352 h 718"/>
                <a:gd name="T48" fmla="*/ 16 w 294"/>
                <a:gd name="T49" fmla="*/ 377 h 718"/>
                <a:gd name="T50" fmla="*/ 34 w 294"/>
                <a:gd name="T51" fmla="*/ 428 h 718"/>
                <a:gd name="T52" fmla="*/ 31 w 294"/>
                <a:gd name="T53" fmla="*/ 450 h 718"/>
                <a:gd name="T54" fmla="*/ 32 w 294"/>
                <a:gd name="T55" fmla="*/ 480 h 718"/>
                <a:gd name="T56" fmla="*/ 25 w 294"/>
                <a:gd name="T57" fmla="*/ 501 h 718"/>
                <a:gd name="T58" fmla="*/ 13 w 294"/>
                <a:gd name="T59" fmla="*/ 544 h 718"/>
                <a:gd name="T60" fmla="*/ 0 w 294"/>
                <a:gd name="T61" fmla="*/ 545 h 718"/>
                <a:gd name="T62" fmla="*/ 9 w 294"/>
                <a:gd name="T63" fmla="*/ 590 h 718"/>
                <a:gd name="T64" fmla="*/ 19 w 294"/>
                <a:gd name="T65" fmla="*/ 611 h 718"/>
                <a:gd name="T66" fmla="*/ 31 w 294"/>
                <a:gd name="T67" fmla="*/ 636 h 718"/>
                <a:gd name="T68" fmla="*/ 44 w 294"/>
                <a:gd name="T69" fmla="*/ 658 h 718"/>
                <a:gd name="T70" fmla="*/ 37 w 294"/>
                <a:gd name="T71" fmla="*/ 672 h 718"/>
                <a:gd name="T72" fmla="*/ 45 w 294"/>
                <a:gd name="T73" fmla="*/ 688 h 718"/>
                <a:gd name="T74" fmla="*/ 46 w 294"/>
                <a:gd name="T75" fmla="*/ 702 h 718"/>
                <a:gd name="T76" fmla="*/ 76 w 294"/>
                <a:gd name="T77" fmla="*/ 690 h 718"/>
                <a:gd name="T78" fmla="*/ 91 w 294"/>
                <a:gd name="T79" fmla="*/ 669 h 718"/>
                <a:gd name="T80" fmla="*/ 114 w 294"/>
                <a:gd name="T81" fmla="*/ 672 h 718"/>
                <a:gd name="T82" fmla="*/ 127 w 294"/>
                <a:gd name="T83" fmla="*/ 668 h 718"/>
                <a:gd name="T84" fmla="*/ 139 w 294"/>
                <a:gd name="T85" fmla="*/ 620 h 718"/>
                <a:gd name="T86" fmla="*/ 128 w 294"/>
                <a:gd name="T87" fmla="*/ 628 h 718"/>
                <a:gd name="T88" fmla="*/ 133 w 294"/>
                <a:gd name="T89" fmla="*/ 595 h 718"/>
                <a:gd name="T90" fmla="*/ 136 w 294"/>
                <a:gd name="T91" fmla="*/ 564 h 718"/>
                <a:gd name="T92" fmla="*/ 159 w 294"/>
                <a:gd name="T93" fmla="*/ 546 h 718"/>
                <a:gd name="T94" fmla="*/ 168 w 294"/>
                <a:gd name="T95" fmla="*/ 522 h 718"/>
                <a:gd name="T96" fmla="*/ 185 w 294"/>
                <a:gd name="T97" fmla="*/ 508 h 718"/>
                <a:gd name="T98" fmla="*/ 175 w 294"/>
                <a:gd name="T99" fmla="*/ 489 h 718"/>
                <a:gd name="T100" fmla="*/ 156 w 294"/>
                <a:gd name="T101" fmla="*/ 472 h 718"/>
                <a:gd name="T102" fmla="*/ 142 w 294"/>
                <a:gd name="T103" fmla="*/ 455 h 718"/>
                <a:gd name="T104" fmla="*/ 140 w 294"/>
                <a:gd name="T105" fmla="*/ 424 h 718"/>
                <a:gd name="T106" fmla="*/ 149 w 294"/>
                <a:gd name="T107" fmla="*/ 384 h 718"/>
                <a:gd name="T108" fmla="*/ 164 w 294"/>
                <a:gd name="T109" fmla="*/ 360 h 718"/>
                <a:gd name="T110" fmla="*/ 171 w 294"/>
                <a:gd name="T111" fmla="*/ 345 h 718"/>
                <a:gd name="T112" fmla="*/ 203 w 294"/>
                <a:gd name="T113" fmla="*/ 318 h 718"/>
                <a:gd name="T114" fmla="*/ 225 w 294"/>
                <a:gd name="T115" fmla="*/ 289 h 718"/>
                <a:gd name="T116" fmla="*/ 229 w 294"/>
                <a:gd name="T117" fmla="*/ 246 h 718"/>
                <a:gd name="T118" fmla="*/ 241 w 294"/>
                <a:gd name="T119" fmla="*/ 223 h 718"/>
                <a:gd name="T120" fmla="*/ 254 w 294"/>
                <a:gd name="T121" fmla="*/ 199 h 718"/>
                <a:gd name="T122" fmla="*/ 284 w 294"/>
                <a:gd name="T123" fmla="*/ 201 h 718"/>
                <a:gd name="T124" fmla="*/ 285 w 294"/>
                <a:gd name="T125" fmla="*/ 17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4" h="718">
                  <a:moveTo>
                    <a:pt x="156" y="615"/>
                  </a:moveTo>
                  <a:cubicBezTo>
                    <a:pt x="156" y="617"/>
                    <a:pt x="156" y="617"/>
                    <a:pt x="156" y="619"/>
                  </a:cubicBezTo>
                  <a:cubicBezTo>
                    <a:pt x="155" y="620"/>
                    <a:pt x="156" y="622"/>
                    <a:pt x="156" y="623"/>
                  </a:cubicBezTo>
                  <a:cubicBezTo>
                    <a:pt x="156" y="624"/>
                    <a:pt x="157" y="626"/>
                    <a:pt x="157" y="627"/>
                  </a:cubicBezTo>
                  <a:cubicBezTo>
                    <a:pt x="158" y="628"/>
                    <a:pt x="159" y="629"/>
                    <a:pt x="159" y="631"/>
                  </a:cubicBezTo>
                  <a:cubicBezTo>
                    <a:pt x="158" y="631"/>
                    <a:pt x="158" y="632"/>
                    <a:pt x="158" y="633"/>
                  </a:cubicBezTo>
                  <a:cubicBezTo>
                    <a:pt x="157" y="634"/>
                    <a:pt x="157" y="635"/>
                    <a:pt x="157" y="635"/>
                  </a:cubicBezTo>
                  <a:cubicBezTo>
                    <a:pt x="158" y="637"/>
                    <a:pt x="157" y="636"/>
                    <a:pt x="158" y="636"/>
                  </a:cubicBezTo>
                  <a:cubicBezTo>
                    <a:pt x="161" y="637"/>
                    <a:pt x="162" y="634"/>
                    <a:pt x="162" y="632"/>
                  </a:cubicBezTo>
                  <a:cubicBezTo>
                    <a:pt x="162" y="630"/>
                    <a:pt x="162" y="630"/>
                    <a:pt x="163" y="629"/>
                  </a:cubicBezTo>
                  <a:cubicBezTo>
                    <a:pt x="164" y="629"/>
                    <a:pt x="165" y="628"/>
                    <a:pt x="166" y="627"/>
                  </a:cubicBezTo>
                  <a:cubicBezTo>
                    <a:pt x="167" y="627"/>
                    <a:pt x="167" y="627"/>
                    <a:pt x="168" y="626"/>
                  </a:cubicBezTo>
                  <a:cubicBezTo>
                    <a:pt x="169" y="625"/>
                    <a:pt x="170" y="624"/>
                    <a:pt x="171" y="624"/>
                  </a:cubicBezTo>
                  <a:cubicBezTo>
                    <a:pt x="171" y="623"/>
                    <a:pt x="171" y="621"/>
                    <a:pt x="172" y="621"/>
                  </a:cubicBezTo>
                  <a:cubicBezTo>
                    <a:pt x="172" y="620"/>
                    <a:pt x="172" y="620"/>
                    <a:pt x="172" y="619"/>
                  </a:cubicBezTo>
                  <a:cubicBezTo>
                    <a:pt x="172" y="618"/>
                    <a:pt x="172" y="618"/>
                    <a:pt x="172" y="617"/>
                  </a:cubicBezTo>
                  <a:cubicBezTo>
                    <a:pt x="172" y="616"/>
                    <a:pt x="174" y="616"/>
                    <a:pt x="174" y="616"/>
                  </a:cubicBezTo>
                  <a:cubicBezTo>
                    <a:pt x="175" y="615"/>
                    <a:pt x="176" y="613"/>
                    <a:pt x="175" y="613"/>
                  </a:cubicBezTo>
                  <a:cubicBezTo>
                    <a:pt x="174" y="612"/>
                    <a:pt x="174" y="613"/>
                    <a:pt x="173" y="611"/>
                  </a:cubicBezTo>
                  <a:cubicBezTo>
                    <a:pt x="172" y="610"/>
                    <a:pt x="173" y="608"/>
                    <a:pt x="173" y="607"/>
                  </a:cubicBezTo>
                  <a:cubicBezTo>
                    <a:pt x="173" y="605"/>
                    <a:pt x="172" y="603"/>
                    <a:pt x="173" y="602"/>
                  </a:cubicBezTo>
                  <a:cubicBezTo>
                    <a:pt x="174" y="601"/>
                    <a:pt x="174" y="601"/>
                    <a:pt x="175" y="601"/>
                  </a:cubicBezTo>
                  <a:cubicBezTo>
                    <a:pt x="175" y="601"/>
                    <a:pt x="176" y="601"/>
                    <a:pt x="176" y="600"/>
                  </a:cubicBezTo>
                  <a:cubicBezTo>
                    <a:pt x="177" y="600"/>
                    <a:pt x="178" y="601"/>
                    <a:pt x="179" y="599"/>
                  </a:cubicBezTo>
                  <a:cubicBezTo>
                    <a:pt x="179" y="598"/>
                    <a:pt x="179" y="595"/>
                    <a:pt x="179" y="594"/>
                  </a:cubicBezTo>
                  <a:cubicBezTo>
                    <a:pt x="178" y="592"/>
                    <a:pt x="178" y="592"/>
                    <a:pt x="178" y="592"/>
                  </a:cubicBezTo>
                  <a:cubicBezTo>
                    <a:pt x="178" y="590"/>
                    <a:pt x="177" y="589"/>
                    <a:pt x="175" y="591"/>
                  </a:cubicBezTo>
                  <a:cubicBezTo>
                    <a:pt x="174" y="592"/>
                    <a:pt x="174" y="592"/>
                    <a:pt x="173" y="592"/>
                  </a:cubicBezTo>
                  <a:cubicBezTo>
                    <a:pt x="172" y="592"/>
                    <a:pt x="172" y="591"/>
                    <a:pt x="171" y="592"/>
                  </a:cubicBezTo>
                  <a:cubicBezTo>
                    <a:pt x="171" y="597"/>
                    <a:pt x="158" y="593"/>
                    <a:pt x="160" y="599"/>
                  </a:cubicBezTo>
                  <a:cubicBezTo>
                    <a:pt x="161" y="601"/>
                    <a:pt x="162" y="603"/>
                    <a:pt x="160" y="605"/>
                  </a:cubicBezTo>
                  <a:cubicBezTo>
                    <a:pt x="160" y="606"/>
                    <a:pt x="159" y="607"/>
                    <a:pt x="158" y="607"/>
                  </a:cubicBezTo>
                  <a:cubicBezTo>
                    <a:pt x="158" y="608"/>
                    <a:pt x="157" y="608"/>
                    <a:pt x="156" y="609"/>
                  </a:cubicBezTo>
                  <a:cubicBezTo>
                    <a:pt x="155" y="611"/>
                    <a:pt x="156" y="614"/>
                    <a:pt x="156" y="615"/>
                  </a:cubicBezTo>
                  <a:moveTo>
                    <a:pt x="77" y="706"/>
                  </a:moveTo>
                  <a:cubicBezTo>
                    <a:pt x="76" y="707"/>
                    <a:pt x="77" y="711"/>
                    <a:pt x="78" y="712"/>
                  </a:cubicBezTo>
                  <a:cubicBezTo>
                    <a:pt x="78" y="713"/>
                    <a:pt x="79" y="715"/>
                    <a:pt x="80" y="716"/>
                  </a:cubicBezTo>
                  <a:cubicBezTo>
                    <a:pt x="82" y="718"/>
                    <a:pt x="83" y="717"/>
                    <a:pt x="85" y="717"/>
                  </a:cubicBezTo>
                  <a:cubicBezTo>
                    <a:pt x="86" y="717"/>
                    <a:pt x="88" y="717"/>
                    <a:pt x="88" y="716"/>
                  </a:cubicBezTo>
                  <a:cubicBezTo>
                    <a:pt x="89" y="715"/>
                    <a:pt x="89" y="711"/>
                    <a:pt x="88" y="711"/>
                  </a:cubicBezTo>
                  <a:cubicBezTo>
                    <a:pt x="87" y="710"/>
                    <a:pt x="87" y="710"/>
                    <a:pt x="87" y="710"/>
                  </a:cubicBezTo>
                  <a:cubicBezTo>
                    <a:pt x="87" y="709"/>
                    <a:pt x="86" y="708"/>
                    <a:pt x="85" y="707"/>
                  </a:cubicBezTo>
                  <a:cubicBezTo>
                    <a:pt x="84" y="706"/>
                    <a:pt x="82" y="704"/>
                    <a:pt x="80" y="704"/>
                  </a:cubicBezTo>
                  <a:cubicBezTo>
                    <a:pt x="79" y="704"/>
                    <a:pt x="77" y="705"/>
                    <a:pt x="77" y="706"/>
                  </a:cubicBezTo>
                  <a:moveTo>
                    <a:pt x="285" y="172"/>
                  </a:moveTo>
                  <a:cubicBezTo>
                    <a:pt x="285" y="171"/>
                    <a:pt x="285" y="169"/>
                    <a:pt x="285" y="168"/>
                  </a:cubicBezTo>
                  <a:cubicBezTo>
                    <a:pt x="285" y="166"/>
                    <a:pt x="285" y="164"/>
                    <a:pt x="285" y="163"/>
                  </a:cubicBezTo>
                  <a:cubicBezTo>
                    <a:pt x="285" y="161"/>
                    <a:pt x="286" y="160"/>
                    <a:pt x="287" y="159"/>
                  </a:cubicBezTo>
                  <a:cubicBezTo>
                    <a:pt x="288" y="157"/>
                    <a:pt x="287" y="154"/>
                    <a:pt x="288" y="151"/>
                  </a:cubicBezTo>
                  <a:cubicBezTo>
                    <a:pt x="289" y="148"/>
                    <a:pt x="290" y="144"/>
                    <a:pt x="289" y="141"/>
                  </a:cubicBezTo>
                  <a:cubicBezTo>
                    <a:pt x="289" y="137"/>
                    <a:pt x="287" y="133"/>
                    <a:pt x="285" y="130"/>
                  </a:cubicBezTo>
                  <a:cubicBezTo>
                    <a:pt x="282" y="127"/>
                    <a:pt x="281" y="123"/>
                    <a:pt x="281" y="118"/>
                  </a:cubicBezTo>
                  <a:cubicBezTo>
                    <a:pt x="281" y="117"/>
                    <a:pt x="280" y="114"/>
                    <a:pt x="281" y="113"/>
                  </a:cubicBezTo>
                  <a:cubicBezTo>
                    <a:pt x="282" y="113"/>
                    <a:pt x="282" y="113"/>
                    <a:pt x="283" y="112"/>
                  </a:cubicBezTo>
                  <a:cubicBezTo>
                    <a:pt x="283" y="111"/>
                    <a:pt x="283" y="109"/>
                    <a:pt x="282" y="108"/>
                  </a:cubicBezTo>
                  <a:cubicBezTo>
                    <a:pt x="282" y="107"/>
                    <a:pt x="282" y="105"/>
                    <a:pt x="281" y="104"/>
                  </a:cubicBezTo>
                  <a:cubicBezTo>
                    <a:pt x="281" y="103"/>
                    <a:pt x="281" y="103"/>
                    <a:pt x="281" y="102"/>
                  </a:cubicBezTo>
                  <a:cubicBezTo>
                    <a:pt x="280" y="102"/>
                    <a:pt x="278" y="102"/>
                    <a:pt x="277" y="101"/>
                  </a:cubicBezTo>
                  <a:cubicBezTo>
                    <a:pt x="276" y="101"/>
                    <a:pt x="276" y="100"/>
                    <a:pt x="276" y="98"/>
                  </a:cubicBezTo>
                  <a:cubicBezTo>
                    <a:pt x="275" y="96"/>
                    <a:pt x="277" y="96"/>
                    <a:pt x="278" y="94"/>
                  </a:cubicBezTo>
                  <a:cubicBezTo>
                    <a:pt x="279" y="93"/>
                    <a:pt x="279" y="91"/>
                    <a:pt x="279" y="90"/>
                  </a:cubicBezTo>
                  <a:cubicBezTo>
                    <a:pt x="279" y="87"/>
                    <a:pt x="277" y="85"/>
                    <a:pt x="277" y="82"/>
                  </a:cubicBezTo>
                  <a:cubicBezTo>
                    <a:pt x="277" y="80"/>
                    <a:pt x="277" y="78"/>
                    <a:pt x="277" y="77"/>
                  </a:cubicBezTo>
                  <a:cubicBezTo>
                    <a:pt x="277" y="76"/>
                    <a:pt x="277" y="75"/>
                    <a:pt x="278" y="74"/>
                  </a:cubicBezTo>
                  <a:cubicBezTo>
                    <a:pt x="278" y="72"/>
                    <a:pt x="280" y="71"/>
                    <a:pt x="279" y="69"/>
                  </a:cubicBezTo>
                  <a:cubicBezTo>
                    <a:pt x="276" y="69"/>
                    <a:pt x="276" y="65"/>
                    <a:pt x="274" y="63"/>
                  </a:cubicBezTo>
                  <a:cubicBezTo>
                    <a:pt x="273" y="62"/>
                    <a:pt x="273" y="61"/>
                    <a:pt x="271" y="60"/>
                  </a:cubicBezTo>
                  <a:cubicBezTo>
                    <a:pt x="270" y="60"/>
                    <a:pt x="269" y="60"/>
                    <a:pt x="268" y="60"/>
                  </a:cubicBezTo>
                  <a:cubicBezTo>
                    <a:pt x="268" y="58"/>
                    <a:pt x="268" y="57"/>
                    <a:pt x="268" y="55"/>
                  </a:cubicBezTo>
                  <a:cubicBezTo>
                    <a:pt x="268" y="54"/>
                    <a:pt x="268" y="53"/>
                    <a:pt x="268" y="53"/>
                  </a:cubicBezTo>
                  <a:cubicBezTo>
                    <a:pt x="267" y="52"/>
                    <a:pt x="265" y="51"/>
                    <a:pt x="264" y="51"/>
                  </a:cubicBezTo>
                  <a:cubicBezTo>
                    <a:pt x="262" y="51"/>
                    <a:pt x="262" y="51"/>
                    <a:pt x="261" y="50"/>
                  </a:cubicBezTo>
                  <a:cubicBezTo>
                    <a:pt x="261" y="49"/>
                    <a:pt x="261" y="49"/>
                    <a:pt x="260" y="48"/>
                  </a:cubicBezTo>
                  <a:cubicBezTo>
                    <a:pt x="259" y="45"/>
                    <a:pt x="257" y="43"/>
                    <a:pt x="255" y="40"/>
                  </a:cubicBezTo>
                  <a:cubicBezTo>
                    <a:pt x="254" y="38"/>
                    <a:pt x="253" y="38"/>
                    <a:pt x="250" y="37"/>
                  </a:cubicBezTo>
                  <a:cubicBezTo>
                    <a:pt x="249" y="36"/>
                    <a:pt x="247" y="36"/>
                    <a:pt x="246" y="36"/>
                  </a:cubicBezTo>
                  <a:cubicBezTo>
                    <a:pt x="245" y="36"/>
                    <a:pt x="245" y="36"/>
                    <a:pt x="244" y="35"/>
                  </a:cubicBezTo>
                  <a:cubicBezTo>
                    <a:pt x="243" y="35"/>
                    <a:pt x="243" y="34"/>
                    <a:pt x="242" y="33"/>
                  </a:cubicBezTo>
                  <a:cubicBezTo>
                    <a:pt x="241" y="33"/>
                    <a:pt x="240" y="32"/>
                    <a:pt x="239" y="31"/>
                  </a:cubicBezTo>
                  <a:cubicBezTo>
                    <a:pt x="237" y="30"/>
                    <a:pt x="236" y="30"/>
                    <a:pt x="234" y="29"/>
                  </a:cubicBezTo>
                  <a:cubicBezTo>
                    <a:pt x="232" y="29"/>
                    <a:pt x="230" y="27"/>
                    <a:pt x="229" y="25"/>
                  </a:cubicBezTo>
                  <a:cubicBezTo>
                    <a:pt x="228" y="23"/>
                    <a:pt x="227" y="22"/>
                    <a:pt x="225" y="20"/>
                  </a:cubicBezTo>
                  <a:cubicBezTo>
                    <a:pt x="223" y="19"/>
                    <a:pt x="222" y="17"/>
                    <a:pt x="221" y="15"/>
                  </a:cubicBezTo>
                  <a:cubicBezTo>
                    <a:pt x="220" y="14"/>
                    <a:pt x="218" y="13"/>
                    <a:pt x="217" y="12"/>
                  </a:cubicBezTo>
                  <a:cubicBezTo>
                    <a:pt x="216" y="11"/>
                    <a:pt x="215" y="10"/>
                    <a:pt x="214" y="10"/>
                  </a:cubicBezTo>
                  <a:cubicBezTo>
                    <a:pt x="213" y="8"/>
                    <a:pt x="212" y="7"/>
                    <a:pt x="210" y="6"/>
                  </a:cubicBezTo>
                  <a:cubicBezTo>
                    <a:pt x="209" y="5"/>
                    <a:pt x="208" y="4"/>
                    <a:pt x="208" y="2"/>
                  </a:cubicBezTo>
                  <a:cubicBezTo>
                    <a:pt x="207" y="2"/>
                    <a:pt x="207" y="1"/>
                    <a:pt x="207" y="1"/>
                  </a:cubicBezTo>
                  <a:cubicBezTo>
                    <a:pt x="207" y="1"/>
                    <a:pt x="207" y="0"/>
                    <a:pt x="207" y="0"/>
                  </a:cubicBezTo>
                  <a:cubicBezTo>
                    <a:pt x="206" y="0"/>
                    <a:pt x="205" y="1"/>
                    <a:pt x="205" y="1"/>
                  </a:cubicBezTo>
                  <a:cubicBezTo>
                    <a:pt x="203" y="1"/>
                    <a:pt x="198" y="1"/>
                    <a:pt x="197" y="2"/>
                  </a:cubicBezTo>
                  <a:cubicBezTo>
                    <a:pt x="198" y="3"/>
                    <a:pt x="199" y="5"/>
                    <a:pt x="200" y="6"/>
                  </a:cubicBezTo>
                  <a:cubicBezTo>
                    <a:pt x="201" y="8"/>
                    <a:pt x="202" y="10"/>
                    <a:pt x="203" y="12"/>
                  </a:cubicBezTo>
                  <a:cubicBezTo>
                    <a:pt x="205" y="15"/>
                    <a:pt x="206" y="17"/>
                    <a:pt x="206" y="21"/>
                  </a:cubicBezTo>
                  <a:cubicBezTo>
                    <a:pt x="206" y="23"/>
                    <a:pt x="205" y="25"/>
                    <a:pt x="203" y="26"/>
                  </a:cubicBezTo>
                  <a:cubicBezTo>
                    <a:pt x="201" y="28"/>
                    <a:pt x="199" y="29"/>
                    <a:pt x="197" y="31"/>
                  </a:cubicBezTo>
                  <a:cubicBezTo>
                    <a:pt x="196" y="31"/>
                    <a:pt x="194" y="32"/>
                    <a:pt x="193" y="33"/>
                  </a:cubicBezTo>
                  <a:cubicBezTo>
                    <a:pt x="194" y="34"/>
                    <a:pt x="200" y="36"/>
                    <a:pt x="200" y="37"/>
                  </a:cubicBezTo>
                  <a:cubicBezTo>
                    <a:pt x="200" y="37"/>
                    <a:pt x="199" y="38"/>
                    <a:pt x="198" y="39"/>
                  </a:cubicBezTo>
                  <a:cubicBezTo>
                    <a:pt x="198" y="40"/>
                    <a:pt x="198" y="40"/>
                    <a:pt x="197" y="41"/>
                  </a:cubicBezTo>
                  <a:cubicBezTo>
                    <a:pt x="197" y="42"/>
                    <a:pt x="196" y="44"/>
                    <a:pt x="195" y="44"/>
                  </a:cubicBezTo>
                  <a:cubicBezTo>
                    <a:pt x="195" y="45"/>
                    <a:pt x="194" y="44"/>
                    <a:pt x="193" y="44"/>
                  </a:cubicBezTo>
                  <a:cubicBezTo>
                    <a:pt x="190" y="44"/>
                    <a:pt x="188" y="43"/>
                    <a:pt x="185" y="41"/>
                  </a:cubicBezTo>
                  <a:cubicBezTo>
                    <a:pt x="183" y="40"/>
                    <a:pt x="180" y="40"/>
                    <a:pt x="177" y="40"/>
                  </a:cubicBezTo>
                  <a:cubicBezTo>
                    <a:pt x="173" y="40"/>
                    <a:pt x="170" y="39"/>
                    <a:pt x="166" y="37"/>
                  </a:cubicBezTo>
                  <a:cubicBezTo>
                    <a:pt x="165" y="37"/>
                    <a:pt x="163" y="37"/>
                    <a:pt x="162" y="37"/>
                  </a:cubicBezTo>
                  <a:cubicBezTo>
                    <a:pt x="161" y="36"/>
                    <a:pt x="161" y="36"/>
                    <a:pt x="159" y="36"/>
                  </a:cubicBezTo>
                  <a:cubicBezTo>
                    <a:pt x="158" y="35"/>
                    <a:pt x="156" y="36"/>
                    <a:pt x="155" y="35"/>
                  </a:cubicBezTo>
                  <a:cubicBezTo>
                    <a:pt x="155" y="37"/>
                    <a:pt x="155" y="40"/>
                    <a:pt x="155" y="42"/>
                  </a:cubicBezTo>
                  <a:cubicBezTo>
                    <a:pt x="155" y="45"/>
                    <a:pt x="155" y="49"/>
                    <a:pt x="155" y="52"/>
                  </a:cubicBezTo>
                  <a:cubicBezTo>
                    <a:pt x="155" y="53"/>
                    <a:pt x="155" y="54"/>
                    <a:pt x="155" y="55"/>
                  </a:cubicBezTo>
                  <a:cubicBezTo>
                    <a:pt x="155" y="56"/>
                    <a:pt x="154" y="56"/>
                    <a:pt x="154" y="57"/>
                  </a:cubicBezTo>
                  <a:cubicBezTo>
                    <a:pt x="154" y="58"/>
                    <a:pt x="153" y="59"/>
                    <a:pt x="152" y="61"/>
                  </a:cubicBezTo>
                  <a:cubicBezTo>
                    <a:pt x="151" y="62"/>
                    <a:pt x="150" y="65"/>
                    <a:pt x="149" y="67"/>
                  </a:cubicBezTo>
                  <a:cubicBezTo>
                    <a:pt x="149" y="67"/>
                    <a:pt x="149" y="68"/>
                    <a:pt x="149" y="69"/>
                  </a:cubicBezTo>
                  <a:cubicBezTo>
                    <a:pt x="146" y="68"/>
                    <a:pt x="144" y="67"/>
                    <a:pt x="142" y="66"/>
                  </a:cubicBezTo>
                  <a:cubicBezTo>
                    <a:pt x="140" y="66"/>
                    <a:pt x="139" y="65"/>
                    <a:pt x="138" y="64"/>
                  </a:cubicBezTo>
                  <a:cubicBezTo>
                    <a:pt x="136" y="64"/>
                    <a:pt x="133" y="64"/>
                    <a:pt x="132" y="64"/>
                  </a:cubicBezTo>
                  <a:cubicBezTo>
                    <a:pt x="130" y="65"/>
                    <a:pt x="129" y="66"/>
                    <a:pt x="128" y="67"/>
                  </a:cubicBezTo>
                  <a:cubicBezTo>
                    <a:pt x="126" y="68"/>
                    <a:pt x="125" y="69"/>
                    <a:pt x="124" y="70"/>
                  </a:cubicBezTo>
                  <a:cubicBezTo>
                    <a:pt x="123" y="72"/>
                    <a:pt x="122" y="74"/>
                    <a:pt x="121" y="76"/>
                  </a:cubicBezTo>
                  <a:cubicBezTo>
                    <a:pt x="120" y="77"/>
                    <a:pt x="119" y="77"/>
                    <a:pt x="119" y="78"/>
                  </a:cubicBezTo>
                  <a:cubicBezTo>
                    <a:pt x="118" y="79"/>
                    <a:pt x="118" y="80"/>
                    <a:pt x="117" y="81"/>
                  </a:cubicBezTo>
                  <a:cubicBezTo>
                    <a:pt x="117" y="82"/>
                    <a:pt x="116" y="82"/>
                    <a:pt x="116" y="83"/>
                  </a:cubicBezTo>
                  <a:cubicBezTo>
                    <a:pt x="116" y="83"/>
                    <a:pt x="117" y="83"/>
                    <a:pt x="117" y="83"/>
                  </a:cubicBezTo>
                  <a:cubicBezTo>
                    <a:pt x="116" y="83"/>
                    <a:pt x="116" y="84"/>
                    <a:pt x="116" y="85"/>
                  </a:cubicBezTo>
                  <a:cubicBezTo>
                    <a:pt x="115" y="86"/>
                    <a:pt x="115" y="88"/>
                    <a:pt x="114" y="89"/>
                  </a:cubicBezTo>
                  <a:cubicBezTo>
                    <a:pt x="113" y="91"/>
                    <a:pt x="113" y="93"/>
                    <a:pt x="113" y="95"/>
                  </a:cubicBezTo>
                  <a:cubicBezTo>
                    <a:pt x="112" y="97"/>
                    <a:pt x="112" y="98"/>
                    <a:pt x="110" y="99"/>
                  </a:cubicBezTo>
                  <a:cubicBezTo>
                    <a:pt x="108" y="100"/>
                    <a:pt x="108" y="101"/>
                    <a:pt x="107" y="103"/>
                  </a:cubicBezTo>
                  <a:cubicBezTo>
                    <a:pt x="107" y="104"/>
                    <a:pt x="107" y="105"/>
                    <a:pt x="107" y="107"/>
                  </a:cubicBezTo>
                  <a:cubicBezTo>
                    <a:pt x="107" y="108"/>
                    <a:pt x="107" y="109"/>
                    <a:pt x="107" y="110"/>
                  </a:cubicBezTo>
                  <a:cubicBezTo>
                    <a:pt x="108" y="111"/>
                    <a:pt x="108" y="113"/>
                    <a:pt x="108" y="114"/>
                  </a:cubicBezTo>
                  <a:cubicBezTo>
                    <a:pt x="109" y="115"/>
                    <a:pt x="109" y="116"/>
                    <a:pt x="110" y="116"/>
                  </a:cubicBezTo>
                  <a:cubicBezTo>
                    <a:pt x="110" y="117"/>
                    <a:pt x="110" y="118"/>
                    <a:pt x="110" y="118"/>
                  </a:cubicBezTo>
                  <a:cubicBezTo>
                    <a:pt x="110" y="119"/>
                    <a:pt x="111" y="121"/>
                    <a:pt x="111" y="122"/>
                  </a:cubicBezTo>
                  <a:cubicBezTo>
                    <a:pt x="111" y="124"/>
                    <a:pt x="112" y="129"/>
                    <a:pt x="110" y="130"/>
                  </a:cubicBezTo>
                  <a:cubicBezTo>
                    <a:pt x="109" y="131"/>
                    <a:pt x="107" y="132"/>
                    <a:pt x="105" y="133"/>
                  </a:cubicBezTo>
                  <a:cubicBezTo>
                    <a:pt x="104" y="134"/>
                    <a:pt x="103" y="136"/>
                    <a:pt x="103" y="138"/>
                  </a:cubicBezTo>
                  <a:cubicBezTo>
                    <a:pt x="103" y="140"/>
                    <a:pt x="102" y="141"/>
                    <a:pt x="101" y="143"/>
                  </a:cubicBezTo>
                  <a:cubicBezTo>
                    <a:pt x="99" y="147"/>
                    <a:pt x="98" y="150"/>
                    <a:pt x="96" y="154"/>
                  </a:cubicBezTo>
                  <a:cubicBezTo>
                    <a:pt x="95" y="156"/>
                    <a:pt x="95" y="158"/>
                    <a:pt x="93" y="159"/>
                  </a:cubicBezTo>
                  <a:cubicBezTo>
                    <a:pt x="91" y="160"/>
                    <a:pt x="90" y="161"/>
                    <a:pt x="90" y="164"/>
                  </a:cubicBezTo>
                  <a:cubicBezTo>
                    <a:pt x="90" y="166"/>
                    <a:pt x="94" y="170"/>
                    <a:pt x="92" y="172"/>
                  </a:cubicBezTo>
                  <a:cubicBezTo>
                    <a:pt x="91" y="173"/>
                    <a:pt x="90" y="173"/>
                    <a:pt x="88" y="174"/>
                  </a:cubicBezTo>
                  <a:cubicBezTo>
                    <a:pt x="86" y="175"/>
                    <a:pt x="86" y="178"/>
                    <a:pt x="84" y="180"/>
                  </a:cubicBezTo>
                  <a:cubicBezTo>
                    <a:pt x="82" y="180"/>
                    <a:pt x="80" y="181"/>
                    <a:pt x="79" y="181"/>
                  </a:cubicBezTo>
                  <a:cubicBezTo>
                    <a:pt x="77" y="181"/>
                    <a:pt x="72" y="181"/>
                    <a:pt x="70" y="182"/>
                  </a:cubicBezTo>
                  <a:cubicBezTo>
                    <a:pt x="70" y="182"/>
                    <a:pt x="70" y="182"/>
                    <a:pt x="70" y="182"/>
                  </a:cubicBezTo>
                  <a:cubicBezTo>
                    <a:pt x="70" y="183"/>
                    <a:pt x="70" y="185"/>
                    <a:pt x="70" y="185"/>
                  </a:cubicBezTo>
                  <a:cubicBezTo>
                    <a:pt x="71" y="187"/>
                    <a:pt x="71" y="190"/>
                    <a:pt x="72" y="193"/>
                  </a:cubicBezTo>
                  <a:cubicBezTo>
                    <a:pt x="72" y="196"/>
                    <a:pt x="74" y="199"/>
                    <a:pt x="73" y="203"/>
                  </a:cubicBezTo>
                  <a:cubicBezTo>
                    <a:pt x="73" y="204"/>
                    <a:pt x="73" y="204"/>
                    <a:pt x="73" y="205"/>
                  </a:cubicBezTo>
                  <a:cubicBezTo>
                    <a:pt x="73" y="205"/>
                    <a:pt x="72" y="206"/>
                    <a:pt x="72" y="206"/>
                  </a:cubicBezTo>
                  <a:cubicBezTo>
                    <a:pt x="71" y="207"/>
                    <a:pt x="71" y="207"/>
                    <a:pt x="71" y="208"/>
                  </a:cubicBezTo>
                  <a:cubicBezTo>
                    <a:pt x="70" y="210"/>
                    <a:pt x="69" y="212"/>
                    <a:pt x="69" y="214"/>
                  </a:cubicBezTo>
                  <a:cubicBezTo>
                    <a:pt x="69" y="217"/>
                    <a:pt x="69" y="219"/>
                    <a:pt x="69" y="222"/>
                  </a:cubicBezTo>
                  <a:cubicBezTo>
                    <a:pt x="70" y="224"/>
                    <a:pt x="70" y="226"/>
                    <a:pt x="70" y="229"/>
                  </a:cubicBezTo>
                  <a:cubicBezTo>
                    <a:pt x="70" y="231"/>
                    <a:pt x="70" y="232"/>
                    <a:pt x="68" y="233"/>
                  </a:cubicBezTo>
                  <a:cubicBezTo>
                    <a:pt x="67" y="234"/>
                    <a:pt x="66" y="236"/>
                    <a:pt x="66" y="237"/>
                  </a:cubicBezTo>
                  <a:cubicBezTo>
                    <a:pt x="65" y="239"/>
                    <a:pt x="64" y="241"/>
                    <a:pt x="63" y="243"/>
                  </a:cubicBezTo>
                  <a:cubicBezTo>
                    <a:pt x="63" y="245"/>
                    <a:pt x="63" y="247"/>
                    <a:pt x="61" y="249"/>
                  </a:cubicBezTo>
                  <a:cubicBezTo>
                    <a:pt x="61" y="250"/>
                    <a:pt x="61" y="251"/>
                    <a:pt x="60" y="251"/>
                  </a:cubicBezTo>
                  <a:cubicBezTo>
                    <a:pt x="60" y="252"/>
                    <a:pt x="60" y="253"/>
                    <a:pt x="60" y="254"/>
                  </a:cubicBezTo>
                  <a:cubicBezTo>
                    <a:pt x="59" y="256"/>
                    <a:pt x="59" y="257"/>
                    <a:pt x="58" y="259"/>
                  </a:cubicBezTo>
                  <a:cubicBezTo>
                    <a:pt x="57" y="261"/>
                    <a:pt x="56" y="263"/>
                    <a:pt x="55" y="265"/>
                  </a:cubicBezTo>
                  <a:cubicBezTo>
                    <a:pt x="54" y="266"/>
                    <a:pt x="53" y="267"/>
                    <a:pt x="53" y="268"/>
                  </a:cubicBezTo>
                  <a:cubicBezTo>
                    <a:pt x="54" y="269"/>
                    <a:pt x="54" y="270"/>
                    <a:pt x="55" y="270"/>
                  </a:cubicBezTo>
                  <a:cubicBezTo>
                    <a:pt x="57" y="271"/>
                    <a:pt x="58" y="271"/>
                    <a:pt x="59" y="272"/>
                  </a:cubicBezTo>
                  <a:cubicBezTo>
                    <a:pt x="61" y="274"/>
                    <a:pt x="60" y="277"/>
                    <a:pt x="60" y="280"/>
                  </a:cubicBezTo>
                  <a:cubicBezTo>
                    <a:pt x="60" y="282"/>
                    <a:pt x="60" y="283"/>
                    <a:pt x="61" y="285"/>
                  </a:cubicBezTo>
                  <a:cubicBezTo>
                    <a:pt x="61" y="286"/>
                    <a:pt x="62" y="288"/>
                    <a:pt x="62" y="290"/>
                  </a:cubicBezTo>
                  <a:cubicBezTo>
                    <a:pt x="62" y="292"/>
                    <a:pt x="62" y="293"/>
                    <a:pt x="61" y="294"/>
                  </a:cubicBezTo>
                  <a:cubicBezTo>
                    <a:pt x="61" y="296"/>
                    <a:pt x="60" y="298"/>
                    <a:pt x="59" y="299"/>
                  </a:cubicBezTo>
                  <a:cubicBezTo>
                    <a:pt x="58" y="298"/>
                    <a:pt x="55" y="298"/>
                    <a:pt x="53" y="298"/>
                  </a:cubicBezTo>
                  <a:cubicBezTo>
                    <a:pt x="51" y="298"/>
                    <a:pt x="48" y="298"/>
                    <a:pt x="46" y="297"/>
                  </a:cubicBezTo>
                  <a:cubicBezTo>
                    <a:pt x="44" y="297"/>
                    <a:pt x="42" y="298"/>
                    <a:pt x="40" y="298"/>
                  </a:cubicBezTo>
                  <a:cubicBezTo>
                    <a:pt x="38" y="298"/>
                    <a:pt x="36" y="298"/>
                    <a:pt x="34" y="299"/>
                  </a:cubicBezTo>
                  <a:cubicBezTo>
                    <a:pt x="32" y="300"/>
                    <a:pt x="32" y="302"/>
                    <a:pt x="31" y="303"/>
                  </a:cubicBezTo>
                  <a:cubicBezTo>
                    <a:pt x="30" y="303"/>
                    <a:pt x="29" y="303"/>
                    <a:pt x="28" y="304"/>
                  </a:cubicBezTo>
                  <a:cubicBezTo>
                    <a:pt x="28" y="304"/>
                    <a:pt x="27" y="305"/>
                    <a:pt x="26" y="305"/>
                  </a:cubicBezTo>
                  <a:cubicBezTo>
                    <a:pt x="26" y="306"/>
                    <a:pt x="26" y="307"/>
                    <a:pt x="25" y="308"/>
                  </a:cubicBezTo>
                  <a:cubicBezTo>
                    <a:pt x="25" y="308"/>
                    <a:pt x="25" y="309"/>
                    <a:pt x="24" y="310"/>
                  </a:cubicBezTo>
                  <a:cubicBezTo>
                    <a:pt x="24" y="311"/>
                    <a:pt x="24" y="312"/>
                    <a:pt x="23" y="313"/>
                  </a:cubicBezTo>
                  <a:cubicBezTo>
                    <a:pt x="23" y="315"/>
                    <a:pt x="22" y="317"/>
                    <a:pt x="21" y="319"/>
                  </a:cubicBezTo>
                  <a:cubicBezTo>
                    <a:pt x="19" y="321"/>
                    <a:pt x="17" y="322"/>
                    <a:pt x="17" y="325"/>
                  </a:cubicBezTo>
                  <a:cubicBezTo>
                    <a:pt x="17" y="327"/>
                    <a:pt x="17" y="328"/>
                    <a:pt x="17" y="330"/>
                  </a:cubicBezTo>
                  <a:cubicBezTo>
                    <a:pt x="17" y="332"/>
                    <a:pt x="17" y="336"/>
                    <a:pt x="16" y="338"/>
                  </a:cubicBezTo>
                  <a:cubicBezTo>
                    <a:pt x="16" y="339"/>
                    <a:pt x="15" y="339"/>
                    <a:pt x="15" y="340"/>
                  </a:cubicBezTo>
                  <a:cubicBezTo>
                    <a:pt x="15" y="341"/>
                    <a:pt x="16" y="342"/>
                    <a:pt x="16" y="343"/>
                  </a:cubicBezTo>
                  <a:cubicBezTo>
                    <a:pt x="16" y="344"/>
                    <a:pt x="17" y="345"/>
                    <a:pt x="18" y="347"/>
                  </a:cubicBezTo>
                  <a:cubicBezTo>
                    <a:pt x="18" y="348"/>
                    <a:pt x="18" y="350"/>
                    <a:pt x="19" y="352"/>
                  </a:cubicBezTo>
                  <a:cubicBezTo>
                    <a:pt x="19" y="353"/>
                    <a:pt x="20" y="353"/>
                    <a:pt x="20" y="354"/>
                  </a:cubicBezTo>
                  <a:cubicBezTo>
                    <a:pt x="19" y="355"/>
                    <a:pt x="18" y="356"/>
                    <a:pt x="18" y="356"/>
                  </a:cubicBezTo>
                  <a:cubicBezTo>
                    <a:pt x="17" y="357"/>
                    <a:pt x="17" y="357"/>
                    <a:pt x="17" y="358"/>
                  </a:cubicBezTo>
                  <a:cubicBezTo>
                    <a:pt x="17" y="358"/>
                    <a:pt x="16" y="358"/>
                    <a:pt x="16" y="358"/>
                  </a:cubicBezTo>
                  <a:cubicBezTo>
                    <a:pt x="16" y="359"/>
                    <a:pt x="16" y="361"/>
                    <a:pt x="16" y="362"/>
                  </a:cubicBezTo>
                  <a:cubicBezTo>
                    <a:pt x="16" y="364"/>
                    <a:pt x="16" y="366"/>
                    <a:pt x="16" y="369"/>
                  </a:cubicBezTo>
                  <a:cubicBezTo>
                    <a:pt x="16" y="371"/>
                    <a:pt x="16" y="373"/>
                    <a:pt x="15" y="375"/>
                  </a:cubicBezTo>
                  <a:cubicBezTo>
                    <a:pt x="15" y="376"/>
                    <a:pt x="16" y="376"/>
                    <a:pt x="16" y="377"/>
                  </a:cubicBezTo>
                  <a:cubicBezTo>
                    <a:pt x="18" y="380"/>
                    <a:pt x="19" y="383"/>
                    <a:pt x="21" y="386"/>
                  </a:cubicBezTo>
                  <a:cubicBezTo>
                    <a:pt x="21" y="387"/>
                    <a:pt x="22" y="387"/>
                    <a:pt x="22" y="388"/>
                  </a:cubicBezTo>
                  <a:cubicBezTo>
                    <a:pt x="22" y="390"/>
                    <a:pt x="22" y="392"/>
                    <a:pt x="22" y="394"/>
                  </a:cubicBezTo>
                  <a:cubicBezTo>
                    <a:pt x="22" y="400"/>
                    <a:pt x="22" y="405"/>
                    <a:pt x="21" y="411"/>
                  </a:cubicBezTo>
                  <a:cubicBezTo>
                    <a:pt x="20" y="413"/>
                    <a:pt x="18" y="417"/>
                    <a:pt x="20" y="419"/>
                  </a:cubicBezTo>
                  <a:cubicBezTo>
                    <a:pt x="21" y="421"/>
                    <a:pt x="23" y="422"/>
                    <a:pt x="24" y="422"/>
                  </a:cubicBezTo>
                  <a:cubicBezTo>
                    <a:pt x="25" y="423"/>
                    <a:pt x="26" y="425"/>
                    <a:pt x="27" y="426"/>
                  </a:cubicBezTo>
                  <a:cubicBezTo>
                    <a:pt x="29" y="427"/>
                    <a:pt x="32" y="426"/>
                    <a:pt x="34" y="428"/>
                  </a:cubicBezTo>
                  <a:cubicBezTo>
                    <a:pt x="34" y="428"/>
                    <a:pt x="34" y="429"/>
                    <a:pt x="34" y="429"/>
                  </a:cubicBezTo>
                  <a:cubicBezTo>
                    <a:pt x="35" y="430"/>
                    <a:pt x="35" y="430"/>
                    <a:pt x="36" y="431"/>
                  </a:cubicBezTo>
                  <a:cubicBezTo>
                    <a:pt x="37" y="431"/>
                    <a:pt x="38" y="434"/>
                    <a:pt x="39" y="434"/>
                  </a:cubicBezTo>
                  <a:cubicBezTo>
                    <a:pt x="40" y="436"/>
                    <a:pt x="38" y="438"/>
                    <a:pt x="37" y="439"/>
                  </a:cubicBezTo>
                  <a:cubicBezTo>
                    <a:pt x="36" y="442"/>
                    <a:pt x="35" y="444"/>
                    <a:pt x="34" y="446"/>
                  </a:cubicBezTo>
                  <a:cubicBezTo>
                    <a:pt x="34" y="447"/>
                    <a:pt x="34" y="447"/>
                    <a:pt x="33" y="448"/>
                  </a:cubicBezTo>
                  <a:cubicBezTo>
                    <a:pt x="33" y="448"/>
                    <a:pt x="34" y="449"/>
                    <a:pt x="33" y="449"/>
                  </a:cubicBezTo>
                  <a:cubicBezTo>
                    <a:pt x="33" y="450"/>
                    <a:pt x="32" y="450"/>
                    <a:pt x="31" y="450"/>
                  </a:cubicBezTo>
                  <a:cubicBezTo>
                    <a:pt x="31" y="450"/>
                    <a:pt x="31" y="450"/>
                    <a:pt x="31" y="450"/>
                  </a:cubicBezTo>
                  <a:cubicBezTo>
                    <a:pt x="31" y="450"/>
                    <a:pt x="30" y="450"/>
                    <a:pt x="30" y="451"/>
                  </a:cubicBezTo>
                  <a:cubicBezTo>
                    <a:pt x="29" y="451"/>
                    <a:pt x="28" y="452"/>
                    <a:pt x="27" y="452"/>
                  </a:cubicBezTo>
                  <a:cubicBezTo>
                    <a:pt x="26" y="452"/>
                    <a:pt x="25" y="452"/>
                    <a:pt x="25" y="452"/>
                  </a:cubicBezTo>
                  <a:cubicBezTo>
                    <a:pt x="24" y="453"/>
                    <a:pt x="25" y="456"/>
                    <a:pt x="25" y="457"/>
                  </a:cubicBezTo>
                  <a:cubicBezTo>
                    <a:pt x="25" y="458"/>
                    <a:pt x="26" y="460"/>
                    <a:pt x="26" y="462"/>
                  </a:cubicBezTo>
                  <a:cubicBezTo>
                    <a:pt x="28" y="467"/>
                    <a:pt x="31" y="471"/>
                    <a:pt x="32" y="476"/>
                  </a:cubicBezTo>
                  <a:cubicBezTo>
                    <a:pt x="32" y="477"/>
                    <a:pt x="33" y="479"/>
                    <a:pt x="32" y="480"/>
                  </a:cubicBezTo>
                  <a:cubicBezTo>
                    <a:pt x="32" y="481"/>
                    <a:pt x="32" y="481"/>
                    <a:pt x="31" y="483"/>
                  </a:cubicBezTo>
                  <a:cubicBezTo>
                    <a:pt x="30" y="485"/>
                    <a:pt x="28" y="488"/>
                    <a:pt x="27" y="490"/>
                  </a:cubicBezTo>
                  <a:cubicBezTo>
                    <a:pt x="27" y="490"/>
                    <a:pt x="28" y="490"/>
                    <a:pt x="28" y="490"/>
                  </a:cubicBezTo>
                  <a:cubicBezTo>
                    <a:pt x="28" y="489"/>
                    <a:pt x="28" y="489"/>
                    <a:pt x="29" y="490"/>
                  </a:cubicBezTo>
                  <a:cubicBezTo>
                    <a:pt x="29" y="490"/>
                    <a:pt x="28" y="490"/>
                    <a:pt x="28" y="490"/>
                  </a:cubicBezTo>
                  <a:cubicBezTo>
                    <a:pt x="28" y="491"/>
                    <a:pt x="28" y="491"/>
                    <a:pt x="28" y="491"/>
                  </a:cubicBezTo>
                  <a:cubicBezTo>
                    <a:pt x="27" y="493"/>
                    <a:pt x="27" y="493"/>
                    <a:pt x="26" y="495"/>
                  </a:cubicBezTo>
                  <a:cubicBezTo>
                    <a:pt x="25" y="497"/>
                    <a:pt x="26" y="500"/>
                    <a:pt x="25" y="501"/>
                  </a:cubicBezTo>
                  <a:cubicBezTo>
                    <a:pt x="24" y="503"/>
                    <a:pt x="22" y="504"/>
                    <a:pt x="20" y="505"/>
                  </a:cubicBezTo>
                  <a:cubicBezTo>
                    <a:pt x="18" y="506"/>
                    <a:pt x="17" y="508"/>
                    <a:pt x="14" y="508"/>
                  </a:cubicBezTo>
                  <a:cubicBezTo>
                    <a:pt x="14" y="510"/>
                    <a:pt x="16" y="511"/>
                    <a:pt x="16" y="513"/>
                  </a:cubicBezTo>
                  <a:cubicBezTo>
                    <a:pt x="16" y="514"/>
                    <a:pt x="16" y="515"/>
                    <a:pt x="15" y="516"/>
                  </a:cubicBezTo>
                  <a:cubicBezTo>
                    <a:pt x="14" y="517"/>
                    <a:pt x="13" y="518"/>
                    <a:pt x="12" y="519"/>
                  </a:cubicBezTo>
                  <a:cubicBezTo>
                    <a:pt x="12" y="520"/>
                    <a:pt x="12" y="521"/>
                    <a:pt x="13" y="522"/>
                  </a:cubicBezTo>
                  <a:cubicBezTo>
                    <a:pt x="13" y="526"/>
                    <a:pt x="14" y="529"/>
                    <a:pt x="14" y="533"/>
                  </a:cubicBezTo>
                  <a:cubicBezTo>
                    <a:pt x="14" y="537"/>
                    <a:pt x="14" y="541"/>
                    <a:pt x="13" y="544"/>
                  </a:cubicBezTo>
                  <a:cubicBezTo>
                    <a:pt x="12" y="546"/>
                    <a:pt x="13" y="548"/>
                    <a:pt x="12" y="550"/>
                  </a:cubicBezTo>
                  <a:cubicBezTo>
                    <a:pt x="12" y="552"/>
                    <a:pt x="11" y="553"/>
                    <a:pt x="9" y="553"/>
                  </a:cubicBezTo>
                  <a:cubicBezTo>
                    <a:pt x="9" y="553"/>
                    <a:pt x="9" y="552"/>
                    <a:pt x="8" y="552"/>
                  </a:cubicBezTo>
                  <a:cubicBezTo>
                    <a:pt x="8" y="552"/>
                    <a:pt x="7" y="552"/>
                    <a:pt x="7" y="552"/>
                  </a:cubicBezTo>
                  <a:cubicBezTo>
                    <a:pt x="5" y="551"/>
                    <a:pt x="5" y="550"/>
                    <a:pt x="5" y="548"/>
                  </a:cubicBezTo>
                  <a:cubicBezTo>
                    <a:pt x="5" y="547"/>
                    <a:pt x="5" y="544"/>
                    <a:pt x="3" y="544"/>
                  </a:cubicBezTo>
                  <a:cubicBezTo>
                    <a:pt x="2" y="544"/>
                    <a:pt x="1" y="544"/>
                    <a:pt x="1" y="545"/>
                  </a:cubicBezTo>
                  <a:cubicBezTo>
                    <a:pt x="1" y="545"/>
                    <a:pt x="1" y="545"/>
                    <a:pt x="0" y="545"/>
                  </a:cubicBezTo>
                  <a:cubicBezTo>
                    <a:pt x="0" y="549"/>
                    <a:pt x="0" y="554"/>
                    <a:pt x="1" y="558"/>
                  </a:cubicBezTo>
                  <a:cubicBezTo>
                    <a:pt x="1" y="561"/>
                    <a:pt x="2" y="564"/>
                    <a:pt x="2" y="567"/>
                  </a:cubicBezTo>
                  <a:cubicBezTo>
                    <a:pt x="2" y="568"/>
                    <a:pt x="2" y="569"/>
                    <a:pt x="2" y="570"/>
                  </a:cubicBezTo>
                  <a:cubicBezTo>
                    <a:pt x="3" y="571"/>
                    <a:pt x="4" y="571"/>
                    <a:pt x="4" y="572"/>
                  </a:cubicBezTo>
                  <a:cubicBezTo>
                    <a:pt x="4" y="573"/>
                    <a:pt x="4" y="574"/>
                    <a:pt x="4" y="575"/>
                  </a:cubicBezTo>
                  <a:cubicBezTo>
                    <a:pt x="4" y="576"/>
                    <a:pt x="4" y="578"/>
                    <a:pt x="4" y="579"/>
                  </a:cubicBezTo>
                  <a:cubicBezTo>
                    <a:pt x="4" y="581"/>
                    <a:pt x="6" y="583"/>
                    <a:pt x="8" y="585"/>
                  </a:cubicBezTo>
                  <a:cubicBezTo>
                    <a:pt x="8" y="586"/>
                    <a:pt x="9" y="589"/>
                    <a:pt x="9" y="590"/>
                  </a:cubicBezTo>
                  <a:cubicBezTo>
                    <a:pt x="9" y="589"/>
                    <a:pt x="9" y="589"/>
                    <a:pt x="10" y="588"/>
                  </a:cubicBezTo>
                  <a:cubicBezTo>
                    <a:pt x="11" y="588"/>
                    <a:pt x="14" y="588"/>
                    <a:pt x="14" y="589"/>
                  </a:cubicBezTo>
                  <a:cubicBezTo>
                    <a:pt x="16" y="590"/>
                    <a:pt x="15" y="591"/>
                    <a:pt x="14" y="591"/>
                  </a:cubicBezTo>
                  <a:cubicBezTo>
                    <a:pt x="13" y="591"/>
                    <a:pt x="12" y="591"/>
                    <a:pt x="12" y="593"/>
                  </a:cubicBezTo>
                  <a:cubicBezTo>
                    <a:pt x="12" y="596"/>
                    <a:pt x="12" y="598"/>
                    <a:pt x="14" y="601"/>
                  </a:cubicBezTo>
                  <a:cubicBezTo>
                    <a:pt x="15" y="602"/>
                    <a:pt x="15" y="605"/>
                    <a:pt x="16" y="607"/>
                  </a:cubicBezTo>
                  <a:cubicBezTo>
                    <a:pt x="16" y="608"/>
                    <a:pt x="17" y="610"/>
                    <a:pt x="18" y="610"/>
                  </a:cubicBezTo>
                  <a:cubicBezTo>
                    <a:pt x="18" y="611"/>
                    <a:pt x="18" y="610"/>
                    <a:pt x="19" y="611"/>
                  </a:cubicBezTo>
                  <a:cubicBezTo>
                    <a:pt x="20" y="611"/>
                    <a:pt x="20" y="612"/>
                    <a:pt x="21" y="612"/>
                  </a:cubicBezTo>
                  <a:cubicBezTo>
                    <a:pt x="22" y="614"/>
                    <a:pt x="22" y="616"/>
                    <a:pt x="22" y="618"/>
                  </a:cubicBezTo>
                  <a:cubicBezTo>
                    <a:pt x="23" y="619"/>
                    <a:pt x="24" y="618"/>
                    <a:pt x="25" y="619"/>
                  </a:cubicBezTo>
                  <a:cubicBezTo>
                    <a:pt x="26" y="620"/>
                    <a:pt x="25" y="621"/>
                    <a:pt x="26" y="622"/>
                  </a:cubicBezTo>
                  <a:cubicBezTo>
                    <a:pt x="26" y="624"/>
                    <a:pt x="27" y="625"/>
                    <a:pt x="27" y="627"/>
                  </a:cubicBezTo>
                  <a:cubicBezTo>
                    <a:pt x="27" y="628"/>
                    <a:pt x="27" y="630"/>
                    <a:pt x="28" y="631"/>
                  </a:cubicBezTo>
                  <a:cubicBezTo>
                    <a:pt x="28" y="632"/>
                    <a:pt x="29" y="633"/>
                    <a:pt x="29" y="633"/>
                  </a:cubicBezTo>
                  <a:cubicBezTo>
                    <a:pt x="30" y="634"/>
                    <a:pt x="30" y="635"/>
                    <a:pt x="31" y="636"/>
                  </a:cubicBezTo>
                  <a:cubicBezTo>
                    <a:pt x="31" y="638"/>
                    <a:pt x="33" y="639"/>
                    <a:pt x="34" y="641"/>
                  </a:cubicBezTo>
                  <a:cubicBezTo>
                    <a:pt x="34" y="639"/>
                    <a:pt x="35" y="639"/>
                    <a:pt x="36" y="641"/>
                  </a:cubicBezTo>
                  <a:cubicBezTo>
                    <a:pt x="37" y="641"/>
                    <a:pt x="37" y="643"/>
                    <a:pt x="37" y="644"/>
                  </a:cubicBezTo>
                  <a:cubicBezTo>
                    <a:pt x="37" y="645"/>
                    <a:pt x="38" y="646"/>
                    <a:pt x="38" y="647"/>
                  </a:cubicBezTo>
                  <a:cubicBezTo>
                    <a:pt x="39" y="648"/>
                    <a:pt x="40" y="649"/>
                    <a:pt x="40" y="650"/>
                  </a:cubicBezTo>
                  <a:cubicBezTo>
                    <a:pt x="41" y="651"/>
                    <a:pt x="40" y="650"/>
                    <a:pt x="41" y="650"/>
                  </a:cubicBezTo>
                  <a:cubicBezTo>
                    <a:pt x="41" y="652"/>
                    <a:pt x="41" y="653"/>
                    <a:pt x="41" y="654"/>
                  </a:cubicBezTo>
                  <a:cubicBezTo>
                    <a:pt x="42" y="655"/>
                    <a:pt x="45" y="656"/>
                    <a:pt x="44" y="658"/>
                  </a:cubicBezTo>
                  <a:cubicBezTo>
                    <a:pt x="42" y="655"/>
                    <a:pt x="39" y="657"/>
                    <a:pt x="38" y="659"/>
                  </a:cubicBezTo>
                  <a:cubicBezTo>
                    <a:pt x="38" y="660"/>
                    <a:pt x="38" y="661"/>
                    <a:pt x="38" y="662"/>
                  </a:cubicBezTo>
                  <a:cubicBezTo>
                    <a:pt x="39" y="664"/>
                    <a:pt x="43" y="665"/>
                    <a:pt x="42" y="668"/>
                  </a:cubicBezTo>
                  <a:cubicBezTo>
                    <a:pt x="41" y="668"/>
                    <a:pt x="39" y="668"/>
                    <a:pt x="39" y="668"/>
                  </a:cubicBezTo>
                  <a:cubicBezTo>
                    <a:pt x="37" y="667"/>
                    <a:pt x="38" y="666"/>
                    <a:pt x="37" y="665"/>
                  </a:cubicBezTo>
                  <a:cubicBezTo>
                    <a:pt x="37" y="665"/>
                    <a:pt x="35" y="665"/>
                    <a:pt x="34" y="666"/>
                  </a:cubicBezTo>
                  <a:cubicBezTo>
                    <a:pt x="34" y="667"/>
                    <a:pt x="35" y="668"/>
                    <a:pt x="35" y="669"/>
                  </a:cubicBezTo>
                  <a:cubicBezTo>
                    <a:pt x="36" y="670"/>
                    <a:pt x="36" y="671"/>
                    <a:pt x="37" y="672"/>
                  </a:cubicBezTo>
                  <a:cubicBezTo>
                    <a:pt x="37" y="672"/>
                    <a:pt x="38" y="672"/>
                    <a:pt x="38" y="672"/>
                  </a:cubicBezTo>
                  <a:cubicBezTo>
                    <a:pt x="38" y="673"/>
                    <a:pt x="39" y="674"/>
                    <a:pt x="39" y="674"/>
                  </a:cubicBezTo>
                  <a:cubicBezTo>
                    <a:pt x="40" y="674"/>
                    <a:pt x="42" y="674"/>
                    <a:pt x="41" y="675"/>
                  </a:cubicBezTo>
                  <a:cubicBezTo>
                    <a:pt x="41" y="676"/>
                    <a:pt x="40" y="676"/>
                    <a:pt x="40" y="677"/>
                  </a:cubicBezTo>
                  <a:cubicBezTo>
                    <a:pt x="40" y="678"/>
                    <a:pt x="40" y="679"/>
                    <a:pt x="40" y="680"/>
                  </a:cubicBezTo>
                  <a:cubicBezTo>
                    <a:pt x="41" y="681"/>
                    <a:pt x="40" y="680"/>
                    <a:pt x="41" y="681"/>
                  </a:cubicBezTo>
                  <a:cubicBezTo>
                    <a:pt x="42" y="681"/>
                    <a:pt x="43" y="682"/>
                    <a:pt x="44" y="682"/>
                  </a:cubicBezTo>
                  <a:cubicBezTo>
                    <a:pt x="47" y="684"/>
                    <a:pt x="45" y="686"/>
                    <a:pt x="45" y="688"/>
                  </a:cubicBezTo>
                  <a:cubicBezTo>
                    <a:pt x="45" y="689"/>
                    <a:pt x="45" y="691"/>
                    <a:pt x="45" y="692"/>
                  </a:cubicBezTo>
                  <a:cubicBezTo>
                    <a:pt x="45" y="692"/>
                    <a:pt x="46" y="693"/>
                    <a:pt x="46" y="694"/>
                  </a:cubicBezTo>
                  <a:cubicBezTo>
                    <a:pt x="47" y="696"/>
                    <a:pt x="45" y="696"/>
                    <a:pt x="43" y="696"/>
                  </a:cubicBezTo>
                  <a:cubicBezTo>
                    <a:pt x="42" y="696"/>
                    <a:pt x="41" y="696"/>
                    <a:pt x="40" y="697"/>
                  </a:cubicBezTo>
                  <a:cubicBezTo>
                    <a:pt x="40" y="698"/>
                    <a:pt x="40" y="700"/>
                    <a:pt x="41" y="701"/>
                  </a:cubicBezTo>
                  <a:cubicBezTo>
                    <a:pt x="41" y="701"/>
                    <a:pt x="42" y="701"/>
                    <a:pt x="42" y="701"/>
                  </a:cubicBezTo>
                  <a:cubicBezTo>
                    <a:pt x="42" y="701"/>
                    <a:pt x="43" y="701"/>
                    <a:pt x="43" y="702"/>
                  </a:cubicBezTo>
                  <a:cubicBezTo>
                    <a:pt x="44" y="702"/>
                    <a:pt x="45" y="702"/>
                    <a:pt x="46" y="702"/>
                  </a:cubicBezTo>
                  <a:cubicBezTo>
                    <a:pt x="49" y="703"/>
                    <a:pt x="52" y="704"/>
                    <a:pt x="55" y="705"/>
                  </a:cubicBezTo>
                  <a:cubicBezTo>
                    <a:pt x="55" y="705"/>
                    <a:pt x="57" y="705"/>
                    <a:pt x="58" y="705"/>
                  </a:cubicBezTo>
                  <a:cubicBezTo>
                    <a:pt x="59" y="704"/>
                    <a:pt x="60" y="704"/>
                    <a:pt x="62" y="703"/>
                  </a:cubicBezTo>
                  <a:cubicBezTo>
                    <a:pt x="64" y="703"/>
                    <a:pt x="66" y="704"/>
                    <a:pt x="68" y="703"/>
                  </a:cubicBezTo>
                  <a:cubicBezTo>
                    <a:pt x="70" y="703"/>
                    <a:pt x="72" y="702"/>
                    <a:pt x="73" y="701"/>
                  </a:cubicBezTo>
                  <a:cubicBezTo>
                    <a:pt x="75" y="700"/>
                    <a:pt x="77" y="698"/>
                    <a:pt x="77" y="696"/>
                  </a:cubicBezTo>
                  <a:cubicBezTo>
                    <a:pt x="77" y="695"/>
                    <a:pt x="78" y="692"/>
                    <a:pt x="77" y="692"/>
                  </a:cubicBezTo>
                  <a:cubicBezTo>
                    <a:pt x="77" y="691"/>
                    <a:pt x="77" y="691"/>
                    <a:pt x="76" y="690"/>
                  </a:cubicBezTo>
                  <a:cubicBezTo>
                    <a:pt x="74" y="689"/>
                    <a:pt x="72" y="689"/>
                    <a:pt x="73" y="687"/>
                  </a:cubicBezTo>
                  <a:cubicBezTo>
                    <a:pt x="73" y="685"/>
                    <a:pt x="75" y="683"/>
                    <a:pt x="76" y="682"/>
                  </a:cubicBezTo>
                  <a:cubicBezTo>
                    <a:pt x="77" y="681"/>
                    <a:pt x="80" y="681"/>
                    <a:pt x="80" y="679"/>
                  </a:cubicBezTo>
                  <a:cubicBezTo>
                    <a:pt x="80" y="678"/>
                    <a:pt x="80" y="677"/>
                    <a:pt x="80" y="676"/>
                  </a:cubicBezTo>
                  <a:cubicBezTo>
                    <a:pt x="80" y="675"/>
                    <a:pt x="81" y="672"/>
                    <a:pt x="82" y="672"/>
                  </a:cubicBezTo>
                  <a:cubicBezTo>
                    <a:pt x="82" y="674"/>
                    <a:pt x="87" y="676"/>
                    <a:pt x="88" y="675"/>
                  </a:cubicBezTo>
                  <a:cubicBezTo>
                    <a:pt x="88" y="674"/>
                    <a:pt x="86" y="672"/>
                    <a:pt x="87" y="671"/>
                  </a:cubicBezTo>
                  <a:cubicBezTo>
                    <a:pt x="88" y="670"/>
                    <a:pt x="90" y="670"/>
                    <a:pt x="91" y="669"/>
                  </a:cubicBezTo>
                  <a:cubicBezTo>
                    <a:pt x="91" y="669"/>
                    <a:pt x="91" y="669"/>
                    <a:pt x="91" y="669"/>
                  </a:cubicBezTo>
                  <a:cubicBezTo>
                    <a:pt x="92" y="669"/>
                    <a:pt x="92" y="669"/>
                    <a:pt x="92" y="669"/>
                  </a:cubicBezTo>
                  <a:cubicBezTo>
                    <a:pt x="93" y="669"/>
                    <a:pt x="94" y="669"/>
                    <a:pt x="95" y="668"/>
                  </a:cubicBezTo>
                  <a:cubicBezTo>
                    <a:pt x="97" y="668"/>
                    <a:pt x="98" y="668"/>
                    <a:pt x="100" y="667"/>
                  </a:cubicBezTo>
                  <a:cubicBezTo>
                    <a:pt x="102" y="666"/>
                    <a:pt x="104" y="666"/>
                    <a:pt x="105" y="668"/>
                  </a:cubicBezTo>
                  <a:cubicBezTo>
                    <a:pt x="107" y="670"/>
                    <a:pt x="107" y="673"/>
                    <a:pt x="110" y="673"/>
                  </a:cubicBezTo>
                  <a:cubicBezTo>
                    <a:pt x="111" y="672"/>
                    <a:pt x="112" y="672"/>
                    <a:pt x="112" y="672"/>
                  </a:cubicBezTo>
                  <a:cubicBezTo>
                    <a:pt x="113" y="672"/>
                    <a:pt x="114" y="672"/>
                    <a:pt x="114" y="672"/>
                  </a:cubicBezTo>
                  <a:cubicBezTo>
                    <a:pt x="114" y="671"/>
                    <a:pt x="115" y="670"/>
                    <a:pt x="116" y="669"/>
                  </a:cubicBezTo>
                  <a:cubicBezTo>
                    <a:pt x="116" y="668"/>
                    <a:pt x="117" y="667"/>
                    <a:pt x="117" y="666"/>
                  </a:cubicBezTo>
                  <a:cubicBezTo>
                    <a:pt x="118" y="665"/>
                    <a:pt x="119" y="663"/>
                    <a:pt x="120" y="661"/>
                  </a:cubicBezTo>
                  <a:cubicBezTo>
                    <a:pt x="121" y="659"/>
                    <a:pt x="121" y="657"/>
                    <a:pt x="122" y="655"/>
                  </a:cubicBezTo>
                  <a:cubicBezTo>
                    <a:pt x="122" y="654"/>
                    <a:pt x="123" y="650"/>
                    <a:pt x="125" y="650"/>
                  </a:cubicBezTo>
                  <a:cubicBezTo>
                    <a:pt x="126" y="650"/>
                    <a:pt x="127" y="654"/>
                    <a:pt x="127" y="655"/>
                  </a:cubicBezTo>
                  <a:cubicBezTo>
                    <a:pt x="127" y="657"/>
                    <a:pt x="127" y="659"/>
                    <a:pt x="127" y="662"/>
                  </a:cubicBezTo>
                  <a:cubicBezTo>
                    <a:pt x="127" y="663"/>
                    <a:pt x="126" y="667"/>
                    <a:pt x="127" y="668"/>
                  </a:cubicBezTo>
                  <a:cubicBezTo>
                    <a:pt x="128" y="667"/>
                    <a:pt x="129" y="666"/>
                    <a:pt x="129" y="666"/>
                  </a:cubicBezTo>
                  <a:cubicBezTo>
                    <a:pt x="130" y="664"/>
                    <a:pt x="130" y="663"/>
                    <a:pt x="130" y="661"/>
                  </a:cubicBezTo>
                  <a:cubicBezTo>
                    <a:pt x="131" y="659"/>
                    <a:pt x="131" y="657"/>
                    <a:pt x="132" y="655"/>
                  </a:cubicBezTo>
                  <a:cubicBezTo>
                    <a:pt x="133" y="652"/>
                    <a:pt x="134" y="649"/>
                    <a:pt x="135" y="646"/>
                  </a:cubicBezTo>
                  <a:cubicBezTo>
                    <a:pt x="137" y="642"/>
                    <a:pt x="138" y="638"/>
                    <a:pt x="139" y="634"/>
                  </a:cubicBezTo>
                  <a:cubicBezTo>
                    <a:pt x="140" y="632"/>
                    <a:pt x="140" y="630"/>
                    <a:pt x="141" y="628"/>
                  </a:cubicBezTo>
                  <a:cubicBezTo>
                    <a:pt x="141" y="626"/>
                    <a:pt x="140" y="624"/>
                    <a:pt x="140" y="623"/>
                  </a:cubicBezTo>
                  <a:cubicBezTo>
                    <a:pt x="140" y="622"/>
                    <a:pt x="141" y="618"/>
                    <a:pt x="139" y="620"/>
                  </a:cubicBezTo>
                  <a:cubicBezTo>
                    <a:pt x="138" y="620"/>
                    <a:pt x="138" y="622"/>
                    <a:pt x="138" y="623"/>
                  </a:cubicBezTo>
                  <a:cubicBezTo>
                    <a:pt x="137" y="624"/>
                    <a:pt x="137" y="626"/>
                    <a:pt x="136" y="627"/>
                  </a:cubicBezTo>
                  <a:cubicBezTo>
                    <a:pt x="135" y="629"/>
                    <a:pt x="134" y="630"/>
                    <a:pt x="133" y="632"/>
                  </a:cubicBezTo>
                  <a:cubicBezTo>
                    <a:pt x="132" y="634"/>
                    <a:pt x="132" y="635"/>
                    <a:pt x="132" y="637"/>
                  </a:cubicBezTo>
                  <a:cubicBezTo>
                    <a:pt x="132" y="638"/>
                    <a:pt x="132" y="640"/>
                    <a:pt x="131" y="641"/>
                  </a:cubicBezTo>
                  <a:cubicBezTo>
                    <a:pt x="131" y="642"/>
                    <a:pt x="128" y="643"/>
                    <a:pt x="128" y="642"/>
                  </a:cubicBezTo>
                  <a:cubicBezTo>
                    <a:pt x="126" y="642"/>
                    <a:pt x="127" y="636"/>
                    <a:pt x="127" y="634"/>
                  </a:cubicBezTo>
                  <a:cubicBezTo>
                    <a:pt x="127" y="632"/>
                    <a:pt x="128" y="630"/>
                    <a:pt x="128" y="628"/>
                  </a:cubicBezTo>
                  <a:cubicBezTo>
                    <a:pt x="127" y="627"/>
                    <a:pt x="127" y="627"/>
                    <a:pt x="127" y="626"/>
                  </a:cubicBezTo>
                  <a:cubicBezTo>
                    <a:pt x="127" y="624"/>
                    <a:pt x="127" y="623"/>
                    <a:pt x="128" y="622"/>
                  </a:cubicBezTo>
                  <a:cubicBezTo>
                    <a:pt x="129" y="621"/>
                    <a:pt x="130" y="621"/>
                    <a:pt x="131" y="620"/>
                  </a:cubicBezTo>
                  <a:cubicBezTo>
                    <a:pt x="131" y="619"/>
                    <a:pt x="131" y="617"/>
                    <a:pt x="131" y="615"/>
                  </a:cubicBezTo>
                  <a:cubicBezTo>
                    <a:pt x="131" y="612"/>
                    <a:pt x="131" y="608"/>
                    <a:pt x="131" y="604"/>
                  </a:cubicBezTo>
                  <a:cubicBezTo>
                    <a:pt x="132" y="603"/>
                    <a:pt x="132" y="602"/>
                    <a:pt x="132" y="600"/>
                  </a:cubicBezTo>
                  <a:cubicBezTo>
                    <a:pt x="132" y="600"/>
                    <a:pt x="132" y="599"/>
                    <a:pt x="133" y="599"/>
                  </a:cubicBezTo>
                  <a:cubicBezTo>
                    <a:pt x="133" y="598"/>
                    <a:pt x="133" y="596"/>
                    <a:pt x="133" y="595"/>
                  </a:cubicBezTo>
                  <a:cubicBezTo>
                    <a:pt x="133" y="592"/>
                    <a:pt x="134" y="590"/>
                    <a:pt x="134" y="587"/>
                  </a:cubicBezTo>
                  <a:cubicBezTo>
                    <a:pt x="134" y="585"/>
                    <a:pt x="133" y="583"/>
                    <a:pt x="134" y="582"/>
                  </a:cubicBezTo>
                  <a:cubicBezTo>
                    <a:pt x="134" y="580"/>
                    <a:pt x="137" y="578"/>
                    <a:pt x="135" y="576"/>
                  </a:cubicBezTo>
                  <a:cubicBezTo>
                    <a:pt x="134" y="575"/>
                    <a:pt x="133" y="575"/>
                    <a:pt x="133" y="574"/>
                  </a:cubicBezTo>
                  <a:cubicBezTo>
                    <a:pt x="134" y="573"/>
                    <a:pt x="134" y="572"/>
                    <a:pt x="134" y="571"/>
                  </a:cubicBezTo>
                  <a:cubicBezTo>
                    <a:pt x="135" y="570"/>
                    <a:pt x="137" y="570"/>
                    <a:pt x="137" y="568"/>
                  </a:cubicBezTo>
                  <a:cubicBezTo>
                    <a:pt x="136" y="567"/>
                    <a:pt x="135" y="567"/>
                    <a:pt x="135" y="566"/>
                  </a:cubicBezTo>
                  <a:cubicBezTo>
                    <a:pt x="135" y="565"/>
                    <a:pt x="136" y="565"/>
                    <a:pt x="136" y="564"/>
                  </a:cubicBezTo>
                  <a:cubicBezTo>
                    <a:pt x="136" y="562"/>
                    <a:pt x="136" y="562"/>
                    <a:pt x="138" y="561"/>
                  </a:cubicBezTo>
                  <a:cubicBezTo>
                    <a:pt x="139" y="561"/>
                    <a:pt x="139" y="561"/>
                    <a:pt x="140" y="560"/>
                  </a:cubicBezTo>
                  <a:cubicBezTo>
                    <a:pt x="142" y="559"/>
                    <a:pt x="142" y="558"/>
                    <a:pt x="143" y="557"/>
                  </a:cubicBezTo>
                  <a:cubicBezTo>
                    <a:pt x="145" y="556"/>
                    <a:pt x="148" y="556"/>
                    <a:pt x="149" y="555"/>
                  </a:cubicBezTo>
                  <a:cubicBezTo>
                    <a:pt x="151" y="553"/>
                    <a:pt x="152" y="549"/>
                    <a:pt x="154" y="548"/>
                  </a:cubicBezTo>
                  <a:cubicBezTo>
                    <a:pt x="154" y="550"/>
                    <a:pt x="154" y="552"/>
                    <a:pt x="156" y="552"/>
                  </a:cubicBezTo>
                  <a:cubicBezTo>
                    <a:pt x="156" y="552"/>
                    <a:pt x="158" y="551"/>
                    <a:pt x="158" y="551"/>
                  </a:cubicBezTo>
                  <a:cubicBezTo>
                    <a:pt x="159" y="549"/>
                    <a:pt x="158" y="548"/>
                    <a:pt x="159" y="546"/>
                  </a:cubicBezTo>
                  <a:cubicBezTo>
                    <a:pt x="162" y="546"/>
                    <a:pt x="167" y="548"/>
                    <a:pt x="169" y="545"/>
                  </a:cubicBezTo>
                  <a:cubicBezTo>
                    <a:pt x="170" y="545"/>
                    <a:pt x="170" y="545"/>
                    <a:pt x="170" y="544"/>
                  </a:cubicBezTo>
                  <a:cubicBezTo>
                    <a:pt x="171" y="544"/>
                    <a:pt x="172" y="544"/>
                    <a:pt x="173" y="543"/>
                  </a:cubicBezTo>
                  <a:cubicBezTo>
                    <a:pt x="174" y="543"/>
                    <a:pt x="176" y="542"/>
                    <a:pt x="176" y="540"/>
                  </a:cubicBezTo>
                  <a:cubicBezTo>
                    <a:pt x="174" y="540"/>
                    <a:pt x="172" y="540"/>
                    <a:pt x="170" y="540"/>
                  </a:cubicBezTo>
                  <a:cubicBezTo>
                    <a:pt x="170" y="536"/>
                    <a:pt x="166" y="534"/>
                    <a:pt x="167" y="530"/>
                  </a:cubicBezTo>
                  <a:cubicBezTo>
                    <a:pt x="169" y="530"/>
                    <a:pt x="175" y="533"/>
                    <a:pt x="174" y="528"/>
                  </a:cubicBezTo>
                  <a:cubicBezTo>
                    <a:pt x="171" y="527"/>
                    <a:pt x="167" y="526"/>
                    <a:pt x="168" y="522"/>
                  </a:cubicBezTo>
                  <a:cubicBezTo>
                    <a:pt x="169" y="520"/>
                    <a:pt x="172" y="521"/>
                    <a:pt x="174" y="521"/>
                  </a:cubicBezTo>
                  <a:cubicBezTo>
                    <a:pt x="177" y="521"/>
                    <a:pt x="175" y="520"/>
                    <a:pt x="176" y="518"/>
                  </a:cubicBezTo>
                  <a:cubicBezTo>
                    <a:pt x="177" y="517"/>
                    <a:pt x="177" y="517"/>
                    <a:pt x="178" y="516"/>
                  </a:cubicBezTo>
                  <a:cubicBezTo>
                    <a:pt x="179" y="516"/>
                    <a:pt x="181" y="516"/>
                    <a:pt x="182" y="515"/>
                  </a:cubicBezTo>
                  <a:cubicBezTo>
                    <a:pt x="183" y="514"/>
                    <a:pt x="183" y="514"/>
                    <a:pt x="182" y="513"/>
                  </a:cubicBezTo>
                  <a:cubicBezTo>
                    <a:pt x="182" y="512"/>
                    <a:pt x="181" y="512"/>
                    <a:pt x="181" y="512"/>
                  </a:cubicBezTo>
                  <a:cubicBezTo>
                    <a:pt x="181" y="511"/>
                    <a:pt x="181" y="509"/>
                    <a:pt x="182" y="509"/>
                  </a:cubicBezTo>
                  <a:cubicBezTo>
                    <a:pt x="183" y="508"/>
                    <a:pt x="184" y="509"/>
                    <a:pt x="185" y="508"/>
                  </a:cubicBezTo>
                  <a:cubicBezTo>
                    <a:pt x="186" y="507"/>
                    <a:pt x="186" y="505"/>
                    <a:pt x="185" y="504"/>
                  </a:cubicBezTo>
                  <a:cubicBezTo>
                    <a:pt x="185" y="502"/>
                    <a:pt x="185" y="502"/>
                    <a:pt x="184" y="501"/>
                  </a:cubicBezTo>
                  <a:cubicBezTo>
                    <a:pt x="183" y="501"/>
                    <a:pt x="183" y="500"/>
                    <a:pt x="183" y="500"/>
                  </a:cubicBezTo>
                  <a:cubicBezTo>
                    <a:pt x="181" y="499"/>
                    <a:pt x="180" y="499"/>
                    <a:pt x="179" y="497"/>
                  </a:cubicBezTo>
                  <a:cubicBezTo>
                    <a:pt x="178" y="496"/>
                    <a:pt x="179" y="495"/>
                    <a:pt x="178" y="494"/>
                  </a:cubicBezTo>
                  <a:cubicBezTo>
                    <a:pt x="178" y="493"/>
                    <a:pt x="177" y="493"/>
                    <a:pt x="177" y="493"/>
                  </a:cubicBezTo>
                  <a:cubicBezTo>
                    <a:pt x="177" y="492"/>
                    <a:pt x="177" y="491"/>
                    <a:pt x="176" y="490"/>
                  </a:cubicBezTo>
                  <a:cubicBezTo>
                    <a:pt x="176" y="490"/>
                    <a:pt x="175" y="490"/>
                    <a:pt x="175" y="489"/>
                  </a:cubicBezTo>
                  <a:cubicBezTo>
                    <a:pt x="174" y="489"/>
                    <a:pt x="175" y="487"/>
                    <a:pt x="175" y="486"/>
                  </a:cubicBezTo>
                  <a:cubicBezTo>
                    <a:pt x="174" y="485"/>
                    <a:pt x="174" y="485"/>
                    <a:pt x="173" y="484"/>
                  </a:cubicBezTo>
                  <a:cubicBezTo>
                    <a:pt x="173" y="484"/>
                    <a:pt x="171" y="483"/>
                    <a:pt x="171" y="483"/>
                  </a:cubicBezTo>
                  <a:cubicBezTo>
                    <a:pt x="171" y="482"/>
                    <a:pt x="171" y="481"/>
                    <a:pt x="171" y="481"/>
                  </a:cubicBezTo>
                  <a:cubicBezTo>
                    <a:pt x="170" y="479"/>
                    <a:pt x="168" y="475"/>
                    <a:pt x="166" y="475"/>
                  </a:cubicBezTo>
                  <a:cubicBezTo>
                    <a:pt x="166" y="476"/>
                    <a:pt x="167" y="480"/>
                    <a:pt x="165" y="480"/>
                  </a:cubicBezTo>
                  <a:cubicBezTo>
                    <a:pt x="163" y="480"/>
                    <a:pt x="161" y="478"/>
                    <a:pt x="160" y="477"/>
                  </a:cubicBezTo>
                  <a:cubicBezTo>
                    <a:pt x="159" y="475"/>
                    <a:pt x="158" y="474"/>
                    <a:pt x="156" y="472"/>
                  </a:cubicBezTo>
                  <a:cubicBezTo>
                    <a:pt x="156" y="471"/>
                    <a:pt x="155" y="470"/>
                    <a:pt x="154" y="470"/>
                  </a:cubicBezTo>
                  <a:cubicBezTo>
                    <a:pt x="154" y="471"/>
                    <a:pt x="154" y="473"/>
                    <a:pt x="154" y="473"/>
                  </a:cubicBezTo>
                  <a:cubicBezTo>
                    <a:pt x="153" y="474"/>
                    <a:pt x="151" y="471"/>
                    <a:pt x="151" y="470"/>
                  </a:cubicBezTo>
                  <a:cubicBezTo>
                    <a:pt x="150" y="469"/>
                    <a:pt x="151" y="468"/>
                    <a:pt x="149" y="468"/>
                  </a:cubicBezTo>
                  <a:cubicBezTo>
                    <a:pt x="147" y="468"/>
                    <a:pt x="144" y="468"/>
                    <a:pt x="143" y="466"/>
                  </a:cubicBezTo>
                  <a:cubicBezTo>
                    <a:pt x="142" y="463"/>
                    <a:pt x="145" y="464"/>
                    <a:pt x="145" y="462"/>
                  </a:cubicBezTo>
                  <a:cubicBezTo>
                    <a:pt x="145" y="460"/>
                    <a:pt x="143" y="460"/>
                    <a:pt x="143" y="459"/>
                  </a:cubicBezTo>
                  <a:cubicBezTo>
                    <a:pt x="142" y="458"/>
                    <a:pt x="143" y="456"/>
                    <a:pt x="142" y="455"/>
                  </a:cubicBezTo>
                  <a:cubicBezTo>
                    <a:pt x="142" y="453"/>
                    <a:pt x="142" y="452"/>
                    <a:pt x="141" y="450"/>
                  </a:cubicBezTo>
                  <a:cubicBezTo>
                    <a:pt x="141" y="450"/>
                    <a:pt x="141" y="450"/>
                    <a:pt x="141" y="450"/>
                  </a:cubicBezTo>
                  <a:cubicBezTo>
                    <a:pt x="141" y="449"/>
                    <a:pt x="141" y="449"/>
                    <a:pt x="141" y="448"/>
                  </a:cubicBezTo>
                  <a:cubicBezTo>
                    <a:pt x="141" y="447"/>
                    <a:pt x="141" y="447"/>
                    <a:pt x="141" y="446"/>
                  </a:cubicBezTo>
                  <a:cubicBezTo>
                    <a:pt x="141" y="443"/>
                    <a:pt x="141" y="441"/>
                    <a:pt x="140" y="438"/>
                  </a:cubicBezTo>
                  <a:cubicBezTo>
                    <a:pt x="140" y="437"/>
                    <a:pt x="140" y="436"/>
                    <a:pt x="140" y="434"/>
                  </a:cubicBezTo>
                  <a:cubicBezTo>
                    <a:pt x="140" y="433"/>
                    <a:pt x="140" y="431"/>
                    <a:pt x="140" y="430"/>
                  </a:cubicBezTo>
                  <a:cubicBezTo>
                    <a:pt x="140" y="428"/>
                    <a:pt x="140" y="426"/>
                    <a:pt x="140" y="424"/>
                  </a:cubicBezTo>
                  <a:cubicBezTo>
                    <a:pt x="140" y="423"/>
                    <a:pt x="140" y="422"/>
                    <a:pt x="140" y="421"/>
                  </a:cubicBezTo>
                  <a:cubicBezTo>
                    <a:pt x="141" y="420"/>
                    <a:pt x="142" y="419"/>
                    <a:pt x="143" y="418"/>
                  </a:cubicBezTo>
                  <a:cubicBezTo>
                    <a:pt x="146" y="415"/>
                    <a:pt x="145" y="410"/>
                    <a:pt x="145" y="406"/>
                  </a:cubicBezTo>
                  <a:cubicBezTo>
                    <a:pt x="145" y="402"/>
                    <a:pt x="144" y="398"/>
                    <a:pt x="145" y="395"/>
                  </a:cubicBezTo>
                  <a:cubicBezTo>
                    <a:pt x="145" y="393"/>
                    <a:pt x="146" y="392"/>
                    <a:pt x="146" y="391"/>
                  </a:cubicBezTo>
                  <a:cubicBezTo>
                    <a:pt x="145" y="390"/>
                    <a:pt x="145" y="389"/>
                    <a:pt x="145" y="388"/>
                  </a:cubicBezTo>
                  <a:cubicBezTo>
                    <a:pt x="145" y="388"/>
                    <a:pt x="145" y="386"/>
                    <a:pt x="145" y="385"/>
                  </a:cubicBezTo>
                  <a:cubicBezTo>
                    <a:pt x="146" y="384"/>
                    <a:pt x="148" y="385"/>
                    <a:pt x="149" y="384"/>
                  </a:cubicBezTo>
                  <a:cubicBezTo>
                    <a:pt x="151" y="384"/>
                    <a:pt x="151" y="384"/>
                    <a:pt x="151" y="382"/>
                  </a:cubicBezTo>
                  <a:cubicBezTo>
                    <a:pt x="152" y="380"/>
                    <a:pt x="153" y="377"/>
                    <a:pt x="154" y="375"/>
                  </a:cubicBezTo>
                  <a:cubicBezTo>
                    <a:pt x="154" y="374"/>
                    <a:pt x="155" y="373"/>
                    <a:pt x="155" y="372"/>
                  </a:cubicBezTo>
                  <a:cubicBezTo>
                    <a:pt x="156" y="372"/>
                    <a:pt x="156" y="372"/>
                    <a:pt x="156" y="372"/>
                  </a:cubicBezTo>
                  <a:cubicBezTo>
                    <a:pt x="157" y="371"/>
                    <a:pt x="158" y="369"/>
                    <a:pt x="158" y="368"/>
                  </a:cubicBezTo>
                  <a:cubicBezTo>
                    <a:pt x="159" y="367"/>
                    <a:pt x="159" y="366"/>
                    <a:pt x="159" y="364"/>
                  </a:cubicBezTo>
                  <a:cubicBezTo>
                    <a:pt x="160" y="363"/>
                    <a:pt x="162" y="361"/>
                    <a:pt x="163" y="360"/>
                  </a:cubicBezTo>
                  <a:cubicBezTo>
                    <a:pt x="163" y="360"/>
                    <a:pt x="164" y="360"/>
                    <a:pt x="164" y="360"/>
                  </a:cubicBezTo>
                  <a:cubicBezTo>
                    <a:pt x="165" y="360"/>
                    <a:pt x="165" y="358"/>
                    <a:pt x="165" y="358"/>
                  </a:cubicBezTo>
                  <a:cubicBezTo>
                    <a:pt x="166" y="357"/>
                    <a:pt x="166" y="356"/>
                    <a:pt x="166" y="355"/>
                  </a:cubicBezTo>
                  <a:cubicBezTo>
                    <a:pt x="166" y="353"/>
                    <a:pt x="165" y="353"/>
                    <a:pt x="165" y="351"/>
                  </a:cubicBezTo>
                  <a:cubicBezTo>
                    <a:pt x="166" y="351"/>
                    <a:pt x="166" y="351"/>
                    <a:pt x="166" y="351"/>
                  </a:cubicBezTo>
                  <a:cubicBezTo>
                    <a:pt x="166" y="350"/>
                    <a:pt x="166" y="350"/>
                    <a:pt x="166" y="350"/>
                  </a:cubicBezTo>
                  <a:cubicBezTo>
                    <a:pt x="166" y="349"/>
                    <a:pt x="165" y="348"/>
                    <a:pt x="165" y="347"/>
                  </a:cubicBezTo>
                  <a:cubicBezTo>
                    <a:pt x="165" y="347"/>
                    <a:pt x="165" y="347"/>
                    <a:pt x="165" y="347"/>
                  </a:cubicBezTo>
                  <a:cubicBezTo>
                    <a:pt x="167" y="346"/>
                    <a:pt x="169" y="346"/>
                    <a:pt x="171" y="345"/>
                  </a:cubicBezTo>
                  <a:cubicBezTo>
                    <a:pt x="172" y="344"/>
                    <a:pt x="172" y="344"/>
                    <a:pt x="173" y="343"/>
                  </a:cubicBezTo>
                  <a:cubicBezTo>
                    <a:pt x="175" y="339"/>
                    <a:pt x="178" y="335"/>
                    <a:pt x="182" y="332"/>
                  </a:cubicBezTo>
                  <a:cubicBezTo>
                    <a:pt x="183" y="331"/>
                    <a:pt x="185" y="330"/>
                    <a:pt x="186" y="329"/>
                  </a:cubicBezTo>
                  <a:cubicBezTo>
                    <a:pt x="187" y="328"/>
                    <a:pt x="188" y="327"/>
                    <a:pt x="189" y="325"/>
                  </a:cubicBezTo>
                  <a:cubicBezTo>
                    <a:pt x="190" y="324"/>
                    <a:pt x="191" y="324"/>
                    <a:pt x="193" y="325"/>
                  </a:cubicBezTo>
                  <a:cubicBezTo>
                    <a:pt x="193" y="325"/>
                    <a:pt x="194" y="325"/>
                    <a:pt x="195" y="325"/>
                  </a:cubicBezTo>
                  <a:cubicBezTo>
                    <a:pt x="196" y="325"/>
                    <a:pt x="196" y="322"/>
                    <a:pt x="197" y="321"/>
                  </a:cubicBezTo>
                  <a:cubicBezTo>
                    <a:pt x="199" y="320"/>
                    <a:pt x="201" y="319"/>
                    <a:pt x="203" y="318"/>
                  </a:cubicBezTo>
                  <a:cubicBezTo>
                    <a:pt x="205" y="317"/>
                    <a:pt x="206" y="316"/>
                    <a:pt x="207" y="315"/>
                  </a:cubicBezTo>
                  <a:cubicBezTo>
                    <a:pt x="208" y="315"/>
                    <a:pt x="210" y="316"/>
                    <a:pt x="212" y="316"/>
                  </a:cubicBezTo>
                  <a:cubicBezTo>
                    <a:pt x="213" y="316"/>
                    <a:pt x="214" y="316"/>
                    <a:pt x="216" y="316"/>
                  </a:cubicBezTo>
                  <a:cubicBezTo>
                    <a:pt x="217" y="316"/>
                    <a:pt x="218" y="316"/>
                    <a:pt x="218" y="315"/>
                  </a:cubicBezTo>
                  <a:cubicBezTo>
                    <a:pt x="219" y="313"/>
                    <a:pt x="219" y="310"/>
                    <a:pt x="219" y="308"/>
                  </a:cubicBezTo>
                  <a:cubicBezTo>
                    <a:pt x="220" y="305"/>
                    <a:pt x="220" y="301"/>
                    <a:pt x="221" y="297"/>
                  </a:cubicBezTo>
                  <a:cubicBezTo>
                    <a:pt x="222" y="295"/>
                    <a:pt x="223" y="294"/>
                    <a:pt x="223" y="292"/>
                  </a:cubicBezTo>
                  <a:cubicBezTo>
                    <a:pt x="224" y="291"/>
                    <a:pt x="224" y="290"/>
                    <a:pt x="225" y="289"/>
                  </a:cubicBezTo>
                  <a:cubicBezTo>
                    <a:pt x="225" y="288"/>
                    <a:pt x="226" y="288"/>
                    <a:pt x="227" y="287"/>
                  </a:cubicBezTo>
                  <a:cubicBezTo>
                    <a:pt x="227" y="286"/>
                    <a:pt x="227" y="285"/>
                    <a:pt x="228" y="284"/>
                  </a:cubicBezTo>
                  <a:cubicBezTo>
                    <a:pt x="230" y="283"/>
                    <a:pt x="232" y="281"/>
                    <a:pt x="233" y="279"/>
                  </a:cubicBezTo>
                  <a:cubicBezTo>
                    <a:pt x="235" y="276"/>
                    <a:pt x="235" y="273"/>
                    <a:pt x="234" y="271"/>
                  </a:cubicBezTo>
                  <a:cubicBezTo>
                    <a:pt x="234" y="269"/>
                    <a:pt x="233" y="267"/>
                    <a:pt x="231" y="267"/>
                  </a:cubicBezTo>
                  <a:cubicBezTo>
                    <a:pt x="230" y="264"/>
                    <a:pt x="228" y="261"/>
                    <a:pt x="227" y="258"/>
                  </a:cubicBezTo>
                  <a:cubicBezTo>
                    <a:pt x="226" y="257"/>
                    <a:pt x="226" y="255"/>
                    <a:pt x="226" y="254"/>
                  </a:cubicBezTo>
                  <a:cubicBezTo>
                    <a:pt x="226" y="251"/>
                    <a:pt x="228" y="248"/>
                    <a:pt x="229" y="246"/>
                  </a:cubicBezTo>
                  <a:cubicBezTo>
                    <a:pt x="230" y="244"/>
                    <a:pt x="232" y="243"/>
                    <a:pt x="232" y="241"/>
                  </a:cubicBezTo>
                  <a:cubicBezTo>
                    <a:pt x="233" y="240"/>
                    <a:pt x="232" y="240"/>
                    <a:pt x="232" y="239"/>
                  </a:cubicBezTo>
                  <a:cubicBezTo>
                    <a:pt x="232" y="237"/>
                    <a:pt x="233" y="236"/>
                    <a:pt x="233" y="234"/>
                  </a:cubicBezTo>
                  <a:cubicBezTo>
                    <a:pt x="234" y="233"/>
                    <a:pt x="235" y="231"/>
                    <a:pt x="235" y="230"/>
                  </a:cubicBezTo>
                  <a:cubicBezTo>
                    <a:pt x="235" y="229"/>
                    <a:pt x="235" y="228"/>
                    <a:pt x="235" y="227"/>
                  </a:cubicBezTo>
                  <a:cubicBezTo>
                    <a:pt x="236" y="227"/>
                    <a:pt x="237" y="226"/>
                    <a:pt x="237" y="226"/>
                  </a:cubicBezTo>
                  <a:cubicBezTo>
                    <a:pt x="238" y="224"/>
                    <a:pt x="238" y="223"/>
                    <a:pt x="240" y="223"/>
                  </a:cubicBezTo>
                  <a:cubicBezTo>
                    <a:pt x="241" y="223"/>
                    <a:pt x="241" y="223"/>
                    <a:pt x="241" y="223"/>
                  </a:cubicBezTo>
                  <a:cubicBezTo>
                    <a:pt x="243" y="223"/>
                    <a:pt x="245" y="223"/>
                    <a:pt x="246" y="222"/>
                  </a:cubicBezTo>
                  <a:cubicBezTo>
                    <a:pt x="247" y="222"/>
                    <a:pt x="246" y="219"/>
                    <a:pt x="247" y="218"/>
                  </a:cubicBezTo>
                  <a:cubicBezTo>
                    <a:pt x="248" y="218"/>
                    <a:pt x="248" y="219"/>
                    <a:pt x="249" y="218"/>
                  </a:cubicBezTo>
                  <a:cubicBezTo>
                    <a:pt x="249" y="218"/>
                    <a:pt x="250" y="218"/>
                    <a:pt x="250" y="217"/>
                  </a:cubicBezTo>
                  <a:cubicBezTo>
                    <a:pt x="251" y="217"/>
                    <a:pt x="252" y="216"/>
                    <a:pt x="252" y="215"/>
                  </a:cubicBezTo>
                  <a:cubicBezTo>
                    <a:pt x="253" y="214"/>
                    <a:pt x="253" y="213"/>
                    <a:pt x="253" y="212"/>
                  </a:cubicBezTo>
                  <a:cubicBezTo>
                    <a:pt x="253" y="211"/>
                    <a:pt x="254" y="209"/>
                    <a:pt x="254" y="207"/>
                  </a:cubicBezTo>
                  <a:cubicBezTo>
                    <a:pt x="254" y="204"/>
                    <a:pt x="254" y="201"/>
                    <a:pt x="254" y="199"/>
                  </a:cubicBezTo>
                  <a:cubicBezTo>
                    <a:pt x="255" y="198"/>
                    <a:pt x="256" y="200"/>
                    <a:pt x="257" y="200"/>
                  </a:cubicBezTo>
                  <a:cubicBezTo>
                    <a:pt x="259" y="200"/>
                    <a:pt x="258" y="198"/>
                    <a:pt x="259" y="198"/>
                  </a:cubicBezTo>
                  <a:cubicBezTo>
                    <a:pt x="262" y="201"/>
                    <a:pt x="267" y="203"/>
                    <a:pt x="271" y="201"/>
                  </a:cubicBezTo>
                  <a:cubicBezTo>
                    <a:pt x="271" y="201"/>
                    <a:pt x="271" y="201"/>
                    <a:pt x="272" y="201"/>
                  </a:cubicBezTo>
                  <a:cubicBezTo>
                    <a:pt x="272" y="200"/>
                    <a:pt x="272" y="200"/>
                    <a:pt x="272" y="199"/>
                  </a:cubicBezTo>
                  <a:cubicBezTo>
                    <a:pt x="273" y="199"/>
                    <a:pt x="274" y="199"/>
                    <a:pt x="275" y="199"/>
                  </a:cubicBezTo>
                  <a:cubicBezTo>
                    <a:pt x="277" y="199"/>
                    <a:pt x="279" y="199"/>
                    <a:pt x="281" y="200"/>
                  </a:cubicBezTo>
                  <a:cubicBezTo>
                    <a:pt x="282" y="200"/>
                    <a:pt x="283" y="201"/>
                    <a:pt x="284" y="201"/>
                  </a:cubicBezTo>
                  <a:cubicBezTo>
                    <a:pt x="285" y="201"/>
                    <a:pt x="285" y="200"/>
                    <a:pt x="286" y="199"/>
                  </a:cubicBezTo>
                  <a:cubicBezTo>
                    <a:pt x="286" y="199"/>
                    <a:pt x="287" y="199"/>
                    <a:pt x="287" y="199"/>
                  </a:cubicBezTo>
                  <a:cubicBezTo>
                    <a:pt x="288" y="198"/>
                    <a:pt x="289" y="197"/>
                    <a:pt x="290" y="197"/>
                  </a:cubicBezTo>
                  <a:cubicBezTo>
                    <a:pt x="291" y="197"/>
                    <a:pt x="292" y="197"/>
                    <a:pt x="293" y="197"/>
                  </a:cubicBezTo>
                  <a:cubicBezTo>
                    <a:pt x="293" y="196"/>
                    <a:pt x="294" y="196"/>
                    <a:pt x="294" y="195"/>
                  </a:cubicBezTo>
                  <a:cubicBezTo>
                    <a:pt x="294" y="193"/>
                    <a:pt x="294" y="190"/>
                    <a:pt x="293" y="188"/>
                  </a:cubicBezTo>
                  <a:cubicBezTo>
                    <a:pt x="292" y="184"/>
                    <a:pt x="291" y="180"/>
                    <a:pt x="289" y="176"/>
                  </a:cubicBezTo>
                  <a:cubicBezTo>
                    <a:pt x="288" y="174"/>
                    <a:pt x="286" y="174"/>
                    <a:pt x="285" y="17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148853DA-0A7A-73F0-3E19-349C736E1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451" y="3378201"/>
              <a:ext cx="4763" cy="1588"/>
            </a:xfrm>
            <a:custGeom>
              <a:avLst/>
              <a:gdLst>
                <a:gd name="T0" fmla="*/ 3 w 4"/>
                <a:gd name="T1" fmla="*/ 0 h 2"/>
                <a:gd name="T2" fmla="*/ 2 w 4"/>
                <a:gd name="T3" fmla="*/ 0 h 2"/>
                <a:gd name="T4" fmla="*/ 0 w 4"/>
                <a:gd name="T5" fmla="*/ 2 h 2"/>
                <a:gd name="T6" fmla="*/ 0 w 4"/>
                <a:gd name="T7" fmla="*/ 2 h 2"/>
                <a:gd name="T8" fmla="*/ 1 w 4"/>
                <a:gd name="T9" fmla="*/ 2 h 2"/>
                <a:gd name="T10" fmla="*/ 4 w 4"/>
                <a:gd name="T11" fmla="*/ 1 h 2"/>
                <a:gd name="T12" fmla="*/ 3 w 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2" y="2"/>
                    <a:pt x="4" y="2"/>
                    <a:pt x="4" y="1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Line 69">
              <a:extLst>
                <a:ext uri="{FF2B5EF4-FFF2-40B4-BE49-F238E27FC236}">
                  <a16:creationId xmlns:a16="http://schemas.microsoft.com/office/drawing/2014/main" id="{1307153C-93E0-F558-76B4-061D58C2C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6" y="33893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Line 70">
              <a:extLst>
                <a:ext uri="{FF2B5EF4-FFF2-40B4-BE49-F238E27FC236}">
                  <a16:creationId xmlns:a16="http://schemas.microsoft.com/office/drawing/2014/main" id="{E2FA2B0E-6532-89FE-E7FA-DF3DF2718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6" y="33893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52A19A90-5055-3ADD-13C8-F07023D9F0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7576" y="3317876"/>
              <a:ext cx="220663" cy="300038"/>
            </a:xfrm>
            <a:custGeom>
              <a:avLst/>
              <a:gdLst>
                <a:gd name="T0" fmla="*/ 31 w 214"/>
                <a:gd name="T1" fmla="*/ 54 h 291"/>
                <a:gd name="T2" fmla="*/ 43 w 214"/>
                <a:gd name="T3" fmla="*/ 51 h 291"/>
                <a:gd name="T4" fmla="*/ 58 w 214"/>
                <a:gd name="T5" fmla="*/ 8 h 291"/>
                <a:gd name="T6" fmla="*/ 55 w 214"/>
                <a:gd name="T7" fmla="*/ 4 h 291"/>
                <a:gd name="T8" fmla="*/ 57 w 214"/>
                <a:gd name="T9" fmla="*/ 9 h 291"/>
                <a:gd name="T10" fmla="*/ 61 w 214"/>
                <a:gd name="T11" fmla="*/ 16 h 291"/>
                <a:gd name="T12" fmla="*/ 161 w 214"/>
                <a:gd name="T13" fmla="*/ 23 h 291"/>
                <a:gd name="T14" fmla="*/ 155 w 214"/>
                <a:gd name="T15" fmla="*/ 25 h 291"/>
                <a:gd name="T16" fmla="*/ 206 w 214"/>
                <a:gd name="T17" fmla="*/ 133 h 291"/>
                <a:gd name="T18" fmla="*/ 208 w 214"/>
                <a:gd name="T19" fmla="*/ 118 h 291"/>
                <a:gd name="T20" fmla="*/ 205 w 214"/>
                <a:gd name="T21" fmla="*/ 95 h 291"/>
                <a:gd name="T22" fmla="*/ 199 w 214"/>
                <a:gd name="T23" fmla="*/ 74 h 291"/>
                <a:gd name="T24" fmla="*/ 191 w 214"/>
                <a:gd name="T25" fmla="*/ 45 h 291"/>
                <a:gd name="T26" fmla="*/ 180 w 214"/>
                <a:gd name="T27" fmla="*/ 35 h 291"/>
                <a:gd name="T28" fmla="*/ 175 w 214"/>
                <a:gd name="T29" fmla="*/ 28 h 291"/>
                <a:gd name="T30" fmla="*/ 181 w 214"/>
                <a:gd name="T31" fmla="*/ 19 h 291"/>
                <a:gd name="T32" fmla="*/ 173 w 214"/>
                <a:gd name="T33" fmla="*/ 20 h 291"/>
                <a:gd name="T34" fmla="*/ 172 w 214"/>
                <a:gd name="T35" fmla="*/ 22 h 291"/>
                <a:gd name="T36" fmla="*/ 159 w 214"/>
                <a:gd name="T37" fmla="*/ 26 h 291"/>
                <a:gd name="T38" fmla="*/ 143 w 214"/>
                <a:gd name="T39" fmla="*/ 31 h 291"/>
                <a:gd name="T40" fmla="*/ 131 w 214"/>
                <a:gd name="T41" fmla="*/ 39 h 291"/>
                <a:gd name="T42" fmla="*/ 118 w 214"/>
                <a:gd name="T43" fmla="*/ 37 h 291"/>
                <a:gd name="T44" fmla="*/ 122 w 214"/>
                <a:gd name="T45" fmla="*/ 20 h 291"/>
                <a:gd name="T46" fmla="*/ 107 w 214"/>
                <a:gd name="T47" fmla="*/ 26 h 291"/>
                <a:gd name="T48" fmla="*/ 93 w 214"/>
                <a:gd name="T49" fmla="*/ 22 h 291"/>
                <a:gd name="T50" fmla="*/ 87 w 214"/>
                <a:gd name="T51" fmla="*/ 10 h 291"/>
                <a:gd name="T52" fmla="*/ 74 w 214"/>
                <a:gd name="T53" fmla="*/ 6 h 291"/>
                <a:gd name="T54" fmla="*/ 65 w 214"/>
                <a:gd name="T55" fmla="*/ 15 h 291"/>
                <a:gd name="T56" fmla="*/ 71 w 214"/>
                <a:gd name="T57" fmla="*/ 23 h 291"/>
                <a:gd name="T58" fmla="*/ 65 w 214"/>
                <a:gd name="T59" fmla="*/ 31 h 291"/>
                <a:gd name="T60" fmla="*/ 70 w 214"/>
                <a:gd name="T61" fmla="*/ 37 h 291"/>
                <a:gd name="T62" fmla="*/ 79 w 214"/>
                <a:gd name="T63" fmla="*/ 49 h 291"/>
                <a:gd name="T64" fmla="*/ 64 w 214"/>
                <a:gd name="T65" fmla="*/ 47 h 291"/>
                <a:gd name="T66" fmla="*/ 55 w 214"/>
                <a:gd name="T67" fmla="*/ 62 h 291"/>
                <a:gd name="T68" fmla="*/ 42 w 214"/>
                <a:gd name="T69" fmla="*/ 55 h 291"/>
                <a:gd name="T70" fmla="*/ 28 w 214"/>
                <a:gd name="T71" fmla="*/ 70 h 291"/>
                <a:gd name="T72" fmla="*/ 21 w 214"/>
                <a:gd name="T73" fmla="*/ 95 h 291"/>
                <a:gd name="T74" fmla="*/ 25 w 214"/>
                <a:gd name="T75" fmla="*/ 109 h 291"/>
                <a:gd name="T76" fmla="*/ 11 w 214"/>
                <a:gd name="T77" fmla="*/ 126 h 291"/>
                <a:gd name="T78" fmla="*/ 5 w 214"/>
                <a:gd name="T79" fmla="*/ 139 h 291"/>
                <a:gd name="T80" fmla="*/ 1 w 214"/>
                <a:gd name="T81" fmla="*/ 158 h 291"/>
                <a:gd name="T82" fmla="*/ 1 w 214"/>
                <a:gd name="T83" fmla="*/ 169 h 291"/>
                <a:gd name="T84" fmla="*/ 6 w 214"/>
                <a:gd name="T85" fmla="*/ 186 h 291"/>
                <a:gd name="T86" fmla="*/ 11 w 214"/>
                <a:gd name="T87" fmla="*/ 208 h 291"/>
                <a:gd name="T88" fmla="*/ 48 w 214"/>
                <a:gd name="T89" fmla="*/ 229 h 291"/>
                <a:gd name="T90" fmla="*/ 40 w 214"/>
                <a:gd name="T91" fmla="*/ 282 h 291"/>
                <a:gd name="T92" fmla="*/ 61 w 214"/>
                <a:gd name="T93" fmla="*/ 274 h 291"/>
                <a:gd name="T94" fmla="*/ 82 w 214"/>
                <a:gd name="T95" fmla="*/ 281 h 291"/>
                <a:gd name="T96" fmla="*/ 103 w 214"/>
                <a:gd name="T97" fmla="*/ 288 h 291"/>
                <a:gd name="T98" fmla="*/ 133 w 214"/>
                <a:gd name="T99" fmla="*/ 281 h 291"/>
                <a:gd name="T100" fmla="*/ 157 w 214"/>
                <a:gd name="T101" fmla="*/ 277 h 291"/>
                <a:gd name="T102" fmla="*/ 162 w 214"/>
                <a:gd name="T103" fmla="*/ 271 h 291"/>
                <a:gd name="T104" fmla="*/ 163 w 214"/>
                <a:gd name="T105" fmla="*/ 255 h 291"/>
                <a:gd name="T106" fmla="*/ 178 w 214"/>
                <a:gd name="T107" fmla="*/ 245 h 291"/>
                <a:gd name="T108" fmla="*/ 174 w 214"/>
                <a:gd name="T109" fmla="*/ 229 h 291"/>
                <a:gd name="T110" fmla="*/ 158 w 214"/>
                <a:gd name="T111" fmla="*/ 214 h 291"/>
                <a:gd name="T112" fmla="*/ 151 w 214"/>
                <a:gd name="T113" fmla="*/ 193 h 291"/>
                <a:gd name="T114" fmla="*/ 149 w 214"/>
                <a:gd name="T115" fmla="*/ 186 h 291"/>
                <a:gd name="T116" fmla="*/ 164 w 214"/>
                <a:gd name="T117" fmla="*/ 176 h 291"/>
                <a:gd name="T118" fmla="*/ 176 w 214"/>
                <a:gd name="T119" fmla="*/ 168 h 291"/>
                <a:gd name="T120" fmla="*/ 190 w 214"/>
                <a:gd name="T121" fmla="*/ 161 h 291"/>
                <a:gd name="T122" fmla="*/ 204 w 214"/>
                <a:gd name="T123" fmla="*/ 158 h 291"/>
                <a:gd name="T124" fmla="*/ 63 w 214"/>
                <a:gd name="T125" fmla="*/ 2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4" h="291">
                  <a:moveTo>
                    <a:pt x="28" y="56"/>
                  </a:moveTo>
                  <a:cubicBezTo>
                    <a:pt x="27" y="55"/>
                    <a:pt x="27" y="55"/>
                    <a:pt x="27" y="55"/>
                  </a:cubicBezTo>
                  <a:cubicBezTo>
                    <a:pt x="26" y="56"/>
                    <a:pt x="26" y="56"/>
                    <a:pt x="25" y="56"/>
                  </a:cubicBezTo>
                  <a:cubicBezTo>
                    <a:pt x="25" y="56"/>
                    <a:pt x="24" y="56"/>
                    <a:pt x="24" y="56"/>
                  </a:cubicBezTo>
                  <a:cubicBezTo>
                    <a:pt x="24" y="56"/>
                    <a:pt x="23" y="56"/>
                    <a:pt x="23" y="56"/>
                  </a:cubicBezTo>
                  <a:cubicBezTo>
                    <a:pt x="23" y="56"/>
                    <a:pt x="22" y="56"/>
                    <a:pt x="22" y="56"/>
                  </a:cubicBezTo>
                  <a:cubicBezTo>
                    <a:pt x="22" y="56"/>
                    <a:pt x="22" y="57"/>
                    <a:pt x="23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5" y="57"/>
                    <a:pt x="25" y="56"/>
                  </a:cubicBezTo>
                  <a:cubicBezTo>
                    <a:pt x="26" y="56"/>
                    <a:pt x="27" y="56"/>
                    <a:pt x="27" y="56"/>
                  </a:cubicBezTo>
                  <a:cubicBezTo>
                    <a:pt x="28" y="56"/>
                    <a:pt x="28" y="56"/>
                    <a:pt x="28" y="56"/>
                  </a:cubicBezTo>
                  <a:moveTo>
                    <a:pt x="32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4"/>
                    <a:pt x="32" y="54"/>
                    <a:pt x="32" y="54"/>
                  </a:cubicBezTo>
                  <a:cubicBezTo>
                    <a:pt x="32" y="54"/>
                    <a:pt x="32" y="54"/>
                    <a:pt x="31" y="54"/>
                  </a:cubicBezTo>
                  <a:cubicBezTo>
                    <a:pt x="31" y="54"/>
                    <a:pt x="30" y="54"/>
                    <a:pt x="30" y="54"/>
                  </a:cubicBezTo>
                  <a:cubicBezTo>
                    <a:pt x="29" y="54"/>
                    <a:pt x="30" y="54"/>
                    <a:pt x="30" y="54"/>
                  </a:cubicBezTo>
                  <a:cubicBezTo>
                    <a:pt x="30" y="55"/>
                    <a:pt x="31" y="54"/>
                    <a:pt x="31" y="54"/>
                  </a:cubicBezTo>
                  <a:cubicBezTo>
                    <a:pt x="31" y="54"/>
                    <a:pt x="32" y="54"/>
                    <a:pt x="32" y="54"/>
                  </a:cubicBezTo>
                  <a:moveTo>
                    <a:pt x="37" y="53"/>
                  </a:moveTo>
                  <a:cubicBezTo>
                    <a:pt x="37" y="53"/>
                    <a:pt x="38" y="53"/>
                    <a:pt x="38" y="53"/>
                  </a:cubicBezTo>
                  <a:cubicBezTo>
                    <a:pt x="37" y="53"/>
                    <a:pt x="37" y="53"/>
                    <a:pt x="37" y="53"/>
                  </a:cubicBezTo>
                  <a:cubicBezTo>
                    <a:pt x="37" y="53"/>
                    <a:pt x="36" y="53"/>
                    <a:pt x="36" y="53"/>
                  </a:cubicBezTo>
                  <a:cubicBezTo>
                    <a:pt x="36" y="53"/>
                    <a:pt x="35" y="53"/>
                    <a:pt x="34" y="53"/>
                  </a:cubicBezTo>
                  <a:cubicBezTo>
                    <a:pt x="34" y="53"/>
                    <a:pt x="34" y="53"/>
                    <a:pt x="35" y="53"/>
                  </a:cubicBezTo>
                  <a:cubicBezTo>
                    <a:pt x="35" y="54"/>
                    <a:pt x="35" y="53"/>
                    <a:pt x="36" y="53"/>
                  </a:cubicBezTo>
                  <a:cubicBezTo>
                    <a:pt x="36" y="53"/>
                    <a:pt x="37" y="53"/>
                    <a:pt x="37" y="53"/>
                  </a:cubicBezTo>
                  <a:moveTo>
                    <a:pt x="45" y="51"/>
                  </a:move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42" y="51"/>
                    <a:pt x="41" y="51"/>
                    <a:pt x="40" y="52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41" y="53"/>
                    <a:pt x="41" y="53"/>
                    <a:pt x="42" y="52"/>
                  </a:cubicBezTo>
                  <a:cubicBezTo>
                    <a:pt x="42" y="52"/>
                    <a:pt x="43" y="52"/>
                    <a:pt x="44" y="52"/>
                  </a:cubicBezTo>
                  <a:cubicBezTo>
                    <a:pt x="44" y="52"/>
                    <a:pt x="45" y="51"/>
                    <a:pt x="45" y="51"/>
                  </a:cubicBezTo>
                  <a:moveTo>
                    <a:pt x="50" y="51"/>
                  </a:moveTo>
                  <a:cubicBezTo>
                    <a:pt x="50" y="51"/>
                    <a:pt x="51" y="51"/>
                    <a:pt x="51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1"/>
                    <a:pt x="49" y="51"/>
                    <a:pt x="49" y="51"/>
                  </a:cubicBezTo>
                  <a:cubicBezTo>
                    <a:pt x="48" y="51"/>
                    <a:pt x="47" y="51"/>
                    <a:pt x="47" y="51"/>
                  </a:cubicBezTo>
                  <a:cubicBezTo>
                    <a:pt x="46" y="51"/>
                    <a:pt x="46" y="51"/>
                    <a:pt x="47" y="52"/>
                  </a:cubicBezTo>
                  <a:cubicBezTo>
                    <a:pt x="47" y="52"/>
                    <a:pt x="48" y="52"/>
                    <a:pt x="48" y="52"/>
                  </a:cubicBezTo>
                  <a:cubicBezTo>
                    <a:pt x="49" y="51"/>
                    <a:pt x="49" y="51"/>
                    <a:pt x="50" y="51"/>
                  </a:cubicBezTo>
                  <a:moveTo>
                    <a:pt x="58" y="9"/>
                  </a:moveTo>
                  <a:cubicBezTo>
                    <a:pt x="59" y="9"/>
                    <a:pt x="59" y="8"/>
                    <a:pt x="58" y="8"/>
                  </a:cubicBezTo>
                  <a:cubicBezTo>
                    <a:pt x="58" y="7"/>
                    <a:pt x="58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6" y="6"/>
                    <a:pt x="57" y="5"/>
                    <a:pt x="57" y="5"/>
                  </a:cubicBezTo>
                  <a:cubicBezTo>
                    <a:pt x="56" y="5"/>
                    <a:pt x="56" y="4"/>
                    <a:pt x="56" y="4"/>
                  </a:cubicBezTo>
                  <a:cubicBezTo>
                    <a:pt x="57" y="3"/>
                    <a:pt x="57" y="3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8" y="2"/>
                    <a:pt x="58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8" y="0"/>
                    <a:pt x="57" y="0"/>
                    <a:pt x="57" y="0"/>
                  </a:cubicBezTo>
                  <a:cubicBezTo>
                    <a:pt x="57" y="1"/>
                    <a:pt x="56" y="1"/>
                    <a:pt x="56" y="1"/>
                  </a:cubicBezTo>
                  <a:cubicBezTo>
                    <a:pt x="56" y="2"/>
                    <a:pt x="56" y="2"/>
                    <a:pt x="56" y="3"/>
                  </a:cubicBezTo>
                  <a:cubicBezTo>
                    <a:pt x="55" y="3"/>
                    <a:pt x="55" y="4"/>
                    <a:pt x="55" y="4"/>
                  </a:cubicBezTo>
                  <a:cubicBezTo>
                    <a:pt x="55" y="5"/>
                    <a:pt x="55" y="5"/>
                    <a:pt x="55" y="6"/>
                  </a:cubicBezTo>
                  <a:cubicBezTo>
                    <a:pt x="55" y="6"/>
                    <a:pt x="55" y="6"/>
                    <a:pt x="55" y="7"/>
                  </a:cubicBezTo>
                  <a:cubicBezTo>
                    <a:pt x="54" y="7"/>
                    <a:pt x="54" y="7"/>
                    <a:pt x="54" y="8"/>
                  </a:cubicBezTo>
                  <a:cubicBezTo>
                    <a:pt x="54" y="8"/>
                    <a:pt x="54" y="9"/>
                    <a:pt x="54" y="10"/>
                  </a:cubicBezTo>
                  <a:cubicBezTo>
                    <a:pt x="54" y="11"/>
                    <a:pt x="54" y="11"/>
                    <a:pt x="54" y="12"/>
                  </a:cubicBezTo>
                  <a:cubicBezTo>
                    <a:pt x="54" y="12"/>
                    <a:pt x="53" y="14"/>
                    <a:pt x="54" y="14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5" y="14"/>
                    <a:pt x="55" y="14"/>
                    <a:pt x="55" y="13"/>
                  </a:cubicBezTo>
                  <a:cubicBezTo>
                    <a:pt x="55" y="13"/>
                    <a:pt x="55" y="12"/>
                    <a:pt x="55" y="11"/>
                  </a:cubicBezTo>
                  <a:cubicBezTo>
                    <a:pt x="55" y="11"/>
                    <a:pt x="55" y="10"/>
                    <a:pt x="55" y="10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5" y="8"/>
                    <a:pt x="55" y="8"/>
                    <a:pt x="56" y="8"/>
                  </a:cubicBezTo>
                  <a:cubicBezTo>
                    <a:pt x="56" y="8"/>
                    <a:pt x="56" y="8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8" y="9"/>
                    <a:pt x="58" y="9"/>
                    <a:pt x="58" y="9"/>
                  </a:cubicBezTo>
                  <a:moveTo>
                    <a:pt x="56" y="17"/>
                  </a:moveTo>
                  <a:cubicBezTo>
                    <a:pt x="56" y="17"/>
                    <a:pt x="56" y="17"/>
                    <a:pt x="55" y="17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5" y="17"/>
                    <a:pt x="55" y="17"/>
                    <a:pt x="55" y="18"/>
                  </a:cubicBezTo>
                  <a:cubicBezTo>
                    <a:pt x="55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7" y="19"/>
                    <a:pt x="57" y="18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7" y="17"/>
                    <a:pt x="57" y="17"/>
                  </a:cubicBezTo>
                  <a:cubicBezTo>
                    <a:pt x="57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moveTo>
                    <a:pt x="61" y="16"/>
                  </a:moveTo>
                  <a:cubicBezTo>
                    <a:pt x="61" y="15"/>
                    <a:pt x="62" y="15"/>
                    <a:pt x="62" y="14"/>
                  </a:cubicBezTo>
                  <a:cubicBezTo>
                    <a:pt x="61" y="14"/>
                    <a:pt x="61" y="14"/>
                    <a:pt x="61" y="13"/>
                  </a:cubicBezTo>
                  <a:cubicBezTo>
                    <a:pt x="61" y="13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2"/>
                    <a:pt x="59" y="12"/>
                  </a:cubicBezTo>
                  <a:cubicBezTo>
                    <a:pt x="59" y="12"/>
                    <a:pt x="59" y="12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4"/>
                    <a:pt x="58" y="14"/>
                  </a:cubicBezTo>
                  <a:cubicBezTo>
                    <a:pt x="58" y="14"/>
                    <a:pt x="58" y="15"/>
                    <a:pt x="58" y="15"/>
                  </a:cubicBezTo>
                  <a:cubicBezTo>
                    <a:pt x="58" y="15"/>
                    <a:pt x="59" y="16"/>
                    <a:pt x="59" y="16"/>
                  </a:cubicBezTo>
                  <a:cubicBezTo>
                    <a:pt x="60" y="16"/>
                    <a:pt x="61" y="17"/>
                    <a:pt x="61" y="16"/>
                  </a:cubicBezTo>
                  <a:moveTo>
                    <a:pt x="164" y="24"/>
                  </a:moveTo>
                  <a:cubicBezTo>
                    <a:pt x="164" y="23"/>
                    <a:pt x="163" y="23"/>
                    <a:pt x="163" y="23"/>
                  </a:cubicBezTo>
                  <a:cubicBezTo>
                    <a:pt x="162" y="23"/>
                    <a:pt x="162" y="23"/>
                    <a:pt x="161" y="23"/>
                  </a:cubicBezTo>
                  <a:cubicBezTo>
                    <a:pt x="161" y="23"/>
                    <a:pt x="161" y="23"/>
                    <a:pt x="160" y="23"/>
                  </a:cubicBezTo>
                  <a:cubicBezTo>
                    <a:pt x="160" y="22"/>
                    <a:pt x="160" y="22"/>
                    <a:pt x="160" y="22"/>
                  </a:cubicBezTo>
                  <a:cubicBezTo>
                    <a:pt x="159" y="22"/>
                    <a:pt x="158" y="22"/>
                    <a:pt x="158" y="22"/>
                  </a:cubicBezTo>
                  <a:cubicBezTo>
                    <a:pt x="157" y="22"/>
                    <a:pt x="156" y="21"/>
                    <a:pt x="155" y="22"/>
                  </a:cubicBezTo>
                  <a:cubicBezTo>
                    <a:pt x="154" y="22"/>
                    <a:pt x="153" y="23"/>
                    <a:pt x="153" y="23"/>
                  </a:cubicBezTo>
                  <a:cubicBezTo>
                    <a:pt x="153" y="24"/>
                    <a:pt x="152" y="24"/>
                    <a:pt x="152" y="24"/>
                  </a:cubicBezTo>
                  <a:cubicBezTo>
                    <a:pt x="152" y="24"/>
                    <a:pt x="152" y="24"/>
                    <a:pt x="152" y="24"/>
                  </a:cubicBezTo>
                  <a:cubicBezTo>
                    <a:pt x="152" y="25"/>
                    <a:pt x="152" y="25"/>
                    <a:pt x="151" y="25"/>
                  </a:cubicBezTo>
                  <a:cubicBezTo>
                    <a:pt x="151" y="26"/>
                    <a:pt x="151" y="26"/>
                    <a:pt x="151" y="27"/>
                  </a:cubicBezTo>
                  <a:cubicBezTo>
                    <a:pt x="151" y="27"/>
                    <a:pt x="151" y="27"/>
                    <a:pt x="151" y="27"/>
                  </a:cubicBezTo>
                  <a:cubicBezTo>
                    <a:pt x="152" y="27"/>
                    <a:pt x="152" y="27"/>
                    <a:pt x="152" y="27"/>
                  </a:cubicBezTo>
                  <a:cubicBezTo>
                    <a:pt x="152" y="27"/>
                    <a:pt x="152" y="27"/>
                    <a:pt x="152" y="26"/>
                  </a:cubicBezTo>
                  <a:cubicBezTo>
                    <a:pt x="153" y="26"/>
                    <a:pt x="153" y="26"/>
                    <a:pt x="153" y="26"/>
                  </a:cubicBezTo>
                  <a:cubicBezTo>
                    <a:pt x="153" y="26"/>
                    <a:pt x="154" y="26"/>
                    <a:pt x="154" y="25"/>
                  </a:cubicBezTo>
                  <a:cubicBezTo>
                    <a:pt x="154" y="25"/>
                    <a:pt x="155" y="25"/>
                    <a:pt x="155" y="25"/>
                  </a:cubicBezTo>
                  <a:cubicBezTo>
                    <a:pt x="155" y="25"/>
                    <a:pt x="155" y="24"/>
                    <a:pt x="155" y="24"/>
                  </a:cubicBezTo>
                  <a:cubicBezTo>
                    <a:pt x="156" y="24"/>
                    <a:pt x="156" y="24"/>
                    <a:pt x="156" y="24"/>
                  </a:cubicBezTo>
                  <a:cubicBezTo>
                    <a:pt x="157" y="25"/>
                    <a:pt x="157" y="25"/>
                    <a:pt x="157" y="25"/>
                  </a:cubicBezTo>
                  <a:cubicBezTo>
                    <a:pt x="158" y="25"/>
                    <a:pt x="159" y="25"/>
                    <a:pt x="160" y="25"/>
                  </a:cubicBezTo>
                  <a:cubicBezTo>
                    <a:pt x="161" y="25"/>
                    <a:pt x="164" y="25"/>
                    <a:pt x="164" y="24"/>
                  </a:cubicBezTo>
                  <a:moveTo>
                    <a:pt x="214" y="143"/>
                  </a:moveTo>
                  <a:cubicBezTo>
                    <a:pt x="214" y="142"/>
                    <a:pt x="214" y="142"/>
                    <a:pt x="213" y="141"/>
                  </a:cubicBezTo>
                  <a:cubicBezTo>
                    <a:pt x="213" y="141"/>
                    <a:pt x="213" y="141"/>
                    <a:pt x="213" y="140"/>
                  </a:cubicBezTo>
                  <a:cubicBezTo>
                    <a:pt x="212" y="140"/>
                    <a:pt x="212" y="140"/>
                    <a:pt x="212" y="140"/>
                  </a:cubicBezTo>
                  <a:cubicBezTo>
                    <a:pt x="212" y="140"/>
                    <a:pt x="212" y="139"/>
                    <a:pt x="212" y="139"/>
                  </a:cubicBezTo>
                  <a:cubicBezTo>
                    <a:pt x="211" y="138"/>
                    <a:pt x="212" y="137"/>
                    <a:pt x="211" y="137"/>
                  </a:cubicBezTo>
                  <a:cubicBezTo>
                    <a:pt x="211" y="136"/>
                    <a:pt x="211" y="136"/>
                    <a:pt x="210" y="136"/>
                  </a:cubicBezTo>
                  <a:cubicBezTo>
                    <a:pt x="210" y="135"/>
                    <a:pt x="209" y="135"/>
                    <a:pt x="208" y="135"/>
                  </a:cubicBezTo>
                  <a:cubicBezTo>
                    <a:pt x="208" y="135"/>
                    <a:pt x="207" y="134"/>
                    <a:pt x="207" y="134"/>
                  </a:cubicBezTo>
                  <a:cubicBezTo>
                    <a:pt x="206" y="133"/>
                    <a:pt x="206" y="134"/>
                    <a:pt x="206" y="133"/>
                  </a:cubicBezTo>
                  <a:cubicBezTo>
                    <a:pt x="206" y="133"/>
                    <a:pt x="206" y="133"/>
                    <a:pt x="206" y="132"/>
                  </a:cubicBezTo>
                  <a:cubicBezTo>
                    <a:pt x="206" y="132"/>
                    <a:pt x="207" y="132"/>
                    <a:pt x="207" y="132"/>
                  </a:cubicBezTo>
                  <a:cubicBezTo>
                    <a:pt x="207" y="132"/>
                    <a:pt x="207" y="132"/>
                    <a:pt x="207" y="131"/>
                  </a:cubicBezTo>
                  <a:cubicBezTo>
                    <a:pt x="207" y="131"/>
                    <a:pt x="207" y="131"/>
                    <a:pt x="207" y="131"/>
                  </a:cubicBezTo>
                  <a:cubicBezTo>
                    <a:pt x="208" y="130"/>
                    <a:pt x="207" y="129"/>
                    <a:pt x="207" y="128"/>
                  </a:cubicBezTo>
                  <a:cubicBezTo>
                    <a:pt x="207" y="128"/>
                    <a:pt x="207" y="128"/>
                    <a:pt x="207" y="128"/>
                  </a:cubicBezTo>
                  <a:cubicBezTo>
                    <a:pt x="207" y="128"/>
                    <a:pt x="206" y="128"/>
                    <a:pt x="206" y="127"/>
                  </a:cubicBezTo>
                  <a:cubicBezTo>
                    <a:pt x="206" y="127"/>
                    <a:pt x="206" y="127"/>
                    <a:pt x="206" y="127"/>
                  </a:cubicBezTo>
                  <a:cubicBezTo>
                    <a:pt x="206" y="126"/>
                    <a:pt x="205" y="125"/>
                    <a:pt x="204" y="124"/>
                  </a:cubicBezTo>
                  <a:cubicBezTo>
                    <a:pt x="205" y="124"/>
                    <a:pt x="205" y="124"/>
                    <a:pt x="206" y="124"/>
                  </a:cubicBezTo>
                  <a:cubicBezTo>
                    <a:pt x="205" y="123"/>
                    <a:pt x="205" y="124"/>
                    <a:pt x="205" y="123"/>
                  </a:cubicBezTo>
                  <a:cubicBezTo>
                    <a:pt x="204" y="123"/>
                    <a:pt x="204" y="122"/>
                    <a:pt x="204" y="121"/>
                  </a:cubicBezTo>
                  <a:cubicBezTo>
                    <a:pt x="204" y="120"/>
                    <a:pt x="204" y="120"/>
                    <a:pt x="205" y="119"/>
                  </a:cubicBezTo>
                  <a:cubicBezTo>
                    <a:pt x="206" y="119"/>
                    <a:pt x="207" y="119"/>
                    <a:pt x="208" y="118"/>
                  </a:cubicBezTo>
                  <a:cubicBezTo>
                    <a:pt x="208" y="118"/>
                    <a:pt x="208" y="118"/>
                    <a:pt x="208" y="118"/>
                  </a:cubicBezTo>
                  <a:cubicBezTo>
                    <a:pt x="208" y="117"/>
                    <a:pt x="208" y="116"/>
                    <a:pt x="208" y="114"/>
                  </a:cubicBezTo>
                  <a:cubicBezTo>
                    <a:pt x="208" y="113"/>
                    <a:pt x="209" y="112"/>
                    <a:pt x="208" y="111"/>
                  </a:cubicBezTo>
                  <a:cubicBezTo>
                    <a:pt x="207" y="110"/>
                    <a:pt x="206" y="110"/>
                    <a:pt x="206" y="109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6" y="108"/>
                    <a:pt x="206" y="108"/>
                    <a:pt x="206" y="107"/>
                  </a:cubicBezTo>
                  <a:cubicBezTo>
                    <a:pt x="206" y="107"/>
                    <a:pt x="206" y="106"/>
                    <a:pt x="206" y="106"/>
                  </a:cubicBezTo>
                  <a:cubicBezTo>
                    <a:pt x="206" y="106"/>
                    <a:pt x="205" y="106"/>
                    <a:pt x="205" y="106"/>
                  </a:cubicBezTo>
                  <a:cubicBezTo>
                    <a:pt x="205" y="106"/>
                    <a:pt x="205" y="105"/>
                    <a:pt x="205" y="105"/>
                  </a:cubicBezTo>
                  <a:cubicBezTo>
                    <a:pt x="205" y="105"/>
                    <a:pt x="204" y="105"/>
                    <a:pt x="204" y="105"/>
                  </a:cubicBezTo>
                  <a:cubicBezTo>
                    <a:pt x="204" y="105"/>
                    <a:pt x="204" y="103"/>
                    <a:pt x="204" y="103"/>
                  </a:cubicBezTo>
                  <a:cubicBezTo>
                    <a:pt x="204" y="102"/>
                    <a:pt x="204" y="101"/>
                    <a:pt x="203" y="100"/>
                  </a:cubicBezTo>
                  <a:cubicBezTo>
                    <a:pt x="203" y="100"/>
                    <a:pt x="203" y="100"/>
                    <a:pt x="204" y="100"/>
                  </a:cubicBezTo>
                  <a:cubicBezTo>
                    <a:pt x="204" y="99"/>
                    <a:pt x="204" y="99"/>
                    <a:pt x="205" y="98"/>
                  </a:cubicBezTo>
                  <a:cubicBezTo>
                    <a:pt x="205" y="98"/>
                    <a:pt x="205" y="97"/>
                    <a:pt x="205" y="97"/>
                  </a:cubicBezTo>
                  <a:cubicBezTo>
                    <a:pt x="205" y="96"/>
                    <a:pt x="205" y="95"/>
                    <a:pt x="205" y="95"/>
                  </a:cubicBezTo>
                  <a:cubicBezTo>
                    <a:pt x="205" y="94"/>
                    <a:pt x="203" y="94"/>
                    <a:pt x="202" y="93"/>
                  </a:cubicBezTo>
                  <a:cubicBezTo>
                    <a:pt x="202" y="92"/>
                    <a:pt x="202" y="92"/>
                    <a:pt x="202" y="92"/>
                  </a:cubicBezTo>
                  <a:cubicBezTo>
                    <a:pt x="202" y="91"/>
                    <a:pt x="202" y="90"/>
                    <a:pt x="201" y="90"/>
                  </a:cubicBezTo>
                  <a:cubicBezTo>
                    <a:pt x="200" y="89"/>
                    <a:pt x="200" y="89"/>
                    <a:pt x="199" y="89"/>
                  </a:cubicBezTo>
                  <a:cubicBezTo>
                    <a:pt x="199" y="88"/>
                    <a:pt x="198" y="88"/>
                    <a:pt x="198" y="88"/>
                  </a:cubicBezTo>
                  <a:cubicBezTo>
                    <a:pt x="197" y="87"/>
                    <a:pt x="197" y="87"/>
                    <a:pt x="196" y="86"/>
                  </a:cubicBezTo>
                  <a:cubicBezTo>
                    <a:pt x="196" y="86"/>
                    <a:pt x="196" y="85"/>
                    <a:pt x="195" y="85"/>
                  </a:cubicBezTo>
                  <a:cubicBezTo>
                    <a:pt x="194" y="84"/>
                    <a:pt x="194" y="84"/>
                    <a:pt x="194" y="84"/>
                  </a:cubicBezTo>
                  <a:cubicBezTo>
                    <a:pt x="194" y="84"/>
                    <a:pt x="194" y="83"/>
                    <a:pt x="194" y="83"/>
                  </a:cubicBezTo>
                  <a:cubicBezTo>
                    <a:pt x="194" y="83"/>
                    <a:pt x="194" y="83"/>
                    <a:pt x="194" y="83"/>
                  </a:cubicBezTo>
                  <a:cubicBezTo>
                    <a:pt x="195" y="82"/>
                    <a:pt x="195" y="81"/>
                    <a:pt x="195" y="80"/>
                  </a:cubicBezTo>
                  <a:cubicBezTo>
                    <a:pt x="196" y="79"/>
                    <a:pt x="196" y="79"/>
                    <a:pt x="197" y="78"/>
                  </a:cubicBezTo>
                  <a:cubicBezTo>
                    <a:pt x="197" y="78"/>
                    <a:pt x="197" y="77"/>
                    <a:pt x="197" y="77"/>
                  </a:cubicBezTo>
                  <a:cubicBezTo>
                    <a:pt x="198" y="77"/>
                    <a:pt x="198" y="77"/>
                    <a:pt x="198" y="76"/>
                  </a:cubicBezTo>
                  <a:cubicBezTo>
                    <a:pt x="199" y="76"/>
                    <a:pt x="199" y="75"/>
                    <a:pt x="199" y="74"/>
                  </a:cubicBezTo>
                  <a:cubicBezTo>
                    <a:pt x="200" y="74"/>
                    <a:pt x="201" y="73"/>
                    <a:pt x="201" y="72"/>
                  </a:cubicBezTo>
                  <a:cubicBezTo>
                    <a:pt x="201" y="71"/>
                    <a:pt x="201" y="70"/>
                    <a:pt x="201" y="69"/>
                  </a:cubicBezTo>
                  <a:cubicBezTo>
                    <a:pt x="201" y="68"/>
                    <a:pt x="202" y="66"/>
                    <a:pt x="201" y="65"/>
                  </a:cubicBezTo>
                  <a:cubicBezTo>
                    <a:pt x="201" y="64"/>
                    <a:pt x="200" y="63"/>
                    <a:pt x="199" y="62"/>
                  </a:cubicBezTo>
                  <a:cubicBezTo>
                    <a:pt x="199" y="60"/>
                    <a:pt x="198" y="58"/>
                    <a:pt x="197" y="56"/>
                  </a:cubicBezTo>
                  <a:cubicBezTo>
                    <a:pt x="197" y="55"/>
                    <a:pt x="197" y="54"/>
                    <a:pt x="196" y="53"/>
                  </a:cubicBezTo>
                  <a:cubicBezTo>
                    <a:pt x="196" y="52"/>
                    <a:pt x="197" y="51"/>
                    <a:pt x="197" y="50"/>
                  </a:cubicBezTo>
                  <a:cubicBezTo>
                    <a:pt x="197" y="49"/>
                    <a:pt x="196" y="47"/>
                    <a:pt x="196" y="47"/>
                  </a:cubicBezTo>
                  <a:cubicBezTo>
                    <a:pt x="195" y="48"/>
                    <a:pt x="194" y="49"/>
                    <a:pt x="194" y="50"/>
                  </a:cubicBezTo>
                  <a:cubicBezTo>
                    <a:pt x="193" y="50"/>
                    <a:pt x="192" y="50"/>
                    <a:pt x="191" y="49"/>
                  </a:cubicBezTo>
                  <a:cubicBezTo>
                    <a:pt x="190" y="49"/>
                    <a:pt x="190" y="48"/>
                    <a:pt x="190" y="48"/>
                  </a:cubicBezTo>
                  <a:cubicBezTo>
                    <a:pt x="189" y="48"/>
                    <a:pt x="188" y="48"/>
                    <a:pt x="187" y="47"/>
                  </a:cubicBezTo>
                  <a:cubicBezTo>
                    <a:pt x="187" y="47"/>
                    <a:pt x="187" y="46"/>
                    <a:pt x="187" y="46"/>
                  </a:cubicBezTo>
                  <a:cubicBezTo>
                    <a:pt x="187" y="46"/>
                    <a:pt x="187" y="46"/>
                    <a:pt x="187" y="45"/>
                  </a:cubicBezTo>
                  <a:cubicBezTo>
                    <a:pt x="188" y="44"/>
                    <a:pt x="189" y="45"/>
                    <a:pt x="191" y="45"/>
                  </a:cubicBezTo>
                  <a:cubicBezTo>
                    <a:pt x="192" y="45"/>
                    <a:pt x="192" y="44"/>
                    <a:pt x="193" y="44"/>
                  </a:cubicBezTo>
                  <a:cubicBezTo>
                    <a:pt x="193" y="44"/>
                    <a:pt x="194" y="44"/>
                    <a:pt x="194" y="44"/>
                  </a:cubicBezTo>
                  <a:cubicBezTo>
                    <a:pt x="194" y="44"/>
                    <a:pt x="195" y="44"/>
                    <a:pt x="195" y="44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194" y="43"/>
                    <a:pt x="194" y="43"/>
                    <a:pt x="194" y="42"/>
                  </a:cubicBezTo>
                  <a:cubicBezTo>
                    <a:pt x="194" y="41"/>
                    <a:pt x="193" y="41"/>
                    <a:pt x="193" y="41"/>
                  </a:cubicBezTo>
                  <a:cubicBezTo>
                    <a:pt x="192" y="40"/>
                    <a:pt x="192" y="39"/>
                    <a:pt x="192" y="39"/>
                  </a:cubicBezTo>
                  <a:cubicBezTo>
                    <a:pt x="191" y="38"/>
                    <a:pt x="191" y="38"/>
                    <a:pt x="190" y="38"/>
                  </a:cubicBezTo>
                  <a:cubicBezTo>
                    <a:pt x="190" y="37"/>
                    <a:pt x="188" y="36"/>
                    <a:pt x="187" y="35"/>
                  </a:cubicBezTo>
                  <a:cubicBezTo>
                    <a:pt x="187" y="35"/>
                    <a:pt x="186" y="34"/>
                    <a:pt x="186" y="35"/>
                  </a:cubicBezTo>
                  <a:cubicBezTo>
                    <a:pt x="186" y="33"/>
                    <a:pt x="182" y="33"/>
                    <a:pt x="182" y="34"/>
                  </a:cubicBezTo>
                  <a:cubicBezTo>
                    <a:pt x="183" y="35"/>
                    <a:pt x="184" y="35"/>
                    <a:pt x="184" y="36"/>
                  </a:cubicBezTo>
                  <a:cubicBezTo>
                    <a:pt x="184" y="37"/>
                    <a:pt x="183" y="36"/>
                    <a:pt x="183" y="36"/>
                  </a:cubicBezTo>
                  <a:cubicBezTo>
                    <a:pt x="182" y="35"/>
                    <a:pt x="181" y="35"/>
                    <a:pt x="180" y="35"/>
                  </a:cubicBezTo>
                  <a:cubicBezTo>
                    <a:pt x="180" y="35"/>
                    <a:pt x="180" y="35"/>
                    <a:pt x="180" y="35"/>
                  </a:cubicBezTo>
                  <a:cubicBezTo>
                    <a:pt x="179" y="35"/>
                    <a:pt x="179" y="35"/>
                    <a:pt x="178" y="35"/>
                  </a:cubicBezTo>
                  <a:cubicBezTo>
                    <a:pt x="177" y="35"/>
                    <a:pt x="177" y="35"/>
                    <a:pt x="176" y="35"/>
                  </a:cubicBezTo>
                  <a:cubicBezTo>
                    <a:pt x="175" y="34"/>
                    <a:pt x="175" y="34"/>
                    <a:pt x="175" y="33"/>
                  </a:cubicBezTo>
                  <a:cubicBezTo>
                    <a:pt x="174" y="32"/>
                    <a:pt x="173" y="32"/>
                    <a:pt x="172" y="31"/>
                  </a:cubicBezTo>
                  <a:cubicBezTo>
                    <a:pt x="172" y="31"/>
                    <a:pt x="172" y="31"/>
                    <a:pt x="172" y="30"/>
                  </a:cubicBezTo>
                  <a:cubicBezTo>
                    <a:pt x="172" y="30"/>
                    <a:pt x="171" y="30"/>
                    <a:pt x="171" y="30"/>
                  </a:cubicBezTo>
                  <a:cubicBezTo>
                    <a:pt x="171" y="30"/>
                    <a:pt x="170" y="30"/>
                    <a:pt x="170" y="30"/>
                  </a:cubicBezTo>
                  <a:cubicBezTo>
                    <a:pt x="169" y="30"/>
                    <a:pt x="169" y="30"/>
                    <a:pt x="169" y="30"/>
                  </a:cubicBezTo>
                  <a:cubicBezTo>
                    <a:pt x="168" y="29"/>
                    <a:pt x="168" y="29"/>
                    <a:pt x="169" y="28"/>
                  </a:cubicBezTo>
                  <a:cubicBezTo>
                    <a:pt x="169" y="28"/>
                    <a:pt x="170" y="28"/>
                    <a:pt x="170" y="28"/>
                  </a:cubicBezTo>
                  <a:cubicBezTo>
                    <a:pt x="171" y="29"/>
                    <a:pt x="172" y="29"/>
                    <a:pt x="173" y="29"/>
                  </a:cubicBezTo>
                  <a:cubicBezTo>
                    <a:pt x="173" y="30"/>
                    <a:pt x="173" y="30"/>
                    <a:pt x="174" y="31"/>
                  </a:cubicBezTo>
                  <a:cubicBezTo>
                    <a:pt x="175" y="31"/>
                    <a:pt x="175" y="30"/>
                    <a:pt x="175" y="30"/>
                  </a:cubicBezTo>
                  <a:cubicBezTo>
                    <a:pt x="175" y="29"/>
                    <a:pt x="175" y="29"/>
                    <a:pt x="175" y="29"/>
                  </a:cubicBezTo>
                  <a:cubicBezTo>
                    <a:pt x="175" y="28"/>
                    <a:pt x="175" y="28"/>
                    <a:pt x="175" y="28"/>
                  </a:cubicBezTo>
                  <a:cubicBezTo>
                    <a:pt x="175" y="27"/>
                    <a:pt x="175" y="26"/>
                    <a:pt x="176" y="26"/>
                  </a:cubicBezTo>
                  <a:cubicBezTo>
                    <a:pt x="176" y="25"/>
                    <a:pt x="176" y="26"/>
                    <a:pt x="177" y="26"/>
                  </a:cubicBezTo>
                  <a:cubicBezTo>
                    <a:pt x="178" y="26"/>
                    <a:pt x="178" y="26"/>
                    <a:pt x="179" y="26"/>
                  </a:cubicBezTo>
                  <a:cubicBezTo>
                    <a:pt x="180" y="25"/>
                    <a:pt x="181" y="27"/>
                    <a:pt x="182" y="27"/>
                  </a:cubicBezTo>
                  <a:cubicBezTo>
                    <a:pt x="183" y="27"/>
                    <a:pt x="183" y="27"/>
                    <a:pt x="183" y="26"/>
                  </a:cubicBezTo>
                  <a:cubicBezTo>
                    <a:pt x="183" y="26"/>
                    <a:pt x="182" y="25"/>
                    <a:pt x="182" y="25"/>
                  </a:cubicBezTo>
                  <a:cubicBezTo>
                    <a:pt x="181" y="25"/>
                    <a:pt x="181" y="25"/>
                    <a:pt x="181" y="24"/>
                  </a:cubicBezTo>
                  <a:cubicBezTo>
                    <a:pt x="180" y="24"/>
                    <a:pt x="180" y="24"/>
                    <a:pt x="179" y="24"/>
                  </a:cubicBezTo>
                  <a:cubicBezTo>
                    <a:pt x="179" y="24"/>
                    <a:pt x="178" y="23"/>
                    <a:pt x="178" y="23"/>
                  </a:cubicBezTo>
                  <a:cubicBezTo>
                    <a:pt x="177" y="23"/>
                    <a:pt x="176" y="23"/>
                    <a:pt x="177" y="22"/>
                  </a:cubicBezTo>
                  <a:cubicBezTo>
                    <a:pt x="177" y="22"/>
                    <a:pt x="178" y="21"/>
                    <a:pt x="179" y="21"/>
                  </a:cubicBezTo>
                  <a:cubicBezTo>
                    <a:pt x="179" y="21"/>
                    <a:pt x="179" y="21"/>
                    <a:pt x="179" y="21"/>
                  </a:cubicBezTo>
                  <a:cubicBezTo>
                    <a:pt x="179" y="20"/>
                    <a:pt x="179" y="20"/>
                    <a:pt x="179" y="20"/>
                  </a:cubicBezTo>
                  <a:cubicBezTo>
                    <a:pt x="179" y="19"/>
                    <a:pt x="180" y="19"/>
                    <a:pt x="180" y="19"/>
                  </a:cubicBezTo>
                  <a:cubicBezTo>
                    <a:pt x="181" y="19"/>
                    <a:pt x="181" y="19"/>
                    <a:pt x="181" y="19"/>
                  </a:cubicBezTo>
                  <a:cubicBezTo>
                    <a:pt x="182" y="18"/>
                    <a:pt x="181" y="18"/>
                    <a:pt x="181" y="17"/>
                  </a:cubicBezTo>
                  <a:cubicBezTo>
                    <a:pt x="180" y="17"/>
                    <a:pt x="180" y="17"/>
                    <a:pt x="179" y="17"/>
                  </a:cubicBezTo>
                  <a:cubicBezTo>
                    <a:pt x="179" y="18"/>
                    <a:pt x="178" y="18"/>
                    <a:pt x="177" y="18"/>
                  </a:cubicBezTo>
                  <a:cubicBezTo>
                    <a:pt x="177" y="18"/>
                    <a:pt x="177" y="18"/>
                    <a:pt x="177" y="17"/>
                  </a:cubicBezTo>
                  <a:cubicBezTo>
                    <a:pt x="177" y="17"/>
                    <a:pt x="177" y="17"/>
                    <a:pt x="176" y="17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76" y="17"/>
                    <a:pt x="175" y="17"/>
                    <a:pt x="175" y="17"/>
                  </a:cubicBezTo>
                  <a:cubicBezTo>
                    <a:pt x="175" y="17"/>
                    <a:pt x="175" y="18"/>
                    <a:pt x="175" y="18"/>
                  </a:cubicBezTo>
                  <a:cubicBezTo>
                    <a:pt x="176" y="18"/>
                    <a:pt x="176" y="19"/>
                    <a:pt x="177" y="19"/>
                  </a:cubicBezTo>
                  <a:cubicBezTo>
                    <a:pt x="177" y="19"/>
                    <a:pt x="179" y="19"/>
                    <a:pt x="179" y="20"/>
                  </a:cubicBezTo>
                  <a:cubicBezTo>
                    <a:pt x="179" y="20"/>
                    <a:pt x="178" y="20"/>
                    <a:pt x="178" y="20"/>
                  </a:cubicBezTo>
                  <a:cubicBezTo>
                    <a:pt x="177" y="20"/>
                    <a:pt x="177" y="20"/>
                    <a:pt x="177" y="20"/>
                  </a:cubicBezTo>
                  <a:cubicBezTo>
                    <a:pt x="176" y="20"/>
                    <a:pt x="176" y="21"/>
                    <a:pt x="175" y="21"/>
                  </a:cubicBezTo>
                  <a:cubicBezTo>
                    <a:pt x="174" y="21"/>
                    <a:pt x="175" y="20"/>
                    <a:pt x="174" y="20"/>
                  </a:cubicBezTo>
                  <a:cubicBezTo>
                    <a:pt x="173" y="20"/>
                    <a:pt x="173" y="20"/>
                    <a:pt x="173" y="20"/>
                  </a:cubicBezTo>
                  <a:cubicBezTo>
                    <a:pt x="172" y="20"/>
                    <a:pt x="172" y="18"/>
                    <a:pt x="172" y="18"/>
                  </a:cubicBezTo>
                  <a:cubicBezTo>
                    <a:pt x="172" y="17"/>
                    <a:pt x="173" y="17"/>
                    <a:pt x="173" y="17"/>
                  </a:cubicBezTo>
                  <a:cubicBezTo>
                    <a:pt x="173" y="17"/>
                    <a:pt x="173" y="17"/>
                    <a:pt x="173" y="17"/>
                  </a:cubicBezTo>
                  <a:cubicBezTo>
                    <a:pt x="174" y="17"/>
                    <a:pt x="174" y="16"/>
                    <a:pt x="174" y="16"/>
                  </a:cubicBezTo>
                  <a:cubicBezTo>
                    <a:pt x="174" y="16"/>
                    <a:pt x="174" y="16"/>
                    <a:pt x="174" y="16"/>
                  </a:cubicBezTo>
                  <a:cubicBezTo>
                    <a:pt x="174" y="16"/>
                    <a:pt x="174" y="15"/>
                    <a:pt x="174" y="15"/>
                  </a:cubicBezTo>
                  <a:cubicBezTo>
                    <a:pt x="174" y="15"/>
                    <a:pt x="174" y="14"/>
                    <a:pt x="174" y="14"/>
                  </a:cubicBezTo>
                  <a:cubicBezTo>
                    <a:pt x="173" y="13"/>
                    <a:pt x="172" y="14"/>
                    <a:pt x="172" y="15"/>
                  </a:cubicBezTo>
                  <a:cubicBezTo>
                    <a:pt x="171" y="15"/>
                    <a:pt x="171" y="16"/>
                    <a:pt x="171" y="16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1" y="17"/>
                    <a:pt x="171" y="17"/>
                    <a:pt x="171" y="17"/>
                  </a:cubicBezTo>
                  <a:cubicBezTo>
                    <a:pt x="171" y="17"/>
                    <a:pt x="170" y="17"/>
                    <a:pt x="170" y="18"/>
                  </a:cubicBezTo>
                  <a:cubicBezTo>
                    <a:pt x="170" y="18"/>
                    <a:pt x="169" y="19"/>
                    <a:pt x="170" y="20"/>
                  </a:cubicBezTo>
                  <a:cubicBezTo>
                    <a:pt x="171" y="20"/>
                    <a:pt x="171" y="20"/>
                    <a:pt x="172" y="20"/>
                  </a:cubicBezTo>
                  <a:cubicBezTo>
                    <a:pt x="172" y="21"/>
                    <a:pt x="172" y="21"/>
                    <a:pt x="172" y="22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172" y="22"/>
                    <a:pt x="171" y="22"/>
                    <a:pt x="171" y="22"/>
                  </a:cubicBezTo>
                  <a:cubicBezTo>
                    <a:pt x="171" y="23"/>
                    <a:pt x="171" y="23"/>
                    <a:pt x="171" y="24"/>
                  </a:cubicBezTo>
                  <a:cubicBezTo>
                    <a:pt x="171" y="24"/>
                    <a:pt x="172" y="24"/>
                    <a:pt x="172" y="24"/>
                  </a:cubicBezTo>
                  <a:cubicBezTo>
                    <a:pt x="172" y="24"/>
                    <a:pt x="172" y="24"/>
                    <a:pt x="172" y="25"/>
                  </a:cubicBezTo>
                  <a:cubicBezTo>
                    <a:pt x="173" y="25"/>
                    <a:pt x="173" y="25"/>
                    <a:pt x="173" y="25"/>
                  </a:cubicBezTo>
                  <a:cubicBezTo>
                    <a:pt x="173" y="26"/>
                    <a:pt x="171" y="26"/>
                    <a:pt x="171" y="25"/>
                  </a:cubicBezTo>
                  <a:cubicBezTo>
                    <a:pt x="171" y="25"/>
                    <a:pt x="170" y="26"/>
                    <a:pt x="170" y="26"/>
                  </a:cubicBezTo>
                  <a:cubicBezTo>
                    <a:pt x="170" y="26"/>
                    <a:pt x="170" y="27"/>
                    <a:pt x="169" y="27"/>
                  </a:cubicBezTo>
                  <a:cubicBezTo>
                    <a:pt x="169" y="28"/>
                    <a:pt x="167" y="28"/>
                    <a:pt x="167" y="27"/>
                  </a:cubicBezTo>
                  <a:cubicBezTo>
                    <a:pt x="166" y="26"/>
                    <a:pt x="166" y="26"/>
                    <a:pt x="166" y="25"/>
                  </a:cubicBezTo>
                  <a:cubicBezTo>
                    <a:pt x="166" y="25"/>
                    <a:pt x="166" y="24"/>
                    <a:pt x="165" y="24"/>
                  </a:cubicBezTo>
                  <a:cubicBezTo>
                    <a:pt x="165" y="23"/>
                    <a:pt x="165" y="23"/>
                    <a:pt x="165" y="23"/>
                  </a:cubicBezTo>
                  <a:cubicBezTo>
                    <a:pt x="164" y="24"/>
                    <a:pt x="164" y="24"/>
                    <a:pt x="164" y="24"/>
                  </a:cubicBezTo>
                  <a:cubicBezTo>
                    <a:pt x="163" y="26"/>
                    <a:pt x="161" y="26"/>
                    <a:pt x="159" y="26"/>
                  </a:cubicBezTo>
                  <a:cubicBezTo>
                    <a:pt x="159" y="26"/>
                    <a:pt x="159" y="25"/>
                    <a:pt x="158" y="25"/>
                  </a:cubicBezTo>
                  <a:cubicBezTo>
                    <a:pt x="158" y="25"/>
                    <a:pt x="158" y="25"/>
                    <a:pt x="158" y="25"/>
                  </a:cubicBezTo>
                  <a:cubicBezTo>
                    <a:pt x="157" y="25"/>
                    <a:pt x="158" y="25"/>
                    <a:pt x="157" y="25"/>
                  </a:cubicBezTo>
                  <a:cubicBezTo>
                    <a:pt x="157" y="25"/>
                    <a:pt x="156" y="25"/>
                    <a:pt x="156" y="25"/>
                  </a:cubicBezTo>
                  <a:cubicBezTo>
                    <a:pt x="156" y="26"/>
                    <a:pt x="155" y="25"/>
                    <a:pt x="155" y="26"/>
                  </a:cubicBezTo>
                  <a:cubicBezTo>
                    <a:pt x="155" y="26"/>
                    <a:pt x="155" y="26"/>
                    <a:pt x="154" y="26"/>
                  </a:cubicBezTo>
                  <a:cubicBezTo>
                    <a:pt x="154" y="26"/>
                    <a:pt x="153" y="26"/>
                    <a:pt x="153" y="27"/>
                  </a:cubicBezTo>
                  <a:cubicBezTo>
                    <a:pt x="153" y="28"/>
                    <a:pt x="154" y="29"/>
                    <a:pt x="153" y="29"/>
                  </a:cubicBezTo>
                  <a:cubicBezTo>
                    <a:pt x="153" y="30"/>
                    <a:pt x="151" y="29"/>
                    <a:pt x="150" y="29"/>
                  </a:cubicBezTo>
                  <a:cubicBezTo>
                    <a:pt x="149" y="29"/>
                    <a:pt x="149" y="30"/>
                    <a:pt x="148" y="30"/>
                  </a:cubicBezTo>
                  <a:cubicBezTo>
                    <a:pt x="148" y="30"/>
                    <a:pt x="148" y="30"/>
                    <a:pt x="147" y="30"/>
                  </a:cubicBezTo>
                  <a:cubicBezTo>
                    <a:pt x="147" y="29"/>
                    <a:pt x="147" y="29"/>
                    <a:pt x="146" y="29"/>
                  </a:cubicBezTo>
                  <a:cubicBezTo>
                    <a:pt x="146" y="30"/>
                    <a:pt x="146" y="31"/>
                    <a:pt x="145" y="30"/>
                  </a:cubicBezTo>
                  <a:cubicBezTo>
                    <a:pt x="144" y="30"/>
                    <a:pt x="144" y="30"/>
                    <a:pt x="144" y="30"/>
                  </a:cubicBezTo>
                  <a:cubicBezTo>
                    <a:pt x="144" y="30"/>
                    <a:pt x="143" y="30"/>
                    <a:pt x="143" y="31"/>
                  </a:cubicBezTo>
                  <a:cubicBezTo>
                    <a:pt x="143" y="31"/>
                    <a:pt x="143" y="31"/>
                    <a:pt x="142" y="31"/>
                  </a:cubicBezTo>
                  <a:cubicBezTo>
                    <a:pt x="142" y="32"/>
                    <a:pt x="141" y="33"/>
                    <a:pt x="140" y="32"/>
                  </a:cubicBezTo>
                  <a:cubicBezTo>
                    <a:pt x="140" y="32"/>
                    <a:pt x="140" y="32"/>
                    <a:pt x="140" y="32"/>
                  </a:cubicBezTo>
                  <a:cubicBezTo>
                    <a:pt x="140" y="31"/>
                    <a:pt x="139" y="31"/>
                    <a:pt x="139" y="31"/>
                  </a:cubicBezTo>
                  <a:cubicBezTo>
                    <a:pt x="139" y="31"/>
                    <a:pt x="138" y="31"/>
                    <a:pt x="138" y="30"/>
                  </a:cubicBezTo>
                  <a:cubicBezTo>
                    <a:pt x="138" y="30"/>
                    <a:pt x="137" y="30"/>
                    <a:pt x="137" y="30"/>
                  </a:cubicBezTo>
                  <a:cubicBezTo>
                    <a:pt x="137" y="31"/>
                    <a:pt x="137" y="31"/>
                    <a:pt x="137" y="31"/>
                  </a:cubicBezTo>
                  <a:cubicBezTo>
                    <a:pt x="136" y="31"/>
                    <a:pt x="136" y="31"/>
                    <a:pt x="135" y="32"/>
                  </a:cubicBezTo>
                  <a:cubicBezTo>
                    <a:pt x="135" y="32"/>
                    <a:pt x="135" y="33"/>
                    <a:pt x="135" y="33"/>
                  </a:cubicBezTo>
                  <a:cubicBezTo>
                    <a:pt x="135" y="34"/>
                    <a:pt x="136" y="34"/>
                    <a:pt x="136" y="35"/>
                  </a:cubicBezTo>
                  <a:cubicBezTo>
                    <a:pt x="135" y="35"/>
                    <a:pt x="135" y="35"/>
                    <a:pt x="135" y="35"/>
                  </a:cubicBezTo>
                  <a:cubicBezTo>
                    <a:pt x="135" y="36"/>
                    <a:pt x="134" y="36"/>
                    <a:pt x="134" y="36"/>
                  </a:cubicBezTo>
                  <a:cubicBezTo>
                    <a:pt x="134" y="37"/>
                    <a:pt x="134" y="37"/>
                    <a:pt x="133" y="37"/>
                  </a:cubicBezTo>
                  <a:cubicBezTo>
                    <a:pt x="132" y="37"/>
                    <a:pt x="132" y="37"/>
                    <a:pt x="131" y="38"/>
                  </a:cubicBezTo>
                  <a:cubicBezTo>
                    <a:pt x="131" y="38"/>
                    <a:pt x="131" y="38"/>
                    <a:pt x="131" y="39"/>
                  </a:cubicBezTo>
                  <a:cubicBezTo>
                    <a:pt x="131" y="39"/>
                    <a:pt x="132" y="39"/>
                    <a:pt x="133" y="39"/>
                  </a:cubicBezTo>
                  <a:cubicBezTo>
                    <a:pt x="133" y="40"/>
                    <a:pt x="133" y="40"/>
                    <a:pt x="132" y="40"/>
                  </a:cubicBezTo>
                  <a:cubicBezTo>
                    <a:pt x="132" y="40"/>
                    <a:pt x="131" y="40"/>
                    <a:pt x="131" y="40"/>
                  </a:cubicBezTo>
                  <a:cubicBezTo>
                    <a:pt x="130" y="40"/>
                    <a:pt x="130" y="40"/>
                    <a:pt x="130" y="41"/>
                  </a:cubicBezTo>
                  <a:cubicBezTo>
                    <a:pt x="130" y="41"/>
                    <a:pt x="130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9" y="41"/>
                    <a:pt x="129" y="41"/>
                    <a:pt x="129" y="41"/>
                  </a:cubicBezTo>
                  <a:cubicBezTo>
                    <a:pt x="128" y="42"/>
                    <a:pt x="128" y="42"/>
                    <a:pt x="128" y="42"/>
                  </a:cubicBezTo>
                  <a:cubicBezTo>
                    <a:pt x="127" y="42"/>
                    <a:pt x="126" y="42"/>
                    <a:pt x="126" y="42"/>
                  </a:cubicBezTo>
                  <a:cubicBezTo>
                    <a:pt x="124" y="41"/>
                    <a:pt x="123" y="40"/>
                    <a:pt x="121" y="39"/>
                  </a:cubicBezTo>
                  <a:cubicBezTo>
                    <a:pt x="121" y="39"/>
                    <a:pt x="120" y="39"/>
                    <a:pt x="120" y="40"/>
                  </a:cubicBezTo>
                  <a:cubicBezTo>
                    <a:pt x="119" y="40"/>
                    <a:pt x="117" y="39"/>
                    <a:pt x="116" y="39"/>
                  </a:cubicBezTo>
                  <a:cubicBezTo>
                    <a:pt x="116" y="38"/>
                    <a:pt x="116" y="38"/>
                    <a:pt x="116" y="38"/>
                  </a:cubicBezTo>
                  <a:cubicBezTo>
                    <a:pt x="116" y="37"/>
                    <a:pt x="117" y="38"/>
                    <a:pt x="117" y="37"/>
                  </a:cubicBezTo>
                  <a:cubicBezTo>
                    <a:pt x="117" y="37"/>
                    <a:pt x="117" y="37"/>
                    <a:pt x="118" y="37"/>
                  </a:cubicBezTo>
                  <a:cubicBezTo>
                    <a:pt x="118" y="36"/>
                    <a:pt x="119" y="35"/>
                    <a:pt x="120" y="35"/>
                  </a:cubicBezTo>
                  <a:cubicBezTo>
                    <a:pt x="120" y="35"/>
                    <a:pt x="120" y="34"/>
                    <a:pt x="120" y="34"/>
                  </a:cubicBezTo>
                  <a:cubicBezTo>
                    <a:pt x="121" y="34"/>
                    <a:pt x="121" y="34"/>
                    <a:pt x="122" y="33"/>
                  </a:cubicBezTo>
                  <a:cubicBezTo>
                    <a:pt x="122" y="33"/>
                    <a:pt x="122" y="32"/>
                    <a:pt x="121" y="31"/>
                  </a:cubicBezTo>
                  <a:cubicBezTo>
                    <a:pt x="121" y="31"/>
                    <a:pt x="121" y="31"/>
                    <a:pt x="121" y="31"/>
                  </a:cubicBezTo>
                  <a:cubicBezTo>
                    <a:pt x="121" y="30"/>
                    <a:pt x="121" y="30"/>
                    <a:pt x="121" y="29"/>
                  </a:cubicBezTo>
                  <a:cubicBezTo>
                    <a:pt x="121" y="28"/>
                    <a:pt x="121" y="27"/>
                    <a:pt x="121" y="26"/>
                  </a:cubicBezTo>
                  <a:cubicBezTo>
                    <a:pt x="122" y="25"/>
                    <a:pt x="123" y="26"/>
                    <a:pt x="123" y="25"/>
                  </a:cubicBezTo>
                  <a:cubicBezTo>
                    <a:pt x="124" y="25"/>
                    <a:pt x="125" y="26"/>
                    <a:pt x="126" y="25"/>
                  </a:cubicBezTo>
                  <a:cubicBezTo>
                    <a:pt x="127" y="25"/>
                    <a:pt x="127" y="25"/>
                    <a:pt x="126" y="24"/>
                  </a:cubicBezTo>
                  <a:cubicBezTo>
                    <a:pt x="126" y="24"/>
                    <a:pt x="126" y="23"/>
                    <a:pt x="125" y="23"/>
                  </a:cubicBezTo>
                  <a:cubicBezTo>
                    <a:pt x="125" y="22"/>
                    <a:pt x="125" y="22"/>
                    <a:pt x="125" y="21"/>
                  </a:cubicBezTo>
                  <a:cubicBezTo>
                    <a:pt x="124" y="21"/>
                    <a:pt x="124" y="20"/>
                    <a:pt x="124" y="20"/>
                  </a:cubicBezTo>
                  <a:cubicBezTo>
                    <a:pt x="124" y="20"/>
                    <a:pt x="123" y="20"/>
                    <a:pt x="123" y="20"/>
                  </a:cubicBezTo>
                  <a:cubicBezTo>
                    <a:pt x="122" y="20"/>
                    <a:pt x="122" y="20"/>
                    <a:pt x="122" y="20"/>
                  </a:cubicBezTo>
                  <a:cubicBezTo>
                    <a:pt x="121" y="20"/>
                    <a:pt x="120" y="20"/>
                    <a:pt x="120" y="20"/>
                  </a:cubicBezTo>
                  <a:cubicBezTo>
                    <a:pt x="119" y="20"/>
                    <a:pt x="119" y="20"/>
                    <a:pt x="119" y="21"/>
                  </a:cubicBezTo>
                  <a:cubicBezTo>
                    <a:pt x="119" y="21"/>
                    <a:pt x="118" y="22"/>
                    <a:pt x="118" y="23"/>
                  </a:cubicBezTo>
                  <a:cubicBezTo>
                    <a:pt x="118" y="23"/>
                    <a:pt x="119" y="24"/>
                    <a:pt x="119" y="24"/>
                  </a:cubicBezTo>
                  <a:cubicBezTo>
                    <a:pt x="120" y="24"/>
                    <a:pt x="121" y="25"/>
                    <a:pt x="121" y="25"/>
                  </a:cubicBezTo>
                  <a:cubicBezTo>
                    <a:pt x="121" y="25"/>
                    <a:pt x="121" y="25"/>
                    <a:pt x="121" y="26"/>
                  </a:cubicBezTo>
                  <a:cubicBezTo>
                    <a:pt x="121" y="26"/>
                    <a:pt x="121" y="27"/>
                    <a:pt x="120" y="27"/>
                  </a:cubicBezTo>
                  <a:cubicBezTo>
                    <a:pt x="120" y="27"/>
                    <a:pt x="119" y="27"/>
                    <a:pt x="119" y="27"/>
                  </a:cubicBezTo>
                  <a:cubicBezTo>
                    <a:pt x="118" y="27"/>
                    <a:pt x="117" y="27"/>
                    <a:pt x="116" y="27"/>
                  </a:cubicBezTo>
                  <a:cubicBezTo>
                    <a:pt x="116" y="28"/>
                    <a:pt x="115" y="28"/>
                    <a:pt x="115" y="28"/>
                  </a:cubicBezTo>
                  <a:cubicBezTo>
                    <a:pt x="114" y="29"/>
                    <a:pt x="114" y="29"/>
                    <a:pt x="113" y="29"/>
                  </a:cubicBezTo>
                  <a:cubicBezTo>
                    <a:pt x="112" y="29"/>
                    <a:pt x="111" y="29"/>
                    <a:pt x="111" y="28"/>
                  </a:cubicBezTo>
                  <a:cubicBezTo>
                    <a:pt x="111" y="27"/>
                    <a:pt x="111" y="26"/>
                    <a:pt x="110" y="26"/>
                  </a:cubicBezTo>
                  <a:cubicBezTo>
                    <a:pt x="110" y="26"/>
                    <a:pt x="109" y="26"/>
                    <a:pt x="108" y="26"/>
                  </a:cubicBezTo>
                  <a:cubicBezTo>
                    <a:pt x="108" y="26"/>
                    <a:pt x="108" y="26"/>
                    <a:pt x="107" y="26"/>
                  </a:cubicBezTo>
                  <a:cubicBezTo>
                    <a:pt x="106" y="26"/>
                    <a:pt x="106" y="25"/>
                    <a:pt x="106" y="25"/>
                  </a:cubicBezTo>
                  <a:cubicBezTo>
                    <a:pt x="105" y="25"/>
                    <a:pt x="105" y="25"/>
                    <a:pt x="104" y="25"/>
                  </a:cubicBezTo>
                  <a:cubicBezTo>
                    <a:pt x="104" y="25"/>
                    <a:pt x="104" y="25"/>
                    <a:pt x="103" y="25"/>
                  </a:cubicBezTo>
                  <a:cubicBezTo>
                    <a:pt x="103" y="25"/>
                    <a:pt x="103" y="25"/>
                    <a:pt x="102" y="25"/>
                  </a:cubicBezTo>
                  <a:cubicBezTo>
                    <a:pt x="102" y="25"/>
                    <a:pt x="102" y="26"/>
                    <a:pt x="102" y="26"/>
                  </a:cubicBezTo>
                  <a:cubicBezTo>
                    <a:pt x="102" y="26"/>
                    <a:pt x="102" y="26"/>
                    <a:pt x="101" y="26"/>
                  </a:cubicBezTo>
                  <a:cubicBezTo>
                    <a:pt x="101" y="26"/>
                    <a:pt x="100" y="27"/>
                    <a:pt x="100" y="26"/>
                  </a:cubicBezTo>
                  <a:cubicBezTo>
                    <a:pt x="100" y="26"/>
                    <a:pt x="100" y="25"/>
                    <a:pt x="100" y="25"/>
                  </a:cubicBezTo>
                  <a:cubicBezTo>
                    <a:pt x="100" y="24"/>
                    <a:pt x="100" y="23"/>
                    <a:pt x="99" y="23"/>
                  </a:cubicBezTo>
                  <a:cubicBezTo>
                    <a:pt x="98" y="23"/>
                    <a:pt x="98" y="24"/>
                    <a:pt x="98" y="24"/>
                  </a:cubicBezTo>
                  <a:cubicBezTo>
                    <a:pt x="97" y="24"/>
                    <a:pt x="97" y="23"/>
                    <a:pt x="96" y="23"/>
                  </a:cubicBezTo>
                  <a:cubicBezTo>
                    <a:pt x="96" y="23"/>
                    <a:pt x="95" y="23"/>
                    <a:pt x="94" y="23"/>
                  </a:cubicBezTo>
                  <a:cubicBezTo>
                    <a:pt x="94" y="24"/>
                    <a:pt x="94" y="24"/>
                    <a:pt x="93" y="24"/>
                  </a:cubicBezTo>
                  <a:cubicBezTo>
                    <a:pt x="93" y="24"/>
                    <a:pt x="92" y="24"/>
                    <a:pt x="92" y="24"/>
                  </a:cubicBezTo>
                  <a:cubicBezTo>
                    <a:pt x="92" y="24"/>
                    <a:pt x="92" y="23"/>
                    <a:pt x="93" y="22"/>
                  </a:cubicBezTo>
                  <a:cubicBezTo>
                    <a:pt x="93" y="22"/>
                    <a:pt x="94" y="22"/>
                    <a:pt x="94" y="21"/>
                  </a:cubicBezTo>
                  <a:cubicBezTo>
                    <a:pt x="94" y="21"/>
                    <a:pt x="95" y="21"/>
                    <a:pt x="95" y="21"/>
                  </a:cubicBezTo>
                  <a:cubicBezTo>
                    <a:pt x="95" y="21"/>
                    <a:pt x="95" y="20"/>
                    <a:pt x="95" y="20"/>
                  </a:cubicBezTo>
                  <a:cubicBezTo>
                    <a:pt x="95" y="19"/>
                    <a:pt x="95" y="19"/>
                    <a:pt x="95" y="18"/>
                  </a:cubicBezTo>
                  <a:cubicBezTo>
                    <a:pt x="95" y="18"/>
                    <a:pt x="96" y="17"/>
                    <a:pt x="95" y="17"/>
                  </a:cubicBezTo>
                  <a:cubicBezTo>
                    <a:pt x="95" y="16"/>
                    <a:pt x="95" y="16"/>
                    <a:pt x="95" y="16"/>
                  </a:cubicBezTo>
                  <a:cubicBezTo>
                    <a:pt x="95" y="15"/>
                    <a:pt x="95" y="15"/>
                    <a:pt x="95" y="15"/>
                  </a:cubicBezTo>
                  <a:cubicBezTo>
                    <a:pt x="95" y="14"/>
                    <a:pt x="95" y="14"/>
                    <a:pt x="94" y="14"/>
                  </a:cubicBezTo>
                  <a:cubicBezTo>
                    <a:pt x="94" y="13"/>
                    <a:pt x="94" y="12"/>
                    <a:pt x="95" y="11"/>
                  </a:cubicBezTo>
                  <a:cubicBezTo>
                    <a:pt x="95" y="11"/>
                    <a:pt x="94" y="10"/>
                    <a:pt x="94" y="10"/>
                  </a:cubicBezTo>
                  <a:cubicBezTo>
                    <a:pt x="93" y="9"/>
                    <a:pt x="93" y="10"/>
                    <a:pt x="92" y="10"/>
                  </a:cubicBezTo>
                  <a:cubicBezTo>
                    <a:pt x="92" y="11"/>
                    <a:pt x="92" y="11"/>
                    <a:pt x="91" y="11"/>
                  </a:cubicBezTo>
                  <a:cubicBezTo>
                    <a:pt x="91" y="11"/>
                    <a:pt x="90" y="11"/>
                    <a:pt x="90" y="11"/>
                  </a:cubicBezTo>
                  <a:cubicBezTo>
                    <a:pt x="90" y="10"/>
                    <a:pt x="89" y="10"/>
                    <a:pt x="89" y="10"/>
                  </a:cubicBezTo>
                  <a:cubicBezTo>
                    <a:pt x="88" y="9"/>
                    <a:pt x="88" y="10"/>
                    <a:pt x="87" y="10"/>
                  </a:cubicBezTo>
                  <a:cubicBezTo>
                    <a:pt x="86" y="9"/>
                    <a:pt x="86" y="9"/>
                    <a:pt x="86" y="8"/>
                  </a:cubicBezTo>
                  <a:cubicBezTo>
                    <a:pt x="85" y="8"/>
                    <a:pt x="85" y="8"/>
                    <a:pt x="84" y="8"/>
                  </a:cubicBezTo>
                  <a:cubicBezTo>
                    <a:pt x="84" y="8"/>
                    <a:pt x="84" y="8"/>
                    <a:pt x="83" y="8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1" y="8"/>
                    <a:pt x="81" y="8"/>
                    <a:pt x="81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9" y="9"/>
                    <a:pt x="79" y="10"/>
                    <a:pt x="79" y="10"/>
                  </a:cubicBezTo>
                  <a:cubicBezTo>
                    <a:pt x="78" y="10"/>
                    <a:pt x="78" y="10"/>
                    <a:pt x="77" y="10"/>
                  </a:cubicBezTo>
                  <a:cubicBezTo>
                    <a:pt x="76" y="10"/>
                    <a:pt x="76" y="11"/>
                    <a:pt x="76" y="10"/>
                  </a:cubicBezTo>
                  <a:cubicBezTo>
                    <a:pt x="76" y="9"/>
                    <a:pt x="76" y="8"/>
                    <a:pt x="76" y="8"/>
                  </a:cubicBezTo>
                  <a:cubicBezTo>
                    <a:pt x="76" y="8"/>
                    <a:pt x="76" y="8"/>
                    <a:pt x="75" y="8"/>
                  </a:cubicBezTo>
                  <a:cubicBezTo>
                    <a:pt x="75" y="8"/>
                    <a:pt x="75" y="7"/>
                    <a:pt x="75" y="7"/>
                  </a:cubicBezTo>
                  <a:cubicBezTo>
                    <a:pt x="75" y="7"/>
                    <a:pt x="75" y="7"/>
                    <a:pt x="75" y="6"/>
                  </a:cubicBezTo>
                  <a:cubicBezTo>
                    <a:pt x="75" y="6"/>
                    <a:pt x="74" y="6"/>
                    <a:pt x="74" y="6"/>
                  </a:cubicBezTo>
                  <a:cubicBezTo>
                    <a:pt x="73" y="7"/>
                    <a:pt x="74" y="7"/>
                    <a:pt x="73" y="7"/>
                  </a:cubicBezTo>
                  <a:cubicBezTo>
                    <a:pt x="73" y="7"/>
                    <a:pt x="73" y="7"/>
                    <a:pt x="72" y="7"/>
                  </a:cubicBezTo>
                  <a:cubicBezTo>
                    <a:pt x="72" y="7"/>
                    <a:pt x="71" y="7"/>
                    <a:pt x="71" y="7"/>
                  </a:cubicBezTo>
                  <a:cubicBezTo>
                    <a:pt x="70" y="7"/>
                    <a:pt x="70" y="7"/>
                    <a:pt x="69" y="6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6"/>
                    <a:pt x="65" y="6"/>
                  </a:cubicBezTo>
                  <a:cubicBezTo>
                    <a:pt x="64" y="7"/>
                    <a:pt x="63" y="6"/>
                    <a:pt x="62" y="6"/>
                  </a:cubicBezTo>
                  <a:cubicBezTo>
                    <a:pt x="62" y="7"/>
                    <a:pt x="62" y="8"/>
                    <a:pt x="62" y="9"/>
                  </a:cubicBezTo>
                  <a:cubicBezTo>
                    <a:pt x="62" y="9"/>
                    <a:pt x="62" y="10"/>
                    <a:pt x="62" y="10"/>
                  </a:cubicBezTo>
                  <a:cubicBezTo>
                    <a:pt x="63" y="11"/>
                    <a:pt x="63" y="10"/>
                    <a:pt x="64" y="10"/>
                  </a:cubicBezTo>
                  <a:cubicBezTo>
                    <a:pt x="64" y="11"/>
                    <a:pt x="63" y="11"/>
                    <a:pt x="64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4" y="12"/>
                    <a:pt x="64" y="13"/>
                    <a:pt x="64" y="13"/>
                  </a:cubicBezTo>
                  <a:cubicBezTo>
                    <a:pt x="64" y="13"/>
                    <a:pt x="64" y="14"/>
                    <a:pt x="64" y="14"/>
                  </a:cubicBezTo>
                  <a:cubicBezTo>
                    <a:pt x="64" y="14"/>
                    <a:pt x="65" y="15"/>
                    <a:pt x="65" y="15"/>
                  </a:cubicBezTo>
                  <a:cubicBezTo>
                    <a:pt x="66" y="16"/>
                    <a:pt x="66" y="17"/>
                    <a:pt x="67" y="17"/>
                  </a:cubicBezTo>
                  <a:cubicBezTo>
                    <a:pt x="67" y="17"/>
                    <a:pt x="67" y="17"/>
                    <a:pt x="68" y="16"/>
                  </a:cubicBezTo>
                  <a:cubicBezTo>
                    <a:pt x="68" y="17"/>
                    <a:pt x="68" y="17"/>
                    <a:pt x="68" y="18"/>
                  </a:cubicBezTo>
                  <a:cubicBezTo>
                    <a:pt x="68" y="18"/>
                    <a:pt x="68" y="18"/>
                    <a:pt x="68" y="19"/>
                  </a:cubicBezTo>
                  <a:cubicBezTo>
                    <a:pt x="68" y="19"/>
                    <a:pt x="68" y="19"/>
                    <a:pt x="69" y="19"/>
                  </a:cubicBezTo>
                  <a:cubicBezTo>
                    <a:pt x="69" y="20"/>
                    <a:pt x="69" y="20"/>
                    <a:pt x="69" y="20"/>
                  </a:cubicBezTo>
                  <a:cubicBezTo>
                    <a:pt x="69" y="20"/>
                    <a:pt x="70" y="20"/>
                    <a:pt x="70" y="20"/>
                  </a:cubicBezTo>
                  <a:cubicBezTo>
                    <a:pt x="70" y="21"/>
                    <a:pt x="70" y="21"/>
                    <a:pt x="70" y="21"/>
                  </a:cubicBezTo>
                  <a:cubicBezTo>
                    <a:pt x="69" y="22"/>
                    <a:pt x="68" y="22"/>
                    <a:pt x="68" y="22"/>
                  </a:cubicBezTo>
                  <a:cubicBezTo>
                    <a:pt x="68" y="22"/>
                    <a:pt x="68" y="23"/>
                    <a:pt x="68" y="23"/>
                  </a:cubicBezTo>
                  <a:cubicBezTo>
                    <a:pt x="68" y="23"/>
                    <a:pt x="67" y="23"/>
                    <a:pt x="67" y="23"/>
                  </a:cubicBezTo>
                  <a:cubicBezTo>
                    <a:pt x="67" y="24"/>
                    <a:pt x="67" y="24"/>
                    <a:pt x="68" y="24"/>
                  </a:cubicBezTo>
                  <a:cubicBezTo>
                    <a:pt x="68" y="24"/>
                    <a:pt x="68" y="24"/>
                    <a:pt x="69" y="24"/>
                  </a:cubicBezTo>
                  <a:cubicBezTo>
                    <a:pt x="69" y="24"/>
                    <a:pt x="69" y="24"/>
                    <a:pt x="70" y="24"/>
                  </a:cubicBezTo>
                  <a:cubicBezTo>
                    <a:pt x="70" y="24"/>
                    <a:pt x="70" y="23"/>
                    <a:pt x="71" y="23"/>
                  </a:cubicBezTo>
                  <a:cubicBezTo>
                    <a:pt x="71" y="23"/>
                    <a:pt x="72" y="23"/>
                    <a:pt x="72" y="23"/>
                  </a:cubicBezTo>
                  <a:cubicBezTo>
                    <a:pt x="73" y="23"/>
                    <a:pt x="73" y="23"/>
                    <a:pt x="73" y="24"/>
                  </a:cubicBezTo>
                  <a:cubicBezTo>
                    <a:pt x="73" y="24"/>
                    <a:pt x="72" y="25"/>
                    <a:pt x="72" y="25"/>
                  </a:cubicBezTo>
                  <a:cubicBezTo>
                    <a:pt x="71" y="27"/>
                    <a:pt x="69" y="27"/>
                    <a:pt x="68" y="27"/>
                  </a:cubicBezTo>
                  <a:cubicBezTo>
                    <a:pt x="67" y="27"/>
                    <a:pt x="66" y="27"/>
                    <a:pt x="65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3" y="28"/>
                    <a:pt x="64" y="28"/>
                    <a:pt x="64" y="29"/>
                  </a:cubicBezTo>
                  <a:cubicBezTo>
                    <a:pt x="64" y="29"/>
                    <a:pt x="64" y="29"/>
                    <a:pt x="63" y="29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29"/>
                    <a:pt x="62" y="29"/>
                    <a:pt x="62" y="30"/>
                  </a:cubicBezTo>
                  <a:cubicBezTo>
                    <a:pt x="62" y="30"/>
                    <a:pt x="62" y="30"/>
                    <a:pt x="62" y="30"/>
                  </a:cubicBezTo>
                  <a:cubicBezTo>
                    <a:pt x="62" y="31"/>
                    <a:pt x="63" y="32"/>
                    <a:pt x="63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4" y="32"/>
                    <a:pt x="64" y="32"/>
                    <a:pt x="65" y="32"/>
                  </a:cubicBezTo>
                  <a:cubicBezTo>
                    <a:pt x="65" y="31"/>
                    <a:pt x="65" y="32"/>
                    <a:pt x="65" y="31"/>
                  </a:cubicBezTo>
                  <a:cubicBezTo>
                    <a:pt x="66" y="31"/>
                    <a:pt x="66" y="31"/>
                    <a:pt x="66" y="31"/>
                  </a:cubicBezTo>
                  <a:cubicBezTo>
                    <a:pt x="67" y="31"/>
                    <a:pt x="66" y="31"/>
                    <a:pt x="67" y="31"/>
                  </a:cubicBezTo>
                  <a:cubicBezTo>
                    <a:pt x="68" y="31"/>
                    <a:pt x="68" y="31"/>
                    <a:pt x="69" y="31"/>
                  </a:cubicBezTo>
                  <a:cubicBezTo>
                    <a:pt x="69" y="31"/>
                    <a:pt x="70" y="31"/>
                    <a:pt x="70" y="32"/>
                  </a:cubicBezTo>
                  <a:cubicBezTo>
                    <a:pt x="71" y="33"/>
                    <a:pt x="68" y="32"/>
                    <a:pt x="67" y="32"/>
                  </a:cubicBezTo>
                  <a:cubicBezTo>
                    <a:pt x="67" y="32"/>
                    <a:pt x="67" y="32"/>
                    <a:pt x="66" y="32"/>
                  </a:cubicBezTo>
                  <a:cubicBezTo>
                    <a:pt x="66" y="32"/>
                    <a:pt x="66" y="32"/>
                    <a:pt x="66" y="33"/>
                  </a:cubicBezTo>
                  <a:cubicBezTo>
                    <a:pt x="66" y="33"/>
                    <a:pt x="66" y="33"/>
                    <a:pt x="65" y="34"/>
                  </a:cubicBezTo>
                  <a:cubicBezTo>
                    <a:pt x="65" y="34"/>
                    <a:pt x="65" y="35"/>
                    <a:pt x="65" y="35"/>
                  </a:cubicBezTo>
                  <a:cubicBezTo>
                    <a:pt x="65" y="35"/>
                    <a:pt x="64" y="36"/>
                    <a:pt x="65" y="36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65" y="36"/>
                    <a:pt x="65" y="36"/>
                    <a:pt x="65" y="37"/>
                  </a:cubicBezTo>
                  <a:cubicBezTo>
                    <a:pt x="66" y="37"/>
                    <a:pt x="66" y="37"/>
                    <a:pt x="66" y="38"/>
                  </a:cubicBezTo>
                  <a:cubicBezTo>
                    <a:pt x="67" y="38"/>
                    <a:pt x="68" y="38"/>
                    <a:pt x="68" y="38"/>
                  </a:cubicBezTo>
                  <a:cubicBezTo>
                    <a:pt x="69" y="37"/>
                    <a:pt x="70" y="37"/>
                    <a:pt x="70" y="37"/>
                  </a:cubicBezTo>
                  <a:cubicBezTo>
                    <a:pt x="70" y="38"/>
                    <a:pt x="71" y="38"/>
                    <a:pt x="71" y="38"/>
                  </a:cubicBezTo>
                  <a:cubicBezTo>
                    <a:pt x="71" y="38"/>
                    <a:pt x="71" y="38"/>
                    <a:pt x="71" y="38"/>
                  </a:cubicBezTo>
                  <a:cubicBezTo>
                    <a:pt x="71" y="39"/>
                    <a:pt x="71" y="39"/>
                    <a:pt x="71" y="40"/>
                  </a:cubicBezTo>
                  <a:cubicBezTo>
                    <a:pt x="71" y="40"/>
                    <a:pt x="71" y="40"/>
                    <a:pt x="70" y="41"/>
                  </a:cubicBezTo>
                  <a:cubicBezTo>
                    <a:pt x="70" y="41"/>
                    <a:pt x="70" y="41"/>
                    <a:pt x="69" y="41"/>
                  </a:cubicBezTo>
                  <a:cubicBezTo>
                    <a:pt x="69" y="42"/>
                    <a:pt x="68" y="41"/>
                    <a:pt x="68" y="42"/>
                  </a:cubicBezTo>
                  <a:cubicBezTo>
                    <a:pt x="68" y="42"/>
                    <a:pt x="68" y="43"/>
                    <a:pt x="68" y="43"/>
                  </a:cubicBezTo>
                  <a:cubicBezTo>
                    <a:pt x="69" y="44"/>
                    <a:pt x="69" y="45"/>
                    <a:pt x="70" y="46"/>
                  </a:cubicBezTo>
                  <a:cubicBezTo>
                    <a:pt x="70" y="46"/>
                    <a:pt x="70" y="47"/>
                    <a:pt x="70" y="47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2" y="47"/>
                    <a:pt x="73" y="47"/>
                    <a:pt x="73" y="47"/>
                  </a:cubicBezTo>
                  <a:cubicBezTo>
                    <a:pt x="74" y="47"/>
                    <a:pt x="75" y="47"/>
                    <a:pt x="76" y="47"/>
                  </a:cubicBezTo>
                  <a:cubicBezTo>
                    <a:pt x="77" y="47"/>
                    <a:pt x="77" y="48"/>
                    <a:pt x="78" y="48"/>
                  </a:cubicBezTo>
                  <a:cubicBezTo>
                    <a:pt x="78" y="48"/>
                    <a:pt x="79" y="49"/>
                    <a:pt x="79" y="49"/>
                  </a:cubicBezTo>
                  <a:cubicBezTo>
                    <a:pt x="80" y="49"/>
                    <a:pt x="81" y="49"/>
                    <a:pt x="81" y="50"/>
                  </a:cubicBezTo>
                  <a:cubicBezTo>
                    <a:pt x="82" y="50"/>
                    <a:pt x="82" y="51"/>
                    <a:pt x="82" y="52"/>
                  </a:cubicBezTo>
                  <a:cubicBezTo>
                    <a:pt x="81" y="52"/>
                    <a:pt x="80" y="51"/>
                    <a:pt x="80" y="51"/>
                  </a:cubicBezTo>
                  <a:cubicBezTo>
                    <a:pt x="80" y="51"/>
                    <a:pt x="80" y="50"/>
                    <a:pt x="80" y="50"/>
                  </a:cubicBezTo>
                  <a:cubicBezTo>
                    <a:pt x="79" y="50"/>
                    <a:pt x="79" y="50"/>
                    <a:pt x="79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48"/>
                    <a:pt x="76" y="48"/>
                    <a:pt x="76" y="48"/>
                  </a:cubicBezTo>
                  <a:cubicBezTo>
                    <a:pt x="75" y="48"/>
                    <a:pt x="73" y="48"/>
                    <a:pt x="72" y="48"/>
                  </a:cubicBezTo>
                  <a:cubicBezTo>
                    <a:pt x="72" y="49"/>
                    <a:pt x="72" y="49"/>
                    <a:pt x="71" y="49"/>
                  </a:cubicBezTo>
                  <a:cubicBezTo>
                    <a:pt x="71" y="49"/>
                    <a:pt x="71" y="49"/>
                    <a:pt x="71" y="49"/>
                  </a:cubicBezTo>
                  <a:cubicBezTo>
                    <a:pt x="70" y="49"/>
                    <a:pt x="69" y="49"/>
                    <a:pt x="69" y="49"/>
                  </a:cubicBezTo>
                  <a:cubicBezTo>
                    <a:pt x="68" y="49"/>
                    <a:pt x="68" y="49"/>
                    <a:pt x="67" y="49"/>
                  </a:cubicBezTo>
                  <a:cubicBezTo>
                    <a:pt x="67" y="49"/>
                    <a:pt x="66" y="49"/>
                    <a:pt x="66" y="49"/>
                  </a:cubicBezTo>
                  <a:cubicBezTo>
                    <a:pt x="66" y="49"/>
                    <a:pt x="66" y="48"/>
                    <a:pt x="66" y="47"/>
                  </a:cubicBezTo>
                  <a:cubicBezTo>
                    <a:pt x="65" y="47"/>
                    <a:pt x="64" y="47"/>
                    <a:pt x="64" y="47"/>
                  </a:cubicBezTo>
                  <a:cubicBezTo>
                    <a:pt x="63" y="48"/>
                    <a:pt x="63" y="47"/>
                    <a:pt x="63" y="48"/>
                  </a:cubicBezTo>
                  <a:cubicBezTo>
                    <a:pt x="63" y="48"/>
                    <a:pt x="63" y="48"/>
                    <a:pt x="63" y="48"/>
                  </a:cubicBezTo>
                  <a:cubicBezTo>
                    <a:pt x="63" y="48"/>
                    <a:pt x="62" y="48"/>
                    <a:pt x="62" y="48"/>
                  </a:cubicBezTo>
                  <a:cubicBezTo>
                    <a:pt x="62" y="49"/>
                    <a:pt x="62" y="49"/>
                    <a:pt x="62" y="50"/>
                  </a:cubicBezTo>
                  <a:cubicBezTo>
                    <a:pt x="61" y="50"/>
                    <a:pt x="60" y="51"/>
                    <a:pt x="59" y="52"/>
                  </a:cubicBezTo>
                  <a:cubicBezTo>
                    <a:pt x="59" y="52"/>
                    <a:pt x="58" y="52"/>
                    <a:pt x="58" y="53"/>
                  </a:cubicBezTo>
                  <a:cubicBezTo>
                    <a:pt x="58" y="53"/>
                    <a:pt x="58" y="54"/>
                    <a:pt x="58" y="55"/>
                  </a:cubicBezTo>
                  <a:cubicBezTo>
                    <a:pt x="58" y="55"/>
                    <a:pt x="60" y="57"/>
                    <a:pt x="60" y="57"/>
                  </a:cubicBezTo>
                  <a:cubicBezTo>
                    <a:pt x="60" y="58"/>
                    <a:pt x="62" y="59"/>
                    <a:pt x="62" y="59"/>
                  </a:cubicBezTo>
                  <a:cubicBezTo>
                    <a:pt x="61" y="59"/>
                    <a:pt x="59" y="58"/>
                    <a:pt x="59" y="58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7" y="58"/>
                    <a:pt x="57" y="58"/>
                    <a:pt x="56" y="58"/>
                  </a:cubicBezTo>
                  <a:cubicBezTo>
                    <a:pt x="55" y="58"/>
                    <a:pt x="54" y="56"/>
                    <a:pt x="54" y="58"/>
                  </a:cubicBezTo>
                  <a:cubicBezTo>
                    <a:pt x="54" y="59"/>
                    <a:pt x="54" y="58"/>
                    <a:pt x="54" y="59"/>
                  </a:cubicBezTo>
                  <a:cubicBezTo>
                    <a:pt x="55" y="59"/>
                    <a:pt x="55" y="61"/>
                    <a:pt x="55" y="62"/>
                  </a:cubicBezTo>
                  <a:cubicBezTo>
                    <a:pt x="55" y="62"/>
                    <a:pt x="55" y="63"/>
                    <a:pt x="55" y="64"/>
                  </a:cubicBezTo>
                  <a:cubicBezTo>
                    <a:pt x="55" y="64"/>
                    <a:pt x="54" y="65"/>
                    <a:pt x="54" y="65"/>
                  </a:cubicBezTo>
                  <a:cubicBezTo>
                    <a:pt x="54" y="65"/>
                    <a:pt x="53" y="64"/>
                    <a:pt x="53" y="64"/>
                  </a:cubicBezTo>
                  <a:cubicBezTo>
                    <a:pt x="52" y="64"/>
                    <a:pt x="52" y="64"/>
                    <a:pt x="52" y="64"/>
                  </a:cubicBezTo>
                  <a:cubicBezTo>
                    <a:pt x="51" y="64"/>
                    <a:pt x="50" y="62"/>
                    <a:pt x="50" y="62"/>
                  </a:cubicBezTo>
                  <a:cubicBezTo>
                    <a:pt x="51" y="61"/>
                    <a:pt x="51" y="61"/>
                    <a:pt x="51" y="60"/>
                  </a:cubicBezTo>
                  <a:cubicBezTo>
                    <a:pt x="51" y="60"/>
                    <a:pt x="52" y="59"/>
                    <a:pt x="53" y="59"/>
                  </a:cubicBezTo>
                  <a:cubicBezTo>
                    <a:pt x="53" y="59"/>
                    <a:pt x="53" y="57"/>
                    <a:pt x="53" y="57"/>
                  </a:cubicBezTo>
                  <a:cubicBezTo>
                    <a:pt x="53" y="55"/>
                    <a:pt x="54" y="55"/>
                    <a:pt x="52" y="54"/>
                  </a:cubicBezTo>
                  <a:cubicBezTo>
                    <a:pt x="51" y="54"/>
                    <a:pt x="51" y="54"/>
                    <a:pt x="50" y="54"/>
                  </a:cubicBezTo>
                  <a:cubicBezTo>
                    <a:pt x="50" y="54"/>
                    <a:pt x="49" y="53"/>
                    <a:pt x="49" y="53"/>
                  </a:cubicBezTo>
                  <a:cubicBezTo>
                    <a:pt x="48" y="53"/>
                    <a:pt x="47" y="53"/>
                    <a:pt x="46" y="53"/>
                  </a:cubicBezTo>
                  <a:cubicBezTo>
                    <a:pt x="46" y="54"/>
                    <a:pt x="45" y="54"/>
                    <a:pt x="44" y="55"/>
                  </a:cubicBezTo>
                  <a:cubicBezTo>
                    <a:pt x="44" y="55"/>
                    <a:pt x="44" y="55"/>
                    <a:pt x="44" y="55"/>
                  </a:cubicBezTo>
                  <a:cubicBezTo>
                    <a:pt x="43" y="55"/>
                    <a:pt x="42" y="55"/>
                    <a:pt x="42" y="55"/>
                  </a:cubicBezTo>
                  <a:cubicBezTo>
                    <a:pt x="42" y="55"/>
                    <a:pt x="41" y="55"/>
                    <a:pt x="41" y="55"/>
                  </a:cubicBezTo>
                  <a:cubicBezTo>
                    <a:pt x="41" y="55"/>
                    <a:pt x="40" y="55"/>
                    <a:pt x="40" y="55"/>
                  </a:cubicBezTo>
                  <a:cubicBezTo>
                    <a:pt x="40" y="55"/>
                    <a:pt x="40" y="55"/>
                    <a:pt x="39" y="55"/>
                  </a:cubicBezTo>
                  <a:cubicBezTo>
                    <a:pt x="39" y="56"/>
                    <a:pt x="38" y="56"/>
                    <a:pt x="37" y="56"/>
                  </a:cubicBezTo>
                  <a:cubicBezTo>
                    <a:pt x="37" y="56"/>
                    <a:pt x="36" y="56"/>
                    <a:pt x="36" y="56"/>
                  </a:cubicBezTo>
                  <a:cubicBezTo>
                    <a:pt x="35" y="56"/>
                    <a:pt x="34" y="56"/>
                    <a:pt x="33" y="56"/>
                  </a:cubicBezTo>
                  <a:cubicBezTo>
                    <a:pt x="32" y="56"/>
                    <a:pt x="30" y="56"/>
                    <a:pt x="29" y="57"/>
                  </a:cubicBezTo>
                  <a:cubicBezTo>
                    <a:pt x="29" y="57"/>
                    <a:pt x="29" y="58"/>
                    <a:pt x="28" y="58"/>
                  </a:cubicBezTo>
                  <a:cubicBezTo>
                    <a:pt x="28" y="59"/>
                    <a:pt x="27" y="59"/>
                    <a:pt x="28" y="60"/>
                  </a:cubicBezTo>
                  <a:cubicBezTo>
                    <a:pt x="27" y="60"/>
                    <a:pt x="27" y="62"/>
                    <a:pt x="27" y="62"/>
                  </a:cubicBezTo>
                  <a:cubicBezTo>
                    <a:pt x="27" y="62"/>
                    <a:pt x="27" y="63"/>
                    <a:pt x="27" y="63"/>
                  </a:cubicBezTo>
                  <a:cubicBezTo>
                    <a:pt x="26" y="63"/>
                    <a:pt x="25" y="63"/>
                    <a:pt x="25" y="63"/>
                  </a:cubicBezTo>
                  <a:cubicBezTo>
                    <a:pt x="24" y="64"/>
                    <a:pt x="25" y="66"/>
                    <a:pt x="26" y="67"/>
                  </a:cubicBezTo>
                  <a:cubicBezTo>
                    <a:pt x="26" y="68"/>
                    <a:pt x="26" y="69"/>
                    <a:pt x="27" y="70"/>
                  </a:cubicBezTo>
                  <a:cubicBezTo>
                    <a:pt x="27" y="70"/>
                    <a:pt x="27" y="70"/>
                    <a:pt x="28" y="70"/>
                  </a:cubicBezTo>
                  <a:cubicBezTo>
                    <a:pt x="28" y="69"/>
                    <a:pt x="29" y="69"/>
                    <a:pt x="29" y="70"/>
                  </a:cubicBezTo>
                  <a:cubicBezTo>
                    <a:pt x="30" y="71"/>
                    <a:pt x="29" y="72"/>
                    <a:pt x="29" y="73"/>
                  </a:cubicBezTo>
                  <a:cubicBezTo>
                    <a:pt x="29" y="74"/>
                    <a:pt x="29" y="75"/>
                    <a:pt x="29" y="77"/>
                  </a:cubicBezTo>
                  <a:cubicBezTo>
                    <a:pt x="29" y="77"/>
                    <a:pt x="29" y="78"/>
                    <a:pt x="29" y="78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0"/>
                    <a:pt x="29" y="82"/>
                    <a:pt x="29" y="82"/>
                  </a:cubicBezTo>
                  <a:cubicBezTo>
                    <a:pt x="29" y="84"/>
                    <a:pt x="29" y="85"/>
                    <a:pt x="29" y="86"/>
                  </a:cubicBezTo>
                  <a:cubicBezTo>
                    <a:pt x="28" y="86"/>
                    <a:pt x="28" y="87"/>
                    <a:pt x="27" y="87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7" y="91"/>
                    <a:pt x="27" y="92"/>
                  </a:cubicBezTo>
                  <a:cubicBezTo>
                    <a:pt x="27" y="93"/>
                    <a:pt x="25" y="93"/>
                    <a:pt x="25" y="93"/>
                  </a:cubicBezTo>
                  <a:cubicBezTo>
                    <a:pt x="24" y="93"/>
                    <a:pt x="24" y="94"/>
                    <a:pt x="24" y="94"/>
                  </a:cubicBezTo>
                  <a:cubicBezTo>
                    <a:pt x="23" y="95"/>
                    <a:pt x="22" y="94"/>
                    <a:pt x="22" y="94"/>
                  </a:cubicBezTo>
                  <a:cubicBezTo>
                    <a:pt x="21" y="94"/>
                    <a:pt x="21" y="94"/>
                    <a:pt x="21" y="95"/>
                  </a:cubicBezTo>
                  <a:cubicBezTo>
                    <a:pt x="21" y="95"/>
                    <a:pt x="20" y="95"/>
                    <a:pt x="20" y="95"/>
                  </a:cubicBezTo>
                  <a:cubicBezTo>
                    <a:pt x="19" y="96"/>
                    <a:pt x="18" y="96"/>
                    <a:pt x="18" y="96"/>
                  </a:cubicBezTo>
                  <a:cubicBezTo>
                    <a:pt x="17" y="96"/>
                    <a:pt x="16" y="95"/>
                    <a:pt x="16" y="96"/>
                  </a:cubicBezTo>
                  <a:cubicBezTo>
                    <a:pt x="15" y="96"/>
                    <a:pt x="15" y="96"/>
                    <a:pt x="14" y="96"/>
                  </a:cubicBezTo>
                  <a:cubicBezTo>
                    <a:pt x="14" y="97"/>
                    <a:pt x="14" y="97"/>
                    <a:pt x="14" y="97"/>
                  </a:cubicBezTo>
                  <a:cubicBezTo>
                    <a:pt x="15" y="98"/>
                    <a:pt x="15" y="98"/>
                    <a:pt x="15" y="98"/>
                  </a:cubicBezTo>
                  <a:cubicBezTo>
                    <a:pt x="16" y="98"/>
                    <a:pt x="16" y="99"/>
                    <a:pt x="16" y="99"/>
                  </a:cubicBezTo>
                  <a:cubicBezTo>
                    <a:pt x="17" y="99"/>
                    <a:pt x="17" y="99"/>
                    <a:pt x="17" y="100"/>
                  </a:cubicBezTo>
                  <a:cubicBezTo>
                    <a:pt x="16" y="104"/>
                    <a:pt x="23" y="104"/>
                    <a:pt x="24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5"/>
                    <a:pt x="25" y="105"/>
                    <a:pt x="25" y="105"/>
                  </a:cubicBezTo>
                  <a:cubicBezTo>
                    <a:pt x="25" y="106"/>
                    <a:pt x="26" y="106"/>
                    <a:pt x="26" y="106"/>
                  </a:cubicBezTo>
                  <a:cubicBezTo>
                    <a:pt x="26" y="107"/>
                    <a:pt x="26" y="107"/>
                    <a:pt x="26" y="108"/>
                  </a:cubicBezTo>
                  <a:cubicBezTo>
                    <a:pt x="26" y="108"/>
                    <a:pt x="25" y="109"/>
                    <a:pt x="25" y="109"/>
                  </a:cubicBezTo>
                  <a:cubicBezTo>
                    <a:pt x="25" y="110"/>
                    <a:pt x="25" y="111"/>
                    <a:pt x="25" y="112"/>
                  </a:cubicBezTo>
                  <a:cubicBezTo>
                    <a:pt x="24" y="112"/>
                    <a:pt x="24" y="113"/>
                    <a:pt x="23" y="113"/>
                  </a:cubicBezTo>
                  <a:cubicBezTo>
                    <a:pt x="23" y="113"/>
                    <a:pt x="22" y="114"/>
                    <a:pt x="22" y="114"/>
                  </a:cubicBezTo>
                  <a:cubicBezTo>
                    <a:pt x="21" y="115"/>
                    <a:pt x="20" y="115"/>
                    <a:pt x="20" y="116"/>
                  </a:cubicBezTo>
                  <a:cubicBezTo>
                    <a:pt x="20" y="117"/>
                    <a:pt x="19" y="117"/>
                    <a:pt x="19" y="117"/>
                  </a:cubicBezTo>
                  <a:cubicBezTo>
                    <a:pt x="19" y="117"/>
                    <a:pt x="19" y="117"/>
                    <a:pt x="19" y="117"/>
                  </a:cubicBezTo>
                  <a:cubicBezTo>
                    <a:pt x="18" y="117"/>
                    <a:pt x="18" y="118"/>
                    <a:pt x="18" y="118"/>
                  </a:cubicBezTo>
                  <a:cubicBezTo>
                    <a:pt x="18" y="119"/>
                    <a:pt x="18" y="119"/>
                    <a:pt x="18" y="119"/>
                  </a:cubicBezTo>
                  <a:cubicBezTo>
                    <a:pt x="18" y="120"/>
                    <a:pt x="18" y="121"/>
                    <a:pt x="18" y="121"/>
                  </a:cubicBezTo>
                  <a:cubicBezTo>
                    <a:pt x="19" y="121"/>
                    <a:pt x="19" y="121"/>
                    <a:pt x="19" y="122"/>
                  </a:cubicBezTo>
                  <a:cubicBezTo>
                    <a:pt x="19" y="123"/>
                    <a:pt x="19" y="123"/>
                    <a:pt x="18" y="123"/>
                  </a:cubicBezTo>
                  <a:cubicBezTo>
                    <a:pt x="17" y="124"/>
                    <a:pt x="16" y="125"/>
                    <a:pt x="15" y="125"/>
                  </a:cubicBezTo>
                  <a:cubicBezTo>
                    <a:pt x="15" y="125"/>
                    <a:pt x="14" y="125"/>
                    <a:pt x="13" y="126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2" y="126"/>
                    <a:pt x="11" y="126"/>
                  </a:cubicBezTo>
                  <a:cubicBezTo>
                    <a:pt x="11" y="126"/>
                    <a:pt x="10" y="126"/>
                    <a:pt x="9" y="126"/>
                  </a:cubicBezTo>
                  <a:cubicBezTo>
                    <a:pt x="9" y="126"/>
                    <a:pt x="9" y="126"/>
                    <a:pt x="8" y="126"/>
                  </a:cubicBezTo>
                  <a:cubicBezTo>
                    <a:pt x="7" y="126"/>
                    <a:pt x="7" y="125"/>
                    <a:pt x="6" y="125"/>
                  </a:cubicBezTo>
                  <a:cubicBezTo>
                    <a:pt x="5" y="125"/>
                    <a:pt x="3" y="125"/>
                    <a:pt x="3" y="126"/>
                  </a:cubicBezTo>
                  <a:cubicBezTo>
                    <a:pt x="3" y="126"/>
                    <a:pt x="3" y="127"/>
                    <a:pt x="3" y="127"/>
                  </a:cubicBezTo>
                  <a:cubicBezTo>
                    <a:pt x="3" y="127"/>
                    <a:pt x="2" y="127"/>
                    <a:pt x="1" y="127"/>
                  </a:cubicBezTo>
                  <a:cubicBezTo>
                    <a:pt x="0" y="127"/>
                    <a:pt x="0" y="128"/>
                    <a:pt x="0" y="129"/>
                  </a:cubicBezTo>
                  <a:cubicBezTo>
                    <a:pt x="0" y="129"/>
                    <a:pt x="0" y="130"/>
                    <a:pt x="0" y="130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32"/>
                    <a:pt x="2" y="132"/>
                    <a:pt x="2" y="133"/>
                  </a:cubicBezTo>
                  <a:cubicBezTo>
                    <a:pt x="3" y="134"/>
                    <a:pt x="2" y="135"/>
                    <a:pt x="3" y="135"/>
                  </a:cubicBezTo>
                  <a:cubicBezTo>
                    <a:pt x="3" y="136"/>
                    <a:pt x="4" y="136"/>
                    <a:pt x="4" y="136"/>
                  </a:cubicBezTo>
                  <a:cubicBezTo>
                    <a:pt x="4" y="137"/>
                    <a:pt x="5" y="137"/>
                    <a:pt x="4" y="137"/>
                  </a:cubicBezTo>
                  <a:cubicBezTo>
                    <a:pt x="5" y="137"/>
                    <a:pt x="5" y="138"/>
                    <a:pt x="5" y="138"/>
                  </a:cubicBezTo>
                  <a:cubicBezTo>
                    <a:pt x="5" y="139"/>
                    <a:pt x="5" y="139"/>
                    <a:pt x="5" y="139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5" y="141"/>
                    <a:pt x="6" y="142"/>
                    <a:pt x="6" y="143"/>
                  </a:cubicBezTo>
                  <a:cubicBezTo>
                    <a:pt x="6" y="144"/>
                    <a:pt x="6" y="144"/>
                    <a:pt x="6" y="145"/>
                  </a:cubicBezTo>
                  <a:cubicBezTo>
                    <a:pt x="6" y="146"/>
                    <a:pt x="6" y="145"/>
                    <a:pt x="6" y="146"/>
                  </a:cubicBezTo>
                  <a:cubicBezTo>
                    <a:pt x="5" y="146"/>
                    <a:pt x="5" y="146"/>
                    <a:pt x="5" y="147"/>
                  </a:cubicBezTo>
                  <a:cubicBezTo>
                    <a:pt x="5" y="147"/>
                    <a:pt x="4" y="147"/>
                    <a:pt x="4" y="148"/>
                  </a:cubicBezTo>
                  <a:cubicBezTo>
                    <a:pt x="3" y="149"/>
                    <a:pt x="4" y="150"/>
                    <a:pt x="4" y="151"/>
                  </a:cubicBezTo>
                  <a:cubicBezTo>
                    <a:pt x="3" y="151"/>
                    <a:pt x="3" y="151"/>
                    <a:pt x="3" y="152"/>
                  </a:cubicBezTo>
                  <a:cubicBezTo>
                    <a:pt x="3" y="152"/>
                    <a:pt x="3" y="152"/>
                    <a:pt x="3" y="152"/>
                  </a:cubicBezTo>
                  <a:cubicBezTo>
                    <a:pt x="4" y="152"/>
                    <a:pt x="3" y="153"/>
                    <a:pt x="4" y="153"/>
                  </a:cubicBezTo>
                  <a:cubicBezTo>
                    <a:pt x="4" y="153"/>
                    <a:pt x="4" y="153"/>
                    <a:pt x="4" y="154"/>
                  </a:cubicBezTo>
                  <a:cubicBezTo>
                    <a:pt x="3" y="154"/>
                    <a:pt x="3" y="154"/>
                    <a:pt x="3" y="155"/>
                  </a:cubicBezTo>
                  <a:cubicBezTo>
                    <a:pt x="2" y="155"/>
                    <a:pt x="2" y="155"/>
                    <a:pt x="2" y="155"/>
                  </a:cubicBezTo>
                  <a:cubicBezTo>
                    <a:pt x="1" y="156"/>
                    <a:pt x="1" y="156"/>
                    <a:pt x="1" y="156"/>
                  </a:cubicBezTo>
                  <a:cubicBezTo>
                    <a:pt x="1" y="157"/>
                    <a:pt x="0" y="158"/>
                    <a:pt x="1" y="158"/>
                  </a:cubicBezTo>
                  <a:cubicBezTo>
                    <a:pt x="1" y="158"/>
                    <a:pt x="1" y="158"/>
                    <a:pt x="1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2" y="158"/>
                  </a:cubicBezTo>
                  <a:cubicBezTo>
                    <a:pt x="2" y="158"/>
                    <a:pt x="2" y="158"/>
                    <a:pt x="3" y="159"/>
                  </a:cubicBezTo>
                  <a:cubicBezTo>
                    <a:pt x="3" y="159"/>
                    <a:pt x="3" y="159"/>
                    <a:pt x="3" y="159"/>
                  </a:cubicBezTo>
                  <a:cubicBezTo>
                    <a:pt x="3" y="160"/>
                    <a:pt x="3" y="161"/>
                    <a:pt x="3" y="161"/>
                  </a:cubicBezTo>
                  <a:cubicBezTo>
                    <a:pt x="3" y="162"/>
                    <a:pt x="3" y="163"/>
                    <a:pt x="3" y="163"/>
                  </a:cubicBezTo>
                  <a:cubicBezTo>
                    <a:pt x="2" y="164"/>
                    <a:pt x="3" y="164"/>
                    <a:pt x="3" y="164"/>
                  </a:cubicBezTo>
                  <a:cubicBezTo>
                    <a:pt x="3" y="164"/>
                    <a:pt x="2" y="164"/>
                    <a:pt x="2" y="165"/>
                  </a:cubicBezTo>
                  <a:cubicBezTo>
                    <a:pt x="2" y="165"/>
                    <a:pt x="2" y="165"/>
                    <a:pt x="2" y="166"/>
                  </a:cubicBezTo>
                  <a:cubicBezTo>
                    <a:pt x="2" y="166"/>
                    <a:pt x="2" y="166"/>
                    <a:pt x="2" y="16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2" y="168"/>
                    <a:pt x="2" y="168"/>
                    <a:pt x="1" y="168"/>
                  </a:cubicBezTo>
                  <a:cubicBezTo>
                    <a:pt x="1" y="168"/>
                    <a:pt x="1" y="168"/>
                    <a:pt x="1" y="169"/>
                  </a:cubicBezTo>
                  <a:cubicBezTo>
                    <a:pt x="1" y="169"/>
                    <a:pt x="1" y="169"/>
                    <a:pt x="1" y="169"/>
                  </a:cubicBezTo>
                  <a:cubicBezTo>
                    <a:pt x="1" y="169"/>
                    <a:pt x="1" y="170"/>
                    <a:pt x="1" y="170"/>
                  </a:cubicBezTo>
                  <a:cubicBezTo>
                    <a:pt x="2" y="170"/>
                    <a:pt x="2" y="170"/>
                    <a:pt x="2" y="171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2" y="171"/>
                    <a:pt x="2" y="172"/>
                    <a:pt x="2" y="172"/>
                  </a:cubicBezTo>
                  <a:cubicBezTo>
                    <a:pt x="2" y="173"/>
                    <a:pt x="2" y="174"/>
                    <a:pt x="2" y="175"/>
                  </a:cubicBezTo>
                  <a:cubicBezTo>
                    <a:pt x="3" y="176"/>
                    <a:pt x="3" y="176"/>
                    <a:pt x="4" y="176"/>
                  </a:cubicBezTo>
                  <a:cubicBezTo>
                    <a:pt x="5" y="177"/>
                    <a:pt x="5" y="177"/>
                    <a:pt x="5" y="177"/>
                  </a:cubicBezTo>
                  <a:cubicBezTo>
                    <a:pt x="6" y="177"/>
                    <a:pt x="6" y="178"/>
                    <a:pt x="7" y="178"/>
                  </a:cubicBezTo>
                  <a:cubicBezTo>
                    <a:pt x="7" y="178"/>
                    <a:pt x="7" y="178"/>
                    <a:pt x="7" y="178"/>
                  </a:cubicBezTo>
                  <a:cubicBezTo>
                    <a:pt x="8" y="178"/>
                    <a:pt x="9" y="178"/>
                    <a:pt x="9" y="179"/>
                  </a:cubicBezTo>
                  <a:cubicBezTo>
                    <a:pt x="9" y="180"/>
                    <a:pt x="9" y="181"/>
                    <a:pt x="9" y="181"/>
                  </a:cubicBezTo>
                  <a:cubicBezTo>
                    <a:pt x="9" y="182"/>
                    <a:pt x="9" y="183"/>
                    <a:pt x="8" y="183"/>
                  </a:cubicBezTo>
                  <a:cubicBezTo>
                    <a:pt x="8" y="184"/>
                    <a:pt x="7" y="185"/>
                    <a:pt x="7" y="186"/>
                  </a:cubicBezTo>
                  <a:cubicBezTo>
                    <a:pt x="7" y="186"/>
                    <a:pt x="6" y="186"/>
                    <a:pt x="6" y="186"/>
                  </a:cubicBezTo>
                  <a:cubicBezTo>
                    <a:pt x="6" y="186"/>
                    <a:pt x="6" y="186"/>
                    <a:pt x="6" y="186"/>
                  </a:cubicBezTo>
                  <a:cubicBezTo>
                    <a:pt x="6" y="186"/>
                    <a:pt x="5" y="187"/>
                    <a:pt x="5" y="188"/>
                  </a:cubicBezTo>
                  <a:cubicBezTo>
                    <a:pt x="5" y="188"/>
                    <a:pt x="5" y="188"/>
                    <a:pt x="5" y="188"/>
                  </a:cubicBezTo>
                  <a:cubicBezTo>
                    <a:pt x="5" y="189"/>
                    <a:pt x="5" y="189"/>
                    <a:pt x="5" y="190"/>
                  </a:cubicBezTo>
                  <a:cubicBezTo>
                    <a:pt x="4" y="191"/>
                    <a:pt x="4" y="192"/>
                    <a:pt x="4" y="193"/>
                  </a:cubicBezTo>
                  <a:cubicBezTo>
                    <a:pt x="4" y="193"/>
                    <a:pt x="5" y="194"/>
                    <a:pt x="5" y="195"/>
                  </a:cubicBezTo>
                  <a:cubicBezTo>
                    <a:pt x="5" y="195"/>
                    <a:pt x="5" y="196"/>
                    <a:pt x="5" y="196"/>
                  </a:cubicBezTo>
                  <a:cubicBezTo>
                    <a:pt x="5" y="197"/>
                    <a:pt x="6" y="198"/>
                    <a:pt x="6" y="198"/>
                  </a:cubicBezTo>
                  <a:cubicBezTo>
                    <a:pt x="7" y="199"/>
                    <a:pt x="7" y="200"/>
                    <a:pt x="7" y="200"/>
                  </a:cubicBezTo>
                  <a:cubicBezTo>
                    <a:pt x="8" y="200"/>
                    <a:pt x="8" y="200"/>
                    <a:pt x="8" y="201"/>
                  </a:cubicBezTo>
                  <a:cubicBezTo>
                    <a:pt x="9" y="201"/>
                    <a:pt x="9" y="202"/>
                    <a:pt x="9" y="202"/>
                  </a:cubicBezTo>
                  <a:cubicBezTo>
                    <a:pt x="10" y="203"/>
                    <a:pt x="11" y="203"/>
                    <a:pt x="11" y="203"/>
                  </a:cubicBezTo>
                  <a:cubicBezTo>
                    <a:pt x="12" y="204"/>
                    <a:pt x="12" y="204"/>
                    <a:pt x="13" y="204"/>
                  </a:cubicBezTo>
                  <a:cubicBezTo>
                    <a:pt x="14" y="204"/>
                    <a:pt x="15" y="204"/>
                    <a:pt x="15" y="205"/>
                  </a:cubicBezTo>
                  <a:cubicBezTo>
                    <a:pt x="14" y="205"/>
                    <a:pt x="13" y="206"/>
                    <a:pt x="12" y="206"/>
                  </a:cubicBezTo>
                  <a:cubicBezTo>
                    <a:pt x="11" y="207"/>
                    <a:pt x="11" y="207"/>
                    <a:pt x="11" y="208"/>
                  </a:cubicBezTo>
                  <a:cubicBezTo>
                    <a:pt x="10" y="208"/>
                    <a:pt x="10" y="209"/>
                    <a:pt x="10" y="210"/>
                  </a:cubicBezTo>
                  <a:cubicBezTo>
                    <a:pt x="9" y="211"/>
                    <a:pt x="8" y="213"/>
                    <a:pt x="8" y="215"/>
                  </a:cubicBezTo>
                  <a:cubicBezTo>
                    <a:pt x="8" y="215"/>
                    <a:pt x="8" y="215"/>
                    <a:pt x="8" y="215"/>
                  </a:cubicBezTo>
                  <a:cubicBezTo>
                    <a:pt x="11" y="216"/>
                    <a:pt x="13" y="217"/>
                    <a:pt x="14" y="219"/>
                  </a:cubicBezTo>
                  <a:cubicBezTo>
                    <a:pt x="15" y="220"/>
                    <a:pt x="16" y="220"/>
                    <a:pt x="16" y="221"/>
                  </a:cubicBezTo>
                  <a:cubicBezTo>
                    <a:pt x="16" y="222"/>
                    <a:pt x="16" y="222"/>
                    <a:pt x="16" y="222"/>
                  </a:cubicBezTo>
                  <a:cubicBezTo>
                    <a:pt x="17" y="224"/>
                    <a:pt x="17" y="225"/>
                    <a:pt x="19" y="225"/>
                  </a:cubicBezTo>
                  <a:cubicBezTo>
                    <a:pt x="21" y="225"/>
                    <a:pt x="22" y="224"/>
                    <a:pt x="23" y="223"/>
                  </a:cubicBezTo>
                  <a:cubicBezTo>
                    <a:pt x="25" y="223"/>
                    <a:pt x="26" y="223"/>
                    <a:pt x="27" y="223"/>
                  </a:cubicBezTo>
                  <a:cubicBezTo>
                    <a:pt x="31" y="223"/>
                    <a:pt x="33" y="222"/>
                    <a:pt x="36" y="224"/>
                  </a:cubicBezTo>
                  <a:cubicBezTo>
                    <a:pt x="37" y="225"/>
                    <a:pt x="37" y="227"/>
                    <a:pt x="38" y="228"/>
                  </a:cubicBezTo>
                  <a:cubicBezTo>
                    <a:pt x="38" y="228"/>
                    <a:pt x="39" y="228"/>
                    <a:pt x="39" y="228"/>
                  </a:cubicBezTo>
                  <a:cubicBezTo>
                    <a:pt x="39" y="228"/>
                    <a:pt x="39" y="228"/>
                    <a:pt x="39" y="229"/>
                  </a:cubicBezTo>
                  <a:cubicBezTo>
                    <a:pt x="41" y="229"/>
                    <a:pt x="43" y="229"/>
                    <a:pt x="44" y="229"/>
                  </a:cubicBezTo>
                  <a:cubicBezTo>
                    <a:pt x="46" y="229"/>
                    <a:pt x="47" y="228"/>
                    <a:pt x="48" y="229"/>
                  </a:cubicBezTo>
                  <a:cubicBezTo>
                    <a:pt x="48" y="229"/>
                    <a:pt x="49" y="230"/>
                    <a:pt x="49" y="230"/>
                  </a:cubicBezTo>
                  <a:cubicBezTo>
                    <a:pt x="50" y="230"/>
                    <a:pt x="50" y="230"/>
                    <a:pt x="50" y="230"/>
                  </a:cubicBezTo>
                  <a:cubicBezTo>
                    <a:pt x="52" y="231"/>
                    <a:pt x="52" y="231"/>
                    <a:pt x="53" y="232"/>
                  </a:cubicBezTo>
                  <a:cubicBezTo>
                    <a:pt x="54" y="232"/>
                    <a:pt x="54" y="234"/>
                    <a:pt x="53" y="235"/>
                  </a:cubicBezTo>
                  <a:cubicBezTo>
                    <a:pt x="53" y="237"/>
                    <a:pt x="51" y="239"/>
                    <a:pt x="50" y="240"/>
                  </a:cubicBezTo>
                  <a:cubicBezTo>
                    <a:pt x="48" y="242"/>
                    <a:pt x="47" y="243"/>
                    <a:pt x="46" y="245"/>
                  </a:cubicBezTo>
                  <a:cubicBezTo>
                    <a:pt x="46" y="246"/>
                    <a:pt x="46" y="247"/>
                    <a:pt x="45" y="248"/>
                  </a:cubicBezTo>
                  <a:cubicBezTo>
                    <a:pt x="44" y="248"/>
                    <a:pt x="43" y="248"/>
                    <a:pt x="43" y="249"/>
                  </a:cubicBezTo>
                  <a:cubicBezTo>
                    <a:pt x="42" y="251"/>
                    <a:pt x="42" y="253"/>
                    <a:pt x="42" y="255"/>
                  </a:cubicBezTo>
                  <a:cubicBezTo>
                    <a:pt x="41" y="258"/>
                    <a:pt x="42" y="260"/>
                    <a:pt x="40" y="262"/>
                  </a:cubicBezTo>
                  <a:cubicBezTo>
                    <a:pt x="38" y="264"/>
                    <a:pt x="39" y="266"/>
                    <a:pt x="39" y="269"/>
                  </a:cubicBezTo>
                  <a:cubicBezTo>
                    <a:pt x="39" y="272"/>
                    <a:pt x="39" y="276"/>
                    <a:pt x="39" y="279"/>
                  </a:cubicBezTo>
                  <a:cubicBezTo>
                    <a:pt x="39" y="280"/>
                    <a:pt x="39" y="281"/>
                    <a:pt x="40" y="281"/>
                  </a:cubicBezTo>
                  <a:cubicBezTo>
                    <a:pt x="40" y="281"/>
                    <a:pt x="40" y="281"/>
                    <a:pt x="40" y="281"/>
                  </a:cubicBezTo>
                  <a:cubicBezTo>
                    <a:pt x="40" y="281"/>
                    <a:pt x="40" y="282"/>
                    <a:pt x="40" y="282"/>
                  </a:cubicBezTo>
                  <a:cubicBezTo>
                    <a:pt x="41" y="282"/>
                    <a:pt x="41" y="282"/>
                    <a:pt x="41" y="282"/>
                  </a:cubicBezTo>
                  <a:cubicBezTo>
                    <a:pt x="41" y="282"/>
                    <a:pt x="41" y="283"/>
                    <a:pt x="42" y="283"/>
                  </a:cubicBezTo>
                  <a:cubicBezTo>
                    <a:pt x="43" y="283"/>
                    <a:pt x="44" y="283"/>
                    <a:pt x="45" y="282"/>
                  </a:cubicBezTo>
                  <a:cubicBezTo>
                    <a:pt x="46" y="282"/>
                    <a:pt x="46" y="282"/>
                    <a:pt x="47" y="282"/>
                  </a:cubicBezTo>
                  <a:cubicBezTo>
                    <a:pt x="47" y="282"/>
                    <a:pt x="47" y="282"/>
                    <a:pt x="48" y="282"/>
                  </a:cubicBezTo>
                  <a:cubicBezTo>
                    <a:pt x="49" y="282"/>
                    <a:pt x="49" y="282"/>
                    <a:pt x="50" y="281"/>
                  </a:cubicBezTo>
                  <a:cubicBezTo>
                    <a:pt x="51" y="281"/>
                    <a:pt x="51" y="281"/>
                    <a:pt x="51" y="280"/>
                  </a:cubicBezTo>
                  <a:cubicBezTo>
                    <a:pt x="51" y="280"/>
                    <a:pt x="51" y="280"/>
                    <a:pt x="51" y="279"/>
                  </a:cubicBezTo>
                  <a:cubicBezTo>
                    <a:pt x="51" y="279"/>
                    <a:pt x="52" y="278"/>
                    <a:pt x="52" y="278"/>
                  </a:cubicBezTo>
                  <a:cubicBezTo>
                    <a:pt x="53" y="278"/>
                    <a:pt x="53" y="279"/>
                    <a:pt x="53" y="280"/>
                  </a:cubicBezTo>
                  <a:cubicBezTo>
                    <a:pt x="53" y="280"/>
                    <a:pt x="54" y="281"/>
                    <a:pt x="54" y="281"/>
                  </a:cubicBezTo>
                  <a:cubicBezTo>
                    <a:pt x="56" y="280"/>
                    <a:pt x="56" y="279"/>
                    <a:pt x="56" y="278"/>
                  </a:cubicBezTo>
                  <a:cubicBezTo>
                    <a:pt x="56" y="277"/>
                    <a:pt x="56" y="275"/>
                    <a:pt x="57" y="275"/>
                  </a:cubicBezTo>
                  <a:cubicBezTo>
                    <a:pt x="58" y="274"/>
                    <a:pt x="59" y="274"/>
                    <a:pt x="60" y="274"/>
                  </a:cubicBezTo>
                  <a:cubicBezTo>
                    <a:pt x="60" y="274"/>
                    <a:pt x="61" y="274"/>
                    <a:pt x="61" y="274"/>
                  </a:cubicBezTo>
                  <a:cubicBezTo>
                    <a:pt x="61" y="274"/>
                    <a:pt x="61" y="275"/>
                    <a:pt x="62" y="275"/>
                  </a:cubicBezTo>
                  <a:cubicBezTo>
                    <a:pt x="62" y="275"/>
                    <a:pt x="62" y="275"/>
                    <a:pt x="63" y="275"/>
                  </a:cubicBezTo>
                  <a:cubicBezTo>
                    <a:pt x="63" y="275"/>
                    <a:pt x="63" y="275"/>
                    <a:pt x="64" y="275"/>
                  </a:cubicBezTo>
                  <a:cubicBezTo>
                    <a:pt x="64" y="276"/>
                    <a:pt x="65" y="276"/>
                    <a:pt x="66" y="276"/>
                  </a:cubicBezTo>
                  <a:cubicBezTo>
                    <a:pt x="66" y="277"/>
                    <a:pt x="67" y="277"/>
                    <a:pt x="67" y="277"/>
                  </a:cubicBezTo>
                  <a:cubicBezTo>
                    <a:pt x="68" y="278"/>
                    <a:pt x="68" y="278"/>
                    <a:pt x="70" y="278"/>
                  </a:cubicBezTo>
                  <a:cubicBezTo>
                    <a:pt x="70" y="278"/>
                    <a:pt x="71" y="278"/>
                    <a:pt x="72" y="277"/>
                  </a:cubicBezTo>
                  <a:cubicBezTo>
                    <a:pt x="72" y="277"/>
                    <a:pt x="73" y="277"/>
                    <a:pt x="73" y="277"/>
                  </a:cubicBezTo>
                  <a:cubicBezTo>
                    <a:pt x="74" y="277"/>
                    <a:pt x="74" y="277"/>
                    <a:pt x="74" y="278"/>
                  </a:cubicBezTo>
                  <a:cubicBezTo>
                    <a:pt x="74" y="278"/>
                    <a:pt x="75" y="278"/>
                    <a:pt x="75" y="279"/>
                  </a:cubicBezTo>
                  <a:cubicBezTo>
                    <a:pt x="75" y="279"/>
                    <a:pt x="76" y="279"/>
                    <a:pt x="77" y="279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8" y="280"/>
                    <a:pt x="78" y="280"/>
                    <a:pt x="79" y="281"/>
                  </a:cubicBezTo>
                  <a:cubicBezTo>
                    <a:pt x="80" y="281"/>
                    <a:pt x="80" y="281"/>
                    <a:pt x="81" y="281"/>
                  </a:cubicBezTo>
                  <a:cubicBezTo>
                    <a:pt x="81" y="281"/>
                    <a:pt x="82" y="281"/>
                    <a:pt x="82" y="281"/>
                  </a:cubicBezTo>
                  <a:cubicBezTo>
                    <a:pt x="83" y="281"/>
                    <a:pt x="83" y="281"/>
                    <a:pt x="84" y="281"/>
                  </a:cubicBezTo>
                  <a:cubicBezTo>
                    <a:pt x="84" y="281"/>
                    <a:pt x="84" y="281"/>
                    <a:pt x="84" y="281"/>
                  </a:cubicBezTo>
                  <a:cubicBezTo>
                    <a:pt x="84" y="282"/>
                    <a:pt x="85" y="282"/>
                    <a:pt x="85" y="282"/>
                  </a:cubicBezTo>
                  <a:cubicBezTo>
                    <a:pt x="86" y="281"/>
                    <a:pt x="88" y="281"/>
                    <a:pt x="89" y="281"/>
                  </a:cubicBezTo>
                  <a:cubicBezTo>
                    <a:pt x="90" y="281"/>
                    <a:pt x="90" y="281"/>
                    <a:pt x="91" y="282"/>
                  </a:cubicBezTo>
                  <a:cubicBezTo>
                    <a:pt x="92" y="282"/>
                    <a:pt x="92" y="283"/>
                    <a:pt x="92" y="284"/>
                  </a:cubicBezTo>
                  <a:cubicBezTo>
                    <a:pt x="92" y="285"/>
                    <a:pt x="93" y="285"/>
                    <a:pt x="93" y="285"/>
                  </a:cubicBezTo>
                  <a:cubicBezTo>
                    <a:pt x="94" y="285"/>
                    <a:pt x="95" y="285"/>
                    <a:pt x="95" y="285"/>
                  </a:cubicBezTo>
                  <a:cubicBezTo>
                    <a:pt x="95" y="285"/>
                    <a:pt x="95" y="285"/>
                    <a:pt x="95" y="286"/>
                  </a:cubicBezTo>
                  <a:cubicBezTo>
                    <a:pt x="96" y="286"/>
                    <a:pt x="95" y="286"/>
                    <a:pt x="96" y="287"/>
                  </a:cubicBezTo>
                  <a:cubicBezTo>
                    <a:pt x="96" y="287"/>
                    <a:pt x="96" y="287"/>
                    <a:pt x="96" y="287"/>
                  </a:cubicBezTo>
                  <a:cubicBezTo>
                    <a:pt x="96" y="288"/>
                    <a:pt x="98" y="288"/>
                    <a:pt x="99" y="289"/>
                  </a:cubicBezTo>
                  <a:cubicBezTo>
                    <a:pt x="100" y="290"/>
                    <a:pt x="100" y="291"/>
                    <a:pt x="102" y="290"/>
                  </a:cubicBezTo>
                  <a:cubicBezTo>
                    <a:pt x="102" y="289"/>
                    <a:pt x="103" y="289"/>
                    <a:pt x="103" y="288"/>
                  </a:cubicBezTo>
                  <a:cubicBezTo>
                    <a:pt x="103" y="288"/>
                    <a:pt x="103" y="288"/>
                    <a:pt x="103" y="288"/>
                  </a:cubicBezTo>
                  <a:cubicBezTo>
                    <a:pt x="104" y="286"/>
                    <a:pt x="102" y="285"/>
                    <a:pt x="102" y="284"/>
                  </a:cubicBezTo>
                  <a:cubicBezTo>
                    <a:pt x="101" y="283"/>
                    <a:pt x="102" y="282"/>
                    <a:pt x="103" y="282"/>
                  </a:cubicBezTo>
                  <a:cubicBezTo>
                    <a:pt x="104" y="281"/>
                    <a:pt x="106" y="282"/>
                    <a:pt x="108" y="282"/>
                  </a:cubicBezTo>
                  <a:cubicBezTo>
                    <a:pt x="109" y="282"/>
                    <a:pt x="111" y="281"/>
                    <a:pt x="111" y="282"/>
                  </a:cubicBezTo>
                  <a:cubicBezTo>
                    <a:pt x="112" y="283"/>
                    <a:pt x="112" y="284"/>
                    <a:pt x="113" y="284"/>
                  </a:cubicBezTo>
                  <a:cubicBezTo>
                    <a:pt x="113" y="284"/>
                    <a:pt x="113" y="284"/>
                    <a:pt x="113" y="284"/>
                  </a:cubicBezTo>
                  <a:cubicBezTo>
                    <a:pt x="114" y="284"/>
                    <a:pt x="116" y="284"/>
                    <a:pt x="116" y="286"/>
                  </a:cubicBezTo>
                  <a:cubicBezTo>
                    <a:pt x="116" y="286"/>
                    <a:pt x="118" y="286"/>
                    <a:pt x="118" y="286"/>
                  </a:cubicBezTo>
                  <a:cubicBezTo>
                    <a:pt x="119" y="286"/>
                    <a:pt x="121" y="286"/>
                    <a:pt x="122" y="286"/>
                  </a:cubicBezTo>
                  <a:cubicBezTo>
                    <a:pt x="122" y="286"/>
                    <a:pt x="123" y="285"/>
                    <a:pt x="123" y="285"/>
                  </a:cubicBezTo>
                  <a:cubicBezTo>
                    <a:pt x="124" y="285"/>
                    <a:pt x="125" y="285"/>
                    <a:pt x="125" y="285"/>
                  </a:cubicBezTo>
                  <a:cubicBezTo>
                    <a:pt x="126" y="285"/>
                    <a:pt x="126" y="284"/>
                    <a:pt x="127" y="284"/>
                  </a:cubicBezTo>
                  <a:cubicBezTo>
                    <a:pt x="127" y="283"/>
                    <a:pt x="127" y="283"/>
                    <a:pt x="127" y="282"/>
                  </a:cubicBezTo>
                  <a:cubicBezTo>
                    <a:pt x="128" y="281"/>
                    <a:pt x="130" y="282"/>
                    <a:pt x="131" y="282"/>
                  </a:cubicBezTo>
                  <a:cubicBezTo>
                    <a:pt x="131" y="282"/>
                    <a:pt x="133" y="282"/>
                    <a:pt x="133" y="281"/>
                  </a:cubicBezTo>
                  <a:cubicBezTo>
                    <a:pt x="133" y="281"/>
                    <a:pt x="133" y="280"/>
                    <a:pt x="133" y="280"/>
                  </a:cubicBezTo>
                  <a:cubicBezTo>
                    <a:pt x="133" y="279"/>
                    <a:pt x="134" y="279"/>
                    <a:pt x="134" y="279"/>
                  </a:cubicBezTo>
                  <a:cubicBezTo>
                    <a:pt x="136" y="279"/>
                    <a:pt x="137" y="279"/>
                    <a:pt x="139" y="279"/>
                  </a:cubicBezTo>
                  <a:cubicBezTo>
                    <a:pt x="140" y="279"/>
                    <a:pt x="141" y="279"/>
                    <a:pt x="142" y="279"/>
                  </a:cubicBezTo>
                  <a:cubicBezTo>
                    <a:pt x="142" y="279"/>
                    <a:pt x="142" y="279"/>
                    <a:pt x="143" y="279"/>
                  </a:cubicBezTo>
                  <a:cubicBezTo>
                    <a:pt x="143" y="279"/>
                    <a:pt x="143" y="279"/>
                    <a:pt x="144" y="279"/>
                  </a:cubicBezTo>
                  <a:cubicBezTo>
                    <a:pt x="144" y="279"/>
                    <a:pt x="144" y="279"/>
                    <a:pt x="145" y="279"/>
                  </a:cubicBezTo>
                  <a:cubicBezTo>
                    <a:pt x="146" y="278"/>
                    <a:pt x="143" y="277"/>
                    <a:pt x="144" y="276"/>
                  </a:cubicBezTo>
                  <a:cubicBezTo>
                    <a:pt x="144" y="276"/>
                    <a:pt x="144" y="275"/>
                    <a:pt x="145" y="275"/>
                  </a:cubicBezTo>
                  <a:cubicBezTo>
                    <a:pt x="146" y="275"/>
                    <a:pt x="147" y="275"/>
                    <a:pt x="148" y="276"/>
                  </a:cubicBezTo>
                  <a:cubicBezTo>
                    <a:pt x="148" y="276"/>
                    <a:pt x="149" y="276"/>
                    <a:pt x="150" y="276"/>
                  </a:cubicBezTo>
                  <a:cubicBezTo>
                    <a:pt x="150" y="276"/>
                    <a:pt x="150" y="277"/>
                    <a:pt x="150" y="277"/>
                  </a:cubicBezTo>
                  <a:cubicBezTo>
                    <a:pt x="151" y="277"/>
                    <a:pt x="152" y="277"/>
                    <a:pt x="153" y="277"/>
                  </a:cubicBezTo>
                  <a:cubicBezTo>
                    <a:pt x="154" y="277"/>
                    <a:pt x="155" y="276"/>
                    <a:pt x="156" y="276"/>
                  </a:cubicBezTo>
                  <a:cubicBezTo>
                    <a:pt x="156" y="276"/>
                    <a:pt x="156" y="276"/>
                    <a:pt x="157" y="277"/>
                  </a:cubicBezTo>
                  <a:cubicBezTo>
                    <a:pt x="157" y="277"/>
                    <a:pt x="157" y="278"/>
                    <a:pt x="158" y="278"/>
                  </a:cubicBezTo>
                  <a:cubicBezTo>
                    <a:pt x="158" y="279"/>
                    <a:pt x="159" y="279"/>
                    <a:pt x="159" y="280"/>
                  </a:cubicBezTo>
                  <a:cubicBezTo>
                    <a:pt x="159" y="280"/>
                    <a:pt x="159" y="280"/>
                    <a:pt x="159" y="281"/>
                  </a:cubicBezTo>
                  <a:cubicBezTo>
                    <a:pt x="159" y="281"/>
                    <a:pt x="160" y="281"/>
                    <a:pt x="161" y="281"/>
                  </a:cubicBezTo>
                  <a:cubicBezTo>
                    <a:pt x="161" y="281"/>
                    <a:pt x="161" y="281"/>
                    <a:pt x="162" y="281"/>
                  </a:cubicBezTo>
                  <a:cubicBezTo>
                    <a:pt x="162" y="281"/>
                    <a:pt x="163" y="281"/>
                    <a:pt x="163" y="281"/>
                  </a:cubicBezTo>
                  <a:cubicBezTo>
                    <a:pt x="164" y="281"/>
                    <a:pt x="164" y="281"/>
                    <a:pt x="164" y="280"/>
                  </a:cubicBezTo>
                  <a:cubicBezTo>
                    <a:pt x="164" y="280"/>
                    <a:pt x="164" y="279"/>
                    <a:pt x="164" y="279"/>
                  </a:cubicBezTo>
                  <a:cubicBezTo>
                    <a:pt x="164" y="279"/>
                    <a:pt x="164" y="278"/>
                    <a:pt x="165" y="278"/>
                  </a:cubicBezTo>
                  <a:cubicBezTo>
                    <a:pt x="165" y="277"/>
                    <a:pt x="166" y="276"/>
                    <a:pt x="165" y="276"/>
                  </a:cubicBezTo>
                  <a:cubicBezTo>
                    <a:pt x="164" y="275"/>
                    <a:pt x="163" y="275"/>
                    <a:pt x="162" y="274"/>
                  </a:cubicBezTo>
                  <a:cubicBezTo>
                    <a:pt x="161" y="274"/>
                    <a:pt x="161" y="274"/>
                    <a:pt x="161" y="273"/>
                  </a:cubicBezTo>
                  <a:cubicBezTo>
                    <a:pt x="161" y="273"/>
                    <a:pt x="161" y="273"/>
                    <a:pt x="161" y="273"/>
                  </a:cubicBezTo>
                  <a:cubicBezTo>
                    <a:pt x="161" y="273"/>
                    <a:pt x="161" y="272"/>
                    <a:pt x="161" y="272"/>
                  </a:cubicBezTo>
                  <a:cubicBezTo>
                    <a:pt x="161" y="271"/>
                    <a:pt x="162" y="271"/>
                    <a:pt x="162" y="271"/>
                  </a:cubicBezTo>
                  <a:cubicBezTo>
                    <a:pt x="162" y="271"/>
                    <a:pt x="163" y="270"/>
                    <a:pt x="163" y="270"/>
                  </a:cubicBezTo>
                  <a:cubicBezTo>
                    <a:pt x="163" y="269"/>
                    <a:pt x="163" y="268"/>
                    <a:pt x="163" y="268"/>
                  </a:cubicBezTo>
                  <a:cubicBezTo>
                    <a:pt x="162" y="267"/>
                    <a:pt x="162" y="267"/>
                    <a:pt x="162" y="267"/>
                  </a:cubicBezTo>
                  <a:cubicBezTo>
                    <a:pt x="161" y="267"/>
                    <a:pt x="161" y="266"/>
                    <a:pt x="161" y="266"/>
                  </a:cubicBezTo>
                  <a:cubicBezTo>
                    <a:pt x="161" y="266"/>
                    <a:pt x="161" y="266"/>
                    <a:pt x="160" y="266"/>
                  </a:cubicBezTo>
                  <a:cubicBezTo>
                    <a:pt x="160" y="265"/>
                    <a:pt x="160" y="265"/>
                    <a:pt x="160" y="265"/>
                  </a:cubicBezTo>
                  <a:cubicBezTo>
                    <a:pt x="160" y="265"/>
                    <a:pt x="160" y="265"/>
                    <a:pt x="159" y="265"/>
                  </a:cubicBezTo>
                  <a:cubicBezTo>
                    <a:pt x="159" y="264"/>
                    <a:pt x="159" y="264"/>
                    <a:pt x="159" y="263"/>
                  </a:cubicBezTo>
                  <a:cubicBezTo>
                    <a:pt x="159" y="262"/>
                    <a:pt x="159" y="261"/>
                    <a:pt x="159" y="260"/>
                  </a:cubicBezTo>
                  <a:cubicBezTo>
                    <a:pt x="159" y="260"/>
                    <a:pt x="159" y="260"/>
                    <a:pt x="158" y="260"/>
                  </a:cubicBezTo>
                  <a:cubicBezTo>
                    <a:pt x="158" y="259"/>
                    <a:pt x="158" y="259"/>
                    <a:pt x="158" y="259"/>
                  </a:cubicBezTo>
                  <a:cubicBezTo>
                    <a:pt x="158" y="258"/>
                    <a:pt x="158" y="258"/>
                    <a:pt x="159" y="257"/>
                  </a:cubicBezTo>
                  <a:cubicBezTo>
                    <a:pt x="159" y="257"/>
                    <a:pt x="159" y="257"/>
                    <a:pt x="160" y="257"/>
                  </a:cubicBezTo>
                  <a:cubicBezTo>
                    <a:pt x="160" y="256"/>
                    <a:pt x="160" y="256"/>
                    <a:pt x="160" y="256"/>
                  </a:cubicBezTo>
                  <a:cubicBezTo>
                    <a:pt x="161" y="255"/>
                    <a:pt x="162" y="255"/>
                    <a:pt x="163" y="255"/>
                  </a:cubicBezTo>
                  <a:cubicBezTo>
                    <a:pt x="164" y="255"/>
                    <a:pt x="165" y="254"/>
                    <a:pt x="165" y="254"/>
                  </a:cubicBezTo>
                  <a:cubicBezTo>
                    <a:pt x="166" y="254"/>
                    <a:pt x="167" y="253"/>
                    <a:pt x="168" y="253"/>
                  </a:cubicBezTo>
                  <a:cubicBezTo>
                    <a:pt x="169" y="253"/>
                    <a:pt x="171" y="253"/>
                    <a:pt x="173" y="252"/>
                  </a:cubicBezTo>
                  <a:cubicBezTo>
                    <a:pt x="173" y="252"/>
                    <a:pt x="173" y="252"/>
                    <a:pt x="174" y="251"/>
                  </a:cubicBezTo>
                  <a:cubicBezTo>
                    <a:pt x="174" y="251"/>
                    <a:pt x="174" y="251"/>
                    <a:pt x="174" y="251"/>
                  </a:cubicBezTo>
                  <a:cubicBezTo>
                    <a:pt x="174" y="250"/>
                    <a:pt x="174" y="250"/>
                    <a:pt x="174" y="250"/>
                  </a:cubicBezTo>
                  <a:cubicBezTo>
                    <a:pt x="174" y="250"/>
                    <a:pt x="174" y="249"/>
                    <a:pt x="174" y="249"/>
                  </a:cubicBezTo>
                  <a:cubicBezTo>
                    <a:pt x="174" y="249"/>
                    <a:pt x="174" y="248"/>
                    <a:pt x="174" y="248"/>
                  </a:cubicBezTo>
                  <a:cubicBezTo>
                    <a:pt x="174" y="248"/>
                    <a:pt x="174" y="248"/>
                    <a:pt x="174" y="248"/>
                  </a:cubicBezTo>
                  <a:cubicBezTo>
                    <a:pt x="174" y="248"/>
                    <a:pt x="174" y="248"/>
                    <a:pt x="174" y="247"/>
                  </a:cubicBezTo>
                  <a:cubicBezTo>
                    <a:pt x="174" y="247"/>
                    <a:pt x="174" y="246"/>
                    <a:pt x="174" y="246"/>
                  </a:cubicBezTo>
                  <a:cubicBezTo>
                    <a:pt x="175" y="246"/>
                    <a:pt x="175" y="245"/>
                    <a:pt x="175" y="245"/>
                  </a:cubicBezTo>
                  <a:cubicBezTo>
                    <a:pt x="175" y="245"/>
                    <a:pt x="175" y="244"/>
                    <a:pt x="176" y="244"/>
                  </a:cubicBezTo>
                  <a:cubicBezTo>
                    <a:pt x="176" y="244"/>
                    <a:pt x="176" y="244"/>
                    <a:pt x="177" y="244"/>
                  </a:cubicBezTo>
                  <a:cubicBezTo>
                    <a:pt x="177" y="244"/>
                    <a:pt x="177" y="244"/>
                    <a:pt x="178" y="245"/>
                  </a:cubicBezTo>
                  <a:cubicBezTo>
                    <a:pt x="178" y="245"/>
                    <a:pt x="181" y="246"/>
                    <a:pt x="181" y="245"/>
                  </a:cubicBezTo>
                  <a:cubicBezTo>
                    <a:pt x="182" y="245"/>
                    <a:pt x="182" y="244"/>
                    <a:pt x="182" y="243"/>
                  </a:cubicBezTo>
                  <a:cubicBezTo>
                    <a:pt x="182" y="243"/>
                    <a:pt x="182" y="243"/>
                    <a:pt x="182" y="242"/>
                  </a:cubicBezTo>
                  <a:cubicBezTo>
                    <a:pt x="182" y="242"/>
                    <a:pt x="183" y="241"/>
                    <a:pt x="183" y="240"/>
                  </a:cubicBezTo>
                  <a:cubicBezTo>
                    <a:pt x="183" y="240"/>
                    <a:pt x="183" y="239"/>
                    <a:pt x="183" y="239"/>
                  </a:cubicBezTo>
                  <a:cubicBezTo>
                    <a:pt x="183" y="238"/>
                    <a:pt x="183" y="238"/>
                    <a:pt x="183" y="238"/>
                  </a:cubicBezTo>
                  <a:cubicBezTo>
                    <a:pt x="183" y="237"/>
                    <a:pt x="183" y="237"/>
                    <a:pt x="183" y="237"/>
                  </a:cubicBezTo>
                  <a:cubicBezTo>
                    <a:pt x="183" y="236"/>
                    <a:pt x="183" y="237"/>
                    <a:pt x="183" y="236"/>
                  </a:cubicBezTo>
                  <a:cubicBezTo>
                    <a:pt x="183" y="236"/>
                    <a:pt x="183" y="236"/>
                    <a:pt x="183" y="236"/>
                  </a:cubicBezTo>
                  <a:cubicBezTo>
                    <a:pt x="183" y="235"/>
                    <a:pt x="183" y="234"/>
                    <a:pt x="183" y="234"/>
                  </a:cubicBezTo>
                  <a:cubicBezTo>
                    <a:pt x="182" y="233"/>
                    <a:pt x="182" y="233"/>
                    <a:pt x="182" y="233"/>
                  </a:cubicBezTo>
                  <a:cubicBezTo>
                    <a:pt x="181" y="233"/>
                    <a:pt x="181" y="233"/>
                    <a:pt x="181" y="232"/>
                  </a:cubicBezTo>
                  <a:cubicBezTo>
                    <a:pt x="180" y="232"/>
                    <a:pt x="180" y="231"/>
                    <a:pt x="179" y="231"/>
                  </a:cubicBezTo>
                  <a:cubicBezTo>
                    <a:pt x="179" y="231"/>
                    <a:pt x="179" y="231"/>
                    <a:pt x="178" y="230"/>
                  </a:cubicBezTo>
                  <a:cubicBezTo>
                    <a:pt x="178" y="228"/>
                    <a:pt x="175" y="231"/>
                    <a:pt x="174" y="229"/>
                  </a:cubicBezTo>
                  <a:cubicBezTo>
                    <a:pt x="174" y="228"/>
                    <a:pt x="174" y="227"/>
                    <a:pt x="174" y="227"/>
                  </a:cubicBezTo>
                  <a:cubicBezTo>
                    <a:pt x="173" y="227"/>
                    <a:pt x="173" y="226"/>
                    <a:pt x="173" y="226"/>
                  </a:cubicBezTo>
                  <a:cubicBezTo>
                    <a:pt x="173" y="226"/>
                    <a:pt x="172" y="226"/>
                    <a:pt x="172" y="225"/>
                  </a:cubicBezTo>
                  <a:cubicBezTo>
                    <a:pt x="172" y="225"/>
                    <a:pt x="172" y="225"/>
                    <a:pt x="172" y="225"/>
                  </a:cubicBezTo>
                  <a:cubicBezTo>
                    <a:pt x="171" y="224"/>
                    <a:pt x="170" y="224"/>
                    <a:pt x="170" y="224"/>
                  </a:cubicBezTo>
                  <a:cubicBezTo>
                    <a:pt x="170" y="224"/>
                    <a:pt x="168" y="224"/>
                    <a:pt x="168" y="223"/>
                  </a:cubicBezTo>
                  <a:cubicBezTo>
                    <a:pt x="168" y="223"/>
                    <a:pt x="168" y="223"/>
                    <a:pt x="168" y="223"/>
                  </a:cubicBezTo>
                  <a:cubicBezTo>
                    <a:pt x="168" y="221"/>
                    <a:pt x="167" y="221"/>
                    <a:pt x="166" y="220"/>
                  </a:cubicBezTo>
                  <a:cubicBezTo>
                    <a:pt x="166" y="219"/>
                    <a:pt x="165" y="218"/>
                    <a:pt x="165" y="218"/>
                  </a:cubicBezTo>
                  <a:cubicBezTo>
                    <a:pt x="164" y="217"/>
                    <a:pt x="164" y="217"/>
                    <a:pt x="163" y="216"/>
                  </a:cubicBezTo>
                  <a:cubicBezTo>
                    <a:pt x="163" y="216"/>
                    <a:pt x="163" y="216"/>
                    <a:pt x="163" y="216"/>
                  </a:cubicBezTo>
                  <a:cubicBezTo>
                    <a:pt x="162" y="216"/>
                    <a:pt x="162" y="216"/>
                    <a:pt x="161" y="216"/>
                  </a:cubicBezTo>
                  <a:cubicBezTo>
                    <a:pt x="161" y="216"/>
                    <a:pt x="161" y="216"/>
                    <a:pt x="160" y="216"/>
                  </a:cubicBezTo>
                  <a:cubicBezTo>
                    <a:pt x="160" y="215"/>
                    <a:pt x="159" y="215"/>
                    <a:pt x="159" y="215"/>
                  </a:cubicBezTo>
                  <a:cubicBezTo>
                    <a:pt x="158" y="215"/>
                    <a:pt x="159" y="215"/>
                    <a:pt x="158" y="214"/>
                  </a:cubicBezTo>
                  <a:cubicBezTo>
                    <a:pt x="158" y="214"/>
                    <a:pt x="158" y="213"/>
                    <a:pt x="157" y="213"/>
                  </a:cubicBezTo>
                  <a:cubicBezTo>
                    <a:pt x="157" y="212"/>
                    <a:pt x="157" y="212"/>
                    <a:pt x="157" y="211"/>
                  </a:cubicBezTo>
                  <a:cubicBezTo>
                    <a:pt x="156" y="211"/>
                    <a:pt x="156" y="210"/>
                    <a:pt x="156" y="209"/>
                  </a:cubicBezTo>
                  <a:cubicBezTo>
                    <a:pt x="156" y="209"/>
                    <a:pt x="156" y="209"/>
                    <a:pt x="156" y="208"/>
                  </a:cubicBezTo>
                  <a:cubicBezTo>
                    <a:pt x="155" y="208"/>
                    <a:pt x="155" y="207"/>
                    <a:pt x="155" y="206"/>
                  </a:cubicBezTo>
                  <a:cubicBezTo>
                    <a:pt x="154" y="205"/>
                    <a:pt x="154" y="205"/>
                    <a:pt x="154" y="204"/>
                  </a:cubicBezTo>
                  <a:cubicBezTo>
                    <a:pt x="153" y="204"/>
                    <a:pt x="153" y="203"/>
                    <a:pt x="152" y="203"/>
                  </a:cubicBezTo>
                  <a:cubicBezTo>
                    <a:pt x="152" y="202"/>
                    <a:pt x="151" y="202"/>
                    <a:pt x="152" y="201"/>
                  </a:cubicBezTo>
                  <a:cubicBezTo>
                    <a:pt x="152" y="201"/>
                    <a:pt x="152" y="200"/>
                    <a:pt x="153" y="200"/>
                  </a:cubicBezTo>
                  <a:cubicBezTo>
                    <a:pt x="153" y="200"/>
                    <a:pt x="153" y="199"/>
                    <a:pt x="153" y="199"/>
                  </a:cubicBezTo>
                  <a:cubicBezTo>
                    <a:pt x="153" y="198"/>
                    <a:pt x="154" y="198"/>
                    <a:pt x="154" y="198"/>
                  </a:cubicBezTo>
                  <a:cubicBezTo>
                    <a:pt x="154" y="197"/>
                    <a:pt x="154" y="197"/>
                    <a:pt x="154" y="196"/>
                  </a:cubicBezTo>
                  <a:cubicBezTo>
                    <a:pt x="154" y="196"/>
                    <a:pt x="155" y="195"/>
                    <a:pt x="154" y="195"/>
                  </a:cubicBezTo>
                  <a:cubicBezTo>
                    <a:pt x="154" y="194"/>
                    <a:pt x="153" y="194"/>
                    <a:pt x="153" y="194"/>
                  </a:cubicBezTo>
                  <a:cubicBezTo>
                    <a:pt x="152" y="194"/>
                    <a:pt x="152" y="194"/>
                    <a:pt x="151" y="193"/>
                  </a:cubicBezTo>
                  <a:cubicBezTo>
                    <a:pt x="151" y="193"/>
                    <a:pt x="150" y="192"/>
                    <a:pt x="150" y="192"/>
                  </a:cubicBezTo>
                  <a:cubicBezTo>
                    <a:pt x="149" y="192"/>
                    <a:pt x="149" y="191"/>
                    <a:pt x="149" y="190"/>
                  </a:cubicBezTo>
                  <a:cubicBezTo>
                    <a:pt x="148" y="190"/>
                    <a:pt x="148" y="190"/>
                    <a:pt x="147" y="189"/>
                  </a:cubicBezTo>
                  <a:cubicBezTo>
                    <a:pt x="147" y="189"/>
                    <a:pt x="147" y="188"/>
                    <a:pt x="147" y="188"/>
                  </a:cubicBezTo>
                  <a:cubicBezTo>
                    <a:pt x="147" y="187"/>
                    <a:pt x="147" y="186"/>
                    <a:pt x="147" y="185"/>
                  </a:cubicBezTo>
                  <a:cubicBezTo>
                    <a:pt x="146" y="184"/>
                    <a:pt x="144" y="184"/>
                    <a:pt x="144" y="182"/>
                  </a:cubicBezTo>
                  <a:cubicBezTo>
                    <a:pt x="144" y="182"/>
                    <a:pt x="145" y="182"/>
                    <a:pt x="145" y="182"/>
                  </a:cubicBezTo>
                  <a:cubicBezTo>
                    <a:pt x="145" y="182"/>
                    <a:pt x="145" y="182"/>
                    <a:pt x="145" y="182"/>
                  </a:cubicBezTo>
                  <a:cubicBezTo>
                    <a:pt x="145" y="181"/>
                    <a:pt x="145" y="181"/>
                    <a:pt x="146" y="181"/>
                  </a:cubicBezTo>
                  <a:cubicBezTo>
                    <a:pt x="147" y="180"/>
                    <a:pt x="147" y="182"/>
                    <a:pt x="147" y="183"/>
                  </a:cubicBezTo>
                  <a:cubicBezTo>
                    <a:pt x="147" y="183"/>
                    <a:pt x="147" y="184"/>
                    <a:pt x="147" y="184"/>
                  </a:cubicBezTo>
                  <a:cubicBezTo>
                    <a:pt x="148" y="184"/>
                    <a:pt x="148" y="184"/>
                    <a:pt x="148" y="185"/>
                  </a:cubicBezTo>
                  <a:cubicBezTo>
                    <a:pt x="148" y="185"/>
                    <a:pt x="148" y="185"/>
                    <a:pt x="148" y="185"/>
                  </a:cubicBezTo>
                  <a:cubicBezTo>
                    <a:pt x="149" y="185"/>
                    <a:pt x="149" y="185"/>
                    <a:pt x="149" y="186"/>
                  </a:cubicBezTo>
                  <a:cubicBezTo>
                    <a:pt x="149" y="186"/>
                    <a:pt x="149" y="186"/>
                    <a:pt x="149" y="186"/>
                  </a:cubicBezTo>
                  <a:cubicBezTo>
                    <a:pt x="149" y="186"/>
                    <a:pt x="149" y="185"/>
                    <a:pt x="150" y="185"/>
                  </a:cubicBezTo>
                  <a:cubicBezTo>
                    <a:pt x="150" y="185"/>
                    <a:pt x="150" y="184"/>
                    <a:pt x="150" y="184"/>
                  </a:cubicBezTo>
                  <a:cubicBezTo>
                    <a:pt x="150" y="183"/>
                    <a:pt x="150" y="183"/>
                    <a:pt x="150" y="183"/>
                  </a:cubicBezTo>
                  <a:cubicBezTo>
                    <a:pt x="150" y="182"/>
                    <a:pt x="151" y="182"/>
                    <a:pt x="151" y="182"/>
                  </a:cubicBezTo>
                  <a:cubicBezTo>
                    <a:pt x="152" y="181"/>
                    <a:pt x="152" y="181"/>
                    <a:pt x="153" y="180"/>
                  </a:cubicBezTo>
                  <a:cubicBezTo>
                    <a:pt x="154" y="180"/>
                    <a:pt x="154" y="179"/>
                    <a:pt x="155" y="178"/>
                  </a:cubicBezTo>
                  <a:cubicBezTo>
                    <a:pt x="155" y="178"/>
                    <a:pt x="155" y="178"/>
                    <a:pt x="156" y="178"/>
                  </a:cubicBezTo>
                  <a:cubicBezTo>
                    <a:pt x="156" y="178"/>
                    <a:pt x="156" y="177"/>
                    <a:pt x="157" y="177"/>
                  </a:cubicBezTo>
                  <a:cubicBezTo>
                    <a:pt x="157" y="177"/>
                    <a:pt x="157" y="178"/>
                    <a:pt x="158" y="178"/>
                  </a:cubicBezTo>
                  <a:cubicBezTo>
                    <a:pt x="158" y="178"/>
                    <a:pt x="158" y="178"/>
                    <a:pt x="158" y="178"/>
                  </a:cubicBezTo>
                  <a:cubicBezTo>
                    <a:pt x="159" y="178"/>
                    <a:pt x="160" y="178"/>
                    <a:pt x="160" y="177"/>
                  </a:cubicBezTo>
                  <a:cubicBezTo>
                    <a:pt x="160" y="177"/>
                    <a:pt x="160" y="176"/>
                    <a:pt x="161" y="176"/>
                  </a:cubicBezTo>
                  <a:cubicBezTo>
                    <a:pt x="161" y="176"/>
                    <a:pt x="162" y="176"/>
                    <a:pt x="162" y="176"/>
                  </a:cubicBezTo>
                  <a:cubicBezTo>
                    <a:pt x="162" y="176"/>
                    <a:pt x="162" y="176"/>
                    <a:pt x="162" y="176"/>
                  </a:cubicBezTo>
                  <a:cubicBezTo>
                    <a:pt x="163" y="176"/>
                    <a:pt x="164" y="176"/>
                    <a:pt x="164" y="176"/>
                  </a:cubicBezTo>
                  <a:cubicBezTo>
                    <a:pt x="165" y="176"/>
                    <a:pt x="165" y="177"/>
                    <a:pt x="165" y="177"/>
                  </a:cubicBezTo>
                  <a:cubicBezTo>
                    <a:pt x="165" y="177"/>
                    <a:pt x="165" y="177"/>
                    <a:pt x="165" y="176"/>
                  </a:cubicBezTo>
                  <a:cubicBezTo>
                    <a:pt x="166" y="176"/>
                    <a:pt x="166" y="176"/>
                    <a:pt x="167" y="175"/>
                  </a:cubicBezTo>
                  <a:cubicBezTo>
                    <a:pt x="167" y="175"/>
                    <a:pt x="167" y="174"/>
                    <a:pt x="167" y="174"/>
                  </a:cubicBezTo>
                  <a:cubicBezTo>
                    <a:pt x="168" y="173"/>
                    <a:pt x="168" y="173"/>
                    <a:pt x="169" y="173"/>
                  </a:cubicBezTo>
                  <a:cubicBezTo>
                    <a:pt x="169" y="173"/>
                    <a:pt x="170" y="173"/>
                    <a:pt x="170" y="173"/>
                  </a:cubicBezTo>
                  <a:cubicBezTo>
                    <a:pt x="170" y="173"/>
                    <a:pt x="170" y="173"/>
                    <a:pt x="170" y="173"/>
                  </a:cubicBezTo>
                  <a:cubicBezTo>
                    <a:pt x="170" y="173"/>
                    <a:pt x="171" y="172"/>
                    <a:pt x="171" y="172"/>
                  </a:cubicBezTo>
                  <a:cubicBezTo>
                    <a:pt x="171" y="172"/>
                    <a:pt x="171" y="172"/>
                    <a:pt x="171" y="171"/>
                  </a:cubicBezTo>
                  <a:cubicBezTo>
                    <a:pt x="171" y="171"/>
                    <a:pt x="171" y="171"/>
                    <a:pt x="171" y="170"/>
                  </a:cubicBezTo>
                  <a:cubicBezTo>
                    <a:pt x="172" y="170"/>
                    <a:pt x="173" y="171"/>
                    <a:pt x="174" y="171"/>
                  </a:cubicBezTo>
                  <a:cubicBezTo>
                    <a:pt x="174" y="171"/>
                    <a:pt x="174" y="170"/>
                    <a:pt x="174" y="170"/>
                  </a:cubicBezTo>
                  <a:cubicBezTo>
                    <a:pt x="174" y="169"/>
                    <a:pt x="174" y="169"/>
                    <a:pt x="174" y="169"/>
                  </a:cubicBezTo>
                  <a:cubicBezTo>
                    <a:pt x="174" y="169"/>
                    <a:pt x="174" y="168"/>
                    <a:pt x="174" y="168"/>
                  </a:cubicBezTo>
                  <a:cubicBezTo>
                    <a:pt x="175" y="168"/>
                    <a:pt x="175" y="168"/>
                    <a:pt x="176" y="168"/>
                  </a:cubicBezTo>
                  <a:cubicBezTo>
                    <a:pt x="176" y="169"/>
                    <a:pt x="176" y="169"/>
                    <a:pt x="176" y="170"/>
                  </a:cubicBezTo>
                  <a:cubicBezTo>
                    <a:pt x="176" y="170"/>
                    <a:pt x="177" y="170"/>
                    <a:pt x="177" y="170"/>
                  </a:cubicBezTo>
                  <a:cubicBezTo>
                    <a:pt x="178" y="170"/>
                    <a:pt x="178" y="170"/>
                    <a:pt x="178" y="169"/>
                  </a:cubicBezTo>
                  <a:cubicBezTo>
                    <a:pt x="179" y="169"/>
                    <a:pt x="179" y="168"/>
                    <a:pt x="179" y="168"/>
                  </a:cubicBezTo>
                  <a:cubicBezTo>
                    <a:pt x="179" y="167"/>
                    <a:pt x="179" y="166"/>
                    <a:pt x="179" y="166"/>
                  </a:cubicBezTo>
                  <a:cubicBezTo>
                    <a:pt x="179" y="166"/>
                    <a:pt x="179" y="166"/>
                    <a:pt x="179" y="166"/>
                  </a:cubicBezTo>
                  <a:cubicBezTo>
                    <a:pt x="180" y="165"/>
                    <a:pt x="180" y="165"/>
                    <a:pt x="181" y="165"/>
                  </a:cubicBezTo>
                  <a:cubicBezTo>
                    <a:pt x="181" y="165"/>
                    <a:pt x="181" y="165"/>
                    <a:pt x="181" y="165"/>
                  </a:cubicBezTo>
                  <a:cubicBezTo>
                    <a:pt x="182" y="165"/>
                    <a:pt x="183" y="165"/>
                    <a:pt x="183" y="164"/>
                  </a:cubicBezTo>
                  <a:cubicBezTo>
                    <a:pt x="184" y="164"/>
                    <a:pt x="185" y="164"/>
                    <a:pt x="185" y="164"/>
                  </a:cubicBezTo>
                  <a:cubicBezTo>
                    <a:pt x="186" y="164"/>
                    <a:pt x="186" y="164"/>
                    <a:pt x="187" y="164"/>
                  </a:cubicBezTo>
                  <a:cubicBezTo>
                    <a:pt x="187" y="164"/>
                    <a:pt x="187" y="163"/>
                    <a:pt x="187" y="163"/>
                  </a:cubicBezTo>
                  <a:cubicBezTo>
                    <a:pt x="188" y="163"/>
                    <a:pt x="188" y="163"/>
                    <a:pt x="189" y="162"/>
                  </a:cubicBezTo>
                  <a:cubicBezTo>
                    <a:pt x="189" y="162"/>
                    <a:pt x="189" y="162"/>
                    <a:pt x="189" y="162"/>
                  </a:cubicBezTo>
                  <a:cubicBezTo>
                    <a:pt x="189" y="161"/>
                    <a:pt x="190" y="161"/>
                    <a:pt x="190" y="161"/>
                  </a:cubicBezTo>
                  <a:cubicBezTo>
                    <a:pt x="191" y="161"/>
                    <a:pt x="191" y="161"/>
                    <a:pt x="192" y="161"/>
                  </a:cubicBezTo>
                  <a:cubicBezTo>
                    <a:pt x="192" y="161"/>
                    <a:pt x="193" y="160"/>
                    <a:pt x="193" y="160"/>
                  </a:cubicBezTo>
                  <a:cubicBezTo>
                    <a:pt x="193" y="161"/>
                    <a:pt x="193" y="160"/>
                    <a:pt x="194" y="160"/>
                  </a:cubicBezTo>
                  <a:cubicBezTo>
                    <a:pt x="194" y="160"/>
                    <a:pt x="195" y="159"/>
                    <a:pt x="196" y="159"/>
                  </a:cubicBezTo>
                  <a:cubicBezTo>
                    <a:pt x="196" y="159"/>
                    <a:pt x="197" y="158"/>
                    <a:pt x="198" y="158"/>
                  </a:cubicBezTo>
                  <a:cubicBezTo>
                    <a:pt x="198" y="158"/>
                    <a:pt x="199" y="158"/>
                    <a:pt x="199" y="157"/>
                  </a:cubicBezTo>
                  <a:cubicBezTo>
                    <a:pt x="199" y="157"/>
                    <a:pt x="198" y="156"/>
                    <a:pt x="198" y="156"/>
                  </a:cubicBezTo>
                  <a:cubicBezTo>
                    <a:pt x="197" y="155"/>
                    <a:pt x="196" y="155"/>
                    <a:pt x="195" y="154"/>
                  </a:cubicBezTo>
                  <a:cubicBezTo>
                    <a:pt x="196" y="154"/>
                    <a:pt x="198" y="154"/>
                    <a:pt x="198" y="153"/>
                  </a:cubicBezTo>
                  <a:cubicBezTo>
                    <a:pt x="199" y="153"/>
                    <a:pt x="199" y="152"/>
                    <a:pt x="200" y="152"/>
                  </a:cubicBezTo>
                  <a:cubicBezTo>
                    <a:pt x="200" y="151"/>
                    <a:pt x="201" y="151"/>
                    <a:pt x="201" y="152"/>
                  </a:cubicBezTo>
                  <a:cubicBezTo>
                    <a:pt x="202" y="152"/>
                    <a:pt x="202" y="153"/>
                    <a:pt x="202" y="153"/>
                  </a:cubicBezTo>
                  <a:cubicBezTo>
                    <a:pt x="203" y="153"/>
                    <a:pt x="204" y="155"/>
                    <a:pt x="204" y="156"/>
                  </a:cubicBezTo>
                  <a:cubicBezTo>
                    <a:pt x="204" y="156"/>
                    <a:pt x="204" y="157"/>
                    <a:pt x="204" y="157"/>
                  </a:cubicBezTo>
                  <a:cubicBezTo>
                    <a:pt x="203" y="158"/>
                    <a:pt x="203" y="158"/>
                    <a:pt x="204" y="158"/>
                  </a:cubicBezTo>
                  <a:cubicBezTo>
                    <a:pt x="205" y="158"/>
                    <a:pt x="206" y="159"/>
                    <a:pt x="206" y="159"/>
                  </a:cubicBezTo>
                  <a:cubicBezTo>
                    <a:pt x="206" y="159"/>
                    <a:pt x="206" y="159"/>
                    <a:pt x="206" y="160"/>
                  </a:cubicBezTo>
                  <a:cubicBezTo>
                    <a:pt x="206" y="160"/>
                    <a:pt x="206" y="161"/>
                    <a:pt x="206" y="161"/>
                  </a:cubicBezTo>
                  <a:cubicBezTo>
                    <a:pt x="206" y="161"/>
                    <a:pt x="208" y="161"/>
                    <a:pt x="208" y="161"/>
                  </a:cubicBezTo>
                  <a:cubicBezTo>
                    <a:pt x="208" y="161"/>
                    <a:pt x="209" y="161"/>
                    <a:pt x="209" y="160"/>
                  </a:cubicBezTo>
                  <a:cubicBezTo>
                    <a:pt x="210" y="160"/>
                    <a:pt x="211" y="158"/>
                    <a:pt x="212" y="159"/>
                  </a:cubicBezTo>
                  <a:cubicBezTo>
                    <a:pt x="211" y="159"/>
                    <a:pt x="211" y="158"/>
                    <a:pt x="211" y="157"/>
                  </a:cubicBezTo>
                  <a:cubicBezTo>
                    <a:pt x="211" y="156"/>
                    <a:pt x="213" y="156"/>
                    <a:pt x="212" y="155"/>
                  </a:cubicBezTo>
                  <a:cubicBezTo>
                    <a:pt x="212" y="155"/>
                    <a:pt x="212" y="155"/>
                    <a:pt x="212" y="154"/>
                  </a:cubicBezTo>
                  <a:cubicBezTo>
                    <a:pt x="212" y="153"/>
                    <a:pt x="213" y="152"/>
                    <a:pt x="213" y="151"/>
                  </a:cubicBezTo>
                  <a:cubicBezTo>
                    <a:pt x="213" y="150"/>
                    <a:pt x="213" y="149"/>
                    <a:pt x="213" y="149"/>
                  </a:cubicBezTo>
                  <a:cubicBezTo>
                    <a:pt x="213" y="148"/>
                    <a:pt x="213" y="147"/>
                    <a:pt x="213" y="147"/>
                  </a:cubicBezTo>
                  <a:cubicBezTo>
                    <a:pt x="214" y="146"/>
                    <a:pt x="214" y="145"/>
                    <a:pt x="214" y="144"/>
                  </a:cubicBezTo>
                  <a:cubicBezTo>
                    <a:pt x="214" y="143"/>
                    <a:pt x="214" y="143"/>
                    <a:pt x="214" y="143"/>
                  </a:cubicBezTo>
                  <a:moveTo>
                    <a:pt x="63" y="21"/>
                  </a:moveTo>
                  <a:cubicBezTo>
                    <a:pt x="63" y="21"/>
                    <a:pt x="63" y="21"/>
                    <a:pt x="63" y="21"/>
                  </a:cubicBezTo>
                  <a:cubicBezTo>
                    <a:pt x="64" y="21"/>
                    <a:pt x="64" y="21"/>
                    <a:pt x="64" y="21"/>
                  </a:cubicBezTo>
                  <a:lnTo>
                    <a:pt x="63" y="21"/>
                  </a:lnTo>
                  <a:close/>
                  <a:moveTo>
                    <a:pt x="64" y="22"/>
                  </a:moveTo>
                  <a:cubicBezTo>
                    <a:pt x="64" y="22"/>
                    <a:pt x="64" y="22"/>
                    <a:pt x="63" y="21"/>
                  </a:cubicBezTo>
                  <a:cubicBezTo>
                    <a:pt x="63" y="21"/>
                    <a:pt x="63" y="22"/>
                    <a:pt x="63" y="22"/>
                  </a:cubicBezTo>
                  <a:cubicBezTo>
                    <a:pt x="62" y="22"/>
                    <a:pt x="62" y="23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3" y="23"/>
                    <a:pt x="64" y="23"/>
                    <a:pt x="64" y="23"/>
                  </a:cubicBezTo>
                  <a:cubicBezTo>
                    <a:pt x="64" y="23"/>
                    <a:pt x="64" y="22"/>
                    <a:pt x="64" y="2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0D6B7B4D-3CCE-897A-1E5D-988FE56FD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0513" y="4022726"/>
              <a:ext cx="49213" cy="28575"/>
            </a:xfrm>
            <a:custGeom>
              <a:avLst/>
              <a:gdLst>
                <a:gd name="T0" fmla="*/ 47 w 49"/>
                <a:gd name="T1" fmla="*/ 0 h 28"/>
                <a:gd name="T2" fmla="*/ 44 w 49"/>
                <a:gd name="T3" fmla="*/ 1 h 28"/>
                <a:gd name="T4" fmla="*/ 41 w 49"/>
                <a:gd name="T5" fmla="*/ 3 h 28"/>
                <a:gd name="T6" fmla="*/ 36 w 49"/>
                <a:gd name="T7" fmla="*/ 5 h 28"/>
                <a:gd name="T8" fmla="*/ 33 w 49"/>
                <a:gd name="T9" fmla="*/ 7 h 28"/>
                <a:gd name="T10" fmla="*/ 31 w 49"/>
                <a:gd name="T11" fmla="*/ 7 h 28"/>
                <a:gd name="T12" fmla="*/ 28 w 49"/>
                <a:gd name="T13" fmla="*/ 8 h 28"/>
                <a:gd name="T14" fmla="*/ 26 w 49"/>
                <a:gd name="T15" fmla="*/ 9 h 28"/>
                <a:gd name="T16" fmla="*/ 25 w 49"/>
                <a:gd name="T17" fmla="*/ 9 h 28"/>
                <a:gd name="T18" fmla="*/ 22 w 49"/>
                <a:gd name="T19" fmla="*/ 9 h 28"/>
                <a:gd name="T20" fmla="*/ 20 w 49"/>
                <a:gd name="T21" fmla="*/ 9 h 28"/>
                <a:gd name="T22" fmla="*/ 15 w 49"/>
                <a:gd name="T23" fmla="*/ 8 h 28"/>
                <a:gd name="T24" fmla="*/ 14 w 49"/>
                <a:gd name="T25" fmla="*/ 14 h 28"/>
                <a:gd name="T26" fmla="*/ 13 w 49"/>
                <a:gd name="T27" fmla="*/ 14 h 28"/>
                <a:gd name="T28" fmla="*/ 11 w 49"/>
                <a:gd name="T29" fmla="*/ 15 h 28"/>
                <a:gd name="T30" fmla="*/ 8 w 49"/>
                <a:gd name="T31" fmla="*/ 15 h 28"/>
                <a:gd name="T32" fmla="*/ 6 w 49"/>
                <a:gd name="T33" fmla="*/ 15 h 28"/>
                <a:gd name="T34" fmla="*/ 4 w 49"/>
                <a:gd name="T35" fmla="*/ 16 h 28"/>
                <a:gd name="T36" fmla="*/ 1 w 49"/>
                <a:gd name="T37" fmla="*/ 17 h 28"/>
                <a:gd name="T38" fmla="*/ 1 w 49"/>
                <a:gd name="T39" fmla="*/ 18 h 28"/>
                <a:gd name="T40" fmla="*/ 1 w 49"/>
                <a:gd name="T41" fmla="*/ 22 h 28"/>
                <a:gd name="T42" fmla="*/ 3 w 49"/>
                <a:gd name="T43" fmla="*/ 24 h 28"/>
                <a:gd name="T44" fmla="*/ 4 w 49"/>
                <a:gd name="T45" fmla="*/ 25 h 28"/>
                <a:gd name="T46" fmla="*/ 5 w 49"/>
                <a:gd name="T47" fmla="*/ 26 h 28"/>
                <a:gd name="T48" fmla="*/ 8 w 49"/>
                <a:gd name="T49" fmla="*/ 28 h 28"/>
                <a:gd name="T50" fmla="*/ 9 w 49"/>
                <a:gd name="T51" fmla="*/ 28 h 28"/>
                <a:gd name="T52" fmla="*/ 12 w 49"/>
                <a:gd name="T53" fmla="*/ 27 h 28"/>
                <a:gd name="T54" fmla="*/ 14 w 49"/>
                <a:gd name="T55" fmla="*/ 27 h 28"/>
                <a:gd name="T56" fmla="*/ 20 w 49"/>
                <a:gd name="T57" fmla="*/ 27 h 28"/>
                <a:gd name="T58" fmla="*/ 23 w 49"/>
                <a:gd name="T59" fmla="*/ 26 h 28"/>
                <a:gd name="T60" fmla="*/ 26 w 49"/>
                <a:gd name="T61" fmla="*/ 26 h 28"/>
                <a:gd name="T62" fmla="*/ 27 w 49"/>
                <a:gd name="T63" fmla="*/ 23 h 28"/>
                <a:gd name="T64" fmla="*/ 29 w 49"/>
                <a:gd name="T65" fmla="*/ 21 h 28"/>
                <a:gd name="T66" fmla="*/ 35 w 49"/>
                <a:gd name="T67" fmla="*/ 21 h 28"/>
                <a:gd name="T68" fmla="*/ 38 w 49"/>
                <a:gd name="T69" fmla="*/ 20 h 28"/>
                <a:gd name="T70" fmla="*/ 38 w 49"/>
                <a:gd name="T71" fmla="*/ 20 h 28"/>
                <a:gd name="T72" fmla="*/ 39 w 49"/>
                <a:gd name="T73" fmla="*/ 19 h 28"/>
                <a:gd name="T74" fmla="*/ 37 w 49"/>
                <a:gd name="T75" fmla="*/ 15 h 28"/>
                <a:gd name="T76" fmla="*/ 36 w 49"/>
                <a:gd name="T77" fmla="*/ 15 h 28"/>
                <a:gd name="T78" fmla="*/ 36 w 49"/>
                <a:gd name="T79" fmla="*/ 15 h 28"/>
                <a:gd name="T80" fmla="*/ 36 w 49"/>
                <a:gd name="T81" fmla="*/ 13 h 28"/>
                <a:gd name="T82" fmla="*/ 36 w 49"/>
                <a:gd name="T83" fmla="*/ 12 h 28"/>
                <a:gd name="T84" fmla="*/ 37 w 49"/>
                <a:gd name="T85" fmla="*/ 11 h 28"/>
                <a:gd name="T86" fmla="*/ 39 w 49"/>
                <a:gd name="T87" fmla="*/ 10 h 28"/>
                <a:gd name="T88" fmla="*/ 40 w 49"/>
                <a:gd name="T89" fmla="*/ 9 h 28"/>
                <a:gd name="T90" fmla="*/ 43 w 49"/>
                <a:gd name="T91" fmla="*/ 8 h 28"/>
                <a:gd name="T92" fmla="*/ 46 w 49"/>
                <a:gd name="T93" fmla="*/ 4 h 28"/>
                <a:gd name="T94" fmla="*/ 48 w 49"/>
                <a:gd name="T95" fmla="*/ 2 h 28"/>
                <a:gd name="T96" fmla="*/ 49 w 49"/>
                <a:gd name="T97" fmla="*/ 1 h 28"/>
                <a:gd name="T98" fmla="*/ 49 w 49"/>
                <a:gd name="T99" fmla="*/ 0 h 28"/>
                <a:gd name="T100" fmla="*/ 47 w 49"/>
                <a:gd name="T101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9" h="28">
                  <a:moveTo>
                    <a:pt x="47" y="0"/>
                  </a:moveTo>
                  <a:cubicBezTo>
                    <a:pt x="46" y="0"/>
                    <a:pt x="45" y="1"/>
                    <a:pt x="44" y="1"/>
                  </a:cubicBezTo>
                  <a:cubicBezTo>
                    <a:pt x="43" y="2"/>
                    <a:pt x="42" y="2"/>
                    <a:pt x="41" y="3"/>
                  </a:cubicBezTo>
                  <a:cubicBezTo>
                    <a:pt x="40" y="4"/>
                    <a:pt x="38" y="4"/>
                    <a:pt x="36" y="5"/>
                  </a:cubicBezTo>
                  <a:cubicBezTo>
                    <a:pt x="35" y="5"/>
                    <a:pt x="34" y="6"/>
                    <a:pt x="33" y="7"/>
                  </a:cubicBezTo>
                  <a:cubicBezTo>
                    <a:pt x="32" y="7"/>
                    <a:pt x="32" y="7"/>
                    <a:pt x="31" y="7"/>
                  </a:cubicBezTo>
                  <a:cubicBezTo>
                    <a:pt x="30" y="8"/>
                    <a:pt x="29" y="8"/>
                    <a:pt x="28" y="8"/>
                  </a:cubicBezTo>
                  <a:cubicBezTo>
                    <a:pt x="28" y="9"/>
                    <a:pt x="27" y="9"/>
                    <a:pt x="26" y="9"/>
                  </a:cubicBezTo>
                  <a:cubicBezTo>
                    <a:pt x="26" y="9"/>
                    <a:pt x="25" y="9"/>
                    <a:pt x="25" y="9"/>
                  </a:cubicBezTo>
                  <a:cubicBezTo>
                    <a:pt x="24" y="9"/>
                    <a:pt x="23" y="9"/>
                    <a:pt x="22" y="9"/>
                  </a:cubicBezTo>
                  <a:cubicBezTo>
                    <a:pt x="22" y="9"/>
                    <a:pt x="21" y="9"/>
                    <a:pt x="20" y="9"/>
                  </a:cubicBezTo>
                  <a:cubicBezTo>
                    <a:pt x="19" y="9"/>
                    <a:pt x="17" y="8"/>
                    <a:pt x="15" y="8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2" y="14"/>
                    <a:pt x="12" y="14"/>
                    <a:pt x="11" y="15"/>
                  </a:cubicBezTo>
                  <a:cubicBezTo>
                    <a:pt x="10" y="15"/>
                    <a:pt x="9" y="15"/>
                    <a:pt x="8" y="15"/>
                  </a:cubicBezTo>
                  <a:cubicBezTo>
                    <a:pt x="7" y="15"/>
                    <a:pt x="7" y="14"/>
                    <a:pt x="6" y="15"/>
                  </a:cubicBezTo>
                  <a:cubicBezTo>
                    <a:pt x="5" y="16"/>
                    <a:pt x="5" y="16"/>
                    <a:pt x="4" y="16"/>
                  </a:cubicBezTo>
                  <a:cubicBezTo>
                    <a:pt x="3" y="16"/>
                    <a:pt x="1" y="15"/>
                    <a:pt x="1" y="17"/>
                  </a:cubicBezTo>
                  <a:cubicBezTo>
                    <a:pt x="1" y="17"/>
                    <a:pt x="1" y="18"/>
                    <a:pt x="1" y="18"/>
                  </a:cubicBezTo>
                  <a:cubicBezTo>
                    <a:pt x="1" y="19"/>
                    <a:pt x="0" y="20"/>
                    <a:pt x="1" y="22"/>
                  </a:cubicBezTo>
                  <a:cubicBezTo>
                    <a:pt x="1" y="23"/>
                    <a:pt x="2" y="24"/>
                    <a:pt x="3" y="24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5" y="25"/>
                    <a:pt x="5" y="25"/>
                    <a:pt x="5" y="26"/>
                  </a:cubicBezTo>
                  <a:cubicBezTo>
                    <a:pt x="6" y="27"/>
                    <a:pt x="7" y="28"/>
                    <a:pt x="8" y="28"/>
                  </a:cubicBezTo>
                  <a:cubicBezTo>
                    <a:pt x="8" y="28"/>
                    <a:pt x="9" y="28"/>
                    <a:pt x="9" y="28"/>
                  </a:cubicBezTo>
                  <a:cubicBezTo>
                    <a:pt x="10" y="27"/>
                    <a:pt x="11" y="27"/>
                    <a:pt x="12" y="27"/>
                  </a:cubicBezTo>
                  <a:cubicBezTo>
                    <a:pt x="13" y="27"/>
                    <a:pt x="14" y="27"/>
                    <a:pt x="14" y="27"/>
                  </a:cubicBezTo>
                  <a:cubicBezTo>
                    <a:pt x="16" y="28"/>
                    <a:pt x="18" y="27"/>
                    <a:pt x="20" y="27"/>
                  </a:cubicBezTo>
                  <a:cubicBezTo>
                    <a:pt x="21" y="26"/>
                    <a:pt x="22" y="26"/>
                    <a:pt x="23" y="26"/>
                  </a:cubicBezTo>
                  <a:cubicBezTo>
                    <a:pt x="24" y="26"/>
                    <a:pt x="25" y="27"/>
                    <a:pt x="26" y="26"/>
                  </a:cubicBezTo>
                  <a:cubicBezTo>
                    <a:pt x="27" y="26"/>
                    <a:pt x="27" y="24"/>
                    <a:pt x="27" y="23"/>
                  </a:cubicBezTo>
                  <a:cubicBezTo>
                    <a:pt x="27" y="22"/>
                    <a:pt x="28" y="21"/>
                    <a:pt x="29" y="21"/>
                  </a:cubicBezTo>
                  <a:cubicBezTo>
                    <a:pt x="31" y="20"/>
                    <a:pt x="33" y="21"/>
                    <a:pt x="35" y="21"/>
                  </a:cubicBezTo>
                  <a:cubicBezTo>
                    <a:pt x="36" y="21"/>
                    <a:pt x="37" y="20"/>
                    <a:pt x="3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9" y="20"/>
                    <a:pt x="39" y="19"/>
                    <a:pt x="39" y="19"/>
                  </a:cubicBezTo>
                  <a:cubicBezTo>
                    <a:pt x="39" y="18"/>
                    <a:pt x="37" y="17"/>
                    <a:pt x="37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13"/>
                    <a:pt x="36" y="12"/>
                    <a:pt x="36" y="12"/>
                  </a:cubicBezTo>
                  <a:cubicBezTo>
                    <a:pt x="36" y="11"/>
                    <a:pt x="37" y="11"/>
                    <a:pt x="37" y="11"/>
                  </a:cubicBezTo>
                  <a:cubicBezTo>
                    <a:pt x="38" y="10"/>
                    <a:pt x="38" y="10"/>
                    <a:pt x="39" y="10"/>
                  </a:cubicBezTo>
                  <a:cubicBezTo>
                    <a:pt x="39" y="10"/>
                    <a:pt x="40" y="10"/>
                    <a:pt x="40" y="9"/>
                  </a:cubicBezTo>
                  <a:cubicBezTo>
                    <a:pt x="41" y="9"/>
                    <a:pt x="42" y="9"/>
                    <a:pt x="43" y="8"/>
                  </a:cubicBezTo>
                  <a:cubicBezTo>
                    <a:pt x="44" y="7"/>
                    <a:pt x="45" y="5"/>
                    <a:pt x="46" y="4"/>
                  </a:cubicBezTo>
                  <a:cubicBezTo>
                    <a:pt x="47" y="3"/>
                    <a:pt x="48" y="3"/>
                    <a:pt x="48" y="2"/>
                  </a:cubicBezTo>
                  <a:cubicBezTo>
                    <a:pt x="48" y="2"/>
                    <a:pt x="49" y="1"/>
                    <a:pt x="49" y="1"/>
                  </a:cubicBezTo>
                  <a:cubicBezTo>
                    <a:pt x="49" y="1"/>
                    <a:pt x="49" y="0"/>
                    <a:pt x="49" y="0"/>
                  </a:cubicBezTo>
                  <a:lnTo>
                    <a:pt x="47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E5B7B049-E52B-F7D4-3653-7B859E4DDA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1126" y="3792538"/>
              <a:ext cx="484188" cy="222250"/>
            </a:xfrm>
            <a:custGeom>
              <a:avLst/>
              <a:gdLst>
                <a:gd name="T0" fmla="*/ 80 w 467"/>
                <a:gd name="T1" fmla="*/ 31 h 215"/>
                <a:gd name="T2" fmla="*/ 62 w 467"/>
                <a:gd name="T3" fmla="*/ 21 h 215"/>
                <a:gd name="T4" fmla="*/ 45 w 467"/>
                <a:gd name="T5" fmla="*/ 7 h 215"/>
                <a:gd name="T6" fmla="*/ 26 w 467"/>
                <a:gd name="T7" fmla="*/ 5 h 215"/>
                <a:gd name="T8" fmla="*/ 20 w 467"/>
                <a:gd name="T9" fmla="*/ 15 h 215"/>
                <a:gd name="T10" fmla="*/ 9 w 467"/>
                <a:gd name="T11" fmla="*/ 46 h 215"/>
                <a:gd name="T12" fmla="*/ 25 w 467"/>
                <a:gd name="T13" fmla="*/ 54 h 215"/>
                <a:gd name="T14" fmla="*/ 30 w 467"/>
                <a:gd name="T15" fmla="*/ 54 h 215"/>
                <a:gd name="T16" fmla="*/ 45 w 467"/>
                <a:gd name="T17" fmla="*/ 47 h 215"/>
                <a:gd name="T18" fmla="*/ 47 w 467"/>
                <a:gd name="T19" fmla="*/ 42 h 215"/>
                <a:gd name="T20" fmla="*/ 57 w 467"/>
                <a:gd name="T21" fmla="*/ 37 h 215"/>
                <a:gd name="T22" fmla="*/ 78 w 467"/>
                <a:gd name="T23" fmla="*/ 40 h 215"/>
                <a:gd name="T24" fmla="*/ 255 w 467"/>
                <a:gd name="T25" fmla="*/ 198 h 215"/>
                <a:gd name="T26" fmla="*/ 258 w 467"/>
                <a:gd name="T27" fmla="*/ 201 h 215"/>
                <a:gd name="T28" fmla="*/ 275 w 467"/>
                <a:gd name="T29" fmla="*/ 188 h 215"/>
                <a:gd name="T30" fmla="*/ 283 w 467"/>
                <a:gd name="T31" fmla="*/ 170 h 215"/>
                <a:gd name="T32" fmla="*/ 310 w 467"/>
                <a:gd name="T33" fmla="*/ 168 h 215"/>
                <a:gd name="T34" fmla="*/ 370 w 467"/>
                <a:gd name="T35" fmla="*/ 163 h 215"/>
                <a:gd name="T36" fmla="*/ 406 w 467"/>
                <a:gd name="T37" fmla="*/ 157 h 215"/>
                <a:gd name="T38" fmla="*/ 452 w 467"/>
                <a:gd name="T39" fmla="*/ 156 h 215"/>
                <a:gd name="T40" fmla="*/ 463 w 467"/>
                <a:gd name="T41" fmla="*/ 148 h 215"/>
                <a:gd name="T42" fmla="*/ 451 w 467"/>
                <a:gd name="T43" fmla="*/ 100 h 215"/>
                <a:gd name="T44" fmla="*/ 446 w 467"/>
                <a:gd name="T45" fmla="*/ 73 h 215"/>
                <a:gd name="T46" fmla="*/ 437 w 467"/>
                <a:gd name="T47" fmla="*/ 39 h 215"/>
                <a:gd name="T48" fmla="*/ 390 w 467"/>
                <a:gd name="T49" fmla="*/ 35 h 215"/>
                <a:gd name="T50" fmla="*/ 344 w 467"/>
                <a:gd name="T51" fmla="*/ 44 h 215"/>
                <a:gd name="T52" fmla="*/ 317 w 467"/>
                <a:gd name="T53" fmla="*/ 47 h 215"/>
                <a:gd name="T54" fmla="*/ 270 w 467"/>
                <a:gd name="T55" fmla="*/ 32 h 215"/>
                <a:gd name="T56" fmla="*/ 248 w 467"/>
                <a:gd name="T57" fmla="*/ 14 h 215"/>
                <a:gd name="T58" fmla="*/ 217 w 467"/>
                <a:gd name="T59" fmla="*/ 8 h 215"/>
                <a:gd name="T60" fmla="*/ 171 w 467"/>
                <a:gd name="T61" fmla="*/ 10 h 215"/>
                <a:gd name="T62" fmla="*/ 146 w 467"/>
                <a:gd name="T63" fmla="*/ 26 h 215"/>
                <a:gd name="T64" fmla="*/ 113 w 467"/>
                <a:gd name="T65" fmla="*/ 34 h 215"/>
                <a:gd name="T66" fmla="*/ 82 w 467"/>
                <a:gd name="T67" fmla="*/ 35 h 215"/>
                <a:gd name="T68" fmla="*/ 89 w 467"/>
                <a:gd name="T69" fmla="*/ 45 h 215"/>
                <a:gd name="T70" fmla="*/ 98 w 467"/>
                <a:gd name="T71" fmla="*/ 50 h 215"/>
                <a:gd name="T72" fmla="*/ 87 w 467"/>
                <a:gd name="T73" fmla="*/ 51 h 215"/>
                <a:gd name="T74" fmla="*/ 70 w 467"/>
                <a:gd name="T75" fmla="*/ 55 h 215"/>
                <a:gd name="T76" fmla="*/ 56 w 467"/>
                <a:gd name="T77" fmla="*/ 60 h 215"/>
                <a:gd name="T78" fmla="*/ 47 w 467"/>
                <a:gd name="T79" fmla="*/ 62 h 215"/>
                <a:gd name="T80" fmla="*/ 32 w 467"/>
                <a:gd name="T81" fmla="*/ 58 h 215"/>
                <a:gd name="T82" fmla="*/ 21 w 467"/>
                <a:gd name="T83" fmla="*/ 58 h 215"/>
                <a:gd name="T84" fmla="*/ 9 w 467"/>
                <a:gd name="T85" fmla="*/ 65 h 215"/>
                <a:gd name="T86" fmla="*/ 12 w 467"/>
                <a:gd name="T87" fmla="*/ 86 h 215"/>
                <a:gd name="T88" fmla="*/ 24 w 467"/>
                <a:gd name="T89" fmla="*/ 99 h 215"/>
                <a:gd name="T90" fmla="*/ 29 w 467"/>
                <a:gd name="T91" fmla="*/ 124 h 215"/>
                <a:gd name="T92" fmla="*/ 16 w 467"/>
                <a:gd name="T93" fmla="*/ 130 h 215"/>
                <a:gd name="T94" fmla="*/ 29 w 467"/>
                <a:gd name="T95" fmla="*/ 148 h 215"/>
                <a:gd name="T96" fmla="*/ 35 w 467"/>
                <a:gd name="T97" fmla="*/ 160 h 215"/>
                <a:gd name="T98" fmla="*/ 39 w 467"/>
                <a:gd name="T99" fmla="*/ 171 h 215"/>
                <a:gd name="T100" fmla="*/ 60 w 467"/>
                <a:gd name="T101" fmla="*/ 182 h 215"/>
                <a:gd name="T102" fmla="*/ 64 w 467"/>
                <a:gd name="T103" fmla="*/ 193 h 215"/>
                <a:gd name="T104" fmla="*/ 89 w 467"/>
                <a:gd name="T105" fmla="*/ 200 h 215"/>
                <a:gd name="T106" fmla="*/ 122 w 467"/>
                <a:gd name="T107" fmla="*/ 196 h 215"/>
                <a:gd name="T108" fmla="*/ 158 w 467"/>
                <a:gd name="T109" fmla="*/ 198 h 215"/>
                <a:gd name="T110" fmla="*/ 171 w 467"/>
                <a:gd name="T111" fmla="*/ 212 h 215"/>
                <a:gd name="T112" fmla="*/ 215 w 467"/>
                <a:gd name="T113" fmla="*/ 203 h 215"/>
                <a:gd name="T114" fmla="*/ 241 w 467"/>
                <a:gd name="T115" fmla="*/ 197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7" h="215">
                  <a:moveTo>
                    <a:pt x="386" y="185"/>
                  </a:moveTo>
                  <a:cubicBezTo>
                    <a:pt x="386" y="185"/>
                    <a:pt x="386" y="185"/>
                    <a:pt x="386" y="185"/>
                  </a:cubicBezTo>
                  <a:cubicBezTo>
                    <a:pt x="386" y="185"/>
                    <a:pt x="386" y="185"/>
                    <a:pt x="386" y="185"/>
                  </a:cubicBezTo>
                  <a:cubicBezTo>
                    <a:pt x="386" y="185"/>
                    <a:pt x="386" y="185"/>
                    <a:pt x="386" y="185"/>
                  </a:cubicBezTo>
                  <a:moveTo>
                    <a:pt x="18" y="13"/>
                  </a:moveTo>
                  <a:cubicBezTo>
                    <a:pt x="18" y="13"/>
                    <a:pt x="18" y="13"/>
                    <a:pt x="18" y="13"/>
                  </a:cubicBezTo>
                  <a:close/>
                  <a:moveTo>
                    <a:pt x="81" y="37"/>
                  </a:moveTo>
                  <a:cubicBezTo>
                    <a:pt x="81" y="36"/>
                    <a:pt x="81" y="33"/>
                    <a:pt x="82" y="31"/>
                  </a:cubicBezTo>
                  <a:cubicBezTo>
                    <a:pt x="82" y="31"/>
                    <a:pt x="81" y="31"/>
                    <a:pt x="81" y="31"/>
                  </a:cubicBezTo>
                  <a:cubicBezTo>
                    <a:pt x="81" y="31"/>
                    <a:pt x="80" y="31"/>
                    <a:pt x="80" y="31"/>
                  </a:cubicBezTo>
                  <a:cubicBezTo>
                    <a:pt x="80" y="30"/>
                    <a:pt x="80" y="30"/>
                    <a:pt x="80" y="29"/>
                  </a:cubicBezTo>
                  <a:cubicBezTo>
                    <a:pt x="80" y="29"/>
                    <a:pt x="79" y="29"/>
                    <a:pt x="79" y="28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78" y="28"/>
                    <a:pt x="78" y="28"/>
                    <a:pt x="77" y="28"/>
                  </a:cubicBezTo>
                  <a:cubicBezTo>
                    <a:pt x="76" y="27"/>
                    <a:pt x="75" y="27"/>
                    <a:pt x="74" y="27"/>
                  </a:cubicBezTo>
                  <a:cubicBezTo>
                    <a:pt x="72" y="27"/>
                    <a:pt x="72" y="27"/>
                    <a:pt x="71" y="26"/>
                  </a:cubicBezTo>
                  <a:cubicBezTo>
                    <a:pt x="69" y="26"/>
                    <a:pt x="69" y="26"/>
                    <a:pt x="68" y="25"/>
                  </a:cubicBezTo>
                  <a:cubicBezTo>
                    <a:pt x="68" y="24"/>
                    <a:pt x="67" y="23"/>
                    <a:pt x="67" y="23"/>
                  </a:cubicBezTo>
                  <a:cubicBezTo>
                    <a:pt x="66" y="22"/>
                    <a:pt x="65" y="23"/>
                    <a:pt x="65" y="22"/>
                  </a:cubicBezTo>
                  <a:cubicBezTo>
                    <a:pt x="64" y="22"/>
                    <a:pt x="63" y="21"/>
                    <a:pt x="62" y="21"/>
                  </a:cubicBezTo>
                  <a:cubicBezTo>
                    <a:pt x="61" y="20"/>
                    <a:pt x="60" y="20"/>
                    <a:pt x="58" y="19"/>
                  </a:cubicBezTo>
                  <a:cubicBezTo>
                    <a:pt x="57" y="19"/>
                    <a:pt x="57" y="17"/>
                    <a:pt x="57" y="16"/>
                  </a:cubicBezTo>
                  <a:cubicBezTo>
                    <a:pt x="56" y="15"/>
                    <a:pt x="56" y="15"/>
                    <a:pt x="56" y="14"/>
                  </a:cubicBezTo>
                  <a:cubicBezTo>
                    <a:pt x="56" y="13"/>
                    <a:pt x="56" y="12"/>
                    <a:pt x="56" y="11"/>
                  </a:cubicBezTo>
                  <a:cubicBezTo>
                    <a:pt x="55" y="10"/>
                    <a:pt x="55" y="9"/>
                    <a:pt x="55" y="8"/>
                  </a:cubicBezTo>
                  <a:cubicBezTo>
                    <a:pt x="55" y="6"/>
                    <a:pt x="54" y="5"/>
                    <a:pt x="53" y="4"/>
                  </a:cubicBezTo>
                  <a:cubicBezTo>
                    <a:pt x="53" y="4"/>
                    <a:pt x="53" y="4"/>
                    <a:pt x="52" y="4"/>
                  </a:cubicBezTo>
                  <a:cubicBezTo>
                    <a:pt x="51" y="5"/>
                    <a:pt x="50" y="5"/>
                    <a:pt x="49" y="5"/>
                  </a:cubicBezTo>
                  <a:cubicBezTo>
                    <a:pt x="48" y="5"/>
                    <a:pt x="47" y="5"/>
                    <a:pt x="47" y="6"/>
                  </a:cubicBezTo>
                  <a:cubicBezTo>
                    <a:pt x="46" y="6"/>
                    <a:pt x="46" y="6"/>
                    <a:pt x="45" y="7"/>
                  </a:cubicBezTo>
                  <a:cubicBezTo>
                    <a:pt x="44" y="7"/>
                    <a:pt x="44" y="6"/>
                    <a:pt x="44" y="6"/>
                  </a:cubicBezTo>
                  <a:cubicBezTo>
                    <a:pt x="43" y="5"/>
                    <a:pt x="43" y="4"/>
                    <a:pt x="42" y="4"/>
                  </a:cubicBezTo>
                  <a:cubicBezTo>
                    <a:pt x="42" y="3"/>
                    <a:pt x="42" y="3"/>
                    <a:pt x="41" y="3"/>
                  </a:cubicBezTo>
                  <a:cubicBezTo>
                    <a:pt x="41" y="3"/>
                    <a:pt x="41" y="2"/>
                    <a:pt x="40" y="2"/>
                  </a:cubicBezTo>
                  <a:cubicBezTo>
                    <a:pt x="40" y="2"/>
                    <a:pt x="39" y="2"/>
                    <a:pt x="39" y="2"/>
                  </a:cubicBezTo>
                  <a:cubicBezTo>
                    <a:pt x="37" y="2"/>
                    <a:pt x="36" y="1"/>
                    <a:pt x="35" y="0"/>
                  </a:cubicBezTo>
                  <a:cubicBezTo>
                    <a:pt x="34" y="0"/>
                    <a:pt x="34" y="1"/>
                    <a:pt x="33" y="2"/>
                  </a:cubicBezTo>
                  <a:cubicBezTo>
                    <a:pt x="31" y="2"/>
                    <a:pt x="30" y="3"/>
                    <a:pt x="29" y="4"/>
                  </a:cubicBezTo>
                  <a:cubicBezTo>
                    <a:pt x="28" y="5"/>
                    <a:pt x="28" y="5"/>
                    <a:pt x="28" y="4"/>
                  </a:cubicBezTo>
                  <a:cubicBezTo>
                    <a:pt x="27" y="4"/>
                    <a:pt x="27" y="5"/>
                    <a:pt x="26" y="5"/>
                  </a:cubicBezTo>
                  <a:cubicBezTo>
                    <a:pt x="25" y="5"/>
                    <a:pt x="25" y="5"/>
                    <a:pt x="24" y="5"/>
                  </a:cubicBezTo>
                  <a:cubicBezTo>
                    <a:pt x="23" y="6"/>
                    <a:pt x="22" y="6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9" y="9"/>
                    <a:pt x="18" y="10"/>
                  </a:cubicBezTo>
                  <a:cubicBezTo>
                    <a:pt x="18" y="10"/>
                    <a:pt x="18" y="11"/>
                    <a:pt x="18" y="12"/>
                  </a:cubicBezTo>
                  <a:cubicBezTo>
                    <a:pt x="18" y="12"/>
                    <a:pt x="18" y="12"/>
                    <a:pt x="18" y="13"/>
                  </a:cubicBezTo>
                  <a:cubicBezTo>
                    <a:pt x="18" y="14"/>
                    <a:pt x="19" y="14"/>
                    <a:pt x="20" y="15"/>
                  </a:cubicBezTo>
                  <a:cubicBezTo>
                    <a:pt x="21" y="15"/>
                    <a:pt x="22" y="15"/>
                    <a:pt x="22" y="17"/>
                  </a:cubicBezTo>
                  <a:cubicBezTo>
                    <a:pt x="22" y="18"/>
                    <a:pt x="22" y="20"/>
                    <a:pt x="23" y="22"/>
                  </a:cubicBezTo>
                  <a:cubicBezTo>
                    <a:pt x="23" y="23"/>
                    <a:pt x="24" y="25"/>
                    <a:pt x="22" y="26"/>
                  </a:cubicBezTo>
                  <a:cubicBezTo>
                    <a:pt x="21" y="27"/>
                    <a:pt x="19" y="27"/>
                    <a:pt x="18" y="27"/>
                  </a:cubicBezTo>
                  <a:cubicBezTo>
                    <a:pt x="17" y="28"/>
                    <a:pt x="16" y="30"/>
                    <a:pt x="16" y="32"/>
                  </a:cubicBezTo>
                  <a:cubicBezTo>
                    <a:pt x="16" y="34"/>
                    <a:pt x="16" y="35"/>
                    <a:pt x="16" y="37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0"/>
                    <a:pt x="13" y="41"/>
                  </a:cubicBezTo>
                  <a:cubicBezTo>
                    <a:pt x="12" y="42"/>
                    <a:pt x="11" y="43"/>
                    <a:pt x="11" y="45"/>
                  </a:cubicBezTo>
                  <a:cubicBezTo>
                    <a:pt x="10" y="45"/>
                    <a:pt x="10" y="47"/>
                    <a:pt x="9" y="46"/>
                  </a:cubicBezTo>
                  <a:cubicBezTo>
                    <a:pt x="9" y="46"/>
                    <a:pt x="9" y="46"/>
                    <a:pt x="8" y="45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7"/>
                    <a:pt x="9" y="47"/>
                    <a:pt x="9" y="48"/>
                  </a:cubicBezTo>
                  <a:cubicBezTo>
                    <a:pt x="9" y="50"/>
                    <a:pt x="10" y="52"/>
                    <a:pt x="12" y="52"/>
                  </a:cubicBezTo>
                  <a:cubicBezTo>
                    <a:pt x="15" y="53"/>
                    <a:pt x="18" y="52"/>
                    <a:pt x="21" y="52"/>
                  </a:cubicBezTo>
                  <a:cubicBezTo>
                    <a:pt x="21" y="52"/>
                    <a:pt x="22" y="52"/>
                    <a:pt x="22" y="53"/>
                  </a:cubicBezTo>
                  <a:cubicBezTo>
                    <a:pt x="22" y="52"/>
                    <a:pt x="24" y="53"/>
                    <a:pt x="24" y="53"/>
                  </a:cubicBezTo>
                  <a:cubicBezTo>
                    <a:pt x="24" y="54"/>
                    <a:pt x="24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3"/>
                    <a:pt x="25" y="53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2"/>
                    <a:pt x="26" y="53"/>
                    <a:pt x="26" y="53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5"/>
                    <a:pt x="27" y="55"/>
                    <a:pt x="27" y="55"/>
                  </a:cubicBezTo>
                  <a:cubicBezTo>
                    <a:pt x="27" y="55"/>
                    <a:pt x="27" y="55"/>
                    <a:pt x="28" y="55"/>
                  </a:cubicBezTo>
                  <a:cubicBezTo>
                    <a:pt x="28" y="55"/>
                    <a:pt x="29" y="55"/>
                    <a:pt x="29" y="55"/>
                  </a:cubicBezTo>
                  <a:cubicBezTo>
                    <a:pt x="29" y="55"/>
                    <a:pt x="30" y="54"/>
                    <a:pt x="30" y="54"/>
                  </a:cubicBezTo>
                  <a:cubicBezTo>
                    <a:pt x="30" y="54"/>
                    <a:pt x="31" y="53"/>
                    <a:pt x="32" y="53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33" y="53"/>
                    <a:pt x="33" y="53"/>
                    <a:pt x="33" y="52"/>
                  </a:cubicBezTo>
                  <a:cubicBezTo>
                    <a:pt x="34" y="52"/>
                    <a:pt x="36" y="51"/>
                    <a:pt x="36" y="50"/>
                  </a:cubicBezTo>
                  <a:cubicBezTo>
                    <a:pt x="36" y="50"/>
                    <a:pt x="36" y="49"/>
                    <a:pt x="36" y="49"/>
                  </a:cubicBezTo>
                  <a:cubicBezTo>
                    <a:pt x="37" y="48"/>
                    <a:pt x="38" y="48"/>
                    <a:pt x="39" y="48"/>
                  </a:cubicBezTo>
                  <a:cubicBezTo>
                    <a:pt x="39" y="48"/>
                    <a:pt x="40" y="48"/>
                    <a:pt x="40" y="48"/>
                  </a:cubicBezTo>
                  <a:cubicBezTo>
                    <a:pt x="41" y="48"/>
                    <a:pt x="42" y="48"/>
                    <a:pt x="43" y="48"/>
                  </a:cubicBezTo>
                  <a:cubicBezTo>
                    <a:pt x="44" y="48"/>
                    <a:pt x="44" y="48"/>
                    <a:pt x="45" y="48"/>
                  </a:cubicBezTo>
                  <a:cubicBezTo>
                    <a:pt x="45" y="48"/>
                    <a:pt x="45" y="48"/>
                    <a:pt x="45" y="47"/>
                  </a:cubicBezTo>
                  <a:cubicBezTo>
                    <a:pt x="46" y="47"/>
                    <a:pt x="47" y="47"/>
                    <a:pt x="47" y="47"/>
                  </a:cubicBezTo>
                  <a:cubicBezTo>
                    <a:pt x="48" y="47"/>
                    <a:pt x="48" y="47"/>
                    <a:pt x="48" y="48"/>
                  </a:cubicBezTo>
                  <a:cubicBezTo>
                    <a:pt x="49" y="48"/>
                    <a:pt x="50" y="49"/>
                    <a:pt x="51" y="49"/>
                  </a:cubicBezTo>
                  <a:cubicBezTo>
                    <a:pt x="52" y="50"/>
                    <a:pt x="54" y="50"/>
                    <a:pt x="54" y="49"/>
                  </a:cubicBezTo>
                  <a:cubicBezTo>
                    <a:pt x="55" y="48"/>
                    <a:pt x="56" y="47"/>
                    <a:pt x="55" y="46"/>
                  </a:cubicBezTo>
                  <a:cubicBezTo>
                    <a:pt x="55" y="45"/>
                    <a:pt x="55" y="45"/>
                    <a:pt x="55" y="45"/>
                  </a:cubicBezTo>
                  <a:cubicBezTo>
                    <a:pt x="54" y="44"/>
                    <a:pt x="54" y="44"/>
                    <a:pt x="54" y="44"/>
                  </a:cubicBezTo>
                  <a:cubicBezTo>
                    <a:pt x="53" y="43"/>
                    <a:pt x="53" y="43"/>
                    <a:pt x="52" y="43"/>
                  </a:cubicBezTo>
                  <a:cubicBezTo>
                    <a:pt x="51" y="43"/>
                    <a:pt x="50" y="43"/>
                    <a:pt x="49" y="43"/>
                  </a:cubicBezTo>
                  <a:cubicBezTo>
                    <a:pt x="48" y="43"/>
                    <a:pt x="48" y="42"/>
                    <a:pt x="47" y="42"/>
                  </a:cubicBezTo>
                  <a:cubicBezTo>
                    <a:pt x="46" y="42"/>
                    <a:pt x="44" y="42"/>
                    <a:pt x="44" y="41"/>
                  </a:cubicBezTo>
                  <a:cubicBezTo>
                    <a:pt x="44" y="41"/>
                    <a:pt x="44" y="40"/>
                    <a:pt x="44" y="40"/>
                  </a:cubicBezTo>
                  <a:cubicBezTo>
                    <a:pt x="44" y="39"/>
                    <a:pt x="45" y="39"/>
                    <a:pt x="45" y="39"/>
                  </a:cubicBezTo>
                  <a:cubicBezTo>
                    <a:pt x="46" y="39"/>
                    <a:pt x="47" y="39"/>
                    <a:pt x="48" y="39"/>
                  </a:cubicBezTo>
                  <a:cubicBezTo>
                    <a:pt x="49" y="39"/>
                    <a:pt x="50" y="39"/>
                    <a:pt x="50" y="39"/>
                  </a:cubicBezTo>
                  <a:cubicBezTo>
                    <a:pt x="52" y="39"/>
                    <a:pt x="53" y="39"/>
                    <a:pt x="54" y="39"/>
                  </a:cubicBezTo>
                  <a:cubicBezTo>
                    <a:pt x="54" y="39"/>
                    <a:pt x="54" y="39"/>
                    <a:pt x="55" y="39"/>
                  </a:cubicBezTo>
                  <a:cubicBezTo>
                    <a:pt x="55" y="39"/>
                    <a:pt x="55" y="38"/>
                    <a:pt x="55" y="38"/>
                  </a:cubicBezTo>
                  <a:cubicBezTo>
                    <a:pt x="55" y="38"/>
                    <a:pt x="55" y="37"/>
                    <a:pt x="55" y="37"/>
                  </a:cubicBezTo>
                  <a:cubicBezTo>
                    <a:pt x="56" y="37"/>
                    <a:pt x="57" y="37"/>
                    <a:pt x="57" y="37"/>
                  </a:cubicBezTo>
                  <a:cubicBezTo>
                    <a:pt x="58" y="37"/>
                    <a:pt x="59" y="37"/>
                    <a:pt x="59" y="37"/>
                  </a:cubicBezTo>
                  <a:cubicBezTo>
                    <a:pt x="60" y="37"/>
                    <a:pt x="61" y="37"/>
                    <a:pt x="62" y="37"/>
                  </a:cubicBezTo>
                  <a:cubicBezTo>
                    <a:pt x="63" y="37"/>
                    <a:pt x="64" y="37"/>
                    <a:pt x="65" y="37"/>
                  </a:cubicBezTo>
                  <a:cubicBezTo>
                    <a:pt x="66" y="38"/>
                    <a:pt x="66" y="38"/>
                    <a:pt x="67" y="38"/>
                  </a:cubicBezTo>
                  <a:cubicBezTo>
                    <a:pt x="67" y="38"/>
                    <a:pt x="68" y="39"/>
                    <a:pt x="68" y="39"/>
                  </a:cubicBezTo>
                  <a:cubicBezTo>
                    <a:pt x="69" y="39"/>
                    <a:pt x="70" y="40"/>
                    <a:pt x="71" y="40"/>
                  </a:cubicBezTo>
                  <a:cubicBezTo>
                    <a:pt x="72" y="40"/>
                    <a:pt x="73" y="40"/>
                    <a:pt x="74" y="41"/>
                  </a:cubicBezTo>
                  <a:cubicBezTo>
                    <a:pt x="74" y="41"/>
                    <a:pt x="75" y="41"/>
                    <a:pt x="75" y="40"/>
                  </a:cubicBezTo>
                  <a:cubicBezTo>
                    <a:pt x="76" y="40"/>
                    <a:pt x="76" y="40"/>
                    <a:pt x="77" y="40"/>
                  </a:cubicBezTo>
                  <a:cubicBezTo>
                    <a:pt x="77" y="40"/>
                    <a:pt x="77" y="40"/>
                    <a:pt x="78" y="40"/>
                  </a:cubicBezTo>
                  <a:cubicBezTo>
                    <a:pt x="78" y="40"/>
                    <a:pt x="79" y="40"/>
                    <a:pt x="79" y="40"/>
                  </a:cubicBezTo>
                  <a:cubicBezTo>
                    <a:pt x="79" y="40"/>
                    <a:pt x="79" y="40"/>
                    <a:pt x="79" y="39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80" y="38"/>
                    <a:pt x="80" y="38"/>
                    <a:pt x="81" y="38"/>
                  </a:cubicBezTo>
                  <a:cubicBezTo>
                    <a:pt x="81" y="38"/>
                    <a:pt x="81" y="37"/>
                    <a:pt x="81" y="37"/>
                  </a:cubicBezTo>
                  <a:moveTo>
                    <a:pt x="281" y="37"/>
                  </a:moveTo>
                  <a:cubicBezTo>
                    <a:pt x="281" y="37"/>
                    <a:pt x="281" y="37"/>
                    <a:pt x="281" y="37"/>
                  </a:cubicBezTo>
                  <a:cubicBezTo>
                    <a:pt x="281" y="37"/>
                    <a:pt x="281" y="37"/>
                    <a:pt x="281" y="37"/>
                  </a:cubicBezTo>
                  <a:cubicBezTo>
                    <a:pt x="281" y="37"/>
                    <a:pt x="281" y="37"/>
                    <a:pt x="281" y="37"/>
                  </a:cubicBezTo>
                  <a:moveTo>
                    <a:pt x="255" y="198"/>
                  </a:moveTo>
                  <a:cubicBezTo>
                    <a:pt x="254" y="200"/>
                    <a:pt x="252" y="200"/>
                    <a:pt x="250" y="202"/>
                  </a:cubicBezTo>
                  <a:cubicBezTo>
                    <a:pt x="250" y="202"/>
                    <a:pt x="249" y="203"/>
                    <a:pt x="249" y="203"/>
                  </a:cubicBezTo>
                  <a:cubicBezTo>
                    <a:pt x="247" y="204"/>
                    <a:pt x="246" y="203"/>
                    <a:pt x="245" y="205"/>
                  </a:cubicBezTo>
                  <a:cubicBezTo>
                    <a:pt x="245" y="206"/>
                    <a:pt x="245" y="208"/>
                    <a:pt x="245" y="209"/>
                  </a:cubicBezTo>
                  <a:cubicBezTo>
                    <a:pt x="245" y="210"/>
                    <a:pt x="245" y="211"/>
                    <a:pt x="245" y="211"/>
                  </a:cubicBezTo>
                  <a:cubicBezTo>
                    <a:pt x="246" y="211"/>
                    <a:pt x="247" y="212"/>
                    <a:pt x="247" y="212"/>
                  </a:cubicBezTo>
                  <a:cubicBezTo>
                    <a:pt x="260" y="212"/>
                    <a:pt x="249" y="210"/>
                    <a:pt x="254" y="205"/>
                  </a:cubicBezTo>
                  <a:cubicBezTo>
                    <a:pt x="255" y="205"/>
                    <a:pt x="256" y="203"/>
                    <a:pt x="256" y="203"/>
                  </a:cubicBezTo>
                  <a:cubicBezTo>
                    <a:pt x="257" y="202"/>
                    <a:pt x="257" y="202"/>
                    <a:pt x="257" y="201"/>
                  </a:cubicBezTo>
                  <a:cubicBezTo>
                    <a:pt x="257" y="201"/>
                    <a:pt x="258" y="201"/>
                    <a:pt x="258" y="201"/>
                  </a:cubicBezTo>
                  <a:cubicBezTo>
                    <a:pt x="258" y="200"/>
                    <a:pt x="258" y="200"/>
                    <a:pt x="258" y="200"/>
                  </a:cubicBezTo>
                  <a:cubicBezTo>
                    <a:pt x="258" y="199"/>
                    <a:pt x="260" y="197"/>
                    <a:pt x="260" y="196"/>
                  </a:cubicBezTo>
                  <a:cubicBezTo>
                    <a:pt x="263" y="195"/>
                    <a:pt x="262" y="198"/>
                    <a:pt x="264" y="198"/>
                  </a:cubicBezTo>
                  <a:cubicBezTo>
                    <a:pt x="266" y="198"/>
                    <a:pt x="266" y="197"/>
                    <a:pt x="267" y="195"/>
                  </a:cubicBezTo>
                  <a:cubicBezTo>
                    <a:pt x="270" y="194"/>
                    <a:pt x="270" y="193"/>
                    <a:pt x="269" y="194"/>
                  </a:cubicBezTo>
                  <a:cubicBezTo>
                    <a:pt x="270" y="193"/>
                    <a:pt x="270" y="193"/>
                    <a:pt x="270" y="193"/>
                  </a:cubicBezTo>
                  <a:cubicBezTo>
                    <a:pt x="271" y="191"/>
                    <a:pt x="271" y="192"/>
                    <a:pt x="271" y="190"/>
                  </a:cubicBezTo>
                  <a:cubicBezTo>
                    <a:pt x="271" y="190"/>
                    <a:pt x="270" y="188"/>
                    <a:pt x="271" y="187"/>
                  </a:cubicBezTo>
                  <a:cubicBezTo>
                    <a:pt x="271" y="186"/>
                    <a:pt x="273" y="187"/>
                    <a:pt x="274" y="187"/>
                  </a:cubicBezTo>
                  <a:cubicBezTo>
                    <a:pt x="275" y="187"/>
                    <a:pt x="275" y="187"/>
                    <a:pt x="275" y="188"/>
                  </a:cubicBezTo>
                  <a:cubicBezTo>
                    <a:pt x="275" y="188"/>
                    <a:pt x="275" y="188"/>
                    <a:pt x="275" y="188"/>
                  </a:cubicBezTo>
                  <a:cubicBezTo>
                    <a:pt x="276" y="187"/>
                    <a:pt x="276" y="187"/>
                    <a:pt x="276" y="187"/>
                  </a:cubicBezTo>
                  <a:cubicBezTo>
                    <a:pt x="277" y="187"/>
                    <a:pt x="277" y="186"/>
                    <a:pt x="276" y="186"/>
                  </a:cubicBezTo>
                  <a:cubicBezTo>
                    <a:pt x="276" y="186"/>
                    <a:pt x="276" y="186"/>
                    <a:pt x="276" y="186"/>
                  </a:cubicBezTo>
                  <a:cubicBezTo>
                    <a:pt x="276" y="186"/>
                    <a:pt x="276" y="186"/>
                    <a:pt x="276" y="185"/>
                  </a:cubicBezTo>
                  <a:cubicBezTo>
                    <a:pt x="276" y="184"/>
                    <a:pt x="276" y="184"/>
                    <a:pt x="276" y="183"/>
                  </a:cubicBezTo>
                  <a:cubicBezTo>
                    <a:pt x="276" y="181"/>
                    <a:pt x="276" y="181"/>
                    <a:pt x="275" y="180"/>
                  </a:cubicBezTo>
                  <a:cubicBezTo>
                    <a:pt x="275" y="178"/>
                    <a:pt x="274" y="175"/>
                    <a:pt x="275" y="174"/>
                  </a:cubicBezTo>
                  <a:cubicBezTo>
                    <a:pt x="276" y="173"/>
                    <a:pt x="277" y="171"/>
                    <a:pt x="278" y="170"/>
                  </a:cubicBezTo>
                  <a:cubicBezTo>
                    <a:pt x="279" y="170"/>
                    <a:pt x="282" y="170"/>
                    <a:pt x="283" y="170"/>
                  </a:cubicBezTo>
                  <a:cubicBezTo>
                    <a:pt x="283" y="170"/>
                    <a:pt x="285" y="171"/>
                    <a:pt x="286" y="171"/>
                  </a:cubicBezTo>
                  <a:cubicBezTo>
                    <a:pt x="286" y="171"/>
                    <a:pt x="286" y="172"/>
                    <a:pt x="286" y="172"/>
                  </a:cubicBezTo>
                  <a:cubicBezTo>
                    <a:pt x="286" y="172"/>
                    <a:pt x="286" y="172"/>
                    <a:pt x="286" y="172"/>
                  </a:cubicBezTo>
                  <a:cubicBezTo>
                    <a:pt x="286" y="172"/>
                    <a:pt x="286" y="173"/>
                    <a:pt x="286" y="173"/>
                  </a:cubicBezTo>
                  <a:cubicBezTo>
                    <a:pt x="287" y="174"/>
                    <a:pt x="288" y="174"/>
                    <a:pt x="289" y="175"/>
                  </a:cubicBezTo>
                  <a:cubicBezTo>
                    <a:pt x="290" y="175"/>
                    <a:pt x="290" y="175"/>
                    <a:pt x="291" y="175"/>
                  </a:cubicBezTo>
                  <a:cubicBezTo>
                    <a:pt x="293" y="174"/>
                    <a:pt x="295" y="175"/>
                    <a:pt x="296" y="175"/>
                  </a:cubicBezTo>
                  <a:cubicBezTo>
                    <a:pt x="298" y="174"/>
                    <a:pt x="299" y="172"/>
                    <a:pt x="300" y="172"/>
                  </a:cubicBezTo>
                  <a:cubicBezTo>
                    <a:pt x="302" y="171"/>
                    <a:pt x="304" y="170"/>
                    <a:pt x="305" y="169"/>
                  </a:cubicBezTo>
                  <a:cubicBezTo>
                    <a:pt x="307" y="168"/>
                    <a:pt x="308" y="168"/>
                    <a:pt x="310" y="168"/>
                  </a:cubicBezTo>
                  <a:cubicBezTo>
                    <a:pt x="313" y="168"/>
                    <a:pt x="316" y="168"/>
                    <a:pt x="319" y="169"/>
                  </a:cubicBezTo>
                  <a:cubicBezTo>
                    <a:pt x="321" y="170"/>
                    <a:pt x="324" y="171"/>
                    <a:pt x="326" y="172"/>
                  </a:cubicBezTo>
                  <a:cubicBezTo>
                    <a:pt x="328" y="173"/>
                    <a:pt x="330" y="173"/>
                    <a:pt x="333" y="173"/>
                  </a:cubicBezTo>
                  <a:cubicBezTo>
                    <a:pt x="336" y="173"/>
                    <a:pt x="338" y="173"/>
                    <a:pt x="340" y="173"/>
                  </a:cubicBezTo>
                  <a:cubicBezTo>
                    <a:pt x="343" y="173"/>
                    <a:pt x="346" y="172"/>
                    <a:pt x="348" y="172"/>
                  </a:cubicBezTo>
                  <a:cubicBezTo>
                    <a:pt x="350" y="171"/>
                    <a:pt x="353" y="169"/>
                    <a:pt x="355" y="169"/>
                  </a:cubicBezTo>
                  <a:cubicBezTo>
                    <a:pt x="355" y="168"/>
                    <a:pt x="356" y="168"/>
                    <a:pt x="357" y="168"/>
                  </a:cubicBezTo>
                  <a:cubicBezTo>
                    <a:pt x="357" y="168"/>
                    <a:pt x="358" y="168"/>
                    <a:pt x="358" y="168"/>
                  </a:cubicBezTo>
                  <a:cubicBezTo>
                    <a:pt x="359" y="167"/>
                    <a:pt x="361" y="166"/>
                    <a:pt x="362" y="166"/>
                  </a:cubicBezTo>
                  <a:cubicBezTo>
                    <a:pt x="364" y="165"/>
                    <a:pt x="368" y="164"/>
                    <a:pt x="370" y="163"/>
                  </a:cubicBezTo>
                  <a:cubicBezTo>
                    <a:pt x="372" y="161"/>
                    <a:pt x="373" y="161"/>
                    <a:pt x="376" y="162"/>
                  </a:cubicBezTo>
                  <a:cubicBezTo>
                    <a:pt x="377" y="162"/>
                    <a:pt x="377" y="162"/>
                    <a:pt x="378" y="162"/>
                  </a:cubicBezTo>
                  <a:cubicBezTo>
                    <a:pt x="378" y="162"/>
                    <a:pt x="379" y="162"/>
                    <a:pt x="379" y="162"/>
                  </a:cubicBezTo>
                  <a:cubicBezTo>
                    <a:pt x="380" y="162"/>
                    <a:pt x="380" y="162"/>
                    <a:pt x="380" y="162"/>
                  </a:cubicBezTo>
                  <a:cubicBezTo>
                    <a:pt x="381" y="162"/>
                    <a:pt x="382" y="162"/>
                    <a:pt x="383" y="162"/>
                  </a:cubicBezTo>
                  <a:cubicBezTo>
                    <a:pt x="386" y="162"/>
                    <a:pt x="388" y="162"/>
                    <a:pt x="391" y="161"/>
                  </a:cubicBezTo>
                  <a:cubicBezTo>
                    <a:pt x="392" y="161"/>
                    <a:pt x="393" y="160"/>
                    <a:pt x="394" y="160"/>
                  </a:cubicBezTo>
                  <a:cubicBezTo>
                    <a:pt x="396" y="160"/>
                    <a:pt x="396" y="160"/>
                    <a:pt x="398" y="160"/>
                  </a:cubicBezTo>
                  <a:cubicBezTo>
                    <a:pt x="400" y="159"/>
                    <a:pt x="401" y="160"/>
                    <a:pt x="403" y="158"/>
                  </a:cubicBezTo>
                  <a:cubicBezTo>
                    <a:pt x="404" y="157"/>
                    <a:pt x="405" y="157"/>
                    <a:pt x="406" y="157"/>
                  </a:cubicBezTo>
                  <a:cubicBezTo>
                    <a:pt x="408" y="156"/>
                    <a:pt x="410" y="156"/>
                    <a:pt x="411" y="158"/>
                  </a:cubicBezTo>
                  <a:cubicBezTo>
                    <a:pt x="411" y="158"/>
                    <a:pt x="411" y="159"/>
                    <a:pt x="411" y="159"/>
                  </a:cubicBezTo>
                  <a:cubicBezTo>
                    <a:pt x="411" y="160"/>
                    <a:pt x="411" y="161"/>
                    <a:pt x="411" y="161"/>
                  </a:cubicBezTo>
                  <a:cubicBezTo>
                    <a:pt x="411" y="161"/>
                    <a:pt x="412" y="160"/>
                    <a:pt x="413" y="159"/>
                  </a:cubicBezTo>
                  <a:cubicBezTo>
                    <a:pt x="414" y="158"/>
                    <a:pt x="414" y="158"/>
                    <a:pt x="416" y="158"/>
                  </a:cubicBezTo>
                  <a:cubicBezTo>
                    <a:pt x="417" y="157"/>
                    <a:pt x="418" y="155"/>
                    <a:pt x="420" y="155"/>
                  </a:cubicBezTo>
                  <a:cubicBezTo>
                    <a:pt x="421" y="154"/>
                    <a:pt x="424" y="154"/>
                    <a:pt x="426" y="154"/>
                  </a:cubicBezTo>
                  <a:cubicBezTo>
                    <a:pt x="431" y="153"/>
                    <a:pt x="435" y="155"/>
                    <a:pt x="440" y="158"/>
                  </a:cubicBezTo>
                  <a:cubicBezTo>
                    <a:pt x="443" y="159"/>
                    <a:pt x="444" y="159"/>
                    <a:pt x="446" y="157"/>
                  </a:cubicBezTo>
                  <a:cubicBezTo>
                    <a:pt x="448" y="157"/>
                    <a:pt x="449" y="155"/>
                    <a:pt x="452" y="156"/>
                  </a:cubicBezTo>
                  <a:cubicBezTo>
                    <a:pt x="453" y="156"/>
                    <a:pt x="455" y="159"/>
                    <a:pt x="455" y="160"/>
                  </a:cubicBezTo>
                  <a:cubicBezTo>
                    <a:pt x="455" y="160"/>
                    <a:pt x="454" y="161"/>
                    <a:pt x="454" y="162"/>
                  </a:cubicBezTo>
                  <a:cubicBezTo>
                    <a:pt x="455" y="164"/>
                    <a:pt x="454" y="164"/>
                    <a:pt x="456" y="165"/>
                  </a:cubicBezTo>
                  <a:cubicBezTo>
                    <a:pt x="457" y="163"/>
                    <a:pt x="459" y="161"/>
                    <a:pt x="460" y="160"/>
                  </a:cubicBezTo>
                  <a:cubicBezTo>
                    <a:pt x="461" y="159"/>
                    <a:pt x="464" y="160"/>
                    <a:pt x="466" y="160"/>
                  </a:cubicBezTo>
                  <a:cubicBezTo>
                    <a:pt x="466" y="160"/>
                    <a:pt x="466" y="160"/>
                    <a:pt x="466" y="160"/>
                  </a:cubicBezTo>
                  <a:cubicBezTo>
                    <a:pt x="466" y="159"/>
                    <a:pt x="467" y="159"/>
                    <a:pt x="467" y="158"/>
                  </a:cubicBezTo>
                  <a:cubicBezTo>
                    <a:pt x="467" y="156"/>
                    <a:pt x="466" y="156"/>
                    <a:pt x="466" y="155"/>
                  </a:cubicBezTo>
                  <a:cubicBezTo>
                    <a:pt x="466" y="154"/>
                    <a:pt x="464" y="154"/>
                    <a:pt x="464" y="153"/>
                  </a:cubicBezTo>
                  <a:cubicBezTo>
                    <a:pt x="463" y="151"/>
                    <a:pt x="464" y="150"/>
                    <a:pt x="463" y="148"/>
                  </a:cubicBezTo>
                  <a:cubicBezTo>
                    <a:pt x="463" y="148"/>
                    <a:pt x="463" y="147"/>
                    <a:pt x="463" y="146"/>
                  </a:cubicBezTo>
                  <a:cubicBezTo>
                    <a:pt x="462" y="146"/>
                    <a:pt x="462" y="143"/>
                    <a:pt x="462" y="143"/>
                  </a:cubicBezTo>
                  <a:cubicBezTo>
                    <a:pt x="460" y="141"/>
                    <a:pt x="459" y="143"/>
                    <a:pt x="457" y="141"/>
                  </a:cubicBezTo>
                  <a:cubicBezTo>
                    <a:pt x="458" y="142"/>
                    <a:pt x="456" y="134"/>
                    <a:pt x="456" y="134"/>
                  </a:cubicBezTo>
                  <a:cubicBezTo>
                    <a:pt x="457" y="132"/>
                    <a:pt x="458" y="131"/>
                    <a:pt x="458" y="129"/>
                  </a:cubicBezTo>
                  <a:cubicBezTo>
                    <a:pt x="459" y="127"/>
                    <a:pt x="461" y="127"/>
                    <a:pt x="460" y="125"/>
                  </a:cubicBezTo>
                  <a:cubicBezTo>
                    <a:pt x="458" y="122"/>
                    <a:pt x="452" y="120"/>
                    <a:pt x="452" y="116"/>
                  </a:cubicBezTo>
                  <a:cubicBezTo>
                    <a:pt x="452" y="113"/>
                    <a:pt x="452" y="110"/>
                    <a:pt x="452" y="107"/>
                  </a:cubicBezTo>
                  <a:cubicBezTo>
                    <a:pt x="452" y="105"/>
                    <a:pt x="452" y="103"/>
                    <a:pt x="452" y="102"/>
                  </a:cubicBezTo>
                  <a:cubicBezTo>
                    <a:pt x="452" y="101"/>
                    <a:pt x="452" y="101"/>
                    <a:pt x="451" y="100"/>
                  </a:cubicBezTo>
                  <a:cubicBezTo>
                    <a:pt x="451" y="98"/>
                    <a:pt x="449" y="98"/>
                    <a:pt x="449" y="96"/>
                  </a:cubicBezTo>
                  <a:cubicBezTo>
                    <a:pt x="452" y="94"/>
                    <a:pt x="458" y="95"/>
                    <a:pt x="459" y="91"/>
                  </a:cubicBezTo>
                  <a:cubicBezTo>
                    <a:pt x="459" y="90"/>
                    <a:pt x="459" y="88"/>
                    <a:pt x="459" y="87"/>
                  </a:cubicBezTo>
                  <a:cubicBezTo>
                    <a:pt x="459" y="87"/>
                    <a:pt x="460" y="87"/>
                    <a:pt x="460" y="87"/>
                  </a:cubicBezTo>
                  <a:cubicBezTo>
                    <a:pt x="460" y="87"/>
                    <a:pt x="460" y="87"/>
                    <a:pt x="460" y="87"/>
                  </a:cubicBezTo>
                  <a:cubicBezTo>
                    <a:pt x="460" y="86"/>
                    <a:pt x="461" y="85"/>
                    <a:pt x="462" y="85"/>
                  </a:cubicBezTo>
                  <a:cubicBezTo>
                    <a:pt x="463" y="83"/>
                    <a:pt x="463" y="82"/>
                    <a:pt x="463" y="80"/>
                  </a:cubicBezTo>
                  <a:cubicBezTo>
                    <a:pt x="462" y="76"/>
                    <a:pt x="451" y="73"/>
                    <a:pt x="447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6" y="73"/>
                    <a:pt x="446" y="73"/>
                    <a:pt x="446" y="73"/>
                  </a:cubicBezTo>
                  <a:cubicBezTo>
                    <a:pt x="448" y="74"/>
                    <a:pt x="446" y="73"/>
                    <a:pt x="446" y="73"/>
                  </a:cubicBezTo>
                  <a:cubicBezTo>
                    <a:pt x="443" y="72"/>
                    <a:pt x="442" y="72"/>
                    <a:pt x="442" y="72"/>
                  </a:cubicBezTo>
                  <a:cubicBezTo>
                    <a:pt x="442" y="72"/>
                    <a:pt x="443" y="71"/>
                    <a:pt x="441" y="68"/>
                  </a:cubicBezTo>
                  <a:cubicBezTo>
                    <a:pt x="441" y="69"/>
                    <a:pt x="440" y="56"/>
                    <a:pt x="439" y="58"/>
                  </a:cubicBezTo>
                  <a:cubicBezTo>
                    <a:pt x="440" y="56"/>
                    <a:pt x="441" y="56"/>
                    <a:pt x="441" y="54"/>
                  </a:cubicBezTo>
                  <a:cubicBezTo>
                    <a:pt x="441" y="53"/>
                    <a:pt x="441" y="52"/>
                    <a:pt x="441" y="51"/>
                  </a:cubicBezTo>
                  <a:cubicBezTo>
                    <a:pt x="441" y="50"/>
                    <a:pt x="442" y="49"/>
                    <a:pt x="441" y="48"/>
                  </a:cubicBezTo>
                  <a:cubicBezTo>
                    <a:pt x="441" y="46"/>
                    <a:pt x="441" y="47"/>
                    <a:pt x="440" y="46"/>
                  </a:cubicBezTo>
                  <a:cubicBezTo>
                    <a:pt x="438" y="44"/>
                    <a:pt x="439" y="43"/>
                    <a:pt x="438" y="40"/>
                  </a:cubicBezTo>
                  <a:cubicBezTo>
                    <a:pt x="438" y="40"/>
                    <a:pt x="437" y="40"/>
                    <a:pt x="437" y="39"/>
                  </a:cubicBezTo>
                  <a:cubicBezTo>
                    <a:pt x="437" y="39"/>
                    <a:pt x="437" y="39"/>
                    <a:pt x="437" y="38"/>
                  </a:cubicBezTo>
                  <a:cubicBezTo>
                    <a:pt x="437" y="39"/>
                    <a:pt x="437" y="39"/>
                    <a:pt x="437" y="39"/>
                  </a:cubicBezTo>
                  <a:cubicBezTo>
                    <a:pt x="436" y="38"/>
                    <a:pt x="435" y="37"/>
                    <a:pt x="435" y="36"/>
                  </a:cubicBezTo>
                  <a:cubicBezTo>
                    <a:pt x="434" y="36"/>
                    <a:pt x="432" y="37"/>
                    <a:pt x="430" y="36"/>
                  </a:cubicBezTo>
                  <a:cubicBezTo>
                    <a:pt x="429" y="36"/>
                    <a:pt x="428" y="35"/>
                    <a:pt x="428" y="33"/>
                  </a:cubicBezTo>
                  <a:cubicBezTo>
                    <a:pt x="426" y="31"/>
                    <a:pt x="425" y="29"/>
                    <a:pt x="422" y="28"/>
                  </a:cubicBezTo>
                  <a:cubicBezTo>
                    <a:pt x="418" y="27"/>
                    <a:pt x="413" y="29"/>
                    <a:pt x="408" y="29"/>
                  </a:cubicBezTo>
                  <a:cubicBezTo>
                    <a:pt x="404" y="30"/>
                    <a:pt x="399" y="29"/>
                    <a:pt x="395" y="29"/>
                  </a:cubicBezTo>
                  <a:cubicBezTo>
                    <a:pt x="395" y="29"/>
                    <a:pt x="395" y="29"/>
                    <a:pt x="395" y="29"/>
                  </a:cubicBezTo>
                  <a:cubicBezTo>
                    <a:pt x="395" y="31"/>
                    <a:pt x="392" y="34"/>
                    <a:pt x="390" y="35"/>
                  </a:cubicBezTo>
                  <a:cubicBezTo>
                    <a:pt x="390" y="35"/>
                    <a:pt x="390" y="36"/>
                    <a:pt x="389" y="36"/>
                  </a:cubicBezTo>
                  <a:cubicBezTo>
                    <a:pt x="389" y="36"/>
                    <a:pt x="388" y="36"/>
                    <a:pt x="387" y="36"/>
                  </a:cubicBezTo>
                  <a:cubicBezTo>
                    <a:pt x="387" y="37"/>
                    <a:pt x="387" y="37"/>
                    <a:pt x="386" y="37"/>
                  </a:cubicBezTo>
                  <a:cubicBezTo>
                    <a:pt x="386" y="38"/>
                    <a:pt x="385" y="38"/>
                    <a:pt x="385" y="39"/>
                  </a:cubicBezTo>
                  <a:cubicBezTo>
                    <a:pt x="384" y="39"/>
                    <a:pt x="382" y="40"/>
                    <a:pt x="381" y="40"/>
                  </a:cubicBezTo>
                  <a:cubicBezTo>
                    <a:pt x="380" y="41"/>
                    <a:pt x="378" y="41"/>
                    <a:pt x="376" y="41"/>
                  </a:cubicBezTo>
                  <a:cubicBezTo>
                    <a:pt x="373" y="42"/>
                    <a:pt x="370" y="42"/>
                    <a:pt x="368" y="44"/>
                  </a:cubicBezTo>
                  <a:cubicBezTo>
                    <a:pt x="367" y="45"/>
                    <a:pt x="365" y="46"/>
                    <a:pt x="363" y="47"/>
                  </a:cubicBezTo>
                  <a:cubicBezTo>
                    <a:pt x="360" y="48"/>
                    <a:pt x="357" y="47"/>
                    <a:pt x="354" y="45"/>
                  </a:cubicBezTo>
                  <a:cubicBezTo>
                    <a:pt x="351" y="44"/>
                    <a:pt x="347" y="45"/>
                    <a:pt x="344" y="44"/>
                  </a:cubicBezTo>
                  <a:cubicBezTo>
                    <a:pt x="343" y="44"/>
                    <a:pt x="343" y="43"/>
                    <a:pt x="342" y="43"/>
                  </a:cubicBezTo>
                  <a:cubicBezTo>
                    <a:pt x="341" y="43"/>
                    <a:pt x="341" y="43"/>
                    <a:pt x="340" y="43"/>
                  </a:cubicBezTo>
                  <a:cubicBezTo>
                    <a:pt x="339" y="43"/>
                    <a:pt x="339" y="42"/>
                    <a:pt x="338" y="42"/>
                  </a:cubicBezTo>
                  <a:cubicBezTo>
                    <a:pt x="338" y="42"/>
                    <a:pt x="337" y="42"/>
                    <a:pt x="337" y="42"/>
                  </a:cubicBezTo>
                  <a:cubicBezTo>
                    <a:pt x="336" y="43"/>
                    <a:pt x="336" y="43"/>
                    <a:pt x="336" y="43"/>
                  </a:cubicBezTo>
                  <a:cubicBezTo>
                    <a:pt x="334" y="44"/>
                    <a:pt x="332" y="43"/>
                    <a:pt x="331" y="43"/>
                  </a:cubicBezTo>
                  <a:cubicBezTo>
                    <a:pt x="329" y="44"/>
                    <a:pt x="327" y="44"/>
                    <a:pt x="325" y="45"/>
                  </a:cubicBezTo>
                  <a:cubicBezTo>
                    <a:pt x="324" y="45"/>
                    <a:pt x="323" y="45"/>
                    <a:pt x="321" y="46"/>
                  </a:cubicBezTo>
                  <a:cubicBezTo>
                    <a:pt x="320" y="46"/>
                    <a:pt x="319" y="47"/>
                    <a:pt x="318" y="47"/>
                  </a:cubicBezTo>
                  <a:cubicBezTo>
                    <a:pt x="317" y="47"/>
                    <a:pt x="317" y="47"/>
                    <a:pt x="317" y="47"/>
                  </a:cubicBezTo>
                  <a:cubicBezTo>
                    <a:pt x="315" y="47"/>
                    <a:pt x="313" y="46"/>
                    <a:pt x="312" y="46"/>
                  </a:cubicBezTo>
                  <a:cubicBezTo>
                    <a:pt x="310" y="45"/>
                    <a:pt x="310" y="44"/>
                    <a:pt x="308" y="44"/>
                  </a:cubicBezTo>
                  <a:cubicBezTo>
                    <a:pt x="307" y="44"/>
                    <a:pt x="306" y="44"/>
                    <a:pt x="305" y="44"/>
                  </a:cubicBezTo>
                  <a:cubicBezTo>
                    <a:pt x="303" y="43"/>
                    <a:pt x="303" y="43"/>
                    <a:pt x="302" y="42"/>
                  </a:cubicBezTo>
                  <a:cubicBezTo>
                    <a:pt x="301" y="41"/>
                    <a:pt x="299" y="38"/>
                    <a:pt x="297" y="38"/>
                  </a:cubicBezTo>
                  <a:cubicBezTo>
                    <a:pt x="296" y="38"/>
                    <a:pt x="295" y="38"/>
                    <a:pt x="294" y="38"/>
                  </a:cubicBezTo>
                  <a:cubicBezTo>
                    <a:pt x="293" y="37"/>
                    <a:pt x="292" y="37"/>
                    <a:pt x="290" y="37"/>
                  </a:cubicBezTo>
                  <a:cubicBezTo>
                    <a:pt x="288" y="37"/>
                    <a:pt x="275" y="34"/>
                    <a:pt x="275" y="32"/>
                  </a:cubicBezTo>
                  <a:cubicBezTo>
                    <a:pt x="275" y="30"/>
                    <a:pt x="275" y="30"/>
                    <a:pt x="273" y="30"/>
                  </a:cubicBezTo>
                  <a:cubicBezTo>
                    <a:pt x="272" y="31"/>
                    <a:pt x="269" y="30"/>
                    <a:pt x="270" y="32"/>
                  </a:cubicBezTo>
                  <a:cubicBezTo>
                    <a:pt x="269" y="32"/>
                    <a:pt x="267" y="32"/>
                    <a:pt x="266" y="32"/>
                  </a:cubicBezTo>
                  <a:cubicBezTo>
                    <a:pt x="265" y="32"/>
                    <a:pt x="263" y="31"/>
                    <a:pt x="262" y="31"/>
                  </a:cubicBezTo>
                  <a:cubicBezTo>
                    <a:pt x="260" y="30"/>
                    <a:pt x="261" y="30"/>
                    <a:pt x="260" y="29"/>
                  </a:cubicBezTo>
                  <a:cubicBezTo>
                    <a:pt x="260" y="29"/>
                    <a:pt x="260" y="27"/>
                    <a:pt x="259" y="26"/>
                  </a:cubicBezTo>
                  <a:cubicBezTo>
                    <a:pt x="259" y="25"/>
                    <a:pt x="258" y="25"/>
                    <a:pt x="257" y="24"/>
                  </a:cubicBezTo>
                  <a:cubicBezTo>
                    <a:pt x="257" y="23"/>
                    <a:pt x="257" y="23"/>
                    <a:pt x="257" y="22"/>
                  </a:cubicBezTo>
                  <a:cubicBezTo>
                    <a:pt x="256" y="20"/>
                    <a:pt x="257" y="16"/>
                    <a:pt x="256" y="14"/>
                  </a:cubicBezTo>
                  <a:cubicBezTo>
                    <a:pt x="255" y="13"/>
                    <a:pt x="253" y="12"/>
                    <a:pt x="251" y="13"/>
                  </a:cubicBezTo>
                  <a:cubicBezTo>
                    <a:pt x="251" y="13"/>
                    <a:pt x="250" y="13"/>
                    <a:pt x="250" y="13"/>
                  </a:cubicBezTo>
                  <a:cubicBezTo>
                    <a:pt x="249" y="14"/>
                    <a:pt x="248" y="14"/>
                    <a:pt x="248" y="14"/>
                  </a:cubicBezTo>
                  <a:cubicBezTo>
                    <a:pt x="247" y="15"/>
                    <a:pt x="247" y="15"/>
                    <a:pt x="247" y="16"/>
                  </a:cubicBezTo>
                  <a:cubicBezTo>
                    <a:pt x="245" y="17"/>
                    <a:pt x="240" y="16"/>
                    <a:pt x="238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35" y="15"/>
                    <a:pt x="234" y="13"/>
                    <a:pt x="233" y="12"/>
                  </a:cubicBezTo>
                  <a:cubicBezTo>
                    <a:pt x="232" y="10"/>
                    <a:pt x="231" y="10"/>
                    <a:pt x="231" y="8"/>
                  </a:cubicBezTo>
                  <a:cubicBezTo>
                    <a:pt x="231" y="7"/>
                    <a:pt x="232" y="6"/>
                    <a:pt x="231" y="5"/>
                  </a:cubicBezTo>
                  <a:cubicBezTo>
                    <a:pt x="230" y="5"/>
                    <a:pt x="228" y="4"/>
                    <a:pt x="227" y="5"/>
                  </a:cubicBezTo>
                  <a:cubicBezTo>
                    <a:pt x="227" y="5"/>
                    <a:pt x="226" y="6"/>
                    <a:pt x="225" y="7"/>
                  </a:cubicBezTo>
                  <a:cubicBezTo>
                    <a:pt x="224" y="7"/>
                    <a:pt x="221" y="8"/>
                    <a:pt x="220" y="8"/>
                  </a:cubicBezTo>
                  <a:cubicBezTo>
                    <a:pt x="219" y="8"/>
                    <a:pt x="218" y="8"/>
                    <a:pt x="217" y="8"/>
                  </a:cubicBezTo>
                  <a:cubicBezTo>
                    <a:pt x="216" y="7"/>
                    <a:pt x="214" y="7"/>
                    <a:pt x="213" y="7"/>
                  </a:cubicBezTo>
                  <a:cubicBezTo>
                    <a:pt x="212" y="7"/>
                    <a:pt x="211" y="6"/>
                    <a:pt x="210" y="6"/>
                  </a:cubicBezTo>
                  <a:cubicBezTo>
                    <a:pt x="208" y="6"/>
                    <a:pt x="208" y="7"/>
                    <a:pt x="206" y="8"/>
                  </a:cubicBezTo>
                  <a:cubicBezTo>
                    <a:pt x="206" y="8"/>
                    <a:pt x="205" y="8"/>
                    <a:pt x="204" y="8"/>
                  </a:cubicBezTo>
                  <a:cubicBezTo>
                    <a:pt x="202" y="8"/>
                    <a:pt x="202" y="7"/>
                    <a:pt x="200" y="7"/>
                  </a:cubicBezTo>
                  <a:cubicBezTo>
                    <a:pt x="197" y="6"/>
                    <a:pt x="194" y="6"/>
                    <a:pt x="191" y="6"/>
                  </a:cubicBezTo>
                  <a:cubicBezTo>
                    <a:pt x="188" y="6"/>
                    <a:pt x="183" y="5"/>
                    <a:pt x="181" y="6"/>
                  </a:cubicBezTo>
                  <a:cubicBezTo>
                    <a:pt x="179" y="7"/>
                    <a:pt x="177" y="7"/>
                    <a:pt x="176" y="8"/>
                  </a:cubicBezTo>
                  <a:cubicBezTo>
                    <a:pt x="175" y="9"/>
                    <a:pt x="173" y="9"/>
                    <a:pt x="173" y="9"/>
                  </a:cubicBezTo>
                  <a:cubicBezTo>
                    <a:pt x="172" y="9"/>
                    <a:pt x="171" y="10"/>
                    <a:pt x="171" y="10"/>
                  </a:cubicBezTo>
                  <a:cubicBezTo>
                    <a:pt x="170" y="10"/>
                    <a:pt x="169" y="10"/>
                    <a:pt x="168" y="11"/>
                  </a:cubicBezTo>
                  <a:cubicBezTo>
                    <a:pt x="167" y="11"/>
                    <a:pt x="166" y="11"/>
                    <a:pt x="165" y="11"/>
                  </a:cubicBezTo>
                  <a:cubicBezTo>
                    <a:pt x="163" y="11"/>
                    <a:pt x="162" y="12"/>
                    <a:pt x="161" y="13"/>
                  </a:cubicBezTo>
                  <a:cubicBezTo>
                    <a:pt x="159" y="13"/>
                    <a:pt x="159" y="14"/>
                    <a:pt x="158" y="15"/>
                  </a:cubicBezTo>
                  <a:cubicBezTo>
                    <a:pt x="156" y="15"/>
                    <a:pt x="155" y="15"/>
                    <a:pt x="154" y="16"/>
                  </a:cubicBezTo>
                  <a:cubicBezTo>
                    <a:pt x="153" y="17"/>
                    <a:pt x="153" y="17"/>
                    <a:pt x="152" y="17"/>
                  </a:cubicBezTo>
                  <a:cubicBezTo>
                    <a:pt x="152" y="18"/>
                    <a:pt x="151" y="18"/>
                    <a:pt x="150" y="18"/>
                  </a:cubicBezTo>
                  <a:cubicBezTo>
                    <a:pt x="149" y="18"/>
                    <a:pt x="150" y="18"/>
                    <a:pt x="149" y="19"/>
                  </a:cubicBezTo>
                  <a:cubicBezTo>
                    <a:pt x="148" y="20"/>
                    <a:pt x="147" y="20"/>
                    <a:pt x="147" y="21"/>
                  </a:cubicBezTo>
                  <a:cubicBezTo>
                    <a:pt x="146" y="23"/>
                    <a:pt x="148" y="25"/>
                    <a:pt x="146" y="26"/>
                  </a:cubicBezTo>
                  <a:cubicBezTo>
                    <a:pt x="145" y="27"/>
                    <a:pt x="144" y="27"/>
                    <a:pt x="143" y="27"/>
                  </a:cubicBezTo>
                  <a:cubicBezTo>
                    <a:pt x="143" y="28"/>
                    <a:pt x="143" y="29"/>
                    <a:pt x="143" y="29"/>
                  </a:cubicBezTo>
                  <a:cubicBezTo>
                    <a:pt x="142" y="30"/>
                    <a:pt x="141" y="30"/>
                    <a:pt x="141" y="31"/>
                  </a:cubicBezTo>
                  <a:cubicBezTo>
                    <a:pt x="140" y="32"/>
                    <a:pt x="141" y="33"/>
                    <a:pt x="140" y="34"/>
                  </a:cubicBezTo>
                  <a:cubicBezTo>
                    <a:pt x="140" y="36"/>
                    <a:pt x="137" y="35"/>
                    <a:pt x="135" y="35"/>
                  </a:cubicBezTo>
                  <a:cubicBezTo>
                    <a:pt x="134" y="35"/>
                    <a:pt x="132" y="35"/>
                    <a:pt x="131" y="35"/>
                  </a:cubicBezTo>
                  <a:cubicBezTo>
                    <a:pt x="130" y="36"/>
                    <a:pt x="130" y="36"/>
                    <a:pt x="129" y="37"/>
                  </a:cubicBezTo>
                  <a:cubicBezTo>
                    <a:pt x="128" y="37"/>
                    <a:pt x="127" y="38"/>
                    <a:pt x="126" y="37"/>
                  </a:cubicBezTo>
                  <a:cubicBezTo>
                    <a:pt x="124" y="36"/>
                    <a:pt x="123" y="36"/>
                    <a:pt x="121" y="35"/>
                  </a:cubicBezTo>
                  <a:cubicBezTo>
                    <a:pt x="119" y="34"/>
                    <a:pt x="115" y="35"/>
                    <a:pt x="113" y="34"/>
                  </a:cubicBezTo>
                  <a:cubicBezTo>
                    <a:pt x="112" y="32"/>
                    <a:pt x="112" y="32"/>
                    <a:pt x="110" y="33"/>
                  </a:cubicBezTo>
                  <a:cubicBezTo>
                    <a:pt x="109" y="34"/>
                    <a:pt x="107" y="34"/>
                    <a:pt x="106" y="34"/>
                  </a:cubicBezTo>
                  <a:cubicBezTo>
                    <a:pt x="102" y="34"/>
                    <a:pt x="98" y="34"/>
                    <a:pt x="95" y="34"/>
                  </a:cubicBezTo>
                  <a:cubicBezTo>
                    <a:pt x="94" y="34"/>
                    <a:pt x="93" y="33"/>
                    <a:pt x="92" y="32"/>
                  </a:cubicBezTo>
                  <a:cubicBezTo>
                    <a:pt x="89" y="33"/>
                    <a:pt x="89" y="33"/>
                    <a:pt x="89" y="33"/>
                  </a:cubicBezTo>
                  <a:cubicBezTo>
                    <a:pt x="88" y="34"/>
                    <a:pt x="88" y="32"/>
                    <a:pt x="85" y="33"/>
                  </a:cubicBezTo>
                  <a:cubicBezTo>
                    <a:pt x="85" y="34"/>
                    <a:pt x="82" y="34"/>
                    <a:pt x="82" y="34"/>
                  </a:cubicBezTo>
                  <a:cubicBezTo>
                    <a:pt x="82" y="34"/>
                    <a:pt x="82" y="35"/>
                    <a:pt x="82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2" y="35"/>
                    <a:pt x="82" y="35"/>
                    <a:pt x="82" y="35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82" y="36"/>
                    <a:pt x="82" y="37"/>
                    <a:pt x="82" y="37"/>
                  </a:cubicBezTo>
                  <a:cubicBezTo>
                    <a:pt x="82" y="37"/>
                    <a:pt x="82" y="38"/>
                    <a:pt x="83" y="39"/>
                  </a:cubicBezTo>
                  <a:cubicBezTo>
                    <a:pt x="83" y="39"/>
                    <a:pt x="83" y="40"/>
                    <a:pt x="83" y="40"/>
                  </a:cubicBezTo>
                  <a:cubicBezTo>
                    <a:pt x="83" y="40"/>
                    <a:pt x="83" y="40"/>
                    <a:pt x="84" y="40"/>
                  </a:cubicBezTo>
                  <a:cubicBezTo>
                    <a:pt x="84" y="40"/>
                    <a:pt x="84" y="40"/>
                    <a:pt x="85" y="40"/>
                  </a:cubicBezTo>
                  <a:cubicBezTo>
                    <a:pt x="85" y="40"/>
                    <a:pt x="86" y="41"/>
                    <a:pt x="86" y="41"/>
                  </a:cubicBezTo>
                  <a:cubicBezTo>
                    <a:pt x="86" y="41"/>
                    <a:pt x="86" y="42"/>
                    <a:pt x="86" y="43"/>
                  </a:cubicBezTo>
                  <a:cubicBezTo>
                    <a:pt x="86" y="43"/>
                    <a:pt x="86" y="43"/>
                    <a:pt x="86" y="43"/>
                  </a:cubicBezTo>
                  <a:cubicBezTo>
                    <a:pt x="87" y="44"/>
                    <a:pt x="89" y="45"/>
                    <a:pt x="89" y="45"/>
                  </a:cubicBezTo>
                  <a:cubicBezTo>
                    <a:pt x="90" y="45"/>
                    <a:pt x="90" y="45"/>
                    <a:pt x="90" y="45"/>
                  </a:cubicBezTo>
                  <a:cubicBezTo>
                    <a:pt x="91" y="45"/>
                    <a:pt x="92" y="45"/>
                    <a:pt x="92" y="46"/>
                  </a:cubicBezTo>
                  <a:cubicBezTo>
                    <a:pt x="94" y="46"/>
                    <a:pt x="95" y="47"/>
                    <a:pt x="96" y="48"/>
                  </a:cubicBezTo>
                  <a:cubicBezTo>
                    <a:pt x="97" y="48"/>
                    <a:pt x="98" y="48"/>
                    <a:pt x="98" y="48"/>
                  </a:cubicBezTo>
                  <a:cubicBezTo>
                    <a:pt x="100" y="48"/>
                    <a:pt x="102" y="47"/>
                    <a:pt x="103" y="48"/>
                  </a:cubicBezTo>
                  <a:cubicBezTo>
                    <a:pt x="104" y="48"/>
                    <a:pt x="104" y="48"/>
                    <a:pt x="105" y="48"/>
                  </a:cubicBezTo>
                  <a:cubicBezTo>
                    <a:pt x="104" y="48"/>
                    <a:pt x="103" y="48"/>
                    <a:pt x="102" y="48"/>
                  </a:cubicBezTo>
                  <a:cubicBezTo>
                    <a:pt x="102" y="48"/>
                    <a:pt x="101" y="48"/>
                    <a:pt x="101" y="48"/>
                  </a:cubicBezTo>
                  <a:cubicBezTo>
                    <a:pt x="100" y="48"/>
                    <a:pt x="99" y="48"/>
                    <a:pt x="98" y="49"/>
                  </a:cubicBezTo>
                  <a:cubicBezTo>
                    <a:pt x="98" y="49"/>
                    <a:pt x="98" y="50"/>
                    <a:pt x="98" y="50"/>
                  </a:cubicBezTo>
                  <a:cubicBezTo>
                    <a:pt x="97" y="51"/>
                    <a:pt x="96" y="50"/>
                    <a:pt x="95" y="50"/>
                  </a:cubicBezTo>
                  <a:cubicBezTo>
                    <a:pt x="95" y="50"/>
                    <a:pt x="95" y="49"/>
                    <a:pt x="94" y="49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3" y="50"/>
                    <a:pt x="93" y="50"/>
                    <a:pt x="92" y="50"/>
                  </a:cubicBezTo>
                  <a:cubicBezTo>
                    <a:pt x="92" y="50"/>
                    <a:pt x="91" y="50"/>
                    <a:pt x="90" y="50"/>
                  </a:cubicBezTo>
                  <a:cubicBezTo>
                    <a:pt x="90" y="49"/>
                    <a:pt x="90" y="49"/>
                    <a:pt x="89" y="49"/>
                  </a:cubicBezTo>
                  <a:cubicBezTo>
                    <a:pt x="88" y="50"/>
                    <a:pt x="88" y="50"/>
                    <a:pt x="88" y="50"/>
                  </a:cubicBezTo>
                  <a:cubicBezTo>
                    <a:pt x="88" y="50"/>
                    <a:pt x="88" y="51"/>
                    <a:pt x="88" y="51"/>
                  </a:cubicBezTo>
                  <a:cubicBezTo>
                    <a:pt x="88" y="51"/>
                    <a:pt x="88" y="51"/>
                    <a:pt x="87" y="51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5" y="51"/>
                    <a:pt x="82" y="50"/>
                    <a:pt x="80" y="52"/>
                  </a:cubicBezTo>
                  <a:cubicBezTo>
                    <a:pt x="81" y="52"/>
                    <a:pt x="81" y="52"/>
                    <a:pt x="81" y="52"/>
                  </a:cubicBezTo>
                  <a:cubicBezTo>
                    <a:pt x="81" y="52"/>
                    <a:pt x="81" y="53"/>
                    <a:pt x="81" y="53"/>
                  </a:cubicBezTo>
                  <a:cubicBezTo>
                    <a:pt x="80" y="53"/>
                    <a:pt x="80" y="53"/>
                    <a:pt x="79" y="53"/>
                  </a:cubicBezTo>
                  <a:cubicBezTo>
                    <a:pt x="78" y="54"/>
                    <a:pt x="77" y="54"/>
                    <a:pt x="76" y="54"/>
                  </a:cubicBezTo>
                  <a:cubicBezTo>
                    <a:pt x="75" y="54"/>
                    <a:pt x="77" y="56"/>
                    <a:pt x="77" y="56"/>
                  </a:cubicBezTo>
                  <a:cubicBezTo>
                    <a:pt x="77" y="57"/>
                    <a:pt x="76" y="57"/>
                    <a:pt x="75" y="57"/>
                  </a:cubicBezTo>
                  <a:cubicBezTo>
                    <a:pt x="74" y="57"/>
                    <a:pt x="74" y="57"/>
                    <a:pt x="74" y="57"/>
                  </a:cubicBezTo>
                  <a:cubicBezTo>
                    <a:pt x="73" y="57"/>
                    <a:pt x="72" y="57"/>
                    <a:pt x="71" y="57"/>
                  </a:cubicBezTo>
                  <a:cubicBezTo>
                    <a:pt x="71" y="56"/>
                    <a:pt x="70" y="56"/>
                    <a:pt x="70" y="55"/>
                  </a:cubicBezTo>
                  <a:cubicBezTo>
                    <a:pt x="70" y="55"/>
                    <a:pt x="69" y="54"/>
                    <a:pt x="69" y="54"/>
                  </a:cubicBezTo>
                  <a:cubicBezTo>
                    <a:pt x="69" y="54"/>
                    <a:pt x="68" y="55"/>
                    <a:pt x="68" y="55"/>
                  </a:cubicBezTo>
                  <a:cubicBezTo>
                    <a:pt x="67" y="55"/>
                    <a:pt x="66" y="56"/>
                    <a:pt x="66" y="56"/>
                  </a:cubicBezTo>
                  <a:cubicBezTo>
                    <a:pt x="65" y="57"/>
                    <a:pt x="64" y="58"/>
                    <a:pt x="63" y="59"/>
                  </a:cubicBezTo>
                  <a:cubicBezTo>
                    <a:pt x="63" y="59"/>
                    <a:pt x="63" y="59"/>
                    <a:pt x="62" y="59"/>
                  </a:cubicBezTo>
                  <a:cubicBezTo>
                    <a:pt x="62" y="59"/>
                    <a:pt x="62" y="59"/>
                    <a:pt x="61" y="60"/>
                  </a:cubicBezTo>
                  <a:cubicBezTo>
                    <a:pt x="61" y="60"/>
                    <a:pt x="60" y="60"/>
                    <a:pt x="60" y="60"/>
                  </a:cubicBezTo>
                  <a:cubicBezTo>
                    <a:pt x="59" y="59"/>
                    <a:pt x="59" y="60"/>
                    <a:pt x="59" y="60"/>
                  </a:cubicBezTo>
                  <a:cubicBezTo>
                    <a:pt x="58" y="60"/>
                    <a:pt x="57" y="60"/>
                    <a:pt x="57" y="60"/>
                  </a:cubicBezTo>
                  <a:cubicBezTo>
                    <a:pt x="57" y="60"/>
                    <a:pt x="56" y="60"/>
                    <a:pt x="56" y="60"/>
                  </a:cubicBezTo>
                  <a:cubicBezTo>
                    <a:pt x="56" y="60"/>
                    <a:pt x="56" y="59"/>
                    <a:pt x="56" y="59"/>
                  </a:cubicBezTo>
                  <a:cubicBezTo>
                    <a:pt x="56" y="58"/>
                    <a:pt x="56" y="57"/>
                    <a:pt x="56" y="56"/>
                  </a:cubicBezTo>
                  <a:cubicBezTo>
                    <a:pt x="56" y="55"/>
                    <a:pt x="55" y="55"/>
                    <a:pt x="54" y="55"/>
                  </a:cubicBezTo>
                  <a:cubicBezTo>
                    <a:pt x="54" y="55"/>
                    <a:pt x="53" y="55"/>
                    <a:pt x="53" y="55"/>
                  </a:cubicBezTo>
                  <a:cubicBezTo>
                    <a:pt x="51" y="55"/>
                    <a:pt x="50" y="54"/>
                    <a:pt x="49" y="55"/>
                  </a:cubicBezTo>
                  <a:cubicBezTo>
                    <a:pt x="48" y="55"/>
                    <a:pt x="48" y="57"/>
                    <a:pt x="48" y="57"/>
                  </a:cubicBezTo>
                  <a:cubicBezTo>
                    <a:pt x="49" y="58"/>
                    <a:pt x="49" y="58"/>
                    <a:pt x="50" y="58"/>
                  </a:cubicBezTo>
                  <a:cubicBezTo>
                    <a:pt x="51" y="59"/>
                    <a:pt x="53" y="60"/>
                    <a:pt x="53" y="61"/>
                  </a:cubicBezTo>
                  <a:cubicBezTo>
                    <a:pt x="53" y="62"/>
                    <a:pt x="52" y="63"/>
                    <a:pt x="51" y="63"/>
                  </a:cubicBezTo>
                  <a:cubicBezTo>
                    <a:pt x="50" y="63"/>
                    <a:pt x="49" y="62"/>
                    <a:pt x="47" y="62"/>
                  </a:cubicBezTo>
                  <a:cubicBezTo>
                    <a:pt x="47" y="62"/>
                    <a:pt x="46" y="61"/>
                    <a:pt x="45" y="61"/>
                  </a:cubicBezTo>
                  <a:cubicBezTo>
                    <a:pt x="44" y="61"/>
                    <a:pt x="43" y="62"/>
                    <a:pt x="42" y="61"/>
                  </a:cubicBezTo>
                  <a:cubicBezTo>
                    <a:pt x="41" y="61"/>
                    <a:pt x="40" y="61"/>
                    <a:pt x="40" y="60"/>
                  </a:cubicBezTo>
                  <a:cubicBezTo>
                    <a:pt x="39" y="60"/>
                    <a:pt x="39" y="59"/>
                    <a:pt x="39" y="59"/>
                  </a:cubicBezTo>
                  <a:cubicBezTo>
                    <a:pt x="39" y="59"/>
                    <a:pt x="39" y="58"/>
                    <a:pt x="39" y="58"/>
                  </a:cubicBezTo>
                  <a:cubicBezTo>
                    <a:pt x="39" y="58"/>
                    <a:pt x="38" y="57"/>
                    <a:pt x="38" y="57"/>
                  </a:cubicBezTo>
                  <a:cubicBezTo>
                    <a:pt x="37" y="57"/>
                    <a:pt x="37" y="58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58"/>
                    <a:pt x="36" y="58"/>
                    <a:pt x="35" y="58"/>
                  </a:cubicBezTo>
                  <a:cubicBezTo>
                    <a:pt x="34" y="58"/>
                    <a:pt x="33" y="59"/>
                    <a:pt x="32" y="58"/>
                  </a:cubicBezTo>
                  <a:cubicBezTo>
                    <a:pt x="31" y="58"/>
                    <a:pt x="31" y="58"/>
                    <a:pt x="30" y="58"/>
                  </a:cubicBezTo>
                  <a:cubicBezTo>
                    <a:pt x="29" y="58"/>
                    <a:pt x="29" y="59"/>
                    <a:pt x="28" y="59"/>
                  </a:cubicBezTo>
                  <a:cubicBezTo>
                    <a:pt x="27" y="59"/>
                    <a:pt x="27" y="59"/>
                    <a:pt x="26" y="59"/>
                  </a:cubicBezTo>
                  <a:cubicBezTo>
                    <a:pt x="25" y="59"/>
                    <a:pt x="25" y="59"/>
                    <a:pt x="25" y="59"/>
                  </a:cubicBezTo>
                  <a:cubicBezTo>
                    <a:pt x="24" y="58"/>
                    <a:pt x="25" y="58"/>
                    <a:pt x="25" y="58"/>
                  </a:cubicBezTo>
                  <a:cubicBezTo>
                    <a:pt x="25" y="58"/>
                    <a:pt x="25" y="57"/>
                    <a:pt x="25" y="57"/>
                  </a:cubicBezTo>
                  <a:cubicBezTo>
                    <a:pt x="25" y="57"/>
                    <a:pt x="25" y="57"/>
                    <a:pt x="25" y="56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4" y="56"/>
                    <a:pt x="23" y="56"/>
                    <a:pt x="23" y="56"/>
                  </a:cubicBezTo>
                  <a:cubicBezTo>
                    <a:pt x="22" y="57"/>
                    <a:pt x="22" y="57"/>
                    <a:pt x="21" y="58"/>
                  </a:cubicBezTo>
                  <a:cubicBezTo>
                    <a:pt x="20" y="58"/>
                    <a:pt x="20" y="59"/>
                    <a:pt x="20" y="59"/>
                  </a:cubicBezTo>
                  <a:cubicBezTo>
                    <a:pt x="18" y="60"/>
                    <a:pt x="15" y="59"/>
                    <a:pt x="13" y="59"/>
                  </a:cubicBezTo>
                  <a:cubicBezTo>
                    <a:pt x="12" y="59"/>
                    <a:pt x="9" y="59"/>
                    <a:pt x="8" y="59"/>
                  </a:cubicBezTo>
                  <a:cubicBezTo>
                    <a:pt x="7" y="60"/>
                    <a:pt x="7" y="60"/>
                    <a:pt x="7" y="61"/>
                  </a:cubicBezTo>
                  <a:cubicBezTo>
                    <a:pt x="7" y="62"/>
                    <a:pt x="7" y="63"/>
                    <a:pt x="6" y="64"/>
                  </a:cubicBezTo>
                  <a:cubicBezTo>
                    <a:pt x="5" y="65"/>
                    <a:pt x="4" y="65"/>
                    <a:pt x="2" y="66"/>
                  </a:cubicBezTo>
                  <a:cubicBezTo>
                    <a:pt x="1" y="66"/>
                    <a:pt x="0" y="67"/>
                    <a:pt x="1" y="69"/>
                  </a:cubicBezTo>
                  <a:cubicBezTo>
                    <a:pt x="2" y="71"/>
                    <a:pt x="3" y="68"/>
                    <a:pt x="4" y="68"/>
                  </a:cubicBezTo>
                  <a:cubicBezTo>
                    <a:pt x="4" y="67"/>
                    <a:pt x="5" y="67"/>
                    <a:pt x="5" y="67"/>
                  </a:cubicBezTo>
                  <a:cubicBezTo>
                    <a:pt x="6" y="66"/>
                    <a:pt x="8" y="65"/>
                    <a:pt x="9" y="65"/>
                  </a:cubicBezTo>
                  <a:cubicBezTo>
                    <a:pt x="9" y="65"/>
                    <a:pt x="10" y="66"/>
                    <a:pt x="11" y="66"/>
                  </a:cubicBezTo>
                  <a:cubicBezTo>
                    <a:pt x="11" y="66"/>
                    <a:pt x="13" y="66"/>
                    <a:pt x="13" y="67"/>
                  </a:cubicBezTo>
                  <a:cubicBezTo>
                    <a:pt x="14" y="68"/>
                    <a:pt x="12" y="70"/>
                    <a:pt x="13" y="70"/>
                  </a:cubicBezTo>
                  <a:cubicBezTo>
                    <a:pt x="14" y="72"/>
                    <a:pt x="17" y="68"/>
                    <a:pt x="16" y="72"/>
                  </a:cubicBezTo>
                  <a:cubicBezTo>
                    <a:pt x="16" y="73"/>
                    <a:pt x="16" y="72"/>
                    <a:pt x="15" y="73"/>
                  </a:cubicBezTo>
                  <a:cubicBezTo>
                    <a:pt x="14" y="73"/>
                    <a:pt x="14" y="73"/>
                    <a:pt x="14" y="74"/>
                  </a:cubicBezTo>
                  <a:cubicBezTo>
                    <a:pt x="14" y="74"/>
                    <a:pt x="13" y="74"/>
                    <a:pt x="13" y="74"/>
                  </a:cubicBezTo>
                  <a:cubicBezTo>
                    <a:pt x="12" y="74"/>
                    <a:pt x="12" y="74"/>
                    <a:pt x="12" y="75"/>
                  </a:cubicBezTo>
                  <a:cubicBezTo>
                    <a:pt x="11" y="76"/>
                    <a:pt x="12" y="78"/>
                    <a:pt x="12" y="79"/>
                  </a:cubicBezTo>
                  <a:cubicBezTo>
                    <a:pt x="12" y="81"/>
                    <a:pt x="13" y="84"/>
                    <a:pt x="12" y="86"/>
                  </a:cubicBezTo>
                  <a:cubicBezTo>
                    <a:pt x="11" y="87"/>
                    <a:pt x="11" y="87"/>
                    <a:pt x="11" y="88"/>
                  </a:cubicBezTo>
                  <a:cubicBezTo>
                    <a:pt x="11" y="89"/>
                    <a:pt x="11" y="90"/>
                    <a:pt x="11" y="90"/>
                  </a:cubicBezTo>
                  <a:cubicBezTo>
                    <a:pt x="12" y="90"/>
                    <a:pt x="13" y="90"/>
                    <a:pt x="14" y="90"/>
                  </a:cubicBezTo>
                  <a:cubicBezTo>
                    <a:pt x="15" y="91"/>
                    <a:pt x="16" y="91"/>
                    <a:pt x="17" y="91"/>
                  </a:cubicBezTo>
                  <a:cubicBezTo>
                    <a:pt x="18" y="91"/>
                    <a:pt x="20" y="91"/>
                    <a:pt x="21" y="91"/>
                  </a:cubicBezTo>
                  <a:cubicBezTo>
                    <a:pt x="22" y="91"/>
                    <a:pt x="22" y="90"/>
                    <a:pt x="23" y="90"/>
                  </a:cubicBezTo>
                  <a:cubicBezTo>
                    <a:pt x="24" y="90"/>
                    <a:pt x="25" y="90"/>
                    <a:pt x="26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32" y="92"/>
                    <a:pt x="27" y="94"/>
                    <a:pt x="25" y="95"/>
                  </a:cubicBezTo>
                  <a:cubicBezTo>
                    <a:pt x="24" y="96"/>
                    <a:pt x="23" y="97"/>
                    <a:pt x="24" y="99"/>
                  </a:cubicBezTo>
                  <a:cubicBezTo>
                    <a:pt x="24" y="100"/>
                    <a:pt x="26" y="100"/>
                    <a:pt x="27" y="102"/>
                  </a:cubicBezTo>
                  <a:cubicBezTo>
                    <a:pt x="27" y="102"/>
                    <a:pt x="28" y="103"/>
                    <a:pt x="28" y="104"/>
                  </a:cubicBezTo>
                  <a:cubicBezTo>
                    <a:pt x="28" y="105"/>
                    <a:pt x="28" y="107"/>
                    <a:pt x="28" y="109"/>
                  </a:cubicBezTo>
                  <a:cubicBezTo>
                    <a:pt x="28" y="109"/>
                    <a:pt x="29" y="110"/>
                    <a:pt x="29" y="110"/>
                  </a:cubicBezTo>
                  <a:cubicBezTo>
                    <a:pt x="30" y="111"/>
                    <a:pt x="30" y="111"/>
                    <a:pt x="31" y="111"/>
                  </a:cubicBezTo>
                  <a:cubicBezTo>
                    <a:pt x="31" y="111"/>
                    <a:pt x="32" y="112"/>
                    <a:pt x="32" y="113"/>
                  </a:cubicBezTo>
                  <a:cubicBezTo>
                    <a:pt x="32" y="114"/>
                    <a:pt x="31" y="114"/>
                    <a:pt x="30" y="114"/>
                  </a:cubicBezTo>
                  <a:cubicBezTo>
                    <a:pt x="29" y="115"/>
                    <a:pt x="29" y="116"/>
                    <a:pt x="28" y="116"/>
                  </a:cubicBezTo>
                  <a:cubicBezTo>
                    <a:pt x="27" y="117"/>
                    <a:pt x="27" y="117"/>
                    <a:pt x="26" y="118"/>
                  </a:cubicBezTo>
                  <a:cubicBezTo>
                    <a:pt x="26" y="119"/>
                    <a:pt x="28" y="123"/>
                    <a:pt x="29" y="124"/>
                  </a:cubicBezTo>
                  <a:cubicBezTo>
                    <a:pt x="30" y="125"/>
                    <a:pt x="30" y="125"/>
                    <a:pt x="31" y="126"/>
                  </a:cubicBezTo>
                  <a:cubicBezTo>
                    <a:pt x="31" y="126"/>
                    <a:pt x="32" y="128"/>
                    <a:pt x="32" y="128"/>
                  </a:cubicBezTo>
                  <a:cubicBezTo>
                    <a:pt x="32" y="130"/>
                    <a:pt x="27" y="129"/>
                    <a:pt x="25" y="129"/>
                  </a:cubicBezTo>
                  <a:cubicBezTo>
                    <a:pt x="23" y="129"/>
                    <a:pt x="23" y="129"/>
                    <a:pt x="22" y="126"/>
                  </a:cubicBezTo>
                  <a:cubicBezTo>
                    <a:pt x="22" y="126"/>
                    <a:pt x="22" y="125"/>
                    <a:pt x="22" y="124"/>
                  </a:cubicBezTo>
                  <a:cubicBezTo>
                    <a:pt x="22" y="123"/>
                    <a:pt x="21" y="123"/>
                    <a:pt x="21" y="122"/>
                  </a:cubicBezTo>
                  <a:cubicBezTo>
                    <a:pt x="20" y="121"/>
                    <a:pt x="21" y="119"/>
                    <a:pt x="18" y="120"/>
                  </a:cubicBezTo>
                  <a:cubicBezTo>
                    <a:pt x="16" y="121"/>
                    <a:pt x="17" y="125"/>
                    <a:pt x="18" y="127"/>
                  </a:cubicBezTo>
                  <a:cubicBezTo>
                    <a:pt x="18" y="127"/>
                    <a:pt x="19" y="128"/>
                    <a:pt x="18" y="129"/>
                  </a:cubicBezTo>
                  <a:cubicBezTo>
                    <a:pt x="18" y="130"/>
                    <a:pt x="17" y="130"/>
                    <a:pt x="16" y="130"/>
                  </a:cubicBezTo>
                  <a:cubicBezTo>
                    <a:pt x="16" y="132"/>
                    <a:pt x="17" y="134"/>
                    <a:pt x="19" y="134"/>
                  </a:cubicBezTo>
                  <a:cubicBezTo>
                    <a:pt x="19" y="136"/>
                    <a:pt x="22" y="136"/>
                    <a:pt x="23" y="136"/>
                  </a:cubicBezTo>
                  <a:cubicBezTo>
                    <a:pt x="24" y="136"/>
                    <a:pt x="25" y="136"/>
                    <a:pt x="26" y="136"/>
                  </a:cubicBezTo>
                  <a:cubicBezTo>
                    <a:pt x="27" y="137"/>
                    <a:pt x="27" y="138"/>
                    <a:pt x="28" y="138"/>
                  </a:cubicBezTo>
                  <a:cubicBezTo>
                    <a:pt x="30" y="139"/>
                    <a:pt x="32" y="139"/>
                    <a:pt x="33" y="140"/>
                  </a:cubicBezTo>
                  <a:cubicBezTo>
                    <a:pt x="35" y="142"/>
                    <a:pt x="36" y="143"/>
                    <a:pt x="36" y="145"/>
                  </a:cubicBezTo>
                  <a:cubicBezTo>
                    <a:pt x="38" y="145"/>
                    <a:pt x="37" y="145"/>
                    <a:pt x="38" y="146"/>
                  </a:cubicBezTo>
                  <a:cubicBezTo>
                    <a:pt x="38" y="148"/>
                    <a:pt x="40" y="149"/>
                    <a:pt x="39" y="151"/>
                  </a:cubicBezTo>
                  <a:cubicBezTo>
                    <a:pt x="38" y="154"/>
                    <a:pt x="33" y="151"/>
                    <a:pt x="31" y="150"/>
                  </a:cubicBezTo>
                  <a:cubicBezTo>
                    <a:pt x="30" y="149"/>
                    <a:pt x="30" y="148"/>
                    <a:pt x="29" y="148"/>
                  </a:cubicBezTo>
                  <a:cubicBezTo>
                    <a:pt x="28" y="148"/>
                    <a:pt x="27" y="148"/>
                    <a:pt x="26" y="149"/>
                  </a:cubicBezTo>
                  <a:cubicBezTo>
                    <a:pt x="26" y="149"/>
                    <a:pt x="25" y="149"/>
                    <a:pt x="25" y="150"/>
                  </a:cubicBezTo>
                  <a:cubicBezTo>
                    <a:pt x="25" y="150"/>
                    <a:pt x="24" y="150"/>
                    <a:pt x="24" y="150"/>
                  </a:cubicBezTo>
                  <a:cubicBezTo>
                    <a:pt x="23" y="151"/>
                    <a:pt x="22" y="151"/>
                    <a:pt x="22" y="152"/>
                  </a:cubicBezTo>
                  <a:cubicBezTo>
                    <a:pt x="23" y="154"/>
                    <a:pt x="24" y="153"/>
                    <a:pt x="25" y="153"/>
                  </a:cubicBezTo>
                  <a:cubicBezTo>
                    <a:pt x="26" y="153"/>
                    <a:pt x="26" y="154"/>
                    <a:pt x="27" y="155"/>
                  </a:cubicBezTo>
                  <a:cubicBezTo>
                    <a:pt x="28" y="155"/>
                    <a:pt x="28" y="156"/>
                    <a:pt x="29" y="156"/>
                  </a:cubicBezTo>
                  <a:cubicBezTo>
                    <a:pt x="31" y="156"/>
                    <a:pt x="31" y="156"/>
                    <a:pt x="32" y="157"/>
                  </a:cubicBezTo>
                  <a:cubicBezTo>
                    <a:pt x="33" y="157"/>
                    <a:pt x="33" y="158"/>
                    <a:pt x="34" y="158"/>
                  </a:cubicBezTo>
                  <a:cubicBezTo>
                    <a:pt x="34" y="159"/>
                    <a:pt x="35" y="159"/>
                    <a:pt x="35" y="160"/>
                  </a:cubicBezTo>
                  <a:cubicBezTo>
                    <a:pt x="36" y="160"/>
                    <a:pt x="36" y="160"/>
                    <a:pt x="37" y="160"/>
                  </a:cubicBezTo>
                  <a:cubicBezTo>
                    <a:pt x="37" y="160"/>
                    <a:pt x="38" y="161"/>
                    <a:pt x="38" y="161"/>
                  </a:cubicBezTo>
                  <a:cubicBezTo>
                    <a:pt x="38" y="164"/>
                    <a:pt x="37" y="166"/>
                    <a:pt x="40" y="167"/>
                  </a:cubicBezTo>
                  <a:cubicBezTo>
                    <a:pt x="42" y="167"/>
                    <a:pt x="43" y="165"/>
                    <a:pt x="45" y="165"/>
                  </a:cubicBezTo>
                  <a:cubicBezTo>
                    <a:pt x="46" y="166"/>
                    <a:pt x="48" y="169"/>
                    <a:pt x="48" y="171"/>
                  </a:cubicBezTo>
                  <a:cubicBezTo>
                    <a:pt x="47" y="172"/>
                    <a:pt x="45" y="174"/>
                    <a:pt x="44" y="173"/>
                  </a:cubicBezTo>
                  <a:cubicBezTo>
                    <a:pt x="44" y="173"/>
                    <a:pt x="44" y="173"/>
                    <a:pt x="43" y="172"/>
                  </a:cubicBezTo>
                  <a:cubicBezTo>
                    <a:pt x="43" y="172"/>
                    <a:pt x="42" y="173"/>
                    <a:pt x="42" y="172"/>
                  </a:cubicBezTo>
                  <a:cubicBezTo>
                    <a:pt x="42" y="172"/>
                    <a:pt x="41" y="172"/>
                    <a:pt x="41" y="171"/>
                  </a:cubicBezTo>
                  <a:cubicBezTo>
                    <a:pt x="41" y="171"/>
                    <a:pt x="40" y="171"/>
                    <a:pt x="39" y="171"/>
                  </a:cubicBezTo>
                  <a:cubicBezTo>
                    <a:pt x="38" y="172"/>
                    <a:pt x="39" y="173"/>
                    <a:pt x="38" y="174"/>
                  </a:cubicBezTo>
                  <a:cubicBezTo>
                    <a:pt x="38" y="175"/>
                    <a:pt x="37" y="174"/>
                    <a:pt x="38" y="175"/>
                  </a:cubicBezTo>
                  <a:cubicBezTo>
                    <a:pt x="39" y="177"/>
                    <a:pt x="41" y="177"/>
                    <a:pt x="43" y="177"/>
                  </a:cubicBezTo>
                  <a:cubicBezTo>
                    <a:pt x="47" y="177"/>
                    <a:pt x="50" y="177"/>
                    <a:pt x="54" y="177"/>
                  </a:cubicBezTo>
                  <a:cubicBezTo>
                    <a:pt x="55" y="177"/>
                    <a:pt x="56" y="177"/>
                    <a:pt x="57" y="178"/>
                  </a:cubicBezTo>
                  <a:cubicBezTo>
                    <a:pt x="58" y="178"/>
                    <a:pt x="60" y="177"/>
                    <a:pt x="61" y="178"/>
                  </a:cubicBezTo>
                  <a:cubicBezTo>
                    <a:pt x="62" y="178"/>
                    <a:pt x="63" y="179"/>
                    <a:pt x="64" y="179"/>
                  </a:cubicBezTo>
                  <a:cubicBezTo>
                    <a:pt x="64" y="179"/>
                    <a:pt x="65" y="179"/>
                    <a:pt x="66" y="179"/>
                  </a:cubicBezTo>
                  <a:cubicBezTo>
                    <a:pt x="65" y="181"/>
                    <a:pt x="61" y="179"/>
                    <a:pt x="61" y="182"/>
                  </a:cubicBezTo>
                  <a:cubicBezTo>
                    <a:pt x="60" y="182"/>
                    <a:pt x="60" y="182"/>
                    <a:pt x="60" y="182"/>
                  </a:cubicBezTo>
                  <a:cubicBezTo>
                    <a:pt x="59" y="183"/>
                    <a:pt x="59" y="183"/>
                    <a:pt x="58" y="183"/>
                  </a:cubicBezTo>
                  <a:cubicBezTo>
                    <a:pt x="57" y="183"/>
                    <a:pt x="55" y="183"/>
                    <a:pt x="55" y="183"/>
                  </a:cubicBezTo>
                  <a:cubicBezTo>
                    <a:pt x="53" y="183"/>
                    <a:pt x="53" y="184"/>
                    <a:pt x="52" y="185"/>
                  </a:cubicBezTo>
                  <a:cubicBezTo>
                    <a:pt x="50" y="186"/>
                    <a:pt x="47" y="183"/>
                    <a:pt x="45" y="184"/>
                  </a:cubicBezTo>
                  <a:cubicBezTo>
                    <a:pt x="44" y="184"/>
                    <a:pt x="43" y="185"/>
                    <a:pt x="43" y="187"/>
                  </a:cubicBezTo>
                  <a:cubicBezTo>
                    <a:pt x="43" y="189"/>
                    <a:pt x="46" y="188"/>
                    <a:pt x="47" y="189"/>
                  </a:cubicBezTo>
                  <a:cubicBezTo>
                    <a:pt x="50" y="189"/>
                    <a:pt x="53" y="189"/>
                    <a:pt x="55" y="189"/>
                  </a:cubicBezTo>
                  <a:cubicBezTo>
                    <a:pt x="56" y="189"/>
                    <a:pt x="59" y="187"/>
                    <a:pt x="59" y="189"/>
                  </a:cubicBezTo>
                  <a:cubicBezTo>
                    <a:pt x="59" y="190"/>
                    <a:pt x="57" y="190"/>
                    <a:pt x="57" y="191"/>
                  </a:cubicBezTo>
                  <a:cubicBezTo>
                    <a:pt x="57" y="193"/>
                    <a:pt x="63" y="194"/>
                    <a:pt x="64" y="193"/>
                  </a:cubicBezTo>
                  <a:cubicBezTo>
                    <a:pt x="66" y="191"/>
                    <a:pt x="63" y="187"/>
                    <a:pt x="65" y="186"/>
                  </a:cubicBezTo>
                  <a:cubicBezTo>
                    <a:pt x="66" y="186"/>
                    <a:pt x="68" y="186"/>
                    <a:pt x="69" y="186"/>
                  </a:cubicBezTo>
                  <a:cubicBezTo>
                    <a:pt x="70" y="187"/>
                    <a:pt x="70" y="187"/>
                    <a:pt x="71" y="187"/>
                  </a:cubicBezTo>
                  <a:cubicBezTo>
                    <a:pt x="71" y="187"/>
                    <a:pt x="72" y="187"/>
                    <a:pt x="72" y="187"/>
                  </a:cubicBezTo>
                  <a:cubicBezTo>
                    <a:pt x="74" y="188"/>
                    <a:pt x="74" y="190"/>
                    <a:pt x="76" y="190"/>
                  </a:cubicBezTo>
                  <a:cubicBezTo>
                    <a:pt x="77" y="190"/>
                    <a:pt x="78" y="190"/>
                    <a:pt x="79" y="189"/>
                  </a:cubicBezTo>
                  <a:cubicBezTo>
                    <a:pt x="80" y="189"/>
                    <a:pt x="81" y="190"/>
                    <a:pt x="81" y="190"/>
                  </a:cubicBezTo>
                  <a:cubicBezTo>
                    <a:pt x="83" y="191"/>
                    <a:pt x="82" y="192"/>
                    <a:pt x="83" y="193"/>
                  </a:cubicBezTo>
                  <a:cubicBezTo>
                    <a:pt x="83" y="196"/>
                    <a:pt x="85" y="197"/>
                    <a:pt x="87" y="198"/>
                  </a:cubicBezTo>
                  <a:cubicBezTo>
                    <a:pt x="88" y="199"/>
                    <a:pt x="89" y="199"/>
                    <a:pt x="89" y="200"/>
                  </a:cubicBezTo>
                  <a:cubicBezTo>
                    <a:pt x="90" y="200"/>
                    <a:pt x="90" y="201"/>
                    <a:pt x="90" y="201"/>
                  </a:cubicBezTo>
                  <a:cubicBezTo>
                    <a:pt x="92" y="204"/>
                    <a:pt x="93" y="206"/>
                    <a:pt x="94" y="208"/>
                  </a:cubicBezTo>
                  <a:cubicBezTo>
                    <a:pt x="96" y="211"/>
                    <a:pt x="98" y="212"/>
                    <a:pt x="101" y="212"/>
                  </a:cubicBezTo>
                  <a:cubicBezTo>
                    <a:pt x="102" y="212"/>
                    <a:pt x="104" y="212"/>
                    <a:pt x="105" y="212"/>
                  </a:cubicBezTo>
                  <a:cubicBezTo>
                    <a:pt x="107" y="212"/>
                    <a:pt x="108" y="210"/>
                    <a:pt x="110" y="210"/>
                  </a:cubicBezTo>
                  <a:cubicBezTo>
                    <a:pt x="111" y="209"/>
                    <a:pt x="112" y="208"/>
                    <a:pt x="113" y="207"/>
                  </a:cubicBezTo>
                  <a:cubicBezTo>
                    <a:pt x="115" y="206"/>
                    <a:pt x="116" y="205"/>
                    <a:pt x="117" y="204"/>
                  </a:cubicBezTo>
                  <a:cubicBezTo>
                    <a:pt x="118" y="204"/>
                    <a:pt x="117" y="203"/>
                    <a:pt x="119" y="203"/>
                  </a:cubicBezTo>
                  <a:cubicBezTo>
                    <a:pt x="120" y="203"/>
                    <a:pt x="120" y="205"/>
                    <a:pt x="122" y="204"/>
                  </a:cubicBezTo>
                  <a:cubicBezTo>
                    <a:pt x="123" y="203"/>
                    <a:pt x="122" y="198"/>
                    <a:pt x="122" y="196"/>
                  </a:cubicBezTo>
                  <a:cubicBezTo>
                    <a:pt x="122" y="193"/>
                    <a:pt x="124" y="190"/>
                    <a:pt x="125" y="187"/>
                  </a:cubicBezTo>
                  <a:cubicBezTo>
                    <a:pt x="126" y="185"/>
                    <a:pt x="127" y="184"/>
                    <a:pt x="129" y="185"/>
                  </a:cubicBezTo>
                  <a:cubicBezTo>
                    <a:pt x="131" y="186"/>
                    <a:pt x="132" y="186"/>
                    <a:pt x="133" y="186"/>
                  </a:cubicBezTo>
                  <a:cubicBezTo>
                    <a:pt x="133" y="186"/>
                    <a:pt x="132" y="185"/>
                    <a:pt x="132" y="185"/>
                  </a:cubicBezTo>
                  <a:cubicBezTo>
                    <a:pt x="134" y="184"/>
                    <a:pt x="134" y="185"/>
                    <a:pt x="136" y="186"/>
                  </a:cubicBezTo>
                  <a:cubicBezTo>
                    <a:pt x="137" y="187"/>
                    <a:pt x="138" y="188"/>
                    <a:pt x="140" y="188"/>
                  </a:cubicBezTo>
                  <a:cubicBezTo>
                    <a:pt x="143" y="188"/>
                    <a:pt x="145" y="189"/>
                    <a:pt x="148" y="190"/>
                  </a:cubicBezTo>
                  <a:cubicBezTo>
                    <a:pt x="150" y="191"/>
                    <a:pt x="151" y="192"/>
                    <a:pt x="152" y="192"/>
                  </a:cubicBezTo>
                  <a:cubicBezTo>
                    <a:pt x="154" y="193"/>
                    <a:pt x="155" y="194"/>
                    <a:pt x="157" y="195"/>
                  </a:cubicBezTo>
                  <a:cubicBezTo>
                    <a:pt x="158" y="196"/>
                    <a:pt x="158" y="197"/>
                    <a:pt x="158" y="198"/>
                  </a:cubicBezTo>
                  <a:cubicBezTo>
                    <a:pt x="158" y="198"/>
                    <a:pt x="159" y="199"/>
                    <a:pt x="159" y="199"/>
                  </a:cubicBezTo>
                  <a:cubicBezTo>
                    <a:pt x="159" y="199"/>
                    <a:pt x="159" y="200"/>
                    <a:pt x="159" y="200"/>
                  </a:cubicBezTo>
                  <a:cubicBezTo>
                    <a:pt x="159" y="200"/>
                    <a:pt x="159" y="201"/>
                    <a:pt x="160" y="201"/>
                  </a:cubicBezTo>
                  <a:cubicBezTo>
                    <a:pt x="160" y="200"/>
                    <a:pt x="161" y="202"/>
                    <a:pt x="160" y="202"/>
                  </a:cubicBezTo>
                  <a:cubicBezTo>
                    <a:pt x="161" y="202"/>
                    <a:pt x="161" y="202"/>
                    <a:pt x="162" y="203"/>
                  </a:cubicBezTo>
                  <a:cubicBezTo>
                    <a:pt x="162" y="203"/>
                    <a:pt x="162" y="203"/>
                    <a:pt x="162" y="204"/>
                  </a:cubicBezTo>
                  <a:cubicBezTo>
                    <a:pt x="162" y="204"/>
                    <a:pt x="163" y="205"/>
                    <a:pt x="164" y="205"/>
                  </a:cubicBezTo>
                  <a:cubicBezTo>
                    <a:pt x="164" y="206"/>
                    <a:pt x="164" y="206"/>
                    <a:pt x="165" y="207"/>
                  </a:cubicBezTo>
                  <a:cubicBezTo>
                    <a:pt x="166" y="208"/>
                    <a:pt x="167" y="208"/>
                    <a:pt x="168" y="209"/>
                  </a:cubicBezTo>
                  <a:cubicBezTo>
                    <a:pt x="169" y="210"/>
                    <a:pt x="169" y="211"/>
                    <a:pt x="171" y="212"/>
                  </a:cubicBezTo>
                  <a:cubicBezTo>
                    <a:pt x="173" y="213"/>
                    <a:pt x="175" y="214"/>
                    <a:pt x="177" y="214"/>
                  </a:cubicBezTo>
                  <a:cubicBezTo>
                    <a:pt x="179" y="215"/>
                    <a:pt x="180" y="215"/>
                    <a:pt x="182" y="214"/>
                  </a:cubicBezTo>
                  <a:cubicBezTo>
                    <a:pt x="184" y="214"/>
                    <a:pt x="186" y="213"/>
                    <a:pt x="187" y="213"/>
                  </a:cubicBezTo>
                  <a:cubicBezTo>
                    <a:pt x="191" y="213"/>
                    <a:pt x="195" y="213"/>
                    <a:pt x="199" y="213"/>
                  </a:cubicBezTo>
                  <a:cubicBezTo>
                    <a:pt x="202" y="213"/>
                    <a:pt x="205" y="213"/>
                    <a:pt x="208" y="213"/>
                  </a:cubicBezTo>
                  <a:cubicBezTo>
                    <a:pt x="209" y="212"/>
                    <a:pt x="210" y="212"/>
                    <a:pt x="210" y="210"/>
                  </a:cubicBezTo>
                  <a:cubicBezTo>
                    <a:pt x="210" y="209"/>
                    <a:pt x="210" y="209"/>
                    <a:pt x="210" y="209"/>
                  </a:cubicBezTo>
                  <a:cubicBezTo>
                    <a:pt x="210" y="208"/>
                    <a:pt x="212" y="208"/>
                    <a:pt x="212" y="207"/>
                  </a:cubicBezTo>
                  <a:cubicBezTo>
                    <a:pt x="213" y="206"/>
                    <a:pt x="213" y="205"/>
                    <a:pt x="214" y="204"/>
                  </a:cubicBezTo>
                  <a:cubicBezTo>
                    <a:pt x="215" y="203"/>
                    <a:pt x="214" y="203"/>
                    <a:pt x="215" y="203"/>
                  </a:cubicBezTo>
                  <a:cubicBezTo>
                    <a:pt x="215" y="202"/>
                    <a:pt x="216" y="201"/>
                    <a:pt x="217" y="201"/>
                  </a:cubicBezTo>
                  <a:cubicBezTo>
                    <a:pt x="219" y="200"/>
                    <a:pt x="221" y="201"/>
                    <a:pt x="222" y="197"/>
                  </a:cubicBezTo>
                  <a:cubicBezTo>
                    <a:pt x="222" y="196"/>
                    <a:pt x="221" y="195"/>
                    <a:pt x="222" y="194"/>
                  </a:cubicBezTo>
                  <a:cubicBezTo>
                    <a:pt x="223" y="193"/>
                    <a:pt x="223" y="193"/>
                    <a:pt x="224" y="192"/>
                  </a:cubicBezTo>
                  <a:cubicBezTo>
                    <a:pt x="224" y="192"/>
                    <a:pt x="224" y="191"/>
                    <a:pt x="225" y="191"/>
                  </a:cubicBezTo>
                  <a:cubicBezTo>
                    <a:pt x="226" y="191"/>
                    <a:pt x="228" y="192"/>
                    <a:pt x="229" y="192"/>
                  </a:cubicBezTo>
                  <a:cubicBezTo>
                    <a:pt x="230" y="193"/>
                    <a:pt x="230" y="193"/>
                    <a:pt x="231" y="193"/>
                  </a:cubicBezTo>
                  <a:cubicBezTo>
                    <a:pt x="232" y="193"/>
                    <a:pt x="232" y="193"/>
                    <a:pt x="233" y="193"/>
                  </a:cubicBezTo>
                  <a:cubicBezTo>
                    <a:pt x="234" y="193"/>
                    <a:pt x="235" y="194"/>
                    <a:pt x="236" y="195"/>
                  </a:cubicBezTo>
                  <a:cubicBezTo>
                    <a:pt x="238" y="196"/>
                    <a:pt x="239" y="197"/>
                    <a:pt x="241" y="197"/>
                  </a:cubicBezTo>
                  <a:cubicBezTo>
                    <a:pt x="241" y="197"/>
                    <a:pt x="241" y="197"/>
                    <a:pt x="241" y="197"/>
                  </a:cubicBezTo>
                  <a:cubicBezTo>
                    <a:pt x="242" y="198"/>
                    <a:pt x="242" y="198"/>
                    <a:pt x="242" y="198"/>
                  </a:cubicBezTo>
                  <a:cubicBezTo>
                    <a:pt x="243" y="198"/>
                    <a:pt x="246" y="194"/>
                    <a:pt x="245" y="196"/>
                  </a:cubicBezTo>
                  <a:cubicBezTo>
                    <a:pt x="248" y="190"/>
                    <a:pt x="253" y="192"/>
                    <a:pt x="253" y="193"/>
                  </a:cubicBezTo>
                  <a:cubicBezTo>
                    <a:pt x="256" y="196"/>
                    <a:pt x="256" y="197"/>
                    <a:pt x="255" y="19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31BD8004-1673-6F91-6BED-16FFFEF457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25613" y="2419351"/>
              <a:ext cx="2478088" cy="1889125"/>
            </a:xfrm>
            <a:custGeom>
              <a:avLst/>
              <a:gdLst>
                <a:gd name="T0" fmla="*/ 641 w 2394"/>
                <a:gd name="T1" fmla="*/ 644 h 1830"/>
                <a:gd name="T2" fmla="*/ 640 w 2394"/>
                <a:gd name="T3" fmla="*/ 498 h 1830"/>
                <a:gd name="T4" fmla="*/ 639 w 2394"/>
                <a:gd name="T5" fmla="*/ 372 h 1830"/>
                <a:gd name="T6" fmla="*/ 639 w 2394"/>
                <a:gd name="T7" fmla="*/ 153 h 1830"/>
                <a:gd name="T8" fmla="*/ 584 w 2394"/>
                <a:gd name="T9" fmla="*/ 83 h 1830"/>
                <a:gd name="T10" fmla="*/ 482 w 2394"/>
                <a:gd name="T11" fmla="*/ 79 h 1830"/>
                <a:gd name="T12" fmla="*/ 383 w 2394"/>
                <a:gd name="T13" fmla="*/ 61 h 1830"/>
                <a:gd name="T14" fmla="*/ 320 w 2394"/>
                <a:gd name="T15" fmla="*/ 34 h 1830"/>
                <a:gd name="T16" fmla="*/ 257 w 2394"/>
                <a:gd name="T17" fmla="*/ 14 h 1830"/>
                <a:gd name="T18" fmla="*/ 140 w 2394"/>
                <a:gd name="T19" fmla="*/ 84 h 1830"/>
                <a:gd name="T20" fmla="*/ 76 w 2394"/>
                <a:gd name="T21" fmla="*/ 168 h 1830"/>
                <a:gd name="T22" fmla="*/ 87 w 2394"/>
                <a:gd name="T23" fmla="*/ 241 h 1830"/>
                <a:gd name="T24" fmla="*/ 153 w 2394"/>
                <a:gd name="T25" fmla="*/ 310 h 1830"/>
                <a:gd name="T26" fmla="*/ 58 w 2394"/>
                <a:gd name="T27" fmla="*/ 323 h 1830"/>
                <a:gd name="T28" fmla="*/ 31 w 2394"/>
                <a:gd name="T29" fmla="*/ 395 h 1830"/>
                <a:gd name="T30" fmla="*/ 142 w 2394"/>
                <a:gd name="T31" fmla="*/ 420 h 1830"/>
                <a:gd name="T32" fmla="*/ 164 w 2394"/>
                <a:gd name="T33" fmla="*/ 483 h 1830"/>
                <a:gd name="T34" fmla="*/ 81 w 2394"/>
                <a:gd name="T35" fmla="*/ 517 h 1830"/>
                <a:gd name="T36" fmla="*/ 71 w 2394"/>
                <a:gd name="T37" fmla="*/ 634 h 1830"/>
                <a:gd name="T38" fmla="*/ 143 w 2394"/>
                <a:gd name="T39" fmla="*/ 664 h 1830"/>
                <a:gd name="T40" fmla="*/ 186 w 2394"/>
                <a:gd name="T41" fmla="*/ 708 h 1830"/>
                <a:gd name="T42" fmla="*/ 252 w 2394"/>
                <a:gd name="T43" fmla="*/ 716 h 1830"/>
                <a:gd name="T44" fmla="*/ 184 w 2394"/>
                <a:gd name="T45" fmla="*/ 825 h 1830"/>
                <a:gd name="T46" fmla="*/ 52 w 2394"/>
                <a:gd name="T47" fmla="*/ 913 h 1830"/>
                <a:gd name="T48" fmla="*/ 103 w 2394"/>
                <a:gd name="T49" fmla="*/ 899 h 1830"/>
                <a:gd name="T50" fmla="*/ 266 w 2394"/>
                <a:gd name="T51" fmla="*/ 790 h 1830"/>
                <a:gd name="T52" fmla="*/ 352 w 2394"/>
                <a:gd name="T53" fmla="*/ 704 h 1830"/>
                <a:gd name="T54" fmla="*/ 405 w 2394"/>
                <a:gd name="T55" fmla="*/ 609 h 1830"/>
                <a:gd name="T56" fmla="*/ 395 w 2394"/>
                <a:gd name="T57" fmla="*/ 696 h 1830"/>
                <a:gd name="T58" fmla="*/ 486 w 2394"/>
                <a:gd name="T59" fmla="*/ 659 h 1830"/>
                <a:gd name="T60" fmla="*/ 580 w 2394"/>
                <a:gd name="T61" fmla="*/ 663 h 1830"/>
                <a:gd name="T62" fmla="*/ 821 w 2394"/>
                <a:gd name="T63" fmla="*/ 859 h 1830"/>
                <a:gd name="T64" fmla="*/ 2332 w 2394"/>
                <a:gd name="T65" fmla="*/ 1148 h 1830"/>
                <a:gd name="T66" fmla="*/ 2317 w 2394"/>
                <a:gd name="T67" fmla="*/ 1209 h 1830"/>
                <a:gd name="T68" fmla="*/ 2156 w 2394"/>
                <a:gd name="T69" fmla="*/ 1292 h 1830"/>
                <a:gd name="T70" fmla="*/ 2008 w 2394"/>
                <a:gd name="T71" fmla="*/ 1332 h 1830"/>
                <a:gd name="T72" fmla="*/ 1871 w 2394"/>
                <a:gd name="T73" fmla="*/ 1141 h 1830"/>
                <a:gd name="T74" fmla="*/ 1542 w 2394"/>
                <a:gd name="T75" fmla="*/ 1108 h 1830"/>
                <a:gd name="T76" fmla="*/ 1181 w 2394"/>
                <a:gd name="T77" fmla="*/ 1108 h 1830"/>
                <a:gd name="T78" fmla="*/ 1023 w 2394"/>
                <a:gd name="T79" fmla="*/ 1141 h 1830"/>
                <a:gd name="T80" fmla="*/ 1040 w 2394"/>
                <a:gd name="T81" fmla="*/ 1280 h 1830"/>
                <a:gd name="T82" fmla="*/ 1046 w 2394"/>
                <a:gd name="T83" fmla="*/ 1411 h 1830"/>
                <a:gd name="T84" fmla="*/ 1095 w 2394"/>
                <a:gd name="T85" fmla="*/ 1524 h 1830"/>
                <a:gd name="T86" fmla="*/ 1231 w 2394"/>
                <a:gd name="T87" fmla="*/ 1622 h 1830"/>
                <a:gd name="T88" fmla="*/ 1386 w 2394"/>
                <a:gd name="T89" fmla="*/ 1661 h 1830"/>
                <a:gd name="T90" fmla="*/ 1496 w 2394"/>
                <a:gd name="T91" fmla="*/ 1685 h 1830"/>
                <a:gd name="T92" fmla="*/ 1583 w 2394"/>
                <a:gd name="T93" fmla="*/ 1712 h 1830"/>
                <a:gd name="T94" fmla="*/ 1629 w 2394"/>
                <a:gd name="T95" fmla="*/ 1772 h 1830"/>
                <a:gd name="T96" fmla="*/ 1702 w 2394"/>
                <a:gd name="T97" fmla="*/ 1746 h 1830"/>
                <a:gd name="T98" fmla="*/ 1768 w 2394"/>
                <a:gd name="T99" fmla="*/ 1713 h 1830"/>
                <a:gd name="T100" fmla="*/ 1891 w 2394"/>
                <a:gd name="T101" fmla="*/ 1690 h 1830"/>
                <a:gd name="T102" fmla="*/ 2006 w 2394"/>
                <a:gd name="T103" fmla="*/ 1711 h 1830"/>
                <a:gd name="T104" fmla="*/ 2045 w 2394"/>
                <a:gd name="T105" fmla="*/ 1808 h 1830"/>
                <a:gd name="T106" fmla="*/ 2082 w 2394"/>
                <a:gd name="T107" fmla="*/ 1752 h 1830"/>
                <a:gd name="T108" fmla="*/ 2087 w 2394"/>
                <a:gd name="T109" fmla="*/ 1632 h 1830"/>
                <a:gd name="T110" fmla="*/ 2168 w 2394"/>
                <a:gd name="T111" fmla="*/ 1490 h 1830"/>
                <a:gd name="T112" fmla="*/ 2202 w 2394"/>
                <a:gd name="T113" fmla="*/ 1433 h 1830"/>
                <a:gd name="T114" fmla="*/ 2300 w 2394"/>
                <a:gd name="T115" fmla="*/ 1330 h 1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4" h="1830">
                  <a:moveTo>
                    <a:pt x="887" y="880"/>
                  </a:moveTo>
                  <a:cubicBezTo>
                    <a:pt x="887" y="879"/>
                    <a:pt x="903" y="849"/>
                    <a:pt x="892" y="836"/>
                  </a:cubicBezTo>
                  <a:cubicBezTo>
                    <a:pt x="882" y="825"/>
                    <a:pt x="882" y="830"/>
                    <a:pt x="858" y="813"/>
                  </a:cubicBezTo>
                  <a:cubicBezTo>
                    <a:pt x="846" y="804"/>
                    <a:pt x="835" y="749"/>
                    <a:pt x="823" y="740"/>
                  </a:cubicBezTo>
                  <a:cubicBezTo>
                    <a:pt x="814" y="734"/>
                    <a:pt x="783" y="685"/>
                    <a:pt x="776" y="680"/>
                  </a:cubicBezTo>
                  <a:cubicBezTo>
                    <a:pt x="758" y="668"/>
                    <a:pt x="743" y="704"/>
                    <a:pt x="743" y="705"/>
                  </a:cubicBezTo>
                  <a:cubicBezTo>
                    <a:pt x="744" y="705"/>
                    <a:pt x="730" y="714"/>
                    <a:pt x="726" y="709"/>
                  </a:cubicBezTo>
                  <a:cubicBezTo>
                    <a:pt x="696" y="676"/>
                    <a:pt x="679" y="651"/>
                    <a:pt x="679" y="650"/>
                  </a:cubicBezTo>
                  <a:cubicBezTo>
                    <a:pt x="678" y="648"/>
                    <a:pt x="668" y="649"/>
                    <a:pt x="659" y="649"/>
                  </a:cubicBezTo>
                  <a:cubicBezTo>
                    <a:pt x="650" y="648"/>
                    <a:pt x="642" y="646"/>
                    <a:pt x="641" y="644"/>
                  </a:cubicBezTo>
                  <a:cubicBezTo>
                    <a:pt x="640" y="640"/>
                    <a:pt x="640" y="627"/>
                    <a:pt x="640" y="622"/>
                  </a:cubicBezTo>
                  <a:cubicBezTo>
                    <a:pt x="640" y="617"/>
                    <a:pt x="638" y="615"/>
                    <a:pt x="639" y="610"/>
                  </a:cubicBezTo>
                  <a:cubicBezTo>
                    <a:pt x="640" y="606"/>
                    <a:pt x="641" y="599"/>
                    <a:pt x="640" y="595"/>
                  </a:cubicBezTo>
                  <a:cubicBezTo>
                    <a:pt x="639" y="589"/>
                    <a:pt x="640" y="586"/>
                    <a:pt x="640" y="580"/>
                  </a:cubicBezTo>
                  <a:cubicBezTo>
                    <a:pt x="640" y="576"/>
                    <a:pt x="639" y="573"/>
                    <a:pt x="639" y="569"/>
                  </a:cubicBezTo>
                  <a:cubicBezTo>
                    <a:pt x="639" y="558"/>
                    <a:pt x="638" y="548"/>
                    <a:pt x="639" y="537"/>
                  </a:cubicBezTo>
                  <a:cubicBezTo>
                    <a:pt x="640" y="528"/>
                    <a:pt x="639" y="525"/>
                    <a:pt x="639" y="516"/>
                  </a:cubicBezTo>
                  <a:cubicBezTo>
                    <a:pt x="639" y="514"/>
                    <a:pt x="639" y="511"/>
                    <a:pt x="640" y="508"/>
                  </a:cubicBezTo>
                  <a:cubicBezTo>
                    <a:pt x="640" y="507"/>
                    <a:pt x="639" y="505"/>
                    <a:pt x="639" y="504"/>
                  </a:cubicBezTo>
                  <a:cubicBezTo>
                    <a:pt x="640" y="503"/>
                    <a:pt x="638" y="498"/>
                    <a:pt x="640" y="498"/>
                  </a:cubicBezTo>
                  <a:cubicBezTo>
                    <a:pt x="641" y="493"/>
                    <a:pt x="640" y="492"/>
                    <a:pt x="640" y="487"/>
                  </a:cubicBezTo>
                  <a:cubicBezTo>
                    <a:pt x="640" y="483"/>
                    <a:pt x="641" y="479"/>
                    <a:pt x="640" y="475"/>
                  </a:cubicBezTo>
                  <a:cubicBezTo>
                    <a:pt x="639" y="472"/>
                    <a:pt x="639" y="469"/>
                    <a:pt x="639" y="465"/>
                  </a:cubicBezTo>
                  <a:cubicBezTo>
                    <a:pt x="639" y="462"/>
                    <a:pt x="639" y="459"/>
                    <a:pt x="639" y="456"/>
                  </a:cubicBezTo>
                  <a:cubicBezTo>
                    <a:pt x="639" y="446"/>
                    <a:pt x="640" y="444"/>
                    <a:pt x="639" y="434"/>
                  </a:cubicBezTo>
                  <a:cubicBezTo>
                    <a:pt x="639" y="430"/>
                    <a:pt x="639" y="424"/>
                    <a:pt x="640" y="420"/>
                  </a:cubicBezTo>
                  <a:cubicBezTo>
                    <a:pt x="640" y="414"/>
                    <a:pt x="638" y="412"/>
                    <a:pt x="639" y="407"/>
                  </a:cubicBezTo>
                  <a:cubicBezTo>
                    <a:pt x="639" y="405"/>
                    <a:pt x="639" y="400"/>
                    <a:pt x="639" y="397"/>
                  </a:cubicBezTo>
                  <a:cubicBezTo>
                    <a:pt x="640" y="395"/>
                    <a:pt x="640" y="389"/>
                    <a:pt x="639" y="387"/>
                  </a:cubicBezTo>
                  <a:cubicBezTo>
                    <a:pt x="638" y="382"/>
                    <a:pt x="638" y="379"/>
                    <a:pt x="639" y="372"/>
                  </a:cubicBezTo>
                  <a:cubicBezTo>
                    <a:pt x="640" y="365"/>
                    <a:pt x="639" y="358"/>
                    <a:pt x="639" y="350"/>
                  </a:cubicBezTo>
                  <a:cubicBezTo>
                    <a:pt x="639" y="345"/>
                    <a:pt x="639" y="341"/>
                    <a:pt x="639" y="336"/>
                  </a:cubicBezTo>
                  <a:cubicBezTo>
                    <a:pt x="639" y="327"/>
                    <a:pt x="639" y="322"/>
                    <a:pt x="640" y="314"/>
                  </a:cubicBezTo>
                  <a:cubicBezTo>
                    <a:pt x="640" y="310"/>
                    <a:pt x="639" y="304"/>
                    <a:pt x="639" y="299"/>
                  </a:cubicBezTo>
                  <a:cubicBezTo>
                    <a:pt x="639" y="292"/>
                    <a:pt x="639" y="287"/>
                    <a:pt x="640" y="280"/>
                  </a:cubicBezTo>
                  <a:cubicBezTo>
                    <a:pt x="640" y="265"/>
                    <a:pt x="640" y="252"/>
                    <a:pt x="639" y="236"/>
                  </a:cubicBezTo>
                  <a:cubicBezTo>
                    <a:pt x="639" y="223"/>
                    <a:pt x="639" y="212"/>
                    <a:pt x="639" y="197"/>
                  </a:cubicBezTo>
                  <a:cubicBezTo>
                    <a:pt x="639" y="190"/>
                    <a:pt x="639" y="186"/>
                    <a:pt x="639" y="179"/>
                  </a:cubicBezTo>
                  <a:cubicBezTo>
                    <a:pt x="639" y="174"/>
                    <a:pt x="639" y="167"/>
                    <a:pt x="639" y="163"/>
                  </a:cubicBezTo>
                  <a:cubicBezTo>
                    <a:pt x="639" y="162"/>
                    <a:pt x="638" y="158"/>
                    <a:pt x="639" y="153"/>
                  </a:cubicBezTo>
                  <a:cubicBezTo>
                    <a:pt x="638" y="158"/>
                    <a:pt x="639" y="152"/>
                    <a:pt x="639" y="146"/>
                  </a:cubicBezTo>
                  <a:cubicBezTo>
                    <a:pt x="639" y="140"/>
                    <a:pt x="639" y="112"/>
                    <a:pt x="636" y="113"/>
                  </a:cubicBezTo>
                  <a:cubicBezTo>
                    <a:pt x="634" y="113"/>
                    <a:pt x="632" y="116"/>
                    <a:pt x="630" y="114"/>
                  </a:cubicBezTo>
                  <a:cubicBezTo>
                    <a:pt x="629" y="113"/>
                    <a:pt x="627" y="110"/>
                    <a:pt x="625" y="109"/>
                  </a:cubicBezTo>
                  <a:cubicBezTo>
                    <a:pt x="623" y="107"/>
                    <a:pt x="622" y="107"/>
                    <a:pt x="618" y="106"/>
                  </a:cubicBezTo>
                  <a:cubicBezTo>
                    <a:pt x="615" y="105"/>
                    <a:pt x="611" y="102"/>
                    <a:pt x="611" y="99"/>
                  </a:cubicBezTo>
                  <a:cubicBezTo>
                    <a:pt x="605" y="99"/>
                    <a:pt x="606" y="96"/>
                    <a:pt x="603" y="92"/>
                  </a:cubicBezTo>
                  <a:cubicBezTo>
                    <a:pt x="604" y="92"/>
                    <a:pt x="600" y="89"/>
                    <a:pt x="600" y="89"/>
                  </a:cubicBezTo>
                  <a:cubicBezTo>
                    <a:pt x="599" y="88"/>
                    <a:pt x="598" y="87"/>
                    <a:pt x="596" y="86"/>
                  </a:cubicBezTo>
                  <a:cubicBezTo>
                    <a:pt x="592" y="83"/>
                    <a:pt x="588" y="83"/>
                    <a:pt x="584" y="83"/>
                  </a:cubicBezTo>
                  <a:cubicBezTo>
                    <a:pt x="579" y="83"/>
                    <a:pt x="576" y="86"/>
                    <a:pt x="571" y="87"/>
                  </a:cubicBezTo>
                  <a:cubicBezTo>
                    <a:pt x="566" y="88"/>
                    <a:pt x="561" y="86"/>
                    <a:pt x="557" y="88"/>
                  </a:cubicBezTo>
                  <a:cubicBezTo>
                    <a:pt x="554" y="89"/>
                    <a:pt x="552" y="96"/>
                    <a:pt x="549" y="97"/>
                  </a:cubicBezTo>
                  <a:cubicBezTo>
                    <a:pt x="545" y="98"/>
                    <a:pt x="545" y="92"/>
                    <a:pt x="542" y="89"/>
                  </a:cubicBezTo>
                  <a:cubicBezTo>
                    <a:pt x="538" y="87"/>
                    <a:pt x="535" y="88"/>
                    <a:pt x="531" y="88"/>
                  </a:cubicBezTo>
                  <a:cubicBezTo>
                    <a:pt x="529" y="87"/>
                    <a:pt x="527" y="88"/>
                    <a:pt x="525" y="86"/>
                  </a:cubicBezTo>
                  <a:cubicBezTo>
                    <a:pt x="524" y="84"/>
                    <a:pt x="526" y="82"/>
                    <a:pt x="524" y="80"/>
                  </a:cubicBezTo>
                  <a:cubicBezTo>
                    <a:pt x="523" y="78"/>
                    <a:pt x="516" y="78"/>
                    <a:pt x="513" y="78"/>
                  </a:cubicBezTo>
                  <a:cubicBezTo>
                    <a:pt x="508" y="78"/>
                    <a:pt x="503" y="78"/>
                    <a:pt x="498" y="79"/>
                  </a:cubicBezTo>
                  <a:cubicBezTo>
                    <a:pt x="494" y="80"/>
                    <a:pt x="485" y="81"/>
                    <a:pt x="482" y="79"/>
                  </a:cubicBezTo>
                  <a:cubicBezTo>
                    <a:pt x="477" y="77"/>
                    <a:pt x="482" y="72"/>
                    <a:pt x="478" y="69"/>
                  </a:cubicBezTo>
                  <a:cubicBezTo>
                    <a:pt x="476" y="67"/>
                    <a:pt x="469" y="69"/>
                    <a:pt x="466" y="69"/>
                  </a:cubicBezTo>
                  <a:cubicBezTo>
                    <a:pt x="461" y="68"/>
                    <a:pt x="458" y="67"/>
                    <a:pt x="455" y="63"/>
                  </a:cubicBezTo>
                  <a:cubicBezTo>
                    <a:pt x="453" y="59"/>
                    <a:pt x="451" y="56"/>
                    <a:pt x="446" y="55"/>
                  </a:cubicBezTo>
                  <a:cubicBezTo>
                    <a:pt x="443" y="54"/>
                    <a:pt x="437" y="54"/>
                    <a:pt x="434" y="54"/>
                  </a:cubicBezTo>
                  <a:cubicBezTo>
                    <a:pt x="428" y="56"/>
                    <a:pt x="427" y="61"/>
                    <a:pt x="421" y="62"/>
                  </a:cubicBezTo>
                  <a:cubicBezTo>
                    <a:pt x="417" y="63"/>
                    <a:pt x="415" y="66"/>
                    <a:pt x="412" y="69"/>
                  </a:cubicBezTo>
                  <a:cubicBezTo>
                    <a:pt x="410" y="72"/>
                    <a:pt x="407" y="76"/>
                    <a:pt x="401" y="75"/>
                  </a:cubicBezTo>
                  <a:cubicBezTo>
                    <a:pt x="396" y="75"/>
                    <a:pt x="398" y="67"/>
                    <a:pt x="396" y="64"/>
                  </a:cubicBezTo>
                  <a:cubicBezTo>
                    <a:pt x="393" y="60"/>
                    <a:pt x="387" y="65"/>
                    <a:pt x="383" y="61"/>
                  </a:cubicBezTo>
                  <a:cubicBezTo>
                    <a:pt x="380" y="58"/>
                    <a:pt x="383" y="55"/>
                    <a:pt x="380" y="52"/>
                  </a:cubicBezTo>
                  <a:cubicBezTo>
                    <a:pt x="377" y="49"/>
                    <a:pt x="373" y="50"/>
                    <a:pt x="374" y="44"/>
                  </a:cubicBezTo>
                  <a:cubicBezTo>
                    <a:pt x="375" y="36"/>
                    <a:pt x="377" y="34"/>
                    <a:pt x="368" y="31"/>
                  </a:cubicBezTo>
                  <a:cubicBezTo>
                    <a:pt x="365" y="30"/>
                    <a:pt x="363" y="30"/>
                    <a:pt x="359" y="30"/>
                  </a:cubicBezTo>
                  <a:cubicBezTo>
                    <a:pt x="355" y="29"/>
                    <a:pt x="351" y="28"/>
                    <a:pt x="346" y="28"/>
                  </a:cubicBezTo>
                  <a:cubicBezTo>
                    <a:pt x="340" y="28"/>
                    <a:pt x="341" y="29"/>
                    <a:pt x="338" y="33"/>
                  </a:cubicBezTo>
                  <a:cubicBezTo>
                    <a:pt x="335" y="36"/>
                    <a:pt x="332" y="37"/>
                    <a:pt x="328" y="38"/>
                  </a:cubicBezTo>
                  <a:cubicBezTo>
                    <a:pt x="326" y="40"/>
                    <a:pt x="323" y="44"/>
                    <a:pt x="320" y="45"/>
                  </a:cubicBezTo>
                  <a:cubicBezTo>
                    <a:pt x="316" y="47"/>
                    <a:pt x="312" y="43"/>
                    <a:pt x="315" y="39"/>
                  </a:cubicBezTo>
                  <a:cubicBezTo>
                    <a:pt x="316" y="37"/>
                    <a:pt x="319" y="36"/>
                    <a:pt x="320" y="34"/>
                  </a:cubicBezTo>
                  <a:cubicBezTo>
                    <a:pt x="322" y="32"/>
                    <a:pt x="322" y="30"/>
                    <a:pt x="322" y="28"/>
                  </a:cubicBezTo>
                  <a:cubicBezTo>
                    <a:pt x="323" y="21"/>
                    <a:pt x="320" y="18"/>
                    <a:pt x="315" y="15"/>
                  </a:cubicBezTo>
                  <a:cubicBezTo>
                    <a:pt x="310" y="12"/>
                    <a:pt x="311" y="12"/>
                    <a:pt x="305" y="17"/>
                  </a:cubicBezTo>
                  <a:cubicBezTo>
                    <a:pt x="302" y="20"/>
                    <a:pt x="300" y="23"/>
                    <a:pt x="300" y="28"/>
                  </a:cubicBezTo>
                  <a:cubicBezTo>
                    <a:pt x="297" y="28"/>
                    <a:pt x="294" y="31"/>
                    <a:pt x="291" y="30"/>
                  </a:cubicBezTo>
                  <a:cubicBezTo>
                    <a:pt x="287" y="28"/>
                    <a:pt x="288" y="25"/>
                    <a:pt x="291" y="22"/>
                  </a:cubicBezTo>
                  <a:cubicBezTo>
                    <a:pt x="294" y="19"/>
                    <a:pt x="295" y="20"/>
                    <a:pt x="297" y="16"/>
                  </a:cubicBezTo>
                  <a:cubicBezTo>
                    <a:pt x="300" y="12"/>
                    <a:pt x="301" y="9"/>
                    <a:pt x="297" y="7"/>
                  </a:cubicBezTo>
                  <a:cubicBezTo>
                    <a:pt x="287" y="1"/>
                    <a:pt x="272" y="1"/>
                    <a:pt x="274" y="1"/>
                  </a:cubicBezTo>
                  <a:cubicBezTo>
                    <a:pt x="268" y="0"/>
                    <a:pt x="263" y="9"/>
                    <a:pt x="257" y="14"/>
                  </a:cubicBezTo>
                  <a:cubicBezTo>
                    <a:pt x="254" y="16"/>
                    <a:pt x="254" y="19"/>
                    <a:pt x="250" y="21"/>
                  </a:cubicBezTo>
                  <a:cubicBezTo>
                    <a:pt x="247" y="23"/>
                    <a:pt x="247" y="27"/>
                    <a:pt x="244" y="30"/>
                  </a:cubicBezTo>
                  <a:cubicBezTo>
                    <a:pt x="241" y="32"/>
                    <a:pt x="236" y="31"/>
                    <a:pt x="233" y="34"/>
                  </a:cubicBezTo>
                  <a:cubicBezTo>
                    <a:pt x="230" y="36"/>
                    <a:pt x="228" y="34"/>
                    <a:pt x="226" y="35"/>
                  </a:cubicBezTo>
                  <a:cubicBezTo>
                    <a:pt x="224" y="36"/>
                    <a:pt x="222" y="35"/>
                    <a:pt x="219" y="35"/>
                  </a:cubicBezTo>
                  <a:cubicBezTo>
                    <a:pt x="216" y="34"/>
                    <a:pt x="211" y="36"/>
                    <a:pt x="207" y="36"/>
                  </a:cubicBezTo>
                  <a:cubicBezTo>
                    <a:pt x="203" y="36"/>
                    <a:pt x="202" y="34"/>
                    <a:pt x="198" y="37"/>
                  </a:cubicBezTo>
                  <a:cubicBezTo>
                    <a:pt x="194" y="40"/>
                    <a:pt x="193" y="45"/>
                    <a:pt x="189" y="48"/>
                  </a:cubicBezTo>
                  <a:cubicBezTo>
                    <a:pt x="185" y="52"/>
                    <a:pt x="184" y="53"/>
                    <a:pt x="181" y="58"/>
                  </a:cubicBezTo>
                  <a:cubicBezTo>
                    <a:pt x="171" y="72"/>
                    <a:pt x="150" y="69"/>
                    <a:pt x="140" y="84"/>
                  </a:cubicBezTo>
                  <a:cubicBezTo>
                    <a:pt x="138" y="88"/>
                    <a:pt x="135" y="89"/>
                    <a:pt x="133" y="92"/>
                  </a:cubicBezTo>
                  <a:cubicBezTo>
                    <a:pt x="132" y="93"/>
                    <a:pt x="132" y="97"/>
                    <a:pt x="131" y="98"/>
                  </a:cubicBezTo>
                  <a:cubicBezTo>
                    <a:pt x="130" y="100"/>
                    <a:pt x="128" y="102"/>
                    <a:pt x="126" y="103"/>
                  </a:cubicBezTo>
                  <a:cubicBezTo>
                    <a:pt x="123" y="106"/>
                    <a:pt x="121" y="108"/>
                    <a:pt x="118" y="110"/>
                  </a:cubicBezTo>
                  <a:cubicBezTo>
                    <a:pt x="114" y="114"/>
                    <a:pt x="116" y="117"/>
                    <a:pt x="116" y="122"/>
                  </a:cubicBezTo>
                  <a:cubicBezTo>
                    <a:pt x="116" y="126"/>
                    <a:pt x="116" y="130"/>
                    <a:pt x="116" y="133"/>
                  </a:cubicBezTo>
                  <a:cubicBezTo>
                    <a:pt x="116" y="138"/>
                    <a:pt x="113" y="138"/>
                    <a:pt x="110" y="143"/>
                  </a:cubicBezTo>
                  <a:cubicBezTo>
                    <a:pt x="108" y="146"/>
                    <a:pt x="107" y="152"/>
                    <a:pt x="104" y="155"/>
                  </a:cubicBezTo>
                  <a:cubicBezTo>
                    <a:pt x="101" y="158"/>
                    <a:pt x="96" y="160"/>
                    <a:pt x="93" y="163"/>
                  </a:cubicBezTo>
                  <a:cubicBezTo>
                    <a:pt x="87" y="167"/>
                    <a:pt x="83" y="168"/>
                    <a:pt x="76" y="168"/>
                  </a:cubicBezTo>
                  <a:cubicBezTo>
                    <a:pt x="68" y="168"/>
                    <a:pt x="56" y="166"/>
                    <a:pt x="51" y="170"/>
                  </a:cubicBezTo>
                  <a:cubicBezTo>
                    <a:pt x="49" y="171"/>
                    <a:pt x="46" y="177"/>
                    <a:pt x="46" y="179"/>
                  </a:cubicBezTo>
                  <a:cubicBezTo>
                    <a:pt x="45" y="181"/>
                    <a:pt x="47" y="184"/>
                    <a:pt x="46" y="186"/>
                  </a:cubicBezTo>
                  <a:cubicBezTo>
                    <a:pt x="46" y="189"/>
                    <a:pt x="44" y="192"/>
                    <a:pt x="43" y="194"/>
                  </a:cubicBezTo>
                  <a:cubicBezTo>
                    <a:pt x="41" y="197"/>
                    <a:pt x="39" y="199"/>
                    <a:pt x="38" y="202"/>
                  </a:cubicBezTo>
                  <a:cubicBezTo>
                    <a:pt x="36" y="210"/>
                    <a:pt x="44" y="209"/>
                    <a:pt x="49" y="212"/>
                  </a:cubicBezTo>
                  <a:cubicBezTo>
                    <a:pt x="55" y="214"/>
                    <a:pt x="60" y="221"/>
                    <a:pt x="65" y="225"/>
                  </a:cubicBezTo>
                  <a:cubicBezTo>
                    <a:pt x="67" y="226"/>
                    <a:pt x="70" y="227"/>
                    <a:pt x="72" y="230"/>
                  </a:cubicBezTo>
                  <a:cubicBezTo>
                    <a:pt x="74" y="232"/>
                    <a:pt x="76" y="238"/>
                    <a:pt x="79" y="239"/>
                  </a:cubicBezTo>
                  <a:cubicBezTo>
                    <a:pt x="81" y="240"/>
                    <a:pt x="84" y="241"/>
                    <a:pt x="87" y="241"/>
                  </a:cubicBezTo>
                  <a:cubicBezTo>
                    <a:pt x="89" y="242"/>
                    <a:pt x="93" y="243"/>
                    <a:pt x="95" y="245"/>
                  </a:cubicBezTo>
                  <a:cubicBezTo>
                    <a:pt x="99" y="248"/>
                    <a:pt x="98" y="254"/>
                    <a:pt x="100" y="259"/>
                  </a:cubicBezTo>
                  <a:cubicBezTo>
                    <a:pt x="101" y="262"/>
                    <a:pt x="103" y="264"/>
                    <a:pt x="104" y="267"/>
                  </a:cubicBezTo>
                  <a:cubicBezTo>
                    <a:pt x="107" y="271"/>
                    <a:pt x="110" y="272"/>
                    <a:pt x="113" y="276"/>
                  </a:cubicBezTo>
                  <a:cubicBezTo>
                    <a:pt x="115" y="278"/>
                    <a:pt x="115" y="282"/>
                    <a:pt x="118" y="284"/>
                  </a:cubicBezTo>
                  <a:cubicBezTo>
                    <a:pt x="121" y="286"/>
                    <a:pt x="127" y="287"/>
                    <a:pt x="131" y="287"/>
                  </a:cubicBezTo>
                  <a:cubicBezTo>
                    <a:pt x="135" y="287"/>
                    <a:pt x="138" y="286"/>
                    <a:pt x="141" y="288"/>
                  </a:cubicBezTo>
                  <a:cubicBezTo>
                    <a:pt x="143" y="289"/>
                    <a:pt x="145" y="293"/>
                    <a:pt x="146" y="294"/>
                  </a:cubicBezTo>
                  <a:cubicBezTo>
                    <a:pt x="147" y="295"/>
                    <a:pt x="150" y="299"/>
                    <a:pt x="151" y="300"/>
                  </a:cubicBezTo>
                  <a:cubicBezTo>
                    <a:pt x="152" y="304"/>
                    <a:pt x="150" y="307"/>
                    <a:pt x="153" y="310"/>
                  </a:cubicBezTo>
                  <a:cubicBezTo>
                    <a:pt x="155" y="314"/>
                    <a:pt x="156" y="313"/>
                    <a:pt x="157" y="318"/>
                  </a:cubicBezTo>
                  <a:cubicBezTo>
                    <a:pt x="158" y="320"/>
                    <a:pt x="160" y="324"/>
                    <a:pt x="160" y="326"/>
                  </a:cubicBezTo>
                  <a:cubicBezTo>
                    <a:pt x="161" y="331"/>
                    <a:pt x="156" y="340"/>
                    <a:pt x="151" y="342"/>
                  </a:cubicBezTo>
                  <a:cubicBezTo>
                    <a:pt x="145" y="344"/>
                    <a:pt x="136" y="342"/>
                    <a:pt x="129" y="342"/>
                  </a:cubicBezTo>
                  <a:cubicBezTo>
                    <a:pt x="123" y="342"/>
                    <a:pt x="116" y="343"/>
                    <a:pt x="110" y="342"/>
                  </a:cubicBezTo>
                  <a:cubicBezTo>
                    <a:pt x="103" y="341"/>
                    <a:pt x="107" y="340"/>
                    <a:pt x="104" y="335"/>
                  </a:cubicBezTo>
                  <a:cubicBezTo>
                    <a:pt x="102" y="332"/>
                    <a:pt x="101" y="332"/>
                    <a:pt x="101" y="328"/>
                  </a:cubicBezTo>
                  <a:cubicBezTo>
                    <a:pt x="103" y="320"/>
                    <a:pt x="109" y="307"/>
                    <a:pt x="97" y="310"/>
                  </a:cubicBezTo>
                  <a:cubicBezTo>
                    <a:pt x="84" y="309"/>
                    <a:pt x="86" y="314"/>
                    <a:pt x="80" y="314"/>
                  </a:cubicBezTo>
                  <a:cubicBezTo>
                    <a:pt x="72" y="314"/>
                    <a:pt x="66" y="320"/>
                    <a:pt x="58" y="323"/>
                  </a:cubicBezTo>
                  <a:cubicBezTo>
                    <a:pt x="56" y="324"/>
                    <a:pt x="55" y="332"/>
                    <a:pt x="53" y="334"/>
                  </a:cubicBezTo>
                  <a:cubicBezTo>
                    <a:pt x="52" y="337"/>
                    <a:pt x="46" y="336"/>
                    <a:pt x="43" y="338"/>
                  </a:cubicBezTo>
                  <a:cubicBezTo>
                    <a:pt x="37" y="342"/>
                    <a:pt x="32" y="338"/>
                    <a:pt x="27" y="342"/>
                  </a:cubicBezTo>
                  <a:cubicBezTo>
                    <a:pt x="21" y="348"/>
                    <a:pt x="23" y="357"/>
                    <a:pt x="14" y="360"/>
                  </a:cubicBezTo>
                  <a:cubicBezTo>
                    <a:pt x="11" y="362"/>
                    <a:pt x="6" y="360"/>
                    <a:pt x="3" y="362"/>
                  </a:cubicBezTo>
                  <a:cubicBezTo>
                    <a:pt x="0" y="364"/>
                    <a:pt x="4" y="370"/>
                    <a:pt x="6" y="373"/>
                  </a:cubicBezTo>
                  <a:cubicBezTo>
                    <a:pt x="7" y="375"/>
                    <a:pt x="11" y="380"/>
                    <a:pt x="13" y="382"/>
                  </a:cubicBezTo>
                  <a:cubicBezTo>
                    <a:pt x="16" y="384"/>
                    <a:pt x="24" y="382"/>
                    <a:pt x="27" y="383"/>
                  </a:cubicBezTo>
                  <a:cubicBezTo>
                    <a:pt x="32" y="385"/>
                    <a:pt x="33" y="385"/>
                    <a:pt x="38" y="385"/>
                  </a:cubicBezTo>
                  <a:cubicBezTo>
                    <a:pt x="45" y="383"/>
                    <a:pt x="32" y="390"/>
                    <a:pt x="31" y="395"/>
                  </a:cubicBezTo>
                  <a:cubicBezTo>
                    <a:pt x="28" y="404"/>
                    <a:pt x="39" y="405"/>
                    <a:pt x="39" y="414"/>
                  </a:cubicBezTo>
                  <a:cubicBezTo>
                    <a:pt x="39" y="416"/>
                    <a:pt x="37" y="420"/>
                    <a:pt x="38" y="422"/>
                  </a:cubicBezTo>
                  <a:cubicBezTo>
                    <a:pt x="40" y="426"/>
                    <a:pt x="50" y="428"/>
                    <a:pt x="54" y="429"/>
                  </a:cubicBezTo>
                  <a:cubicBezTo>
                    <a:pt x="60" y="430"/>
                    <a:pt x="72" y="434"/>
                    <a:pt x="77" y="430"/>
                  </a:cubicBezTo>
                  <a:cubicBezTo>
                    <a:pt x="80" y="428"/>
                    <a:pt x="83" y="425"/>
                    <a:pt x="87" y="423"/>
                  </a:cubicBezTo>
                  <a:cubicBezTo>
                    <a:pt x="91" y="422"/>
                    <a:pt x="91" y="423"/>
                    <a:pt x="95" y="423"/>
                  </a:cubicBezTo>
                  <a:cubicBezTo>
                    <a:pt x="103" y="425"/>
                    <a:pt x="112" y="427"/>
                    <a:pt x="120" y="428"/>
                  </a:cubicBezTo>
                  <a:cubicBezTo>
                    <a:pt x="124" y="429"/>
                    <a:pt x="127" y="435"/>
                    <a:pt x="130" y="435"/>
                  </a:cubicBezTo>
                  <a:cubicBezTo>
                    <a:pt x="131" y="435"/>
                    <a:pt x="133" y="433"/>
                    <a:pt x="134" y="429"/>
                  </a:cubicBezTo>
                  <a:cubicBezTo>
                    <a:pt x="135" y="426"/>
                    <a:pt x="139" y="422"/>
                    <a:pt x="142" y="420"/>
                  </a:cubicBezTo>
                  <a:cubicBezTo>
                    <a:pt x="145" y="418"/>
                    <a:pt x="149" y="419"/>
                    <a:pt x="153" y="419"/>
                  </a:cubicBezTo>
                  <a:cubicBezTo>
                    <a:pt x="156" y="418"/>
                    <a:pt x="158" y="417"/>
                    <a:pt x="161" y="416"/>
                  </a:cubicBezTo>
                  <a:cubicBezTo>
                    <a:pt x="163" y="414"/>
                    <a:pt x="169" y="408"/>
                    <a:pt x="171" y="408"/>
                  </a:cubicBezTo>
                  <a:cubicBezTo>
                    <a:pt x="172" y="413"/>
                    <a:pt x="171" y="418"/>
                    <a:pt x="171" y="422"/>
                  </a:cubicBezTo>
                  <a:cubicBezTo>
                    <a:pt x="172" y="432"/>
                    <a:pt x="160" y="428"/>
                    <a:pt x="157" y="433"/>
                  </a:cubicBezTo>
                  <a:cubicBezTo>
                    <a:pt x="155" y="436"/>
                    <a:pt x="166" y="438"/>
                    <a:pt x="167" y="441"/>
                  </a:cubicBezTo>
                  <a:cubicBezTo>
                    <a:pt x="169" y="444"/>
                    <a:pt x="168" y="447"/>
                    <a:pt x="168" y="450"/>
                  </a:cubicBezTo>
                  <a:cubicBezTo>
                    <a:pt x="168" y="453"/>
                    <a:pt x="169" y="458"/>
                    <a:pt x="169" y="461"/>
                  </a:cubicBezTo>
                  <a:cubicBezTo>
                    <a:pt x="168" y="467"/>
                    <a:pt x="169" y="467"/>
                    <a:pt x="169" y="473"/>
                  </a:cubicBezTo>
                  <a:cubicBezTo>
                    <a:pt x="169" y="476"/>
                    <a:pt x="166" y="481"/>
                    <a:pt x="164" y="483"/>
                  </a:cubicBezTo>
                  <a:cubicBezTo>
                    <a:pt x="163" y="483"/>
                    <a:pt x="161" y="483"/>
                    <a:pt x="160" y="483"/>
                  </a:cubicBezTo>
                  <a:cubicBezTo>
                    <a:pt x="157" y="484"/>
                    <a:pt x="157" y="484"/>
                    <a:pt x="154" y="486"/>
                  </a:cubicBezTo>
                  <a:cubicBezTo>
                    <a:pt x="150" y="488"/>
                    <a:pt x="148" y="487"/>
                    <a:pt x="144" y="488"/>
                  </a:cubicBezTo>
                  <a:cubicBezTo>
                    <a:pt x="138" y="489"/>
                    <a:pt x="136" y="491"/>
                    <a:pt x="134" y="495"/>
                  </a:cubicBezTo>
                  <a:cubicBezTo>
                    <a:pt x="130" y="501"/>
                    <a:pt x="128" y="504"/>
                    <a:pt x="121" y="505"/>
                  </a:cubicBezTo>
                  <a:cubicBezTo>
                    <a:pt x="116" y="505"/>
                    <a:pt x="112" y="509"/>
                    <a:pt x="107" y="508"/>
                  </a:cubicBezTo>
                  <a:cubicBezTo>
                    <a:pt x="101" y="507"/>
                    <a:pt x="104" y="504"/>
                    <a:pt x="102" y="498"/>
                  </a:cubicBezTo>
                  <a:cubicBezTo>
                    <a:pt x="96" y="497"/>
                    <a:pt x="92" y="500"/>
                    <a:pt x="89" y="503"/>
                  </a:cubicBezTo>
                  <a:cubicBezTo>
                    <a:pt x="88" y="504"/>
                    <a:pt x="87" y="506"/>
                    <a:pt x="86" y="508"/>
                  </a:cubicBezTo>
                  <a:cubicBezTo>
                    <a:pt x="85" y="510"/>
                    <a:pt x="82" y="515"/>
                    <a:pt x="81" y="517"/>
                  </a:cubicBezTo>
                  <a:cubicBezTo>
                    <a:pt x="79" y="521"/>
                    <a:pt x="80" y="520"/>
                    <a:pt x="78" y="525"/>
                  </a:cubicBezTo>
                  <a:cubicBezTo>
                    <a:pt x="77" y="528"/>
                    <a:pt x="79" y="534"/>
                    <a:pt x="78" y="537"/>
                  </a:cubicBezTo>
                  <a:cubicBezTo>
                    <a:pt x="76" y="539"/>
                    <a:pt x="69" y="537"/>
                    <a:pt x="67" y="539"/>
                  </a:cubicBezTo>
                  <a:cubicBezTo>
                    <a:pt x="65" y="541"/>
                    <a:pt x="64" y="547"/>
                    <a:pt x="62" y="549"/>
                  </a:cubicBezTo>
                  <a:cubicBezTo>
                    <a:pt x="60" y="553"/>
                    <a:pt x="59" y="555"/>
                    <a:pt x="58" y="559"/>
                  </a:cubicBezTo>
                  <a:cubicBezTo>
                    <a:pt x="57" y="562"/>
                    <a:pt x="54" y="566"/>
                    <a:pt x="52" y="569"/>
                  </a:cubicBezTo>
                  <a:cubicBezTo>
                    <a:pt x="48" y="578"/>
                    <a:pt x="48" y="584"/>
                    <a:pt x="54" y="593"/>
                  </a:cubicBezTo>
                  <a:cubicBezTo>
                    <a:pt x="58" y="600"/>
                    <a:pt x="64" y="606"/>
                    <a:pt x="69" y="611"/>
                  </a:cubicBezTo>
                  <a:cubicBezTo>
                    <a:pt x="73" y="615"/>
                    <a:pt x="74" y="616"/>
                    <a:pt x="74" y="622"/>
                  </a:cubicBezTo>
                  <a:cubicBezTo>
                    <a:pt x="74" y="627"/>
                    <a:pt x="72" y="629"/>
                    <a:pt x="71" y="634"/>
                  </a:cubicBezTo>
                  <a:cubicBezTo>
                    <a:pt x="70" y="640"/>
                    <a:pt x="74" y="650"/>
                    <a:pt x="79" y="654"/>
                  </a:cubicBezTo>
                  <a:cubicBezTo>
                    <a:pt x="82" y="656"/>
                    <a:pt x="84" y="656"/>
                    <a:pt x="87" y="659"/>
                  </a:cubicBezTo>
                  <a:cubicBezTo>
                    <a:pt x="90" y="662"/>
                    <a:pt x="93" y="666"/>
                    <a:pt x="96" y="670"/>
                  </a:cubicBezTo>
                  <a:cubicBezTo>
                    <a:pt x="99" y="673"/>
                    <a:pt x="100" y="673"/>
                    <a:pt x="104" y="673"/>
                  </a:cubicBezTo>
                  <a:cubicBezTo>
                    <a:pt x="109" y="673"/>
                    <a:pt x="114" y="674"/>
                    <a:pt x="118" y="671"/>
                  </a:cubicBezTo>
                  <a:cubicBezTo>
                    <a:pt x="126" y="668"/>
                    <a:pt x="130" y="661"/>
                    <a:pt x="132" y="653"/>
                  </a:cubicBezTo>
                  <a:cubicBezTo>
                    <a:pt x="133" y="650"/>
                    <a:pt x="134" y="647"/>
                    <a:pt x="134" y="643"/>
                  </a:cubicBezTo>
                  <a:cubicBezTo>
                    <a:pt x="133" y="640"/>
                    <a:pt x="130" y="634"/>
                    <a:pt x="135" y="632"/>
                  </a:cubicBezTo>
                  <a:cubicBezTo>
                    <a:pt x="140" y="631"/>
                    <a:pt x="142" y="648"/>
                    <a:pt x="142" y="653"/>
                  </a:cubicBezTo>
                  <a:cubicBezTo>
                    <a:pt x="142" y="656"/>
                    <a:pt x="141" y="660"/>
                    <a:pt x="143" y="664"/>
                  </a:cubicBezTo>
                  <a:cubicBezTo>
                    <a:pt x="144" y="665"/>
                    <a:pt x="147" y="665"/>
                    <a:pt x="148" y="667"/>
                  </a:cubicBezTo>
                  <a:cubicBezTo>
                    <a:pt x="149" y="668"/>
                    <a:pt x="148" y="671"/>
                    <a:pt x="148" y="673"/>
                  </a:cubicBezTo>
                  <a:cubicBezTo>
                    <a:pt x="149" y="679"/>
                    <a:pt x="150" y="686"/>
                    <a:pt x="150" y="692"/>
                  </a:cubicBezTo>
                  <a:cubicBezTo>
                    <a:pt x="150" y="702"/>
                    <a:pt x="147" y="711"/>
                    <a:pt x="148" y="721"/>
                  </a:cubicBezTo>
                  <a:cubicBezTo>
                    <a:pt x="148" y="725"/>
                    <a:pt x="149" y="727"/>
                    <a:pt x="154" y="726"/>
                  </a:cubicBezTo>
                  <a:cubicBezTo>
                    <a:pt x="159" y="726"/>
                    <a:pt x="159" y="724"/>
                    <a:pt x="162" y="720"/>
                  </a:cubicBezTo>
                  <a:cubicBezTo>
                    <a:pt x="163" y="719"/>
                    <a:pt x="164" y="718"/>
                    <a:pt x="165" y="716"/>
                  </a:cubicBezTo>
                  <a:cubicBezTo>
                    <a:pt x="166" y="714"/>
                    <a:pt x="165" y="713"/>
                    <a:pt x="165" y="711"/>
                  </a:cubicBezTo>
                  <a:cubicBezTo>
                    <a:pt x="168" y="707"/>
                    <a:pt x="172" y="707"/>
                    <a:pt x="176" y="708"/>
                  </a:cubicBezTo>
                  <a:cubicBezTo>
                    <a:pt x="179" y="708"/>
                    <a:pt x="182" y="708"/>
                    <a:pt x="186" y="708"/>
                  </a:cubicBezTo>
                  <a:cubicBezTo>
                    <a:pt x="187" y="707"/>
                    <a:pt x="190" y="707"/>
                    <a:pt x="190" y="707"/>
                  </a:cubicBezTo>
                  <a:cubicBezTo>
                    <a:pt x="193" y="709"/>
                    <a:pt x="191" y="710"/>
                    <a:pt x="193" y="712"/>
                  </a:cubicBezTo>
                  <a:cubicBezTo>
                    <a:pt x="195" y="715"/>
                    <a:pt x="200" y="716"/>
                    <a:pt x="203" y="717"/>
                  </a:cubicBezTo>
                  <a:cubicBezTo>
                    <a:pt x="208" y="718"/>
                    <a:pt x="204" y="721"/>
                    <a:pt x="209" y="721"/>
                  </a:cubicBezTo>
                  <a:cubicBezTo>
                    <a:pt x="208" y="724"/>
                    <a:pt x="218" y="724"/>
                    <a:pt x="219" y="728"/>
                  </a:cubicBezTo>
                  <a:cubicBezTo>
                    <a:pt x="223" y="728"/>
                    <a:pt x="222" y="720"/>
                    <a:pt x="222" y="717"/>
                  </a:cubicBezTo>
                  <a:cubicBezTo>
                    <a:pt x="221" y="711"/>
                    <a:pt x="219" y="709"/>
                    <a:pt x="226" y="706"/>
                  </a:cubicBezTo>
                  <a:cubicBezTo>
                    <a:pt x="227" y="711"/>
                    <a:pt x="225" y="714"/>
                    <a:pt x="230" y="717"/>
                  </a:cubicBezTo>
                  <a:cubicBezTo>
                    <a:pt x="233" y="720"/>
                    <a:pt x="238" y="719"/>
                    <a:pt x="242" y="718"/>
                  </a:cubicBezTo>
                  <a:cubicBezTo>
                    <a:pt x="247" y="718"/>
                    <a:pt x="248" y="718"/>
                    <a:pt x="252" y="716"/>
                  </a:cubicBezTo>
                  <a:cubicBezTo>
                    <a:pt x="254" y="714"/>
                    <a:pt x="258" y="711"/>
                    <a:pt x="261" y="712"/>
                  </a:cubicBezTo>
                  <a:cubicBezTo>
                    <a:pt x="263" y="714"/>
                    <a:pt x="263" y="720"/>
                    <a:pt x="262" y="722"/>
                  </a:cubicBezTo>
                  <a:cubicBezTo>
                    <a:pt x="260" y="726"/>
                    <a:pt x="255" y="725"/>
                    <a:pt x="252" y="728"/>
                  </a:cubicBezTo>
                  <a:cubicBezTo>
                    <a:pt x="243" y="734"/>
                    <a:pt x="245" y="741"/>
                    <a:pt x="247" y="750"/>
                  </a:cubicBezTo>
                  <a:cubicBezTo>
                    <a:pt x="248" y="755"/>
                    <a:pt x="248" y="764"/>
                    <a:pt x="245" y="768"/>
                  </a:cubicBezTo>
                  <a:cubicBezTo>
                    <a:pt x="243" y="772"/>
                    <a:pt x="241" y="773"/>
                    <a:pt x="237" y="775"/>
                  </a:cubicBezTo>
                  <a:cubicBezTo>
                    <a:pt x="234" y="777"/>
                    <a:pt x="231" y="781"/>
                    <a:pt x="228" y="784"/>
                  </a:cubicBezTo>
                  <a:cubicBezTo>
                    <a:pt x="223" y="789"/>
                    <a:pt x="219" y="795"/>
                    <a:pt x="214" y="800"/>
                  </a:cubicBezTo>
                  <a:cubicBezTo>
                    <a:pt x="208" y="806"/>
                    <a:pt x="201" y="812"/>
                    <a:pt x="194" y="817"/>
                  </a:cubicBezTo>
                  <a:cubicBezTo>
                    <a:pt x="191" y="820"/>
                    <a:pt x="186" y="822"/>
                    <a:pt x="184" y="825"/>
                  </a:cubicBezTo>
                  <a:cubicBezTo>
                    <a:pt x="182" y="828"/>
                    <a:pt x="181" y="832"/>
                    <a:pt x="179" y="835"/>
                  </a:cubicBezTo>
                  <a:cubicBezTo>
                    <a:pt x="174" y="842"/>
                    <a:pt x="165" y="844"/>
                    <a:pt x="157" y="847"/>
                  </a:cubicBezTo>
                  <a:cubicBezTo>
                    <a:pt x="151" y="850"/>
                    <a:pt x="144" y="853"/>
                    <a:pt x="137" y="857"/>
                  </a:cubicBezTo>
                  <a:cubicBezTo>
                    <a:pt x="129" y="863"/>
                    <a:pt x="123" y="870"/>
                    <a:pt x="116" y="877"/>
                  </a:cubicBezTo>
                  <a:cubicBezTo>
                    <a:pt x="113" y="880"/>
                    <a:pt x="112" y="882"/>
                    <a:pt x="107" y="883"/>
                  </a:cubicBezTo>
                  <a:cubicBezTo>
                    <a:pt x="104" y="884"/>
                    <a:pt x="101" y="884"/>
                    <a:pt x="98" y="885"/>
                  </a:cubicBezTo>
                  <a:cubicBezTo>
                    <a:pt x="90" y="888"/>
                    <a:pt x="83" y="890"/>
                    <a:pt x="76" y="892"/>
                  </a:cubicBezTo>
                  <a:cubicBezTo>
                    <a:pt x="72" y="894"/>
                    <a:pt x="70" y="895"/>
                    <a:pt x="66" y="897"/>
                  </a:cubicBezTo>
                  <a:cubicBezTo>
                    <a:pt x="63" y="900"/>
                    <a:pt x="63" y="902"/>
                    <a:pt x="60" y="905"/>
                  </a:cubicBezTo>
                  <a:cubicBezTo>
                    <a:pt x="58" y="908"/>
                    <a:pt x="55" y="910"/>
                    <a:pt x="52" y="913"/>
                  </a:cubicBezTo>
                  <a:cubicBezTo>
                    <a:pt x="49" y="918"/>
                    <a:pt x="43" y="920"/>
                    <a:pt x="38" y="921"/>
                  </a:cubicBezTo>
                  <a:cubicBezTo>
                    <a:pt x="32" y="923"/>
                    <a:pt x="23" y="930"/>
                    <a:pt x="26" y="938"/>
                  </a:cubicBezTo>
                  <a:cubicBezTo>
                    <a:pt x="29" y="938"/>
                    <a:pt x="35" y="934"/>
                    <a:pt x="38" y="932"/>
                  </a:cubicBezTo>
                  <a:cubicBezTo>
                    <a:pt x="41" y="930"/>
                    <a:pt x="45" y="927"/>
                    <a:pt x="49" y="926"/>
                  </a:cubicBezTo>
                  <a:cubicBezTo>
                    <a:pt x="53" y="924"/>
                    <a:pt x="56" y="922"/>
                    <a:pt x="60" y="919"/>
                  </a:cubicBezTo>
                  <a:cubicBezTo>
                    <a:pt x="62" y="918"/>
                    <a:pt x="64" y="918"/>
                    <a:pt x="66" y="916"/>
                  </a:cubicBezTo>
                  <a:cubicBezTo>
                    <a:pt x="69" y="915"/>
                    <a:pt x="69" y="912"/>
                    <a:pt x="71" y="910"/>
                  </a:cubicBezTo>
                  <a:cubicBezTo>
                    <a:pt x="73" y="909"/>
                    <a:pt x="79" y="908"/>
                    <a:pt x="82" y="907"/>
                  </a:cubicBezTo>
                  <a:cubicBezTo>
                    <a:pt x="85" y="906"/>
                    <a:pt x="88" y="905"/>
                    <a:pt x="91" y="903"/>
                  </a:cubicBezTo>
                  <a:cubicBezTo>
                    <a:pt x="95" y="901"/>
                    <a:pt x="99" y="901"/>
                    <a:pt x="103" y="899"/>
                  </a:cubicBezTo>
                  <a:cubicBezTo>
                    <a:pt x="107" y="897"/>
                    <a:pt x="109" y="895"/>
                    <a:pt x="114" y="893"/>
                  </a:cubicBezTo>
                  <a:cubicBezTo>
                    <a:pt x="121" y="891"/>
                    <a:pt x="128" y="887"/>
                    <a:pt x="134" y="883"/>
                  </a:cubicBezTo>
                  <a:cubicBezTo>
                    <a:pt x="142" y="877"/>
                    <a:pt x="150" y="874"/>
                    <a:pt x="158" y="868"/>
                  </a:cubicBezTo>
                  <a:cubicBezTo>
                    <a:pt x="160" y="866"/>
                    <a:pt x="164" y="862"/>
                    <a:pt x="167" y="862"/>
                  </a:cubicBezTo>
                  <a:cubicBezTo>
                    <a:pt x="172" y="860"/>
                    <a:pt x="178" y="861"/>
                    <a:pt x="183" y="860"/>
                  </a:cubicBezTo>
                  <a:cubicBezTo>
                    <a:pt x="187" y="859"/>
                    <a:pt x="193" y="857"/>
                    <a:pt x="197" y="854"/>
                  </a:cubicBezTo>
                  <a:cubicBezTo>
                    <a:pt x="200" y="850"/>
                    <a:pt x="201" y="846"/>
                    <a:pt x="204" y="842"/>
                  </a:cubicBezTo>
                  <a:cubicBezTo>
                    <a:pt x="210" y="836"/>
                    <a:pt x="217" y="833"/>
                    <a:pt x="225" y="830"/>
                  </a:cubicBezTo>
                  <a:cubicBezTo>
                    <a:pt x="233" y="826"/>
                    <a:pt x="240" y="817"/>
                    <a:pt x="247" y="811"/>
                  </a:cubicBezTo>
                  <a:cubicBezTo>
                    <a:pt x="254" y="805"/>
                    <a:pt x="259" y="796"/>
                    <a:pt x="266" y="790"/>
                  </a:cubicBezTo>
                  <a:cubicBezTo>
                    <a:pt x="273" y="782"/>
                    <a:pt x="282" y="775"/>
                    <a:pt x="290" y="768"/>
                  </a:cubicBezTo>
                  <a:cubicBezTo>
                    <a:pt x="294" y="764"/>
                    <a:pt x="298" y="760"/>
                    <a:pt x="302" y="756"/>
                  </a:cubicBezTo>
                  <a:cubicBezTo>
                    <a:pt x="305" y="753"/>
                    <a:pt x="307" y="748"/>
                    <a:pt x="310" y="745"/>
                  </a:cubicBezTo>
                  <a:cubicBezTo>
                    <a:pt x="313" y="742"/>
                    <a:pt x="318" y="742"/>
                    <a:pt x="321" y="739"/>
                  </a:cubicBezTo>
                  <a:cubicBezTo>
                    <a:pt x="322" y="738"/>
                    <a:pt x="322" y="736"/>
                    <a:pt x="324" y="734"/>
                  </a:cubicBezTo>
                  <a:cubicBezTo>
                    <a:pt x="325" y="734"/>
                    <a:pt x="326" y="734"/>
                    <a:pt x="327" y="734"/>
                  </a:cubicBezTo>
                  <a:cubicBezTo>
                    <a:pt x="329" y="733"/>
                    <a:pt x="330" y="732"/>
                    <a:pt x="331" y="730"/>
                  </a:cubicBezTo>
                  <a:cubicBezTo>
                    <a:pt x="334" y="727"/>
                    <a:pt x="336" y="727"/>
                    <a:pt x="340" y="724"/>
                  </a:cubicBezTo>
                  <a:cubicBezTo>
                    <a:pt x="342" y="723"/>
                    <a:pt x="345" y="718"/>
                    <a:pt x="347" y="716"/>
                  </a:cubicBezTo>
                  <a:cubicBezTo>
                    <a:pt x="350" y="713"/>
                    <a:pt x="353" y="709"/>
                    <a:pt x="352" y="704"/>
                  </a:cubicBezTo>
                  <a:cubicBezTo>
                    <a:pt x="351" y="699"/>
                    <a:pt x="346" y="696"/>
                    <a:pt x="341" y="695"/>
                  </a:cubicBezTo>
                  <a:cubicBezTo>
                    <a:pt x="339" y="694"/>
                    <a:pt x="337" y="696"/>
                    <a:pt x="334" y="695"/>
                  </a:cubicBezTo>
                  <a:cubicBezTo>
                    <a:pt x="331" y="692"/>
                    <a:pt x="336" y="684"/>
                    <a:pt x="338" y="682"/>
                  </a:cubicBezTo>
                  <a:cubicBezTo>
                    <a:pt x="340" y="677"/>
                    <a:pt x="340" y="676"/>
                    <a:pt x="344" y="673"/>
                  </a:cubicBezTo>
                  <a:cubicBezTo>
                    <a:pt x="356" y="665"/>
                    <a:pt x="368" y="660"/>
                    <a:pt x="376" y="646"/>
                  </a:cubicBezTo>
                  <a:cubicBezTo>
                    <a:pt x="377" y="644"/>
                    <a:pt x="376" y="643"/>
                    <a:pt x="377" y="640"/>
                  </a:cubicBezTo>
                  <a:cubicBezTo>
                    <a:pt x="379" y="639"/>
                    <a:pt x="381" y="638"/>
                    <a:pt x="382" y="637"/>
                  </a:cubicBezTo>
                  <a:cubicBezTo>
                    <a:pt x="383" y="635"/>
                    <a:pt x="383" y="633"/>
                    <a:pt x="384" y="632"/>
                  </a:cubicBezTo>
                  <a:cubicBezTo>
                    <a:pt x="386" y="627"/>
                    <a:pt x="388" y="623"/>
                    <a:pt x="392" y="620"/>
                  </a:cubicBezTo>
                  <a:cubicBezTo>
                    <a:pt x="397" y="616"/>
                    <a:pt x="401" y="613"/>
                    <a:pt x="405" y="609"/>
                  </a:cubicBezTo>
                  <a:cubicBezTo>
                    <a:pt x="410" y="606"/>
                    <a:pt x="416" y="601"/>
                    <a:pt x="423" y="601"/>
                  </a:cubicBezTo>
                  <a:cubicBezTo>
                    <a:pt x="424" y="614"/>
                    <a:pt x="418" y="615"/>
                    <a:pt x="410" y="624"/>
                  </a:cubicBezTo>
                  <a:cubicBezTo>
                    <a:pt x="407" y="626"/>
                    <a:pt x="404" y="629"/>
                    <a:pt x="402" y="632"/>
                  </a:cubicBezTo>
                  <a:cubicBezTo>
                    <a:pt x="401" y="633"/>
                    <a:pt x="401" y="635"/>
                    <a:pt x="400" y="637"/>
                  </a:cubicBezTo>
                  <a:cubicBezTo>
                    <a:pt x="399" y="639"/>
                    <a:pt x="396" y="641"/>
                    <a:pt x="394" y="644"/>
                  </a:cubicBezTo>
                  <a:cubicBezTo>
                    <a:pt x="390" y="649"/>
                    <a:pt x="389" y="656"/>
                    <a:pt x="386" y="662"/>
                  </a:cubicBezTo>
                  <a:cubicBezTo>
                    <a:pt x="385" y="665"/>
                    <a:pt x="382" y="668"/>
                    <a:pt x="384" y="671"/>
                  </a:cubicBezTo>
                  <a:cubicBezTo>
                    <a:pt x="385" y="674"/>
                    <a:pt x="390" y="674"/>
                    <a:pt x="391" y="676"/>
                  </a:cubicBezTo>
                  <a:cubicBezTo>
                    <a:pt x="392" y="679"/>
                    <a:pt x="388" y="682"/>
                    <a:pt x="387" y="684"/>
                  </a:cubicBezTo>
                  <a:cubicBezTo>
                    <a:pt x="380" y="694"/>
                    <a:pt x="382" y="703"/>
                    <a:pt x="395" y="696"/>
                  </a:cubicBezTo>
                  <a:cubicBezTo>
                    <a:pt x="398" y="694"/>
                    <a:pt x="401" y="691"/>
                    <a:pt x="405" y="689"/>
                  </a:cubicBezTo>
                  <a:cubicBezTo>
                    <a:pt x="407" y="688"/>
                    <a:pt x="407" y="687"/>
                    <a:pt x="409" y="686"/>
                  </a:cubicBezTo>
                  <a:cubicBezTo>
                    <a:pt x="411" y="684"/>
                    <a:pt x="414" y="683"/>
                    <a:pt x="416" y="681"/>
                  </a:cubicBezTo>
                  <a:cubicBezTo>
                    <a:pt x="418" y="679"/>
                    <a:pt x="418" y="678"/>
                    <a:pt x="419" y="676"/>
                  </a:cubicBezTo>
                  <a:cubicBezTo>
                    <a:pt x="421" y="674"/>
                    <a:pt x="424" y="673"/>
                    <a:pt x="425" y="671"/>
                  </a:cubicBezTo>
                  <a:cubicBezTo>
                    <a:pt x="427" y="669"/>
                    <a:pt x="427" y="668"/>
                    <a:pt x="430" y="666"/>
                  </a:cubicBezTo>
                  <a:cubicBezTo>
                    <a:pt x="432" y="665"/>
                    <a:pt x="434" y="666"/>
                    <a:pt x="436" y="665"/>
                  </a:cubicBezTo>
                  <a:cubicBezTo>
                    <a:pt x="444" y="661"/>
                    <a:pt x="450" y="657"/>
                    <a:pt x="459" y="656"/>
                  </a:cubicBezTo>
                  <a:cubicBezTo>
                    <a:pt x="468" y="655"/>
                    <a:pt x="474" y="662"/>
                    <a:pt x="482" y="661"/>
                  </a:cubicBezTo>
                  <a:cubicBezTo>
                    <a:pt x="483" y="661"/>
                    <a:pt x="484" y="659"/>
                    <a:pt x="486" y="659"/>
                  </a:cubicBezTo>
                  <a:cubicBezTo>
                    <a:pt x="488" y="657"/>
                    <a:pt x="492" y="657"/>
                    <a:pt x="494" y="655"/>
                  </a:cubicBezTo>
                  <a:cubicBezTo>
                    <a:pt x="496" y="654"/>
                    <a:pt x="497" y="652"/>
                    <a:pt x="498" y="651"/>
                  </a:cubicBezTo>
                  <a:cubicBezTo>
                    <a:pt x="501" y="649"/>
                    <a:pt x="503" y="648"/>
                    <a:pt x="506" y="647"/>
                  </a:cubicBezTo>
                  <a:cubicBezTo>
                    <a:pt x="513" y="642"/>
                    <a:pt x="515" y="638"/>
                    <a:pt x="523" y="638"/>
                  </a:cubicBezTo>
                  <a:cubicBezTo>
                    <a:pt x="526" y="638"/>
                    <a:pt x="530" y="638"/>
                    <a:pt x="534" y="638"/>
                  </a:cubicBezTo>
                  <a:cubicBezTo>
                    <a:pt x="538" y="639"/>
                    <a:pt x="541" y="640"/>
                    <a:pt x="545" y="642"/>
                  </a:cubicBezTo>
                  <a:cubicBezTo>
                    <a:pt x="547" y="643"/>
                    <a:pt x="548" y="645"/>
                    <a:pt x="551" y="646"/>
                  </a:cubicBezTo>
                  <a:cubicBezTo>
                    <a:pt x="554" y="647"/>
                    <a:pt x="558" y="645"/>
                    <a:pt x="560" y="646"/>
                  </a:cubicBezTo>
                  <a:cubicBezTo>
                    <a:pt x="566" y="650"/>
                    <a:pt x="562" y="657"/>
                    <a:pt x="568" y="661"/>
                  </a:cubicBezTo>
                  <a:cubicBezTo>
                    <a:pt x="571" y="662"/>
                    <a:pt x="577" y="664"/>
                    <a:pt x="580" y="663"/>
                  </a:cubicBezTo>
                  <a:cubicBezTo>
                    <a:pt x="585" y="662"/>
                    <a:pt x="590" y="658"/>
                    <a:pt x="595" y="657"/>
                  </a:cubicBezTo>
                  <a:cubicBezTo>
                    <a:pt x="600" y="656"/>
                    <a:pt x="604" y="656"/>
                    <a:pt x="609" y="656"/>
                  </a:cubicBezTo>
                  <a:cubicBezTo>
                    <a:pt x="619" y="656"/>
                    <a:pt x="636" y="666"/>
                    <a:pt x="646" y="670"/>
                  </a:cubicBezTo>
                  <a:cubicBezTo>
                    <a:pt x="665" y="677"/>
                    <a:pt x="673" y="680"/>
                    <a:pt x="695" y="700"/>
                  </a:cubicBezTo>
                  <a:cubicBezTo>
                    <a:pt x="712" y="715"/>
                    <a:pt x="718" y="722"/>
                    <a:pt x="731" y="735"/>
                  </a:cubicBezTo>
                  <a:cubicBezTo>
                    <a:pt x="743" y="746"/>
                    <a:pt x="744" y="753"/>
                    <a:pt x="744" y="753"/>
                  </a:cubicBezTo>
                  <a:cubicBezTo>
                    <a:pt x="744" y="754"/>
                    <a:pt x="750" y="765"/>
                    <a:pt x="761" y="780"/>
                  </a:cubicBezTo>
                  <a:cubicBezTo>
                    <a:pt x="772" y="794"/>
                    <a:pt x="782" y="819"/>
                    <a:pt x="790" y="827"/>
                  </a:cubicBezTo>
                  <a:cubicBezTo>
                    <a:pt x="795" y="833"/>
                    <a:pt x="804" y="837"/>
                    <a:pt x="810" y="841"/>
                  </a:cubicBezTo>
                  <a:cubicBezTo>
                    <a:pt x="819" y="849"/>
                    <a:pt x="820" y="859"/>
                    <a:pt x="821" y="859"/>
                  </a:cubicBezTo>
                  <a:cubicBezTo>
                    <a:pt x="821" y="859"/>
                    <a:pt x="827" y="877"/>
                    <a:pt x="833" y="882"/>
                  </a:cubicBezTo>
                  <a:cubicBezTo>
                    <a:pt x="856" y="902"/>
                    <a:pt x="886" y="881"/>
                    <a:pt x="887" y="880"/>
                  </a:cubicBezTo>
                  <a:moveTo>
                    <a:pt x="2332" y="1148"/>
                  </a:moveTo>
                  <a:cubicBezTo>
                    <a:pt x="2334" y="1146"/>
                    <a:pt x="2338" y="1144"/>
                    <a:pt x="2341" y="1142"/>
                  </a:cubicBezTo>
                  <a:cubicBezTo>
                    <a:pt x="2335" y="1140"/>
                    <a:pt x="2329" y="1137"/>
                    <a:pt x="2323" y="1136"/>
                  </a:cubicBezTo>
                  <a:cubicBezTo>
                    <a:pt x="2321" y="1138"/>
                    <a:pt x="2319" y="1140"/>
                    <a:pt x="2318" y="1142"/>
                  </a:cubicBezTo>
                  <a:cubicBezTo>
                    <a:pt x="2316" y="1146"/>
                    <a:pt x="2313" y="1149"/>
                    <a:pt x="2311" y="1152"/>
                  </a:cubicBezTo>
                  <a:cubicBezTo>
                    <a:pt x="2307" y="1157"/>
                    <a:pt x="2312" y="1164"/>
                    <a:pt x="2306" y="1169"/>
                  </a:cubicBezTo>
                  <a:cubicBezTo>
                    <a:pt x="2312" y="1165"/>
                    <a:pt x="2310" y="1162"/>
                    <a:pt x="2317" y="1159"/>
                  </a:cubicBezTo>
                  <a:cubicBezTo>
                    <a:pt x="2324" y="1157"/>
                    <a:pt x="2326" y="1152"/>
                    <a:pt x="2332" y="1148"/>
                  </a:cubicBezTo>
                  <a:moveTo>
                    <a:pt x="2394" y="1239"/>
                  </a:moveTo>
                  <a:cubicBezTo>
                    <a:pt x="2393" y="1239"/>
                    <a:pt x="2392" y="1239"/>
                    <a:pt x="2391" y="1238"/>
                  </a:cubicBezTo>
                  <a:cubicBezTo>
                    <a:pt x="2385" y="1236"/>
                    <a:pt x="2390" y="1238"/>
                    <a:pt x="2386" y="1233"/>
                  </a:cubicBezTo>
                  <a:cubicBezTo>
                    <a:pt x="2384" y="1228"/>
                    <a:pt x="2381" y="1223"/>
                    <a:pt x="2379" y="1219"/>
                  </a:cubicBezTo>
                  <a:cubicBezTo>
                    <a:pt x="2376" y="1213"/>
                    <a:pt x="2377" y="1207"/>
                    <a:pt x="2377" y="1201"/>
                  </a:cubicBezTo>
                  <a:cubicBezTo>
                    <a:pt x="2376" y="1196"/>
                    <a:pt x="2374" y="1194"/>
                    <a:pt x="2373" y="1189"/>
                  </a:cubicBezTo>
                  <a:cubicBezTo>
                    <a:pt x="2371" y="1181"/>
                    <a:pt x="2375" y="1182"/>
                    <a:pt x="2368" y="1177"/>
                  </a:cubicBezTo>
                  <a:cubicBezTo>
                    <a:pt x="2358" y="1169"/>
                    <a:pt x="2354" y="1166"/>
                    <a:pt x="2342" y="1172"/>
                  </a:cubicBezTo>
                  <a:cubicBezTo>
                    <a:pt x="2331" y="1177"/>
                    <a:pt x="2327" y="1184"/>
                    <a:pt x="2323" y="1195"/>
                  </a:cubicBezTo>
                  <a:cubicBezTo>
                    <a:pt x="2322" y="1200"/>
                    <a:pt x="2319" y="1204"/>
                    <a:pt x="2317" y="1209"/>
                  </a:cubicBezTo>
                  <a:cubicBezTo>
                    <a:pt x="2316" y="1211"/>
                    <a:pt x="2315" y="1215"/>
                    <a:pt x="2314" y="1217"/>
                  </a:cubicBezTo>
                  <a:cubicBezTo>
                    <a:pt x="2312" y="1220"/>
                    <a:pt x="2309" y="1222"/>
                    <a:pt x="2306" y="1225"/>
                  </a:cubicBezTo>
                  <a:cubicBezTo>
                    <a:pt x="2301" y="1231"/>
                    <a:pt x="2300" y="1234"/>
                    <a:pt x="2293" y="1237"/>
                  </a:cubicBezTo>
                  <a:cubicBezTo>
                    <a:pt x="2284" y="1239"/>
                    <a:pt x="2275" y="1238"/>
                    <a:pt x="2266" y="1238"/>
                  </a:cubicBezTo>
                  <a:cubicBezTo>
                    <a:pt x="2256" y="1239"/>
                    <a:pt x="2247" y="1242"/>
                    <a:pt x="2236" y="1242"/>
                  </a:cubicBezTo>
                  <a:cubicBezTo>
                    <a:pt x="2228" y="1242"/>
                    <a:pt x="2219" y="1241"/>
                    <a:pt x="2212" y="1243"/>
                  </a:cubicBezTo>
                  <a:cubicBezTo>
                    <a:pt x="2210" y="1244"/>
                    <a:pt x="2207" y="1246"/>
                    <a:pt x="2204" y="1247"/>
                  </a:cubicBezTo>
                  <a:cubicBezTo>
                    <a:pt x="2194" y="1250"/>
                    <a:pt x="2193" y="1256"/>
                    <a:pt x="2183" y="1260"/>
                  </a:cubicBezTo>
                  <a:cubicBezTo>
                    <a:pt x="2177" y="1262"/>
                    <a:pt x="2173" y="1271"/>
                    <a:pt x="2168" y="1275"/>
                  </a:cubicBezTo>
                  <a:cubicBezTo>
                    <a:pt x="2163" y="1280"/>
                    <a:pt x="2159" y="1285"/>
                    <a:pt x="2156" y="1292"/>
                  </a:cubicBezTo>
                  <a:cubicBezTo>
                    <a:pt x="2154" y="1299"/>
                    <a:pt x="2148" y="1295"/>
                    <a:pt x="2138" y="1297"/>
                  </a:cubicBezTo>
                  <a:cubicBezTo>
                    <a:pt x="2128" y="1300"/>
                    <a:pt x="2110" y="1295"/>
                    <a:pt x="2102" y="1300"/>
                  </a:cubicBezTo>
                  <a:cubicBezTo>
                    <a:pt x="2096" y="1303"/>
                    <a:pt x="2096" y="1316"/>
                    <a:pt x="2094" y="1321"/>
                  </a:cubicBezTo>
                  <a:cubicBezTo>
                    <a:pt x="2093" y="1323"/>
                    <a:pt x="2090" y="1325"/>
                    <a:pt x="2088" y="1327"/>
                  </a:cubicBezTo>
                  <a:cubicBezTo>
                    <a:pt x="2087" y="1330"/>
                    <a:pt x="2087" y="1331"/>
                    <a:pt x="2086" y="1334"/>
                  </a:cubicBezTo>
                  <a:cubicBezTo>
                    <a:pt x="2084" y="1340"/>
                    <a:pt x="2079" y="1334"/>
                    <a:pt x="2073" y="1336"/>
                  </a:cubicBezTo>
                  <a:cubicBezTo>
                    <a:pt x="2069" y="1337"/>
                    <a:pt x="2061" y="1343"/>
                    <a:pt x="2057" y="1343"/>
                  </a:cubicBezTo>
                  <a:cubicBezTo>
                    <a:pt x="2049" y="1344"/>
                    <a:pt x="2047" y="1353"/>
                    <a:pt x="2040" y="1354"/>
                  </a:cubicBezTo>
                  <a:cubicBezTo>
                    <a:pt x="2035" y="1355"/>
                    <a:pt x="2025" y="1356"/>
                    <a:pt x="2021" y="1353"/>
                  </a:cubicBezTo>
                  <a:cubicBezTo>
                    <a:pt x="2016" y="1350"/>
                    <a:pt x="2012" y="1337"/>
                    <a:pt x="2008" y="1332"/>
                  </a:cubicBezTo>
                  <a:cubicBezTo>
                    <a:pt x="2005" y="1329"/>
                    <a:pt x="2002" y="1326"/>
                    <a:pt x="2002" y="1322"/>
                  </a:cubicBezTo>
                  <a:cubicBezTo>
                    <a:pt x="2002" y="1316"/>
                    <a:pt x="2004" y="1318"/>
                    <a:pt x="2006" y="1314"/>
                  </a:cubicBezTo>
                  <a:cubicBezTo>
                    <a:pt x="2008" y="1311"/>
                    <a:pt x="2008" y="1306"/>
                    <a:pt x="2010" y="1303"/>
                  </a:cubicBezTo>
                  <a:cubicBezTo>
                    <a:pt x="2012" y="1299"/>
                    <a:pt x="2015" y="1297"/>
                    <a:pt x="2018" y="1294"/>
                  </a:cubicBezTo>
                  <a:cubicBezTo>
                    <a:pt x="2026" y="1283"/>
                    <a:pt x="2028" y="1273"/>
                    <a:pt x="2028" y="1260"/>
                  </a:cubicBezTo>
                  <a:cubicBezTo>
                    <a:pt x="2027" y="1241"/>
                    <a:pt x="2015" y="1229"/>
                    <a:pt x="2003" y="1217"/>
                  </a:cubicBezTo>
                  <a:cubicBezTo>
                    <a:pt x="1981" y="1196"/>
                    <a:pt x="1954" y="1181"/>
                    <a:pt x="1929" y="1163"/>
                  </a:cubicBezTo>
                  <a:cubicBezTo>
                    <a:pt x="1922" y="1158"/>
                    <a:pt x="1917" y="1152"/>
                    <a:pt x="1910" y="1148"/>
                  </a:cubicBezTo>
                  <a:cubicBezTo>
                    <a:pt x="1902" y="1142"/>
                    <a:pt x="1906" y="1143"/>
                    <a:pt x="1897" y="1139"/>
                  </a:cubicBezTo>
                  <a:cubicBezTo>
                    <a:pt x="1887" y="1135"/>
                    <a:pt x="1878" y="1135"/>
                    <a:pt x="1871" y="1141"/>
                  </a:cubicBezTo>
                  <a:cubicBezTo>
                    <a:pt x="1866" y="1144"/>
                    <a:pt x="1854" y="1141"/>
                    <a:pt x="1849" y="1144"/>
                  </a:cubicBezTo>
                  <a:cubicBezTo>
                    <a:pt x="1832" y="1155"/>
                    <a:pt x="1800" y="1132"/>
                    <a:pt x="1783" y="1127"/>
                  </a:cubicBezTo>
                  <a:cubicBezTo>
                    <a:pt x="1773" y="1123"/>
                    <a:pt x="1762" y="1116"/>
                    <a:pt x="1751" y="1116"/>
                  </a:cubicBezTo>
                  <a:cubicBezTo>
                    <a:pt x="1745" y="1117"/>
                    <a:pt x="1741" y="1121"/>
                    <a:pt x="1735" y="1118"/>
                  </a:cubicBezTo>
                  <a:cubicBezTo>
                    <a:pt x="1727" y="1113"/>
                    <a:pt x="1726" y="1108"/>
                    <a:pt x="1712" y="1110"/>
                  </a:cubicBezTo>
                  <a:cubicBezTo>
                    <a:pt x="1708" y="1111"/>
                    <a:pt x="1700" y="1107"/>
                    <a:pt x="1696" y="1109"/>
                  </a:cubicBezTo>
                  <a:cubicBezTo>
                    <a:pt x="1692" y="1110"/>
                    <a:pt x="1689" y="1108"/>
                    <a:pt x="1684" y="1109"/>
                  </a:cubicBezTo>
                  <a:cubicBezTo>
                    <a:pt x="1674" y="1108"/>
                    <a:pt x="1666" y="1108"/>
                    <a:pt x="1656" y="1107"/>
                  </a:cubicBezTo>
                  <a:cubicBezTo>
                    <a:pt x="1626" y="1106"/>
                    <a:pt x="1602" y="1108"/>
                    <a:pt x="1573" y="1107"/>
                  </a:cubicBezTo>
                  <a:cubicBezTo>
                    <a:pt x="1567" y="1106"/>
                    <a:pt x="1548" y="1107"/>
                    <a:pt x="1542" y="1108"/>
                  </a:cubicBezTo>
                  <a:cubicBezTo>
                    <a:pt x="1525" y="1109"/>
                    <a:pt x="1525" y="1107"/>
                    <a:pt x="1509" y="1106"/>
                  </a:cubicBezTo>
                  <a:cubicBezTo>
                    <a:pt x="1497" y="1109"/>
                    <a:pt x="1486" y="1107"/>
                    <a:pt x="1474" y="1107"/>
                  </a:cubicBezTo>
                  <a:cubicBezTo>
                    <a:pt x="1461" y="1107"/>
                    <a:pt x="1448" y="1106"/>
                    <a:pt x="1435" y="1105"/>
                  </a:cubicBezTo>
                  <a:cubicBezTo>
                    <a:pt x="1426" y="1105"/>
                    <a:pt x="1419" y="1108"/>
                    <a:pt x="1410" y="1108"/>
                  </a:cubicBezTo>
                  <a:cubicBezTo>
                    <a:pt x="1401" y="1105"/>
                    <a:pt x="1400" y="1109"/>
                    <a:pt x="1391" y="1107"/>
                  </a:cubicBezTo>
                  <a:cubicBezTo>
                    <a:pt x="1376" y="1104"/>
                    <a:pt x="1370" y="1111"/>
                    <a:pt x="1355" y="1107"/>
                  </a:cubicBezTo>
                  <a:cubicBezTo>
                    <a:pt x="1356" y="1107"/>
                    <a:pt x="1324" y="1107"/>
                    <a:pt x="1324" y="1107"/>
                  </a:cubicBezTo>
                  <a:cubicBezTo>
                    <a:pt x="1303" y="1110"/>
                    <a:pt x="1281" y="1105"/>
                    <a:pt x="1259" y="1108"/>
                  </a:cubicBezTo>
                  <a:cubicBezTo>
                    <a:pt x="1246" y="1110"/>
                    <a:pt x="1228" y="1108"/>
                    <a:pt x="1214" y="1109"/>
                  </a:cubicBezTo>
                  <a:cubicBezTo>
                    <a:pt x="1203" y="1110"/>
                    <a:pt x="1192" y="1107"/>
                    <a:pt x="1181" y="1108"/>
                  </a:cubicBezTo>
                  <a:cubicBezTo>
                    <a:pt x="1146" y="1112"/>
                    <a:pt x="1110" y="1103"/>
                    <a:pt x="1075" y="1108"/>
                  </a:cubicBezTo>
                  <a:cubicBezTo>
                    <a:pt x="1067" y="1109"/>
                    <a:pt x="1069" y="1108"/>
                    <a:pt x="1067" y="1115"/>
                  </a:cubicBezTo>
                  <a:cubicBezTo>
                    <a:pt x="1065" y="1117"/>
                    <a:pt x="1063" y="1120"/>
                    <a:pt x="1062" y="1123"/>
                  </a:cubicBezTo>
                  <a:cubicBezTo>
                    <a:pt x="1062" y="1125"/>
                    <a:pt x="1064" y="1128"/>
                    <a:pt x="1062" y="1130"/>
                  </a:cubicBezTo>
                  <a:cubicBezTo>
                    <a:pt x="1061" y="1133"/>
                    <a:pt x="1056" y="1133"/>
                    <a:pt x="1054" y="1135"/>
                  </a:cubicBezTo>
                  <a:cubicBezTo>
                    <a:pt x="1047" y="1140"/>
                    <a:pt x="1053" y="1136"/>
                    <a:pt x="1044" y="1136"/>
                  </a:cubicBezTo>
                  <a:cubicBezTo>
                    <a:pt x="1036" y="1136"/>
                    <a:pt x="1034" y="1135"/>
                    <a:pt x="1028" y="1130"/>
                  </a:cubicBezTo>
                  <a:cubicBezTo>
                    <a:pt x="1027" y="1129"/>
                    <a:pt x="1026" y="1128"/>
                    <a:pt x="1025" y="1128"/>
                  </a:cubicBezTo>
                  <a:cubicBezTo>
                    <a:pt x="1025" y="1129"/>
                    <a:pt x="1024" y="1131"/>
                    <a:pt x="1024" y="1133"/>
                  </a:cubicBezTo>
                  <a:cubicBezTo>
                    <a:pt x="1024" y="1136"/>
                    <a:pt x="1024" y="1139"/>
                    <a:pt x="1023" y="1141"/>
                  </a:cubicBezTo>
                  <a:cubicBezTo>
                    <a:pt x="1024" y="1142"/>
                    <a:pt x="1026" y="1146"/>
                    <a:pt x="1027" y="1149"/>
                  </a:cubicBezTo>
                  <a:cubicBezTo>
                    <a:pt x="1029" y="1152"/>
                    <a:pt x="1028" y="1151"/>
                    <a:pt x="1030" y="1154"/>
                  </a:cubicBezTo>
                  <a:cubicBezTo>
                    <a:pt x="1032" y="1156"/>
                    <a:pt x="1033" y="1157"/>
                    <a:pt x="1034" y="1159"/>
                  </a:cubicBezTo>
                  <a:cubicBezTo>
                    <a:pt x="1034" y="1163"/>
                    <a:pt x="1033" y="1168"/>
                    <a:pt x="1033" y="1172"/>
                  </a:cubicBezTo>
                  <a:cubicBezTo>
                    <a:pt x="1034" y="1176"/>
                    <a:pt x="1035" y="1181"/>
                    <a:pt x="1037" y="1184"/>
                  </a:cubicBezTo>
                  <a:cubicBezTo>
                    <a:pt x="1038" y="1187"/>
                    <a:pt x="1041" y="1191"/>
                    <a:pt x="1041" y="1194"/>
                  </a:cubicBezTo>
                  <a:cubicBezTo>
                    <a:pt x="1042" y="1198"/>
                    <a:pt x="1041" y="1203"/>
                    <a:pt x="1041" y="1208"/>
                  </a:cubicBezTo>
                  <a:cubicBezTo>
                    <a:pt x="1041" y="1212"/>
                    <a:pt x="1040" y="1216"/>
                    <a:pt x="1040" y="1221"/>
                  </a:cubicBezTo>
                  <a:cubicBezTo>
                    <a:pt x="1039" y="1225"/>
                    <a:pt x="1040" y="1230"/>
                    <a:pt x="1040" y="1235"/>
                  </a:cubicBezTo>
                  <a:cubicBezTo>
                    <a:pt x="1040" y="1280"/>
                    <a:pt x="1040" y="1280"/>
                    <a:pt x="1040" y="1280"/>
                  </a:cubicBezTo>
                  <a:cubicBezTo>
                    <a:pt x="1040" y="1285"/>
                    <a:pt x="1037" y="1288"/>
                    <a:pt x="1037" y="1293"/>
                  </a:cubicBezTo>
                  <a:cubicBezTo>
                    <a:pt x="1037" y="1297"/>
                    <a:pt x="1037" y="1298"/>
                    <a:pt x="1036" y="1301"/>
                  </a:cubicBezTo>
                  <a:cubicBezTo>
                    <a:pt x="1035" y="1305"/>
                    <a:pt x="1036" y="1313"/>
                    <a:pt x="1036" y="1316"/>
                  </a:cubicBezTo>
                  <a:cubicBezTo>
                    <a:pt x="1036" y="1321"/>
                    <a:pt x="1036" y="1325"/>
                    <a:pt x="1037" y="1330"/>
                  </a:cubicBezTo>
                  <a:cubicBezTo>
                    <a:pt x="1038" y="1337"/>
                    <a:pt x="1039" y="1344"/>
                    <a:pt x="1040" y="1351"/>
                  </a:cubicBezTo>
                  <a:cubicBezTo>
                    <a:pt x="1040" y="1361"/>
                    <a:pt x="1040" y="1371"/>
                    <a:pt x="1040" y="1381"/>
                  </a:cubicBezTo>
                  <a:cubicBezTo>
                    <a:pt x="1040" y="1384"/>
                    <a:pt x="1040" y="1387"/>
                    <a:pt x="1039" y="1390"/>
                  </a:cubicBezTo>
                  <a:cubicBezTo>
                    <a:pt x="1037" y="1393"/>
                    <a:pt x="1034" y="1395"/>
                    <a:pt x="1035" y="1399"/>
                  </a:cubicBezTo>
                  <a:cubicBezTo>
                    <a:pt x="1035" y="1402"/>
                    <a:pt x="1039" y="1406"/>
                    <a:pt x="1041" y="1408"/>
                  </a:cubicBezTo>
                  <a:cubicBezTo>
                    <a:pt x="1042" y="1409"/>
                    <a:pt x="1045" y="1410"/>
                    <a:pt x="1046" y="1411"/>
                  </a:cubicBezTo>
                  <a:cubicBezTo>
                    <a:pt x="1048" y="1413"/>
                    <a:pt x="1047" y="1415"/>
                    <a:pt x="1048" y="1417"/>
                  </a:cubicBezTo>
                  <a:cubicBezTo>
                    <a:pt x="1049" y="1421"/>
                    <a:pt x="1051" y="1425"/>
                    <a:pt x="1052" y="1428"/>
                  </a:cubicBezTo>
                  <a:cubicBezTo>
                    <a:pt x="1053" y="1432"/>
                    <a:pt x="1053" y="1440"/>
                    <a:pt x="1054" y="1444"/>
                  </a:cubicBezTo>
                  <a:cubicBezTo>
                    <a:pt x="1055" y="1448"/>
                    <a:pt x="1058" y="1446"/>
                    <a:pt x="1059" y="1449"/>
                  </a:cubicBezTo>
                  <a:cubicBezTo>
                    <a:pt x="1059" y="1451"/>
                    <a:pt x="1066" y="1455"/>
                    <a:pt x="1066" y="1457"/>
                  </a:cubicBezTo>
                  <a:cubicBezTo>
                    <a:pt x="1066" y="1461"/>
                    <a:pt x="1071" y="1468"/>
                    <a:pt x="1072" y="1472"/>
                  </a:cubicBezTo>
                  <a:cubicBezTo>
                    <a:pt x="1073" y="1478"/>
                    <a:pt x="1076" y="1479"/>
                    <a:pt x="1079" y="1485"/>
                  </a:cubicBezTo>
                  <a:cubicBezTo>
                    <a:pt x="1081" y="1491"/>
                    <a:pt x="1075" y="1493"/>
                    <a:pt x="1081" y="1494"/>
                  </a:cubicBezTo>
                  <a:cubicBezTo>
                    <a:pt x="1083" y="1495"/>
                    <a:pt x="1079" y="1498"/>
                    <a:pt x="1082" y="1499"/>
                  </a:cubicBezTo>
                  <a:cubicBezTo>
                    <a:pt x="1084" y="1500"/>
                    <a:pt x="1092" y="1524"/>
                    <a:pt x="1095" y="1524"/>
                  </a:cubicBezTo>
                  <a:cubicBezTo>
                    <a:pt x="1107" y="1526"/>
                    <a:pt x="1109" y="1535"/>
                    <a:pt x="1113" y="1544"/>
                  </a:cubicBezTo>
                  <a:cubicBezTo>
                    <a:pt x="1121" y="1557"/>
                    <a:pt x="1117" y="1554"/>
                    <a:pt x="1124" y="1567"/>
                  </a:cubicBezTo>
                  <a:cubicBezTo>
                    <a:pt x="1128" y="1574"/>
                    <a:pt x="1143" y="1575"/>
                    <a:pt x="1151" y="1578"/>
                  </a:cubicBezTo>
                  <a:cubicBezTo>
                    <a:pt x="1155" y="1579"/>
                    <a:pt x="1153" y="1583"/>
                    <a:pt x="1157" y="1585"/>
                  </a:cubicBezTo>
                  <a:cubicBezTo>
                    <a:pt x="1160" y="1587"/>
                    <a:pt x="1167" y="1587"/>
                    <a:pt x="1170" y="1589"/>
                  </a:cubicBezTo>
                  <a:cubicBezTo>
                    <a:pt x="1173" y="1591"/>
                    <a:pt x="1175" y="1594"/>
                    <a:pt x="1178" y="1596"/>
                  </a:cubicBezTo>
                  <a:cubicBezTo>
                    <a:pt x="1182" y="1599"/>
                    <a:pt x="1186" y="1602"/>
                    <a:pt x="1191" y="1604"/>
                  </a:cubicBezTo>
                  <a:cubicBezTo>
                    <a:pt x="1197" y="1607"/>
                    <a:pt x="1197" y="1612"/>
                    <a:pt x="1204" y="1615"/>
                  </a:cubicBezTo>
                  <a:cubicBezTo>
                    <a:pt x="1207" y="1616"/>
                    <a:pt x="1211" y="1620"/>
                    <a:pt x="1214" y="1621"/>
                  </a:cubicBezTo>
                  <a:cubicBezTo>
                    <a:pt x="1218" y="1622"/>
                    <a:pt x="1227" y="1621"/>
                    <a:pt x="1231" y="1622"/>
                  </a:cubicBezTo>
                  <a:cubicBezTo>
                    <a:pt x="1238" y="1624"/>
                    <a:pt x="1243" y="1622"/>
                    <a:pt x="1250" y="1622"/>
                  </a:cubicBezTo>
                  <a:cubicBezTo>
                    <a:pt x="1266" y="1622"/>
                    <a:pt x="1263" y="1629"/>
                    <a:pt x="1274" y="1635"/>
                  </a:cubicBezTo>
                  <a:cubicBezTo>
                    <a:pt x="1279" y="1638"/>
                    <a:pt x="1284" y="1639"/>
                    <a:pt x="1290" y="1640"/>
                  </a:cubicBezTo>
                  <a:cubicBezTo>
                    <a:pt x="1294" y="1641"/>
                    <a:pt x="1301" y="1644"/>
                    <a:pt x="1306" y="1645"/>
                  </a:cubicBezTo>
                  <a:cubicBezTo>
                    <a:pt x="1311" y="1646"/>
                    <a:pt x="1311" y="1647"/>
                    <a:pt x="1316" y="1649"/>
                  </a:cubicBezTo>
                  <a:cubicBezTo>
                    <a:pt x="1322" y="1651"/>
                    <a:pt x="1327" y="1654"/>
                    <a:pt x="1333" y="1655"/>
                  </a:cubicBezTo>
                  <a:cubicBezTo>
                    <a:pt x="1339" y="1657"/>
                    <a:pt x="1344" y="1658"/>
                    <a:pt x="1350" y="1660"/>
                  </a:cubicBezTo>
                  <a:cubicBezTo>
                    <a:pt x="1352" y="1662"/>
                    <a:pt x="1356" y="1660"/>
                    <a:pt x="1359" y="1661"/>
                  </a:cubicBezTo>
                  <a:cubicBezTo>
                    <a:pt x="1363" y="1662"/>
                    <a:pt x="1370" y="1660"/>
                    <a:pt x="1374" y="1661"/>
                  </a:cubicBezTo>
                  <a:cubicBezTo>
                    <a:pt x="1379" y="1662"/>
                    <a:pt x="1381" y="1661"/>
                    <a:pt x="1386" y="1661"/>
                  </a:cubicBezTo>
                  <a:cubicBezTo>
                    <a:pt x="1396" y="1661"/>
                    <a:pt x="1399" y="1664"/>
                    <a:pt x="1409" y="1662"/>
                  </a:cubicBezTo>
                  <a:cubicBezTo>
                    <a:pt x="1413" y="1661"/>
                    <a:pt x="1419" y="1661"/>
                    <a:pt x="1421" y="1658"/>
                  </a:cubicBezTo>
                  <a:cubicBezTo>
                    <a:pt x="1422" y="1656"/>
                    <a:pt x="1418" y="1654"/>
                    <a:pt x="1420" y="1652"/>
                  </a:cubicBezTo>
                  <a:cubicBezTo>
                    <a:pt x="1421" y="1650"/>
                    <a:pt x="1432" y="1650"/>
                    <a:pt x="1434" y="1649"/>
                  </a:cubicBezTo>
                  <a:cubicBezTo>
                    <a:pt x="1437" y="1648"/>
                    <a:pt x="1442" y="1649"/>
                    <a:pt x="1445" y="1650"/>
                  </a:cubicBezTo>
                  <a:cubicBezTo>
                    <a:pt x="1451" y="1651"/>
                    <a:pt x="1459" y="1652"/>
                    <a:pt x="1465" y="1654"/>
                  </a:cubicBezTo>
                  <a:cubicBezTo>
                    <a:pt x="1469" y="1655"/>
                    <a:pt x="1471" y="1657"/>
                    <a:pt x="1472" y="1661"/>
                  </a:cubicBezTo>
                  <a:cubicBezTo>
                    <a:pt x="1473" y="1665"/>
                    <a:pt x="1476" y="1664"/>
                    <a:pt x="1479" y="1667"/>
                  </a:cubicBezTo>
                  <a:cubicBezTo>
                    <a:pt x="1483" y="1671"/>
                    <a:pt x="1482" y="1671"/>
                    <a:pt x="1486" y="1674"/>
                  </a:cubicBezTo>
                  <a:cubicBezTo>
                    <a:pt x="1491" y="1677"/>
                    <a:pt x="1492" y="1681"/>
                    <a:pt x="1496" y="1685"/>
                  </a:cubicBezTo>
                  <a:cubicBezTo>
                    <a:pt x="1497" y="1686"/>
                    <a:pt x="1495" y="1689"/>
                    <a:pt x="1497" y="1690"/>
                  </a:cubicBezTo>
                  <a:cubicBezTo>
                    <a:pt x="1498" y="1692"/>
                    <a:pt x="1497" y="1693"/>
                    <a:pt x="1499" y="1695"/>
                  </a:cubicBezTo>
                  <a:cubicBezTo>
                    <a:pt x="1501" y="1699"/>
                    <a:pt x="1512" y="1713"/>
                    <a:pt x="1516" y="1717"/>
                  </a:cubicBezTo>
                  <a:cubicBezTo>
                    <a:pt x="1519" y="1719"/>
                    <a:pt x="1523" y="1724"/>
                    <a:pt x="1526" y="1725"/>
                  </a:cubicBezTo>
                  <a:cubicBezTo>
                    <a:pt x="1531" y="1727"/>
                    <a:pt x="1539" y="1728"/>
                    <a:pt x="1544" y="1728"/>
                  </a:cubicBezTo>
                  <a:cubicBezTo>
                    <a:pt x="1550" y="1728"/>
                    <a:pt x="1546" y="1721"/>
                    <a:pt x="1550" y="1718"/>
                  </a:cubicBezTo>
                  <a:cubicBezTo>
                    <a:pt x="1550" y="1718"/>
                    <a:pt x="1554" y="1715"/>
                    <a:pt x="1554" y="1715"/>
                  </a:cubicBezTo>
                  <a:cubicBezTo>
                    <a:pt x="1555" y="1714"/>
                    <a:pt x="1555" y="1712"/>
                    <a:pt x="1557" y="1712"/>
                  </a:cubicBezTo>
                  <a:cubicBezTo>
                    <a:pt x="1559" y="1710"/>
                    <a:pt x="1563" y="1710"/>
                    <a:pt x="1566" y="1709"/>
                  </a:cubicBezTo>
                  <a:cubicBezTo>
                    <a:pt x="1570" y="1711"/>
                    <a:pt x="1580" y="1708"/>
                    <a:pt x="1583" y="1712"/>
                  </a:cubicBezTo>
                  <a:cubicBezTo>
                    <a:pt x="1584" y="1714"/>
                    <a:pt x="1590" y="1720"/>
                    <a:pt x="1591" y="1722"/>
                  </a:cubicBezTo>
                  <a:cubicBezTo>
                    <a:pt x="1593" y="1724"/>
                    <a:pt x="1594" y="1728"/>
                    <a:pt x="1596" y="1730"/>
                  </a:cubicBezTo>
                  <a:cubicBezTo>
                    <a:pt x="1599" y="1731"/>
                    <a:pt x="1599" y="1733"/>
                    <a:pt x="1602" y="1735"/>
                  </a:cubicBezTo>
                  <a:cubicBezTo>
                    <a:pt x="1603" y="1736"/>
                    <a:pt x="1602" y="1736"/>
                    <a:pt x="1605" y="1737"/>
                  </a:cubicBezTo>
                  <a:cubicBezTo>
                    <a:pt x="1607" y="1737"/>
                    <a:pt x="1604" y="1738"/>
                    <a:pt x="1607" y="1739"/>
                  </a:cubicBezTo>
                  <a:cubicBezTo>
                    <a:pt x="1608" y="1740"/>
                    <a:pt x="1609" y="1741"/>
                    <a:pt x="1610" y="1743"/>
                  </a:cubicBezTo>
                  <a:cubicBezTo>
                    <a:pt x="1613" y="1747"/>
                    <a:pt x="1617" y="1751"/>
                    <a:pt x="1620" y="1755"/>
                  </a:cubicBezTo>
                  <a:cubicBezTo>
                    <a:pt x="1620" y="1757"/>
                    <a:pt x="1621" y="1759"/>
                    <a:pt x="1621" y="1761"/>
                  </a:cubicBezTo>
                  <a:cubicBezTo>
                    <a:pt x="1622" y="1763"/>
                    <a:pt x="1624" y="1764"/>
                    <a:pt x="1626" y="1766"/>
                  </a:cubicBezTo>
                  <a:cubicBezTo>
                    <a:pt x="1627" y="1767"/>
                    <a:pt x="1628" y="1771"/>
                    <a:pt x="1629" y="1772"/>
                  </a:cubicBezTo>
                  <a:cubicBezTo>
                    <a:pt x="1630" y="1773"/>
                    <a:pt x="1631" y="1773"/>
                    <a:pt x="1633" y="1774"/>
                  </a:cubicBezTo>
                  <a:cubicBezTo>
                    <a:pt x="1634" y="1776"/>
                    <a:pt x="1631" y="1783"/>
                    <a:pt x="1633" y="1786"/>
                  </a:cubicBezTo>
                  <a:cubicBezTo>
                    <a:pt x="1635" y="1788"/>
                    <a:pt x="1639" y="1795"/>
                    <a:pt x="1642" y="1797"/>
                  </a:cubicBezTo>
                  <a:cubicBezTo>
                    <a:pt x="1648" y="1804"/>
                    <a:pt x="1654" y="1804"/>
                    <a:pt x="1660" y="1810"/>
                  </a:cubicBezTo>
                  <a:cubicBezTo>
                    <a:pt x="1664" y="1813"/>
                    <a:pt x="1673" y="1812"/>
                    <a:pt x="1677" y="1809"/>
                  </a:cubicBezTo>
                  <a:cubicBezTo>
                    <a:pt x="1680" y="1806"/>
                    <a:pt x="1678" y="1802"/>
                    <a:pt x="1678" y="1798"/>
                  </a:cubicBezTo>
                  <a:cubicBezTo>
                    <a:pt x="1679" y="1791"/>
                    <a:pt x="1674" y="1779"/>
                    <a:pt x="1678" y="1773"/>
                  </a:cubicBezTo>
                  <a:cubicBezTo>
                    <a:pt x="1681" y="1769"/>
                    <a:pt x="1681" y="1761"/>
                    <a:pt x="1686" y="1759"/>
                  </a:cubicBezTo>
                  <a:cubicBezTo>
                    <a:pt x="1693" y="1755"/>
                    <a:pt x="1688" y="1757"/>
                    <a:pt x="1697" y="1753"/>
                  </a:cubicBezTo>
                  <a:cubicBezTo>
                    <a:pt x="1699" y="1751"/>
                    <a:pt x="1700" y="1748"/>
                    <a:pt x="1702" y="1746"/>
                  </a:cubicBezTo>
                  <a:cubicBezTo>
                    <a:pt x="1703" y="1745"/>
                    <a:pt x="1709" y="1746"/>
                    <a:pt x="1711" y="1745"/>
                  </a:cubicBezTo>
                  <a:cubicBezTo>
                    <a:pt x="1712" y="1743"/>
                    <a:pt x="1715" y="1745"/>
                    <a:pt x="1716" y="1743"/>
                  </a:cubicBezTo>
                  <a:cubicBezTo>
                    <a:pt x="1718" y="1741"/>
                    <a:pt x="1719" y="1740"/>
                    <a:pt x="1720" y="1738"/>
                  </a:cubicBezTo>
                  <a:cubicBezTo>
                    <a:pt x="1721" y="1737"/>
                    <a:pt x="1724" y="1736"/>
                    <a:pt x="1726" y="1734"/>
                  </a:cubicBezTo>
                  <a:cubicBezTo>
                    <a:pt x="1726" y="1733"/>
                    <a:pt x="1727" y="1730"/>
                    <a:pt x="1727" y="1729"/>
                  </a:cubicBezTo>
                  <a:cubicBezTo>
                    <a:pt x="1729" y="1727"/>
                    <a:pt x="1732" y="1728"/>
                    <a:pt x="1735" y="1727"/>
                  </a:cubicBezTo>
                  <a:cubicBezTo>
                    <a:pt x="1738" y="1727"/>
                    <a:pt x="1738" y="1727"/>
                    <a:pt x="1740" y="1726"/>
                  </a:cubicBezTo>
                  <a:cubicBezTo>
                    <a:pt x="1743" y="1725"/>
                    <a:pt x="1748" y="1723"/>
                    <a:pt x="1751" y="1720"/>
                  </a:cubicBezTo>
                  <a:cubicBezTo>
                    <a:pt x="1752" y="1719"/>
                    <a:pt x="1751" y="1718"/>
                    <a:pt x="1752" y="1716"/>
                  </a:cubicBezTo>
                  <a:cubicBezTo>
                    <a:pt x="1756" y="1712"/>
                    <a:pt x="1763" y="1711"/>
                    <a:pt x="1768" y="1713"/>
                  </a:cubicBezTo>
                  <a:cubicBezTo>
                    <a:pt x="1771" y="1715"/>
                    <a:pt x="1774" y="1718"/>
                    <a:pt x="1777" y="1719"/>
                  </a:cubicBezTo>
                  <a:cubicBezTo>
                    <a:pt x="1781" y="1721"/>
                    <a:pt x="1780" y="1720"/>
                    <a:pt x="1784" y="1722"/>
                  </a:cubicBezTo>
                  <a:cubicBezTo>
                    <a:pt x="1789" y="1727"/>
                    <a:pt x="1796" y="1723"/>
                    <a:pt x="1802" y="1727"/>
                  </a:cubicBezTo>
                  <a:cubicBezTo>
                    <a:pt x="1806" y="1729"/>
                    <a:pt x="1810" y="1732"/>
                    <a:pt x="1814" y="1731"/>
                  </a:cubicBezTo>
                  <a:cubicBezTo>
                    <a:pt x="1821" y="1731"/>
                    <a:pt x="1825" y="1729"/>
                    <a:pt x="1831" y="1727"/>
                  </a:cubicBezTo>
                  <a:cubicBezTo>
                    <a:pt x="1836" y="1726"/>
                    <a:pt x="1841" y="1727"/>
                    <a:pt x="1846" y="1724"/>
                  </a:cubicBezTo>
                  <a:cubicBezTo>
                    <a:pt x="1853" y="1722"/>
                    <a:pt x="1854" y="1720"/>
                    <a:pt x="1854" y="1713"/>
                  </a:cubicBezTo>
                  <a:cubicBezTo>
                    <a:pt x="1854" y="1707"/>
                    <a:pt x="1845" y="1695"/>
                    <a:pt x="1851" y="1692"/>
                  </a:cubicBezTo>
                  <a:cubicBezTo>
                    <a:pt x="1859" y="1689"/>
                    <a:pt x="1866" y="1691"/>
                    <a:pt x="1874" y="1691"/>
                  </a:cubicBezTo>
                  <a:cubicBezTo>
                    <a:pt x="1880" y="1692"/>
                    <a:pt x="1885" y="1690"/>
                    <a:pt x="1891" y="1690"/>
                  </a:cubicBezTo>
                  <a:cubicBezTo>
                    <a:pt x="1893" y="1690"/>
                    <a:pt x="1896" y="1690"/>
                    <a:pt x="1898" y="1690"/>
                  </a:cubicBezTo>
                  <a:cubicBezTo>
                    <a:pt x="1900" y="1690"/>
                    <a:pt x="1900" y="1688"/>
                    <a:pt x="1901" y="1688"/>
                  </a:cubicBezTo>
                  <a:cubicBezTo>
                    <a:pt x="1903" y="1688"/>
                    <a:pt x="1904" y="1689"/>
                    <a:pt x="1906" y="1688"/>
                  </a:cubicBezTo>
                  <a:cubicBezTo>
                    <a:pt x="1908" y="1687"/>
                    <a:pt x="1909" y="1686"/>
                    <a:pt x="1911" y="1685"/>
                  </a:cubicBezTo>
                  <a:cubicBezTo>
                    <a:pt x="1915" y="1684"/>
                    <a:pt x="1926" y="1684"/>
                    <a:pt x="1931" y="1685"/>
                  </a:cubicBezTo>
                  <a:cubicBezTo>
                    <a:pt x="1935" y="1686"/>
                    <a:pt x="1938" y="1688"/>
                    <a:pt x="1941" y="1690"/>
                  </a:cubicBezTo>
                  <a:cubicBezTo>
                    <a:pt x="1947" y="1695"/>
                    <a:pt x="1956" y="1707"/>
                    <a:pt x="1964" y="1708"/>
                  </a:cubicBezTo>
                  <a:cubicBezTo>
                    <a:pt x="1971" y="1710"/>
                    <a:pt x="1975" y="1703"/>
                    <a:pt x="1973" y="1692"/>
                  </a:cubicBezTo>
                  <a:cubicBezTo>
                    <a:pt x="1979" y="1691"/>
                    <a:pt x="1995" y="1697"/>
                    <a:pt x="1998" y="1703"/>
                  </a:cubicBezTo>
                  <a:cubicBezTo>
                    <a:pt x="2000" y="1707"/>
                    <a:pt x="2003" y="1708"/>
                    <a:pt x="2006" y="1711"/>
                  </a:cubicBezTo>
                  <a:cubicBezTo>
                    <a:pt x="2010" y="1715"/>
                    <a:pt x="2008" y="1715"/>
                    <a:pt x="2010" y="1720"/>
                  </a:cubicBezTo>
                  <a:cubicBezTo>
                    <a:pt x="2011" y="1723"/>
                    <a:pt x="2017" y="1725"/>
                    <a:pt x="2018" y="1727"/>
                  </a:cubicBezTo>
                  <a:cubicBezTo>
                    <a:pt x="2020" y="1730"/>
                    <a:pt x="2022" y="1734"/>
                    <a:pt x="2024" y="1737"/>
                  </a:cubicBezTo>
                  <a:cubicBezTo>
                    <a:pt x="2025" y="1739"/>
                    <a:pt x="2024" y="1744"/>
                    <a:pt x="2025" y="1746"/>
                  </a:cubicBezTo>
                  <a:cubicBezTo>
                    <a:pt x="2026" y="1749"/>
                    <a:pt x="2020" y="1750"/>
                    <a:pt x="2022" y="1753"/>
                  </a:cubicBezTo>
                  <a:cubicBezTo>
                    <a:pt x="2024" y="1756"/>
                    <a:pt x="2026" y="1758"/>
                    <a:pt x="2027" y="1762"/>
                  </a:cubicBezTo>
                  <a:cubicBezTo>
                    <a:pt x="2029" y="1767"/>
                    <a:pt x="2027" y="1776"/>
                    <a:pt x="2028" y="1781"/>
                  </a:cubicBezTo>
                  <a:cubicBezTo>
                    <a:pt x="2030" y="1785"/>
                    <a:pt x="2035" y="1785"/>
                    <a:pt x="2036" y="1790"/>
                  </a:cubicBezTo>
                  <a:cubicBezTo>
                    <a:pt x="2037" y="1795"/>
                    <a:pt x="2038" y="1798"/>
                    <a:pt x="2041" y="1802"/>
                  </a:cubicBezTo>
                  <a:cubicBezTo>
                    <a:pt x="2042" y="1804"/>
                    <a:pt x="2044" y="1806"/>
                    <a:pt x="2045" y="1808"/>
                  </a:cubicBezTo>
                  <a:cubicBezTo>
                    <a:pt x="2046" y="1808"/>
                    <a:pt x="2048" y="1810"/>
                    <a:pt x="2049" y="1811"/>
                  </a:cubicBezTo>
                  <a:cubicBezTo>
                    <a:pt x="2052" y="1814"/>
                    <a:pt x="2053" y="1816"/>
                    <a:pt x="2057" y="1818"/>
                  </a:cubicBezTo>
                  <a:cubicBezTo>
                    <a:pt x="2062" y="1821"/>
                    <a:pt x="2065" y="1828"/>
                    <a:pt x="2071" y="1829"/>
                  </a:cubicBezTo>
                  <a:cubicBezTo>
                    <a:pt x="2079" y="1830"/>
                    <a:pt x="2086" y="1823"/>
                    <a:pt x="2087" y="1815"/>
                  </a:cubicBezTo>
                  <a:cubicBezTo>
                    <a:pt x="2087" y="1805"/>
                    <a:pt x="2083" y="1792"/>
                    <a:pt x="2087" y="1783"/>
                  </a:cubicBezTo>
                  <a:cubicBezTo>
                    <a:pt x="2088" y="1780"/>
                    <a:pt x="2085" y="1782"/>
                    <a:pt x="2085" y="1778"/>
                  </a:cubicBezTo>
                  <a:cubicBezTo>
                    <a:pt x="2085" y="1775"/>
                    <a:pt x="2085" y="1773"/>
                    <a:pt x="2085" y="1770"/>
                  </a:cubicBezTo>
                  <a:cubicBezTo>
                    <a:pt x="2085" y="1767"/>
                    <a:pt x="2086" y="1763"/>
                    <a:pt x="2084" y="1760"/>
                  </a:cubicBezTo>
                  <a:cubicBezTo>
                    <a:pt x="2083" y="1760"/>
                    <a:pt x="2082" y="1759"/>
                    <a:pt x="2082" y="1757"/>
                  </a:cubicBezTo>
                  <a:cubicBezTo>
                    <a:pt x="2082" y="1755"/>
                    <a:pt x="2082" y="1754"/>
                    <a:pt x="2082" y="1752"/>
                  </a:cubicBezTo>
                  <a:cubicBezTo>
                    <a:pt x="2082" y="1742"/>
                    <a:pt x="2076" y="1735"/>
                    <a:pt x="2072" y="1726"/>
                  </a:cubicBezTo>
                  <a:cubicBezTo>
                    <a:pt x="2071" y="1723"/>
                    <a:pt x="2071" y="1721"/>
                    <a:pt x="2069" y="1719"/>
                  </a:cubicBezTo>
                  <a:cubicBezTo>
                    <a:pt x="2068" y="1718"/>
                    <a:pt x="2066" y="1716"/>
                    <a:pt x="2065" y="1715"/>
                  </a:cubicBezTo>
                  <a:cubicBezTo>
                    <a:pt x="2063" y="1712"/>
                    <a:pt x="2060" y="1709"/>
                    <a:pt x="2058" y="1707"/>
                  </a:cubicBezTo>
                  <a:cubicBezTo>
                    <a:pt x="2057" y="1704"/>
                    <a:pt x="2049" y="1695"/>
                    <a:pt x="2049" y="1691"/>
                  </a:cubicBezTo>
                  <a:cubicBezTo>
                    <a:pt x="2046" y="1681"/>
                    <a:pt x="2053" y="1672"/>
                    <a:pt x="2055" y="1663"/>
                  </a:cubicBezTo>
                  <a:cubicBezTo>
                    <a:pt x="2056" y="1659"/>
                    <a:pt x="2053" y="1655"/>
                    <a:pt x="2054" y="1651"/>
                  </a:cubicBezTo>
                  <a:cubicBezTo>
                    <a:pt x="2055" y="1644"/>
                    <a:pt x="2060" y="1640"/>
                    <a:pt x="2063" y="1635"/>
                  </a:cubicBezTo>
                  <a:cubicBezTo>
                    <a:pt x="2064" y="1631"/>
                    <a:pt x="2062" y="1632"/>
                    <a:pt x="2065" y="1629"/>
                  </a:cubicBezTo>
                  <a:cubicBezTo>
                    <a:pt x="2068" y="1626"/>
                    <a:pt x="2080" y="1632"/>
                    <a:pt x="2087" y="1632"/>
                  </a:cubicBezTo>
                  <a:cubicBezTo>
                    <a:pt x="2097" y="1630"/>
                    <a:pt x="2092" y="1629"/>
                    <a:pt x="2098" y="1631"/>
                  </a:cubicBezTo>
                  <a:cubicBezTo>
                    <a:pt x="2103" y="1633"/>
                    <a:pt x="2098" y="1619"/>
                    <a:pt x="2103" y="1616"/>
                  </a:cubicBezTo>
                  <a:cubicBezTo>
                    <a:pt x="2108" y="1613"/>
                    <a:pt x="2105" y="1605"/>
                    <a:pt x="2105" y="1600"/>
                  </a:cubicBezTo>
                  <a:cubicBezTo>
                    <a:pt x="2106" y="1593"/>
                    <a:pt x="2126" y="1591"/>
                    <a:pt x="2132" y="1586"/>
                  </a:cubicBezTo>
                  <a:cubicBezTo>
                    <a:pt x="2142" y="1578"/>
                    <a:pt x="2136" y="1568"/>
                    <a:pt x="2149" y="1568"/>
                  </a:cubicBezTo>
                  <a:cubicBezTo>
                    <a:pt x="2156" y="1568"/>
                    <a:pt x="2162" y="1565"/>
                    <a:pt x="2168" y="1560"/>
                  </a:cubicBezTo>
                  <a:cubicBezTo>
                    <a:pt x="2170" y="1557"/>
                    <a:pt x="2169" y="1552"/>
                    <a:pt x="2170" y="1549"/>
                  </a:cubicBezTo>
                  <a:cubicBezTo>
                    <a:pt x="2175" y="1543"/>
                    <a:pt x="2182" y="1539"/>
                    <a:pt x="2185" y="1533"/>
                  </a:cubicBezTo>
                  <a:cubicBezTo>
                    <a:pt x="2191" y="1523"/>
                    <a:pt x="2187" y="1511"/>
                    <a:pt x="2180" y="1502"/>
                  </a:cubicBezTo>
                  <a:cubicBezTo>
                    <a:pt x="2176" y="1498"/>
                    <a:pt x="2172" y="1494"/>
                    <a:pt x="2168" y="1490"/>
                  </a:cubicBezTo>
                  <a:cubicBezTo>
                    <a:pt x="2165" y="1487"/>
                    <a:pt x="2167" y="1485"/>
                    <a:pt x="2166" y="1481"/>
                  </a:cubicBezTo>
                  <a:cubicBezTo>
                    <a:pt x="2164" y="1475"/>
                    <a:pt x="2162" y="1467"/>
                    <a:pt x="2162" y="1461"/>
                  </a:cubicBezTo>
                  <a:cubicBezTo>
                    <a:pt x="2161" y="1454"/>
                    <a:pt x="2160" y="1460"/>
                    <a:pt x="2162" y="1454"/>
                  </a:cubicBezTo>
                  <a:cubicBezTo>
                    <a:pt x="2168" y="1454"/>
                    <a:pt x="2172" y="1452"/>
                    <a:pt x="2174" y="1457"/>
                  </a:cubicBezTo>
                  <a:cubicBezTo>
                    <a:pt x="2176" y="1460"/>
                    <a:pt x="2179" y="1453"/>
                    <a:pt x="2181" y="1455"/>
                  </a:cubicBezTo>
                  <a:cubicBezTo>
                    <a:pt x="2186" y="1459"/>
                    <a:pt x="2184" y="1462"/>
                    <a:pt x="2188" y="1465"/>
                  </a:cubicBezTo>
                  <a:cubicBezTo>
                    <a:pt x="2191" y="1467"/>
                    <a:pt x="2198" y="1468"/>
                    <a:pt x="2200" y="1465"/>
                  </a:cubicBezTo>
                  <a:cubicBezTo>
                    <a:pt x="2203" y="1462"/>
                    <a:pt x="2201" y="1457"/>
                    <a:pt x="2201" y="1454"/>
                  </a:cubicBezTo>
                  <a:cubicBezTo>
                    <a:pt x="2201" y="1449"/>
                    <a:pt x="2200" y="1449"/>
                    <a:pt x="2199" y="1445"/>
                  </a:cubicBezTo>
                  <a:cubicBezTo>
                    <a:pt x="2197" y="1441"/>
                    <a:pt x="2197" y="1435"/>
                    <a:pt x="2202" y="1433"/>
                  </a:cubicBezTo>
                  <a:cubicBezTo>
                    <a:pt x="2204" y="1432"/>
                    <a:pt x="2205" y="1432"/>
                    <a:pt x="2208" y="1431"/>
                  </a:cubicBezTo>
                  <a:cubicBezTo>
                    <a:pt x="2209" y="1430"/>
                    <a:pt x="2213" y="1426"/>
                    <a:pt x="2214" y="1425"/>
                  </a:cubicBezTo>
                  <a:cubicBezTo>
                    <a:pt x="2220" y="1416"/>
                    <a:pt x="2222" y="1407"/>
                    <a:pt x="2227" y="1397"/>
                  </a:cubicBezTo>
                  <a:cubicBezTo>
                    <a:pt x="2231" y="1388"/>
                    <a:pt x="2238" y="1391"/>
                    <a:pt x="2247" y="1385"/>
                  </a:cubicBezTo>
                  <a:cubicBezTo>
                    <a:pt x="2255" y="1380"/>
                    <a:pt x="2261" y="1370"/>
                    <a:pt x="2271" y="1370"/>
                  </a:cubicBezTo>
                  <a:cubicBezTo>
                    <a:pt x="2277" y="1369"/>
                    <a:pt x="2281" y="1366"/>
                    <a:pt x="2284" y="1361"/>
                  </a:cubicBezTo>
                  <a:cubicBezTo>
                    <a:pt x="2286" y="1357"/>
                    <a:pt x="2293" y="1362"/>
                    <a:pt x="2294" y="1359"/>
                  </a:cubicBezTo>
                  <a:cubicBezTo>
                    <a:pt x="2295" y="1358"/>
                    <a:pt x="2301" y="1354"/>
                    <a:pt x="2302" y="1353"/>
                  </a:cubicBezTo>
                  <a:cubicBezTo>
                    <a:pt x="2301" y="1352"/>
                    <a:pt x="2301" y="1348"/>
                    <a:pt x="2302" y="1348"/>
                  </a:cubicBezTo>
                  <a:cubicBezTo>
                    <a:pt x="2306" y="1342"/>
                    <a:pt x="2299" y="1337"/>
                    <a:pt x="2300" y="1330"/>
                  </a:cubicBezTo>
                  <a:cubicBezTo>
                    <a:pt x="2301" y="1323"/>
                    <a:pt x="2297" y="1314"/>
                    <a:pt x="2300" y="1307"/>
                  </a:cubicBezTo>
                  <a:cubicBezTo>
                    <a:pt x="2302" y="1299"/>
                    <a:pt x="2309" y="1294"/>
                    <a:pt x="2315" y="1290"/>
                  </a:cubicBezTo>
                  <a:cubicBezTo>
                    <a:pt x="2321" y="1285"/>
                    <a:pt x="2332" y="1281"/>
                    <a:pt x="2340" y="1280"/>
                  </a:cubicBezTo>
                  <a:cubicBezTo>
                    <a:pt x="2351" y="1279"/>
                    <a:pt x="2364" y="1278"/>
                    <a:pt x="2372" y="1271"/>
                  </a:cubicBezTo>
                  <a:cubicBezTo>
                    <a:pt x="2375" y="1268"/>
                    <a:pt x="2375" y="1268"/>
                    <a:pt x="2377" y="1265"/>
                  </a:cubicBezTo>
                  <a:cubicBezTo>
                    <a:pt x="2377" y="1264"/>
                    <a:pt x="2377" y="1263"/>
                    <a:pt x="2377" y="1262"/>
                  </a:cubicBezTo>
                  <a:cubicBezTo>
                    <a:pt x="2381" y="1258"/>
                    <a:pt x="2384" y="1254"/>
                    <a:pt x="2388" y="1251"/>
                  </a:cubicBezTo>
                  <a:cubicBezTo>
                    <a:pt x="2391" y="1247"/>
                    <a:pt x="2392" y="1243"/>
                    <a:pt x="2394" y="123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Line 75">
              <a:extLst>
                <a:ext uri="{FF2B5EF4-FFF2-40B4-BE49-F238E27FC236}">
                  <a16:creationId xmlns:a16="http://schemas.microsoft.com/office/drawing/2014/main" id="{57DD1C67-2BAE-6E45-3CF7-1B6035836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7826" y="54467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Line 76">
              <a:extLst>
                <a:ext uri="{FF2B5EF4-FFF2-40B4-BE49-F238E27FC236}">
                  <a16:creationId xmlns:a16="http://schemas.microsoft.com/office/drawing/2014/main" id="{FDF59E1B-C98A-5D46-855E-37B065950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67826" y="54467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860EDEBC-9312-6B0C-4903-0E7FF0DF4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488" y="4587876"/>
              <a:ext cx="53975" cy="30163"/>
            </a:xfrm>
            <a:custGeom>
              <a:avLst/>
              <a:gdLst>
                <a:gd name="T0" fmla="*/ 49 w 52"/>
                <a:gd name="T1" fmla="*/ 16 h 30"/>
                <a:gd name="T2" fmla="*/ 43 w 52"/>
                <a:gd name="T3" fmla="*/ 13 h 30"/>
                <a:gd name="T4" fmla="*/ 40 w 52"/>
                <a:gd name="T5" fmla="*/ 13 h 30"/>
                <a:gd name="T6" fmla="*/ 36 w 52"/>
                <a:gd name="T7" fmla="*/ 11 h 30"/>
                <a:gd name="T8" fmla="*/ 30 w 52"/>
                <a:gd name="T9" fmla="*/ 8 h 30"/>
                <a:gd name="T10" fmla="*/ 24 w 52"/>
                <a:gd name="T11" fmla="*/ 6 h 30"/>
                <a:gd name="T12" fmla="*/ 19 w 52"/>
                <a:gd name="T13" fmla="*/ 2 h 30"/>
                <a:gd name="T14" fmla="*/ 15 w 52"/>
                <a:gd name="T15" fmla="*/ 0 h 30"/>
                <a:gd name="T16" fmla="*/ 12 w 52"/>
                <a:gd name="T17" fmla="*/ 0 h 30"/>
                <a:gd name="T18" fmla="*/ 10 w 52"/>
                <a:gd name="T19" fmla="*/ 0 h 30"/>
                <a:gd name="T20" fmla="*/ 7 w 52"/>
                <a:gd name="T21" fmla="*/ 3 h 30"/>
                <a:gd name="T22" fmla="*/ 7 w 52"/>
                <a:gd name="T23" fmla="*/ 5 h 30"/>
                <a:gd name="T24" fmla="*/ 6 w 52"/>
                <a:gd name="T25" fmla="*/ 6 h 30"/>
                <a:gd name="T26" fmla="*/ 3 w 52"/>
                <a:gd name="T27" fmla="*/ 9 h 30"/>
                <a:gd name="T28" fmla="*/ 2 w 52"/>
                <a:gd name="T29" fmla="*/ 12 h 30"/>
                <a:gd name="T30" fmla="*/ 1 w 52"/>
                <a:gd name="T31" fmla="*/ 15 h 30"/>
                <a:gd name="T32" fmla="*/ 2 w 52"/>
                <a:gd name="T33" fmla="*/ 18 h 30"/>
                <a:gd name="T34" fmla="*/ 0 w 52"/>
                <a:gd name="T35" fmla="*/ 21 h 30"/>
                <a:gd name="T36" fmla="*/ 2 w 52"/>
                <a:gd name="T37" fmla="*/ 22 h 30"/>
                <a:gd name="T38" fmla="*/ 7 w 52"/>
                <a:gd name="T39" fmla="*/ 23 h 30"/>
                <a:gd name="T40" fmla="*/ 11 w 52"/>
                <a:gd name="T41" fmla="*/ 23 h 30"/>
                <a:gd name="T42" fmla="*/ 18 w 52"/>
                <a:gd name="T43" fmla="*/ 25 h 30"/>
                <a:gd name="T44" fmla="*/ 21 w 52"/>
                <a:gd name="T45" fmla="*/ 28 h 30"/>
                <a:gd name="T46" fmla="*/ 26 w 52"/>
                <a:gd name="T47" fmla="*/ 29 h 30"/>
                <a:gd name="T48" fmla="*/ 34 w 52"/>
                <a:gd name="T49" fmla="*/ 30 h 30"/>
                <a:gd name="T50" fmla="*/ 40 w 52"/>
                <a:gd name="T51" fmla="*/ 30 h 30"/>
                <a:gd name="T52" fmla="*/ 45 w 52"/>
                <a:gd name="T53" fmla="*/ 30 h 30"/>
                <a:gd name="T54" fmla="*/ 48 w 52"/>
                <a:gd name="T55" fmla="*/ 29 h 30"/>
                <a:gd name="T56" fmla="*/ 48 w 52"/>
                <a:gd name="T57" fmla="*/ 25 h 30"/>
                <a:gd name="T58" fmla="*/ 51 w 52"/>
                <a:gd name="T59" fmla="*/ 22 h 30"/>
                <a:gd name="T60" fmla="*/ 49 w 52"/>
                <a:gd name="T61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30">
                  <a:moveTo>
                    <a:pt x="49" y="16"/>
                  </a:moveTo>
                  <a:cubicBezTo>
                    <a:pt x="47" y="14"/>
                    <a:pt x="45" y="13"/>
                    <a:pt x="43" y="13"/>
                  </a:cubicBezTo>
                  <a:cubicBezTo>
                    <a:pt x="42" y="12"/>
                    <a:pt x="41" y="13"/>
                    <a:pt x="40" y="13"/>
                  </a:cubicBezTo>
                  <a:cubicBezTo>
                    <a:pt x="38" y="13"/>
                    <a:pt x="37" y="12"/>
                    <a:pt x="36" y="11"/>
                  </a:cubicBezTo>
                  <a:cubicBezTo>
                    <a:pt x="34" y="10"/>
                    <a:pt x="33" y="9"/>
                    <a:pt x="30" y="8"/>
                  </a:cubicBezTo>
                  <a:cubicBezTo>
                    <a:pt x="28" y="8"/>
                    <a:pt x="26" y="8"/>
                    <a:pt x="24" y="6"/>
                  </a:cubicBezTo>
                  <a:cubicBezTo>
                    <a:pt x="22" y="5"/>
                    <a:pt x="21" y="3"/>
                    <a:pt x="19" y="2"/>
                  </a:cubicBezTo>
                  <a:cubicBezTo>
                    <a:pt x="18" y="1"/>
                    <a:pt x="16" y="1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8" y="1"/>
                    <a:pt x="7" y="2"/>
                    <a:pt x="7" y="3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6" y="6"/>
                    <a:pt x="6" y="5"/>
                    <a:pt x="6" y="6"/>
                  </a:cubicBezTo>
                  <a:cubicBezTo>
                    <a:pt x="5" y="7"/>
                    <a:pt x="4" y="8"/>
                    <a:pt x="3" y="9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1" y="13"/>
                    <a:pt x="0" y="14"/>
                    <a:pt x="1" y="15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9"/>
                    <a:pt x="1" y="20"/>
                    <a:pt x="0" y="21"/>
                  </a:cubicBezTo>
                  <a:cubicBezTo>
                    <a:pt x="1" y="21"/>
                    <a:pt x="2" y="22"/>
                    <a:pt x="2" y="22"/>
                  </a:cubicBezTo>
                  <a:cubicBezTo>
                    <a:pt x="4" y="23"/>
                    <a:pt x="5" y="22"/>
                    <a:pt x="7" y="23"/>
                  </a:cubicBezTo>
                  <a:cubicBezTo>
                    <a:pt x="8" y="23"/>
                    <a:pt x="9" y="23"/>
                    <a:pt x="11" y="23"/>
                  </a:cubicBezTo>
                  <a:cubicBezTo>
                    <a:pt x="14" y="23"/>
                    <a:pt x="16" y="23"/>
                    <a:pt x="18" y="25"/>
                  </a:cubicBezTo>
                  <a:cubicBezTo>
                    <a:pt x="20" y="26"/>
                    <a:pt x="20" y="28"/>
                    <a:pt x="21" y="28"/>
                  </a:cubicBezTo>
                  <a:cubicBezTo>
                    <a:pt x="22" y="29"/>
                    <a:pt x="24" y="29"/>
                    <a:pt x="26" y="29"/>
                  </a:cubicBezTo>
                  <a:cubicBezTo>
                    <a:pt x="28" y="30"/>
                    <a:pt x="31" y="30"/>
                    <a:pt x="34" y="30"/>
                  </a:cubicBezTo>
                  <a:cubicBezTo>
                    <a:pt x="36" y="30"/>
                    <a:pt x="38" y="29"/>
                    <a:pt x="40" y="30"/>
                  </a:cubicBezTo>
                  <a:cubicBezTo>
                    <a:pt x="42" y="30"/>
                    <a:pt x="43" y="30"/>
                    <a:pt x="45" y="30"/>
                  </a:cubicBezTo>
                  <a:cubicBezTo>
                    <a:pt x="46" y="30"/>
                    <a:pt x="47" y="30"/>
                    <a:pt x="48" y="29"/>
                  </a:cubicBezTo>
                  <a:cubicBezTo>
                    <a:pt x="48" y="28"/>
                    <a:pt x="48" y="27"/>
                    <a:pt x="48" y="25"/>
                  </a:cubicBezTo>
                  <a:cubicBezTo>
                    <a:pt x="48" y="23"/>
                    <a:pt x="50" y="24"/>
                    <a:pt x="51" y="22"/>
                  </a:cubicBezTo>
                  <a:cubicBezTo>
                    <a:pt x="52" y="21"/>
                    <a:pt x="50" y="17"/>
                    <a:pt x="49" y="1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73673D3A-C752-9BA3-6780-0AD513AF1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4546601"/>
              <a:ext cx="149225" cy="77788"/>
            </a:xfrm>
            <a:custGeom>
              <a:avLst/>
              <a:gdLst>
                <a:gd name="T0" fmla="*/ 141 w 144"/>
                <a:gd name="T1" fmla="*/ 21 h 75"/>
                <a:gd name="T2" fmla="*/ 139 w 144"/>
                <a:gd name="T3" fmla="*/ 19 h 75"/>
                <a:gd name="T4" fmla="*/ 137 w 144"/>
                <a:gd name="T5" fmla="*/ 18 h 75"/>
                <a:gd name="T6" fmla="*/ 132 w 144"/>
                <a:gd name="T7" fmla="*/ 19 h 75"/>
                <a:gd name="T8" fmla="*/ 123 w 144"/>
                <a:gd name="T9" fmla="*/ 15 h 75"/>
                <a:gd name="T10" fmla="*/ 122 w 144"/>
                <a:gd name="T11" fmla="*/ 12 h 75"/>
                <a:gd name="T12" fmla="*/ 122 w 144"/>
                <a:gd name="T13" fmla="*/ 9 h 75"/>
                <a:gd name="T14" fmla="*/ 120 w 144"/>
                <a:gd name="T15" fmla="*/ 6 h 75"/>
                <a:gd name="T16" fmla="*/ 117 w 144"/>
                <a:gd name="T17" fmla="*/ 4 h 75"/>
                <a:gd name="T18" fmla="*/ 109 w 144"/>
                <a:gd name="T19" fmla="*/ 4 h 75"/>
                <a:gd name="T20" fmla="*/ 103 w 144"/>
                <a:gd name="T21" fmla="*/ 1 h 75"/>
                <a:gd name="T22" fmla="*/ 96 w 144"/>
                <a:gd name="T23" fmla="*/ 4 h 75"/>
                <a:gd name="T24" fmla="*/ 88 w 144"/>
                <a:gd name="T25" fmla="*/ 4 h 75"/>
                <a:gd name="T26" fmla="*/ 82 w 144"/>
                <a:gd name="T27" fmla="*/ 1 h 75"/>
                <a:gd name="T28" fmla="*/ 77 w 144"/>
                <a:gd name="T29" fmla="*/ 3 h 75"/>
                <a:gd name="T30" fmla="*/ 72 w 144"/>
                <a:gd name="T31" fmla="*/ 7 h 75"/>
                <a:gd name="T32" fmla="*/ 68 w 144"/>
                <a:gd name="T33" fmla="*/ 6 h 75"/>
                <a:gd name="T34" fmla="*/ 56 w 144"/>
                <a:gd name="T35" fmla="*/ 7 h 75"/>
                <a:gd name="T36" fmla="*/ 47 w 144"/>
                <a:gd name="T37" fmla="*/ 5 h 75"/>
                <a:gd name="T38" fmla="*/ 44 w 144"/>
                <a:gd name="T39" fmla="*/ 6 h 75"/>
                <a:gd name="T40" fmla="*/ 39 w 144"/>
                <a:gd name="T41" fmla="*/ 3 h 75"/>
                <a:gd name="T42" fmla="*/ 33 w 144"/>
                <a:gd name="T43" fmla="*/ 5 h 75"/>
                <a:gd name="T44" fmla="*/ 29 w 144"/>
                <a:gd name="T45" fmla="*/ 8 h 75"/>
                <a:gd name="T46" fmla="*/ 23 w 144"/>
                <a:gd name="T47" fmla="*/ 10 h 75"/>
                <a:gd name="T48" fmla="*/ 19 w 144"/>
                <a:gd name="T49" fmla="*/ 13 h 75"/>
                <a:gd name="T50" fmla="*/ 16 w 144"/>
                <a:gd name="T51" fmla="*/ 16 h 75"/>
                <a:gd name="T52" fmla="*/ 13 w 144"/>
                <a:gd name="T53" fmla="*/ 18 h 75"/>
                <a:gd name="T54" fmla="*/ 11 w 144"/>
                <a:gd name="T55" fmla="*/ 20 h 75"/>
                <a:gd name="T56" fmla="*/ 6 w 144"/>
                <a:gd name="T57" fmla="*/ 23 h 75"/>
                <a:gd name="T58" fmla="*/ 5 w 144"/>
                <a:gd name="T59" fmla="*/ 34 h 75"/>
                <a:gd name="T60" fmla="*/ 1 w 144"/>
                <a:gd name="T61" fmla="*/ 39 h 75"/>
                <a:gd name="T62" fmla="*/ 3 w 144"/>
                <a:gd name="T63" fmla="*/ 40 h 75"/>
                <a:gd name="T64" fmla="*/ 12 w 144"/>
                <a:gd name="T65" fmla="*/ 46 h 75"/>
                <a:gd name="T66" fmla="*/ 24 w 144"/>
                <a:gd name="T67" fmla="*/ 51 h 75"/>
                <a:gd name="T68" fmla="*/ 31 w 144"/>
                <a:gd name="T69" fmla="*/ 53 h 75"/>
                <a:gd name="T70" fmla="*/ 39 w 144"/>
                <a:gd name="T71" fmla="*/ 62 h 75"/>
                <a:gd name="T72" fmla="*/ 43 w 144"/>
                <a:gd name="T73" fmla="*/ 64 h 75"/>
                <a:gd name="T74" fmla="*/ 44 w 144"/>
                <a:gd name="T75" fmla="*/ 68 h 75"/>
                <a:gd name="T76" fmla="*/ 46 w 144"/>
                <a:gd name="T77" fmla="*/ 72 h 75"/>
                <a:gd name="T78" fmla="*/ 53 w 144"/>
                <a:gd name="T79" fmla="*/ 75 h 75"/>
                <a:gd name="T80" fmla="*/ 55 w 144"/>
                <a:gd name="T81" fmla="*/ 72 h 75"/>
                <a:gd name="T82" fmla="*/ 60 w 144"/>
                <a:gd name="T83" fmla="*/ 68 h 75"/>
                <a:gd name="T84" fmla="*/ 62 w 144"/>
                <a:gd name="T85" fmla="*/ 60 h 75"/>
                <a:gd name="T86" fmla="*/ 64 w 144"/>
                <a:gd name="T87" fmla="*/ 57 h 75"/>
                <a:gd name="T88" fmla="*/ 67 w 144"/>
                <a:gd name="T89" fmla="*/ 54 h 75"/>
                <a:gd name="T90" fmla="*/ 75 w 144"/>
                <a:gd name="T91" fmla="*/ 50 h 75"/>
                <a:gd name="T92" fmla="*/ 81 w 144"/>
                <a:gd name="T93" fmla="*/ 51 h 75"/>
                <a:gd name="T94" fmla="*/ 88 w 144"/>
                <a:gd name="T95" fmla="*/ 50 h 75"/>
                <a:gd name="T96" fmla="*/ 93 w 144"/>
                <a:gd name="T97" fmla="*/ 49 h 75"/>
                <a:gd name="T98" fmla="*/ 95 w 144"/>
                <a:gd name="T99" fmla="*/ 46 h 75"/>
                <a:gd name="T100" fmla="*/ 97 w 144"/>
                <a:gd name="T101" fmla="*/ 40 h 75"/>
                <a:gd name="T102" fmla="*/ 101 w 144"/>
                <a:gd name="T103" fmla="*/ 35 h 75"/>
                <a:gd name="T104" fmla="*/ 103 w 144"/>
                <a:gd name="T105" fmla="*/ 31 h 75"/>
                <a:gd name="T106" fmla="*/ 111 w 144"/>
                <a:gd name="T107" fmla="*/ 32 h 75"/>
                <a:gd name="T108" fmla="*/ 117 w 144"/>
                <a:gd name="T109" fmla="*/ 35 h 75"/>
                <a:gd name="T110" fmla="*/ 126 w 144"/>
                <a:gd name="T111" fmla="*/ 33 h 75"/>
                <a:gd name="T112" fmla="*/ 131 w 144"/>
                <a:gd name="T113" fmla="*/ 30 h 75"/>
                <a:gd name="T114" fmla="*/ 136 w 144"/>
                <a:gd name="T115" fmla="*/ 27 h 75"/>
                <a:gd name="T116" fmla="*/ 143 w 144"/>
                <a:gd name="T117" fmla="*/ 2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4" h="75">
                  <a:moveTo>
                    <a:pt x="142" y="23"/>
                  </a:moveTo>
                  <a:cubicBezTo>
                    <a:pt x="142" y="22"/>
                    <a:pt x="142" y="22"/>
                    <a:pt x="141" y="21"/>
                  </a:cubicBezTo>
                  <a:cubicBezTo>
                    <a:pt x="141" y="21"/>
                    <a:pt x="141" y="21"/>
                    <a:pt x="140" y="21"/>
                  </a:cubicBezTo>
                  <a:cubicBezTo>
                    <a:pt x="140" y="20"/>
                    <a:pt x="140" y="20"/>
                    <a:pt x="139" y="19"/>
                  </a:cubicBezTo>
                  <a:cubicBezTo>
                    <a:pt x="139" y="19"/>
                    <a:pt x="139" y="19"/>
                    <a:pt x="138" y="19"/>
                  </a:cubicBezTo>
                  <a:cubicBezTo>
                    <a:pt x="138" y="19"/>
                    <a:pt x="138" y="18"/>
                    <a:pt x="137" y="18"/>
                  </a:cubicBezTo>
                  <a:cubicBezTo>
                    <a:pt x="136" y="18"/>
                    <a:pt x="136" y="18"/>
                    <a:pt x="135" y="18"/>
                  </a:cubicBezTo>
                  <a:cubicBezTo>
                    <a:pt x="134" y="18"/>
                    <a:pt x="133" y="18"/>
                    <a:pt x="132" y="19"/>
                  </a:cubicBezTo>
                  <a:cubicBezTo>
                    <a:pt x="130" y="20"/>
                    <a:pt x="127" y="19"/>
                    <a:pt x="125" y="17"/>
                  </a:cubicBezTo>
                  <a:cubicBezTo>
                    <a:pt x="124" y="17"/>
                    <a:pt x="123" y="16"/>
                    <a:pt x="123" y="15"/>
                  </a:cubicBezTo>
                  <a:cubicBezTo>
                    <a:pt x="122" y="14"/>
                    <a:pt x="122" y="14"/>
                    <a:pt x="122" y="13"/>
                  </a:cubicBezTo>
                  <a:cubicBezTo>
                    <a:pt x="122" y="13"/>
                    <a:pt x="122" y="12"/>
                    <a:pt x="122" y="12"/>
                  </a:cubicBezTo>
                  <a:cubicBezTo>
                    <a:pt x="123" y="11"/>
                    <a:pt x="123" y="11"/>
                    <a:pt x="123" y="11"/>
                  </a:cubicBezTo>
                  <a:cubicBezTo>
                    <a:pt x="123" y="10"/>
                    <a:pt x="123" y="10"/>
                    <a:pt x="122" y="9"/>
                  </a:cubicBezTo>
                  <a:cubicBezTo>
                    <a:pt x="122" y="9"/>
                    <a:pt x="122" y="8"/>
                    <a:pt x="122" y="7"/>
                  </a:cubicBezTo>
                  <a:cubicBezTo>
                    <a:pt x="122" y="7"/>
                    <a:pt x="121" y="6"/>
                    <a:pt x="120" y="6"/>
                  </a:cubicBezTo>
                  <a:cubicBezTo>
                    <a:pt x="120" y="5"/>
                    <a:pt x="120" y="5"/>
                    <a:pt x="119" y="5"/>
                  </a:cubicBezTo>
                  <a:cubicBezTo>
                    <a:pt x="119" y="4"/>
                    <a:pt x="118" y="4"/>
                    <a:pt x="117" y="4"/>
                  </a:cubicBezTo>
                  <a:cubicBezTo>
                    <a:pt x="116" y="4"/>
                    <a:pt x="115" y="4"/>
                    <a:pt x="114" y="4"/>
                  </a:cubicBezTo>
                  <a:cubicBezTo>
                    <a:pt x="112" y="4"/>
                    <a:pt x="110" y="5"/>
                    <a:pt x="109" y="4"/>
                  </a:cubicBezTo>
                  <a:cubicBezTo>
                    <a:pt x="108" y="3"/>
                    <a:pt x="108" y="2"/>
                    <a:pt x="107" y="2"/>
                  </a:cubicBezTo>
                  <a:cubicBezTo>
                    <a:pt x="106" y="1"/>
                    <a:pt x="104" y="1"/>
                    <a:pt x="103" y="1"/>
                  </a:cubicBezTo>
                  <a:cubicBezTo>
                    <a:pt x="101" y="1"/>
                    <a:pt x="101" y="2"/>
                    <a:pt x="99" y="3"/>
                  </a:cubicBezTo>
                  <a:cubicBezTo>
                    <a:pt x="98" y="3"/>
                    <a:pt x="97" y="4"/>
                    <a:pt x="96" y="4"/>
                  </a:cubicBezTo>
                  <a:cubicBezTo>
                    <a:pt x="94" y="4"/>
                    <a:pt x="93" y="4"/>
                    <a:pt x="92" y="4"/>
                  </a:cubicBezTo>
                  <a:cubicBezTo>
                    <a:pt x="91" y="4"/>
                    <a:pt x="90" y="5"/>
                    <a:pt x="88" y="4"/>
                  </a:cubicBezTo>
                  <a:cubicBezTo>
                    <a:pt x="87" y="4"/>
                    <a:pt x="87" y="3"/>
                    <a:pt x="86" y="2"/>
                  </a:cubicBezTo>
                  <a:cubicBezTo>
                    <a:pt x="85" y="1"/>
                    <a:pt x="83" y="0"/>
                    <a:pt x="82" y="1"/>
                  </a:cubicBezTo>
                  <a:cubicBezTo>
                    <a:pt x="81" y="1"/>
                    <a:pt x="80" y="1"/>
                    <a:pt x="80" y="2"/>
                  </a:cubicBezTo>
                  <a:cubicBezTo>
                    <a:pt x="79" y="3"/>
                    <a:pt x="78" y="3"/>
                    <a:pt x="77" y="3"/>
                  </a:cubicBezTo>
                  <a:cubicBezTo>
                    <a:pt x="76" y="4"/>
                    <a:pt x="75" y="4"/>
                    <a:pt x="75" y="5"/>
                  </a:cubicBezTo>
                  <a:cubicBezTo>
                    <a:pt x="74" y="6"/>
                    <a:pt x="73" y="7"/>
                    <a:pt x="72" y="7"/>
                  </a:cubicBezTo>
                  <a:cubicBezTo>
                    <a:pt x="72" y="7"/>
                    <a:pt x="71" y="6"/>
                    <a:pt x="70" y="6"/>
                  </a:cubicBezTo>
                  <a:cubicBezTo>
                    <a:pt x="70" y="6"/>
                    <a:pt x="69" y="6"/>
                    <a:pt x="68" y="6"/>
                  </a:cubicBezTo>
                  <a:cubicBezTo>
                    <a:pt x="65" y="6"/>
                    <a:pt x="62" y="6"/>
                    <a:pt x="60" y="6"/>
                  </a:cubicBezTo>
                  <a:cubicBezTo>
                    <a:pt x="58" y="6"/>
                    <a:pt x="57" y="7"/>
                    <a:pt x="56" y="7"/>
                  </a:cubicBezTo>
                  <a:cubicBezTo>
                    <a:pt x="55" y="8"/>
                    <a:pt x="54" y="8"/>
                    <a:pt x="53" y="7"/>
                  </a:cubicBezTo>
                  <a:cubicBezTo>
                    <a:pt x="51" y="7"/>
                    <a:pt x="49" y="4"/>
                    <a:pt x="47" y="5"/>
                  </a:cubicBezTo>
                  <a:cubicBezTo>
                    <a:pt x="46" y="5"/>
                    <a:pt x="46" y="6"/>
                    <a:pt x="46" y="6"/>
                  </a:cubicBezTo>
                  <a:cubicBezTo>
                    <a:pt x="45" y="6"/>
                    <a:pt x="45" y="6"/>
                    <a:pt x="44" y="6"/>
                  </a:cubicBezTo>
                  <a:cubicBezTo>
                    <a:pt x="43" y="6"/>
                    <a:pt x="42" y="6"/>
                    <a:pt x="41" y="5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2"/>
                    <a:pt x="37" y="2"/>
                    <a:pt x="35" y="3"/>
                  </a:cubicBezTo>
                  <a:cubicBezTo>
                    <a:pt x="35" y="3"/>
                    <a:pt x="34" y="4"/>
                    <a:pt x="33" y="5"/>
                  </a:cubicBezTo>
                  <a:cubicBezTo>
                    <a:pt x="32" y="6"/>
                    <a:pt x="32" y="6"/>
                    <a:pt x="31" y="7"/>
                  </a:cubicBezTo>
                  <a:cubicBezTo>
                    <a:pt x="30" y="7"/>
                    <a:pt x="29" y="8"/>
                    <a:pt x="29" y="8"/>
                  </a:cubicBezTo>
                  <a:cubicBezTo>
                    <a:pt x="28" y="9"/>
                    <a:pt x="27" y="10"/>
                    <a:pt x="26" y="10"/>
                  </a:cubicBezTo>
                  <a:cubicBezTo>
                    <a:pt x="25" y="10"/>
                    <a:pt x="24" y="10"/>
                    <a:pt x="23" y="10"/>
                  </a:cubicBezTo>
                  <a:cubicBezTo>
                    <a:pt x="22" y="11"/>
                    <a:pt x="21" y="11"/>
                    <a:pt x="21" y="12"/>
                  </a:cubicBezTo>
                  <a:cubicBezTo>
                    <a:pt x="21" y="13"/>
                    <a:pt x="19" y="12"/>
                    <a:pt x="19" y="13"/>
                  </a:cubicBezTo>
                  <a:cubicBezTo>
                    <a:pt x="18" y="13"/>
                    <a:pt x="18" y="14"/>
                    <a:pt x="18" y="14"/>
                  </a:cubicBezTo>
                  <a:cubicBezTo>
                    <a:pt x="17" y="15"/>
                    <a:pt x="16" y="15"/>
                    <a:pt x="16" y="16"/>
                  </a:cubicBezTo>
                  <a:cubicBezTo>
                    <a:pt x="15" y="16"/>
                    <a:pt x="16" y="17"/>
                    <a:pt x="15" y="17"/>
                  </a:cubicBezTo>
                  <a:cubicBezTo>
                    <a:pt x="15" y="17"/>
                    <a:pt x="14" y="18"/>
                    <a:pt x="13" y="18"/>
                  </a:cubicBezTo>
                  <a:cubicBezTo>
                    <a:pt x="13" y="18"/>
                    <a:pt x="12" y="18"/>
                    <a:pt x="11" y="18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0" y="20"/>
                    <a:pt x="10" y="21"/>
                    <a:pt x="9" y="22"/>
                  </a:cubicBezTo>
                  <a:cubicBezTo>
                    <a:pt x="8" y="23"/>
                    <a:pt x="8" y="23"/>
                    <a:pt x="6" y="23"/>
                  </a:cubicBezTo>
                  <a:cubicBezTo>
                    <a:pt x="4" y="23"/>
                    <a:pt x="4" y="25"/>
                    <a:pt x="5" y="27"/>
                  </a:cubicBezTo>
                  <a:cubicBezTo>
                    <a:pt x="5" y="29"/>
                    <a:pt x="5" y="31"/>
                    <a:pt x="5" y="34"/>
                  </a:cubicBezTo>
                  <a:cubicBezTo>
                    <a:pt x="5" y="35"/>
                    <a:pt x="5" y="36"/>
                    <a:pt x="4" y="37"/>
                  </a:cubicBezTo>
                  <a:cubicBezTo>
                    <a:pt x="3" y="37"/>
                    <a:pt x="2" y="39"/>
                    <a:pt x="1" y="39"/>
                  </a:cubicBezTo>
                  <a:cubicBezTo>
                    <a:pt x="1" y="40"/>
                    <a:pt x="1" y="40"/>
                    <a:pt x="0" y="40"/>
                  </a:cubicBezTo>
                  <a:cubicBezTo>
                    <a:pt x="1" y="40"/>
                    <a:pt x="2" y="40"/>
                    <a:pt x="3" y="40"/>
                  </a:cubicBezTo>
                  <a:cubicBezTo>
                    <a:pt x="4" y="41"/>
                    <a:pt x="6" y="41"/>
                    <a:pt x="7" y="42"/>
                  </a:cubicBezTo>
                  <a:cubicBezTo>
                    <a:pt x="9" y="43"/>
                    <a:pt x="10" y="45"/>
                    <a:pt x="12" y="46"/>
                  </a:cubicBezTo>
                  <a:cubicBezTo>
                    <a:pt x="14" y="48"/>
                    <a:pt x="16" y="48"/>
                    <a:pt x="18" y="48"/>
                  </a:cubicBezTo>
                  <a:cubicBezTo>
                    <a:pt x="21" y="49"/>
                    <a:pt x="22" y="50"/>
                    <a:pt x="24" y="51"/>
                  </a:cubicBezTo>
                  <a:cubicBezTo>
                    <a:pt x="25" y="52"/>
                    <a:pt x="26" y="53"/>
                    <a:pt x="28" y="53"/>
                  </a:cubicBezTo>
                  <a:cubicBezTo>
                    <a:pt x="29" y="53"/>
                    <a:pt x="30" y="52"/>
                    <a:pt x="31" y="53"/>
                  </a:cubicBezTo>
                  <a:cubicBezTo>
                    <a:pt x="33" y="53"/>
                    <a:pt x="35" y="54"/>
                    <a:pt x="37" y="56"/>
                  </a:cubicBezTo>
                  <a:cubicBezTo>
                    <a:pt x="38" y="57"/>
                    <a:pt x="40" y="61"/>
                    <a:pt x="39" y="62"/>
                  </a:cubicBezTo>
                  <a:cubicBezTo>
                    <a:pt x="39" y="63"/>
                    <a:pt x="41" y="63"/>
                    <a:pt x="42" y="63"/>
                  </a:cubicBezTo>
                  <a:cubicBezTo>
                    <a:pt x="43" y="64"/>
                    <a:pt x="42" y="63"/>
                    <a:pt x="43" y="64"/>
                  </a:cubicBezTo>
                  <a:cubicBezTo>
                    <a:pt x="43" y="65"/>
                    <a:pt x="43" y="66"/>
                    <a:pt x="44" y="66"/>
                  </a:cubicBezTo>
                  <a:cubicBezTo>
                    <a:pt x="44" y="67"/>
                    <a:pt x="44" y="68"/>
                    <a:pt x="44" y="68"/>
                  </a:cubicBezTo>
                  <a:cubicBezTo>
                    <a:pt x="45" y="69"/>
                    <a:pt x="45" y="69"/>
                    <a:pt x="45" y="70"/>
                  </a:cubicBezTo>
                  <a:cubicBezTo>
                    <a:pt x="46" y="70"/>
                    <a:pt x="45" y="72"/>
                    <a:pt x="46" y="72"/>
                  </a:cubicBezTo>
                  <a:cubicBezTo>
                    <a:pt x="47" y="73"/>
                    <a:pt x="48" y="73"/>
                    <a:pt x="49" y="74"/>
                  </a:cubicBezTo>
                  <a:cubicBezTo>
                    <a:pt x="50" y="74"/>
                    <a:pt x="52" y="75"/>
                    <a:pt x="53" y="75"/>
                  </a:cubicBezTo>
                  <a:cubicBezTo>
                    <a:pt x="53" y="74"/>
                    <a:pt x="53" y="74"/>
                    <a:pt x="54" y="74"/>
                  </a:cubicBezTo>
                  <a:cubicBezTo>
                    <a:pt x="54" y="73"/>
                    <a:pt x="55" y="73"/>
                    <a:pt x="55" y="72"/>
                  </a:cubicBezTo>
                  <a:cubicBezTo>
                    <a:pt x="56" y="71"/>
                    <a:pt x="56" y="71"/>
                    <a:pt x="57" y="70"/>
                  </a:cubicBezTo>
                  <a:cubicBezTo>
                    <a:pt x="58" y="69"/>
                    <a:pt x="59" y="69"/>
                    <a:pt x="60" y="68"/>
                  </a:cubicBezTo>
                  <a:cubicBezTo>
                    <a:pt x="61" y="66"/>
                    <a:pt x="60" y="64"/>
                    <a:pt x="60" y="62"/>
                  </a:cubicBezTo>
                  <a:cubicBezTo>
                    <a:pt x="61" y="61"/>
                    <a:pt x="61" y="61"/>
                    <a:pt x="62" y="60"/>
                  </a:cubicBezTo>
                  <a:cubicBezTo>
                    <a:pt x="62" y="60"/>
                    <a:pt x="62" y="59"/>
                    <a:pt x="62" y="59"/>
                  </a:cubicBezTo>
                  <a:cubicBezTo>
                    <a:pt x="63" y="58"/>
                    <a:pt x="64" y="57"/>
                    <a:pt x="64" y="57"/>
                  </a:cubicBezTo>
                  <a:cubicBezTo>
                    <a:pt x="64" y="56"/>
                    <a:pt x="65" y="56"/>
                    <a:pt x="66" y="55"/>
                  </a:cubicBezTo>
                  <a:cubicBezTo>
                    <a:pt x="66" y="55"/>
                    <a:pt x="67" y="54"/>
                    <a:pt x="67" y="54"/>
                  </a:cubicBezTo>
                  <a:cubicBezTo>
                    <a:pt x="68" y="53"/>
                    <a:pt x="69" y="53"/>
                    <a:pt x="70" y="52"/>
                  </a:cubicBezTo>
                  <a:cubicBezTo>
                    <a:pt x="72" y="51"/>
                    <a:pt x="73" y="50"/>
                    <a:pt x="75" y="50"/>
                  </a:cubicBezTo>
                  <a:cubicBezTo>
                    <a:pt x="76" y="50"/>
                    <a:pt x="77" y="49"/>
                    <a:pt x="79" y="49"/>
                  </a:cubicBezTo>
                  <a:cubicBezTo>
                    <a:pt x="80" y="49"/>
                    <a:pt x="80" y="50"/>
                    <a:pt x="81" y="51"/>
                  </a:cubicBezTo>
                  <a:cubicBezTo>
                    <a:pt x="82" y="51"/>
                    <a:pt x="84" y="51"/>
                    <a:pt x="85" y="51"/>
                  </a:cubicBezTo>
                  <a:cubicBezTo>
                    <a:pt x="86" y="51"/>
                    <a:pt x="87" y="50"/>
                    <a:pt x="88" y="50"/>
                  </a:cubicBezTo>
                  <a:cubicBezTo>
                    <a:pt x="89" y="50"/>
                    <a:pt x="90" y="50"/>
                    <a:pt x="91" y="50"/>
                  </a:cubicBezTo>
                  <a:cubicBezTo>
                    <a:pt x="91" y="50"/>
                    <a:pt x="92" y="50"/>
                    <a:pt x="93" y="49"/>
                  </a:cubicBezTo>
                  <a:cubicBezTo>
                    <a:pt x="93" y="49"/>
                    <a:pt x="93" y="48"/>
                    <a:pt x="93" y="48"/>
                  </a:cubicBezTo>
                  <a:cubicBezTo>
                    <a:pt x="94" y="47"/>
                    <a:pt x="94" y="47"/>
                    <a:pt x="95" y="46"/>
                  </a:cubicBezTo>
                  <a:cubicBezTo>
                    <a:pt x="95" y="46"/>
                    <a:pt x="96" y="45"/>
                    <a:pt x="96" y="44"/>
                  </a:cubicBezTo>
                  <a:cubicBezTo>
                    <a:pt x="97" y="43"/>
                    <a:pt x="96" y="41"/>
                    <a:pt x="97" y="40"/>
                  </a:cubicBezTo>
                  <a:cubicBezTo>
                    <a:pt x="97" y="38"/>
                    <a:pt x="98" y="37"/>
                    <a:pt x="99" y="36"/>
                  </a:cubicBezTo>
                  <a:cubicBezTo>
                    <a:pt x="100" y="36"/>
                    <a:pt x="101" y="36"/>
                    <a:pt x="101" y="35"/>
                  </a:cubicBezTo>
                  <a:cubicBezTo>
                    <a:pt x="101" y="35"/>
                    <a:pt x="101" y="34"/>
                    <a:pt x="101" y="34"/>
                  </a:cubicBezTo>
                  <a:cubicBezTo>
                    <a:pt x="101" y="33"/>
                    <a:pt x="102" y="32"/>
                    <a:pt x="103" y="31"/>
                  </a:cubicBezTo>
                  <a:cubicBezTo>
                    <a:pt x="104" y="30"/>
                    <a:pt x="106" y="31"/>
                    <a:pt x="107" y="31"/>
                  </a:cubicBezTo>
                  <a:cubicBezTo>
                    <a:pt x="108" y="32"/>
                    <a:pt x="110" y="32"/>
                    <a:pt x="111" y="32"/>
                  </a:cubicBezTo>
                  <a:cubicBezTo>
                    <a:pt x="112" y="33"/>
                    <a:pt x="113" y="34"/>
                    <a:pt x="114" y="34"/>
                  </a:cubicBezTo>
                  <a:cubicBezTo>
                    <a:pt x="114" y="35"/>
                    <a:pt x="116" y="36"/>
                    <a:pt x="117" y="35"/>
                  </a:cubicBezTo>
                  <a:cubicBezTo>
                    <a:pt x="119" y="34"/>
                    <a:pt x="118" y="33"/>
                    <a:pt x="119" y="32"/>
                  </a:cubicBezTo>
                  <a:cubicBezTo>
                    <a:pt x="121" y="31"/>
                    <a:pt x="123" y="34"/>
                    <a:pt x="126" y="33"/>
                  </a:cubicBezTo>
                  <a:cubicBezTo>
                    <a:pt x="128" y="33"/>
                    <a:pt x="126" y="31"/>
                    <a:pt x="127" y="30"/>
                  </a:cubicBezTo>
                  <a:cubicBezTo>
                    <a:pt x="128" y="30"/>
                    <a:pt x="130" y="30"/>
                    <a:pt x="131" y="30"/>
                  </a:cubicBezTo>
                  <a:cubicBezTo>
                    <a:pt x="133" y="30"/>
                    <a:pt x="133" y="30"/>
                    <a:pt x="134" y="29"/>
                  </a:cubicBezTo>
                  <a:cubicBezTo>
                    <a:pt x="135" y="28"/>
                    <a:pt x="136" y="27"/>
                    <a:pt x="136" y="27"/>
                  </a:cubicBezTo>
                  <a:cubicBezTo>
                    <a:pt x="138" y="26"/>
                    <a:pt x="139" y="26"/>
                    <a:pt x="141" y="26"/>
                  </a:cubicBezTo>
                  <a:cubicBezTo>
                    <a:pt x="142" y="26"/>
                    <a:pt x="142" y="26"/>
                    <a:pt x="143" y="25"/>
                  </a:cubicBezTo>
                  <a:cubicBezTo>
                    <a:pt x="144" y="24"/>
                    <a:pt x="143" y="24"/>
                    <a:pt x="142" y="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B7532DF2-9C69-02F1-5028-7BF5A062F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876" y="4573588"/>
              <a:ext cx="109538" cy="106363"/>
            </a:xfrm>
            <a:custGeom>
              <a:avLst/>
              <a:gdLst>
                <a:gd name="T0" fmla="*/ 104 w 105"/>
                <a:gd name="T1" fmla="*/ 8 h 103"/>
                <a:gd name="T2" fmla="*/ 102 w 105"/>
                <a:gd name="T3" fmla="*/ 6 h 103"/>
                <a:gd name="T4" fmla="*/ 103 w 105"/>
                <a:gd name="T5" fmla="*/ 2 h 103"/>
                <a:gd name="T6" fmla="*/ 102 w 105"/>
                <a:gd name="T7" fmla="*/ 0 h 103"/>
                <a:gd name="T8" fmla="*/ 102 w 105"/>
                <a:gd name="T9" fmla="*/ 0 h 103"/>
                <a:gd name="T10" fmla="*/ 95 w 105"/>
                <a:gd name="T11" fmla="*/ 3 h 103"/>
                <a:gd name="T12" fmla="*/ 88 w 105"/>
                <a:gd name="T13" fmla="*/ 4 h 103"/>
                <a:gd name="T14" fmla="*/ 80 w 105"/>
                <a:gd name="T15" fmla="*/ 6 h 103"/>
                <a:gd name="T16" fmla="*/ 75 w 105"/>
                <a:gd name="T17" fmla="*/ 8 h 103"/>
                <a:gd name="T18" fmla="*/ 68 w 105"/>
                <a:gd name="T19" fmla="*/ 5 h 103"/>
                <a:gd name="T20" fmla="*/ 62 w 105"/>
                <a:gd name="T21" fmla="*/ 8 h 103"/>
                <a:gd name="T22" fmla="*/ 60 w 105"/>
                <a:gd name="T23" fmla="*/ 10 h 103"/>
                <a:gd name="T24" fmla="*/ 57 w 105"/>
                <a:gd name="T25" fmla="*/ 18 h 103"/>
                <a:gd name="T26" fmla="*/ 54 w 105"/>
                <a:gd name="T27" fmla="*/ 22 h 103"/>
                <a:gd name="T28" fmla="*/ 52 w 105"/>
                <a:gd name="T29" fmla="*/ 24 h 103"/>
                <a:gd name="T30" fmla="*/ 46 w 105"/>
                <a:gd name="T31" fmla="*/ 25 h 103"/>
                <a:gd name="T32" fmla="*/ 40 w 105"/>
                <a:gd name="T33" fmla="*/ 23 h 103"/>
                <a:gd name="T34" fmla="*/ 31 w 105"/>
                <a:gd name="T35" fmla="*/ 26 h 103"/>
                <a:gd name="T36" fmla="*/ 27 w 105"/>
                <a:gd name="T37" fmla="*/ 29 h 103"/>
                <a:gd name="T38" fmla="*/ 23 w 105"/>
                <a:gd name="T39" fmla="*/ 33 h 103"/>
                <a:gd name="T40" fmla="*/ 21 w 105"/>
                <a:gd name="T41" fmla="*/ 36 h 103"/>
                <a:gd name="T42" fmla="*/ 18 w 105"/>
                <a:gd name="T43" fmla="*/ 44 h 103"/>
                <a:gd name="T44" fmla="*/ 15 w 105"/>
                <a:gd name="T45" fmla="*/ 48 h 103"/>
                <a:gd name="T46" fmla="*/ 10 w 105"/>
                <a:gd name="T47" fmla="*/ 48 h 103"/>
                <a:gd name="T48" fmla="*/ 6 w 105"/>
                <a:gd name="T49" fmla="*/ 45 h 103"/>
                <a:gd name="T50" fmla="*/ 1 w 105"/>
                <a:gd name="T51" fmla="*/ 46 h 103"/>
                <a:gd name="T52" fmla="*/ 25 w 105"/>
                <a:gd name="T53" fmla="*/ 66 h 103"/>
                <a:gd name="T54" fmla="*/ 44 w 105"/>
                <a:gd name="T55" fmla="*/ 92 h 103"/>
                <a:gd name="T56" fmla="*/ 64 w 105"/>
                <a:gd name="T57" fmla="*/ 88 h 103"/>
                <a:gd name="T58" fmla="*/ 46 w 105"/>
                <a:gd name="T59" fmla="*/ 98 h 103"/>
                <a:gd name="T60" fmla="*/ 51 w 105"/>
                <a:gd name="T61" fmla="*/ 99 h 103"/>
                <a:gd name="T62" fmla="*/ 58 w 105"/>
                <a:gd name="T63" fmla="*/ 97 h 103"/>
                <a:gd name="T64" fmla="*/ 61 w 105"/>
                <a:gd name="T65" fmla="*/ 96 h 103"/>
                <a:gd name="T66" fmla="*/ 69 w 105"/>
                <a:gd name="T67" fmla="*/ 96 h 103"/>
                <a:gd name="T68" fmla="*/ 81 w 105"/>
                <a:gd name="T69" fmla="*/ 99 h 103"/>
                <a:gd name="T70" fmla="*/ 87 w 105"/>
                <a:gd name="T71" fmla="*/ 102 h 103"/>
                <a:gd name="T72" fmla="*/ 91 w 105"/>
                <a:gd name="T73" fmla="*/ 101 h 103"/>
                <a:gd name="T74" fmla="*/ 94 w 105"/>
                <a:gd name="T75" fmla="*/ 98 h 103"/>
                <a:gd name="T76" fmla="*/ 93 w 105"/>
                <a:gd name="T77" fmla="*/ 92 h 103"/>
                <a:gd name="T78" fmla="*/ 92 w 105"/>
                <a:gd name="T79" fmla="*/ 90 h 103"/>
                <a:gd name="T80" fmla="*/ 95 w 105"/>
                <a:gd name="T81" fmla="*/ 83 h 103"/>
                <a:gd name="T82" fmla="*/ 91 w 105"/>
                <a:gd name="T83" fmla="*/ 75 h 103"/>
                <a:gd name="T84" fmla="*/ 92 w 105"/>
                <a:gd name="T85" fmla="*/ 73 h 103"/>
                <a:gd name="T86" fmla="*/ 94 w 105"/>
                <a:gd name="T87" fmla="*/ 68 h 103"/>
                <a:gd name="T88" fmla="*/ 97 w 105"/>
                <a:gd name="T89" fmla="*/ 63 h 103"/>
                <a:gd name="T90" fmla="*/ 97 w 105"/>
                <a:gd name="T91" fmla="*/ 50 h 103"/>
                <a:gd name="T92" fmla="*/ 97 w 105"/>
                <a:gd name="T93" fmla="*/ 34 h 103"/>
                <a:gd name="T94" fmla="*/ 99 w 105"/>
                <a:gd name="T95" fmla="*/ 26 h 103"/>
                <a:gd name="T96" fmla="*/ 103 w 105"/>
                <a:gd name="T97" fmla="*/ 21 h 103"/>
                <a:gd name="T98" fmla="*/ 105 w 105"/>
                <a:gd name="T99" fmla="*/ 1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103">
                  <a:moveTo>
                    <a:pt x="105" y="10"/>
                  </a:moveTo>
                  <a:cubicBezTo>
                    <a:pt x="104" y="10"/>
                    <a:pt x="104" y="9"/>
                    <a:pt x="104" y="8"/>
                  </a:cubicBezTo>
                  <a:cubicBezTo>
                    <a:pt x="104" y="8"/>
                    <a:pt x="103" y="7"/>
                    <a:pt x="103" y="6"/>
                  </a:cubicBezTo>
                  <a:cubicBezTo>
                    <a:pt x="103" y="6"/>
                    <a:pt x="102" y="6"/>
                    <a:pt x="102" y="6"/>
                  </a:cubicBezTo>
                  <a:cubicBezTo>
                    <a:pt x="101" y="5"/>
                    <a:pt x="102" y="4"/>
                    <a:pt x="102" y="4"/>
                  </a:cubicBezTo>
                  <a:cubicBezTo>
                    <a:pt x="103" y="3"/>
                    <a:pt x="104" y="3"/>
                    <a:pt x="103" y="2"/>
                  </a:cubicBezTo>
                  <a:cubicBezTo>
                    <a:pt x="103" y="1"/>
                    <a:pt x="103" y="2"/>
                    <a:pt x="103" y="1"/>
                  </a:cubicBezTo>
                  <a:cubicBezTo>
                    <a:pt x="103" y="1"/>
                    <a:pt x="102" y="1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0" y="0"/>
                    <a:pt x="99" y="0"/>
                    <a:pt x="97" y="1"/>
                  </a:cubicBezTo>
                  <a:cubicBezTo>
                    <a:pt x="97" y="1"/>
                    <a:pt x="96" y="2"/>
                    <a:pt x="95" y="3"/>
                  </a:cubicBezTo>
                  <a:cubicBezTo>
                    <a:pt x="94" y="4"/>
                    <a:pt x="94" y="4"/>
                    <a:pt x="92" y="4"/>
                  </a:cubicBezTo>
                  <a:cubicBezTo>
                    <a:pt x="91" y="4"/>
                    <a:pt x="89" y="4"/>
                    <a:pt x="88" y="4"/>
                  </a:cubicBezTo>
                  <a:cubicBezTo>
                    <a:pt x="87" y="5"/>
                    <a:pt x="89" y="7"/>
                    <a:pt x="87" y="7"/>
                  </a:cubicBezTo>
                  <a:cubicBezTo>
                    <a:pt x="84" y="8"/>
                    <a:pt x="82" y="5"/>
                    <a:pt x="80" y="6"/>
                  </a:cubicBezTo>
                  <a:cubicBezTo>
                    <a:pt x="79" y="7"/>
                    <a:pt x="80" y="8"/>
                    <a:pt x="78" y="9"/>
                  </a:cubicBezTo>
                  <a:cubicBezTo>
                    <a:pt x="77" y="10"/>
                    <a:pt x="75" y="9"/>
                    <a:pt x="75" y="8"/>
                  </a:cubicBezTo>
                  <a:cubicBezTo>
                    <a:pt x="74" y="8"/>
                    <a:pt x="73" y="7"/>
                    <a:pt x="72" y="6"/>
                  </a:cubicBezTo>
                  <a:cubicBezTo>
                    <a:pt x="71" y="6"/>
                    <a:pt x="69" y="6"/>
                    <a:pt x="68" y="5"/>
                  </a:cubicBezTo>
                  <a:cubicBezTo>
                    <a:pt x="67" y="5"/>
                    <a:pt x="65" y="4"/>
                    <a:pt x="64" y="5"/>
                  </a:cubicBezTo>
                  <a:cubicBezTo>
                    <a:pt x="63" y="6"/>
                    <a:pt x="62" y="7"/>
                    <a:pt x="62" y="8"/>
                  </a:cubicBezTo>
                  <a:cubicBezTo>
                    <a:pt x="62" y="8"/>
                    <a:pt x="62" y="9"/>
                    <a:pt x="62" y="9"/>
                  </a:cubicBezTo>
                  <a:cubicBezTo>
                    <a:pt x="62" y="10"/>
                    <a:pt x="61" y="10"/>
                    <a:pt x="60" y="10"/>
                  </a:cubicBezTo>
                  <a:cubicBezTo>
                    <a:pt x="59" y="11"/>
                    <a:pt x="58" y="12"/>
                    <a:pt x="58" y="14"/>
                  </a:cubicBezTo>
                  <a:cubicBezTo>
                    <a:pt x="57" y="15"/>
                    <a:pt x="58" y="17"/>
                    <a:pt x="57" y="18"/>
                  </a:cubicBezTo>
                  <a:cubicBezTo>
                    <a:pt x="57" y="19"/>
                    <a:pt x="56" y="20"/>
                    <a:pt x="56" y="20"/>
                  </a:cubicBezTo>
                  <a:cubicBezTo>
                    <a:pt x="55" y="21"/>
                    <a:pt x="55" y="21"/>
                    <a:pt x="54" y="22"/>
                  </a:cubicBezTo>
                  <a:cubicBezTo>
                    <a:pt x="54" y="22"/>
                    <a:pt x="54" y="23"/>
                    <a:pt x="54" y="23"/>
                  </a:cubicBezTo>
                  <a:cubicBezTo>
                    <a:pt x="53" y="24"/>
                    <a:pt x="52" y="24"/>
                    <a:pt x="52" y="24"/>
                  </a:cubicBezTo>
                  <a:cubicBezTo>
                    <a:pt x="51" y="24"/>
                    <a:pt x="50" y="24"/>
                    <a:pt x="49" y="24"/>
                  </a:cubicBezTo>
                  <a:cubicBezTo>
                    <a:pt x="48" y="24"/>
                    <a:pt x="47" y="25"/>
                    <a:pt x="46" y="25"/>
                  </a:cubicBezTo>
                  <a:cubicBezTo>
                    <a:pt x="45" y="25"/>
                    <a:pt x="43" y="25"/>
                    <a:pt x="42" y="25"/>
                  </a:cubicBezTo>
                  <a:cubicBezTo>
                    <a:pt x="41" y="24"/>
                    <a:pt x="41" y="23"/>
                    <a:pt x="40" y="23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4" y="24"/>
                    <a:pt x="33" y="25"/>
                    <a:pt x="31" y="26"/>
                  </a:cubicBezTo>
                  <a:cubicBezTo>
                    <a:pt x="30" y="27"/>
                    <a:pt x="29" y="27"/>
                    <a:pt x="28" y="28"/>
                  </a:cubicBezTo>
                  <a:cubicBezTo>
                    <a:pt x="28" y="28"/>
                    <a:pt x="27" y="29"/>
                    <a:pt x="27" y="29"/>
                  </a:cubicBezTo>
                  <a:cubicBezTo>
                    <a:pt x="26" y="30"/>
                    <a:pt x="25" y="30"/>
                    <a:pt x="25" y="31"/>
                  </a:cubicBezTo>
                  <a:cubicBezTo>
                    <a:pt x="25" y="31"/>
                    <a:pt x="24" y="32"/>
                    <a:pt x="23" y="33"/>
                  </a:cubicBezTo>
                  <a:cubicBezTo>
                    <a:pt x="23" y="33"/>
                    <a:pt x="23" y="34"/>
                    <a:pt x="23" y="34"/>
                  </a:cubicBezTo>
                  <a:cubicBezTo>
                    <a:pt x="22" y="35"/>
                    <a:pt x="22" y="35"/>
                    <a:pt x="21" y="36"/>
                  </a:cubicBezTo>
                  <a:cubicBezTo>
                    <a:pt x="21" y="38"/>
                    <a:pt x="22" y="40"/>
                    <a:pt x="21" y="42"/>
                  </a:cubicBezTo>
                  <a:cubicBezTo>
                    <a:pt x="20" y="43"/>
                    <a:pt x="19" y="43"/>
                    <a:pt x="18" y="44"/>
                  </a:cubicBezTo>
                  <a:cubicBezTo>
                    <a:pt x="17" y="45"/>
                    <a:pt x="17" y="45"/>
                    <a:pt x="16" y="46"/>
                  </a:cubicBezTo>
                  <a:cubicBezTo>
                    <a:pt x="16" y="47"/>
                    <a:pt x="15" y="47"/>
                    <a:pt x="15" y="48"/>
                  </a:cubicBezTo>
                  <a:cubicBezTo>
                    <a:pt x="14" y="48"/>
                    <a:pt x="14" y="48"/>
                    <a:pt x="14" y="49"/>
                  </a:cubicBezTo>
                  <a:cubicBezTo>
                    <a:pt x="13" y="49"/>
                    <a:pt x="11" y="48"/>
                    <a:pt x="10" y="48"/>
                  </a:cubicBezTo>
                  <a:cubicBezTo>
                    <a:pt x="9" y="47"/>
                    <a:pt x="8" y="47"/>
                    <a:pt x="7" y="46"/>
                  </a:cubicBezTo>
                  <a:cubicBezTo>
                    <a:pt x="7" y="46"/>
                    <a:pt x="7" y="45"/>
                    <a:pt x="6" y="45"/>
                  </a:cubicBezTo>
                  <a:cubicBezTo>
                    <a:pt x="6" y="45"/>
                    <a:pt x="6" y="45"/>
                    <a:pt x="5" y="45"/>
                  </a:cubicBezTo>
                  <a:cubicBezTo>
                    <a:pt x="4" y="46"/>
                    <a:pt x="3" y="46"/>
                    <a:pt x="1" y="46"/>
                  </a:cubicBezTo>
                  <a:cubicBezTo>
                    <a:pt x="0" y="46"/>
                    <a:pt x="2" y="48"/>
                    <a:pt x="3" y="49"/>
                  </a:cubicBezTo>
                  <a:cubicBezTo>
                    <a:pt x="3" y="50"/>
                    <a:pt x="25" y="66"/>
                    <a:pt x="25" y="66"/>
                  </a:cubicBezTo>
                  <a:cubicBezTo>
                    <a:pt x="33" y="62"/>
                    <a:pt x="33" y="70"/>
                    <a:pt x="27" y="69"/>
                  </a:cubicBezTo>
                  <a:cubicBezTo>
                    <a:pt x="25" y="67"/>
                    <a:pt x="45" y="92"/>
                    <a:pt x="44" y="92"/>
                  </a:cubicBezTo>
                  <a:cubicBezTo>
                    <a:pt x="48" y="91"/>
                    <a:pt x="46" y="89"/>
                    <a:pt x="47" y="88"/>
                  </a:cubicBezTo>
                  <a:cubicBezTo>
                    <a:pt x="47" y="88"/>
                    <a:pt x="47" y="49"/>
                    <a:pt x="64" y="88"/>
                  </a:cubicBezTo>
                  <a:cubicBezTo>
                    <a:pt x="65" y="89"/>
                    <a:pt x="65" y="96"/>
                    <a:pt x="49" y="98"/>
                  </a:cubicBezTo>
                  <a:cubicBezTo>
                    <a:pt x="47" y="95"/>
                    <a:pt x="42" y="92"/>
                    <a:pt x="46" y="98"/>
                  </a:cubicBezTo>
                  <a:cubicBezTo>
                    <a:pt x="47" y="99"/>
                    <a:pt x="48" y="100"/>
                    <a:pt x="49" y="100"/>
                  </a:cubicBezTo>
                  <a:cubicBezTo>
                    <a:pt x="50" y="100"/>
                    <a:pt x="50" y="100"/>
                    <a:pt x="51" y="99"/>
                  </a:cubicBezTo>
                  <a:cubicBezTo>
                    <a:pt x="52" y="99"/>
                    <a:pt x="54" y="99"/>
                    <a:pt x="55" y="98"/>
                  </a:cubicBezTo>
                  <a:cubicBezTo>
                    <a:pt x="56" y="98"/>
                    <a:pt x="57" y="97"/>
                    <a:pt x="58" y="97"/>
                  </a:cubicBezTo>
                  <a:cubicBezTo>
                    <a:pt x="58" y="97"/>
                    <a:pt x="58" y="97"/>
                    <a:pt x="59" y="97"/>
                  </a:cubicBezTo>
                  <a:cubicBezTo>
                    <a:pt x="59" y="97"/>
                    <a:pt x="60" y="97"/>
                    <a:pt x="61" y="96"/>
                  </a:cubicBezTo>
                  <a:cubicBezTo>
                    <a:pt x="62" y="96"/>
                    <a:pt x="63" y="97"/>
                    <a:pt x="64" y="97"/>
                  </a:cubicBezTo>
                  <a:cubicBezTo>
                    <a:pt x="65" y="97"/>
                    <a:pt x="68" y="96"/>
                    <a:pt x="69" y="96"/>
                  </a:cubicBezTo>
                  <a:cubicBezTo>
                    <a:pt x="70" y="96"/>
                    <a:pt x="77" y="96"/>
                    <a:pt x="79" y="97"/>
                  </a:cubicBezTo>
                  <a:cubicBezTo>
                    <a:pt x="80" y="97"/>
                    <a:pt x="80" y="98"/>
                    <a:pt x="81" y="99"/>
                  </a:cubicBezTo>
                  <a:cubicBezTo>
                    <a:pt x="82" y="99"/>
                    <a:pt x="83" y="99"/>
                    <a:pt x="83" y="100"/>
                  </a:cubicBezTo>
                  <a:cubicBezTo>
                    <a:pt x="84" y="100"/>
                    <a:pt x="86" y="101"/>
                    <a:pt x="87" y="102"/>
                  </a:cubicBezTo>
                  <a:cubicBezTo>
                    <a:pt x="87" y="102"/>
                    <a:pt x="88" y="103"/>
                    <a:pt x="89" y="103"/>
                  </a:cubicBezTo>
                  <a:cubicBezTo>
                    <a:pt x="90" y="102"/>
                    <a:pt x="91" y="102"/>
                    <a:pt x="91" y="101"/>
                  </a:cubicBezTo>
                  <a:cubicBezTo>
                    <a:pt x="92" y="101"/>
                    <a:pt x="93" y="101"/>
                    <a:pt x="93" y="101"/>
                  </a:cubicBezTo>
                  <a:cubicBezTo>
                    <a:pt x="94" y="100"/>
                    <a:pt x="94" y="99"/>
                    <a:pt x="94" y="98"/>
                  </a:cubicBezTo>
                  <a:cubicBezTo>
                    <a:pt x="94" y="98"/>
                    <a:pt x="94" y="97"/>
                    <a:pt x="94" y="96"/>
                  </a:cubicBezTo>
                  <a:cubicBezTo>
                    <a:pt x="94" y="95"/>
                    <a:pt x="93" y="94"/>
                    <a:pt x="93" y="92"/>
                  </a:cubicBezTo>
                  <a:cubicBezTo>
                    <a:pt x="93" y="92"/>
                    <a:pt x="93" y="91"/>
                    <a:pt x="92" y="9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92" y="89"/>
                    <a:pt x="91" y="87"/>
                    <a:pt x="92" y="86"/>
                  </a:cubicBezTo>
                  <a:cubicBezTo>
                    <a:pt x="93" y="85"/>
                    <a:pt x="94" y="85"/>
                    <a:pt x="95" y="83"/>
                  </a:cubicBezTo>
                  <a:cubicBezTo>
                    <a:pt x="95" y="82"/>
                    <a:pt x="94" y="80"/>
                    <a:pt x="93" y="79"/>
                  </a:cubicBezTo>
                  <a:cubicBezTo>
                    <a:pt x="92" y="78"/>
                    <a:pt x="91" y="77"/>
                    <a:pt x="91" y="75"/>
                  </a:cubicBezTo>
                  <a:cubicBezTo>
                    <a:pt x="91" y="75"/>
                    <a:pt x="91" y="75"/>
                    <a:pt x="91" y="74"/>
                  </a:cubicBezTo>
                  <a:cubicBezTo>
                    <a:pt x="91" y="74"/>
                    <a:pt x="91" y="74"/>
                    <a:pt x="92" y="73"/>
                  </a:cubicBezTo>
                  <a:cubicBezTo>
                    <a:pt x="92" y="73"/>
                    <a:pt x="92" y="72"/>
                    <a:pt x="92" y="72"/>
                  </a:cubicBezTo>
                  <a:cubicBezTo>
                    <a:pt x="92" y="70"/>
                    <a:pt x="93" y="69"/>
                    <a:pt x="94" y="68"/>
                  </a:cubicBezTo>
                  <a:cubicBezTo>
                    <a:pt x="95" y="67"/>
                    <a:pt x="96" y="66"/>
                    <a:pt x="96" y="65"/>
                  </a:cubicBezTo>
                  <a:cubicBezTo>
                    <a:pt x="96" y="64"/>
                    <a:pt x="97" y="63"/>
                    <a:pt x="97" y="63"/>
                  </a:cubicBezTo>
                  <a:cubicBezTo>
                    <a:pt x="97" y="62"/>
                    <a:pt x="98" y="61"/>
                    <a:pt x="98" y="61"/>
                  </a:cubicBezTo>
                  <a:cubicBezTo>
                    <a:pt x="99" y="58"/>
                    <a:pt x="97" y="52"/>
                    <a:pt x="97" y="50"/>
                  </a:cubicBezTo>
                  <a:cubicBezTo>
                    <a:pt x="97" y="49"/>
                    <a:pt x="96" y="43"/>
                    <a:pt x="96" y="41"/>
                  </a:cubicBezTo>
                  <a:cubicBezTo>
                    <a:pt x="96" y="39"/>
                    <a:pt x="97" y="36"/>
                    <a:pt x="97" y="34"/>
                  </a:cubicBezTo>
                  <a:cubicBezTo>
                    <a:pt x="97" y="32"/>
                    <a:pt x="98" y="31"/>
                    <a:pt x="98" y="30"/>
                  </a:cubicBezTo>
                  <a:cubicBezTo>
                    <a:pt x="99" y="28"/>
                    <a:pt x="99" y="27"/>
                    <a:pt x="99" y="26"/>
                  </a:cubicBezTo>
                  <a:cubicBezTo>
                    <a:pt x="100" y="25"/>
                    <a:pt x="101" y="24"/>
                    <a:pt x="102" y="23"/>
                  </a:cubicBezTo>
                  <a:cubicBezTo>
                    <a:pt x="102" y="22"/>
                    <a:pt x="102" y="22"/>
                    <a:pt x="103" y="21"/>
                  </a:cubicBezTo>
                  <a:cubicBezTo>
                    <a:pt x="103" y="20"/>
                    <a:pt x="103" y="19"/>
                    <a:pt x="104" y="19"/>
                  </a:cubicBezTo>
                  <a:cubicBezTo>
                    <a:pt x="104" y="17"/>
                    <a:pt x="105" y="16"/>
                    <a:pt x="105" y="14"/>
                  </a:cubicBezTo>
                  <a:cubicBezTo>
                    <a:pt x="105" y="13"/>
                    <a:pt x="105" y="12"/>
                    <a:pt x="105" y="1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A0904530-47B4-7402-4F06-724A7A34D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276" y="4789488"/>
              <a:ext cx="68263" cy="87313"/>
            </a:xfrm>
            <a:custGeom>
              <a:avLst/>
              <a:gdLst>
                <a:gd name="T0" fmla="*/ 65 w 67"/>
                <a:gd name="T1" fmla="*/ 27 h 85"/>
                <a:gd name="T2" fmla="*/ 63 w 67"/>
                <a:gd name="T3" fmla="*/ 23 h 85"/>
                <a:gd name="T4" fmla="*/ 61 w 67"/>
                <a:gd name="T5" fmla="*/ 27 h 85"/>
                <a:gd name="T6" fmla="*/ 58 w 67"/>
                <a:gd name="T7" fmla="*/ 26 h 85"/>
                <a:gd name="T8" fmla="*/ 55 w 67"/>
                <a:gd name="T9" fmla="*/ 19 h 85"/>
                <a:gd name="T10" fmla="*/ 52 w 67"/>
                <a:gd name="T11" fmla="*/ 16 h 85"/>
                <a:gd name="T12" fmla="*/ 49 w 67"/>
                <a:gd name="T13" fmla="*/ 13 h 85"/>
                <a:gd name="T14" fmla="*/ 45 w 67"/>
                <a:gd name="T15" fmla="*/ 11 h 85"/>
                <a:gd name="T16" fmla="*/ 42 w 67"/>
                <a:gd name="T17" fmla="*/ 9 h 85"/>
                <a:gd name="T18" fmla="*/ 33 w 67"/>
                <a:gd name="T19" fmla="*/ 4 h 85"/>
                <a:gd name="T20" fmla="*/ 29 w 67"/>
                <a:gd name="T21" fmla="*/ 2 h 85"/>
                <a:gd name="T22" fmla="*/ 23 w 67"/>
                <a:gd name="T23" fmla="*/ 0 h 85"/>
                <a:gd name="T24" fmla="*/ 16 w 67"/>
                <a:gd name="T25" fmla="*/ 3 h 85"/>
                <a:gd name="T26" fmla="*/ 5 w 67"/>
                <a:gd name="T27" fmla="*/ 8 h 85"/>
                <a:gd name="T28" fmla="*/ 3 w 67"/>
                <a:gd name="T29" fmla="*/ 10 h 85"/>
                <a:gd name="T30" fmla="*/ 2 w 67"/>
                <a:gd name="T31" fmla="*/ 17 h 85"/>
                <a:gd name="T32" fmla="*/ 1 w 67"/>
                <a:gd name="T33" fmla="*/ 26 h 85"/>
                <a:gd name="T34" fmla="*/ 2 w 67"/>
                <a:gd name="T35" fmla="*/ 28 h 85"/>
                <a:gd name="T36" fmla="*/ 4 w 67"/>
                <a:gd name="T37" fmla="*/ 36 h 85"/>
                <a:gd name="T38" fmla="*/ 9 w 67"/>
                <a:gd name="T39" fmla="*/ 45 h 85"/>
                <a:gd name="T40" fmla="*/ 11 w 67"/>
                <a:gd name="T41" fmla="*/ 52 h 85"/>
                <a:gd name="T42" fmla="*/ 9 w 67"/>
                <a:gd name="T43" fmla="*/ 56 h 85"/>
                <a:gd name="T44" fmla="*/ 11 w 67"/>
                <a:gd name="T45" fmla="*/ 59 h 85"/>
                <a:gd name="T46" fmla="*/ 10 w 67"/>
                <a:gd name="T47" fmla="*/ 62 h 85"/>
                <a:gd name="T48" fmla="*/ 9 w 67"/>
                <a:gd name="T49" fmla="*/ 66 h 85"/>
                <a:gd name="T50" fmla="*/ 4 w 67"/>
                <a:gd name="T51" fmla="*/ 71 h 85"/>
                <a:gd name="T52" fmla="*/ 3 w 67"/>
                <a:gd name="T53" fmla="*/ 73 h 85"/>
                <a:gd name="T54" fmla="*/ 0 w 67"/>
                <a:gd name="T55" fmla="*/ 80 h 85"/>
                <a:gd name="T56" fmla="*/ 2 w 67"/>
                <a:gd name="T57" fmla="*/ 82 h 85"/>
                <a:gd name="T58" fmla="*/ 11 w 67"/>
                <a:gd name="T59" fmla="*/ 84 h 85"/>
                <a:gd name="T60" fmla="*/ 13 w 67"/>
                <a:gd name="T61" fmla="*/ 81 h 85"/>
                <a:gd name="T62" fmla="*/ 19 w 67"/>
                <a:gd name="T63" fmla="*/ 78 h 85"/>
                <a:gd name="T64" fmla="*/ 26 w 67"/>
                <a:gd name="T65" fmla="*/ 82 h 85"/>
                <a:gd name="T66" fmla="*/ 34 w 67"/>
                <a:gd name="T67" fmla="*/ 82 h 85"/>
                <a:gd name="T68" fmla="*/ 39 w 67"/>
                <a:gd name="T69" fmla="*/ 82 h 85"/>
                <a:gd name="T70" fmla="*/ 44 w 67"/>
                <a:gd name="T71" fmla="*/ 76 h 85"/>
                <a:gd name="T72" fmla="*/ 47 w 67"/>
                <a:gd name="T73" fmla="*/ 70 h 85"/>
                <a:gd name="T74" fmla="*/ 48 w 67"/>
                <a:gd name="T75" fmla="*/ 65 h 85"/>
                <a:gd name="T76" fmla="*/ 50 w 67"/>
                <a:gd name="T77" fmla="*/ 62 h 85"/>
                <a:gd name="T78" fmla="*/ 50 w 67"/>
                <a:gd name="T79" fmla="*/ 58 h 85"/>
                <a:gd name="T80" fmla="*/ 55 w 67"/>
                <a:gd name="T81" fmla="*/ 52 h 85"/>
                <a:gd name="T82" fmla="*/ 59 w 67"/>
                <a:gd name="T83" fmla="*/ 48 h 85"/>
                <a:gd name="T84" fmla="*/ 61 w 67"/>
                <a:gd name="T85" fmla="*/ 45 h 85"/>
                <a:gd name="T86" fmla="*/ 63 w 67"/>
                <a:gd name="T87" fmla="*/ 42 h 85"/>
                <a:gd name="T88" fmla="*/ 66 w 67"/>
                <a:gd name="T89" fmla="*/ 3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" h="85">
                  <a:moveTo>
                    <a:pt x="66" y="32"/>
                  </a:moveTo>
                  <a:cubicBezTo>
                    <a:pt x="66" y="30"/>
                    <a:pt x="65" y="29"/>
                    <a:pt x="65" y="27"/>
                  </a:cubicBezTo>
                  <a:cubicBezTo>
                    <a:pt x="64" y="26"/>
                    <a:pt x="64" y="25"/>
                    <a:pt x="64" y="24"/>
                  </a:cubicBezTo>
                  <a:cubicBezTo>
                    <a:pt x="64" y="24"/>
                    <a:pt x="63" y="23"/>
                    <a:pt x="63" y="23"/>
                  </a:cubicBezTo>
                  <a:cubicBezTo>
                    <a:pt x="62" y="23"/>
                    <a:pt x="62" y="23"/>
                    <a:pt x="61" y="24"/>
                  </a:cubicBezTo>
                  <a:cubicBezTo>
                    <a:pt x="61" y="25"/>
                    <a:pt x="61" y="26"/>
                    <a:pt x="61" y="27"/>
                  </a:cubicBezTo>
                  <a:cubicBezTo>
                    <a:pt x="61" y="28"/>
                    <a:pt x="60" y="29"/>
                    <a:pt x="59" y="30"/>
                  </a:cubicBezTo>
                  <a:cubicBezTo>
                    <a:pt x="58" y="29"/>
                    <a:pt x="58" y="27"/>
                    <a:pt x="58" y="26"/>
                  </a:cubicBezTo>
                  <a:cubicBezTo>
                    <a:pt x="58" y="25"/>
                    <a:pt x="58" y="23"/>
                    <a:pt x="57" y="22"/>
                  </a:cubicBezTo>
                  <a:cubicBezTo>
                    <a:pt x="56" y="21"/>
                    <a:pt x="56" y="20"/>
                    <a:pt x="55" y="19"/>
                  </a:cubicBezTo>
                  <a:cubicBezTo>
                    <a:pt x="54" y="18"/>
                    <a:pt x="54" y="17"/>
                    <a:pt x="54" y="17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5"/>
                    <a:pt x="51" y="15"/>
                    <a:pt x="51" y="15"/>
                  </a:cubicBezTo>
                  <a:cubicBezTo>
                    <a:pt x="50" y="14"/>
                    <a:pt x="50" y="13"/>
                    <a:pt x="49" y="13"/>
                  </a:cubicBezTo>
                  <a:cubicBezTo>
                    <a:pt x="48" y="12"/>
                    <a:pt x="47" y="12"/>
                    <a:pt x="46" y="11"/>
                  </a:cubicBezTo>
                  <a:cubicBezTo>
                    <a:pt x="46" y="11"/>
                    <a:pt x="46" y="11"/>
                    <a:pt x="45" y="11"/>
                  </a:cubicBezTo>
                  <a:cubicBezTo>
                    <a:pt x="45" y="10"/>
                    <a:pt x="44" y="10"/>
                    <a:pt x="44" y="10"/>
                  </a:cubicBezTo>
                  <a:cubicBezTo>
                    <a:pt x="43" y="10"/>
                    <a:pt x="43" y="9"/>
                    <a:pt x="42" y="9"/>
                  </a:cubicBezTo>
                  <a:cubicBezTo>
                    <a:pt x="40" y="8"/>
                    <a:pt x="38" y="7"/>
                    <a:pt x="37" y="6"/>
                  </a:cubicBezTo>
                  <a:cubicBezTo>
                    <a:pt x="36" y="5"/>
                    <a:pt x="34" y="4"/>
                    <a:pt x="33" y="4"/>
                  </a:cubicBezTo>
                  <a:cubicBezTo>
                    <a:pt x="32" y="3"/>
                    <a:pt x="32" y="3"/>
                    <a:pt x="31" y="3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28" y="2"/>
                    <a:pt x="27" y="1"/>
                    <a:pt x="26" y="1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2" y="0"/>
                    <a:pt x="21" y="1"/>
                    <a:pt x="20" y="2"/>
                  </a:cubicBezTo>
                  <a:cubicBezTo>
                    <a:pt x="19" y="2"/>
                    <a:pt x="17" y="3"/>
                    <a:pt x="16" y="3"/>
                  </a:cubicBezTo>
                  <a:cubicBezTo>
                    <a:pt x="13" y="5"/>
                    <a:pt x="10" y="5"/>
                    <a:pt x="8" y="7"/>
                  </a:cubicBezTo>
                  <a:cubicBezTo>
                    <a:pt x="7" y="7"/>
                    <a:pt x="6" y="8"/>
                    <a:pt x="5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4" y="9"/>
                    <a:pt x="3" y="10"/>
                  </a:cubicBezTo>
                  <a:cubicBezTo>
                    <a:pt x="2" y="11"/>
                    <a:pt x="2" y="12"/>
                    <a:pt x="2" y="14"/>
                  </a:cubicBezTo>
                  <a:cubicBezTo>
                    <a:pt x="2" y="15"/>
                    <a:pt x="2" y="16"/>
                    <a:pt x="2" y="17"/>
                  </a:cubicBezTo>
                  <a:cubicBezTo>
                    <a:pt x="2" y="18"/>
                    <a:pt x="2" y="18"/>
                    <a:pt x="1" y="19"/>
                  </a:cubicBezTo>
                  <a:cubicBezTo>
                    <a:pt x="0" y="21"/>
                    <a:pt x="1" y="24"/>
                    <a:pt x="1" y="26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9"/>
                    <a:pt x="2" y="30"/>
                    <a:pt x="2" y="31"/>
                  </a:cubicBezTo>
                  <a:cubicBezTo>
                    <a:pt x="3" y="33"/>
                    <a:pt x="4" y="34"/>
                    <a:pt x="4" y="36"/>
                  </a:cubicBezTo>
                  <a:cubicBezTo>
                    <a:pt x="4" y="37"/>
                    <a:pt x="5" y="39"/>
                    <a:pt x="6" y="41"/>
                  </a:cubicBezTo>
                  <a:cubicBezTo>
                    <a:pt x="7" y="42"/>
                    <a:pt x="8" y="44"/>
                    <a:pt x="9" y="45"/>
                  </a:cubicBezTo>
                  <a:cubicBezTo>
                    <a:pt x="10" y="47"/>
                    <a:pt x="12" y="48"/>
                    <a:pt x="12" y="50"/>
                  </a:cubicBezTo>
                  <a:cubicBezTo>
                    <a:pt x="12" y="52"/>
                    <a:pt x="12" y="52"/>
                    <a:pt x="11" y="52"/>
                  </a:cubicBezTo>
                  <a:cubicBezTo>
                    <a:pt x="11" y="53"/>
                    <a:pt x="10" y="53"/>
                    <a:pt x="10" y="54"/>
                  </a:cubicBezTo>
                  <a:cubicBezTo>
                    <a:pt x="9" y="55"/>
                    <a:pt x="9" y="55"/>
                    <a:pt x="9" y="56"/>
                  </a:cubicBezTo>
                  <a:cubicBezTo>
                    <a:pt x="9" y="57"/>
                    <a:pt x="10" y="58"/>
                    <a:pt x="10" y="58"/>
                  </a:cubicBezTo>
                  <a:cubicBezTo>
                    <a:pt x="11" y="59"/>
                    <a:pt x="11" y="58"/>
                    <a:pt x="11" y="59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1" y="61"/>
                    <a:pt x="11" y="61"/>
                    <a:pt x="10" y="62"/>
                  </a:cubicBezTo>
                  <a:cubicBezTo>
                    <a:pt x="10" y="63"/>
                    <a:pt x="9" y="63"/>
                    <a:pt x="9" y="64"/>
                  </a:cubicBezTo>
                  <a:cubicBezTo>
                    <a:pt x="9" y="65"/>
                    <a:pt x="9" y="66"/>
                    <a:pt x="9" y="66"/>
                  </a:cubicBezTo>
                  <a:cubicBezTo>
                    <a:pt x="8" y="67"/>
                    <a:pt x="7" y="68"/>
                    <a:pt x="6" y="69"/>
                  </a:cubicBezTo>
                  <a:cubicBezTo>
                    <a:pt x="6" y="69"/>
                    <a:pt x="5" y="70"/>
                    <a:pt x="4" y="71"/>
                  </a:cubicBezTo>
                  <a:cubicBezTo>
                    <a:pt x="4" y="71"/>
                    <a:pt x="4" y="72"/>
                    <a:pt x="4" y="72"/>
                  </a:cubicBezTo>
                  <a:cubicBezTo>
                    <a:pt x="4" y="73"/>
                    <a:pt x="4" y="73"/>
                    <a:pt x="3" y="73"/>
                  </a:cubicBezTo>
                  <a:cubicBezTo>
                    <a:pt x="2" y="74"/>
                    <a:pt x="3" y="76"/>
                    <a:pt x="2" y="76"/>
                  </a:cubicBezTo>
                  <a:cubicBezTo>
                    <a:pt x="2" y="77"/>
                    <a:pt x="1" y="79"/>
                    <a:pt x="0" y="80"/>
                  </a:cubicBezTo>
                  <a:cubicBezTo>
                    <a:pt x="0" y="80"/>
                    <a:pt x="1" y="80"/>
                    <a:pt x="1" y="80"/>
                  </a:cubicBezTo>
                  <a:cubicBezTo>
                    <a:pt x="1" y="81"/>
                    <a:pt x="1" y="81"/>
                    <a:pt x="2" y="82"/>
                  </a:cubicBezTo>
                  <a:cubicBezTo>
                    <a:pt x="3" y="83"/>
                    <a:pt x="5" y="83"/>
                    <a:pt x="6" y="84"/>
                  </a:cubicBezTo>
                  <a:cubicBezTo>
                    <a:pt x="7" y="84"/>
                    <a:pt x="9" y="85"/>
                    <a:pt x="11" y="84"/>
                  </a:cubicBezTo>
                  <a:cubicBezTo>
                    <a:pt x="11" y="84"/>
                    <a:pt x="11" y="83"/>
                    <a:pt x="12" y="83"/>
                  </a:cubicBezTo>
                  <a:cubicBezTo>
                    <a:pt x="13" y="83"/>
                    <a:pt x="13" y="82"/>
                    <a:pt x="13" y="81"/>
                  </a:cubicBezTo>
                  <a:cubicBezTo>
                    <a:pt x="14" y="79"/>
                    <a:pt x="14" y="78"/>
                    <a:pt x="16" y="78"/>
                  </a:cubicBezTo>
                  <a:cubicBezTo>
                    <a:pt x="17" y="78"/>
                    <a:pt x="18" y="78"/>
                    <a:pt x="19" y="78"/>
                  </a:cubicBezTo>
                  <a:cubicBezTo>
                    <a:pt x="20" y="78"/>
                    <a:pt x="20" y="79"/>
                    <a:pt x="21" y="79"/>
                  </a:cubicBezTo>
                  <a:cubicBezTo>
                    <a:pt x="23" y="80"/>
                    <a:pt x="25" y="81"/>
                    <a:pt x="26" y="82"/>
                  </a:cubicBezTo>
                  <a:cubicBezTo>
                    <a:pt x="28" y="82"/>
                    <a:pt x="29" y="82"/>
                    <a:pt x="30" y="82"/>
                  </a:cubicBezTo>
                  <a:cubicBezTo>
                    <a:pt x="32" y="81"/>
                    <a:pt x="33" y="82"/>
                    <a:pt x="34" y="82"/>
                  </a:cubicBezTo>
                  <a:cubicBezTo>
                    <a:pt x="35" y="82"/>
                    <a:pt x="36" y="82"/>
                    <a:pt x="37" y="82"/>
                  </a:cubicBezTo>
                  <a:cubicBezTo>
                    <a:pt x="38" y="82"/>
                    <a:pt x="38" y="82"/>
                    <a:pt x="39" y="82"/>
                  </a:cubicBezTo>
                  <a:cubicBezTo>
                    <a:pt x="41" y="81"/>
                    <a:pt x="41" y="80"/>
                    <a:pt x="42" y="78"/>
                  </a:cubicBezTo>
                  <a:cubicBezTo>
                    <a:pt x="43" y="78"/>
                    <a:pt x="43" y="77"/>
                    <a:pt x="44" y="76"/>
                  </a:cubicBezTo>
                  <a:cubicBezTo>
                    <a:pt x="44" y="75"/>
                    <a:pt x="45" y="75"/>
                    <a:pt x="46" y="74"/>
                  </a:cubicBezTo>
                  <a:cubicBezTo>
                    <a:pt x="47" y="73"/>
                    <a:pt x="47" y="72"/>
                    <a:pt x="47" y="70"/>
                  </a:cubicBezTo>
                  <a:cubicBezTo>
                    <a:pt x="47" y="69"/>
                    <a:pt x="47" y="68"/>
                    <a:pt x="47" y="66"/>
                  </a:cubicBezTo>
                  <a:cubicBezTo>
                    <a:pt x="47" y="66"/>
                    <a:pt x="48" y="65"/>
                    <a:pt x="48" y="65"/>
                  </a:cubicBezTo>
                  <a:cubicBezTo>
                    <a:pt x="49" y="64"/>
                    <a:pt x="49" y="64"/>
                    <a:pt x="49" y="64"/>
                  </a:cubicBezTo>
                  <a:cubicBezTo>
                    <a:pt x="50" y="63"/>
                    <a:pt x="50" y="62"/>
                    <a:pt x="50" y="62"/>
                  </a:cubicBezTo>
                  <a:cubicBezTo>
                    <a:pt x="50" y="61"/>
                    <a:pt x="50" y="60"/>
                    <a:pt x="50" y="60"/>
                  </a:cubicBezTo>
                  <a:cubicBezTo>
                    <a:pt x="50" y="59"/>
                    <a:pt x="50" y="59"/>
                    <a:pt x="50" y="58"/>
                  </a:cubicBezTo>
                  <a:cubicBezTo>
                    <a:pt x="51" y="57"/>
                    <a:pt x="51" y="57"/>
                    <a:pt x="52" y="56"/>
                  </a:cubicBezTo>
                  <a:cubicBezTo>
                    <a:pt x="53" y="54"/>
                    <a:pt x="54" y="53"/>
                    <a:pt x="55" y="52"/>
                  </a:cubicBezTo>
                  <a:cubicBezTo>
                    <a:pt x="56" y="51"/>
                    <a:pt x="57" y="50"/>
                    <a:pt x="58" y="49"/>
                  </a:cubicBezTo>
                  <a:cubicBezTo>
                    <a:pt x="58" y="48"/>
                    <a:pt x="59" y="48"/>
                    <a:pt x="59" y="48"/>
                  </a:cubicBezTo>
                  <a:cubicBezTo>
                    <a:pt x="59" y="48"/>
                    <a:pt x="59" y="47"/>
                    <a:pt x="59" y="47"/>
                  </a:cubicBezTo>
                  <a:cubicBezTo>
                    <a:pt x="60" y="47"/>
                    <a:pt x="60" y="46"/>
                    <a:pt x="61" y="45"/>
                  </a:cubicBezTo>
                  <a:cubicBezTo>
                    <a:pt x="61" y="45"/>
                    <a:pt x="61" y="45"/>
                    <a:pt x="62" y="44"/>
                  </a:cubicBezTo>
                  <a:cubicBezTo>
                    <a:pt x="63" y="44"/>
                    <a:pt x="63" y="43"/>
                    <a:pt x="63" y="42"/>
                  </a:cubicBezTo>
                  <a:cubicBezTo>
                    <a:pt x="64" y="41"/>
                    <a:pt x="65" y="40"/>
                    <a:pt x="65" y="39"/>
                  </a:cubicBezTo>
                  <a:cubicBezTo>
                    <a:pt x="67" y="37"/>
                    <a:pt x="66" y="34"/>
                    <a:pt x="66" y="3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0CBA0A64-3A3F-AA98-35DF-5886C52DC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676" y="4632326"/>
              <a:ext cx="301625" cy="403225"/>
            </a:xfrm>
            <a:custGeom>
              <a:avLst/>
              <a:gdLst>
                <a:gd name="T0" fmla="*/ 282 w 291"/>
                <a:gd name="T1" fmla="*/ 229 h 390"/>
                <a:gd name="T2" fmla="*/ 279 w 291"/>
                <a:gd name="T3" fmla="*/ 205 h 390"/>
                <a:gd name="T4" fmla="*/ 274 w 291"/>
                <a:gd name="T5" fmla="*/ 195 h 390"/>
                <a:gd name="T6" fmla="*/ 270 w 291"/>
                <a:gd name="T7" fmla="*/ 185 h 390"/>
                <a:gd name="T8" fmla="*/ 273 w 291"/>
                <a:gd name="T9" fmla="*/ 156 h 390"/>
                <a:gd name="T10" fmla="*/ 273 w 291"/>
                <a:gd name="T11" fmla="*/ 137 h 390"/>
                <a:gd name="T12" fmla="*/ 235 w 291"/>
                <a:gd name="T13" fmla="*/ 140 h 390"/>
                <a:gd name="T14" fmla="*/ 169 w 291"/>
                <a:gd name="T15" fmla="*/ 118 h 390"/>
                <a:gd name="T16" fmla="*/ 159 w 291"/>
                <a:gd name="T17" fmla="*/ 106 h 390"/>
                <a:gd name="T18" fmla="*/ 144 w 291"/>
                <a:gd name="T19" fmla="*/ 67 h 390"/>
                <a:gd name="T20" fmla="*/ 139 w 291"/>
                <a:gd name="T21" fmla="*/ 56 h 390"/>
                <a:gd name="T22" fmla="*/ 175 w 291"/>
                <a:gd name="T23" fmla="*/ 58 h 390"/>
                <a:gd name="T24" fmla="*/ 182 w 291"/>
                <a:gd name="T25" fmla="*/ 38 h 390"/>
                <a:gd name="T26" fmla="*/ 199 w 291"/>
                <a:gd name="T27" fmla="*/ 25 h 390"/>
                <a:gd name="T28" fmla="*/ 218 w 291"/>
                <a:gd name="T29" fmla="*/ 12 h 390"/>
                <a:gd name="T30" fmla="*/ 211 w 291"/>
                <a:gd name="T31" fmla="*/ 0 h 390"/>
                <a:gd name="T32" fmla="*/ 199 w 291"/>
                <a:gd name="T33" fmla="*/ 11 h 390"/>
                <a:gd name="T34" fmla="*/ 147 w 291"/>
                <a:gd name="T35" fmla="*/ 28 h 390"/>
                <a:gd name="T36" fmla="*/ 129 w 291"/>
                <a:gd name="T37" fmla="*/ 38 h 390"/>
                <a:gd name="T38" fmla="*/ 82 w 291"/>
                <a:gd name="T39" fmla="*/ 55 h 390"/>
                <a:gd name="T40" fmla="*/ 63 w 291"/>
                <a:gd name="T41" fmla="*/ 68 h 390"/>
                <a:gd name="T42" fmla="*/ 56 w 291"/>
                <a:gd name="T43" fmla="*/ 89 h 390"/>
                <a:gd name="T44" fmla="*/ 38 w 291"/>
                <a:gd name="T45" fmla="*/ 80 h 390"/>
                <a:gd name="T46" fmla="*/ 38 w 291"/>
                <a:gd name="T47" fmla="*/ 85 h 390"/>
                <a:gd name="T48" fmla="*/ 41 w 291"/>
                <a:gd name="T49" fmla="*/ 91 h 390"/>
                <a:gd name="T50" fmla="*/ 44 w 291"/>
                <a:gd name="T51" fmla="*/ 95 h 390"/>
                <a:gd name="T52" fmla="*/ 40 w 291"/>
                <a:gd name="T53" fmla="*/ 98 h 390"/>
                <a:gd name="T54" fmla="*/ 37 w 291"/>
                <a:gd name="T55" fmla="*/ 103 h 390"/>
                <a:gd name="T56" fmla="*/ 28 w 291"/>
                <a:gd name="T57" fmla="*/ 110 h 390"/>
                <a:gd name="T58" fmla="*/ 33 w 291"/>
                <a:gd name="T59" fmla="*/ 121 h 390"/>
                <a:gd name="T60" fmla="*/ 39 w 291"/>
                <a:gd name="T61" fmla="*/ 147 h 390"/>
                <a:gd name="T62" fmla="*/ 33 w 291"/>
                <a:gd name="T63" fmla="*/ 171 h 390"/>
                <a:gd name="T64" fmla="*/ 36 w 291"/>
                <a:gd name="T65" fmla="*/ 184 h 390"/>
                <a:gd name="T66" fmla="*/ 37 w 291"/>
                <a:gd name="T67" fmla="*/ 207 h 390"/>
                <a:gd name="T68" fmla="*/ 11 w 291"/>
                <a:gd name="T69" fmla="*/ 225 h 390"/>
                <a:gd name="T70" fmla="*/ 3 w 291"/>
                <a:gd name="T71" fmla="*/ 253 h 390"/>
                <a:gd name="T72" fmla="*/ 20 w 291"/>
                <a:gd name="T73" fmla="*/ 263 h 390"/>
                <a:gd name="T74" fmla="*/ 48 w 291"/>
                <a:gd name="T75" fmla="*/ 277 h 390"/>
                <a:gd name="T76" fmla="*/ 71 w 291"/>
                <a:gd name="T77" fmla="*/ 279 h 390"/>
                <a:gd name="T78" fmla="*/ 102 w 291"/>
                <a:gd name="T79" fmla="*/ 292 h 390"/>
                <a:gd name="T80" fmla="*/ 117 w 291"/>
                <a:gd name="T81" fmla="*/ 312 h 390"/>
                <a:gd name="T82" fmla="*/ 139 w 291"/>
                <a:gd name="T83" fmla="*/ 327 h 390"/>
                <a:gd name="T84" fmla="*/ 167 w 291"/>
                <a:gd name="T85" fmla="*/ 346 h 390"/>
                <a:gd name="T86" fmla="*/ 187 w 291"/>
                <a:gd name="T87" fmla="*/ 343 h 390"/>
                <a:gd name="T88" fmla="*/ 209 w 291"/>
                <a:gd name="T89" fmla="*/ 347 h 390"/>
                <a:gd name="T90" fmla="*/ 210 w 291"/>
                <a:gd name="T91" fmla="*/ 363 h 390"/>
                <a:gd name="T92" fmla="*/ 211 w 291"/>
                <a:gd name="T93" fmla="*/ 377 h 390"/>
                <a:gd name="T94" fmla="*/ 218 w 291"/>
                <a:gd name="T95" fmla="*/ 388 h 390"/>
                <a:gd name="T96" fmla="*/ 222 w 291"/>
                <a:gd name="T97" fmla="*/ 362 h 390"/>
                <a:gd name="T98" fmla="*/ 225 w 291"/>
                <a:gd name="T99" fmla="*/ 341 h 390"/>
                <a:gd name="T100" fmla="*/ 228 w 291"/>
                <a:gd name="T101" fmla="*/ 328 h 390"/>
                <a:gd name="T102" fmla="*/ 223 w 291"/>
                <a:gd name="T103" fmla="*/ 304 h 390"/>
                <a:gd name="T104" fmla="*/ 215 w 291"/>
                <a:gd name="T105" fmla="*/ 290 h 390"/>
                <a:gd name="T106" fmla="*/ 225 w 291"/>
                <a:gd name="T107" fmla="*/ 270 h 390"/>
                <a:gd name="T108" fmla="*/ 219 w 291"/>
                <a:gd name="T109" fmla="*/ 245 h 390"/>
                <a:gd name="T110" fmla="*/ 267 w 291"/>
                <a:gd name="T111" fmla="*/ 241 h 390"/>
                <a:gd name="T112" fmla="*/ 283 w 291"/>
                <a:gd name="T113" fmla="*/ 241 h 390"/>
                <a:gd name="T114" fmla="*/ 286 w 291"/>
                <a:gd name="T115" fmla="*/ 258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91" h="390">
                  <a:moveTo>
                    <a:pt x="286" y="236"/>
                  </a:moveTo>
                  <a:cubicBezTo>
                    <a:pt x="285" y="236"/>
                    <a:pt x="285" y="235"/>
                    <a:pt x="285" y="234"/>
                  </a:cubicBezTo>
                  <a:cubicBezTo>
                    <a:pt x="285" y="233"/>
                    <a:pt x="285" y="232"/>
                    <a:pt x="284" y="232"/>
                  </a:cubicBezTo>
                  <a:cubicBezTo>
                    <a:pt x="284" y="231"/>
                    <a:pt x="282" y="229"/>
                    <a:pt x="282" y="229"/>
                  </a:cubicBezTo>
                  <a:cubicBezTo>
                    <a:pt x="281" y="228"/>
                    <a:pt x="280" y="227"/>
                    <a:pt x="280" y="226"/>
                  </a:cubicBezTo>
                  <a:cubicBezTo>
                    <a:pt x="278" y="224"/>
                    <a:pt x="277" y="223"/>
                    <a:pt x="275" y="222"/>
                  </a:cubicBezTo>
                  <a:cubicBezTo>
                    <a:pt x="270" y="219"/>
                    <a:pt x="269" y="216"/>
                    <a:pt x="273" y="212"/>
                  </a:cubicBezTo>
                  <a:cubicBezTo>
                    <a:pt x="277" y="210"/>
                    <a:pt x="279" y="210"/>
                    <a:pt x="279" y="205"/>
                  </a:cubicBezTo>
                  <a:cubicBezTo>
                    <a:pt x="279" y="203"/>
                    <a:pt x="278" y="203"/>
                    <a:pt x="278" y="201"/>
                  </a:cubicBezTo>
                  <a:cubicBezTo>
                    <a:pt x="278" y="201"/>
                    <a:pt x="277" y="200"/>
                    <a:pt x="277" y="199"/>
                  </a:cubicBezTo>
                  <a:cubicBezTo>
                    <a:pt x="276" y="199"/>
                    <a:pt x="276" y="198"/>
                    <a:pt x="275" y="198"/>
                  </a:cubicBezTo>
                  <a:cubicBezTo>
                    <a:pt x="275" y="197"/>
                    <a:pt x="275" y="196"/>
                    <a:pt x="274" y="195"/>
                  </a:cubicBezTo>
                  <a:cubicBezTo>
                    <a:pt x="273" y="194"/>
                    <a:pt x="273" y="194"/>
                    <a:pt x="273" y="193"/>
                  </a:cubicBezTo>
                  <a:cubicBezTo>
                    <a:pt x="273" y="193"/>
                    <a:pt x="273" y="192"/>
                    <a:pt x="273" y="191"/>
                  </a:cubicBezTo>
                  <a:cubicBezTo>
                    <a:pt x="272" y="190"/>
                    <a:pt x="271" y="191"/>
                    <a:pt x="270" y="189"/>
                  </a:cubicBezTo>
                  <a:cubicBezTo>
                    <a:pt x="270" y="188"/>
                    <a:pt x="270" y="187"/>
                    <a:pt x="270" y="185"/>
                  </a:cubicBezTo>
                  <a:cubicBezTo>
                    <a:pt x="269" y="181"/>
                    <a:pt x="269" y="176"/>
                    <a:pt x="269" y="171"/>
                  </a:cubicBezTo>
                  <a:cubicBezTo>
                    <a:pt x="269" y="169"/>
                    <a:pt x="269" y="167"/>
                    <a:pt x="269" y="164"/>
                  </a:cubicBezTo>
                  <a:cubicBezTo>
                    <a:pt x="270" y="163"/>
                    <a:pt x="270" y="160"/>
                    <a:pt x="271" y="158"/>
                  </a:cubicBezTo>
                  <a:cubicBezTo>
                    <a:pt x="271" y="157"/>
                    <a:pt x="272" y="158"/>
                    <a:pt x="273" y="156"/>
                  </a:cubicBezTo>
                  <a:cubicBezTo>
                    <a:pt x="273" y="155"/>
                    <a:pt x="273" y="154"/>
                    <a:pt x="274" y="152"/>
                  </a:cubicBezTo>
                  <a:cubicBezTo>
                    <a:pt x="276" y="150"/>
                    <a:pt x="275" y="148"/>
                    <a:pt x="276" y="146"/>
                  </a:cubicBezTo>
                  <a:cubicBezTo>
                    <a:pt x="277" y="143"/>
                    <a:pt x="279" y="140"/>
                    <a:pt x="276" y="139"/>
                  </a:cubicBezTo>
                  <a:cubicBezTo>
                    <a:pt x="276" y="138"/>
                    <a:pt x="274" y="137"/>
                    <a:pt x="273" y="137"/>
                  </a:cubicBezTo>
                  <a:cubicBezTo>
                    <a:pt x="272" y="136"/>
                    <a:pt x="271" y="135"/>
                    <a:pt x="270" y="136"/>
                  </a:cubicBezTo>
                  <a:cubicBezTo>
                    <a:pt x="267" y="136"/>
                    <a:pt x="263" y="137"/>
                    <a:pt x="261" y="139"/>
                  </a:cubicBezTo>
                  <a:cubicBezTo>
                    <a:pt x="257" y="139"/>
                    <a:pt x="239" y="138"/>
                    <a:pt x="239" y="139"/>
                  </a:cubicBezTo>
                  <a:cubicBezTo>
                    <a:pt x="237" y="139"/>
                    <a:pt x="237" y="140"/>
                    <a:pt x="235" y="140"/>
                  </a:cubicBezTo>
                  <a:cubicBezTo>
                    <a:pt x="233" y="141"/>
                    <a:pt x="231" y="140"/>
                    <a:pt x="230" y="139"/>
                  </a:cubicBezTo>
                  <a:cubicBezTo>
                    <a:pt x="225" y="136"/>
                    <a:pt x="212" y="121"/>
                    <a:pt x="208" y="118"/>
                  </a:cubicBezTo>
                  <a:cubicBezTo>
                    <a:pt x="202" y="115"/>
                    <a:pt x="200" y="119"/>
                    <a:pt x="194" y="119"/>
                  </a:cubicBezTo>
                  <a:cubicBezTo>
                    <a:pt x="188" y="119"/>
                    <a:pt x="175" y="118"/>
                    <a:pt x="169" y="118"/>
                  </a:cubicBezTo>
                  <a:cubicBezTo>
                    <a:pt x="166" y="118"/>
                    <a:pt x="167" y="117"/>
                    <a:pt x="166" y="116"/>
                  </a:cubicBezTo>
                  <a:cubicBezTo>
                    <a:pt x="165" y="114"/>
                    <a:pt x="166" y="114"/>
                    <a:pt x="165" y="113"/>
                  </a:cubicBezTo>
                  <a:cubicBezTo>
                    <a:pt x="165" y="111"/>
                    <a:pt x="165" y="111"/>
                    <a:pt x="164" y="110"/>
                  </a:cubicBezTo>
                  <a:cubicBezTo>
                    <a:pt x="162" y="108"/>
                    <a:pt x="162" y="107"/>
                    <a:pt x="159" y="106"/>
                  </a:cubicBezTo>
                  <a:cubicBezTo>
                    <a:pt x="156" y="104"/>
                    <a:pt x="156" y="104"/>
                    <a:pt x="156" y="100"/>
                  </a:cubicBezTo>
                  <a:cubicBezTo>
                    <a:pt x="156" y="95"/>
                    <a:pt x="157" y="90"/>
                    <a:pt x="156" y="86"/>
                  </a:cubicBezTo>
                  <a:cubicBezTo>
                    <a:pt x="155" y="81"/>
                    <a:pt x="152" y="75"/>
                    <a:pt x="148" y="72"/>
                  </a:cubicBezTo>
                  <a:cubicBezTo>
                    <a:pt x="149" y="70"/>
                    <a:pt x="145" y="69"/>
                    <a:pt x="144" y="67"/>
                  </a:cubicBezTo>
                  <a:cubicBezTo>
                    <a:pt x="143" y="65"/>
                    <a:pt x="145" y="64"/>
                    <a:pt x="142" y="63"/>
                  </a:cubicBezTo>
                  <a:cubicBezTo>
                    <a:pt x="141" y="62"/>
                    <a:pt x="139" y="62"/>
                    <a:pt x="138" y="62"/>
                  </a:cubicBezTo>
                  <a:cubicBezTo>
                    <a:pt x="137" y="61"/>
                    <a:pt x="137" y="59"/>
                    <a:pt x="137" y="58"/>
                  </a:cubicBezTo>
                  <a:cubicBezTo>
                    <a:pt x="138" y="57"/>
                    <a:pt x="139" y="57"/>
                    <a:pt x="139" y="56"/>
                  </a:cubicBezTo>
                  <a:cubicBezTo>
                    <a:pt x="140" y="54"/>
                    <a:pt x="139" y="53"/>
                    <a:pt x="140" y="52"/>
                  </a:cubicBezTo>
                  <a:cubicBezTo>
                    <a:pt x="141" y="51"/>
                    <a:pt x="141" y="51"/>
                    <a:pt x="141" y="49"/>
                  </a:cubicBezTo>
                  <a:cubicBezTo>
                    <a:pt x="142" y="48"/>
                    <a:pt x="172" y="62"/>
                    <a:pt x="173" y="61"/>
                  </a:cubicBezTo>
                  <a:cubicBezTo>
                    <a:pt x="173" y="60"/>
                    <a:pt x="175" y="59"/>
                    <a:pt x="175" y="58"/>
                  </a:cubicBezTo>
                  <a:cubicBezTo>
                    <a:pt x="176" y="56"/>
                    <a:pt x="177" y="54"/>
                    <a:pt x="178" y="51"/>
                  </a:cubicBezTo>
                  <a:cubicBezTo>
                    <a:pt x="178" y="49"/>
                    <a:pt x="178" y="46"/>
                    <a:pt x="179" y="44"/>
                  </a:cubicBezTo>
                  <a:cubicBezTo>
                    <a:pt x="180" y="42"/>
                    <a:pt x="181" y="42"/>
                    <a:pt x="181" y="41"/>
                  </a:cubicBezTo>
                  <a:cubicBezTo>
                    <a:pt x="182" y="40"/>
                    <a:pt x="182" y="38"/>
                    <a:pt x="182" y="38"/>
                  </a:cubicBezTo>
                  <a:cubicBezTo>
                    <a:pt x="184" y="35"/>
                    <a:pt x="189" y="33"/>
                    <a:pt x="192" y="32"/>
                  </a:cubicBezTo>
                  <a:cubicBezTo>
                    <a:pt x="193" y="32"/>
                    <a:pt x="195" y="31"/>
                    <a:pt x="196" y="30"/>
                  </a:cubicBezTo>
                  <a:cubicBezTo>
                    <a:pt x="197" y="29"/>
                    <a:pt x="196" y="28"/>
                    <a:pt x="197" y="27"/>
                  </a:cubicBezTo>
                  <a:cubicBezTo>
                    <a:pt x="197" y="26"/>
                    <a:pt x="199" y="25"/>
                    <a:pt x="199" y="25"/>
                  </a:cubicBezTo>
                  <a:cubicBezTo>
                    <a:pt x="199" y="25"/>
                    <a:pt x="201" y="23"/>
                    <a:pt x="201" y="23"/>
                  </a:cubicBezTo>
                  <a:cubicBezTo>
                    <a:pt x="203" y="20"/>
                    <a:pt x="202" y="19"/>
                    <a:pt x="205" y="18"/>
                  </a:cubicBezTo>
                  <a:cubicBezTo>
                    <a:pt x="208" y="17"/>
                    <a:pt x="210" y="16"/>
                    <a:pt x="213" y="16"/>
                  </a:cubicBezTo>
                  <a:cubicBezTo>
                    <a:pt x="216" y="15"/>
                    <a:pt x="218" y="16"/>
                    <a:pt x="218" y="12"/>
                  </a:cubicBezTo>
                  <a:cubicBezTo>
                    <a:pt x="218" y="11"/>
                    <a:pt x="219" y="7"/>
                    <a:pt x="218" y="6"/>
                  </a:cubicBezTo>
                  <a:cubicBezTo>
                    <a:pt x="218" y="5"/>
                    <a:pt x="216" y="5"/>
                    <a:pt x="215" y="4"/>
                  </a:cubicBezTo>
                  <a:cubicBezTo>
                    <a:pt x="214" y="3"/>
                    <a:pt x="214" y="2"/>
                    <a:pt x="214" y="2"/>
                  </a:cubicBezTo>
                  <a:cubicBezTo>
                    <a:pt x="212" y="0"/>
                    <a:pt x="214" y="0"/>
                    <a:pt x="211" y="0"/>
                  </a:cubicBezTo>
                  <a:cubicBezTo>
                    <a:pt x="210" y="1"/>
                    <a:pt x="209" y="1"/>
                    <a:pt x="208" y="1"/>
                  </a:cubicBezTo>
                  <a:cubicBezTo>
                    <a:pt x="208" y="2"/>
                    <a:pt x="208" y="2"/>
                    <a:pt x="208" y="2"/>
                  </a:cubicBezTo>
                  <a:cubicBezTo>
                    <a:pt x="207" y="2"/>
                    <a:pt x="205" y="5"/>
                    <a:pt x="204" y="6"/>
                  </a:cubicBezTo>
                  <a:cubicBezTo>
                    <a:pt x="202" y="8"/>
                    <a:pt x="202" y="9"/>
                    <a:pt x="199" y="11"/>
                  </a:cubicBezTo>
                  <a:cubicBezTo>
                    <a:pt x="192" y="14"/>
                    <a:pt x="185" y="16"/>
                    <a:pt x="177" y="14"/>
                  </a:cubicBezTo>
                  <a:cubicBezTo>
                    <a:pt x="174" y="13"/>
                    <a:pt x="171" y="13"/>
                    <a:pt x="169" y="14"/>
                  </a:cubicBezTo>
                  <a:cubicBezTo>
                    <a:pt x="166" y="15"/>
                    <a:pt x="163" y="17"/>
                    <a:pt x="160" y="18"/>
                  </a:cubicBezTo>
                  <a:cubicBezTo>
                    <a:pt x="155" y="21"/>
                    <a:pt x="149" y="22"/>
                    <a:pt x="147" y="28"/>
                  </a:cubicBezTo>
                  <a:cubicBezTo>
                    <a:pt x="146" y="31"/>
                    <a:pt x="149" y="32"/>
                    <a:pt x="149" y="36"/>
                  </a:cubicBezTo>
                  <a:cubicBezTo>
                    <a:pt x="149" y="39"/>
                    <a:pt x="146" y="41"/>
                    <a:pt x="143" y="42"/>
                  </a:cubicBezTo>
                  <a:cubicBezTo>
                    <a:pt x="140" y="42"/>
                    <a:pt x="136" y="40"/>
                    <a:pt x="134" y="39"/>
                  </a:cubicBezTo>
                  <a:cubicBezTo>
                    <a:pt x="133" y="38"/>
                    <a:pt x="130" y="37"/>
                    <a:pt x="129" y="38"/>
                  </a:cubicBezTo>
                  <a:cubicBezTo>
                    <a:pt x="124" y="39"/>
                    <a:pt x="119" y="43"/>
                    <a:pt x="116" y="47"/>
                  </a:cubicBezTo>
                  <a:cubicBezTo>
                    <a:pt x="114" y="50"/>
                    <a:pt x="113" y="52"/>
                    <a:pt x="113" y="56"/>
                  </a:cubicBezTo>
                  <a:cubicBezTo>
                    <a:pt x="113" y="58"/>
                    <a:pt x="113" y="60"/>
                    <a:pt x="113" y="63"/>
                  </a:cubicBezTo>
                  <a:cubicBezTo>
                    <a:pt x="113" y="65"/>
                    <a:pt x="82" y="53"/>
                    <a:pt x="82" y="55"/>
                  </a:cubicBezTo>
                  <a:cubicBezTo>
                    <a:pt x="82" y="59"/>
                    <a:pt x="82" y="60"/>
                    <a:pt x="77" y="60"/>
                  </a:cubicBezTo>
                  <a:cubicBezTo>
                    <a:pt x="72" y="60"/>
                    <a:pt x="69" y="62"/>
                    <a:pt x="66" y="66"/>
                  </a:cubicBezTo>
                  <a:cubicBezTo>
                    <a:pt x="65" y="66"/>
                    <a:pt x="65" y="66"/>
                    <a:pt x="64" y="66"/>
                  </a:cubicBezTo>
                  <a:cubicBezTo>
                    <a:pt x="64" y="67"/>
                    <a:pt x="63" y="67"/>
                    <a:pt x="63" y="68"/>
                  </a:cubicBezTo>
                  <a:cubicBezTo>
                    <a:pt x="62" y="69"/>
                    <a:pt x="62" y="71"/>
                    <a:pt x="61" y="72"/>
                  </a:cubicBezTo>
                  <a:cubicBezTo>
                    <a:pt x="60" y="74"/>
                    <a:pt x="60" y="75"/>
                    <a:pt x="58" y="77"/>
                  </a:cubicBezTo>
                  <a:cubicBezTo>
                    <a:pt x="56" y="78"/>
                    <a:pt x="53" y="76"/>
                    <a:pt x="51" y="77"/>
                  </a:cubicBezTo>
                  <a:cubicBezTo>
                    <a:pt x="48" y="80"/>
                    <a:pt x="55" y="85"/>
                    <a:pt x="56" y="89"/>
                  </a:cubicBezTo>
                  <a:cubicBezTo>
                    <a:pt x="56" y="91"/>
                    <a:pt x="56" y="95"/>
                    <a:pt x="54" y="96"/>
                  </a:cubicBezTo>
                  <a:cubicBezTo>
                    <a:pt x="50" y="98"/>
                    <a:pt x="49" y="94"/>
                    <a:pt x="49" y="92"/>
                  </a:cubicBezTo>
                  <a:cubicBezTo>
                    <a:pt x="49" y="87"/>
                    <a:pt x="50" y="81"/>
                    <a:pt x="44" y="80"/>
                  </a:cubicBezTo>
                  <a:cubicBezTo>
                    <a:pt x="42" y="80"/>
                    <a:pt x="40" y="80"/>
                    <a:pt x="38" y="80"/>
                  </a:cubicBezTo>
                  <a:cubicBezTo>
                    <a:pt x="38" y="80"/>
                    <a:pt x="38" y="81"/>
                    <a:pt x="38" y="81"/>
                  </a:cubicBezTo>
                  <a:cubicBezTo>
                    <a:pt x="37" y="82"/>
                    <a:pt x="37" y="83"/>
                    <a:pt x="37" y="84"/>
                  </a:cubicBezTo>
                  <a:cubicBezTo>
                    <a:pt x="37" y="84"/>
                    <a:pt x="37" y="84"/>
                    <a:pt x="37" y="85"/>
                  </a:cubicBezTo>
                  <a:cubicBezTo>
                    <a:pt x="37" y="85"/>
                    <a:pt x="38" y="85"/>
                    <a:pt x="38" y="85"/>
                  </a:cubicBezTo>
                  <a:cubicBezTo>
                    <a:pt x="39" y="85"/>
                    <a:pt x="39" y="85"/>
                    <a:pt x="39" y="86"/>
                  </a:cubicBezTo>
                  <a:cubicBezTo>
                    <a:pt x="39" y="86"/>
                    <a:pt x="39" y="87"/>
                    <a:pt x="40" y="87"/>
                  </a:cubicBezTo>
                  <a:cubicBezTo>
                    <a:pt x="40" y="88"/>
                    <a:pt x="39" y="88"/>
                    <a:pt x="39" y="89"/>
                  </a:cubicBezTo>
                  <a:cubicBezTo>
                    <a:pt x="39" y="90"/>
                    <a:pt x="41" y="91"/>
                    <a:pt x="41" y="91"/>
                  </a:cubicBezTo>
                  <a:cubicBezTo>
                    <a:pt x="41" y="92"/>
                    <a:pt x="42" y="92"/>
                    <a:pt x="42" y="92"/>
                  </a:cubicBezTo>
                  <a:cubicBezTo>
                    <a:pt x="42" y="92"/>
                    <a:pt x="43" y="93"/>
                    <a:pt x="43" y="93"/>
                  </a:cubicBezTo>
                  <a:cubicBezTo>
                    <a:pt x="43" y="93"/>
                    <a:pt x="43" y="93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ubicBezTo>
                    <a:pt x="44" y="95"/>
                    <a:pt x="43" y="97"/>
                    <a:pt x="42" y="97"/>
                  </a:cubicBezTo>
                  <a:cubicBezTo>
                    <a:pt x="42" y="97"/>
                    <a:pt x="41" y="97"/>
                    <a:pt x="41" y="97"/>
                  </a:cubicBezTo>
                  <a:cubicBezTo>
                    <a:pt x="41" y="97"/>
                    <a:pt x="41" y="98"/>
                    <a:pt x="41" y="98"/>
                  </a:cubicBezTo>
                  <a:cubicBezTo>
                    <a:pt x="41" y="98"/>
                    <a:pt x="40" y="98"/>
                    <a:pt x="40" y="98"/>
                  </a:cubicBezTo>
                  <a:cubicBezTo>
                    <a:pt x="40" y="98"/>
                    <a:pt x="39" y="98"/>
                    <a:pt x="39" y="99"/>
                  </a:cubicBezTo>
                  <a:cubicBezTo>
                    <a:pt x="39" y="99"/>
                    <a:pt x="39" y="99"/>
                    <a:pt x="38" y="100"/>
                  </a:cubicBezTo>
                  <a:cubicBezTo>
                    <a:pt x="38" y="100"/>
                    <a:pt x="37" y="100"/>
                    <a:pt x="37" y="101"/>
                  </a:cubicBezTo>
                  <a:cubicBezTo>
                    <a:pt x="37" y="101"/>
                    <a:pt x="37" y="102"/>
                    <a:pt x="37" y="103"/>
                  </a:cubicBezTo>
                  <a:cubicBezTo>
                    <a:pt x="37" y="104"/>
                    <a:pt x="36" y="104"/>
                    <a:pt x="36" y="105"/>
                  </a:cubicBezTo>
                  <a:cubicBezTo>
                    <a:pt x="34" y="106"/>
                    <a:pt x="33" y="106"/>
                    <a:pt x="31" y="106"/>
                  </a:cubicBezTo>
                  <a:cubicBezTo>
                    <a:pt x="30" y="107"/>
                    <a:pt x="29" y="107"/>
                    <a:pt x="29" y="108"/>
                  </a:cubicBezTo>
                  <a:cubicBezTo>
                    <a:pt x="28" y="108"/>
                    <a:pt x="28" y="109"/>
                    <a:pt x="28" y="110"/>
                  </a:cubicBezTo>
                  <a:cubicBezTo>
                    <a:pt x="28" y="110"/>
                    <a:pt x="27" y="111"/>
                    <a:pt x="27" y="111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5" y="113"/>
                    <a:pt x="28" y="115"/>
                    <a:pt x="29" y="116"/>
                  </a:cubicBezTo>
                  <a:cubicBezTo>
                    <a:pt x="30" y="117"/>
                    <a:pt x="32" y="120"/>
                    <a:pt x="33" y="121"/>
                  </a:cubicBezTo>
                  <a:cubicBezTo>
                    <a:pt x="34" y="122"/>
                    <a:pt x="35" y="123"/>
                    <a:pt x="36" y="123"/>
                  </a:cubicBezTo>
                  <a:cubicBezTo>
                    <a:pt x="36" y="125"/>
                    <a:pt x="39" y="125"/>
                    <a:pt x="39" y="126"/>
                  </a:cubicBezTo>
                  <a:cubicBezTo>
                    <a:pt x="39" y="129"/>
                    <a:pt x="39" y="130"/>
                    <a:pt x="39" y="133"/>
                  </a:cubicBezTo>
                  <a:cubicBezTo>
                    <a:pt x="39" y="137"/>
                    <a:pt x="39" y="142"/>
                    <a:pt x="39" y="147"/>
                  </a:cubicBezTo>
                  <a:cubicBezTo>
                    <a:pt x="39" y="150"/>
                    <a:pt x="40" y="156"/>
                    <a:pt x="37" y="159"/>
                  </a:cubicBezTo>
                  <a:cubicBezTo>
                    <a:pt x="36" y="160"/>
                    <a:pt x="37" y="160"/>
                    <a:pt x="37" y="162"/>
                  </a:cubicBezTo>
                  <a:cubicBezTo>
                    <a:pt x="36" y="163"/>
                    <a:pt x="33" y="166"/>
                    <a:pt x="33" y="167"/>
                  </a:cubicBezTo>
                  <a:cubicBezTo>
                    <a:pt x="33" y="168"/>
                    <a:pt x="33" y="170"/>
                    <a:pt x="33" y="171"/>
                  </a:cubicBezTo>
                  <a:cubicBezTo>
                    <a:pt x="34" y="174"/>
                    <a:pt x="34" y="176"/>
                    <a:pt x="34" y="178"/>
                  </a:cubicBezTo>
                  <a:cubicBezTo>
                    <a:pt x="34" y="179"/>
                    <a:pt x="34" y="180"/>
                    <a:pt x="34" y="181"/>
                  </a:cubicBezTo>
                  <a:cubicBezTo>
                    <a:pt x="35" y="181"/>
                    <a:pt x="35" y="181"/>
                    <a:pt x="36" y="182"/>
                  </a:cubicBezTo>
                  <a:cubicBezTo>
                    <a:pt x="36" y="183"/>
                    <a:pt x="36" y="183"/>
                    <a:pt x="36" y="184"/>
                  </a:cubicBezTo>
                  <a:cubicBezTo>
                    <a:pt x="37" y="186"/>
                    <a:pt x="38" y="188"/>
                    <a:pt x="39" y="190"/>
                  </a:cubicBezTo>
                  <a:cubicBezTo>
                    <a:pt x="39" y="191"/>
                    <a:pt x="40" y="192"/>
                    <a:pt x="40" y="193"/>
                  </a:cubicBezTo>
                  <a:cubicBezTo>
                    <a:pt x="41" y="194"/>
                    <a:pt x="42" y="194"/>
                    <a:pt x="42" y="195"/>
                  </a:cubicBezTo>
                  <a:cubicBezTo>
                    <a:pt x="45" y="199"/>
                    <a:pt x="39" y="204"/>
                    <a:pt x="37" y="207"/>
                  </a:cubicBezTo>
                  <a:cubicBezTo>
                    <a:pt x="36" y="209"/>
                    <a:pt x="34" y="210"/>
                    <a:pt x="33" y="212"/>
                  </a:cubicBezTo>
                  <a:cubicBezTo>
                    <a:pt x="32" y="213"/>
                    <a:pt x="32" y="214"/>
                    <a:pt x="32" y="215"/>
                  </a:cubicBezTo>
                  <a:cubicBezTo>
                    <a:pt x="31" y="218"/>
                    <a:pt x="30" y="220"/>
                    <a:pt x="27" y="221"/>
                  </a:cubicBezTo>
                  <a:cubicBezTo>
                    <a:pt x="22" y="224"/>
                    <a:pt x="15" y="220"/>
                    <a:pt x="11" y="225"/>
                  </a:cubicBezTo>
                  <a:cubicBezTo>
                    <a:pt x="9" y="229"/>
                    <a:pt x="10" y="234"/>
                    <a:pt x="10" y="238"/>
                  </a:cubicBezTo>
                  <a:cubicBezTo>
                    <a:pt x="10" y="243"/>
                    <a:pt x="8" y="240"/>
                    <a:pt x="4" y="241"/>
                  </a:cubicBezTo>
                  <a:cubicBezTo>
                    <a:pt x="2" y="242"/>
                    <a:pt x="1" y="244"/>
                    <a:pt x="1" y="246"/>
                  </a:cubicBezTo>
                  <a:cubicBezTo>
                    <a:pt x="1" y="249"/>
                    <a:pt x="0" y="251"/>
                    <a:pt x="3" y="253"/>
                  </a:cubicBezTo>
                  <a:cubicBezTo>
                    <a:pt x="3" y="253"/>
                    <a:pt x="5" y="254"/>
                    <a:pt x="6" y="254"/>
                  </a:cubicBezTo>
                  <a:cubicBezTo>
                    <a:pt x="7" y="255"/>
                    <a:pt x="9" y="255"/>
                    <a:pt x="10" y="256"/>
                  </a:cubicBezTo>
                  <a:cubicBezTo>
                    <a:pt x="12" y="257"/>
                    <a:pt x="13" y="257"/>
                    <a:pt x="15" y="258"/>
                  </a:cubicBezTo>
                  <a:cubicBezTo>
                    <a:pt x="18" y="259"/>
                    <a:pt x="18" y="261"/>
                    <a:pt x="20" y="263"/>
                  </a:cubicBezTo>
                  <a:cubicBezTo>
                    <a:pt x="23" y="265"/>
                    <a:pt x="25" y="264"/>
                    <a:pt x="28" y="265"/>
                  </a:cubicBezTo>
                  <a:cubicBezTo>
                    <a:pt x="30" y="265"/>
                    <a:pt x="32" y="266"/>
                    <a:pt x="34" y="267"/>
                  </a:cubicBezTo>
                  <a:cubicBezTo>
                    <a:pt x="38" y="270"/>
                    <a:pt x="37" y="275"/>
                    <a:pt x="43" y="277"/>
                  </a:cubicBezTo>
                  <a:cubicBezTo>
                    <a:pt x="45" y="277"/>
                    <a:pt x="46" y="276"/>
                    <a:pt x="48" y="277"/>
                  </a:cubicBezTo>
                  <a:cubicBezTo>
                    <a:pt x="49" y="277"/>
                    <a:pt x="49" y="278"/>
                    <a:pt x="50" y="278"/>
                  </a:cubicBezTo>
                  <a:cubicBezTo>
                    <a:pt x="52" y="279"/>
                    <a:pt x="55" y="279"/>
                    <a:pt x="57" y="279"/>
                  </a:cubicBezTo>
                  <a:cubicBezTo>
                    <a:pt x="59" y="278"/>
                    <a:pt x="61" y="276"/>
                    <a:pt x="64" y="277"/>
                  </a:cubicBezTo>
                  <a:cubicBezTo>
                    <a:pt x="66" y="277"/>
                    <a:pt x="69" y="278"/>
                    <a:pt x="71" y="279"/>
                  </a:cubicBezTo>
                  <a:cubicBezTo>
                    <a:pt x="75" y="281"/>
                    <a:pt x="78" y="285"/>
                    <a:pt x="82" y="288"/>
                  </a:cubicBezTo>
                  <a:cubicBezTo>
                    <a:pt x="84" y="289"/>
                    <a:pt x="86" y="288"/>
                    <a:pt x="89" y="289"/>
                  </a:cubicBezTo>
                  <a:cubicBezTo>
                    <a:pt x="92" y="289"/>
                    <a:pt x="95" y="290"/>
                    <a:pt x="98" y="291"/>
                  </a:cubicBezTo>
                  <a:cubicBezTo>
                    <a:pt x="99" y="291"/>
                    <a:pt x="100" y="291"/>
                    <a:pt x="102" y="292"/>
                  </a:cubicBezTo>
                  <a:cubicBezTo>
                    <a:pt x="103" y="293"/>
                    <a:pt x="103" y="294"/>
                    <a:pt x="104" y="295"/>
                  </a:cubicBezTo>
                  <a:cubicBezTo>
                    <a:pt x="107" y="297"/>
                    <a:pt x="108" y="297"/>
                    <a:pt x="110" y="301"/>
                  </a:cubicBezTo>
                  <a:cubicBezTo>
                    <a:pt x="110" y="303"/>
                    <a:pt x="111" y="304"/>
                    <a:pt x="113" y="306"/>
                  </a:cubicBezTo>
                  <a:cubicBezTo>
                    <a:pt x="115" y="308"/>
                    <a:pt x="115" y="310"/>
                    <a:pt x="117" y="312"/>
                  </a:cubicBezTo>
                  <a:cubicBezTo>
                    <a:pt x="119" y="314"/>
                    <a:pt x="123" y="316"/>
                    <a:pt x="126" y="317"/>
                  </a:cubicBezTo>
                  <a:cubicBezTo>
                    <a:pt x="128" y="317"/>
                    <a:pt x="130" y="316"/>
                    <a:pt x="130" y="320"/>
                  </a:cubicBezTo>
                  <a:cubicBezTo>
                    <a:pt x="131" y="321"/>
                    <a:pt x="131" y="326"/>
                    <a:pt x="132" y="327"/>
                  </a:cubicBezTo>
                  <a:cubicBezTo>
                    <a:pt x="132" y="327"/>
                    <a:pt x="138" y="326"/>
                    <a:pt x="139" y="327"/>
                  </a:cubicBezTo>
                  <a:cubicBezTo>
                    <a:pt x="140" y="330"/>
                    <a:pt x="139" y="336"/>
                    <a:pt x="141" y="340"/>
                  </a:cubicBezTo>
                  <a:cubicBezTo>
                    <a:pt x="142" y="341"/>
                    <a:pt x="144" y="340"/>
                    <a:pt x="144" y="341"/>
                  </a:cubicBezTo>
                  <a:cubicBezTo>
                    <a:pt x="145" y="343"/>
                    <a:pt x="143" y="345"/>
                    <a:pt x="145" y="346"/>
                  </a:cubicBezTo>
                  <a:cubicBezTo>
                    <a:pt x="147" y="347"/>
                    <a:pt x="164" y="347"/>
                    <a:pt x="167" y="346"/>
                  </a:cubicBezTo>
                  <a:cubicBezTo>
                    <a:pt x="168" y="345"/>
                    <a:pt x="169" y="342"/>
                    <a:pt x="170" y="340"/>
                  </a:cubicBezTo>
                  <a:cubicBezTo>
                    <a:pt x="172" y="338"/>
                    <a:pt x="175" y="338"/>
                    <a:pt x="177" y="338"/>
                  </a:cubicBezTo>
                  <a:cubicBezTo>
                    <a:pt x="180" y="339"/>
                    <a:pt x="180" y="340"/>
                    <a:pt x="182" y="342"/>
                  </a:cubicBezTo>
                  <a:cubicBezTo>
                    <a:pt x="183" y="343"/>
                    <a:pt x="184" y="344"/>
                    <a:pt x="187" y="343"/>
                  </a:cubicBezTo>
                  <a:cubicBezTo>
                    <a:pt x="189" y="343"/>
                    <a:pt x="189" y="341"/>
                    <a:pt x="191" y="340"/>
                  </a:cubicBezTo>
                  <a:cubicBezTo>
                    <a:pt x="193" y="340"/>
                    <a:pt x="195" y="340"/>
                    <a:pt x="196" y="341"/>
                  </a:cubicBezTo>
                  <a:cubicBezTo>
                    <a:pt x="198" y="342"/>
                    <a:pt x="198" y="345"/>
                    <a:pt x="199" y="345"/>
                  </a:cubicBezTo>
                  <a:cubicBezTo>
                    <a:pt x="201" y="347"/>
                    <a:pt x="206" y="347"/>
                    <a:pt x="209" y="347"/>
                  </a:cubicBezTo>
                  <a:cubicBezTo>
                    <a:pt x="209" y="350"/>
                    <a:pt x="212" y="350"/>
                    <a:pt x="213" y="352"/>
                  </a:cubicBezTo>
                  <a:cubicBezTo>
                    <a:pt x="213" y="352"/>
                    <a:pt x="213" y="354"/>
                    <a:pt x="213" y="355"/>
                  </a:cubicBezTo>
                  <a:cubicBezTo>
                    <a:pt x="213" y="357"/>
                    <a:pt x="212" y="358"/>
                    <a:pt x="211" y="359"/>
                  </a:cubicBezTo>
                  <a:cubicBezTo>
                    <a:pt x="210" y="361"/>
                    <a:pt x="211" y="362"/>
                    <a:pt x="210" y="363"/>
                  </a:cubicBezTo>
                  <a:cubicBezTo>
                    <a:pt x="209" y="366"/>
                    <a:pt x="207" y="368"/>
                    <a:pt x="205" y="370"/>
                  </a:cubicBezTo>
                  <a:cubicBezTo>
                    <a:pt x="203" y="372"/>
                    <a:pt x="200" y="375"/>
                    <a:pt x="199" y="378"/>
                  </a:cubicBezTo>
                  <a:cubicBezTo>
                    <a:pt x="202" y="378"/>
                    <a:pt x="205" y="377"/>
                    <a:pt x="208" y="377"/>
                  </a:cubicBezTo>
                  <a:cubicBezTo>
                    <a:pt x="209" y="377"/>
                    <a:pt x="210" y="377"/>
                    <a:pt x="211" y="377"/>
                  </a:cubicBezTo>
                  <a:cubicBezTo>
                    <a:pt x="210" y="377"/>
                    <a:pt x="213" y="380"/>
                    <a:pt x="213" y="379"/>
                  </a:cubicBezTo>
                  <a:cubicBezTo>
                    <a:pt x="213" y="380"/>
                    <a:pt x="213" y="381"/>
                    <a:pt x="213" y="382"/>
                  </a:cubicBezTo>
                  <a:cubicBezTo>
                    <a:pt x="213" y="383"/>
                    <a:pt x="215" y="384"/>
                    <a:pt x="215" y="385"/>
                  </a:cubicBezTo>
                  <a:cubicBezTo>
                    <a:pt x="216" y="387"/>
                    <a:pt x="214" y="390"/>
                    <a:pt x="218" y="388"/>
                  </a:cubicBezTo>
                  <a:cubicBezTo>
                    <a:pt x="218" y="386"/>
                    <a:pt x="218" y="384"/>
                    <a:pt x="218" y="382"/>
                  </a:cubicBezTo>
                  <a:cubicBezTo>
                    <a:pt x="219" y="380"/>
                    <a:pt x="220" y="378"/>
                    <a:pt x="220" y="376"/>
                  </a:cubicBezTo>
                  <a:cubicBezTo>
                    <a:pt x="220" y="374"/>
                    <a:pt x="220" y="372"/>
                    <a:pt x="220" y="369"/>
                  </a:cubicBezTo>
                  <a:cubicBezTo>
                    <a:pt x="220" y="367"/>
                    <a:pt x="222" y="364"/>
                    <a:pt x="222" y="362"/>
                  </a:cubicBezTo>
                  <a:cubicBezTo>
                    <a:pt x="223" y="359"/>
                    <a:pt x="223" y="357"/>
                    <a:pt x="223" y="354"/>
                  </a:cubicBezTo>
                  <a:cubicBezTo>
                    <a:pt x="223" y="353"/>
                    <a:pt x="222" y="349"/>
                    <a:pt x="223" y="347"/>
                  </a:cubicBezTo>
                  <a:cubicBezTo>
                    <a:pt x="223" y="346"/>
                    <a:pt x="225" y="346"/>
                    <a:pt x="225" y="344"/>
                  </a:cubicBezTo>
                  <a:cubicBezTo>
                    <a:pt x="225" y="344"/>
                    <a:pt x="225" y="342"/>
                    <a:pt x="225" y="341"/>
                  </a:cubicBezTo>
                  <a:cubicBezTo>
                    <a:pt x="225" y="340"/>
                    <a:pt x="225" y="338"/>
                    <a:pt x="225" y="337"/>
                  </a:cubicBezTo>
                  <a:cubicBezTo>
                    <a:pt x="225" y="336"/>
                    <a:pt x="226" y="336"/>
                    <a:pt x="226" y="335"/>
                  </a:cubicBezTo>
                  <a:cubicBezTo>
                    <a:pt x="227" y="333"/>
                    <a:pt x="226" y="332"/>
                    <a:pt x="227" y="330"/>
                  </a:cubicBezTo>
                  <a:cubicBezTo>
                    <a:pt x="227" y="329"/>
                    <a:pt x="228" y="330"/>
                    <a:pt x="228" y="328"/>
                  </a:cubicBezTo>
                  <a:cubicBezTo>
                    <a:pt x="230" y="326"/>
                    <a:pt x="230" y="324"/>
                    <a:pt x="230" y="321"/>
                  </a:cubicBezTo>
                  <a:cubicBezTo>
                    <a:pt x="231" y="319"/>
                    <a:pt x="231" y="317"/>
                    <a:pt x="231" y="315"/>
                  </a:cubicBezTo>
                  <a:cubicBezTo>
                    <a:pt x="230" y="313"/>
                    <a:pt x="230" y="311"/>
                    <a:pt x="229" y="309"/>
                  </a:cubicBezTo>
                  <a:cubicBezTo>
                    <a:pt x="228" y="307"/>
                    <a:pt x="224" y="307"/>
                    <a:pt x="223" y="304"/>
                  </a:cubicBezTo>
                  <a:cubicBezTo>
                    <a:pt x="222" y="302"/>
                    <a:pt x="223" y="299"/>
                    <a:pt x="223" y="298"/>
                  </a:cubicBezTo>
                  <a:cubicBezTo>
                    <a:pt x="222" y="295"/>
                    <a:pt x="222" y="295"/>
                    <a:pt x="219" y="294"/>
                  </a:cubicBezTo>
                  <a:cubicBezTo>
                    <a:pt x="218" y="294"/>
                    <a:pt x="219" y="292"/>
                    <a:pt x="217" y="292"/>
                  </a:cubicBezTo>
                  <a:cubicBezTo>
                    <a:pt x="215" y="291"/>
                    <a:pt x="216" y="292"/>
                    <a:pt x="215" y="290"/>
                  </a:cubicBezTo>
                  <a:cubicBezTo>
                    <a:pt x="214" y="287"/>
                    <a:pt x="214" y="288"/>
                    <a:pt x="215" y="286"/>
                  </a:cubicBezTo>
                  <a:cubicBezTo>
                    <a:pt x="216" y="284"/>
                    <a:pt x="214" y="274"/>
                    <a:pt x="215" y="273"/>
                  </a:cubicBezTo>
                  <a:cubicBezTo>
                    <a:pt x="217" y="271"/>
                    <a:pt x="220" y="272"/>
                    <a:pt x="222" y="272"/>
                  </a:cubicBezTo>
                  <a:cubicBezTo>
                    <a:pt x="223" y="272"/>
                    <a:pt x="224" y="271"/>
                    <a:pt x="225" y="270"/>
                  </a:cubicBezTo>
                  <a:cubicBezTo>
                    <a:pt x="227" y="269"/>
                    <a:pt x="235" y="271"/>
                    <a:pt x="235" y="270"/>
                  </a:cubicBezTo>
                  <a:cubicBezTo>
                    <a:pt x="236" y="269"/>
                    <a:pt x="236" y="261"/>
                    <a:pt x="236" y="261"/>
                  </a:cubicBezTo>
                  <a:cubicBezTo>
                    <a:pt x="235" y="261"/>
                    <a:pt x="222" y="262"/>
                    <a:pt x="220" y="261"/>
                  </a:cubicBezTo>
                  <a:cubicBezTo>
                    <a:pt x="219" y="261"/>
                    <a:pt x="219" y="246"/>
                    <a:pt x="219" y="245"/>
                  </a:cubicBezTo>
                  <a:cubicBezTo>
                    <a:pt x="221" y="243"/>
                    <a:pt x="256" y="246"/>
                    <a:pt x="259" y="245"/>
                  </a:cubicBezTo>
                  <a:cubicBezTo>
                    <a:pt x="259" y="243"/>
                    <a:pt x="258" y="241"/>
                    <a:pt x="261" y="240"/>
                  </a:cubicBezTo>
                  <a:cubicBezTo>
                    <a:pt x="264" y="240"/>
                    <a:pt x="264" y="243"/>
                    <a:pt x="265" y="245"/>
                  </a:cubicBezTo>
                  <a:cubicBezTo>
                    <a:pt x="266" y="243"/>
                    <a:pt x="266" y="242"/>
                    <a:pt x="267" y="241"/>
                  </a:cubicBezTo>
                  <a:cubicBezTo>
                    <a:pt x="268" y="239"/>
                    <a:pt x="270" y="238"/>
                    <a:pt x="271" y="237"/>
                  </a:cubicBezTo>
                  <a:cubicBezTo>
                    <a:pt x="273" y="236"/>
                    <a:pt x="275" y="234"/>
                    <a:pt x="277" y="234"/>
                  </a:cubicBezTo>
                  <a:cubicBezTo>
                    <a:pt x="280" y="234"/>
                    <a:pt x="280" y="235"/>
                    <a:pt x="280" y="238"/>
                  </a:cubicBezTo>
                  <a:cubicBezTo>
                    <a:pt x="281" y="239"/>
                    <a:pt x="283" y="239"/>
                    <a:pt x="283" y="241"/>
                  </a:cubicBezTo>
                  <a:cubicBezTo>
                    <a:pt x="284" y="242"/>
                    <a:pt x="283" y="244"/>
                    <a:pt x="283" y="246"/>
                  </a:cubicBezTo>
                  <a:cubicBezTo>
                    <a:pt x="283" y="247"/>
                    <a:pt x="286" y="249"/>
                    <a:pt x="286" y="250"/>
                  </a:cubicBezTo>
                  <a:cubicBezTo>
                    <a:pt x="286" y="251"/>
                    <a:pt x="284" y="253"/>
                    <a:pt x="284" y="254"/>
                  </a:cubicBezTo>
                  <a:cubicBezTo>
                    <a:pt x="284" y="258"/>
                    <a:pt x="285" y="257"/>
                    <a:pt x="286" y="258"/>
                  </a:cubicBezTo>
                  <a:cubicBezTo>
                    <a:pt x="287" y="257"/>
                    <a:pt x="288" y="258"/>
                    <a:pt x="291" y="257"/>
                  </a:cubicBezTo>
                  <a:cubicBezTo>
                    <a:pt x="291" y="256"/>
                    <a:pt x="287" y="237"/>
                    <a:pt x="286" y="2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EB0145D4-1EC3-40FC-3F61-C47E1D18E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9551" y="4640263"/>
              <a:ext cx="334963" cy="271463"/>
            </a:xfrm>
            <a:custGeom>
              <a:avLst/>
              <a:gdLst>
                <a:gd name="T0" fmla="*/ 310 w 324"/>
                <a:gd name="T1" fmla="*/ 61 h 263"/>
                <a:gd name="T2" fmla="*/ 302 w 324"/>
                <a:gd name="T3" fmla="*/ 59 h 263"/>
                <a:gd name="T4" fmla="*/ 289 w 324"/>
                <a:gd name="T5" fmla="*/ 45 h 263"/>
                <a:gd name="T6" fmla="*/ 267 w 324"/>
                <a:gd name="T7" fmla="*/ 38 h 263"/>
                <a:gd name="T8" fmla="*/ 265 w 324"/>
                <a:gd name="T9" fmla="*/ 24 h 263"/>
                <a:gd name="T10" fmla="*/ 245 w 324"/>
                <a:gd name="T11" fmla="*/ 21 h 263"/>
                <a:gd name="T12" fmla="*/ 234 w 324"/>
                <a:gd name="T13" fmla="*/ 24 h 263"/>
                <a:gd name="T14" fmla="*/ 208 w 324"/>
                <a:gd name="T15" fmla="*/ 31 h 263"/>
                <a:gd name="T16" fmla="*/ 181 w 324"/>
                <a:gd name="T17" fmla="*/ 23 h 263"/>
                <a:gd name="T18" fmla="*/ 167 w 324"/>
                <a:gd name="T19" fmla="*/ 25 h 263"/>
                <a:gd name="T20" fmla="*/ 149 w 324"/>
                <a:gd name="T21" fmla="*/ 24 h 263"/>
                <a:gd name="T22" fmla="*/ 156 w 324"/>
                <a:gd name="T23" fmla="*/ 41 h 263"/>
                <a:gd name="T24" fmla="*/ 147 w 324"/>
                <a:gd name="T25" fmla="*/ 30 h 263"/>
                <a:gd name="T26" fmla="*/ 132 w 324"/>
                <a:gd name="T27" fmla="*/ 23 h 263"/>
                <a:gd name="T28" fmla="*/ 115 w 324"/>
                <a:gd name="T29" fmla="*/ 14 h 263"/>
                <a:gd name="T30" fmla="*/ 102 w 324"/>
                <a:gd name="T31" fmla="*/ 3 h 263"/>
                <a:gd name="T32" fmla="*/ 91 w 324"/>
                <a:gd name="T33" fmla="*/ 26 h 263"/>
                <a:gd name="T34" fmla="*/ 78 w 324"/>
                <a:gd name="T35" fmla="*/ 29 h 263"/>
                <a:gd name="T36" fmla="*/ 69 w 324"/>
                <a:gd name="T37" fmla="*/ 29 h 263"/>
                <a:gd name="T38" fmla="*/ 60 w 324"/>
                <a:gd name="T39" fmla="*/ 21 h 263"/>
                <a:gd name="T40" fmla="*/ 55 w 324"/>
                <a:gd name="T41" fmla="*/ 25 h 263"/>
                <a:gd name="T42" fmla="*/ 42 w 324"/>
                <a:gd name="T43" fmla="*/ 37 h 263"/>
                <a:gd name="T44" fmla="*/ 36 w 324"/>
                <a:gd name="T45" fmla="*/ 54 h 263"/>
                <a:gd name="T46" fmla="*/ 2 w 324"/>
                <a:gd name="T47" fmla="*/ 49 h 263"/>
                <a:gd name="T48" fmla="*/ 5 w 324"/>
                <a:gd name="T49" fmla="*/ 56 h 263"/>
                <a:gd name="T50" fmla="*/ 19 w 324"/>
                <a:gd name="T51" fmla="*/ 79 h 263"/>
                <a:gd name="T52" fmla="*/ 27 w 324"/>
                <a:gd name="T53" fmla="*/ 103 h 263"/>
                <a:gd name="T54" fmla="*/ 32 w 324"/>
                <a:gd name="T55" fmla="*/ 111 h 263"/>
                <a:gd name="T56" fmla="*/ 93 w 324"/>
                <a:gd name="T57" fmla="*/ 132 h 263"/>
                <a:gd name="T58" fmla="*/ 124 w 324"/>
                <a:gd name="T59" fmla="*/ 132 h 263"/>
                <a:gd name="T60" fmla="*/ 139 w 324"/>
                <a:gd name="T61" fmla="*/ 132 h 263"/>
                <a:gd name="T62" fmla="*/ 136 w 324"/>
                <a:gd name="T63" fmla="*/ 149 h 263"/>
                <a:gd name="T64" fmla="*/ 132 w 324"/>
                <a:gd name="T65" fmla="*/ 164 h 263"/>
                <a:gd name="T66" fmla="*/ 136 w 324"/>
                <a:gd name="T67" fmla="*/ 184 h 263"/>
                <a:gd name="T68" fmla="*/ 138 w 324"/>
                <a:gd name="T69" fmla="*/ 191 h 263"/>
                <a:gd name="T70" fmla="*/ 142 w 324"/>
                <a:gd name="T71" fmla="*/ 198 h 263"/>
                <a:gd name="T72" fmla="*/ 143 w 324"/>
                <a:gd name="T73" fmla="*/ 219 h 263"/>
                <a:gd name="T74" fmla="*/ 148 w 324"/>
                <a:gd name="T75" fmla="*/ 227 h 263"/>
                <a:gd name="T76" fmla="*/ 157 w 324"/>
                <a:gd name="T77" fmla="*/ 253 h 263"/>
                <a:gd name="T78" fmla="*/ 168 w 324"/>
                <a:gd name="T79" fmla="*/ 261 h 263"/>
                <a:gd name="T80" fmla="*/ 192 w 324"/>
                <a:gd name="T81" fmla="*/ 259 h 263"/>
                <a:gd name="T82" fmla="*/ 197 w 324"/>
                <a:gd name="T83" fmla="*/ 252 h 263"/>
                <a:gd name="T84" fmla="*/ 215 w 324"/>
                <a:gd name="T85" fmla="*/ 246 h 263"/>
                <a:gd name="T86" fmla="*/ 225 w 324"/>
                <a:gd name="T87" fmla="*/ 233 h 263"/>
                <a:gd name="T88" fmla="*/ 233 w 324"/>
                <a:gd name="T89" fmla="*/ 231 h 263"/>
                <a:gd name="T90" fmla="*/ 223 w 324"/>
                <a:gd name="T91" fmla="*/ 220 h 263"/>
                <a:gd name="T92" fmla="*/ 214 w 324"/>
                <a:gd name="T93" fmla="*/ 193 h 263"/>
                <a:gd name="T94" fmla="*/ 202 w 324"/>
                <a:gd name="T95" fmla="*/ 178 h 263"/>
                <a:gd name="T96" fmla="*/ 219 w 324"/>
                <a:gd name="T97" fmla="*/ 180 h 263"/>
                <a:gd name="T98" fmla="*/ 232 w 324"/>
                <a:gd name="T99" fmla="*/ 187 h 263"/>
                <a:gd name="T100" fmla="*/ 250 w 324"/>
                <a:gd name="T101" fmla="*/ 191 h 263"/>
                <a:gd name="T102" fmla="*/ 259 w 324"/>
                <a:gd name="T103" fmla="*/ 180 h 263"/>
                <a:gd name="T104" fmla="*/ 280 w 324"/>
                <a:gd name="T105" fmla="*/ 176 h 263"/>
                <a:gd name="T106" fmla="*/ 306 w 324"/>
                <a:gd name="T107" fmla="*/ 164 h 263"/>
                <a:gd name="T108" fmla="*/ 302 w 324"/>
                <a:gd name="T109" fmla="*/ 155 h 263"/>
                <a:gd name="T110" fmla="*/ 290 w 324"/>
                <a:gd name="T111" fmla="*/ 123 h 263"/>
                <a:gd name="T112" fmla="*/ 306 w 324"/>
                <a:gd name="T113" fmla="*/ 113 h 263"/>
                <a:gd name="T114" fmla="*/ 307 w 324"/>
                <a:gd name="T115" fmla="*/ 96 h 263"/>
                <a:gd name="T116" fmla="*/ 321 w 324"/>
                <a:gd name="T117" fmla="*/ 74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24" h="263">
                  <a:moveTo>
                    <a:pt x="321" y="74"/>
                  </a:moveTo>
                  <a:cubicBezTo>
                    <a:pt x="319" y="70"/>
                    <a:pt x="315" y="68"/>
                    <a:pt x="314" y="63"/>
                  </a:cubicBezTo>
                  <a:cubicBezTo>
                    <a:pt x="312" y="63"/>
                    <a:pt x="311" y="62"/>
                    <a:pt x="310" y="61"/>
                  </a:cubicBezTo>
                  <a:cubicBezTo>
                    <a:pt x="309" y="61"/>
                    <a:pt x="308" y="61"/>
                    <a:pt x="307" y="61"/>
                  </a:cubicBezTo>
                  <a:cubicBezTo>
                    <a:pt x="305" y="59"/>
                    <a:pt x="307" y="59"/>
                    <a:pt x="305" y="59"/>
                  </a:cubicBezTo>
                  <a:cubicBezTo>
                    <a:pt x="304" y="59"/>
                    <a:pt x="303" y="59"/>
                    <a:pt x="302" y="59"/>
                  </a:cubicBezTo>
                  <a:cubicBezTo>
                    <a:pt x="298" y="58"/>
                    <a:pt x="299" y="52"/>
                    <a:pt x="296" y="50"/>
                  </a:cubicBezTo>
                  <a:cubicBezTo>
                    <a:pt x="296" y="49"/>
                    <a:pt x="294" y="49"/>
                    <a:pt x="293" y="48"/>
                  </a:cubicBezTo>
                  <a:cubicBezTo>
                    <a:pt x="292" y="47"/>
                    <a:pt x="291" y="46"/>
                    <a:pt x="289" y="45"/>
                  </a:cubicBezTo>
                  <a:cubicBezTo>
                    <a:pt x="287" y="44"/>
                    <a:pt x="285" y="44"/>
                    <a:pt x="283" y="44"/>
                  </a:cubicBezTo>
                  <a:cubicBezTo>
                    <a:pt x="278" y="44"/>
                    <a:pt x="274" y="45"/>
                    <a:pt x="270" y="42"/>
                  </a:cubicBezTo>
                  <a:cubicBezTo>
                    <a:pt x="269" y="41"/>
                    <a:pt x="268" y="39"/>
                    <a:pt x="267" y="38"/>
                  </a:cubicBezTo>
                  <a:cubicBezTo>
                    <a:pt x="266" y="38"/>
                    <a:pt x="265" y="38"/>
                    <a:pt x="264" y="38"/>
                  </a:cubicBezTo>
                  <a:cubicBezTo>
                    <a:pt x="261" y="37"/>
                    <a:pt x="261" y="37"/>
                    <a:pt x="261" y="34"/>
                  </a:cubicBezTo>
                  <a:cubicBezTo>
                    <a:pt x="261" y="31"/>
                    <a:pt x="266" y="27"/>
                    <a:pt x="265" y="24"/>
                  </a:cubicBezTo>
                  <a:cubicBezTo>
                    <a:pt x="264" y="22"/>
                    <a:pt x="261" y="24"/>
                    <a:pt x="260" y="22"/>
                  </a:cubicBezTo>
                  <a:cubicBezTo>
                    <a:pt x="258" y="20"/>
                    <a:pt x="251" y="15"/>
                    <a:pt x="249" y="17"/>
                  </a:cubicBezTo>
                  <a:cubicBezTo>
                    <a:pt x="247" y="18"/>
                    <a:pt x="247" y="20"/>
                    <a:pt x="245" y="21"/>
                  </a:cubicBezTo>
                  <a:cubicBezTo>
                    <a:pt x="244" y="22"/>
                    <a:pt x="244" y="23"/>
                    <a:pt x="243" y="23"/>
                  </a:cubicBezTo>
                  <a:cubicBezTo>
                    <a:pt x="243" y="23"/>
                    <a:pt x="241" y="24"/>
                    <a:pt x="240" y="24"/>
                  </a:cubicBezTo>
                  <a:cubicBezTo>
                    <a:pt x="238" y="24"/>
                    <a:pt x="236" y="24"/>
                    <a:pt x="234" y="24"/>
                  </a:cubicBezTo>
                  <a:cubicBezTo>
                    <a:pt x="232" y="24"/>
                    <a:pt x="231" y="22"/>
                    <a:pt x="228" y="22"/>
                  </a:cubicBezTo>
                  <a:cubicBezTo>
                    <a:pt x="226" y="22"/>
                    <a:pt x="223" y="25"/>
                    <a:pt x="220" y="25"/>
                  </a:cubicBezTo>
                  <a:cubicBezTo>
                    <a:pt x="217" y="25"/>
                    <a:pt x="212" y="31"/>
                    <a:pt x="208" y="31"/>
                  </a:cubicBezTo>
                  <a:cubicBezTo>
                    <a:pt x="206" y="31"/>
                    <a:pt x="199" y="30"/>
                    <a:pt x="197" y="31"/>
                  </a:cubicBezTo>
                  <a:cubicBezTo>
                    <a:pt x="196" y="31"/>
                    <a:pt x="187" y="28"/>
                    <a:pt x="185" y="28"/>
                  </a:cubicBezTo>
                  <a:cubicBezTo>
                    <a:pt x="183" y="28"/>
                    <a:pt x="183" y="23"/>
                    <a:pt x="181" y="23"/>
                  </a:cubicBezTo>
                  <a:cubicBezTo>
                    <a:pt x="180" y="24"/>
                    <a:pt x="177" y="24"/>
                    <a:pt x="175" y="24"/>
                  </a:cubicBezTo>
                  <a:cubicBezTo>
                    <a:pt x="174" y="25"/>
                    <a:pt x="173" y="26"/>
                    <a:pt x="171" y="26"/>
                  </a:cubicBezTo>
                  <a:cubicBezTo>
                    <a:pt x="170" y="26"/>
                    <a:pt x="169" y="26"/>
                    <a:pt x="167" y="25"/>
                  </a:cubicBezTo>
                  <a:cubicBezTo>
                    <a:pt x="165" y="25"/>
                    <a:pt x="163" y="24"/>
                    <a:pt x="161" y="24"/>
                  </a:cubicBezTo>
                  <a:cubicBezTo>
                    <a:pt x="159" y="24"/>
                    <a:pt x="156" y="23"/>
                    <a:pt x="154" y="23"/>
                  </a:cubicBezTo>
                  <a:cubicBezTo>
                    <a:pt x="152" y="23"/>
                    <a:pt x="151" y="24"/>
                    <a:pt x="149" y="24"/>
                  </a:cubicBezTo>
                  <a:cubicBezTo>
                    <a:pt x="146" y="24"/>
                    <a:pt x="143" y="24"/>
                    <a:pt x="140" y="25"/>
                  </a:cubicBezTo>
                  <a:cubicBezTo>
                    <a:pt x="138" y="26"/>
                    <a:pt x="167" y="43"/>
                    <a:pt x="165" y="43"/>
                  </a:cubicBezTo>
                  <a:cubicBezTo>
                    <a:pt x="162" y="43"/>
                    <a:pt x="158" y="41"/>
                    <a:pt x="156" y="41"/>
                  </a:cubicBezTo>
                  <a:cubicBezTo>
                    <a:pt x="155" y="40"/>
                    <a:pt x="154" y="40"/>
                    <a:pt x="153" y="39"/>
                  </a:cubicBezTo>
                  <a:cubicBezTo>
                    <a:pt x="152" y="38"/>
                    <a:pt x="152" y="38"/>
                    <a:pt x="152" y="37"/>
                  </a:cubicBezTo>
                  <a:cubicBezTo>
                    <a:pt x="150" y="35"/>
                    <a:pt x="149" y="32"/>
                    <a:pt x="147" y="30"/>
                  </a:cubicBezTo>
                  <a:cubicBezTo>
                    <a:pt x="145" y="29"/>
                    <a:pt x="144" y="28"/>
                    <a:pt x="142" y="28"/>
                  </a:cubicBezTo>
                  <a:cubicBezTo>
                    <a:pt x="141" y="27"/>
                    <a:pt x="140" y="26"/>
                    <a:pt x="139" y="25"/>
                  </a:cubicBezTo>
                  <a:cubicBezTo>
                    <a:pt x="137" y="24"/>
                    <a:pt x="134" y="23"/>
                    <a:pt x="132" y="23"/>
                  </a:cubicBezTo>
                  <a:cubicBezTo>
                    <a:pt x="127" y="23"/>
                    <a:pt x="124" y="24"/>
                    <a:pt x="120" y="21"/>
                  </a:cubicBezTo>
                  <a:cubicBezTo>
                    <a:pt x="118" y="20"/>
                    <a:pt x="117" y="19"/>
                    <a:pt x="116" y="17"/>
                  </a:cubicBezTo>
                  <a:cubicBezTo>
                    <a:pt x="115" y="16"/>
                    <a:pt x="115" y="15"/>
                    <a:pt x="115" y="14"/>
                  </a:cubicBezTo>
                  <a:cubicBezTo>
                    <a:pt x="114" y="13"/>
                    <a:pt x="113" y="12"/>
                    <a:pt x="113" y="11"/>
                  </a:cubicBezTo>
                  <a:cubicBezTo>
                    <a:pt x="112" y="7"/>
                    <a:pt x="115" y="2"/>
                    <a:pt x="109" y="1"/>
                  </a:cubicBezTo>
                  <a:cubicBezTo>
                    <a:pt x="106" y="0"/>
                    <a:pt x="104" y="1"/>
                    <a:pt x="102" y="3"/>
                  </a:cubicBezTo>
                  <a:cubicBezTo>
                    <a:pt x="99" y="5"/>
                    <a:pt x="100" y="5"/>
                    <a:pt x="102" y="7"/>
                  </a:cubicBezTo>
                  <a:cubicBezTo>
                    <a:pt x="104" y="9"/>
                    <a:pt x="104" y="15"/>
                    <a:pt x="103" y="18"/>
                  </a:cubicBezTo>
                  <a:cubicBezTo>
                    <a:pt x="102" y="21"/>
                    <a:pt x="92" y="24"/>
                    <a:pt x="91" y="26"/>
                  </a:cubicBezTo>
                  <a:cubicBezTo>
                    <a:pt x="90" y="27"/>
                    <a:pt x="88" y="28"/>
                    <a:pt x="87" y="30"/>
                  </a:cubicBezTo>
                  <a:cubicBezTo>
                    <a:pt x="85" y="29"/>
                    <a:pt x="83" y="29"/>
                    <a:pt x="81" y="29"/>
                  </a:cubicBezTo>
                  <a:cubicBezTo>
                    <a:pt x="80" y="29"/>
                    <a:pt x="79" y="29"/>
                    <a:pt x="78" y="29"/>
                  </a:cubicBezTo>
                  <a:cubicBezTo>
                    <a:pt x="78" y="29"/>
                    <a:pt x="77" y="30"/>
                    <a:pt x="77" y="31"/>
                  </a:cubicBezTo>
                  <a:cubicBezTo>
                    <a:pt x="75" y="31"/>
                    <a:pt x="74" y="30"/>
                    <a:pt x="72" y="30"/>
                  </a:cubicBezTo>
                  <a:cubicBezTo>
                    <a:pt x="71" y="29"/>
                    <a:pt x="70" y="30"/>
                    <a:pt x="69" y="29"/>
                  </a:cubicBezTo>
                  <a:cubicBezTo>
                    <a:pt x="68" y="27"/>
                    <a:pt x="67" y="25"/>
                    <a:pt x="65" y="24"/>
                  </a:cubicBezTo>
                  <a:cubicBezTo>
                    <a:pt x="64" y="23"/>
                    <a:pt x="63" y="24"/>
                    <a:pt x="62" y="23"/>
                  </a:cubicBezTo>
                  <a:cubicBezTo>
                    <a:pt x="62" y="22"/>
                    <a:pt x="61" y="22"/>
                    <a:pt x="60" y="21"/>
                  </a:cubicBezTo>
                  <a:cubicBezTo>
                    <a:pt x="60" y="21"/>
                    <a:pt x="60" y="20"/>
                    <a:pt x="60" y="20"/>
                  </a:cubicBezTo>
                  <a:cubicBezTo>
                    <a:pt x="59" y="21"/>
                    <a:pt x="60" y="22"/>
                    <a:pt x="59" y="23"/>
                  </a:cubicBezTo>
                  <a:cubicBezTo>
                    <a:pt x="58" y="24"/>
                    <a:pt x="56" y="25"/>
                    <a:pt x="55" y="25"/>
                  </a:cubicBezTo>
                  <a:cubicBezTo>
                    <a:pt x="52" y="26"/>
                    <a:pt x="47" y="28"/>
                    <a:pt x="45" y="31"/>
                  </a:cubicBezTo>
                  <a:cubicBezTo>
                    <a:pt x="45" y="31"/>
                    <a:pt x="45" y="33"/>
                    <a:pt x="44" y="34"/>
                  </a:cubicBezTo>
                  <a:cubicBezTo>
                    <a:pt x="44" y="35"/>
                    <a:pt x="43" y="35"/>
                    <a:pt x="42" y="37"/>
                  </a:cubicBezTo>
                  <a:cubicBezTo>
                    <a:pt x="41" y="39"/>
                    <a:pt x="41" y="42"/>
                    <a:pt x="41" y="45"/>
                  </a:cubicBezTo>
                  <a:cubicBezTo>
                    <a:pt x="40" y="47"/>
                    <a:pt x="39" y="49"/>
                    <a:pt x="38" y="51"/>
                  </a:cubicBezTo>
                  <a:cubicBezTo>
                    <a:pt x="38" y="52"/>
                    <a:pt x="36" y="53"/>
                    <a:pt x="36" y="54"/>
                  </a:cubicBezTo>
                  <a:cubicBezTo>
                    <a:pt x="35" y="55"/>
                    <a:pt x="5" y="41"/>
                    <a:pt x="4" y="42"/>
                  </a:cubicBezTo>
                  <a:cubicBezTo>
                    <a:pt x="4" y="44"/>
                    <a:pt x="4" y="44"/>
                    <a:pt x="3" y="45"/>
                  </a:cubicBezTo>
                  <a:cubicBezTo>
                    <a:pt x="2" y="46"/>
                    <a:pt x="3" y="47"/>
                    <a:pt x="2" y="49"/>
                  </a:cubicBezTo>
                  <a:cubicBezTo>
                    <a:pt x="2" y="50"/>
                    <a:pt x="1" y="50"/>
                    <a:pt x="0" y="51"/>
                  </a:cubicBezTo>
                  <a:cubicBezTo>
                    <a:pt x="0" y="52"/>
                    <a:pt x="0" y="54"/>
                    <a:pt x="1" y="55"/>
                  </a:cubicBezTo>
                  <a:cubicBezTo>
                    <a:pt x="2" y="55"/>
                    <a:pt x="4" y="55"/>
                    <a:pt x="5" y="56"/>
                  </a:cubicBezTo>
                  <a:cubicBezTo>
                    <a:pt x="8" y="57"/>
                    <a:pt x="6" y="58"/>
                    <a:pt x="7" y="60"/>
                  </a:cubicBezTo>
                  <a:cubicBezTo>
                    <a:pt x="8" y="62"/>
                    <a:pt x="12" y="63"/>
                    <a:pt x="11" y="65"/>
                  </a:cubicBezTo>
                  <a:cubicBezTo>
                    <a:pt x="15" y="68"/>
                    <a:pt x="18" y="74"/>
                    <a:pt x="19" y="79"/>
                  </a:cubicBezTo>
                  <a:cubicBezTo>
                    <a:pt x="20" y="83"/>
                    <a:pt x="19" y="88"/>
                    <a:pt x="19" y="93"/>
                  </a:cubicBezTo>
                  <a:cubicBezTo>
                    <a:pt x="19" y="97"/>
                    <a:pt x="19" y="97"/>
                    <a:pt x="22" y="99"/>
                  </a:cubicBezTo>
                  <a:cubicBezTo>
                    <a:pt x="25" y="100"/>
                    <a:pt x="25" y="101"/>
                    <a:pt x="27" y="103"/>
                  </a:cubicBezTo>
                  <a:cubicBezTo>
                    <a:pt x="28" y="104"/>
                    <a:pt x="28" y="104"/>
                    <a:pt x="28" y="106"/>
                  </a:cubicBezTo>
                  <a:cubicBezTo>
                    <a:pt x="29" y="107"/>
                    <a:pt x="28" y="107"/>
                    <a:pt x="29" y="109"/>
                  </a:cubicBezTo>
                  <a:cubicBezTo>
                    <a:pt x="30" y="110"/>
                    <a:pt x="29" y="111"/>
                    <a:pt x="32" y="111"/>
                  </a:cubicBezTo>
                  <a:cubicBezTo>
                    <a:pt x="38" y="111"/>
                    <a:pt x="51" y="112"/>
                    <a:pt x="57" y="112"/>
                  </a:cubicBezTo>
                  <a:cubicBezTo>
                    <a:pt x="63" y="112"/>
                    <a:pt x="65" y="108"/>
                    <a:pt x="71" y="111"/>
                  </a:cubicBezTo>
                  <a:cubicBezTo>
                    <a:pt x="75" y="114"/>
                    <a:pt x="88" y="129"/>
                    <a:pt x="93" y="132"/>
                  </a:cubicBezTo>
                  <a:cubicBezTo>
                    <a:pt x="94" y="133"/>
                    <a:pt x="96" y="134"/>
                    <a:pt x="98" y="133"/>
                  </a:cubicBezTo>
                  <a:cubicBezTo>
                    <a:pt x="100" y="133"/>
                    <a:pt x="100" y="132"/>
                    <a:pt x="102" y="132"/>
                  </a:cubicBezTo>
                  <a:cubicBezTo>
                    <a:pt x="102" y="131"/>
                    <a:pt x="120" y="132"/>
                    <a:pt x="124" y="132"/>
                  </a:cubicBezTo>
                  <a:cubicBezTo>
                    <a:pt x="126" y="130"/>
                    <a:pt x="130" y="129"/>
                    <a:pt x="133" y="129"/>
                  </a:cubicBezTo>
                  <a:cubicBezTo>
                    <a:pt x="134" y="128"/>
                    <a:pt x="135" y="129"/>
                    <a:pt x="136" y="130"/>
                  </a:cubicBezTo>
                  <a:cubicBezTo>
                    <a:pt x="137" y="130"/>
                    <a:pt x="139" y="131"/>
                    <a:pt x="139" y="132"/>
                  </a:cubicBezTo>
                  <a:cubicBezTo>
                    <a:pt x="142" y="133"/>
                    <a:pt x="140" y="136"/>
                    <a:pt x="139" y="139"/>
                  </a:cubicBezTo>
                  <a:cubicBezTo>
                    <a:pt x="138" y="141"/>
                    <a:pt x="139" y="143"/>
                    <a:pt x="137" y="145"/>
                  </a:cubicBezTo>
                  <a:cubicBezTo>
                    <a:pt x="136" y="147"/>
                    <a:pt x="136" y="148"/>
                    <a:pt x="136" y="149"/>
                  </a:cubicBezTo>
                  <a:cubicBezTo>
                    <a:pt x="135" y="151"/>
                    <a:pt x="134" y="150"/>
                    <a:pt x="134" y="151"/>
                  </a:cubicBezTo>
                  <a:cubicBezTo>
                    <a:pt x="133" y="153"/>
                    <a:pt x="133" y="156"/>
                    <a:pt x="132" y="157"/>
                  </a:cubicBezTo>
                  <a:cubicBezTo>
                    <a:pt x="132" y="160"/>
                    <a:pt x="132" y="162"/>
                    <a:pt x="132" y="164"/>
                  </a:cubicBezTo>
                  <a:cubicBezTo>
                    <a:pt x="132" y="169"/>
                    <a:pt x="132" y="174"/>
                    <a:pt x="133" y="178"/>
                  </a:cubicBezTo>
                  <a:cubicBezTo>
                    <a:pt x="133" y="180"/>
                    <a:pt x="133" y="181"/>
                    <a:pt x="133" y="182"/>
                  </a:cubicBezTo>
                  <a:cubicBezTo>
                    <a:pt x="134" y="184"/>
                    <a:pt x="135" y="183"/>
                    <a:pt x="136" y="184"/>
                  </a:cubicBezTo>
                  <a:cubicBezTo>
                    <a:pt x="136" y="185"/>
                    <a:pt x="136" y="186"/>
                    <a:pt x="136" y="186"/>
                  </a:cubicBezTo>
                  <a:cubicBezTo>
                    <a:pt x="136" y="187"/>
                    <a:pt x="136" y="187"/>
                    <a:pt x="137" y="188"/>
                  </a:cubicBezTo>
                  <a:cubicBezTo>
                    <a:pt x="138" y="189"/>
                    <a:pt x="138" y="190"/>
                    <a:pt x="138" y="191"/>
                  </a:cubicBezTo>
                  <a:cubicBezTo>
                    <a:pt x="139" y="191"/>
                    <a:pt x="139" y="192"/>
                    <a:pt x="140" y="192"/>
                  </a:cubicBezTo>
                  <a:cubicBezTo>
                    <a:pt x="140" y="193"/>
                    <a:pt x="141" y="194"/>
                    <a:pt x="141" y="194"/>
                  </a:cubicBezTo>
                  <a:cubicBezTo>
                    <a:pt x="141" y="196"/>
                    <a:pt x="142" y="196"/>
                    <a:pt x="142" y="198"/>
                  </a:cubicBezTo>
                  <a:cubicBezTo>
                    <a:pt x="142" y="203"/>
                    <a:pt x="140" y="203"/>
                    <a:pt x="136" y="205"/>
                  </a:cubicBezTo>
                  <a:cubicBezTo>
                    <a:pt x="132" y="209"/>
                    <a:pt x="133" y="212"/>
                    <a:pt x="138" y="215"/>
                  </a:cubicBezTo>
                  <a:cubicBezTo>
                    <a:pt x="140" y="216"/>
                    <a:pt x="141" y="217"/>
                    <a:pt x="143" y="219"/>
                  </a:cubicBezTo>
                  <a:cubicBezTo>
                    <a:pt x="143" y="220"/>
                    <a:pt x="144" y="221"/>
                    <a:pt x="145" y="222"/>
                  </a:cubicBezTo>
                  <a:cubicBezTo>
                    <a:pt x="145" y="222"/>
                    <a:pt x="147" y="224"/>
                    <a:pt x="147" y="225"/>
                  </a:cubicBezTo>
                  <a:cubicBezTo>
                    <a:pt x="148" y="225"/>
                    <a:pt x="148" y="226"/>
                    <a:pt x="148" y="227"/>
                  </a:cubicBezTo>
                  <a:cubicBezTo>
                    <a:pt x="148" y="228"/>
                    <a:pt x="148" y="229"/>
                    <a:pt x="149" y="229"/>
                  </a:cubicBezTo>
                  <a:cubicBezTo>
                    <a:pt x="150" y="230"/>
                    <a:pt x="154" y="248"/>
                    <a:pt x="154" y="250"/>
                  </a:cubicBezTo>
                  <a:cubicBezTo>
                    <a:pt x="155" y="251"/>
                    <a:pt x="156" y="252"/>
                    <a:pt x="157" y="253"/>
                  </a:cubicBezTo>
                  <a:cubicBezTo>
                    <a:pt x="158" y="254"/>
                    <a:pt x="159" y="254"/>
                    <a:pt x="160" y="255"/>
                  </a:cubicBezTo>
                  <a:cubicBezTo>
                    <a:pt x="161" y="255"/>
                    <a:pt x="162" y="257"/>
                    <a:pt x="162" y="257"/>
                  </a:cubicBezTo>
                  <a:cubicBezTo>
                    <a:pt x="164" y="259"/>
                    <a:pt x="165" y="261"/>
                    <a:pt x="168" y="261"/>
                  </a:cubicBezTo>
                  <a:cubicBezTo>
                    <a:pt x="174" y="263"/>
                    <a:pt x="177" y="257"/>
                    <a:pt x="183" y="257"/>
                  </a:cubicBezTo>
                  <a:cubicBezTo>
                    <a:pt x="184" y="260"/>
                    <a:pt x="185" y="261"/>
                    <a:pt x="186" y="263"/>
                  </a:cubicBezTo>
                  <a:cubicBezTo>
                    <a:pt x="190" y="262"/>
                    <a:pt x="190" y="262"/>
                    <a:pt x="192" y="259"/>
                  </a:cubicBezTo>
                  <a:cubicBezTo>
                    <a:pt x="192" y="258"/>
                    <a:pt x="193" y="256"/>
                    <a:pt x="194" y="255"/>
                  </a:cubicBezTo>
                  <a:cubicBezTo>
                    <a:pt x="194" y="254"/>
                    <a:pt x="195" y="253"/>
                    <a:pt x="196" y="252"/>
                  </a:cubicBezTo>
                  <a:cubicBezTo>
                    <a:pt x="196" y="252"/>
                    <a:pt x="197" y="252"/>
                    <a:pt x="197" y="252"/>
                  </a:cubicBezTo>
                  <a:cubicBezTo>
                    <a:pt x="199" y="251"/>
                    <a:pt x="201" y="251"/>
                    <a:pt x="203" y="251"/>
                  </a:cubicBezTo>
                  <a:cubicBezTo>
                    <a:pt x="205" y="250"/>
                    <a:pt x="206" y="249"/>
                    <a:pt x="207" y="248"/>
                  </a:cubicBezTo>
                  <a:cubicBezTo>
                    <a:pt x="209" y="245"/>
                    <a:pt x="212" y="246"/>
                    <a:pt x="215" y="246"/>
                  </a:cubicBezTo>
                  <a:cubicBezTo>
                    <a:pt x="217" y="243"/>
                    <a:pt x="216" y="243"/>
                    <a:pt x="216" y="241"/>
                  </a:cubicBezTo>
                  <a:cubicBezTo>
                    <a:pt x="217" y="238"/>
                    <a:pt x="218" y="236"/>
                    <a:pt x="220" y="234"/>
                  </a:cubicBezTo>
                  <a:cubicBezTo>
                    <a:pt x="222" y="233"/>
                    <a:pt x="223" y="233"/>
                    <a:pt x="225" y="233"/>
                  </a:cubicBezTo>
                  <a:cubicBezTo>
                    <a:pt x="226" y="233"/>
                    <a:pt x="227" y="233"/>
                    <a:pt x="227" y="233"/>
                  </a:cubicBezTo>
                  <a:cubicBezTo>
                    <a:pt x="228" y="233"/>
                    <a:pt x="229" y="232"/>
                    <a:pt x="229" y="231"/>
                  </a:cubicBezTo>
                  <a:cubicBezTo>
                    <a:pt x="231" y="231"/>
                    <a:pt x="232" y="231"/>
                    <a:pt x="233" y="231"/>
                  </a:cubicBezTo>
                  <a:cubicBezTo>
                    <a:pt x="234" y="231"/>
                    <a:pt x="236" y="230"/>
                    <a:pt x="237" y="229"/>
                  </a:cubicBezTo>
                  <a:cubicBezTo>
                    <a:pt x="237" y="227"/>
                    <a:pt x="236" y="222"/>
                    <a:pt x="236" y="220"/>
                  </a:cubicBezTo>
                  <a:cubicBezTo>
                    <a:pt x="233" y="219"/>
                    <a:pt x="226" y="223"/>
                    <a:pt x="223" y="220"/>
                  </a:cubicBezTo>
                  <a:cubicBezTo>
                    <a:pt x="221" y="218"/>
                    <a:pt x="223" y="215"/>
                    <a:pt x="222" y="212"/>
                  </a:cubicBezTo>
                  <a:cubicBezTo>
                    <a:pt x="217" y="212"/>
                    <a:pt x="219" y="206"/>
                    <a:pt x="218" y="203"/>
                  </a:cubicBezTo>
                  <a:cubicBezTo>
                    <a:pt x="218" y="200"/>
                    <a:pt x="216" y="196"/>
                    <a:pt x="214" y="193"/>
                  </a:cubicBezTo>
                  <a:cubicBezTo>
                    <a:pt x="212" y="191"/>
                    <a:pt x="211" y="188"/>
                    <a:pt x="209" y="185"/>
                  </a:cubicBezTo>
                  <a:cubicBezTo>
                    <a:pt x="208" y="183"/>
                    <a:pt x="207" y="181"/>
                    <a:pt x="205" y="181"/>
                  </a:cubicBezTo>
                  <a:cubicBezTo>
                    <a:pt x="204" y="180"/>
                    <a:pt x="203" y="179"/>
                    <a:pt x="202" y="178"/>
                  </a:cubicBezTo>
                  <a:cubicBezTo>
                    <a:pt x="204" y="177"/>
                    <a:pt x="205" y="178"/>
                    <a:pt x="207" y="178"/>
                  </a:cubicBezTo>
                  <a:cubicBezTo>
                    <a:pt x="209" y="179"/>
                    <a:pt x="211" y="178"/>
                    <a:pt x="213" y="178"/>
                  </a:cubicBezTo>
                  <a:cubicBezTo>
                    <a:pt x="216" y="178"/>
                    <a:pt x="218" y="178"/>
                    <a:pt x="219" y="180"/>
                  </a:cubicBezTo>
                  <a:cubicBezTo>
                    <a:pt x="220" y="181"/>
                    <a:pt x="221" y="183"/>
                    <a:pt x="221" y="184"/>
                  </a:cubicBezTo>
                  <a:cubicBezTo>
                    <a:pt x="223" y="185"/>
                    <a:pt x="226" y="184"/>
                    <a:pt x="228" y="184"/>
                  </a:cubicBezTo>
                  <a:cubicBezTo>
                    <a:pt x="231" y="185"/>
                    <a:pt x="230" y="187"/>
                    <a:pt x="232" y="187"/>
                  </a:cubicBezTo>
                  <a:cubicBezTo>
                    <a:pt x="235" y="189"/>
                    <a:pt x="241" y="185"/>
                    <a:pt x="244" y="188"/>
                  </a:cubicBezTo>
                  <a:cubicBezTo>
                    <a:pt x="245" y="190"/>
                    <a:pt x="244" y="191"/>
                    <a:pt x="245" y="192"/>
                  </a:cubicBezTo>
                  <a:cubicBezTo>
                    <a:pt x="247" y="193"/>
                    <a:pt x="249" y="193"/>
                    <a:pt x="250" y="191"/>
                  </a:cubicBezTo>
                  <a:cubicBezTo>
                    <a:pt x="250" y="190"/>
                    <a:pt x="250" y="189"/>
                    <a:pt x="250" y="187"/>
                  </a:cubicBezTo>
                  <a:cubicBezTo>
                    <a:pt x="251" y="185"/>
                    <a:pt x="252" y="186"/>
                    <a:pt x="253" y="184"/>
                  </a:cubicBezTo>
                  <a:cubicBezTo>
                    <a:pt x="255" y="182"/>
                    <a:pt x="257" y="180"/>
                    <a:pt x="259" y="180"/>
                  </a:cubicBezTo>
                  <a:cubicBezTo>
                    <a:pt x="264" y="180"/>
                    <a:pt x="265" y="182"/>
                    <a:pt x="270" y="181"/>
                  </a:cubicBezTo>
                  <a:cubicBezTo>
                    <a:pt x="272" y="181"/>
                    <a:pt x="274" y="181"/>
                    <a:pt x="276" y="180"/>
                  </a:cubicBezTo>
                  <a:cubicBezTo>
                    <a:pt x="277" y="179"/>
                    <a:pt x="279" y="177"/>
                    <a:pt x="280" y="176"/>
                  </a:cubicBezTo>
                  <a:cubicBezTo>
                    <a:pt x="283" y="174"/>
                    <a:pt x="288" y="172"/>
                    <a:pt x="292" y="171"/>
                  </a:cubicBezTo>
                  <a:cubicBezTo>
                    <a:pt x="295" y="170"/>
                    <a:pt x="296" y="165"/>
                    <a:pt x="300" y="164"/>
                  </a:cubicBezTo>
                  <a:cubicBezTo>
                    <a:pt x="302" y="164"/>
                    <a:pt x="304" y="165"/>
                    <a:pt x="306" y="164"/>
                  </a:cubicBezTo>
                  <a:cubicBezTo>
                    <a:pt x="308" y="163"/>
                    <a:pt x="308" y="162"/>
                    <a:pt x="309" y="160"/>
                  </a:cubicBezTo>
                  <a:cubicBezTo>
                    <a:pt x="313" y="156"/>
                    <a:pt x="309" y="155"/>
                    <a:pt x="305" y="154"/>
                  </a:cubicBezTo>
                  <a:cubicBezTo>
                    <a:pt x="304" y="154"/>
                    <a:pt x="303" y="156"/>
                    <a:pt x="302" y="155"/>
                  </a:cubicBezTo>
                  <a:cubicBezTo>
                    <a:pt x="302" y="155"/>
                    <a:pt x="287" y="140"/>
                    <a:pt x="286" y="138"/>
                  </a:cubicBezTo>
                  <a:cubicBezTo>
                    <a:pt x="284" y="134"/>
                    <a:pt x="288" y="133"/>
                    <a:pt x="290" y="129"/>
                  </a:cubicBezTo>
                  <a:cubicBezTo>
                    <a:pt x="292" y="127"/>
                    <a:pt x="290" y="125"/>
                    <a:pt x="290" y="123"/>
                  </a:cubicBezTo>
                  <a:cubicBezTo>
                    <a:pt x="290" y="121"/>
                    <a:pt x="291" y="119"/>
                    <a:pt x="293" y="119"/>
                  </a:cubicBezTo>
                  <a:cubicBezTo>
                    <a:pt x="295" y="118"/>
                    <a:pt x="299" y="119"/>
                    <a:pt x="302" y="117"/>
                  </a:cubicBezTo>
                  <a:cubicBezTo>
                    <a:pt x="303" y="117"/>
                    <a:pt x="305" y="115"/>
                    <a:pt x="306" y="113"/>
                  </a:cubicBezTo>
                  <a:cubicBezTo>
                    <a:pt x="308" y="110"/>
                    <a:pt x="309" y="105"/>
                    <a:pt x="304" y="105"/>
                  </a:cubicBezTo>
                  <a:cubicBezTo>
                    <a:pt x="303" y="103"/>
                    <a:pt x="304" y="100"/>
                    <a:pt x="305" y="98"/>
                  </a:cubicBezTo>
                  <a:cubicBezTo>
                    <a:pt x="306" y="97"/>
                    <a:pt x="306" y="97"/>
                    <a:pt x="307" y="96"/>
                  </a:cubicBezTo>
                  <a:cubicBezTo>
                    <a:pt x="308" y="95"/>
                    <a:pt x="308" y="94"/>
                    <a:pt x="309" y="93"/>
                  </a:cubicBezTo>
                  <a:cubicBezTo>
                    <a:pt x="312" y="89"/>
                    <a:pt x="317" y="87"/>
                    <a:pt x="321" y="85"/>
                  </a:cubicBezTo>
                  <a:cubicBezTo>
                    <a:pt x="324" y="83"/>
                    <a:pt x="323" y="77"/>
                    <a:pt x="321" y="7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FF9AAA25-728D-EC4D-962A-D4727004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3238" y="4721226"/>
              <a:ext cx="119063" cy="177800"/>
            </a:xfrm>
            <a:custGeom>
              <a:avLst/>
              <a:gdLst>
                <a:gd name="T0" fmla="*/ 113 w 116"/>
                <a:gd name="T1" fmla="*/ 151 h 172"/>
                <a:gd name="T2" fmla="*/ 103 w 116"/>
                <a:gd name="T3" fmla="*/ 134 h 172"/>
                <a:gd name="T4" fmla="*/ 83 w 116"/>
                <a:gd name="T5" fmla="*/ 107 h 172"/>
                <a:gd name="T6" fmla="*/ 86 w 116"/>
                <a:gd name="T7" fmla="*/ 97 h 172"/>
                <a:gd name="T8" fmla="*/ 94 w 116"/>
                <a:gd name="T9" fmla="*/ 87 h 172"/>
                <a:gd name="T10" fmla="*/ 96 w 116"/>
                <a:gd name="T11" fmla="*/ 83 h 172"/>
                <a:gd name="T12" fmla="*/ 101 w 116"/>
                <a:gd name="T13" fmla="*/ 78 h 172"/>
                <a:gd name="T14" fmla="*/ 99 w 116"/>
                <a:gd name="T15" fmla="*/ 67 h 172"/>
                <a:gd name="T16" fmla="*/ 102 w 116"/>
                <a:gd name="T17" fmla="*/ 59 h 172"/>
                <a:gd name="T18" fmla="*/ 99 w 116"/>
                <a:gd name="T19" fmla="*/ 51 h 172"/>
                <a:gd name="T20" fmla="*/ 92 w 116"/>
                <a:gd name="T21" fmla="*/ 46 h 172"/>
                <a:gd name="T22" fmla="*/ 84 w 116"/>
                <a:gd name="T23" fmla="*/ 40 h 172"/>
                <a:gd name="T24" fmla="*/ 72 w 116"/>
                <a:gd name="T25" fmla="*/ 35 h 172"/>
                <a:gd name="T26" fmla="*/ 71 w 116"/>
                <a:gd name="T27" fmla="*/ 27 h 172"/>
                <a:gd name="T28" fmla="*/ 68 w 116"/>
                <a:gd name="T29" fmla="*/ 21 h 172"/>
                <a:gd name="T30" fmla="*/ 61 w 116"/>
                <a:gd name="T31" fmla="*/ 13 h 172"/>
                <a:gd name="T32" fmla="*/ 49 w 116"/>
                <a:gd name="T33" fmla="*/ 4 h 172"/>
                <a:gd name="T34" fmla="*/ 39 w 116"/>
                <a:gd name="T35" fmla="*/ 1 h 172"/>
                <a:gd name="T36" fmla="*/ 25 w 116"/>
                <a:gd name="T37" fmla="*/ 15 h 172"/>
                <a:gd name="T38" fmla="*/ 21 w 116"/>
                <a:gd name="T39" fmla="*/ 20 h 172"/>
                <a:gd name="T40" fmla="*/ 22 w 116"/>
                <a:gd name="T41" fmla="*/ 35 h 172"/>
                <a:gd name="T42" fmla="*/ 9 w 116"/>
                <a:gd name="T43" fmla="*/ 41 h 172"/>
                <a:gd name="T44" fmla="*/ 6 w 116"/>
                <a:gd name="T45" fmla="*/ 51 h 172"/>
                <a:gd name="T46" fmla="*/ 18 w 116"/>
                <a:gd name="T47" fmla="*/ 77 h 172"/>
                <a:gd name="T48" fmla="*/ 25 w 116"/>
                <a:gd name="T49" fmla="*/ 78 h 172"/>
                <a:gd name="T50" fmla="*/ 32 w 116"/>
                <a:gd name="T51" fmla="*/ 75 h 172"/>
                <a:gd name="T52" fmla="*/ 35 w 116"/>
                <a:gd name="T53" fmla="*/ 92 h 172"/>
                <a:gd name="T54" fmla="*/ 40 w 116"/>
                <a:gd name="T55" fmla="*/ 98 h 172"/>
                <a:gd name="T56" fmla="*/ 38 w 116"/>
                <a:gd name="T57" fmla="*/ 116 h 172"/>
                <a:gd name="T58" fmla="*/ 35 w 116"/>
                <a:gd name="T59" fmla="*/ 139 h 172"/>
                <a:gd name="T60" fmla="*/ 41 w 116"/>
                <a:gd name="T61" fmla="*/ 146 h 172"/>
                <a:gd name="T62" fmla="*/ 50 w 116"/>
                <a:gd name="T63" fmla="*/ 166 h 172"/>
                <a:gd name="T64" fmla="*/ 59 w 116"/>
                <a:gd name="T65" fmla="*/ 170 h 172"/>
                <a:gd name="T66" fmla="*/ 69 w 116"/>
                <a:gd name="T67" fmla="*/ 171 h 172"/>
                <a:gd name="T68" fmla="*/ 74 w 116"/>
                <a:gd name="T69" fmla="*/ 163 h 172"/>
                <a:gd name="T70" fmla="*/ 82 w 116"/>
                <a:gd name="T71" fmla="*/ 165 h 172"/>
                <a:gd name="T72" fmla="*/ 86 w 116"/>
                <a:gd name="T73" fmla="*/ 161 h 172"/>
                <a:gd name="T74" fmla="*/ 96 w 116"/>
                <a:gd name="T75" fmla="*/ 159 h 172"/>
                <a:gd name="T76" fmla="*/ 106 w 116"/>
                <a:gd name="T77" fmla="*/ 154 h 172"/>
                <a:gd name="T78" fmla="*/ 115 w 116"/>
                <a:gd name="T79" fmla="*/ 154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6" h="172">
                  <a:moveTo>
                    <a:pt x="115" y="154"/>
                  </a:moveTo>
                  <a:cubicBezTo>
                    <a:pt x="115" y="152"/>
                    <a:pt x="113" y="152"/>
                    <a:pt x="113" y="151"/>
                  </a:cubicBezTo>
                  <a:cubicBezTo>
                    <a:pt x="112" y="149"/>
                    <a:pt x="109" y="146"/>
                    <a:pt x="108" y="144"/>
                  </a:cubicBezTo>
                  <a:cubicBezTo>
                    <a:pt x="106" y="141"/>
                    <a:pt x="105" y="137"/>
                    <a:pt x="103" y="134"/>
                  </a:cubicBezTo>
                  <a:cubicBezTo>
                    <a:pt x="97" y="127"/>
                    <a:pt x="92" y="121"/>
                    <a:pt x="88" y="113"/>
                  </a:cubicBezTo>
                  <a:cubicBezTo>
                    <a:pt x="86" y="111"/>
                    <a:pt x="85" y="109"/>
                    <a:pt x="83" y="107"/>
                  </a:cubicBezTo>
                  <a:cubicBezTo>
                    <a:pt x="81" y="106"/>
                    <a:pt x="82" y="105"/>
                    <a:pt x="83" y="102"/>
                  </a:cubicBezTo>
                  <a:cubicBezTo>
                    <a:pt x="83" y="100"/>
                    <a:pt x="85" y="99"/>
                    <a:pt x="86" y="97"/>
                  </a:cubicBezTo>
                  <a:cubicBezTo>
                    <a:pt x="87" y="96"/>
                    <a:pt x="87" y="93"/>
                    <a:pt x="89" y="92"/>
                  </a:cubicBezTo>
                  <a:cubicBezTo>
                    <a:pt x="90" y="90"/>
                    <a:pt x="93" y="90"/>
                    <a:pt x="94" y="87"/>
                  </a:cubicBezTo>
                  <a:cubicBezTo>
                    <a:pt x="95" y="87"/>
                    <a:pt x="94" y="86"/>
                    <a:pt x="95" y="85"/>
                  </a:cubicBezTo>
                  <a:cubicBezTo>
                    <a:pt x="95" y="84"/>
                    <a:pt x="96" y="83"/>
                    <a:pt x="96" y="83"/>
                  </a:cubicBezTo>
                  <a:cubicBezTo>
                    <a:pt x="97" y="82"/>
                    <a:pt x="97" y="82"/>
                    <a:pt x="98" y="81"/>
                  </a:cubicBezTo>
                  <a:cubicBezTo>
                    <a:pt x="99" y="81"/>
                    <a:pt x="101" y="80"/>
                    <a:pt x="101" y="78"/>
                  </a:cubicBezTo>
                  <a:cubicBezTo>
                    <a:pt x="102" y="75"/>
                    <a:pt x="100" y="76"/>
                    <a:pt x="99" y="73"/>
                  </a:cubicBezTo>
                  <a:cubicBezTo>
                    <a:pt x="98" y="71"/>
                    <a:pt x="99" y="68"/>
                    <a:pt x="99" y="67"/>
                  </a:cubicBezTo>
                  <a:cubicBezTo>
                    <a:pt x="100" y="65"/>
                    <a:pt x="101" y="63"/>
                    <a:pt x="101" y="62"/>
                  </a:cubicBezTo>
                  <a:cubicBezTo>
                    <a:pt x="102" y="60"/>
                    <a:pt x="101" y="60"/>
                    <a:pt x="102" y="59"/>
                  </a:cubicBezTo>
                  <a:cubicBezTo>
                    <a:pt x="103" y="58"/>
                    <a:pt x="102" y="57"/>
                    <a:pt x="103" y="56"/>
                  </a:cubicBezTo>
                  <a:cubicBezTo>
                    <a:pt x="103" y="54"/>
                    <a:pt x="100" y="52"/>
                    <a:pt x="99" y="51"/>
                  </a:cubicBezTo>
                  <a:cubicBezTo>
                    <a:pt x="98" y="51"/>
                    <a:pt x="97" y="50"/>
                    <a:pt x="96" y="49"/>
                  </a:cubicBezTo>
                  <a:cubicBezTo>
                    <a:pt x="95" y="48"/>
                    <a:pt x="94" y="46"/>
                    <a:pt x="92" y="46"/>
                  </a:cubicBezTo>
                  <a:cubicBezTo>
                    <a:pt x="91" y="45"/>
                    <a:pt x="89" y="44"/>
                    <a:pt x="87" y="43"/>
                  </a:cubicBezTo>
                  <a:cubicBezTo>
                    <a:pt x="86" y="42"/>
                    <a:pt x="85" y="41"/>
                    <a:pt x="84" y="40"/>
                  </a:cubicBezTo>
                  <a:cubicBezTo>
                    <a:pt x="83" y="39"/>
                    <a:pt x="81" y="38"/>
                    <a:pt x="79" y="38"/>
                  </a:cubicBezTo>
                  <a:cubicBezTo>
                    <a:pt x="77" y="37"/>
                    <a:pt x="75" y="36"/>
                    <a:pt x="72" y="35"/>
                  </a:cubicBezTo>
                  <a:cubicBezTo>
                    <a:pt x="71" y="34"/>
                    <a:pt x="70" y="35"/>
                    <a:pt x="69" y="33"/>
                  </a:cubicBezTo>
                  <a:cubicBezTo>
                    <a:pt x="69" y="31"/>
                    <a:pt x="70" y="29"/>
                    <a:pt x="71" y="27"/>
                  </a:cubicBezTo>
                  <a:cubicBezTo>
                    <a:pt x="71" y="26"/>
                    <a:pt x="71" y="26"/>
                    <a:pt x="70" y="24"/>
                  </a:cubicBezTo>
                  <a:cubicBezTo>
                    <a:pt x="70" y="23"/>
                    <a:pt x="69" y="21"/>
                    <a:pt x="68" y="21"/>
                  </a:cubicBezTo>
                  <a:cubicBezTo>
                    <a:pt x="67" y="19"/>
                    <a:pt x="67" y="18"/>
                    <a:pt x="66" y="17"/>
                  </a:cubicBezTo>
                  <a:cubicBezTo>
                    <a:pt x="64" y="16"/>
                    <a:pt x="62" y="15"/>
                    <a:pt x="61" y="13"/>
                  </a:cubicBezTo>
                  <a:cubicBezTo>
                    <a:pt x="59" y="10"/>
                    <a:pt x="61" y="7"/>
                    <a:pt x="58" y="5"/>
                  </a:cubicBezTo>
                  <a:cubicBezTo>
                    <a:pt x="57" y="5"/>
                    <a:pt x="50" y="5"/>
                    <a:pt x="49" y="4"/>
                  </a:cubicBezTo>
                  <a:cubicBezTo>
                    <a:pt x="47" y="3"/>
                    <a:pt x="46" y="3"/>
                    <a:pt x="44" y="2"/>
                  </a:cubicBezTo>
                  <a:cubicBezTo>
                    <a:pt x="42" y="1"/>
                    <a:pt x="41" y="0"/>
                    <a:pt x="39" y="1"/>
                  </a:cubicBezTo>
                  <a:cubicBezTo>
                    <a:pt x="39" y="3"/>
                    <a:pt x="39" y="6"/>
                    <a:pt x="37" y="7"/>
                  </a:cubicBezTo>
                  <a:cubicBezTo>
                    <a:pt x="33" y="9"/>
                    <a:pt x="28" y="11"/>
                    <a:pt x="25" y="15"/>
                  </a:cubicBezTo>
                  <a:cubicBezTo>
                    <a:pt x="24" y="16"/>
                    <a:pt x="24" y="17"/>
                    <a:pt x="23" y="18"/>
                  </a:cubicBezTo>
                  <a:cubicBezTo>
                    <a:pt x="22" y="19"/>
                    <a:pt x="22" y="19"/>
                    <a:pt x="21" y="20"/>
                  </a:cubicBezTo>
                  <a:cubicBezTo>
                    <a:pt x="20" y="22"/>
                    <a:pt x="19" y="24"/>
                    <a:pt x="20" y="27"/>
                  </a:cubicBezTo>
                  <a:cubicBezTo>
                    <a:pt x="25" y="27"/>
                    <a:pt x="24" y="32"/>
                    <a:pt x="22" y="35"/>
                  </a:cubicBezTo>
                  <a:cubicBezTo>
                    <a:pt x="21" y="37"/>
                    <a:pt x="19" y="39"/>
                    <a:pt x="18" y="39"/>
                  </a:cubicBezTo>
                  <a:cubicBezTo>
                    <a:pt x="15" y="41"/>
                    <a:pt x="11" y="40"/>
                    <a:pt x="9" y="41"/>
                  </a:cubicBezTo>
                  <a:cubicBezTo>
                    <a:pt x="7" y="41"/>
                    <a:pt x="6" y="43"/>
                    <a:pt x="6" y="45"/>
                  </a:cubicBezTo>
                  <a:cubicBezTo>
                    <a:pt x="6" y="47"/>
                    <a:pt x="8" y="49"/>
                    <a:pt x="6" y="51"/>
                  </a:cubicBezTo>
                  <a:cubicBezTo>
                    <a:pt x="4" y="55"/>
                    <a:pt x="0" y="56"/>
                    <a:pt x="2" y="60"/>
                  </a:cubicBezTo>
                  <a:cubicBezTo>
                    <a:pt x="3" y="62"/>
                    <a:pt x="18" y="77"/>
                    <a:pt x="18" y="77"/>
                  </a:cubicBezTo>
                  <a:cubicBezTo>
                    <a:pt x="19" y="78"/>
                    <a:pt x="20" y="76"/>
                    <a:pt x="21" y="76"/>
                  </a:cubicBezTo>
                  <a:cubicBezTo>
                    <a:pt x="23" y="77"/>
                    <a:pt x="24" y="77"/>
                    <a:pt x="25" y="78"/>
                  </a:cubicBezTo>
                  <a:cubicBezTo>
                    <a:pt x="26" y="78"/>
                    <a:pt x="26" y="78"/>
                    <a:pt x="26" y="77"/>
                  </a:cubicBezTo>
                  <a:cubicBezTo>
                    <a:pt x="28" y="76"/>
                    <a:pt x="29" y="75"/>
                    <a:pt x="32" y="75"/>
                  </a:cubicBezTo>
                  <a:cubicBezTo>
                    <a:pt x="34" y="76"/>
                    <a:pt x="36" y="78"/>
                    <a:pt x="35" y="80"/>
                  </a:cubicBezTo>
                  <a:cubicBezTo>
                    <a:pt x="33" y="84"/>
                    <a:pt x="33" y="88"/>
                    <a:pt x="35" y="92"/>
                  </a:cubicBezTo>
                  <a:cubicBezTo>
                    <a:pt x="35" y="93"/>
                    <a:pt x="36" y="94"/>
                    <a:pt x="36" y="95"/>
                  </a:cubicBezTo>
                  <a:cubicBezTo>
                    <a:pt x="37" y="95"/>
                    <a:pt x="39" y="98"/>
                    <a:pt x="40" y="98"/>
                  </a:cubicBezTo>
                  <a:cubicBezTo>
                    <a:pt x="40" y="99"/>
                    <a:pt x="48" y="106"/>
                    <a:pt x="46" y="108"/>
                  </a:cubicBezTo>
                  <a:cubicBezTo>
                    <a:pt x="44" y="110"/>
                    <a:pt x="38" y="114"/>
                    <a:pt x="38" y="116"/>
                  </a:cubicBezTo>
                  <a:cubicBezTo>
                    <a:pt x="37" y="120"/>
                    <a:pt x="38" y="130"/>
                    <a:pt x="37" y="134"/>
                  </a:cubicBezTo>
                  <a:cubicBezTo>
                    <a:pt x="36" y="135"/>
                    <a:pt x="35" y="137"/>
                    <a:pt x="35" y="139"/>
                  </a:cubicBezTo>
                  <a:cubicBezTo>
                    <a:pt x="34" y="141"/>
                    <a:pt x="35" y="143"/>
                    <a:pt x="36" y="144"/>
                  </a:cubicBezTo>
                  <a:cubicBezTo>
                    <a:pt x="37" y="145"/>
                    <a:pt x="41" y="145"/>
                    <a:pt x="41" y="146"/>
                  </a:cubicBezTo>
                  <a:cubicBezTo>
                    <a:pt x="41" y="147"/>
                    <a:pt x="41" y="153"/>
                    <a:pt x="41" y="155"/>
                  </a:cubicBezTo>
                  <a:cubicBezTo>
                    <a:pt x="41" y="159"/>
                    <a:pt x="46" y="164"/>
                    <a:pt x="50" y="166"/>
                  </a:cubicBezTo>
                  <a:cubicBezTo>
                    <a:pt x="52" y="166"/>
                    <a:pt x="50" y="168"/>
                    <a:pt x="52" y="169"/>
                  </a:cubicBezTo>
                  <a:cubicBezTo>
                    <a:pt x="55" y="169"/>
                    <a:pt x="57" y="168"/>
                    <a:pt x="59" y="170"/>
                  </a:cubicBezTo>
                  <a:cubicBezTo>
                    <a:pt x="61" y="171"/>
                    <a:pt x="61" y="172"/>
                    <a:pt x="63" y="172"/>
                  </a:cubicBezTo>
                  <a:cubicBezTo>
                    <a:pt x="65" y="172"/>
                    <a:pt x="68" y="172"/>
                    <a:pt x="69" y="171"/>
                  </a:cubicBezTo>
                  <a:cubicBezTo>
                    <a:pt x="71" y="169"/>
                    <a:pt x="70" y="168"/>
                    <a:pt x="71" y="166"/>
                  </a:cubicBezTo>
                  <a:cubicBezTo>
                    <a:pt x="72" y="164"/>
                    <a:pt x="73" y="163"/>
                    <a:pt x="74" y="163"/>
                  </a:cubicBezTo>
                  <a:cubicBezTo>
                    <a:pt x="76" y="163"/>
                    <a:pt x="77" y="163"/>
                    <a:pt x="78" y="164"/>
                  </a:cubicBezTo>
                  <a:cubicBezTo>
                    <a:pt x="79" y="165"/>
                    <a:pt x="81" y="164"/>
                    <a:pt x="82" y="165"/>
                  </a:cubicBezTo>
                  <a:cubicBezTo>
                    <a:pt x="84" y="165"/>
                    <a:pt x="84" y="164"/>
                    <a:pt x="84" y="163"/>
                  </a:cubicBezTo>
                  <a:cubicBezTo>
                    <a:pt x="85" y="162"/>
                    <a:pt x="85" y="161"/>
                    <a:pt x="86" y="161"/>
                  </a:cubicBezTo>
                  <a:cubicBezTo>
                    <a:pt x="87" y="161"/>
                    <a:pt x="88" y="160"/>
                    <a:pt x="89" y="160"/>
                  </a:cubicBezTo>
                  <a:cubicBezTo>
                    <a:pt x="92" y="160"/>
                    <a:pt x="94" y="161"/>
                    <a:pt x="96" y="159"/>
                  </a:cubicBezTo>
                  <a:cubicBezTo>
                    <a:pt x="97" y="157"/>
                    <a:pt x="98" y="155"/>
                    <a:pt x="99" y="154"/>
                  </a:cubicBezTo>
                  <a:cubicBezTo>
                    <a:pt x="101" y="153"/>
                    <a:pt x="105" y="154"/>
                    <a:pt x="106" y="154"/>
                  </a:cubicBezTo>
                  <a:cubicBezTo>
                    <a:pt x="109" y="154"/>
                    <a:pt x="109" y="156"/>
                    <a:pt x="111" y="156"/>
                  </a:cubicBezTo>
                  <a:cubicBezTo>
                    <a:pt x="113" y="156"/>
                    <a:pt x="116" y="157"/>
                    <a:pt x="115" y="15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0EF303DD-2B53-769A-8D15-AD296372B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376" y="4778376"/>
              <a:ext cx="112713" cy="104775"/>
            </a:xfrm>
            <a:custGeom>
              <a:avLst/>
              <a:gdLst>
                <a:gd name="T0" fmla="*/ 107 w 110"/>
                <a:gd name="T1" fmla="*/ 7 h 101"/>
                <a:gd name="T2" fmla="*/ 99 w 110"/>
                <a:gd name="T3" fmla="*/ 6 h 101"/>
                <a:gd name="T4" fmla="*/ 91 w 110"/>
                <a:gd name="T5" fmla="*/ 4 h 101"/>
                <a:gd name="T6" fmla="*/ 86 w 110"/>
                <a:gd name="T7" fmla="*/ 4 h 101"/>
                <a:gd name="T8" fmla="*/ 74 w 110"/>
                <a:gd name="T9" fmla="*/ 3 h 101"/>
                <a:gd name="T10" fmla="*/ 68 w 110"/>
                <a:gd name="T11" fmla="*/ 3 h 101"/>
                <a:gd name="T12" fmla="*/ 64 w 110"/>
                <a:gd name="T13" fmla="*/ 3 h 101"/>
                <a:gd name="T14" fmla="*/ 59 w 110"/>
                <a:gd name="T15" fmla="*/ 1 h 101"/>
                <a:gd name="T16" fmla="*/ 51 w 110"/>
                <a:gd name="T17" fmla="*/ 4 h 101"/>
                <a:gd name="T18" fmla="*/ 50 w 110"/>
                <a:gd name="T19" fmla="*/ 6 h 101"/>
                <a:gd name="T20" fmla="*/ 45 w 110"/>
                <a:gd name="T21" fmla="*/ 4 h 101"/>
                <a:gd name="T22" fmla="*/ 42 w 110"/>
                <a:gd name="T23" fmla="*/ 3 h 101"/>
                <a:gd name="T24" fmla="*/ 34 w 110"/>
                <a:gd name="T25" fmla="*/ 2 h 101"/>
                <a:gd name="T26" fmla="*/ 27 w 110"/>
                <a:gd name="T27" fmla="*/ 2 h 101"/>
                <a:gd name="T28" fmla="*/ 21 w 110"/>
                <a:gd name="T29" fmla="*/ 4 h 101"/>
                <a:gd name="T30" fmla="*/ 20 w 110"/>
                <a:gd name="T31" fmla="*/ 6 h 101"/>
                <a:gd name="T32" fmla="*/ 18 w 110"/>
                <a:gd name="T33" fmla="*/ 17 h 101"/>
                <a:gd name="T34" fmla="*/ 17 w 110"/>
                <a:gd name="T35" fmla="*/ 25 h 101"/>
                <a:gd name="T36" fmla="*/ 14 w 110"/>
                <a:gd name="T37" fmla="*/ 29 h 101"/>
                <a:gd name="T38" fmla="*/ 8 w 110"/>
                <a:gd name="T39" fmla="*/ 36 h 101"/>
                <a:gd name="T40" fmla="*/ 2 w 110"/>
                <a:gd name="T41" fmla="*/ 46 h 101"/>
                <a:gd name="T42" fmla="*/ 7 w 110"/>
                <a:gd name="T43" fmla="*/ 57 h 101"/>
                <a:gd name="T44" fmla="*/ 27 w 110"/>
                <a:gd name="T45" fmla="*/ 88 h 101"/>
                <a:gd name="T46" fmla="*/ 34 w 110"/>
                <a:gd name="T47" fmla="*/ 98 h 101"/>
                <a:gd name="T48" fmla="*/ 35 w 110"/>
                <a:gd name="T49" fmla="*/ 99 h 101"/>
                <a:gd name="T50" fmla="*/ 50 w 110"/>
                <a:gd name="T51" fmla="*/ 99 h 101"/>
                <a:gd name="T52" fmla="*/ 47 w 110"/>
                <a:gd name="T53" fmla="*/ 93 h 101"/>
                <a:gd name="T54" fmla="*/ 48 w 110"/>
                <a:gd name="T55" fmla="*/ 87 h 101"/>
                <a:gd name="T56" fmla="*/ 50 w 110"/>
                <a:gd name="T57" fmla="*/ 86 h 101"/>
                <a:gd name="T58" fmla="*/ 54 w 110"/>
                <a:gd name="T59" fmla="*/ 88 h 101"/>
                <a:gd name="T60" fmla="*/ 61 w 110"/>
                <a:gd name="T61" fmla="*/ 88 h 101"/>
                <a:gd name="T62" fmla="*/ 64 w 110"/>
                <a:gd name="T63" fmla="*/ 86 h 101"/>
                <a:gd name="T64" fmla="*/ 70 w 110"/>
                <a:gd name="T65" fmla="*/ 84 h 101"/>
                <a:gd name="T66" fmla="*/ 75 w 110"/>
                <a:gd name="T67" fmla="*/ 85 h 101"/>
                <a:gd name="T68" fmla="*/ 76 w 110"/>
                <a:gd name="T69" fmla="*/ 87 h 101"/>
                <a:gd name="T70" fmla="*/ 79 w 110"/>
                <a:gd name="T71" fmla="*/ 88 h 101"/>
                <a:gd name="T72" fmla="*/ 86 w 110"/>
                <a:gd name="T73" fmla="*/ 90 h 101"/>
                <a:gd name="T74" fmla="*/ 89 w 110"/>
                <a:gd name="T75" fmla="*/ 83 h 101"/>
                <a:gd name="T76" fmla="*/ 90 w 110"/>
                <a:gd name="T77" fmla="*/ 81 h 101"/>
                <a:gd name="T78" fmla="*/ 95 w 110"/>
                <a:gd name="T79" fmla="*/ 76 h 101"/>
                <a:gd name="T80" fmla="*/ 96 w 110"/>
                <a:gd name="T81" fmla="*/ 72 h 101"/>
                <a:gd name="T82" fmla="*/ 97 w 110"/>
                <a:gd name="T83" fmla="*/ 69 h 101"/>
                <a:gd name="T84" fmla="*/ 95 w 110"/>
                <a:gd name="T85" fmla="*/ 66 h 101"/>
                <a:gd name="T86" fmla="*/ 97 w 110"/>
                <a:gd name="T87" fmla="*/ 62 h 101"/>
                <a:gd name="T88" fmla="*/ 95 w 110"/>
                <a:gd name="T89" fmla="*/ 55 h 101"/>
                <a:gd name="T90" fmla="*/ 90 w 110"/>
                <a:gd name="T91" fmla="*/ 46 h 101"/>
                <a:gd name="T92" fmla="*/ 88 w 110"/>
                <a:gd name="T93" fmla="*/ 38 h 101"/>
                <a:gd name="T94" fmla="*/ 87 w 110"/>
                <a:gd name="T95" fmla="*/ 36 h 101"/>
                <a:gd name="T96" fmla="*/ 88 w 110"/>
                <a:gd name="T97" fmla="*/ 26 h 101"/>
                <a:gd name="T98" fmla="*/ 89 w 110"/>
                <a:gd name="T99" fmla="*/ 19 h 101"/>
                <a:gd name="T100" fmla="*/ 91 w 110"/>
                <a:gd name="T101" fmla="*/ 18 h 101"/>
                <a:gd name="T102" fmla="*/ 102 w 110"/>
                <a:gd name="T103" fmla="*/ 13 h 101"/>
                <a:gd name="T104" fmla="*/ 110 w 110"/>
                <a:gd name="T105" fmla="*/ 1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0" h="101">
                  <a:moveTo>
                    <a:pt x="109" y="8"/>
                  </a:moveTo>
                  <a:cubicBezTo>
                    <a:pt x="108" y="7"/>
                    <a:pt x="108" y="8"/>
                    <a:pt x="107" y="7"/>
                  </a:cubicBezTo>
                  <a:cubicBezTo>
                    <a:pt x="107" y="7"/>
                    <a:pt x="107" y="7"/>
                    <a:pt x="106" y="7"/>
                  </a:cubicBezTo>
                  <a:cubicBezTo>
                    <a:pt x="104" y="6"/>
                    <a:pt x="101" y="6"/>
                    <a:pt x="99" y="6"/>
                  </a:cubicBezTo>
                  <a:cubicBezTo>
                    <a:pt x="97" y="6"/>
                    <a:pt x="97" y="6"/>
                    <a:pt x="95" y="5"/>
                  </a:cubicBezTo>
                  <a:cubicBezTo>
                    <a:pt x="94" y="5"/>
                    <a:pt x="92" y="4"/>
                    <a:pt x="91" y="4"/>
                  </a:cubicBezTo>
                  <a:cubicBezTo>
                    <a:pt x="90" y="4"/>
                    <a:pt x="89" y="4"/>
                    <a:pt x="88" y="4"/>
                  </a:cubicBezTo>
                  <a:cubicBezTo>
                    <a:pt x="87" y="4"/>
                    <a:pt x="87" y="4"/>
                    <a:pt x="86" y="4"/>
                  </a:cubicBezTo>
                  <a:cubicBezTo>
                    <a:pt x="85" y="3"/>
                    <a:pt x="84" y="3"/>
                    <a:pt x="83" y="3"/>
                  </a:cubicBezTo>
                  <a:cubicBezTo>
                    <a:pt x="80" y="3"/>
                    <a:pt x="77" y="3"/>
                    <a:pt x="74" y="3"/>
                  </a:cubicBezTo>
                  <a:cubicBezTo>
                    <a:pt x="73" y="3"/>
                    <a:pt x="73" y="2"/>
                    <a:pt x="71" y="2"/>
                  </a:cubicBezTo>
                  <a:cubicBezTo>
                    <a:pt x="70" y="2"/>
                    <a:pt x="69" y="2"/>
                    <a:pt x="68" y="3"/>
                  </a:cubicBezTo>
                  <a:cubicBezTo>
                    <a:pt x="67" y="3"/>
                    <a:pt x="66" y="4"/>
                    <a:pt x="65" y="3"/>
                  </a:cubicBezTo>
                  <a:cubicBezTo>
                    <a:pt x="65" y="3"/>
                    <a:pt x="65" y="3"/>
                    <a:pt x="64" y="3"/>
                  </a:cubicBezTo>
                  <a:cubicBezTo>
                    <a:pt x="64" y="2"/>
                    <a:pt x="63" y="3"/>
                    <a:pt x="63" y="2"/>
                  </a:cubicBezTo>
                  <a:cubicBezTo>
                    <a:pt x="62" y="2"/>
                    <a:pt x="60" y="1"/>
                    <a:pt x="59" y="1"/>
                  </a:cubicBezTo>
                  <a:cubicBezTo>
                    <a:pt x="57" y="0"/>
                    <a:pt x="56" y="1"/>
                    <a:pt x="54" y="2"/>
                  </a:cubicBezTo>
                  <a:cubicBezTo>
                    <a:pt x="53" y="2"/>
                    <a:pt x="52" y="2"/>
                    <a:pt x="51" y="4"/>
                  </a:cubicBezTo>
                  <a:cubicBezTo>
                    <a:pt x="51" y="4"/>
                    <a:pt x="51" y="5"/>
                    <a:pt x="51" y="5"/>
                  </a:cubicBezTo>
                  <a:cubicBezTo>
                    <a:pt x="51" y="5"/>
                    <a:pt x="50" y="6"/>
                    <a:pt x="50" y="6"/>
                  </a:cubicBezTo>
                  <a:cubicBezTo>
                    <a:pt x="49" y="6"/>
                    <a:pt x="47" y="5"/>
                    <a:pt x="47" y="5"/>
                  </a:cubicBezTo>
                  <a:cubicBezTo>
                    <a:pt x="46" y="5"/>
                    <a:pt x="46" y="4"/>
                    <a:pt x="45" y="4"/>
                  </a:cubicBezTo>
                  <a:cubicBezTo>
                    <a:pt x="45" y="4"/>
                    <a:pt x="44" y="4"/>
                    <a:pt x="44" y="4"/>
                  </a:cubicBezTo>
                  <a:cubicBezTo>
                    <a:pt x="43" y="4"/>
                    <a:pt x="43" y="4"/>
                    <a:pt x="42" y="3"/>
                  </a:cubicBezTo>
                  <a:cubicBezTo>
                    <a:pt x="41" y="3"/>
                    <a:pt x="39" y="2"/>
                    <a:pt x="38" y="2"/>
                  </a:cubicBezTo>
                  <a:cubicBezTo>
                    <a:pt x="36" y="2"/>
                    <a:pt x="35" y="2"/>
                    <a:pt x="34" y="2"/>
                  </a:cubicBezTo>
                  <a:cubicBezTo>
                    <a:pt x="32" y="2"/>
                    <a:pt x="32" y="1"/>
                    <a:pt x="30" y="1"/>
                  </a:cubicBezTo>
                  <a:cubicBezTo>
                    <a:pt x="29" y="1"/>
                    <a:pt x="28" y="1"/>
                    <a:pt x="27" y="2"/>
                  </a:cubicBezTo>
                  <a:cubicBezTo>
                    <a:pt x="26" y="2"/>
                    <a:pt x="25" y="3"/>
                    <a:pt x="25" y="3"/>
                  </a:cubicBezTo>
                  <a:cubicBezTo>
                    <a:pt x="23" y="3"/>
                    <a:pt x="23" y="4"/>
                    <a:pt x="21" y="4"/>
                  </a:cubicBezTo>
                  <a:cubicBezTo>
                    <a:pt x="21" y="4"/>
                    <a:pt x="21" y="4"/>
                    <a:pt x="20" y="4"/>
                  </a:cubicBezTo>
                  <a:cubicBezTo>
                    <a:pt x="20" y="5"/>
                    <a:pt x="20" y="5"/>
                    <a:pt x="20" y="6"/>
                  </a:cubicBezTo>
                  <a:cubicBezTo>
                    <a:pt x="20" y="7"/>
                    <a:pt x="19" y="9"/>
                    <a:pt x="18" y="11"/>
                  </a:cubicBezTo>
                  <a:cubicBezTo>
                    <a:pt x="18" y="12"/>
                    <a:pt x="17" y="15"/>
                    <a:pt x="18" y="17"/>
                  </a:cubicBezTo>
                  <a:cubicBezTo>
                    <a:pt x="19" y="20"/>
                    <a:pt x="21" y="19"/>
                    <a:pt x="20" y="22"/>
                  </a:cubicBezTo>
                  <a:cubicBezTo>
                    <a:pt x="20" y="24"/>
                    <a:pt x="18" y="25"/>
                    <a:pt x="17" y="25"/>
                  </a:cubicBezTo>
                  <a:cubicBezTo>
                    <a:pt x="16" y="26"/>
                    <a:pt x="16" y="26"/>
                    <a:pt x="15" y="27"/>
                  </a:cubicBezTo>
                  <a:cubicBezTo>
                    <a:pt x="15" y="27"/>
                    <a:pt x="14" y="28"/>
                    <a:pt x="14" y="29"/>
                  </a:cubicBezTo>
                  <a:cubicBezTo>
                    <a:pt x="13" y="30"/>
                    <a:pt x="14" y="31"/>
                    <a:pt x="13" y="31"/>
                  </a:cubicBezTo>
                  <a:cubicBezTo>
                    <a:pt x="12" y="34"/>
                    <a:pt x="9" y="34"/>
                    <a:pt x="8" y="36"/>
                  </a:cubicBezTo>
                  <a:cubicBezTo>
                    <a:pt x="6" y="37"/>
                    <a:pt x="6" y="40"/>
                    <a:pt x="5" y="41"/>
                  </a:cubicBezTo>
                  <a:cubicBezTo>
                    <a:pt x="4" y="43"/>
                    <a:pt x="2" y="44"/>
                    <a:pt x="2" y="46"/>
                  </a:cubicBezTo>
                  <a:cubicBezTo>
                    <a:pt x="1" y="49"/>
                    <a:pt x="0" y="50"/>
                    <a:pt x="2" y="51"/>
                  </a:cubicBezTo>
                  <a:cubicBezTo>
                    <a:pt x="4" y="53"/>
                    <a:pt x="5" y="55"/>
                    <a:pt x="7" y="57"/>
                  </a:cubicBezTo>
                  <a:cubicBezTo>
                    <a:pt x="11" y="65"/>
                    <a:pt x="16" y="71"/>
                    <a:pt x="22" y="78"/>
                  </a:cubicBezTo>
                  <a:cubicBezTo>
                    <a:pt x="24" y="81"/>
                    <a:pt x="25" y="85"/>
                    <a:pt x="27" y="88"/>
                  </a:cubicBezTo>
                  <a:cubicBezTo>
                    <a:pt x="28" y="90"/>
                    <a:pt x="31" y="93"/>
                    <a:pt x="32" y="95"/>
                  </a:cubicBezTo>
                  <a:cubicBezTo>
                    <a:pt x="32" y="96"/>
                    <a:pt x="34" y="96"/>
                    <a:pt x="34" y="98"/>
                  </a:cubicBezTo>
                  <a:cubicBezTo>
                    <a:pt x="34" y="98"/>
                    <a:pt x="34" y="98"/>
                    <a:pt x="34" y="98"/>
                  </a:cubicBezTo>
                  <a:cubicBezTo>
                    <a:pt x="35" y="98"/>
                    <a:pt x="35" y="98"/>
                    <a:pt x="35" y="99"/>
                  </a:cubicBezTo>
                  <a:cubicBezTo>
                    <a:pt x="38" y="99"/>
                    <a:pt x="41" y="98"/>
                    <a:pt x="43" y="99"/>
                  </a:cubicBezTo>
                  <a:cubicBezTo>
                    <a:pt x="45" y="99"/>
                    <a:pt x="48" y="101"/>
                    <a:pt x="50" y="99"/>
                  </a:cubicBezTo>
                  <a:cubicBezTo>
                    <a:pt x="50" y="98"/>
                    <a:pt x="50" y="97"/>
                    <a:pt x="50" y="96"/>
                  </a:cubicBezTo>
                  <a:cubicBezTo>
                    <a:pt x="49" y="95"/>
                    <a:pt x="47" y="94"/>
                    <a:pt x="47" y="93"/>
                  </a:cubicBezTo>
                  <a:cubicBezTo>
                    <a:pt x="46" y="92"/>
                    <a:pt x="47" y="91"/>
                    <a:pt x="47" y="90"/>
                  </a:cubicBezTo>
                  <a:cubicBezTo>
                    <a:pt x="47" y="89"/>
                    <a:pt x="47" y="88"/>
                    <a:pt x="48" y="87"/>
                  </a:cubicBezTo>
                  <a:cubicBezTo>
                    <a:pt x="48" y="86"/>
                    <a:pt x="48" y="86"/>
                    <a:pt x="49" y="86"/>
                  </a:cubicBezTo>
                  <a:cubicBezTo>
                    <a:pt x="49" y="86"/>
                    <a:pt x="50" y="86"/>
                    <a:pt x="50" y="86"/>
                  </a:cubicBezTo>
                  <a:cubicBezTo>
                    <a:pt x="51" y="86"/>
                    <a:pt x="51" y="86"/>
                    <a:pt x="52" y="86"/>
                  </a:cubicBezTo>
                  <a:cubicBezTo>
                    <a:pt x="53" y="86"/>
                    <a:pt x="53" y="87"/>
                    <a:pt x="54" y="88"/>
                  </a:cubicBezTo>
                  <a:cubicBezTo>
                    <a:pt x="55" y="88"/>
                    <a:pt x="56" y="88"/>
                    <a:pt x="57" y="88"/>
                  </a:cubicBezTo>
                  <a:cubicBezTo>
                    <a:pt x="58" y="88"/>
                    <a:pt x="59" y="88"/>
                    <a:pt x="61" y="88"/>
                  </a:cubicBezTo>
                  <a:cubicBezTo>
                    <a:pt x="61" y="88"/>
                    <a:pt x="62" y="88"/>
                    <a:pt x="62" y="87"/>
                  </a:cubicBezTo>
                  <a:cubicBezTo>
                    <a:pt x="63" y="87"/>
                    <a:pt x="63" y="86"/>
                    <a:pt x="64" y="86"/>
                  </a:cubicBezTo>
                  <a:cubicBezTo>
                    <a:pt x="65" y="86"/>
                    <a:pt x="66" y="86"/>
                    <a:pt x="67" y="86"/>
                  </a:cubicBezTo>
                  <a:cubicBezTo>
                    <a:pt x="69" y="86"/>
                    <a:pt x="69" y="85"/>
                    <a:pt x="70" y="84"/>
                  </a:cubicBezTo>
                  <a:cubicBezTo>
                    <a:pt x="71" y="84"/>
                    <a:pt x="72" y="83"/>
                    <a:pt x="73" y="83"/>
                  </a:cubicBezTo>
                  <a:cubicBezTo>
                    <a:pt x="74" y="83"/>
                    <a:pt x="75" y="84"/>
                    <a:pt x="75" y="85"/>
                  </a:cubicBezTo>
                  <a:cubicBezTo>
                    <a:pt x="75" y="85"/>
                    <a:pt x="75" y="86"/>
                    <a:pt x="75" y="86"/>
                  </a:cubicBezTo>
                  <a:cubicBezTo>
                    <a:pt x="75" y="86"/>
                    <a:pt x="76" y="86"/>
                    <a:pt x="76" y="87"/>
                  </a:cubicBezTo>
                  <a:cubicBezTo>
                    <a:pt x="76" y="87"/>
                    <a:pt x="76" y="87"/>
                    <a:pt x="77" y="88"/>
                  </a:cubicBezTo>
                  <a:cubicBezTo>
                    <a:pt x="77" y="88"/>
                    <a:pt x="78" y="88"/>
                    <a:pt x="79" y="88"/>
                  </a:cubicBezTo>
                  <a:cubicBezTo>
                    <a:pt x="79" y="88"/>
                    <a:pt x="80" y="89"/>
                    <a:pt x="81" y="88"/>
                  </a:cubicBezTo>
                  <a:cubicBezTo>
                    <a:pt x="82" y="88"/>
                    <a:pt x="85" y="91"/>
                    <a:pt x="86" y="90"/>
                  </a:cubicBezTo>
                  <a:cubicBezTo>
                    <a:pt x="87" y="90"/>
                    <a:pt x="87" y="87"/>
                    <a:pt x="88" y="86"/>
                  </a:cubicBezTo>
                  <a:cubicBezTo>
                    <a:pt x="89" y="85"/>
                    <a:pt x="88" y="84"/>
                    <a:pt x="89" y="83"/>
                  </a:cubicBezTo>
                  <a:cubicBezTo>
                    <a:pt x="90" y="83"/>
                    <a:pt x="89" y="82"/>
                    <a:pt x="90" y="82"/>
                  </a:cubicBezTo>
                  <a:cubicBezTo>
                    <a:pt x="90" y="82"/>
                    <a:pt x="90" y="81"/>
                    <a:pt x="90" y="81"/>
                  </a:cubicBezTo>
                  <a:cubicBezTo>
                    <a:pt x="91" y="80"/>
                    <a:pt x="92" y="79"/>
                    <a:pt x="92" y="78"/>
                  </a:cubicBezTo>
                  <a:cubicBezTo>
                    <a:pt x="93" y="78"/>
                    <a:pt x="94" y="77"/>
                    <a:pt x="95" y="76"/>
                  </a:cubicBezTo>
                  <a:cubicBezTo>
                    <a:pt x="95" y="75"/>
                    <a:pt x="95" y="75"/>
                    <a:pt x="95" y="74"/>
                  </a:cubicBezTo>
                  <a:cubicBezTo>
                    <a:pt x="95" y="73"/>
                    <a:pt x="96" y="73"/>
                    <a:pt x="96" y="72"/>
                  </a:cubicBezTo>
                  <a:cubicBezTo>
                    <a:pt x="97" y="71"/>
                    <a:pt x="97" y="71"/>
                    <a:pt x="97" y="70"/>
                  </a:cubicBezTo>
                  <a:cubicBezTo>
                    <a:pt x="97" y="70"/>
                    <a:pt x="97" y="70"/>
                    <a:pt x="97" y="69"/>
                  </a:cubicBezTo>
                  <a:cubicBezTo>
                    <a:pt x="97" y="68"/>
                    <a:pt x="97" y="69"/>
                    <a:pt x="96" y="68"/>
                  </a:cubicBezTo>
                  <a:cubicBezTo>
                    <a:pt x="96" y="67"/>
                    <a:pt x="95" y="67"/>
                    <a:pt x="95" y="66"/>
                  </a:cubicBezTo>
                  <a:cubicBezTo>
                    <a:pt x="94" y="65"/>
                    <a:pt x="95" y="65"/>
                    <a:pt x="96" y="64"/>
                  </a:cubicBezTo>
                  <a:cubicBezTo>
                    <a:pt x="96" y="63"/>
                    <a:pt x="96" y="63"/>
                    <a:pt x="97" y="62"/>
                  </a:cubicBezTo>
                  <a:cubicBezTo>
                    <a:pt x="98" y="62"/>
                    <a:pt x="98" y="61"/>
                    <a:pt x="98" y="60"/>
                  </a:cubicBezTo>
                  <a:cubicBezTo>
                    <a:pt x="98" y="58"/>
                    <a:pt x="96" y="57"/>
                    <a:pt x="95" y="55"/>
                  </a:cubicBezTo>
                  <a:cubicBezTo>
                    <a:pt x="94" y="54"/>
                    <a:pt x="93" y="52"/>
                    <a:pt x="92" y="51"/>
                  </a:cubicBezTo>
                  <a:cubicBezTo>
                    <a:pt x="91" y="49"/>
                    <a:pt x="90" y="47"/>
                    <a:pt x="90" y="46"/>
                  </a:cubicBezTo>
                  <a:cubicBezTo>
                    <a:pt x="90" y="44"/>
                    <a:pt x="89" y="42"/>
                    <a:pt x="88" y="41"/>
                  </a:cubicBezTo>
                  <a:cubicBezTo>
                    <a:pt x="88" y="40"/>
                    <a:pt x="88" y="39"/>
                    <a:pt x="88" y="38"/>
                  </a:cubicBezTo>
                  <a:cubicBezTo>
                    <a:pt x="88" y="38"/>
                    <a:pt x="88" y="38"/>
                    <a:pt x="87" y="37"/>
                  </a:cubicBezTo>
                  <a:cubicBezTo>
                    <a:pt x="87" y="37"/>
                    <a:pt x="87" y="37"/>
                    <a:pt x="87" y="36"/>
                  </a:cubicBezTo>
                  <a:cubicBezTo>
                    <a:pt x="86" y="34"/>
                    <a:pt x="86" y="31"/>
                    <a:pt x="87" y="28"/>
                  </a:cubicBezTo>
                  <a:cubicBezTo>
                    <a:pt x="88" y="27"/>
                    <a:pt x="88" y="28"/>
                    <a:pt x="88" y="26"/>
                  </a:cubicBezTo>
                  <a:cubicBezTo>
                    <a:pt x="88" y="26"/>
                    <a:pt x="88" y="25"/>
                    <a:pt x="88" y="24"/>
                  </a:cubicBezTo>
                  <a:cubicBezTo>
                    <a:pt x="88" y="22"/>
                    <a:pt x="87" y="20"/>
                    <a:pt x="89" y="19"/>
                  </a:cubicBezTo>
                  <a:cubicBezTo>
                    <a:pt x="89" y="19"/>
                    <a:pt x="90" y="19"/>
                    <a:pt x="90" y="19"/>
                  </a:cubicBezTo>
                  <a:cubicBezTo>
                    <a:pt x="91" y="19"/>
                    <a:pt x="91" y="18"/>
                    <a:pt x="91" y="18"/>
                  </a:cubicBezTo>
                  <a:cubicBezTo>
                    <a:pt x="92" y="17"/>
                    <a:pt x="93" y="17"/>
                    <a:pt x="93" y="17"/>
                  </a:cubicBezTo>
                  <a:cubicBezTo>
                    <a:pt x="96" y="15"/>
                    <a:pt x="99" y="15"/>
                    <a:pt x="102" y="13"/>
                  </a:cubicBezTo>
                  <a:cubicBezTo>
                    <a:pt x="103" y="12"/>
                    <a:pt x="105" y="12"/>
                    <a:pt x="106" y="12"/>
                  </a:cubicBezTo>
                  <a:cubicBezTo>
                    <a:pt x="107" y="11"/>
                    <a:pt x="108" y="10"/>
                    <a:pt x="110" y="10"/>
                  </a:cubicBezTo>
                  <a:cubicBezTo>
                    <a:pt x="110" y="9"/>
                    <a:pt x="110" y="8"/>
                    <a:pt x="109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6841376F-26E9-9C39-16FB-86A6568B9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6" y="4797426"/>
              <a:ext cx="963613" cy="1017588"/>
            </a:xfrm>
            <a:custGeom>
              <a:avLst/>
              <a:gdLst>
                <a:gd name="T0" fmla="*/ 809 w 931"/>
                <a:gd name="T1" fmla="*/ 195 h 985"/>
                <a:gd name="T2" fmla="*/ 657 w 931"/>
                <a:gd name="T3" fmla="*/ 151 h 985"/>
                <a:gd name="T4" fmla="*/ 553 w 931"/>
                <a:gd name="T5" fmla="*/ 74 h 985"/>
                <a:gd name="T6" fmla="*/ 542 w 931"/>
                <a:gd name="T7" fmla="*/ 33 h 985"/>
                <a:gd name="T8" fmla="*/ 542 w 931"/>
                <a:gd name="T9" fmla="*/ 16 h 985"/>
                <a:gd name="T10" fmla="*/ 525 w 931"/>
                <a:gd name="T11" fmla="*/ 29 h 985"/>
                <a:gd name="T12" fmla="*/ 518 w 931"/>
                <a:gd name="T13" fmla="*/ 39 h 985"/>
                <a:gd name="T14" fmla="*/ 509 w 931"/>
                <a:gd name="T15" fmla="*/ 54 h 985"/>
                <a:gd name="T16" fmla="*/ 502 w 931"/>
                <a:gd name="T17" fmla="*/ 69 h 985"/>
                <a:gd name="T18" fmla="*/ 481 w 931"/>
                <a:gd name="T19" fmla="*/ 70 h 985"/>
                <a:gd name="T20" fmla="*/ 466 w 931"/>
                <a:gd name="T21" fmla="*/ 75 h 985"/>
                <a:gd name="T22" fmla="*/ 453 w 931"/>
                <a:gd name="T23" fmla="*/ 69 h 985"/>
                <a:gd name="T24" fmla="*/ 444 w 931"/>
                <a:gd name="T25" fmla="*/ 65 h 985"/>
                <a:gd name="T26" fmla="*/ 428 w 931"/>
                <a:gd name="T27" fmla="*/ 69 h 985"/>
                <a:gd name="T28" fmla="*/ 421 w 931"/>
                <a:gd name="T29" fmla="*/ 74 h 985"/>
                <a:gd name="T30" fmla="*/ 404 w 931"/>
                <a:gd name="T31" fmla="*/ 81 h 985"/>
                <a:gd name="T32" fmla="*/ 377 w 931"/>
                <a:gd name="T33" fmla="*/ 88 h 985"/>
                <a:gd name="T34" fmla="*/ 356 w 931"/>
                <a:gd name="T35" fmla="*/ 97 h 985"/>
                <a:gd name="T36" fmla="*/ 329 w 931"/>
                <a:gd name="T37" fmla="*/ 69 h 985"/>
                <a:gd name="T38" fmla="*/ 329 w 931"/>
                <a:gd name="T39" fmla="*/ 20 h 985"/>
                <a:gd name="T40" fmla="*/ 318 w 931"/>
                <a:gd name="T41" fmla="*/ 7 h 985"/>
                <a:gd name="T42" fmla="*/ 279 w 931"/>
                <a:gd name="T43" fmla="*/ 28 h 985"/>
                <a:gd name="T44" fmla="*/ 253 w 931"/>
                <a:gd name="T45" fmla="*/ 35 h 985"/>
                <a:gd name="T46" fmla="*/ 216 w 931"/>
                <a:gd name="T47" fmla="*/ 25 h 985"/>
                <a:gd name="T48" fmla="*/ 231 w 931"/>
                <a:gd name="T49" fmla="*/ 59 h 985"/>
                <a:gd name="T50" fmla="*/ 236 w 931"/>
                <a:gd name="T51" fmla="*/ 80 h 985"/>
                <a:gd name="T52" fmla="*/ 212 w 931"/>
                <a:gd name="T53" fmla="*/ 98 h 985"/>
                <a:gd name="T54" fmla="*/ 192 w 931"/>
                <a:gd name="T55" fmla="*/ 104 h 985"/>
                <a:gd name="T56" fmla="*/ 163 w 931"/>
                <a:gd name="T57" fmla="*/ 97 h 985"/>
                <a:gd name="T58" fmla="*/ 152 w 931"/>
                <a:gd name="T59" fmla="*/ 78 h 985"/>
                <a:gd name="T60" fmla="*/ 131 w 931"/>
                <a:gd name="T61" fmla="*/ 85 h 985"/>
                <a:gd name="T62" fmla="*/ 94 w 931"/>
                <a:gd name="T63" fmla="*/ 112 h 985"/>
                <a:gd name="T64" fmla="*/ 95 w 931"/>
                <a:gd name="T65" fmla="*/ 138 h 985"/>
                <a:gd name="T66" fmla="*/ 99 w 931"/>
                <a:gd name="T67" fmla="*/ 170 h 985"/>
                <a:gd name="T68" fmla="*/ 95 w 931"/>
                <a:gd name="T69" fmla="*/ 194 h 985"/>
                <a:gd name="T70" fmla="*/ 82 w 931"/>
                <a:gd name="T71" fmla="*/ 227 h 985"/>
                <a:gd name="T72" fmla="*/ 21 w 931"/>
                <a:gd name="T73" fmla="*/ 249 h 985"/>
                <a:gd name="T74" fmla="*/ 4 w 931"/>
                <a:gd name="T75" fmla="*/ 326 h 985"/>
                <a:gd name="T76" fmla="*/ 75 w 931"/>
                <a:gd name="T77" fmla="*/ 353 h 985"/>
                <a:gd name="T78" fmla="*/ 170 w 931"/>
                <a:gd name="T79" fmla="*/ 365 h 985"/>
                <a:gd name="T80" fmla="*/ 262 w 931"/>
                <a:gd name="T81" fmla="*/ 440 h 985"/>
                <a:gd name="T82" fmla="*/ 314 w 931"/>
                <a:gd name="T83" fmla="*/ 493 h 985"/>
                <a:gd name="T84" fmla="*/ 389 w 931"/>
                <a:gd name="T85" fmla="*/ 570 h 985"/>
                <a:gd name="T86" fmla="*/ 377 w 931"/>
                <a:gd name="T87" fmla="*/ 632 h 985"/>
                <a:gd name="T88" fmla="*/ 438 w 931"/>
                <a:gd name="T89" fmla="*/ 717 h 985"/>
                <a:gd name="T90" fmla="*/ 470 w 931"/>
                <a:gd name="T91" fmla="*/ 759 h 985"/>
                <a:gd name="T92" fmla="*/ 405 w 931"/>
                <a:gd name="T93" fmla="*/ 884 h 985"/>
                <a:gd name="T94" fmla="*/ 463 w 931"/>
                <a:gd name="T95" fmla="*/ 927 h 985"/>
                <a:gd name="T96" fmla="*/ 502 w 931"/>
                <a:gd name="T97" fmla="*/ 969 h 985"/>
                <a:gd name="T98" fmla="*/ 604 w 931"/>
                <a:gd name="T99" fmla="*/ 817 h 985"/>
                <a:gd name="T100" fmla="*/ 672 w 931"/>
                <a:gd name="T101" fmla="*/ 711 h 985"/>
                <a:gd name="T102" fmla="*/ 798 w 931"/>
                <a:gd name="T103" fmla="*/ 626 h 985"/>
                <a:gd name="T104" fmla="*/ 830 w 931"/>
                <a:gd name="T105" fmla="*/ 484 h 985"/>
                <a:gd name="T106" fmla="*/ 844 w 931"/>
                <a:gd name="T107" fmla="*/ 442 h 985"/>
                <a:gd name="T108" fmla="*/ 930 w 931"/>
                <a:gd name="T109" fmla="*/ 30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31" h="985">
                  <a:moveTo>
                    <a:pt x="930" y="279"/>
                  </a:moveTo>
                  <a:cubicBezTo>
                    <a:pt x="929" y="271"/>
                    <a:pt x="927" y="273"/>
                    <a:pt x="923" y="267"/>
                  </a:cubicBezTo>
                  <a:cubicBezTo>
                    <a:pt x="921" y="264"/>
                    <a:pt x="921" y="257"/>
                    <a:pt x="917" y="253"/>
                  </a:cubicBezTo>
                  <a:cubicBezTo>
                    <a:pt x="908" y="244"/>
                    <a:pt x="892" y="248"/>
                    <a:pt x="881" y="245"/>
                  </a:cubicBezTo>
                  <a:cubicBezTo>
                    <a:pt x="869" y="243"/>
                    <a:pt x="865" y="237"/>
                    <a:pt x="858" y="229"/>
                  </a:cubicBezTo>
                  <a:cubicBezTo>
                    <a:pt x="851" y="220"/>
                    <a:pt x="820" y="199"/>
                    <a:pt x="809" y="195"/>
                  </a:cubicBezTo>
                  <a:cubicBezTo>
                    <a:pt x="783" y="186"/>
                    <a:pt x="777" y="202"/>
                    <a:pt x="753" y="191"/>
                  </a:cubicBezTo>
                  <a:cubicBezTo>
                    <a:pt x="744" y="187"/>
                    <a:pt x="734" y="183"/>
                    <a:pt x="724" y="181"/>
                  </a:cubicBezTo>
                  <a:cubicBezTo>
                    <a:pt x="720" y="180"/>
                    <a:pt x="698" y="202"/>
                    <a:pt x="694" y="201"/>
                  </a:cubicBezTo>
                  <a:cubicBezTo>
                    <a:pt x="690" y="199"/>
                    <a:pt x="707" y="172"/>
                    <a:pt x="703" y="170"/>
                  </a:cubicBezTo>
                  <a:cubicBezTo>
                    <a:pt x="698" y="167"/>
                    <a:pt x="690" y="164"/>
                    <a:pt x="684" y="162"/>
                  </a:cubicBezTo>
                  <a:cubicBezTo>
                    <a:pt x="675" y="158"/>
                    <a:pt x="665" y="155"/>
                    <a:pt x="657" y="151"/>
                  </a:cubicBezTo>
                  <a:cubicBezTo>
                    <a:pt x="646" y="146"/>
                    <a:pt x="642" y="146"/>
                    <a:pt x="632" y="140"/>
                  </a:cubicBezTo>
                  <a:cubicBezTo>
                    <a:pt x="626" y="137"/>
                    <a:pt x="612" y="134"/>
                    <a:pt x="605" y="132"/>
                  </a:cubicBezTo>
                  <a:cubicBezTo>
                    <a:pt x="595" y="129"/>
                    <a:pt x="590" y="128"/>
                    <a:pt x="581" y="123"/>
                  </a:cubicBezTo>
                  <a:cubicBezTo>
                    <a:pt x="571" y="117"/>
                    <a:pt x="566" y="124"/>
                    <a:pt x="566" y="111"/>
                  </a:cubicBezTo>
                  <a:cubicBezTo>
                    <a:pt x="566" y="107"/>
                    <a:pt x="572" y="95"/>
                    <a:pt x="571" y="91"/>
                  </a:cubicBezTo>
                  <a:cubicBezTo>
                    <a:pt x="569" y="84"/>
                    <a:pt x="557" y="79"/>
                    <a:pt x="553" y="74"/>
                  </a:cubicBezTo>
                  <a:cubicBezTo>
                    <a:pt x="547" y="68"/>
                    <a:pt x="541" y="50"/>
                    <a:pt x="541" y="41"/>
                  </a:cubicBezTo>
                  <a:cubicBezTo>
                    <a:pt x="541" y="41"/>
                    <a:pt x="541" y="40"/>
                    <a:pt x="541" y="39"/>
                  </a:cubicBezTo>
                  <a:cubicBezTo>
                    <a:pt x="541" y="39"/>
                    <a:pt x="541" y="39"/>
                    <a:pt x="541" y="39"/>
                  </a:cubicBezTo>
                  <a:cubicBezTo>
                    <a:pt x="541" y="38"/>
                    <a:pt x="541" y="38"/>
                    <a:pt x="541" y="38"/>
                  </a:cubicBezTo>
                  <a:cubicBezTo>
                    <a:pt x="541" y="37"/>
                    <a:pt x="541" y="37"/>
                    <a:pt x="541" y="36"/>
                  </a:cubicBezTo>
                  <a:cubicBezTo>
                    <a:pt x="542" y="35"/>
                    <a:pt x="542" y="34"/>
                    <a:pt x="542" y="33"/>
                  </a:cubicBezTo>
                  <a:cubicBezTo>
                    <a:pt x="542" y="32"/>
                    <a:pt x="543" y="31"/>
                    <a:pt x="544" y="29"/>
                  </a:cubicBezTo>
                  <a:cubicBezTo>
                    <a:pt x="544" y="28"/>
                    <a:pt x="545" y="27"/>
                    <a:pt x="545" y="25"/>
                  </a:cubicBezTo>
                  <a:cubicBezTo>
                    <a:pt x="545" y="24"/>
                    <a:pt x="546" y="23"/>
                    <a:pt x="546" y="22"/>
                  </a:cubicBezTo>
                  <a:cubicBezTo>
                    <a:pt x="547" y="21"/>
                    <a:pt x="547" y="19"/>
                    <a:pt x="547" y="18"/>
                  </a:cubicBezTo>
                  <a:cubicBezTo>
                    <a:pt x="547" y="17"/>
                    <a:pt x="547" y="16"/>
                    <a:pt x="545" y="15"/>
                  </a:cubicBezTo>
                  <a:cubicBezTo>
                    <a:pt x="544" y="15"/>
                    <a:pt x="542" y="15"/>
                    <a:pt x="542" y="16"/>
                  </a:cubicBezTo>
                  <a:cubicBezTo>
                    <a:pt x="540" y="16"/>
                    <a:pt x="540" y="18"/>
                    <a:pt x="539" y="19"/>
                  </a:cubicBezTo>
                  <a:cubicBezTo>
                    <a:pt x="538" y="19"/>
                    <a:pt x="537" y="20"/>
                    <a:pt x="536" y="21"/>
                  </a:cubicBezTo>
                  <a:cubicBezTo>
                    <a:pt x="535" y="21"/>
                    <a:pt x="535" y="22"/>
                    <a:pt x="534" y="22"/>
                  </a:cubicBezTo>
                  <a:cubicBezTo>
                    <a:pt x="534" y="23"/>
                    <a:pt x="533" y="23"/>
                    <a:pt x="532" y="23"/>
                  </a:cubicBezTo>
                  <a:cubicBezTo>
                    <a:pt x="530" y="25"/>
                    <a:pt x="528" y="26"/>
                    <a:pt x="526" y="27"/>
                  </a:cubicBezTo>
                  <a:cubicBezTo>
                    <a:pt x="526" y="28"/>
                    <a:pt x="526" y="29"/>
                    <a:pt x="525" y="29"/>
                  </a:cubicBezTo>
                  <a:cubicBezTo>
                    <a:pt x="525" y="31"/>
                    <a:pt x="524" y="32"/>
                    <a:pt x="523" y="33"/>
                  </a:cubicBezTo>
                  <a:cubicBezTo>
                    <a:pt x="523" y="34"/>
                    <a:pt x="522" y="35"/>
                    <a:pt x="522" y="35"/>
                  </a:cubicBezTo>
                  <a:cubicBezTo>
                    <a:pt x="521" y="36"/>
                    <a:pt x="521" y="36"/>
                    <a:pt x="521" y="36"/>
                  </a:cubicBezTo>
                  <a:cubicBezTo>
                    <a:pt x="520" y="37"/>
                    <a:pt x="520" y="37"/>
                    <a:pt x="519" y="38"/>
                  </a:cubicBezTo>
                  <a:cubicBezTo>
                    <a:pt x="519" y="38"/>
                    <a:pt x="519" y="39"/>
                    <a:pt x="519" y="39"/>
                  </a:cubicBezTo>
                  <a:cubicBezTo>
                    <a:pt x="518" y="39"/>
                    <a:pt x="518" y="39"/>
                    <a:pt x="518" y="39"/>
                  </a:cubicBezTo>
                  <a:cubicBezTo>
                    <a:pt x="517" y="41"/>
                    <a:pt x="516" y="42"/>
                    <a:pt x="515" y="43"/>
                  </a:cubicBezTo>
                  <a:cubicBezTo>
                    <a:pt x="513" y="44"/>
                    <a:pt x="512" y="45"/>
                    <a:pt x="511" y="47"/>
                  </a:cubicBezTo>
                  <a:cubicBezTo>
                    <a:pt x="511" y="48"/>
                    <a:pt x="511" y="48"/>
                    <a:pt x="510" y="49"/>
                  </a:cubicBezTo>
                  <a:cubicBezTo>
                    <a:pt x="510" y="50"/>
                    <a:pt x="510" y="50"/>
                    <a:pt x="510" y="51"/>
                  </a:cubicBezTo>
                  <a:cubicBezTo>
                    <a:pt x="510" y="51"/>
                    <a:pt x="510" y="52"/>
                    <a:pt x="510" y="52"/>
                  </a:cubicBezTo>
                  <a:cubicBezTo>
                    <a:pt x="510" y="53"/>
                    <a:pt x="509" y="54"/>
                    <a:pt x="509" y="54"/>
                  </a:cubicBezTo>
                  <a:cubicBezTo>
                    <a:pt x="509" y="55"/>
                    <a:pt x="509" y="55"/>
                    <a:pt x="508" y="56"/>
                  </a:cubicBezTo>
                  <a:cubicBezTo>
                    <a:pt x="508" y="56"/>
                    <a:pt x="507" y="57"/>
                    <a:pt x="507" y="57"/>
                  </a:cubicBezTo>
                  <a:cubicBezTo>
                    <a:pt x="507" y="59"/>
                    <a:pt x="507" y="60"/>
                    <a:pt x="507" y="61"/>
                  </a:cubicBezTo>
                  <a:cubicBezTo>
                    <a:pt x="507" y="63"/>
                    <a:pt x="507" y="64"/>
                    <a:pt x="506" y="65"/>
                  </a:cubicBezTo>
                  <a:cubicBezTo>
                    <a:pt x="505" y="66"/>
                    <a:pt x="504" y="66"/>
                    <a:pt x="504" y="67"/>
                  </a:cubicBezTo>
                  <a:cubicBezTo>
                    <a:pt x="503" y="68"/>
                    <a:pt x="503" y="68"/>
                    <a:pt x="502" y="69"/>
                  </a:cubicBezTo>
                  <a:cubicBezTo>
                    <a:pt x="501" y="71"/>
                    <a:pt x="501" y="72"/>
                    <a:pt x="499" y="72"/>
                  </a:cubicBezTo>
                  <a:cubicBezTo>
                    <a:pt x="498" y="73"/>
                    <a:pt x="498" y="73"/>
                    <a:pt x="497" y="73"/>
                  </a:cubicBezTo>
                  <a:cubicBezTo>
                    <a:pt x="496" y="73"/>
                    <a:pt x="495" y="73"/>
                    <a:pt x="494" y="73"/>
                  </a:cubicBezTo>
                  <a:cubicBezTo>
                    <a:pt x="493" y="73"/>
                    <a:pt x="491" y="72"/>
                    <a:pt x="490" y="73"/>
                  </a:cubicBezTo>
                  <a:cubicBezTo>
                    <a:pt x="489" y="73"/>
                    <a:pt x="488" y="73"/>
                    <a:pt x="486" y="73"/>
                  </a:cubicBezTo>
                  <a:cubicBezTo>
                    <a:pt x="485" y="72"/>
                    <a:pt x="483" y="71"/>
                    <a:pt x="481" y="70"/>
                  </a:cubicBezTo>
                  <a:cubicBezTo>
                    <a:pt x="480" y="70"/>
                    <a:pt x="480" y="69"/>
                    <a:pt x="479" y="69"/>
                  </a:cubicBezTo>
                  <a:cubicBezTo>
                    <a:pt x="478" y="69"/>
                    <a:pt x="477" y="69"/>
                    <a:pt x="476" y="69"/>
                  </a:cubicBezTo>
                  <a:cubicBezTo>
                    <a:pt x="474" y="69"/>
                    <a:pt x="474" y="70"/>
                    <a:pt x="473" y="72"/>
                  </a:cubicBezTo>
                  <a:cubicBezTo>
                    <a:pt x="473" y="73"/>
                    <a:pt x="472" y="73"/>
                    <a:pt x="472" y="74"/>
                  </a:cubicBezTo>
                  <a:cubicBezTo>
                    <a:pt x="471" y="74"/>
                    <a:pt x="471" y="75"/>
                    <a:pt x="470" y="75"/>
                  </a:cubicBezTo>
                  <a:cubicBezTo>
                    <a:pt x="469" y="76"/>
                    <a:pt x="467" y="75"/>
                    <a:pt x="466" y="75"/>
                  </a:cubicBezTo>
                  <a:cubicBezTo>
                    <a:pt x="464" y="74"/>
                    <a:pt x="463" y="74"/>
                    <a:pt x="462" y="73"/>
                  </a:cubicBezTo>
                  <a:cubicBezTo>
                    <a:pt x="461" y="72"/>
                    <a:pt x="461" y="72"/>
                    <a:pt x="461" y="71"/>
                  </a:cubicBezTo>
                  <a:cubicBezTo>
                    <a:pt x="461" y="71"/>
                    <a:pt x="460" y="71"/>
                    <a:pt x="460" y="71"/>
                  </a:cubicBezTo>
                  <a:cubicBezTo>
                    <a:pt x="460" y="71"/>
                    <a:pt x="460" y="71"/>
                    <a:pt x="460" y="71"/>
                  </a:cubicBezTo>
                  <a:cubicBezTo>
                    <a:pt x="459" y="72"/>
                    <a:pt x="456" y="69"/>
                    <a:pt x="455" y="69"/>
                  </a:cubicBezTo>
                  <a:cubicBezTo>
                    <a:pt x="454" y="70"/>
                    <a:pt x="453" y="69"/>
                    <a:pt x="453" y="69"/>
                  </a:cubicBezTo>
                  <a:cubicBezTo>
                    <a:pt x="452" y="69"/>
                    <a:pt x="451" y="69"/>
                    <a:pt x="451" y="69"/>
                  </a:cubicBezTo>
                  <a:cubicBezTo>
                    <a:pt x="450" y="68"/>
                    <a:pt x="450" y="68"/>
                    <a:pt x="450" y="68"/>
                  </a:cubicBezTo>
                  <a:cubicBezTo>
                    <a:pt x="450" y="67"/>
                    <a:pt x="449" y="67"/>
                    <a:pt x="449" y="67"/>
                  </a:cubicBezTo>
                  <a:cubicBezTo>
                    <a:pt x="449" y="67"/>
                    <a:pt x="449" y="66"/>
                    <a:pt x="449" y="66"/>
                  </a:cubicBezTo>
                  <a:cubicBezTo>
                    <a:pt x="449" y="65"/>
                    <a:pt x="448" y="64"/>
                    <a:pt x="447" y="64"/>
                  </a:cubicBezTo>
                  <a:cubicBezTo>
                    <a:pt x="446" y="64"/>
                    <a:pt x="445" y="65"/>
                    <a:pt x="444" y="65"/>
                  </a:cubicBezTo>
                  <a:cubicBezTo>
                    <a:pt x="443" y="66"/>
                    <a:pt x="443" y="67"/>
                    <a:pt x="441" y="67"/>
                  </a:cubicBezTo>
                  <a:cubicBezTo>
                    <a:pt x="440" y="67"/>
                    <a:pt x="439" y="67"/>
                    <a:pt x="438" y="67"/>
                  </a:cubicBezTo>
                  <a:cubicBezTo>
                    <a:pt x="437" y="67"/>
                    <a:pt x="437" y="68"/>
                    <a:pt x="436" y="68"/>
                  </a:cubicBezTo>
                  <a:cubicBezTo>
                    <a:pt x="436" y="69"/>
                    <a:pt x="435" y="69"/>
                    <a:pt x="435" y="69"/>
                  </a:cubicBezTo>
                  <a:cubicBezTo>
                    <a:pt x="433" y="69"/>
                    <a:pt x="432" y="69"/>
                    <a:pt x="431" y="69"/>
                  </a:cubicBezTo>
                  <a:cubicBezTo>
                    <a:pt x="430" y="69"/>
                    <a:pt x="429" y="69"/>
                    <a:pt x="428" y="69"/>
                  </a:cubicBezTo>
                  <a:cubicBezTo>
                    <a:pt x="427" y="68"/>
                    <a:pt x="427" y="67"/>
                    <a:pt x="426" y="67"/>
                  </a:cubicBezTo>
                  <a:cubicBezTo>
                    <a:pt x="425" y="67"/>
                    <a:pt x="425" y="67"/>
                    <a:pt x="424" y="67"/>
                  </a:cubicBezTo>
                  <a:cubicBezTo>
                    <a:pt x="424" y="67"/>
                    <a:pt x="423" y="67"/>
                    <a:pt x="423" y="67"/>
                  </a:cubicBezTo>
                  <a:cubicBezTo>
                    <a:pt x="422" y="67"/>
                    <a:pt x="422" y="67"/>
                    <a:pt x="422" y="68"/>
                  </a:cubicBezTo>
                  <a:cubicBezTo>
                    <a:pt x="421" y="69"/>
                    <a:pt x="421" y="70"/>
                    <a:pt x="421" y="71"/>
                  </a:cubicBezTo>
                  <a:cubicBezTo>
                    <a:pt x="421" y="72"/>
                    <a:pt x="420" y="73"/>
                    <a:pt x="421" y="74"/>
                  </a:cubicBezTo>
                  <a:cubicBezTo>
                    <a:pt x="421" y="75"/>
                    <a:pt x="423" y="76"/>
                    <a:pt x="424" y="77"/>
                  </a:cubicBezTo>
                  <a:cubicBezTo>
                    <a:pt x="424" y="78"/>
                    <a:pt x="424" y="79"/>
                    <a:pt x="424" y="80"/>
                  </a:cubicBezTo>
                  <a:cubicBezTo>
                    <a:pt x="422" y="82"/>
                    <a:pt x="419" y="80"/>
                    <a:pt x="417" y="80"/>
                  </a:cubicBezTo>
                  <a:cubicBezTo>
                    <a:pt x="415" y="79"/>
                    <a:pt x="412" y="80"/>
                    <a:pt x="409" y="80"/>
                  </a:cubicBezTo>
                  <a:cubicBezTo>
                    <a:pt x="409" y="79"/>
                    <a:pt x="409" y="79"/>
                    <a:pt x="408" y="79"/>
                  </a:cubicBezTo>
                  <a:cubicBezTo>
                    <a:pt x="409" y="82"/>
                    <a:pt x="406" y="81"/>
                    <a:pt x="404" y="81"/>
                  </a:cubicBezTo>
                  <a:cubicBezTo>
                    <a:pt x="402" y="81"/>
                    <a:pt x="402" y="79"/>
                    <a:pt x="399" y="79"/>
                  </a:cubicBezTo>
                  <a:cubicBezTo>
                    <a:pt x="398" y="79"/>
                    <a:pt x="394" y="78"/>
                    <a:pt x="392" y="79"/>
                  </a:cubicBezTo>
                  <a:cubicBezTo>
                    <a:pt x="391" y="80"/>
                    <a:pt x="390" y="82"/>
                    <a:pt x="389" y="84"/>
                  </a:cubicBezTo>
                  <a:cubicBezTo>
                    <a:pt x="387" y="86"/>
                    <a:pt x="385" y="85"/>
                    <a:pt x="382" y="85"/>
                  </a:cubicBezTo>
                  <a:cubicBezTo>
                    <a:pt x="381" y="85"/>
                    <a:pt x="380" y="86"/>
                    <a:pt x="379" y="86"/>
                  </a:cubicBezTo>
                  <a:cubicBezTo>
                    <a:pt x="378" y="86"/>
                    <a:pt x="378" y="87"/>
                    <a:pt x="377" y="88"/>
                  </a:cubicBezTo>
                  <a:cubicBezTo>
                    <a:pt x="377" y="89"/>
                    <a:pt x="377" y="90"/>
                    <a:pt x="375" y="90"/>
                  </a:cubicBezTo>
                  <a:cubicBezTo>
                    <a:pt x="374" y="89"/>
                    <a:pt x="372" y="90"/>
                    <a:pt x="371" y="89"/>
                  </a:cubicBezTo>
                  <a:cubicBezTo>
                    <a:pt x="370" y="88"/>
                    <a:pt x="369" y="88"/>
                    <a:pt x="367" y="88"/>
                  </a:cubicBezTo>
                  <a:cubicBezTo>
                    <a:pt x="366" y="88"/>
                    <a:pt x="365" y="89"/>
                    <a:pt x="364" y="91"/>
                  </a:cubicBezTo>
                  <a:cubicBezTo>
                    <a:pt x="363" y="93"/>
                    <a:pt x="364" y="94"/>
                    <a:pt x="362" y="96"/>
                  </a:cubicBezTo>
                  <a:cubicBezTo>
                    <a:pt x="361" y="97"/>
                    <a:pt x="358" y="97"/>
                    <a:pt x="356" y="97"/>
                  </a:cubicBezTo>
                  <a:cubicBezTo>
                    <a:pt x="354" y="97"/>
                    <a:pt x="354" y="96"/>
                    <a:pt x="352" y="95"/>
                  </a:cubicBezTo>
                  <a:cubicBezTo>
                    <a:pt x="350" y="93"/>
                    <a:pt x="348" y="94"/>
                    <a:pt x="345" y="94"/>
                  </a:cubicBezTo>
                  <a:cubicBezTo>
                    <a:pt x="343" y="93"/>
                    <a:pt x="345" y="91"/>
                    <a:pt x="343" y="91"/>
                  </a:cubicBezTo>
                  <a:cubicBezTo>
                    <a:pt x="339" y="89"/>
                    <a:pt x="334" y="84"/>
                    <a:pt x="334" y="80"/>
                  </a:cubicBezTo>
                  <a:cubicBezTo>
                    <a:pt x="334" y="78"/>
                    <a:pt x="334" y="72"/>
                    <a:pt x="334" y="71"/>
                  </a:cubicBezTo>
                  <a:cubicBezTo>
                    <a:pt x="334" y="70"/>
                    <a:pt x="330" y="70"/>
                    <a:pt x="329" y="69"/>
                  </a:cubicBezTo>
                  <a:cubicBezTo>
                    <a:pt x="328" y="68"/>
                    <a:pt x="327" y="66"/>
                    <a:pt x="328" y="64"/>
                  </a:cubicBezTo>
                  <a:cubicBezTo>
                    <a:pt x="328" y="62"/>
                    <a:pt x="329" y="60"/>
                    <a:pt x="330" y="59"/>
                  </a:cubicBezTo>
                  <a:cubicBezTo>
                    <a:pt x="331" y="55"/>
                    <a:pt x="330" y="45"/>
                    <a:pt x="331" y="41"/>
                  </a:cubicBezTo>
                  <a:cubicBezTo>
                    <a:pt x="331" y="39"/>
                    <a:pt x="337" y="35"/>
                    <a:pt x="339" y="33"/>
                  </a:cubicBezTo>
                  <a:cubicBezTo>
                    <a:pt x="341" y="31"/>
                    <a:pt x="333" y="24"/>
                    <a:pt x="333" y="23"/>
                  </a:cubicBezTo>
                  <a:cubicBezTo>
                    <a:pt x="332" y="23"/>
                    <a:pt x="330" y="20"/>
                    <a:pt x="329" y="20"/>
                  </a:cubicBezTo>
                  <a:cubicBezTo>
                    <a:pt x="329" y="19"/>
                    <a:pt x="328" y="18"/>
                    <a:pt x="328" y="17"/>
                  </a:cubicBezTo>
                  <a:cubicBezTo>
                    <a:pt x="326" y="13"/>
                    <a:pt x="326" y="9"/>
                    <a:pt x="328" y="5"/>
                  </a:cubicBezTo>
                  <a:cubicBezTo>
                    <a:pt x="329" y="3"/>
                    <a:pt x="327" y="1"/>
                    <a:pt x="325" y="0"/>
                  </a:cubicBezTo>
                  <a:cubicBezTo>
                    <a:pt x="322" y="0"/>
                    <a:pt x="321" y="1"/>
                    <a:pt x="319" y="2"/>
                  </a:cubicBezTo>
                  <a:cubicBezTo>
                    <a:pt x="319" y="3"/>
                    <a:pt x="319" y="3"/>
                    <a:pt x="318" y="3"/>
                  </a:cubicBezTo>
                  <a:cubicBezTo>
                    <a:pt x="320" y="3"/>
                    <a:pt x="320" y="5"/>
                    <a:pt x="318" y="7"/>
                  </a:cubicBezTo>
                  <a:cubicBezTo>
                    <a:pt x="317" y="9"/>
                    <a:pt x="317" y="10"/>
                    <a:pt x="315" y="11"/>
                  </a:cubicBezTo>
                  <a:cubicBezTo>
                    <a:pt x="313" y="12"/>
                    <a:pt x="311" y="11"/>
                    <a:pt x="309" y="11"/>
                  </a:cubicBezTo>
                  <a:cubicBezTo>
                    <a:pt x="305" y="12"/>
                    <a:pt x="304" y="17"/>
                    <a:pt x="301" y="18"/>
                  </a:cubicBezTo>
                  <a:cubicBezTo>
                    <a:pt x="297" y="19"/>
                    <a:pt x="292" y="21"/>
                    <a:pt x="289" y="23"/>
                  </a:cubicBezTo>
                  <a:cubicBezTo>
                    <a:pt x="288" y="24"/>
                    <a:pt x="286" y="26"/>
                    <a:pt x="285" y="27"/>
                  </a:cubicBezTo>
                  <a:cubicBezTo>
                    <a:pt x="283" y="28"/>
                    <a:pt x="281" y="28"/>
                    <a:pt x="279" y="28"/>
                  </a:cubicBezTo>
                  <a:cubicBezTo>
                    <a:pt x="274" y="29"/>
                    <a:pt x="273" y="27"/>
                    <a:pt x="268" y="27"/>
                  </a:cubicBezTo>
                  <a:cubicBezTo>
                    <a:pt x="266" y="27"/>
                    <a:pt x="264" y="29"/>
                    <a:pt x="262" y="31"/>
                  </a:cubicBezTo>
                  <a:cubicBezTo>
                    <a:pt x="261" y="33"/>
                    <a:pt x="260" y="32"/>
                    <a:pt x="259" y="34"/>
                  </a:cubicBezTo>
                  <a:cubicBezTo>
                    <a:pt x="259" y="36"/>
                    <a:pt x="259" y="37"/>
                    <a:pt x="259" y="38"/>
                  </a:cubicBezTo>
                  <a:cubicBezTo>
                    <a:pt x="258" y="40"/>
                    <a:pt x="256" y="40"/>
                    <a:pt x="254" y="39"/>
                  </a:cubicBezTo>
                  <a:cubicBezTo>
                    <a:pt x="253" y="38"/>
                    <a:pt x="254" y="37"/>
                    <a:pt x="253" y="35"/>
                  </a:cubicBezTo>
                  <a:cubicBezTo>
                    <a:pt x="250" y="32"/>
                    <a:pt x="244" y="36"/>
                    <a:pt x="241" y="34"/>
                  </a:cubicBezTo>
                  <a:cubicBezTo>
                    <a:pt x="239" y="34"/>
                    <a:pt x="240" y="32"/>
                    <a:pt x="237" y="31"/>
                  </a:cubicBezTo>
                  <a:cubicBezTo>
                    <a:pt x="235" y="31"/>
                    <a:pt x="232" y="32"/>
                    <a:pt x="230" y="31"/>
                  </a:cubicBezTo>
                  <a:cubicBezTo>
                    <a:pt x="230" y="30"/>
                    <a:pt x="229" y="28"/>
                    <a:pt x="228" y="27"/>
                  </a:cubicBezTo>
                  <a:cubicBezTo>
                    <a:pt x="227" y="25"/>
                    <a:pt x="225" y="25"/>
                    <a:pt x="222" y="25"/>
                  </a:cubicBezTo>
                  <a:cubicBezTo>
                    <a:pt x="220" y="25"/>
                    <a:pt x="218" y="26"/>
                    <a:pt x="216" y="25"/>
                  </a:cubicBezTo>
                  <a:cubicBezTo>
                    <a:pt x="214" y="25"/>
                    <a:pt x="213" y="24"/>
                    <a:pt x="211" y="25"/>
                  </a:cubicBezTo>
                  <a:cubicBezTo>
                    <a:pt x="212" y="26"/>
                    <a:pt x="213" y="27"/>
                    <a:pt x="214" y="28"/>
                  </a:cubicBezTo>
                  <a:cubicBezTo>
                    <a:pt x="216" y="28"/>
                    <a:pt x="217" y="30"/>
                    <a:pt x="218" y="32"/>
                  </a:cubicBezTo>
                  <a:cubicBezTo>
                    <a:pt x="220" y="35"/>
                    <a:pt x="221" y="38"/>
                    <a:pt x="223" y="40"/>
                  </a:cubicBezTo>
                  <a:cubicBezTo>
                    <a:pt x="225" y="43"/>
                    <a:pt x="227" y="47"/>
                    <a:pt x="227" y="50"/>
                  </a:cubicBezTo>
                  <a:cubicBezTo>
                    <a:pt x="228" y="53"/>
                    <a:pt x="226" y="59"/>
                    <a:pt x="231" y="59"/>
                  </a:cubicBezTo>
                  <a:cubicBezTo>
                    <a:pt x="232" y="62"/>
                    <a:pt x="230" y="65"/>
                    <a:pt x="232" y="67"/>
                  </a:cubicBezTo>
                  <a:cubicBezTo>
                    <a:pt x="235" y="70"/>
                    <a:pt x="242" y="66"/>
                    <a:pt x="245" y="67"/>
                  </a:cubicBezTo>
                  <a:cubicBezTo>
                    <a:pt x="245" y="69"/>
                    <a:pt x="246" y="74"/>
                    <a:pt x="246" y="76"/>
                  </a:cubicBezTo>
                  <a:cubicBezTo>
                    <a:pt x="245" y="77"/>
                    <a:pt x="243" y="78"/>
                    <a:pt x="242" y="78"/>
                  </a:cubicBezTo>
                  <a:cubicBezTo>
                    <a:pt x="241" y="78"/>
                    <a:pt x="240" y="78"/>
                    <a:pt x="238" y="78"/>
                  </a:cubicBezTo>
                  <a:cubicBezTo>
                    <a:pt x="238" y="79"/>
                    <a:pt x="237" y="80"/>
                    <a:pt x="236" y="80"/>
                  </a:cubicBezTo>
                  <a:cubicBezTo>
                    <a:pt x="236" y="80"/>
                    <a:pt x="235" y="80"/>
                    <a:pt x="234" y="80"/>
                  </a:cubicBezTo>
                  <a:cubicBezTo>
                    <a:pt x="232" y="80"/>
                    <a:pt x="231" y="80"/>
                    <a:pt x="229" y="81"/>
                  </a:cubicBezTo>
                  <a:cubicBezTo>
                    <a:pt x="227" y="83"/>
                    <a:pt x="226" y="85"/>
                    <a:pt x="225" y="88"/>
                  </a:cubicBezTo>
                  <a:cubicBezTo>
                    <a:pt x="225" y="90"/>
                    <a:pt x="226" y="90"/>
                    <a:pt x="224" y="93"/>
                  </a:cubicBezTo>
                  <a:cubicBezTo>
                    <a:pt x="221" y="93"/>
                    <a:pt x="218" y="92"/>
                    <a:pt x="216" y="95"/>
                  </a:cubicBezTo>
                  <a:cubicBezTo>
                    <a:pt x="215" y="96"/>
                    <a:pt x="214" y="97"/>
                    <a:pt x="212" y="98"/>
                  </a:cubicBezTo>
                  <a:cubicBezTo>
                    <a:pt x="210" y="98"/>
                    <a:pt x="208" y="98"/>
                    <a:pt x="206" y="99"/>
                  </a:cubicBezTo>
                  <a:cubicBezTo>
                    <a:pt x="206" y="99"/>
                    <a:pt x="205" y="99"/>
                    <a:pt x="205" y="99"/>
                  </a:cubicBezTo>
                  <a:cubicBezTo>
                    <a:pt x="204" y="100"/>
                    <a:pt x="203" y="101"/>
                    <a:pt x="203" y="102"/>
                  </a:cubicBezTo>
                  <a:cubicBezTo>
                    <a:pt x="202" y="103"/>
                    <a:pt x="201" y="105"/>
                    <a:pt x="201" y="106"/>
                  </a:cubicBezTo>
                  <a:cubicBezTo>
                    <a:pt x="199" y="109"/>
                    <a:pt x="199" y="109"/>
                    <a:pt x="195" y="110"/>
                  </a:cubicBezTo>
                  <a:cubicBezTo>
                    <a:pt x="194" y="108"/>
                    <a:pt x="193" y="107"/>
                    <a:pt x="192" y="104"/>
                  </a:cubicBezTo>
                  <a:cubicBezTo>
                    <a:pt x="186" y="104"/>
                    <a:pt x="183" y="110"/>
                    <a:pt x="177" y="108"/>
                  </a:cubicBezTo>
                  <a:cubicBezTo>
                    <a:pt x="174" y="108"/>
                    <a:pt x="173" y="106"/>
                    <a:pt x="171" y="104"/>
                  </a:cubicBezTo>
                  <a:cubicBezTo>
                    <a:pt x="171" y="104"/>
                    <a:pt x="170" y="102"/>
                    <a:pt x="169" y="102"/>
                  </a:cubicBezTo>
                  <a:cubicBezTo>
                    <a:pt x="168" y="101"/>
                    <a:pt x="167" y="101"/>
                    <a:pt x="166" y="100"/>
                  </a:cubicBezTo>
                  <a:cubicBezTo>
                    <a:pt x="165" y="99"/>
                    <a:pt x="164" y="98"/>
                    <a:pt x="163" y="97"/>
                  </a:cubicBezTo>
                  <a:cubicBezTo>
                    <a:pt x="163" y="97"/>
                    <a:pt x="163" y="97"/>
                    <a:pt x="163" y="97"/>
                  </a:cubicBezTo>
                  <a:cubicBezTo>
                    <a:pt x="160" y="98"/>
                    <a:pt x="159" y="97"/>
                    <a:pt x="158" y="98"/>
                  </a:cubicBezTo>
                  <a:cubicBezTo>
                    <a:pt x="157" y="97"/>
                    <a:pt x="156" y="98"/>
                    <a:pt x="156" y="94"/>
                  </a:cubicBezTo>
                  <a:cubicBezTo>
                    <a:pt x="156" y="93"/>
                    <a:pt x="158" y="91"/>
                    <a:pt x="158" y="90"/>
                  </a:cubicBezTo>
                  <a:cubicBezTo>
                    <a:pt x="158" y="89"/>
                    <a:pt x="155" y="87"/>
                    <a:pt x="155" y="86"/>
                  </a:cubicBezTo>
                  <a:cubicBezTo>
                    <a:pt x="155" y="84"/>
                    <a:pt x="156" y="82"/>
                    <a:pt x="155" y="81"/>
                  </a:cubicBezTo>
                  <a:cubicBezTo>
                    <a:pt x="155" y="79"/>
                    <a:pt x="153" y="79"/>
                    <a:pt x="152" y="78"/>
                  </a:cubicBezTo>
                  <a:cubicBezTo>
                    <a:pt x="152" y="75"/>
                    <a:pt x="152" y="74"/>
                    <a:pt x="149" y="74"/>
                  </a:cubicBezTo>
                  <a:cubicBezTo>
                    <a:pt x="147" y="74"/>
                    <a:pt x="145" y="76"/>
                    <a:pt x="143" y="77"/>
                  </a:cubicBezTo>
                  <a:cubicBezTo>
                    <a:pt x="142" y="78"/>
                    <a:pt x="140" y="79"/>
                    <a:pt x="139" y="81"/>
                  </a:cubicBezTo>
                  <a:cubicBezTo>
                    <a:pt x="138" y="82"/>
                    <a:pt x="138" y="83"/>
                    <a:pt x="137" y="85"/>
                  </a:cubicBezTo>
                  <a:cubicBezTo>
                    <a:pt x="136" y="83"/>
                    <a:pt x="136" y="80"/>
                    <a:pt x="133" y="80"/>
                  </a:cubicBezTo>
                  <a:cubicBezTo>
                    <a:pt x="130" y="81"/>
                    <a:pt x="131" y="83"/>
                    <a:pt x="131" y="85"/>
                  </a:cubicBezTo>
                  <a:cubicBezTo>
                    <a:pt x="128" y="86"/>
                    <a:pt x="93" y="83"/>
                    <a:pt x="91" y="85"/>
                  </a:cubicBezTo>
                  <a:cubicBezTo>
                    <a:pt x="91" y="86"/>
                    <a:pt x="91" y="101"/>
                    <a:pt x="92" y="101"/>
                  </a:cubicBezTo>
                  <a:cubicBezTo>
                    <a:pt x="94" y="102"/>
                    <a:pt x="107" y="101"/>
                    <a:pt x="108" y="101"/>
                  </a:cubicBezTo>
                  <a:cubicBezTo>
                    <a:pt x="108" y="101"/>
                    <a:pt x="108" y="109"/>
                    <a:pt x="107" y="110"/>
                  </a:cubicBezTo>
                  <a:cubicBezTo>
                    <a:pt x="107" y="111"/>
                    <a:pt x="99" y="109"/>
                    <a:pt x="97" y="110"/>
                  </a:cubicBezTo>
                  <a:cubicBezTo>
                    <a:pt x="96" y="111"/>
                    <a:pt x="95" y="112"/>
                    <a:pt x="94" y="112"/>
                  </a:cubicBezTo>
                  <a:cubicBezTo>
                    <a:pt x="92" y="112"/>
                    <a:pt x="89" y="111"/>
                    <a:pt x="87" y="113"/>
                  </a:cubicBezTo>
                  <a:cubicBezTo>
                    <a:pt x="86" y="114"/>
                    <a:pt x="88" y="124"/>
                    <a:pt x="87" y="126"/>
                  </a:cubicBezTo>
                  <a:cubicBezTo>
                    <a:pt x="86" y="128"/>
                    <a:pt x="86" y="127"/>
                    <a:pt x="87" y="130"/>
                  </a:cubicBezTo>
                  <a:cubicBezTo>
                    <a:pt x="88" y="132"/>
                    <a:pt x="87" y="131"/>
                    <a:pt x="89" y="132"/>
                  </a:cubicBezTo>
                  <a:cubicBezTo>
                    <a:pt x="91" y="132"/>
                    <a:pt x="90" y="134"/>
                    <a:pt x="91" y="134"/>
                  </a:cubicBezTo>
                  <a:cubicBezTo>
                    <a:pt x="94" y="135"/>
                    <a:pt x="94" y="135"/>
                    <a:pt x="95" y="138"/>
                  </a:cubicBezTo>
                  <a:cubicBezTo>
                    <a:pt x="95" y="139"/>
                    <a:pt x="94" y="142"/>
                    <a:pt x="95" y="144"/>
                  </a:cubicBezTo>
                  <a:cubicBezTo>
                    <a:pt x="96" y="147"/>
                    <a:pt x="100" y="147"/>
                    <a:pt x="101" y="149"/>
                  </a:cubicBezTo>
                  <a:cubicBezTo>
                    <a:pt x="102" y="151"/>
                    <a:pt x="102" y="153"/>
                    <a:pt x="103" y="155"/>
                  </a:cubicBezTo>
                  <a:cubicBezTo>
                    <a:pt x="103" y="157"/>
                    <a:pt x="103" y="159"/>
                    <a:pt x="102" y="161"/>
                  </a:cubicBezTo>
                  <a:cubicBezTo>
                    <a:pt x="102" y="164"/>
                    <a:pt x="102" y="166"/>
                    <a:pt x="100" y="168"/>
                  </a:cubicBezTo>
                  <a:cubicBezTo>
                    <a:pt x="100" y="170"/>
                    <a:pt x="99" y="169"/>
                    <a:pt x="99" y="170"/>
                  </a:cubicBezTo>
                  <a:cubicBezTo>
                    <a:pt x="98" y="172"/>
                    <a:pt x="99" y="173"/>
                    <a:pt x="98" y="175"/>
                  </a:cubicBezTo>
                  <a:cubicBezTo>
                    <a:pt x="98" y="176"/>
                    <a:pt x="97" y="176"/>
                    <a:pt x="97" y="177"/>
                  </a:cubicBezTo>
                  <a:cubicBezTo>
                    <a:pt x="97" y="178"/>
                    <a:pt x="97" y="180"/>
                    <a:pt x="97" y="181"/>
                  </a:cubicBezTo>
                  <a:cubicBezTo>
                    <a:pt x="97" y="182"/>
                    <a:pt x="97" y="184"/>
                    <a:pt x="97" y="184"/>
                  </a:cubicBezTo>
                  <a:cubicBezTo>
                    <a:pt x="97" y="186"/>
                    <a:pt x="95" y="186"/>
                    <a:pt x="95" y="187"/>
                  </a:cubicBezTo>
                  <a:cubicBezTo>
                    <a:pt x="94" y="189"/>
                    <a:pt x="95" y="193"/>
                    <a:pt x="95" y="194"/>
                  </a:cubicBezTo>
                  <a:cubicBezTo>
                    <a:pt x="95" y="197"/>
                    <a:pt x="95" y="199"/>
                    <a:pt x="94" y="202"/>
                  </a:cubicBezTo>
                  <a:cubicBezTo>
                    <a:pt x="94" y="204"/>
                    <a:pt x="92" y="207"/>
                    <a:pt x="92" y="209"/>
                  </a:cubicBezTo>
                  <a:cubicBezTo>
                    <a:pt x="92" y="212"/>
                    <a:pt x="92" y="214"/>
                    <a:pt x="92" y="216"/>
                  </a:cubicBezTo>
                  <a:cubicBezTo>
                    <a:pt x="92" y="218"/>
                    <a:pt x="91" y="220"/>
                    <a:pt x="90" y="222"/>
                  </a:cubicBezTo>
                  <a:cubicBezTo>
                    <a:pt x="90" y="224"/>
                    <a:pt x="90" y="226"/>
                    <a:pt x="90" y="228"/>
                  </a:cubicBezTo>
                  <a:cubicBezTo>
                    <a:pt x="86" y="230"/>
                    <a:pt x="84" y="227"/>
                    <a:pt x="82" y="227"/>
                  </a:cubicBezTo>
                  <a:cubicBezTo>
                    <a:pt x="81" y="229"/>
                    <a:pt x="73" y="225"/>
                    <a:pt x="69" y="227"/>
                  </a:cubicBezTo>
                  <a:cubicBezTo>
                    <a:pt x="64" y="229"/>
                    <a:pt x="67" y="231"/>
                    <a:pt x="62" y="232"/>
                  </a:cubicBezTo>
                  <a:cubicBezTo>
                    <a:pt x="54" y="234"/>
                    <a:pt x="55" y="231"/>
                    <a:pt x="46" y="233"/>
                  </a:cubicBezTo>
                  <a:cubicBezTo>
                    <a:pt x="44" y="236"/>
                    <a:pt x="42" y="234"/>
                    <a:pt x="40" y="236"/>
                  </a:cubicBezTo>
                  <a:cubicBezTo>
                    <a:pt x="38" y="238"/>
                    <a:pt x="32" y="241"/>
                    <a:pt x="31" y="243"/>
                  </a:cubicBezTo>
                  <a:cubicBezTo>
                    <a:pt x="30" y="245"/>
                    <a:pt x="23" y="248"/>
                    <a:pt x="21" y="249"/>
                  </a:cubicBezTo>
                  <a:cubicBezTo>
                    <a:pt x="18" y="250"/>
                    <a:pt x="20" y="255"/>
                    <a:pt x="20" y="258"/>
                  </a:cubicBezTo>
                  <a:cubicBezTo>
                    <a:pt x="18" y="260"/>
                    <a:pt x="15" y="263"/>
                    <a:pt x="13" y="265"/>
                  </a:cubicBezTo>
                  <a:cubicBezTo>
                    <a:pt x="12" y="267"/>
                    <a:pt x="13" y="269"/>
                    <a:pt x="12" y="270"/>
                  </a:cubicBezTo>
                  <a:cubicBezTo>
                    <a:pt x="11" y="272"/>
                    <a:pt x="8" y="276"/>
                    <a:pt x="7" y="278"/>
                  </a:cubicBezTo>
                  <a:cubicBezTo>
                    <a:pt x="0" y="289"/>
                    <a:pt x="3" y="300"/>
                    <a:pt x="5" y="313"/>
                  </a:cubicBezTo>
                  <a:cubicBezTo>
                    <a:pt x="6" y="317"/>
                    <a:pt x="5" y="321"/>
                    <a:pt x="4" y="326"/>
                  </a:cubicBezTo>
                  <a:cubicBezTo>
                    <a:pt x="4" y="329"/>
                    <a:pt x="15" y="337"/>
                    <a:pt x="17" y="343"/>
                  </a:cubicBezTo>
                  <a:cubicBezTo>
                    <a:pt x="18" y="346"/>
                    <a:pt x="11" y="349"/>
                    <a:pt x="13" y="351"/>
                  </a:cubicBezTo>
                  <a:cubicBezTo>
                    <a:pt x="16" y="355"/>
                    <a:pt x="29" y="352"/>
                    <a:pt x="33" y="355"/>
                  </a:cubicBezTo>
                  <a:cubicBezTo>
                    <a:pt x="37" y="359"/>
                    <a:pt x="32" y="364"/>
                    <a:pt x="36" y="366"/>
                  </a:cubicBezTo>
                  <a:cubicBezTo>
                    <a:pt x="41" y="365"/>
                    <a:pt x="47" y="367"/>
                    <a:pt x="61" y="365"/>
                  </a:cubicBezTo>
                  <a:cubicBezTo>
                    <a:pt x="64" y="364"/>
                    <a:pt x="72" y="352"/>
                    <a:pt x="75" y="353"/>
                  </a:cubicBezTo>
                  <a:cubicBezTo>
                    <a:pt x="77" y="357"/>
                    <a:pt x="75" y="359"/>
                    <a:pt x="74" y="365"/>
                  </a:cubicBezTo>
                  <a:cubicBezTo>
                    <a:pt x="75" y="376"/>
                    <a:pt x="74" y="380"/>
                    <a:pt x="75" y="391"/>
                  </a:cubicBezTo>
                  <a:cubicBezTo>
                    <a:pt x="81" y="392"/>
                    <a:pt x="116" y="391"/>
                    <a:pt x="123" y="393"/>
                  </a:cubicBezTo>
                  <a:cubicBezTo>
                    <a:pt x="128" y="390"/>
                    <a:pt x="132" y="386"/>
                    <a:pt x="132" y="384"/>
                  </a:cubicBezTo>
                  <a:cubicBezTo>
                    <a:pt x="141" y="384"/>
                    <a:pt x="139" y="382"/>
                    <a:pt x="147" y="380"/>
                  </a:cubicBezTo>
                  <a:cubicBezTo>
                    <a:pt x="156" y="376"/>
                    <a:pt x="162" y="370"/>
                    <a:pt x="170" y="365"/>
                  </a:cubicBezTo>
                  <a:cubicBezTo>
                    <a:pt x="184" y="357"/>
                    <a:pt x="199" y="362"/>
                    <a:pt x="199" y="362"/>
                  </a:cubicBezTo>
                  <a:cubicBezTo>
                    <a:pt x="200" y="371"/>
                    <a:pt x="196" y="392"/>
                    <a:pt x="199" y="399"/>
                  </a:cubicBezTo>
                  <a:cubicBezTo>
                    <a:pt x="204" y="405"/>
                    <a:pt x="221" y="425"/>
                    <a:pt x="225" y="427"/>
                  </a:cubicBezTo>
                  <a:cubicBezTo>
                    <a:pt x="228" y="428"/>
                    <a:pt x="238" y="427"/>
                    <a:pt x="240" y="428"/>
                  </a:cubicBezTo>
                  <a:cubicBezTo>
                    <a:pt x="243" y="429"/>
                    <a:pt x="248" y="431"/>
                    <a:pt x="255" y="433"/>
                  </a:cubicBezTo>
                  <a:cubicBezTo>
                    <a:pt x="257" y="434"/>
                    <a:pt x="259" y="439"/>
                    <a:pt x="262" y="440"/>
                  </a:cubicBezTo>
                  <a:cubicBezTo>
                    <a:pt x="268" y="443"/>
                    <a:pt x="275" y="441"/>
                    <a:pt x="277" y="443"/>
                  </a:cubicBezTo>
                  <a:cubicBezTo>
                    <a:pt x="279" y="445"/>
                    <a:pt x="284" y="451"/>
                    <a:pt x="284" y="453"/>
                  </a:cubicBezTo>
                  <a:cubicBezTo>
                    <a:pt x="286" y="455"/>
                    <a:pt x="297" y="453"/>
                    <a:pt x="303" y="452"/>
                  </a:cubicBezTo>
                  <a:cubicBezTo>
                    <a:pt x="308" y="452"/>
                    <a:pt x="313" y="457"/>
                    <a:pt x="317" y="461"/>
                  </a:cubicBezTo>
                  <a:cubicBezTo>
                    <a:pt x="320" y="469"/>
                    <a:pt x="321" y="483"/>
                    <a:pt x="321" y="491"/>
                  </a:cubicBezTo>
                  <a:cubicBezTo>
                    <a:pt x="319" y="491"/>
                    <a:pt x="315" y="492"/>
                    <a:pt x="314" y="493"/>
                  </a:cubicBezTo>
                  <a:cubicBezTo>
                    <a:pt x="313" y="494"/>
                    <a:pt x="322" y="497"/>
                    <a:pt x="322" y="500"/>
                  </a:cubicBezTo>
                  <a:cubicBezTo>
                    <a:pt x="323" y="508"/>
                    <a:pt x="323" y="516"/>
                    <a:pt x="325" y="521"/>
                  </a:cubicBezTo>
                  <a:cubicBezTo>
                    <a:pt x="328" y="521"/>
                    <a:pt x="364" y="520"/>
                    <a:pt x="367" y="521"/>
                  </a:cubicBezTo>
                  <a:cubicBezTo>
                    <a:pt x="369" y="524"/>
                    <a:pt x="363" y="541"/>
                    <a:pt x="367" y="546"/>
                  </a:cubicBezTo>
                  <a:cubicBezTo>
                    <a:pt x="373" y="554"/>
                    <a:pt x="385" y="551"/>
                    <a:pt x="386" y="561"/>
                  </a:cubicBezTo>
                  <a:cubicBezTo>
                    <a:pt x="386" y="565"/>
                    <a:pt x="389" y="564"/>
                    <a:pt x="389" y="570"/>
                  </a:cubicBezTo>
                  <a:cubicBezTo>
                    <a:pt x="389" y="572"/>
                    <a:pt x="385" y="576"/>
                    <a:pt x="383" y="581"/>
                  </a:cubicBezTo>
                  <a:cubicBezTo>
                    <a:pt x="382" y="585"/>
                    <a:pt x="383" y="590"/>
                    <a:pt x="383" y="592"/>
                  </a:cubicBezTo>
                  <a:cubicBezTo>
                    <a:pt x="380" y="597"/>
                    <a:pt x="373" y="602"/>
                    <a:pt x="373" y="608"/>
                  </a:cubicBezTo>
                  <a:cubicBezTo>
                    <a:pt x="374" y="613"/>
                    <a:pt x="379" y="610"/>
                    <a:pt x="378" y="615"/>
                  </a:cubicBezTo>
                  <a:cubicBezTo>
                    <a:pt x="378" y="617"/>
                    <a:pt x="372" y="617"/>
                    <a:pt x="372" y="619"/>
                  </a:cubicBezTo>
                  <a:cubicBezTo>
                    <a:pt x="372" y="626"/>
                    <a:pt x="372" y="627"/>
                    <a:pt x="377" y="632"/>
                  </a:cubicBezTo>
                  <a:cubicBezTo>
                    <a:pt x="384" y="640"/>
                    <a:pt x="377" y="642"/>
                    <a:pt x="378" y="652"/>
                  </a:cubicBezTo>
                  <a:cubicBezTo>
                    <a:pt x="379" y="658"/>
                    <a:pt x="373" y="666"/>
                    <a:pt x="377" y="669"/>
                  </a:cubicBezTo>
                  <a:cubicBezTo>
                    <a:pt x="382" y="674"/>
                    <a:pt x="399" y="673"/>
                    <a:pt x="409" y="670"/>
                  </a:cubicBezTo>
                  <a:cubicBezTo>
                    <a:pt x="418" y="667"/>
                    <a:pt x="421" y="659"/>
                    <a:pt x="429" y="668"/>
                  </a:cubicBezTo>
                  <a:cubicBezTo>
                    <a:pt x="436" y="675"/>
                    <a:pt x="435" y="687"/>
                    <a:pt x="435" y="697"/>
                  </a:cubicBezTo>
                  <a:cubicBezTo>
                    <a:pt x="435" y="701"/>
                    <a:pt x="437" y="714"/>
                    <a:pt x="438" y="717"/>
                  </a:cubicBezTo>
                  <a:cubicBezTo>
                    <a:pt x="440" y="725"/>
                    <a:pt x="448" y="714"/>
                    <a:pt x="457" y="714"/>
                  </a:cubicBezTo>
                  <a:cubicBezTo>
                    <a:pt x="460" y="714"/>
                    <a:pt x="462" y="717"/>
                    <a:pt x="464" y="719"/>
                  </a:cubicBezTo>
                  <a:cubicBezTo>
                    <a:pt x="465" y="722"/>
                    <a:pt x="463" y="728"/>
                    <a:pt x="463" y="731"/>
                  </a:cubicBezTo>
                  <a:cubicBezTo>
                    <a:pt x="462" y="734"/>
                    <a:pt x="457" y="760"/>
                    <a:pt x="457" y="761"/>
                  </a:cubicBezTo>
                  <a:cubicBezTo>
                    <a:pt x="458" y="763"/>
                    <a:pt x="461" y="760"/>
                    <a:pt x="462" y="762"/>
                  </a:cubicBezTo>
                  <a:cubicBezTo>
                    <a:pt x="469" y="762"/>
                    <a:pt x="465" y="753"/>
                    <a:pt x="470" y="759"/>
                  </a:cubicBezTo>
                  <a:cubicBezTo>
                    <a:pt x="483" y="771"/>
                    <a:pt x="476" y="797"/>
                    <a:pt x="475" y="803"/>
                  </a:cubicBezTo>
                  <a:cubicBezTo>
                    <a:pt x="465" y="803"/>
                    <a:pt x="468" y="805"/>
                    <a:pt x="460" y="811"/>
                  </a:cubicBezTo>
                  <a:cubicBezTo>
                    <a:pt x="446" y="817"/>
                    <a:pt x="437" y="829"/>
                    <a:pt x="425" y="838"/>
                  </a:cubicBezTo>
                  <a:cubicBezTo>
                    <a:pt x="414" y="846"/>
                    <a:pt x="404" y="870"/>
                    <a:pt x="400" y="872"/>
                  </a:cubicBezTo>
                  <a:cubicBezTo>
                    <a:pt x="396" y="873"/>
                    <a:pt x="387" y="881"/>
                    <a:pt x="384" y="886"/>
                  </a:cubicBezTo>
                  <a:cubicBezTo>
                    <a:pt x="399" y="888"/>
                    <a:pt x="393" y="881"/>
                    <a:pt x="405" y="884"/>
                  </a:cubicBezTo>
                  <a:cubicBezTo>
                    <a:pt x="410" y="888"/>
                    <a:pt x="416" y="892"/>
                    <a:pt x="420" y="897"/>
                  </a:cubicBezTo>
                  <a:cubicBezTo>
                    <a:pt x="424" y="903"/>
                    <a:pt x="422" y="902"/>
                    <a:pt x="423" y="909"/>
                  </a:cubicBezTo>
                  <a:cubicBezTo>
                    <a:pt x="428" y="910"/>
                    <a:pt x="429" y="905"/>
                    <a:pt x="433" y="902"/>
                  </a:cubicBezTo>
                  <a:cubicBezTo>
                    <a:pt x="437" y="905"/>
                    <a:pt x="436" y="909"/>
                    <a:pt x="439" y="910"/>
                  </a:cubicBezTo>
                  <a:cubicBezTo>
                    <a:pt x="442" y="912"/>
                    <a:pt x="446" y="915"/>
                    <a:pt x="449" y="917"/>
                  </a:cubicBezTo>
                  <a:cubicBezTo>
                    <a:pt x="455" y="920"/>
                    <a:pt x="459" y="921"/>
                    <a:pt x="463" y="927"/>
                  </a:cubicBezTo>
                  <a:cubicBezTo>
                    <a:pt x="466" y="932"/>
                    <a:pt x="475" y="935"/>
                    <a:pt x="479" y="939"/>
                  </a:cubicBezTo>
                  <a:cubicBezTo>
                    <a:pt x="481" y="946"/>
                    <a:pt x="488" y="952"/>
                    <a:pt x="492" y="957"/>
                  </a:cubicBezTo>
                  <a:cubicBezTo>
                    <a:pt x="487" y="963"/>
                    <a:pt x="490" y="960"/>
                    <a:pt x="486" y="965"/>
                  </a:cubicBezTo>
                  <a:cubicBezTo>
                    <a:pt x="481" y="969"/>
                    <a:pt x="482" y="976"/>
                    <a:pt x="482" y="979"/>
                  </a:cubicBezTo>
                  <a:cubicBezTo>
                    <a:pt x="483" y="981"/>
                    <a:pt x="484" y="983"/>
                    <a:pt x="487" y="985"/>
                  </a:cubicBezTo>
                  <a:cubicBezTo>
                    <a:pt x="495" y="975"/>
                    <a:pt x="494" y="975"/>
                    <a:pt x="502" y="969"/>
                  </a:cubicBezTo>
                  <a:cubicBezTo>
                    <a:pt x="508" y="960"/>
                    <a:pt x="507" y="944"/>
                    <a:pt x="522" y="937"/>
                  </a:cubicBezTo>
                  <a:cubicBezTo>
                    <a:pt x="525" y="934"/>
                    <a:pt x="533" y="926"/>
                    <a:pt x="537" y="923"/>
                  </a:cubicBezTo>
                  <a:cubicBezTo>
                    <a:pt x="545" y="916"/>
                    <a:pt x="554" y="901"/>
                    <a:pt x="561" y="890"/>
                  </a:cubicBezTo>
                  <a:cubicBezTo>
                    <a:pt x="568" y="878"/>
                    <a:pt x="569" y="872"/>
                    <a:pt x="582" y="852"/>
                  </a:cubicBezTo>
                  <a:cubicBezTo>
                    <a:pt x="586" y="844"/>
                    <a:pt x="592" y="844"/>
                    <a:pt x="597" y="837"/>
                  </a:cubicBezTo>
                  <a:cubicBezTo>
                    <a:pt x="601" y="832"/>
                    <a:pt x="602" y="822"/>
                    <a:pt x="604" y="817"/>
                  </a:cubicBezTo>
                  <a:cubicBezTo>
                    <a:pt x="604" y="804"/>
                    <a:pt x="606" y="809"/>
                    <a:pt x="603" y="795"/>
                  </a:cubicBezTo>
                  <a:cubicBezTo>
                    <a:pt x="599" y="789"/>
                    <a:pt x="595" y="775"/>
                    <a:pt x="600" y="765"/>
                  </a:cubicBezTo>
                  <a:cubicBezTo>
                    <a:pt x="602" y="761"/>
                    <a:pt x="610" y="754"/>
                    <a:pt x="613" y="750"/>
                  </a:cubicBezTo>
                  <a:cubicBezTo>
                    <a:pt x="618" y="744"/>
                    <a:pt x="626" y="742"/>
                    <a:pt x="631" y="736"/>
                  </a:cubicBezTo>
                  <a:cubicBezTo>
                    <a:pt x="636" y="731"/>
                    <a:pt x="640" y="724"/>
                    <a:pt x="646" y="721"/>
                  </a:cubicBezTo>
                  <a:cubicBezTo>
                    <a:pt x="653" y="717"/>
                    <a:pt x="664" y="714"/>
                    <a:pt x="672" y="711"/>
                  </a:cubicBezTo>
                  <a:cubicBezTo>
                    <a:pt x="684" y="707"/>
                    <a:pt x="698" y="697"/>
                    <a:pt x="710" y="693"/>
                  </a:cubicBezTo>
                  <a:cubicBezTo>
                    <a:pt x="722" y="689"/>
                    <a:pt x="746" y="695"/>
                    <a:pt x="757" y="691"/>
                  </a:cubicBezTo>
                  <a:cubicBezTo>
                    <a:pt x="762" y="676"/>
                    <a:pt x="775" y="672"/>
                    <a:pt x="781" y="668"/>
                  </a:cubicBezTo>
                  <a:cubicBezTo>
                    <a:pt x="788" y="662"/>
                    <a:pt x="780" y="659"/>
                    <a:pt x="785" y="651"/>
                  </a:cubicBezTo>
                  <a:cubicBezTo>
                    <a:pt x="788" y="645"/>
                    <a:pt x="788" y="643"/>
                    <a:pt x="790" y="638"/>
                  </a:cubicBezTo>
                  <a:cubicBezTo>
                    <a:pt x="792" y="633"/>
                    <a:pt x="797" y="631"/>
                    <a:pt x="798" y="626"/>
                  </a:cubicBezTo>
                  <a:cubicBezTo>
                    <a:pt x="799" y="623"/>
                    <a:pt x="801" y="623"/>
                    <a:pt x="801" y="620"/>
                  </a:cubicBezTo>
                  <a:cubicBezTo>
                    <a:pt x="802" y="617"/>
                    <a:pt x="812" y="608"/>
                    <a:pt x="812" y="603"/>
                  </a:cubicBezTo>
                  <a:cubicBezTo>
                    <a:pt x="812" y="592"/>
                    <a:pt x="814" y="581"/>
                    <a:pt x="816" y="570"/>
                  </a:cubicBezTo>
                  <a:cubicBezTo>
                    <a:pt x="817" y="564"/>
                    <a:pt x="827" y="564"/>
                    <a:pt x="828" y="557"/>
                  </a:cubicBezTo>
                  <a:cubicBezTo>
                    <a:pt x="827" y="546"/>
                    <a:pt x="825" y="528"/>
                    <a:pt x="834" y="513"/>
                  </a:cubicBezTo>
                  <a:cubicBezTo>
                    <a:pt x="833" y="501"/>
                    <a:pt x="826" y="495"/>
                    <a:pt x="830" y="484"/>
                  </a:cubicBezTo>
                  <a:cubicBezTo>
                    <a:pt x="831" y="478"/>
                    <a:pt x="827" y="470"/>
                    <a:pt x="830" y="464"/>
                  </a:cubicBezTo>
                  <a:cubicBezTo>
                    <a:pt x="831" y="462"/>
                    <a:pt x="834" y="460"/>
                    <a:pt x="835" y="458"/>
                  </a:cubicBezTo>
                  <a:cubicBezTo>
                    <a:pt x="836" y="456"/>
                    <a:pt x="834" y="450"/>
                    <a:pt x="835" y="449"/>
                  </a:cubicBezTo>
                  <a:cubicBezTo>
                    <a:pt x="837" y="448"/>
                    <a:pt x="827" y="429"/>
                    <a:pt x="829" y="428"/>
                  </a:cubicBezTo>
                  <a:cubicBezTo>
                    <a:pt x="830" y="426"/>
                    <a:pt x="836" y="433"/>
                    <a:pt x="840" y="437"/>
                  </a:cubicBezTo>
                  <a:cubicBezTo>
                    <a:pt x="842" y="439"/>
                    <a:pt x="842" y="441"/>
                    <a:pt x="844" y="442"/>
                  </a:cubicBezTo>
                  <a:cubicBezTo>
                    <a:pt x="849" y="440"/>
                    <a:pt x="853" y="433"/>
                    <a:pt x="855" y="428"/>
                  </a:cubicBezTo>
                  <a:cubicBezTo>
                    <a:pt x="861" y="418"/>
                    <a:pt x="867" y="409"/>
                    <a:pt x="872" y="400"/>
                  </a:cubicBezTo>
                  <a:cubicBezTo>
                    <a:pt x="877" y="392"/>
                    <a:pt x="893" y="377"/>
                    <a:pt x="899" y="369"/>
                  </a:cubicBezTo>
                  <a:cubicBezTo>
                    <a:pt x="913" y="353"/>
                    <a:pt x="920" y="347"/>
                    <a:pt x="927" y="329"/>
                  </a:cubicBezTo>
                  <a:cubicBezTo>
                    <a:pt x="931" y="324"/>
                    <a:pt x="929" y="324"/>
                    <a:pt x="930" y="318"/>
                  </a:cubicBezTo>
                  <a:cubicBezTo>
                    <a:pt x="930" y="314"/>
                    <a:pt x="930" y="309"/>
                    <a:pt x="930" y="305"/>
                  </a:cubicBezTo>
                  <a:cubicBezTo>
                    <a:pt x="930" y="297"/>
                    <a:pt x="931" y="287"/>
                    <a:pt x="930" y="27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B83227C4-B373-3480-D68E-29D65F8A1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463" y="4895851"/>
              <a:ext cx="144463" cy="155575"/>
            </a:xfrm>
            <a:custGeom>
              <a:avLst/>
              <a:gdLst>
                <a:gd name="T0" fmla="*/ 36 w 140"/>
                <a:gd name="T1" fmla="*/ 7 h 151"/>
                <a:gd name="T2" fmla="*/ 25 w 140"/>
                <a:gd name="T3" fmla="*/ 11 h 151"/>
                <a:gd name="T4" fmla="*/ 22 w 140"/>
                <a:gd name="T5" fmla="*/ 29 h 151"/>
                <a:gd name="T6" fmla="*/ 18 w 140"/>
                <a:gd name="T7" fmla="*/ 36 h 151"/>
                <a:gd name="T8" fmla="*/ 12 w 140"/>
                <a:gd name="T9" fmla="*/ 42 h 151"/>
                <a:gd name="T10" fmla="*/ 10 w 140"/>
                <a:gd name="T11" fmla="*/ 53 h 151"/>
                <a:gd name="T12" fmla="*/ 2 w 140"/>
                <a:gd name="T13" fmla="*/ 56 h 151"/>
                <a:gd name="T14" fmla="*/ 3 w 140"/>
                <a:gd name="T15" fmla="*/ 68 h 151"/>
                <a:gd name="T16" fmla="*/ 7 w 140"/>
                <a:gd name="T17" fmla="*/ 80 h 151"/>
                <a:gd name="T18" fmla="*/ 11 w 140"/>
                <a:gd name="T19" fmla="*/ 90 h 151"/>
                <a:gd name="T20" fmla="*/ 21 w 140"/>
                <a:gd name="T21" fmla="*/ 91 h 151"/>
                <a:gd name="T22" fmla="*/ 29 w 140"/>
                <a:gd name="T23" fmla="*/ 94 h 151"/>
                <a:gd name="T24" fmla="*/ 19 w 140"/>
                <a:gd name="T25" fmla="*/ 112 h 151"/>
                <a:gd name="T26" fmla="*/ 21 w 140"/>
                <a:gd name="T27" fmla="*/ 120 h 151"/>
                <a:gd name="T28" fmla="*/ 12 w 140"/>
                <a:gd name="T29" fmla="*/ 134 h 151"/>
                <a:gd name="T30" fmla="*/ 27 w 140"/>
                <a:gd name="T31" fmla="*/ 138 h 151"/>
                <a:gd name="T32" fmla="*/ 32 w 140"/>
                <a:gd name="T33" fmla="*/ 135 h 151"/>
                <a:gd name="T34" fmla="*/ 36 w 140"/>
                <a:gd name="T35" fmla="*/ 140 h 151"/>
                <a:gd name="T36" fmla="*/ 41 w 140"/>
                <a:gd name="T37" fmla="*/ 150 h 151"/>
                <a:gd name="T38" fmla="*/ 57 w 140"/>
                <a:gd name="T39" fmla="*/ 138 h 151"/>
                <a:gd name="T40" fmla="*/ 60 w 140"/>
                <a:gd name="T41" fmla="*/ 127 h 151"/>
                <a:gd name="T42" fmla="*/ 62 w 140"/>
                <a:gd name="T43" fmla="*/ 124 h 151"/>
                <a:gd name="T44" fmla="*/ 65 w 140"/>
                <a:gd name="T45" fmla="*/ 116 h 151"/>
                <a:gd name="T46" fmla="*/ 71 w 140"/>
                <a:gd name="T47" fmla="*/ 106 h 151"/>
                <a:gd name="T48" fmla="*/ 78 w 140"/>
                <a:gd name="T49" fmla="*/ 102 h 151"/>
                <a:gd name="T50" fmla="*/ 99 w 140"/>
                <a:gd name="T51" fmla="*/ 96 h 151"/>
                <a:gd name="T52" fmla="*/ 109 w 140"/>
                <a:gd name="T53" fmla="*/ 88 h 151"/>
                <a:gd name="T54" fmla="*/ 125 w 140"/>
                <a:gd name="T55" fmla="*/ 74 h 151"/>
                <a:gd name="T56" fmla="*/ 134 w 140"/>
                <a:gd name="T57" fmla="*/ 65 h 151"/>
                <a:gd name="T58" fmla="*/ 133 w 140"/>
                <a:gd name="T59" fmla="*/ 60 h 151"/>
                <a:gd name="T60" fmla="*/ 140 w 140"/>
                <a:gd name="T61" fmla="*/ 51 h 151"/>
                <a:gd name="T62" fmla="*/ 130 w 140"/>
                <a:gd name="T63" fmla="*/ 36 h 151"/>
                <a:gd name="T64" fmla="*/ 130 w 140"/>
                <a:gd name="T65" fmla="*/ 33 h 151"/>
                <a:gd name="T66" fmla="*/ 112 w 140"/>
                <a:gd name="T67" fmla="*/ 22 h 151"/>
                <a:gd name="T68" fmla="*/ 98 w 140"/>
                <a:gd name="T69" fmla="*/ 23 h 151"/>
                <a:gd name="T70" fmla="*/ 91 w 140"/>
                <a:gd name="T71" fmla="*/ 22 h 151"/>
                <a:gd name="T72" fmla="*/ 76 w 140"/>
                <a:gd name="T73" fmla="*/ 10 h 151"/>
                <a:gd name="T74" fmla="*/ 63 w 140"/>
                <a:gd name="T75" fmla="*/ 3 h 151"/>
                <a:gd name="T76" fmla="*/ 55 w 140"/>
                <a:gd name="T7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0" h="151">
                  <a:moveTo>
                    <a:pt x="55" y="0"/>
                  </a:moveTo>
                  <a:cubicBezTo>
                    <a:pt x="49" y="2"/>
                    <a:pt x="43" y="4"/>
                    <a:pt x="36" y="7"/>
                  </a:cubicBezTo>
                  <a:cubicBezTo>
                    <a:pt x="34" y="8"/>
                    <a:pt x="32" y="8"/>
                    <a:pt x="29" y="9"/>
                  </a:cubicBezTo>
                  <a:cubicBezTo>
                    <a:pt x="28" y="9"/>
                    <a:pt x="26" y="10"/>
                    <a:pt x="25" y="11"/>
                  </a:cubicBezTo>
                  <a:cubicBezTo>
                    <a:pt x="23" y="14"/>
                    <a:pt x="22" y="17"/>
                    <a:pt x="22" y="21"/>
                  </a:cubicBezTo>
                  <a:cubicBezTo>
                    <a:pt x="22" y="24"/>
                    <a:pt x="22" y="26"/>
                    <a:pt x="22" y="29"/>
                  </a:cubicBezTo>
                  <a:cubicBezTo>
                    <a:pt x="21" y="30"/>
                    <a:pt x="21" y="33"/>
                    <a:pt x="20" y="35"/>
                  </a:cubicBezTo>
                  <a:cubicBezTo>
                    <a:pt x="20" y="35"/>
                    <a:pt x="19" y="35"/>
                    <a:pt x="18" y="36"/>
                  </a:cubicBezTo>
                  <a:cubicBezTo>
                    <a:pt x="17" y="36"/>
                    <a:pt x="17" y="38"/>
                    <a:pt x="16" y="39"/>
                  </a:cubicBezTo>
                  <a:cubicBezTo>
                    <a:pt x="14" y="40"/>
                    <a:pt x="14" y="39"/>
                    <a:pt x="12" y="42"/>
                  </a:cubicBezTo>
                  <a:cubicBezTo>
                    <a:pt x="14" y="47"/>
                    <a:pt x="16" y="45"/>
                    <a:pt x="14" y="48"/>
                  </a:cubicBezTo>
                  <a:cubicBezTo>
                    <a:pt x="13" y="50"/>
                    <a:pt x="11" y="53"/>
                    <a:pt x="10" y="53"/>
                  </a:cubicBezTo>
                  <a:cubicBezTo>
                    <a:pt x="9" y="54"/>
                    <a:pt x="7" y="53"/>
                    <a:pt x="6" y="53"/>
                  </a:cubicBezTo>
                  <a:cubicBezTo>
                    <a:pt x="5" y="54"/>
                    <a:pt x="2" y="54"/>
                    <a:pt x="2" y="56"/>
                  </a:cubicBezTo>
                  <a:cubicBezTo>
                    <a:pt x="1" y="58"/>
                    <a:pt x="3" y="60"/>
                    <a:pt x="4" y="62"/>
                  </a:cubicBezTo>
                  <a:cubicBezTo>
                    <a:pt x="4" y="63"/>
                    <a:pt x="3" y="66"/>
                    <a:pt x="3" y="68"/>
                  </a:cubicBezTo>
                  <a:cubicBezTo>
                    <a:pt x="4" y="69"/>
                    <a:pt x="4" y="72"/>
                    <a:pt x="4" y="74"/>
                  </a:cubicBezTo>
                  <a:cubicBezTo>
                    <a:pt x="5" y="76"/>
                    <a:pt x="7" y="77"/>
                    <a:pt x="7" y="80"/>
                  </a:cubicBezTo>
                  <a:cubicBezTo>
                    <a:pt x="6" y="82"/>
                    <a:pt x="0" y="86"/>
                    <a:pt x="6" y="88"/>
                  </a:cubicBezTo>
                  <a:cubicBezTo>
                    <a:pt x="9" y="88"/>
                    <a:pt x="9" y="87"/>
                    <a:pt x="11" y="90"/>
                  </a:cubicBezTo>
                  <a:cubicBezTo>
                    <a:pt x="12" y="92"/>
                    <a:pt x="14" y="93"/>
                    <a:pt x="15" y="95"/>
                  </a:cubicBezTo>
                  <a:cubicBezTo>
                    <a:pt x="18" y="94"/>
                    <a:pt x="20" y="94"/>
                    <a:pt x="21" y="91"/>
                  </a:cubicBezTo>
                  <a:cubicBezTo>
                    <a:pt x="22" y="89"/>
                    <a:pt x="22" y="86"/>
                    <a:pt x="24" y="85"/>
                  </a:cubicBezTo>
                  <a:cubicBezTo>
                    <a:pt x="28" y="87"/>
                    <a:pt x="29" y="90"/>
                    <a:pt x="29" y="94"/>
                  </a:cubicBezTo>
                  <a:cubicBezTo>
                    <a:pt x="29" y="98"/>
                    <a:pt x="28" y="101"/>
                    <a:pt x="25" y="104"/>
                  </a:cubicBezTo>
                  <a:cubicBezTo>
                    <a:pt x="23" y="106"/>
                    <a:pt x="17" y="108"/>
                    <a:pt x="19" y="112"/>
                  </a:cubicBezTo>
                  <a:cubicBezTo>
                    <a:pt x="20" y="114"/>
                    <a:pt x="21" y="114"/>
                    <a:pt x="21" y="116"/>
                  </a:cubicBezTo>
                  <a:cubicBezTo>
                    <a:pt x="22" y="117"/>
                    <a:pt x="21" y="119"/>
                    <a:pt x="21" y="120"/>
                  </a:cubicBezTo>
                  <a:cubicBezTo>
                    <a:pt x="20" y="124"/>
                    <a:pt x="16" y="127"/>
                    <a:pt x="13" y="129"/>
                  </a:cubicBezTo>
                  <a:cubicBezTo>
                    <a:pt x="11" y="131"/>
                    <a:pt x="9" y="132"/>
                    <a:pt x="12" y="134"/>
                  </a:cubicBezTo>
                  <a:cubicBezTo>
                    <a:pt x="15" y="138"/>
                    <a:pt x="18" y="138"/>
                    <a:pt x="22" y="138"/>
                  </a:cubicBezTo>
                  <a:cubicBezTo>
                    <a:pt x="24" y="138"/>
                    <a:pt x="26" y="138"/>
                    <a:pt x="27" y="138"/>
                  </a:cubicBezTo>
                  <a:cubicBezTo>
                    <a:pt x="28" y="138"/>
                    <a:pt x="30" y="136"/>
                    <a:pt x="31" y="136"/>
                  </a:cubicBezTo>
                  <a:cubicBezTo>
                    <a:pt x="31" y="135"/>
                    <a:pt x="32" y="135"/>
                    <a:pt x="32" y="135"/>
                  </a:cubicBezTo>
                  <a:cubicBezTo>
                    <a:pt x="33" y="136"/>
                    <a:pt x="33" y="136"/>
                    <a:pt x="34" y="137"/>
                  </a:cubicBezTo>
                  <a:cubicBezTo>
                    <a:pt x="34" y="138"/>
                    <a:pt x="35" y="139"/>
                    <a:pt x="36" y="140"/>
                  </a:cubicBezTo>
                  <a:cubicBezTo>
                    <a:pt x="37" y="141"/>
                    <a:pt x="38" y="143"/>
                    <a:pt x="39" y="145"/>
                  </a:cubicBezTo>
                  <a:cubicBezTo>
                    <a:pt x="40" y="147"/>
                    <a:pt x="39" y="149"/>
                    <a:pt x="41" y="150"/>
                  </a:cubicBezTo>
                  <a:cubicBezTo>
                    <a:pt x="43" y="151"/>
                    <a:pt x="47" y="151"/>
                    <a:pt x="49" y="150"/>
                  </a:cubicBezTo>
                  <a:cubicBezTo>
                    <a:pt x="53" y="149"/>
                    <a:pt x="56" y="142"/>
                    <a:pt x="57" y="138"/>
                  </a:cubicBezTo>
                  <a:cubicBezTo>
                    <a:pt x="58" y="137"/>
                    <a:pt x="60" y="135"/>
                    <a:pt x="60" y="133"/>
                  </a:cubicBezTo>
                  <a:cubicBezTo>
                    <a:pt x="61" y="131"/>
                    <a:pt x="60" y="129"/>
                    <a:pt x="60" y="127"/>
                  </a:cubicBezTo>
                  <a:cubicBezTo>
                    <a:pt x="61" y="127"/>
                    <a:pt x="61" y="127"/>
                    <a:pt x="62" y="126"/>
                  </a:cubicBezTo>
                  <a:cubicBezTo>
                    <a:pt x="62" y="126"/>
                    <a:pt x="62" y="125"/>
                    <a:pt x="62" y="124"/>
                  </a:cubicBezTo>
                  <a:cubicBezTo>
                    <a:pt x="62" y="123"/>
                    <a:pt x="62" y="122"/>
                    <a:pt x="63" y="121"/>
                  </a:cubicBezTo>
                  <a:cubicBezTo>
                    <a:pt x="64" y="120"/>
                    <a:pt x="63" y="117"/>
                    <a:pt x="65" y="116"/>
                  </a:cubicBezTo>
                  <a:cubicBezTo>
                    <a:pt x="67" y="113"/>
                    <a:pt x="69" y="114"/>
                    <a:pt x="69" y="111"/>
                  </a:cubicBezTo>
                  <a:cubicBezTo>
                    <a:pt x="69" y="109"/>
                    <a:pt x="69" y="108"/>
                    <a:pt x="71" y="106"/>
                  </a:cubicBezTo>
                  <a:cubicBezTo>
                    <a:pt x="71" y="105"/>
                    <a:pt x="73" y="104"/>
                    <a:pt x="73" y="103"/>
                  </a:cubicBezTo>
                  <a:cubicBezTo>
                    <a:pt x="75" y="102"/>
                    <a:pt x="76" y="103"/>
                    <a:pt x="78" y="102"/>
                  </a:cubicBezTo>
                  <a:cubicBezTo>
                    <a:pt x="81" y="102"/>
                    <a:pt x="84" y="101"/>
                    <a:pt x="86" y="100"/>
                  </a:cubicBezTo>
                  <a:cubicBezTo>
                    <a:pt x="91" y="98"/>
                    <a:pt x="95" y="97"/>
                    <a:pt x="99" y="96"/>
                  </a:cubicBezTo>
                  <a:cubicBezTo>
                    <a:pt x="101" y="95"/>
                    <a:pt x="104" y="94"/>
                    <a:pt x="106" y="92"/>
                  </a:cubicBezTo>
                  <a:cubicBezTo>
                    <a:pt x="107" y="90"/>
                    <a:pt x="108" y="89"/>
                    <a:pt x="109" y="88"/>
                  </a:cubicBezTo>
                  <a:cubicBezTo>
                    <a:pt x="113" y="85"/>
                    <a:pt x="117" y="83"/>
                    <a:pt x="121" y="79"/>
                  </a:cubicBezTo>
                  <a:cubicBezTo>
                    <a:pt x="122" y="78"/>
                    <a:pt x="124" y="76"/>
                    <a:pt x="125" y="74"/>
                  </a:cubicBezTo>
                  <a:cubicBezTo>
                    <a:pt x="126" y="72"/>
                    <a:pt x="127" y="71"/>
                    <a:pt x="129" y="70"/>
                  </a:cubicBezTo>
                  <a:cubicBezTo>
                    <a:pt x="130" y="68"/>
                    <a:pt x="133" y="66"/>
                    <a:pt x="134" y="65"/>
                  </a:cubicBezTo>
                  <a:cubicBezTo>
                    <a:pt x="134" y="65"/>
                    <a:pt x="133" y="62"/>
                    <a:pt x="133" y="63"/>
                  </a:cubicBezTo>
                  <a:cubicBezTo>
                    <a:pt x="133" y="62"/>
                    <a:pt x="133" y="60"/>
                    <a:pt x="133" y="60"/>
                  </a:cubicBezTo>
                  <a:cubicBezTo>
                    <a:pt x="133" y="57"/>
                    <a:pt x="133" y="55"/>
                    <a:pt x="136" y="54"/>
                  </a:cubicBezTo>
                  <a:cubicBezTo>
                    <a:pt x="138" y="53"/>
                    <a:pt x="139" y="54"/>
                    <a:pt x="140" y="51"/>
                  </a:cubicBezTo>
                  <a:cubicBezTo>
                    <a:pt x="140" y="46"/>
                    <a:pt x="138" y="44"/>
                    <a:pt x="135" y="41"/>
                  </a:cubicBezTo>
                  <a:cubicBezTo>
                    <a:pt x="133" y="40"/>
                    <a:pt x="131" y="39"/>
                    <a:pt x="130" y="36"/>
                  </a:cubicBezTo>
                  <a:cubicBezTo>
                    <a:pt x="129" y="35"/>
                    <a:pt x="130" y="34"/>
                    <a:pt x="130" y="33"/>
                  </a:cubicBezTo>
                  <a:cubicBezTo>
                    <a:pt x="130" y="33"/>
                    <a:pt x="130" y="33"/>
                    <a:pt x="130" y="33"/>
                  </a:cubicBezTo>
                  <a:cubicBezTo>
                    <a:pt x="126" y="30"/>
                    <a:pt x="123" y="26"/>
                    <a:pt x="119" y="24"/>
                  </a:cubicBezTo>
                  <a:cubicBezTo>
                    <a:pt x="117" y="23"/>
                    <a:pt x="114" y="22"/>
                    <a:pt x="112" y="22"/>
                  </a:cubicBezTo>
                  <a:cubicBezTo>
                    <a:pt x="109" y="21"/>
                    <a:pt x="107" y="23"/>
                    <a:pt x="105" y="24"/>
                  </a:cubicBezTo>
                  <a:cubicBezTo>
                    <a:pt x="103" y="24"/>
                    <a:pt x="100" y="24"/>
                    <a:pt x="98" y="23"/>
                  </a:cubicBezTo>
                  <a:cubicBezTo>
                    <a:pt x="97" y="23"/>
                    <a:pt x="97" y="22"/>
                    <a:pt x="96" y="22"/>
                  </a:cubicBezTo>
                  <a:cubicBezTo>
                    <a:pt x="94" y="21"/>
                    <a:pt x="93" y="22"/>
                    <a:pt x="91" y="22"/>
                  </a:cubicBezTo>
                  <a:cubicBezTo>
                    <a:pt x="85" y="20"/>
                    <a:pt x="86" y="15"/>
                    <a:pt x="82" y="12"/>
                  </a:cubicBezTo>
                  <a:cubicBezTo>
                    <a:pt x="80" y="11"/>
                    <a:pt x="78" y="10"/>
                    <a:pt x="76" y="10"/>
                  </a:cubicBezTo>
                  <a:cubicBezTo>
                    <a:pt x="73" y="9"/>
                    <a:pt x="71" y="10"/>
                    <a:pt x="68" y="8"/>
                  </a:cubicBezTo>
                  <a:cubicBezTo>
                    <a:pt x="66" y="6"/>
                    <a:pt x="66" y="4"/>
                    <a:pt x="63" y="3"/>
                  </a:cubicBezTo>
                  <a:cubicBezTo>
                    <a:pt x="61" y="2"/>
                    <a:pt x="60" y="2"/>
                    <a:pt x="58" y="1"/>
                  </a:cubicBezTo>
                  <a:cubicBezTo>
                    <a:pt x="57" y="1"/>
                    <a:pt x="56" y="0"/>
                    <a:pt x="55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961B2F35-A68C-26F7-A98F-A6978E50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4930776"/>
              <a:ext cx="311150" cy="457200"/>
            </a:xfrm>
            <a:custGeom>
              <a:avLst/>
              <a:gdLst>
                <a:gd name="T0" fmla="*/ 257 w 301"/>
                <a:gd name="T1" fmla="*/ 237 h 443"/>
                <a:gd name="T2" fmla="*/ 219 w 301"/>
                <a:gd name="T3" fmla="*/ 238 h 443"/>
                <a:gd name="T4" fmla="*/ 200 w 301"/>
                <a:gd name="T5" fmla="*/ 215 h 443"/>
                <a:gd name="T6" fmla="*/ 190 w 301"/>
                <a:gd name="T7" fmla="*/ 150 h 443"/>
                <a:gd name="T8" fmla="*/ 203 w 301"/>
                <a:gd name="T9" fmla="*/ 130 h 443"/>
                <a:gd name="T10" fmla="*/ 223 w 301"/>
                <a:gd name="T11" fmla="*/ 108 h 443"/>
                <a:gd name="T12" fmla="*/ 252 w 301"/>
                <a:gd name="T13" fmla="*/ 99 h 443"/>
                <a:gd name="T14" fmla="*/ 270 w 301"/>
                <a:gd name="T15" fmla="*/ 97 h 443"/>
                <a:gd name="T16" fmla="*/ 266 w 301"/>
                <a:gd name="T17" fmla="*/ 89 h 443"/>
                <a:gd name="T18" fmla="*/ 260 w 301"/>
                <a:gd name="T19" fmla="*/ 82 h 443"/>
                <a:gd name="T20" fmla="*/ 268 w 301"/>
                <a:gd name="T21" fmla="*/ 67 h 443"/>
                <a:gd name="T22" fmla="*/ 254 w 301"/>
                <a:gd name="T23" fmla="*/ 57 h 443"/>
                <a:gd name="T24" fmla="*/ 242 w 301"/>
                <a:gd name="T25" fmla="*/ 55 h 443"/>
                <a:gd name="T26" fmla="*/ 225 w 301"/>
                <a:gd name="T27" fmla="*/ 52 h 443"/>
                <a:gd name="T28" fmla="*/ 199 w 301"/>
                <a:gd name="T29" fmla="*/ 53 h 443"/>
                <a:gd name="T30" fmla="*/ 187 w 301"/>
                <a:gd name="T31" fmla="*/ 39 h 443"/>
                <a:gd name="T32" fmla="*/ 172 w 301"/>
                <a:gd name="T33" fmla="*/ 24 h 443"/>
                <a:gd name="T34" fmla="*/ 159 w 301"/>
                <a:gd name="T35" fmla="*/ 7 h 443"/>
                <a:gd name="T36" fmla="*/ 144 w 301"/>
                <a:gd name="T37" fmla="*/ 1 h 443"/>
                <a:gd name="T38" fmla="*/ 137 w 301"/>
                <a:gd name="T39" fmla="*/ 0 h 443"/>
                <a:gd name="T40" fmla="*/ 147 w 301"/>
                <a:gd name="T41" fmla="*/ 18 h 443"/>
                <a:gd name="T42" fmla="*/ 140 w 301"/>
                <a:gd name="T43" fmla="*/ 30 h 443"/>
                <a:gd name="T44" fmla="*/ 132 w 301"/>
                <a:gd name="T45" fmla="*/ 41 h 443"/>
                <a:gd name="T46" fmla="*/ 113 w 301"/>
                <a:gd name="T47" fmla="*/ 59 h 443"/>
                <a:gd name="T48" fmla="*/ 85 w 301"/>
                <a:gd name="T49" fmla="*/ 69 h 443"/>
                <a:gd name="T50" fmla="*/ 76 w 301"/>
                <a:gd name="T51" fmla="*/ 78 h 443"/>
                <a:gd name="T52" fmla="*/ 69 w 301"/>
                <a:gd name="T53" fmla="*/ 91 h 443"/>
                <a:gd name="T54" fmla="*/ 67 w 301"/>
                <a:gd name="T55" fmla="*/ 100 h 443"/>
                <a:gd name="T56" fmla="*/ 48 w 301"/>
                <a:gd name="T57" fmla="*/ 117 h 443"/>
                <a:gd name="T58" fmla="*/ 41 w 301"/>
                <a:gd name="T59" fmla="*/ 104 h 443"/>
                <a:gd name="T60" fmla="*/ 34 w 301"/>
                <a:gd name="T61" fmla="*/ 105 h 443"/>
                <a:gd name="T62" fmla="*/ 20 w 301"/>
                <a:gd name="T63" fmla="*/ 96 h 443"/>
                <a:gd name="T64" fmla="*/ 6 w 301"/>
                <a:gd name="T65" fmla="*/ 115 h 443"/>
                <a:gd name="T66" fmla="*/ 28 w 301"/>
                <a:gd name="T67" fmla="*/ 152 h 443"/>
                <a:gd name="T68" fmla="*/ 43 w 301"/>
                <a:gd name="T69" fmla="*/ 172 h 443"/>
                <a:gd name="T70" fmla="*/ 52 w 301"/>
                <a:gd name="T71" fmla="*/ 191 h 443"/>
                <a:gd name="T72" fmla="*/ 75 w 301"/>
                <a:gd name="T73" fmla="*/ 236 h 443"/>
                <a:gd name="T74" fmla="*/ 91 w 301"/>
                <a:gd name="T75" fmla="*/ 265 h 443"/>
                <a:gd name="T76" fmla="*/ 97 w 301"/>
                <a:gd name="T77" fmla="*/ 276 h 443"/>
                <a:gd name="T78" fmla="*/ 108 w 301"/>
                <a:gd name="T79" fmla="*/ 298 h 443"/>
                <a:gd name="T80" fmla="*/ 120 w 301"/>
                <a:gd name="T81" fmla="*/ 313 h 443"/>
                <a:gd name="T82" fmla="*/ 119 w 301"/>
                <a:gd name="T83" fmla="*/ 332 h 443"/>
                <a:gd name="T84" fmla="*/ 140 w 301"/>
                <a:gd name="T85" fmla="*/ 360 h 443"/>
                <a:gd name="T86" fmla="*/ 157 w 301"/>
                <a:gd name="T87" fmla="*/ 380 h 443"/>
                <a:gd name="T88" fmla="*/ 195 w 301"/>
                <a:gd name="T89" fmla="*/ 397 h 443"/>
                <a:gd name="T90" fmla="*/ 212 w 301"/>
                <a:gd name="T91" fmla="*/ 406 h 443"/>
                <a:gd name="T92" fmla="*/ 227 w 301"/>
                <a:gd name="T93" fmla="*/ 419 h 443"/>
                <a:gd name="T94" fmla="*/ 248 w 301"/>
                <a:gd name="T95" fmla="*/ 436 h 443"/>
                <a:gd name="T96" fmla="*/ 277 w 301"/>
                <a:gd name="T97" fmla="*/ 432 h 443"/>
                <a:gd name="T98" fmla="*/ 281 w 301"/>
                <a:gd name="T99" fmla="*/ 419 h 443"/>
                <a:gd name="T100" fmla="*/ 296 w 301"/>
                <a:gd name="T101" fmla="*/ 395 h 443"/>
                <a:gd name="T102" fmla="*/ 290 w 301"/>
                <a:gd name="T103" fmla="*/ 367 h 443"/>
                <a:gd name="T104" fmla="*/ 293 w 301"/>
                <a:gd name="T105" fmla="*/ 326 h 443"/>
                <a:gd name="T106" fmla="*/ 297 w 301"/>
                <a:gd name="T107" fmla="*/ 314 h 443"/>
                <a:gd name="T108" fmla="*/ 284 w 301"/>
                <a:gd name="T109" fmla="*/ 264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01" h="443">
                  <a:moveTo>
                    <a:pt x="284" y="264"/>
                  </a:moveTo>
                  <a:cubicBezTo>
                    <a:pt x="273" y="263"/>
                    <a:pt x="261" y="263"/>
                    <a:pt x="258" y="263"/>
                  </a:cubicBezTo>
                  <a:cubicBezTo>
                    <a:pt x="257" y="252"/>
                    <a:pt x="258" y="248"/>
                    <a:pt x="257" y="237"/>
                  </a:cubicBezTo>
                  <a:cubicBezTo>
                    <a:pt x="258" y="231"/>
                    <a:pt x="260" y="229"/>
                    <a:pt x="258" y="225"/>
                  </a:cubicBezTo>
                  <a:cubicBezTo>
                    <a:pt x="255" y="224"/>
                    <a:pt x="247" y="236"/>
                    <a:pt x="244" y="237"/>
                  </a:cubicBezTo>
                  <a:cubicBezTo>
                    <a:pt x="230" y="239"/>
                    <a:pt x="224" y="237"/>
                    <a:pt x="219" y="238"/>
                  </a:cubicBezTo>
                  <a:cubicBezTo>
                    <a:pt x="215" y="236"/>
                    <a:pt x="220" y="231"/>
                    <a:pt x="216" y="227"/>
                  </a:cubicBezTo>
                  <a:cubicBezTo>
                    <a:pt x="212" y="224"/>
                    <a:pt x="199" y="227"/>
                    <a:pt x="196" y="223"/>
                  </a:cubicBezTo>
                  <a:cubicBezTo>
                    <a:pt x="194" y="221"/>
                    <a:pt x="201" y="218"/>
                    <a:pt x="200" y="215"/>
                  </a:cubicBezTo>
                  <a:cubicBezTo>
                    <a:pt x="198" y="209"/>
                    <a:pt x="187" y="201"/>
                    <a:pt x="187" y="198"/>
                  </a:cubicBezTo>
                  <a:cubicBezTo>
                    <a:pt x="188" y="193"/>
                    <a:pt x="189" y="189"/>
                    <a:pt x="188" y="185"/>
                  </a:cubicBezTo>
                  <a:cubicBezTo>
                    <a:pt x="186" y="172"/>
                    <a:pt x="183" y="161"/>
                    <a:pt x="190" y="150"/>
                  </a:cubicBezTo>
                  <a:cubicBezTo>
                    <a:pt x="191" y="148"/>
                    <a:pt x="194" y="144"/>
                    <a:pt x="195" y="142"/>
                  </a:cubicBezTo>
                  <a:cubicBezTo>
                    <a:pt x="196" y="141"/>
                    <a:pt x="195" y="139"/>
                    <a:pt x="196" y="137"/>
                  </a:cubicBezTo>
                  <a:cubicBezTo>
                    <a:pt x="198" y="135"/>
                    <a:pt x="201" y="132"/>
                    <a:pt x="203" y="130"/>
                  </a:cubicBezTo>
                  <a:cubicBezTo>
                    <a:pt x="203" y="127"/>
                    <a:pt x="201" y="122"/>
                    <a:pt x="204" y="121"/>
                  </a:cubicBezTo>
                  <a:cubicBezTo>
                    <a:pt x="206" y="120"/>
                    <a:pt x="213" y="117"/>
                    <a:pt x="214" y="115"/>
                  </a:cubicBezTo>
                  <a:cubicBezTo>
                    <a:pt x="215" y="113"/>
                    <a:pt x="221" y="110"/>
                    <a:pt x="223" y="108"/>
                  </a:cubicBezTo>
                  <a:cubicBezTo>
                    <a:pt x="225" y="106"/>
                    <a:pt x="227" y="108"/>
                    <a:pt x="229" y="105"/>
                  </a:cubicBezTo>
                  <a:cubicBezTo>
                    <a:pt x="238" y="103"/>
                    <a:pt x="237" y="106"/>
                    <a:pt x="245" y="104"/>
                  </a:cubicBezTo>
                  <a:cubicBezTo>
                    <a:pt x="250" y="103"/>
                    <a:pt x="247" y="101"/>
                    <a:pt x="252" y="99"/>
                  </a:cubicBezTo>
                  <a:cubicBezTo>
                    <a:pt x="256" y="97"/>
                    <a:pt x="264" y="101"/>
                    <a:pt x="265" y="99"/>
                  </a:cubicBezTo>
                  <a:cubicBezTo>
                    <a:pt x="266" y="99"/>
                    <a:pt x="269" y="101"/>
                    <a:pt x="272" y="100"/>
                  </a:cubicBezTo>
                  <a:cubicBezTo>
                    <a:pt x="270" y="101"/>
                    <a:pt x="271" y="98"/>
                    <a:pt x="270" y="97"/>
                  </a:cubicBezTo>
                  <a:cubicBezTo>
                    <a:pt x="270" y="96"/>
                    <a:pt x="268" y="95"/>
                    <a:pt x="268" y="94"/>
                  </a:cubicBezTo>
                  <a:cubicBezTo>
                    <a:pt x="268" y="93"/>
                    <a:pt x="268" y="92"/>
                    <a:pt x="268" y="91"/>
                  </a:cubicBezTo>
                  <a:cubicBezTo>
                    <a:pt x="268" y="92"/>
                    <a:pt x="265" y="89"/>
                    <a:pt x="266" y="89"/>
                  </a:cubicBezTo>
                  <a:cubicBezTo>
                    <a:pt x="265" y="89"/>
                    <a:pt x="264" y="89"/>
                    <a:pt x="263" y="89"/>
                  </a:cubicBezTo>
                  <a:cubicBezTo>
                    <a:pt x="260" y="89"/>
                    <a:pt x="257" y="90"/>
                    <a:pt x="254" y="90"/>
                  </a:cubicBezTo>
                  <a:cubicBezTo>
                    <a:pt x="255" y="87"/>
                    <a:pt x="258" y="84"/>
                    <a:pt x="260" y="82"/>
                  </a:cubicBezTo>
                  <a:cubicBezTo>
                    <a:pt x="262" y="80"/>
                    <a:pt x="264" y="78"/>
                    <a:pt x="265" y="75"/>
                  </a:cubicBezTo>
                  <a:cubicBezTo>
                    <a:pt x="266" y="74"/>
                    <a:pt x="265" y="73"/>
                    <a:pt x="266" y="71"/>
                  </a:cubicBezTo>
                  <a:cubicBezTo>
                    <a:pt x="267" y="70"/>
                    <a:pt x="268" y="69"/>
                    <a:pt x="268" y="67"/>
                  </a:cubicBezTo>
                  <a:cubicBezTo>
                    <a:pt x="268" y="66"/>
                    <a:pt x="268" y="64"/>
                    <a:pt x="268" y="64"/>
                  </a:cubicBezTo>
                  <a:cubicBezTo>
                    <a:pt x="267" y="62"/>
                    <a:pt x="264" y="62"/>
                    <a:pt x="264" y="59"/>
                  </a:cubicBezTo>
                  <a:cubicBezTo>
                    <a:pt x="261" y="59"/>
                    <a:pt x="256" y="59"/>
                    <a:pt x="254" y="57"/>
                  </a:cubicBezTo>
                  <a:cubicBezTo>
                    <a:pt x="253" y="57"/>
                    <a:pt x="253" y="54"/>
                    <a:pt x="251" y="53"/>
                  </a:cubicBezTo>
                  <a:cubicBezTo>
                    <a:pt x="250" y="52"/>
                    <a:pt x="248" y="52"/>
                    <a:pt x="246" y="52"/>
                  </a:cubicBezTo>
                  <a:cubicBezTo>
                    <a:pt x="244" y="53"/>
                    <a:pt x="244" y="55"/>
                    <a:pt x="242" y="55"/>
                  </a:cubicBezTo>
                  <a:cubicBezTo>
                    <a:pt x="239" y="56"/>
                    <a:pt x="238" y="55"/>
                    <a:pt x="237" y="54"/>
                  </a:cubicBezTo>
                  <a:cubicBezTo>
                    <a:pt x="235" y="52"/>
                    <a:pt x="235" y="51"/>
                    <a:pt x="232" y="50"/>
                  </a:cubicBezTo>
                  <a:cubicBezTo>
                    <a:pt x="230" y="50"/>
                    <a:pt x="227" y="50"/>
                    <a:pt x="225" y="52"/>
                  </a:cubicBezTo>
                  <a:cubicBezTo>
                    <a:pt x="224" y="54"/>
                    <a:pt x="223" y="57"/>
                    <a:pt x="222" y="58"/>
                  </a:cubicBezTo>
                  <a:cubicBezTo>
                    <a:pt x="219" y="59"/>
                    <a:pt x="202" y="59"/>
                    <a:pt x="200" y="58"/>
                  </a:cubicBezTo>
                  <a:cubicBezTo>
                    <a:pt x="198" y="57"/>
                    <a:pt x="200" y="55"/>
                    <a:pt x="199" y="53"/>
                  </a:cubicBezTo>
                  <a:cubicBezTo>
                    <a:pt x="199" y="52"/>
                    <a:pt x="197" y="53"/>
                    <a:pt x="196" y="52"/>
                  </a:cubicBezTo>
                  <a:cubicBezTo>
                    <a:pt x="194" y="48"/>
                    <a:pt x="195" y="42"/>
                    <a:pt x="194" y="39"/>
                  </a:cubicBezTo>
                  <a:cubicBezTo>
                    <a:pt x="193" y="38"/>
                    <a:pt x="187" y="39"/>
                    <a:pt x="187" y="39"/>
                  </a:cubicBezTo>
                  <a:cubicBezTo>
                    <a:pt x="186" y="38"/>
                    <a:pt x="186" y="33"/>
                    <a:pt x="185" y="32"/>
                  </a:cubicBezTo>
                  <a:cubicBezTo>
                    <a:pt x="185" y="28"/>
                    <a:pt x="183" y="29"/>
                    <a:pt x="181" y="29"/>
                  </a:cubicBezTo>
                  <a:cubicBezTo>
                    <a:pt x="178" y="28"/>
                    <a:pt x="174" y="26"/>
                    <a:pt x="172" y="24"/>
                  </a:cubicBezTo>
                  <a:cubicBezTo>
                    <a:pt x="170" y="22"/>
                    <a:pt x="170" y="20"/>
                    <a:pt x="168" y="18"/>
                  </a:cubicBezTo>
                  <a:cubicBezTo>
                    <a:pt x="166" y="16"/>
                    <a:pt x="165" y="15"/>
                    <a:pt x="165" y="13"/>
                  </a:cubicBezTo>
                  <a:cubicBezTo>
                    <a:pt x="163" y="9"/>
                    <a:pt x="162" y="9"/>
                    <a:pt x="159" y="7"/>
                  </a:cubicBezTo>
                  <a:cubicBezTo>
                    <a:pt x="158" y="6"/>
                    <a:pt x="158" y="5"/>
                    <a:pt x="157" y="4"/>
                  </a:cubicBezTo>
                  <a:cubicBezTo>
                    <a:pt x="155" y="3"/>
                    <a:pt x="154" y="3"/>
                    <a:pt x="153" y="3"/>
                  </a:cubicBezTo>
                  <a:cubicBezTo>
                    <a:pt x="150" y="2"/>
                    <a:pt x="147" y="1"/>
                    <a:pt x="144" y="1"/>
                  </a:cubicBezTo>
                  <a:cubicBezTo>
                    <a:pt x="141" y="0"/>
                    <a:pt x="139" y="1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37" y="1"/>
                    <a:pt x="136" y="2"/>
                    <a:pt x="137" y="3"/>
                  </a:cubicBezTo>
                  <a:cubicBezTo>
                    <a:pt x="138" y="6"/>
                    <a:pt x="140" y="7"/>
                    <a:pt x="142" y="8"/>
                  </a:cubicBezTo>
                  <a:cubicBezTo>
                    <a:pt x="145" y="11"/>
                    <a:pt x="147" y="13"/>
                    <a:pt x="147" y="18"/>
                  </a:cubicBezTo>
                  <a:cubicBezTo>
                    <a:pt x="146" y="21"/>
                    <a:pt x="145" y="20"/>
                    <a:pt x="143" y="21"/>
                  </a:cubicBezTo>
                  <a:cubicBezTo>
                    <a:pt x="140" y="22"/>
                    <a:pt x="140" y="24"/>
                    <a:pt x="140" y="27"/>
                  </a:cubicBezTo>
                  <a:cubicBezTo>
                    <a:pt x="140" y="27"/>
                    <a:pt x="140" y="29"/>
                    <a:pt x="140" y="30"/>
                  </a:cubicBezTo>
                  <a:cubicBezTo>
                    <a:pt x="140" y="29"/>
                    <a:pt x="141" y="32"/>
                    <a:pt x="141" y="32"/>
                  </a:cubicBezTo>
                  <a:cubicBezTo>
                    <a:pt x="140" y="33"/>
                    <a:pt x="137" y="35"/>
                    <a:pt x="136" y="37"/>
                  </a:cubicBezTo>
                  <a:cubicBezTo>
                    <a:pt x="134" y="38"/>
                    <a:pt x="133" y="39"/>
                    <a:pt x="132" y="41"/>
                  </a:cubicBezTo>
                  <a:cubicBezTo>
                    <a:pt x="131" y="43"/>
                    <a:pt x="129" y="45"/>
                    <a:pt x="128" y="46"/>
                  </a:cubicBezTo>
                  <a:cubicBezTo>
                    <a:pt x="124" y="50"/>
                    <a:pt x="120" y="52"/>
                    <a:pt x="116" y="55"/>
                  </a:cubicBezTo>
                  <a:cubicBezTo>
                    <a:pt x="115" y="56"/>
                    <a:pt x="114" y="57"/>
                    <a:pt x="113" y="59"/>
                  </a:cubicBezTo>
                  <a:cubicBezTo>
                    <a:pt x="111" y="61"/>
                    <a:pt x="108" y="62"/>
                    <a:pt x="106" y="63"/>
                  </a:cubicBezTo>
                  <a:cubicBezTo>
                    <a:pt x="102" y="64"/>
                    <a:pt x="98" y="65"/>
                    <a:pt x="93" y="67"/>
                  </a:cubicBezTo>
                  <a:cubicBezTo>
                    <a:pt x="91" y="68"/>
                    <a:pt x="88" y="69"/>
                    <a:pt x="85" y="69"/>
                  </a:cubicBezTo>
                  <a:cubicBezTo>
                    <a:pt x="83" y="70"/>
                    <a:pt x="82" y="69"/>
                    <a:pt x="80" y="70"/>
                  </a:cubicBezTo>
                  <a:cubicBezTo>
                    <a:pt x="80" y="71"/>
                    <a:pt x="78" y="72"/>
                    <a:pt x="78" y="73"/>
                  </a:cubicBezTo>
                  <a:cubicBezTo>
                    <a:pt x="76" y="75"/>
                    <a:pt x="76" y="76"/>
                    <a:pt x="76" y="78"/>
                  </a:cubicBezTo>
                  <a:cubicBezTo>
                    <a:pt x="76" y="81"/>
                    <a:pt x="74" y="80"/>
                    <a:pt x="72" y="83"/>
                  </a:cubicBezTo>
                  <a:cubicBezTo>
                    <a:pt x="70" y="84"/>
                    <a:pt x="71" y="87"/>
                    <a:pt x="70" y="88"/>
                  </a:cubicBezTo>
                  <a:cubicBezTo>
                    <a:pt x="69" y="89"/>
                    <a:pt x="69" y="90"/>
                    <a:pt x="69" y="91"/>
                  </a:cubicBezTo>
                  <a:cubicBezTo>
                    <a:pt x="69" y="92"/>
                    <a:pt x="69" y="93"/>
                    <a:pt x="69" y="93"/>
                  </a:cubicBezTo>
                  <a:cubicBezTo>
                    <a:pt x="68" y="94"/>
                    <a:pt x="68" y="94"/>
                    <a:pt x="67" y="94"/>
                  </a:cubicBezTo>
                  <a:cubicBezTo>
                    <a:pt x="67" y="96"/>
                    <a:pt x="68" y="98"/>
                    <a:pt x="67" y="100"/>
                  </a:cubicBezTo>
                  <a:cubicBezTo>
                    <a:pt x="67" y="102"/>
                    <a:pt x="65" y="104"/>
                    <a:pt x="64" y="105"/>
                  </a:cubicBezTo>
                  <a:cubicBezTo>
                    <a:pt x="63" y="109"/>
                    <a:pt x="60" y="116"/>
                    <a:pt x="56" y="117"/>
                  </a:cubicBezTo>
                  <a:cubicBezTo>
                    <a:pt x="54" y="118"/>
                    <a:pt x="50" y="118"/>
                    <a:pt x="48" y="117"/>
                  </a:cubicBezTo>
                  <a:cubicBezTo>
                    <a:pt x="46" y="116"/>
                    <a:pt x="47" y="114"/>
                    <a:pt x="46" y="112"/>
                  </a:cubicBezTo>
                  <a:cubicBezTo>
                    <a:pt x="45" y="110"/>
                    <a:pt x="44" y="108"/>
                    <a:pt x="43" y="107"/>
                  </a:cubicBezTo>
                  <a:cubicBezTo>
                    <a:pt x="42" y="106"/>
                    <a:pt x="41" y="105"/>
                    <a:pt x="41" y="104"/>
                  </a:cubicBezTo>
                  <a:cubicBezTo>
                    <a:pt x="40" y="103"/>
                    <a:pt x="40" y="103"/>
                    <a:pt x="39" y="102"/>
                  </a:cubicBezTo>
                  <a:cubicBezTo>
                    <a:pt x="39" y="102"/>
                    <a:pt x="38" y="102"/>
                    <a:pt x="38" y="103"/>
                  </a:cubicBezTo>
                  <a:cubicBezTo>
                    <a:pt x="37" y="103"/>
                    <a:pt x="35" y="105"/>
                    <a:pt x="34" y="105"/>
                  </a:cubicBezTo>
                  <a:cubicBezTo>
                    <a:pt x="33" y="105"/>
                    <a:pt x="31" y="105"/>
                    <a:pt x="29" y="105"/>
                  </a:cubicBezTo>
                  <a:cubicBezTo>
                    <a:pt x="25" y="105"/>
                    <a:pt x="22" y="105"/>
                    <a:pt x="19" y="101"/>
                  </a:cubicBezTo>
                  <a:cubicBezTo>
                    <a:pt x="16" y="99"/>
                    <a:pt x="18" y="98"/>
                    <a:pt x="20" y="96"/>
                  </a:cubicBezTo>
                  <a:cubicBezTo>
                    <a:pt x="23" y="95"/>
                    <a:pt x="25" y="93"/>
                    <a:pt x="27" y="90"/>
                  </a:cubicBezTo>
                  <a:cubicBezTo>
                    <a:pt x="18" y="89"/>
                    <a:pt x="8" y="88"/>
                    <a:pt x="3" y="97"/>
                  </a:cubicBezTo>
                  <a:cubicBezTo>
                    <a:pt x="0" y="103"/>
                    <a:pt x="5" y="109"/>
                    <a:pt x="6" y="115"/>
                  </a:cubicBezTo>
                  <a:cubicBezTo>
                    <a:pt x="6" y="119"/>
                    <a:pt x="5" y="123"/>
                    <a:pt x="7" y="127"/>
                  </a:cubicBezTo>
                  <a:cubicBezTo>
                    <a:pt x="11" y="134"/>
                    <a:pt x="18" y="139"/>
                    <a:pt x="22" y="145"/>
                  </a:cubicBezTo>
                  <a:cubicBezTo>
                    <a:pt x="24" y="148"/>
                    <a:pt x="26" y="150"/>
                    <a:pt x="28" y="152"/>
                  </a:cubicBezTo>
                  <a:cubicBezTo>
                    <a:pt x="29" y="153"/>
                    <a:pt x="28" y="154"/>
                    <a:pt x="30" y="156"/>
                  </a:cubicBezTo>
                  <a:cubicBezTo>
                    <a:pt x="30" y="157"/>
                    <a:pt x="33" y="158"/>
                    <a:pt x="34" y="158"/>
                  </a:cubicBezTo>
                  <a:cubicBezTo>
                    <a:pt x="38" y="161"/>
                    <a:pt x="41" y="168"/>
                    <a:pt x="43" y="172"/>
                  </a:cubicBezTo>
                  <a:cubicBezTo>
                    <a:pt x="44" y="176"/>
                    <a:pt x="45" y="178"/>
                    <a:pt x="47" y="181"/>
                  </a:cubicBezTo>
                  <a:cubicBezTo>
                    <a:pt x="48" y="183"/>
                    <a:pt x="50" y="185"/>
                    <a:pt x="51" y="186"/>
                  </a:cubicBezTo>
                  <a:cubicBezTo>
                    <a:pt x="52" y="188"/>
                    <a:pt x="51" y="189"/>
                    <a:pt x="52" y="191"/>
                  </a:cubicBezTo>
                  <a:cubicBezTo>
                    <a:pt x="55" y="195"/>
                    <a:pt x="58" y="196"/>
                    <a:pt x="58" y="202"/>
                  </a:cubicBezTo>
                  <a:cubicBezTo>
                    <a:pt x="58" y="207"/>
                    <a:pt x="61" y="210"/>
                    <a:pt x="64" y="214"/>
                  </a:cubicBezTo>
                  <a:cubicBezTo>
                    <a:pt x="69" y="221"/>
                    <a:pt x="73" y="228"/>
                    <a:pt x="75" y="236"/>
                  </a:cubicBezTo>
                  <a:cubicBezTo>
                    <a:pt x="76" y="241"/>
                    <a:pt x="80" y="245"/>
                    <a:pt x="81" y="249"/>
                  </a:cubicBezTo>
                  <a:cubicBezTo>
                    <a:pt x="82" y="253"/>
                    <a:pt x="84" y="254"/>
                    <a:pt x="86" y="257"/>
                  </a:cubicBezTo>
                  <a:cubicBezTo>
                    <a:pt x="88" y="260"/>
                    <a:pt x="89" y="263"/>
                    <a:pt x="91" y="265"/>
                  </a:cubicBezTo>
                  <a:cubicBezTo>
                    <a:pt x="92" y="267"/>
                    <a:pt x="92" y="268"/>
                    <a:pt x="93" y="269"/>
                  </a:cubicBezTo>
                  <a:cubicBezTo>
                    <a:pt x="94" y="270"/>
                    <a:pt x="95" y="270"/>
                    <a:pt x="96" y="272"/>
                  </a:cubicBezTo>
                  <a:cubicBezTo>
                    <a:pt x="96" y="273"/>
                    <a:pt x="96" y="275"/>
                    <a:pt x="97" y="276"/>
                  </a:cubicBezTo>
                  <a:cubicBezTo>
                    <a:pt x="97" y="277"/>
                    <a:pt x="98" y="279"/>
                    <a:pt x="99" y="280"/>
                  </a:cubicBezTo>
                  <a:cubicBezTo>
                    <a:pt x="100" y="282"/>
                    <a:pt x="100" y="285"/>
                    <a:pt x="101" y="287"/>
                  </a:cubicBezTo>
                  <a:cubicBezTo>
                    <a:pt x="103" y="291"/>
                    <a:pt x="106" y="294"/>
                    <a:pt x="108" y="298"/>
                  </a:cubicBezTo>
                  <a:cubicBezTo>
                    <a:pt x="110" y="300"/>
                    <a:pt x="110" y="303"/>
                    <a:pt x="112" y="305"/>
                  </a:cubicBezTo>
                  <a:cubicBezTo>
                    <a:pt x="113" y="306"/>
                    <a:pt x="116" y="308"/>
                    <a:pt x="117" y="309"/>
                  </a:cubicBezTo>
                  <a:cubicBezTo>
                    <a:pt x="118" y="311"/>
                    <a:pt x="119" y="312"/>
                    <a:pt x="120" y="313"/>
                  </a:cubicBezTo>
                  <a:cubicBezTo>
                    <a:pt x="122" y="315"/>
                    <a:pt x="123" y="317"/>
                    <a:pt x="123" y="319"/>
                  </a:cubicBezTo>
                  <a:cubicBezTo>
                    <a:pt x="123" y="321"/>
                    <a:pt x="123" y="324"/>
                    <a:pt x="123" y="326"/>
                  </a:cubicBezTo>
                  <a:cubicBezTo>
                    <a:pt x="122" y="329"/>
                    <a:pt x="121" y="330"/>
                    <a:pt x="119" y="332"/>
                  </a:cubicBezTo>
                  <a:cubicBezTo>
                    <a:pt x="117" y="336"/>
                    <a:pt x="119" y="337"/>
                    <a:pt x="121" y="341"/>
                  </a:cubicBezTo>
                  <a:cubicBezTo>
                    <a:pt x="122" y="344"/>
                    <a:pt x="124" y="346"/>
                    <a:pt x="126" y="349"/>
                  </a:cubicBezTo>
                  <a:cubicBezTo>
                    <a:pt x="129" y="354"/>
                    <a:pt x="136" y="356"/>
                    <a:pt x="140" y="360"/>
                  </a:cubicBezTo>
                  <a:cubicBezTo>
                    <a:pt x="143" y="364"/>
                    <a:pt x="145" y="370"/>
                    <a:pt x="149" y="373"/>
                  </a:cubicBezTo>
                  <a:cubicBezTo>
                    <a:pt x="151" y="375"/>
                    <a:pt x="152" y="375"/>
                    <a:pt x="154" y="377"/>
                  </a:cubicBezTo>
                  <a:cubicBezTo>
                    <a:pt x="155" y="377"/>
                    <a:pt x="156" y="379"/>
                    <a:pt x="157" y="380"/>
                  </a:cubicBezTo>
                  <a:cubicBezTo>
                    <a:pt x="157" y="381"/>
                    <a:pt x="158" y="383"/>
                    <a:pt x="159" y="383"/>
                  </a:cubicBezTo>
                  <a:cubicBezTo>
                    <a:pt x="160" y="384"/>
                    <a:pt x="160" y="383"/>
                    <a:pt x="161" y="384"/>
                  </a:cubicBezTo>
                  <a:cubicBezTo>
                    <a:pt x="172" y="390"/>
                    <a:pt x="183" y="393"/>
                    <a:pt x="195" y="397"/>
                  </a:cubicBezTo>
                  <a:cubicBezTo>
                    <a:pt x="197" y="398"/>
                    <a:pt x="200" y="400"/>
                    <a:pt x="202" y="400"/>
                  </a:cubicBezTo>
                  <a:cubicBezTo>
                    <a:pt x="204" y="401"/>
                    <a:pt x="205" y="400"/>
                    <a:pt x="206" y="401"/>
                  </a:cubicBezTo>
                  <a:cubicBezTo>
                    <a:pt x="210" y="402"/>
                    <a:pt x="211" y="404"/>
                    <a:pt x="212" y="406"/>
                  </a:cubicBezTo>
                  <a:cubicBezTo>
                    <a:pt x="214" y="410"/>
                    <a:pt x="216" y="409"/>
                    <a:pt x="219" y="411"/>
                  </a:cubicBezTo>
                  <a:cubicBezTo>
                    <a:pt x="221" y="413"/>
                    <a:pt x="221" y="415"/>
                    <a:pt x="223" y="417"/>
                  </a:cubicBezTo>
                  <a:cubicBezTo>
                    <a:pt x="225" y="418"/>
                    <a:pt x="226" y="418"/>
                    <a:pt x="227" y="419"/>
                  </a:cubicBezTo>
                  <a:cubicBezTo>
                    <a:pt x="228" y="420"/>
                    <a:pt x="229" y="421"/>
                    <a:pt x="230" y="422"/>
                  </a:cubicBezTo>
                  <a:cubicBezTo>
                    <a:pt x="231" y="424"/>
                    <a:pt x="233" y="426"/>
                    <a:pt x="234" y="427"/>
                  </a:cubicBezTo>
                  <a:cubicBezTo>
                    <a:pt x="237" y="431"/>
                    <a:pt x="244" y="434"/>
                    <a:pt x="248" y="436"/>
                  </a:cubicBezTo>
                  <a:cubicBezTo>
                    <a:pt x="255" y="440"/>
                    <a:pt x="260" y="443"/>
                    <a:pt x="268" y="441"/>
                  </a:cubicBezTo>
                  <a:cubicBezTo>
                    <a:pt x="270" y="440"/>
                    <a:pt x="272" y="439"/>
                    <a:pt x="273" y="438"/>
                  </a:cubicBezTo>
                  <a:cubicBezTo>
                    <a:pt x="277" y="437"/>
                    <a:pt x="277" y="436"/>
                    <a:pt x="277" y="432"/>
                  </a:cubicBezTo>
                  <a:cubicBezTo>
                    <a:pt x="277" y="431"/>
                    <a:pt x="277" y="429"/>
                    <a:pt x="278" y="428"/>
                  </a:cubicBezTo>
                  <a:cubicBezTo>
                    <a:pt x="279" y="427"/>
                    <a:pt x="280" y="428"/>
                    <a:pt x="281" y="426"/>
                  </a:cubicBezTo>
                  <a:cubicBezTo>
                    <a:pt x="282" y="425"/>
                    <a:pt x="281" y="421"/>
                    <a:pt x="281" y="419"/>
                  </a:cubicBezTo>
                  <a:cubicBezTo>
                    <a:pt x="281" y="417"/>
                    <a:pt x="280" y="414"/>
                    <a:pt x="282" y="411"/>
                  </a:cubicBezTo>
                  <a:cubicBezTo>
                    <a:pt x="283" y="409"/>
                    <a:pt x="286" y="408"/>
                    <a:pt x="288" y="406"/>
                  </a:cubicBezTo>
                  <a:cubicBezTo>
                    <a:pt x="292" y="403"/>
                    <a:pt x="297" y="402"/>
                    <a:pt x="296" y="395"/>
                  </a:cubicBezTo>
                  <a:cubicBezTo>
                    <a:pt x="295" y="394"/>
                    <a:pt x="294" y="390"/>
                    <a:pt x="293" y="388"/>
                  </a:cubicBezTo>
                  <a:cubicBezTo>
                    <a:pt x="291" y="386"/>
                    <a:pt x="289" y="386"/>
                    <a:pt x="288" y="383"/>
                  </a:cubicBezTo>
                  <a:cubicBezTo>
                    <a:pt x="285" y="379"/>
                    <a:pt x="288" y="371"/>
                    <a:pt x="290" y="367"/>
                  </a:cubicBezTo>
                  <a:cubicBezTo>
                    <a:pt x="292" y="362"/>
                    <a:pt x="291" y="357"/>
                    <a:pt x="292" y="352"/>
                  </a:cubicBezTo>
                  <a:cubicBezTo>
                    <a:pt x="293" y="347"/>
                    <a:pt x="299" y="343"/>
                    <a:pt x="296" y="337"/>
                  </a:cubicBezTo>
                  <a:cubicBezTo>
                    <a:pt x="294" y="332"/>
                    <a:pt x="290" y="332"/>
                    <a:pt x="293" y="326"/>
                  </a:cubicBezTo>
                  <a:cubicBezTo>
                    <a:pt x="294" y="325"/>
                    <a:pt x="295" y="323"/>
                    <a:pt x="296" y="322"/>
                  </a:cubicBezTo>
                  <a:cubicBezTo>
                    <a:pt x="296" y="322"/>
                    <a:pt x="298" y="320"/>
                    <a:pt x="298" y="320"/>
                  </a:cubicBezTo>
                  <a:cubicBezTo>
                    <a:pt x="299" y="318"/>
                    <a:pt x="297" y="315"/>
                    <a:pt x="297" y="314"/>
                  </a:cubicBezTo>
                  <a:cubicBezTo>
                    <a:pt x="297" y="312"/>
                    <a:pt x="296" y="308"/>
                    <a:pt x="297" y="306"/>
                  </a:cubicBezTo>
                  <a:cubicBezTo>
                    <a:pt x="298" y="304"/>
                    <a:pt x="300" y="304"/>
                    <a:pt x="301" y="302"/>
                  </a:cubicBezTo>
                  <a:cubicBezTo>
                    <a:pt x="301" y="297"/>
                    <a:pt x="285" y="264"/>
                    <a:pt x="284" y="26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C3E7BF07-FCED-4536-0F67-3822554C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863" y="5167313"/>
              <a:ext cx="304800" cy="342900"/>
            </a:xfrm>
            <a:custGeom>
              <a:avLst/>
              <a:gdLst>
                <a:gd name="T0" fmla="*/ 273 w 295"/>
                <a:gd name="T1" fmla="*/ 189 h 332"/>
                <a:gd name="T2" fmla="*/ 228 w 295"/>
                <a:gd name="T3" fmla="*/ 143 h 332"/>
                <a:gd name="T4" fmla="*/ 223 w 295"/>
                <a:gd name="T5" fmla="*/ 104 h 332"/>
                <a:gd name="T6" fmla="*/ 183 w 295"/>
                <a:gd name="T7" fmla="*/ 86 h 332"/>
                <a:gd name="T8" fmla="*/ 146 w 295"/>
                <a:gd name="T9" fmla="*/ 71 h 332"/>
                <a:gd name="T10" fmla="*/ 105 w 295"/>
                <a:gd name="T11" fmla="*/ 5 h 332"/>
                <a:gd name="T12" fmla="*/ 38 w 295"/>
                <a:gd name="T13" fmla="*/ 27 h 332"/>
                <a:gd name="T14" fmla="*/ 24 w 295"/>
                <a:gd name="T15" fmla="*/ 73 h 332"/>
                <a:gd name="T16" fmla="*/ 21 w 295"/>
                <a:gd name="T17" fmla="*/ 91 h 332"/>
                <a:gd name="T18" fmla="*/ 19 w 295"/>
                <a:gd name="T19" fmla="*/ 108 h 332"/>
                <a:gd name="T20" fmla="*/ 11 w 295"/>
                <a:gd name="T21" fmla="*/ 154 h 332"/>
                <a:gd name="T22" fmla="*/ 11 w 295"/>
                <a:gd name="T23" fmla="*/ 177 h 332"/>
                <a:gd name="T24" fmla="*/ 4 w 295"/>
                <a:gd name="T25" fmla="*/ 195 h 332"/>
                <a:gd name="T26" fmla="*/ 9 w 295"/>
                <a:gd name="T27" fmla="*/ 202 h 332"/>
                <a:gd name="T28" fmla="*/ 17 w 295"/>
                <a:gd name="T29" fmla="*/ 210 h 332"/>
                <a:gd name="T30" fmla="*/ 18 w 295"/>
                <a:gd name="T31" fmla="*/ 221 h 332"/>
                <a:gd name="T32" fmla="*/ 24 w 295"/>
                <a:gd name="T33" fmla="*/ 237 h 332"/>
                <a:gd name="T34" fmla="*/ 26 w 295"/>
                <a:gd name="T35" fmla="*/ 250 h 332"/>
                <a:gd name="T36" fmla="*/ 24 w 295"/>
                <a:gd name="T37" fmla="*/ 260 h 332"/>
                <a:gd name="T38" fmla="*/ 26 w 295"/>
                <a:gd name="T39" fmla="*/ 272 h 332"/>
                <a:gd name="T40" fmla="*/ 30 w 295"/>
                <a:gd name="T41" fmla="*/ 282 h 332"/>
                <a:gd name="T42" fmla="*/ 37 w 295"/>
                <a:gd name="T43" fmla="*/ 295 h 332"/>
                <a:gd name="T44" fmla="*/ 41 w 295"/>
                <a:gd name="T45" fmla="*/ 305 h 332"/>
                <a:gd name="T46" fmla="*/ 45 w 295"/>
                <a:gd name="T47" fmla="*/ 331 h 332"/>
                <a:gd name="T48" fmla="*/ 67 w 295"/>
                <a:gd name="T49" fmla="*/ 324 h 332"/>
                <a:gd name="T50" fmla="*/ 73 w 295"/>
                <a:gd name="T51" fmla="*/ 316 h 332"/>
                <a:gd name="T52" fmla="*/ 83 w 295"/>
                <a:gd name="T53" fmla="*/ 304 h 332"/>
                <a:gd name="T54" fmla="*/ 97 w 295"/>
                <a:gd name="T55" fmla="*/ 313 h 332"/>
                <a:gd name="T56" fmla="*/ 120 w 295"/>
                <a:gd name="T57" fmla="*/ 313 h 332"/>
                <a:gd name="T58" fmla="*/ 128 w 295"/>
                <a:gd name="T59" fmla="*/ 327 h 332"/>
                <a:gd name="T60" fmla="*/ 138 w 295"/>
                <a:gd name="T61" fmla="*/ 318 h 332"/>
                <a:gd name="T62" fmla="*/ 170 w 295"/>
                <a:gd name="T63" fmla="*/ 313 h 332"/>
                <a:gd name="T64" fmla="*/ 176 w 295"/>
                <a:gd name="T65" fmla="*/ 293 h 332"/>
                <a:gd name="T66" fmla="*/ 180 w 295"/>
                <a:gd name="T67" fmla="*/ 278 h 332"/>
                <a:gd name="T68" fmla="*/ 182 w 295"/>
                <a:gd name="T69" fmla="*/ 267 h 332"/>
                <a:gd name="T70" fmla="*/ 191 w 295"/>
                <a:gd name="T71" fmla="*/ 251 h 332"/>
                <a:gd name="T72" fmla="*/ 209 w 295"/>
                <a:gd name="T73" fmla="*/ 246 h 332"/>
                <a:gd name="T74" fmla="*/ 226 w 295"/>
                <a:gd name="T75" fmla="*/ 239 h 332"/>
                <a:gd name="T76" fmla="*/ 244 w 295"/>
                <a:gd name="T77" fmla="*/ 239 h 332"/>
                <a:gd name="T78" fmla="*/ 261 w 295"/>
                <a:gd name="T79" fmla="*/ 243 h 332"/>
                <a:gd name="T80" fmla="*/ 277 w 295"/>
                <a:gd name="T81" fmla="*/ 252 h 332"/>
                <a:gd name="T82" fmla="*/ 289 w 295"/>
                <a:gd name="T83" fmla="*/ 235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5" h="332">
                  <a:moveTo>
                    <a:pt x="295" y="213"/>
                  </a:moveTo>
                  <a:cubicBezTo>
                    <a:pt x="295" y="207"/>
                    <a:pt x="292" y="208"/>
                    <a:pt x="292" y="204"/>
                  </a:cubicBezTo>
                  <a:cubicBezTo>
                    <a:pt x="291" y="194"/>
                    <a:pt x="279" y="197"/>
                    <a:pt x="273" y="189"/>
                  </a:cubicBezTo>
                  <a:cubicBezTo>
                    <a:pt x="269" y="184"/>
                    <a:pt x="275" y="167"/>
                    <a:pt x="273" y="164"/>
                  </a:cubicBezTo>
                  <a:cubicBezTo>
                    <a:pt x="270" y="163"/>
                    <a:pt x="234" y="164"/>
                    <a:pt x="231" y="164"/>
                  </a:cubicBezTo>
                  <a:cubicBezTo>
                    <a:pt x="229" y="159"/>
                    <a:pt x="229" y="151"/>
                    <a:pt x="228" y="143"/>
                  </a:cubicBezTo>
                  <a:cubicBezTo>
                    <a:pt x="228" y="140"/>
                    <a:pt x="219" y="137"/>
                    <a:pt x="220" y="136"/>
                  </a:cubicBezTo>
                  <a:cubicBezTo>
                    <a:pt x="221" y="135"/>
                    <a:pt x="225" y="134"/>
                    <a:pt x="227" y="134"/>
                  </a:cubicBezTo>
                  <a:cubicBezTo>
                    <a:pt x="227" y="126"/>
                    <a:pt x="226" y="112"/>
                    <a:pt x="223" y="104"/>
                  </a:cubicBezTo>
                  <a:cubicBezTo>
                    <a:pt x="219" y="100"/>
                    <a:pt x="214" y="95"/>
                    <a:pt x="209" y="95"/>
                  </a:cubicBezTo>
                  <a:cubicBezTo>
                    <a:pt x="203" y="96"/>
                    <a:pt x="192" y="98"/>
                    <a:pt x="190" y="96"/>
                  </a:cubicBezTo>
                  <a:cubicBezTo>
                    <a:pt x="190" y="94"/>
                    <a:pt x="185" y="88"/>
                    <a:pt x="183" y="86"/>
                  </a:cubicBezTo>
                  <a:cubicBezTo>
                    <a:pt x="181" y="84"/>
                    <a:pt x="174" y="86"/>
                    <a:pt x="168" y="83"/>
                  </a:cubicBezTo>
                  <a:cubicBezTo>
                    <a:pt x="165" y="82"/>
                    <a:pt x="163" y="77"/>
                    <a:pt x="161" y="76"/>
                  </a:cubicBezTo>
                  <a:cubicBezTo>
                    <a:pt x="154" y="74"/>
                    <a:pt x="149" y="72"/>
                    <a:pt x="146" y="71"/>
                  </a:cubicBezTo>
                  <a:cubicBezTo>
                    <a:pt x="144" y="70"/>
                    <a:pt x="134" y="71"/>
                    <a:pt x="131" y="70"/>
                  </a:cubicBezTo>
                  <a:cubicBezTo>
                    <a:pt x="127" y="68"/>
                    <a:pt x="110" y="48"/>
                    <a:pt x="105" y="42"/>
                  </a:cubicBezTo>
                  <a:cubicBezTo>
                    <a:pt x="102" y="35"/>
                    <a:pt x="106" y="14"/>
                    <a:pt x="105" y="5"/>
                  </a:cubicBezTo>
                  <a:cubicBezTo>
                    <a:pt x="105" y="5"/>
                    <a:pt x="90" y="0"/>
                    <a:pt x="76" y="8"/>
                  </a:cubicBezTo>
                  <a:cubicBezTo>
                    <a:pt x="68" y="13"/>
                    <a:pt x="62" y="19"/>
                    <a:pt x="53" y="23"/>
                  </a:cubicBezTo>
                  <a:cubicBezTo>
                    <a:pt x="45" y="25"/>
                    <a:pt x="47" y="27"/>
                    <a:pt x="38" y="27"/>
                  </a:cubicBezTo>
                  <a:cubicBezTo>
                    <a:pt x="38" y="29"/>
                    <a:pt x="34" y="33"/>
                    <a:pt x="29" y="36"/>
                  </a:cubicBezTo>
                  <a:cubicBezTo>
                    <a:pt x="23" y="34"/>
                    <a:pt x="0" y="34"/>
                    <a:pt x="7" y="35"/>
                  </a:cubicBezTo>
                  <a:cubicBezTo>
                    <a:pt x="8" y="35"/>
                    <a:pt x="24" y="68"/>
                    <a:pt x="24" y="73"/>
                  </a:cubicBezTo>
                  <a:cubicBezTo>
                    <a:pt x="23" y="75"/>
                    <a:pt x="21" y="75"/>
                    <a:pt x="20" y="77"/>
                  </a:cubicBezTo>
                  <a:cubicBezTo>
                    <a:pt x="19" y="79"/>
                    <a:pt x="20" y="83"/>
                    <a:pt x="20" y="85"/>
                  </a:cubicBezTo>
                  <a:cubicBezTo>
                    <a:pt x="20" y="86"/>
                    <a:pt x="22" y="89"/>
                    <a:pt x="21" y="91"/>
                  </a:cubicBezTo>
                  <a:cubicBezTo>
                    <a:pt x="21" y="91"/>
                    <a:pt x="19" y="93"/>
                    <a:pt x="19" y="93"/>
                  </a:cubicBezTo>
                  <a:cubicBezTo>
                    <a:pt x="18" y="94"/>
                    <a:pt x="17" y="96"/>
                    <a:pt x="16" y="97"/>
                  </a:cubicBezTo>
                  <a:cubicBezTo>
                    <a:pt x="13" y="103"/>
                    <a:pt x="17" y="103"/>
                    <a:pt x="19" y="108"/>
                  </a:cubicBezTo>
                  <a:cubicBezTo>
                    <a:pt x="22" y="114"/>
                    <a:pt x="16" y="118"/>
                    <a:pt x="15" y="123"/>
                  </a:cubicBezTo>
                  <a:cubicBezTo>
                    <a:pt x="14" y="128"/>
                    <a:pt x="15" y="133"/>
                    <a:pt x="13" y="138"/>
                  </a:cubicBezTo>
                  <a:cubicBezTo>
                    <a:pt x="11" y="142"/>
                    <a:pt x="8" y="150"/>
                    <a:pt x="11" y="154"/>
                  </a:cubicBezTo>
                  <a:cubicBezTo>
                    <a:pt x="12" y="157"/>
                    <a:pt x="14" y="157"/>
                    <a:pt x="16" y="159"/>
                  </a:cubicBezTo>
                  <a:cubicBezTo>
                    <a:pt x="17" y="161"/>
                    <a:pt x="18" y="165"/>
                    <a:pt x="19" y="166"/>
                  </a:cubicBezTo>
                  <a:cubicBezTo>
                    <a:pt x="20" y="173"/>
                    <a:pt x="15" y="174"/>
                    <a:pt x="11" y="177"/>
                  </a:cubicBezTo>
                  <a:cubicBezTo>
                    <a:pt x="9" y="179"/>
                    <a:pt x="6" y="180"/>
                    <a:pt x="5" y="182"/>
                  </a:cubicBezTo>
                  <a:cubicBezTo>
                    <a:pt x="3" y="185"/>
                    <a:pt x="4" y="188"/>
                    <a:pt x="4" y="190"/>
                  </a:cubicBezTo>
                  <a:cubicBezTo>
                    <a:pt x="4" y="191"/>
                    <a:pt x="4" y="193"/>
                    <a:pt x="4" y="195"/>
                  </a:cubicBezTo>
                  <a:cubicBezTo>
                    <a:pt x="5" y="195"/>
                    <a:pt x="5" y="196"/>
                    <a:pt x="6" y="196"/>
                  </a:cubicBezTo>
                  <a:cubicBezTo>
                    <a:pt x="7" y="198"/>
                    <a:pt x="7" y="199"/>
                    <a:pt x="8" y="200"/>
                  </a:cubicBezTo>
                  <a:cubicBezTo>
                    <a:pt x="8" y="201"/>
                    <a:pt x="9" y="202"/>
                    <a:pt x="9" y="202"/>
                  </a:cubicBezTo>
                  <a:cubicBezTo>
                    <a:pt x="10" y="203"/>
                    <a:pt x="10" y="204"/>
                    <a:pt x="10" y="205"/>
                  </a:cubicBezTo>
                  <a:cubicBezTo>
                    <a:pt x="11" y="206"/>
                    <a:pt x="13" y="208"/>
                    <a:pt x="13" y="208"/>
                  </a:cubicBezTo>
                  <a:cubicBezTo>
                    <a:pt x="15" y="209"/>
                    <a:pt x="17" y="207"/>
                    <a:pt x="17" y="210"/>
                  </a:cubicBezTo>
                  <a:cubicBezTo>
                    <a:pt x="17" y="211"/>
                    <a:pt x="17" y="212"/>
                    <a:pt x="17" y="213"/>
                  </a:cubicBezTo>
                  <a:cubicBezTo>
                    <a:pt x="17" y="214"/>
                    <a:pt x="18" y="215"/>
                    <a:pt x="18" y="216"/>
                  </a:cubicBezTo>
                  <a:cubicBezTo>
                    <a:pt x="18" y="218"/>
                    <a:pt x="18" y="219"/>
                    <a:pt x="18" y="221"/>
                  </a:cubicBezTo>
                  <a:cubicBezTo>
                    <a:pt x="18" y="223"/>
                    <a:pt x="16" y="227"/>
                    <a:pt x="17" y="230"/>
                  </a:cubicBezTo>
                  <a:cubicBezTo>
                    <a:pt x="18" y="231"/>
                    <a:pt x="20" y="232"/>
                    <a:pt x="20" y="233"/>
                  </a:cubicBezTo>
                  <a:cubicBezTo>
                    <a:pt x="22" y="235"/>
                    <a:pt x="23" y="236"/>
                    <a:pt x="24" y="237"/>
                  </a:cubicBezTo>
                  <a:cubicBezTo>
                    <a:pt x="25" y="238"/>
                    <a:pt x="26" y="240"/>
                    <a:pt x="27" y="241"/>
                  </a:cubicBezTo>
                  <a:cubicBezTo>
                    <a:pt x="28" y="242"/>
                    <a:pt x="32" y="244"/>
                    <a:pt x="32" y="245"/>
                  </a:cubicBezTo>
                  <a:cubicBezTo>
                    <a:pt x="30" y="246"/>
                    <a:pt x="26" y="248"/>
                    <a:pt x="26" y="250"/>
                  </a:cubicBezTo>
                  <a:cubicBezTo>
                    <a:pt x="26" y="252"/>
                    <a:pt x="27" y="252"/>
                    <a:pt x="28" y="253"/>
                  </a:cubicBezTo>
                  <a:cubicBezTo>
                    <a:pt x="28" y="254"/>
                    <a:pt x="28" y="256"/>
                    <a:pt x="27" y="257"/>
                  </a:cubicBezTo>
                  <a:cubicBezTo>
                    <a:pt x="27" y="258"/>
                    <a:pt x="25" y="259"/>
                    <a:pt x="24" y="260"/>
                  </a:cubicBezTo>
                  <a:cubicBezTo>
                    <a:pt x="24" y="261"/>
                    <a:pt x="24" y="264"/>
                    <a:pt x="24" y="265"/>
                  </a:cubicBezTo>
                  <a:cubicBezTo>
                    <a:pt x="25" y="266"/>
                    <a:pt x="24" y="268"/>
                    <a:pt x="25" y="269"/>
                  </a:cubicBezTo>
                  <a:cubicBezTo>
                    <a:pt x="25" y="271"/>
                    <a:pt x="26" y="271"/>
                    <a:pt x="26" y="272"/>
                  </a:cubicBezTo>
                  <a:cubicBezTo>
                    <a:pt x="27" y="272"/>
                    <a:pt x="30" y="273"/>
                    <a:pt x="31" y="274"/>
                  </a:cubicBezTo>
                  <a:cubicBezTo>
                    <a:pt x="31" y="276"/>
                    <a:pt x="30" y="278"/>
                    <a:pt x="29" y="279"/>
                  </a:cubicBezTo>
                  <a:cubicBezTo>
                    <a:pt x="29" y="280"/>
                    <a:pt x="29" y="281"/>
                    <a:pt x="30" y="282"/>
                  </a:cubicBezTo>
                  <a:cubicBezTo>
                    <a:pt x="30" y="283"/>
                    <a:pt x="32" y="285"/>
                    <a:pt x="33" y="286"/>
                  </a:cubicBezTo>
                  <a:cubicBezTo>
                    <a:pt x="35" y="287"/>
                    <a:pt x="33" y="289"/>
                    <a:pt x="34" y="290"/>
                  </a:cubicBezTo>
                  <a:cubicBezTo>
                    <a:pt x="35" y="291"/>
                    <a:pt x="37" y="293"/>
                    <a:pt x="37" y="295"/>
                  </a:cubicBezTo>
                  <a:cubicBezTo>
                    <a:pt x="38" y="296"/>
                    <a:pt x="38" y="296"/>
                    <a:pt x="38" y="297"/>
                  </a:cubicBezTo>
                  <a:cubicBezTo>
                    <a:pt x="38" y="298"/>
                    <a:pt x="39" y="299"/>
                    <a:pt x="39" y="300"/>
                  </a:cubicBezTo>
                  <a:cubicBezTo>
                    <a:pt x="40" y="301"/>
                    <a:pt x="41" y="303"/>
                    <a:pt x="41" y="305"/>
                  </a:cubicBezTo>
                  <a:cubicBezTo>
                    <a:pt x="43" y="308"/>
                    <a:pt x="42" y="312"/>
                    <a:pt x="43" y="316"/>
                  </a:cubicBezTo>
                  <a:cubicBezTo>
                    <a:pt x="43" y="318"/>
                    <a:pt x="44" y="321"/>
                    <a:pt x="44" y="324"/>
                  </a:cubicBezTo>
                  <a:cubicBezTo>
                    <a:pt x="44" y="325"/>
                    <a:pt x="44" y="330"/>
                    <a:pt x="45" y="331"/>
                  </a:cubicBezTo>
                  <a:cubicBezTo>
                    <a:pt x="49" y="331"/>
                    <a:pt x="60" y="332"/>
                    <a:pt x="62" y="331"/>
                  </a:cubicBezTo>
                  <a:cubicBezTo>
                    <a:pt x="62" y="329"/>
                    <a:pt x="64" y="330"/>
                    <a:pt x="64" y="328"/>
                  </a:cubicBezTo>
                  <a:cubicBezTo>
                    <a:pt x="64" y="327"/>
                    <a:pt x="65" y="325"/>
                    <a:pt x="67" y="324"/>
                  </a:cubicBezTo>
                  <a:cubicBezTo>
                    <a:pt x="68" y="323"/>
                    <a:pt x="68" y="322"/>
                    <a:pt x="70" y="320"/>
                  </a:cubicBezTo>
                  <a:cubicBezTo>
                    <a:pt x="70" y="320"/>
                    <a:pt x="71" y="319"/>
                    <a:pt x="71" y="318"/>
                  </a:cubicBezTo>
                  <a:cubicBezTo>
                    <a:pt x="71" y="317"/>
                    <a:pt x="72" y="316"/>
                    <a:pt x="73" y="316"/>
                  </a:cubicBezTo>
                  <a:cubicBezTo>
                    <a:pt x="73" y="313"/>
                    <a:pt x="77" y="314"/>
                    <a:pt x="79" y="314"/>
                  </a:cubicBezTo>
                  <a:cubicBezTo>
                    <a:pt x="81" y="313"/>
                    <a:pt x="83" y="311"/>
                    <a:pt x="84" y="310"/>
                  </a:cubicBezTo>
                  <a:cubicBezTo>
                    <a:pt x="84" y="308"/>
                    <a:pt x="83" y="306"/>
                    <a:pt x="83" y="304"/>
                  </a:cubicBezTo>
                  <a:cubicBezTo>
                    <a:pt x="84" y="301"/>
                    <a:pt x="87" y="303"/>
                    <a:pt x="88" y="305"/>
                  </a:cubicBezTo>
                  <a:cubicBezTo>
                    <a:pt x="89" y="307"/>
                    <a:pt x="90" y="308"/>
                    <a:pt x="92" y="309"/>
                  </a:cubicBezTo>
                  <a:cubicBezTo>
                    <a:pt x="94" y="311"/>
                    <a:pt x="94" y="312"/>
                    <a:pt x="97" y="313"/>
                  </a:cubicBezTo>
                  <a:cubicBezTo>
                    <a:pt x="99" y="314"/>
                    <a:pt x="105" y="313"/>
                    <a:pt x="108" y="313"/>
                  </a:cubicBezTo>
                  <a:cubicBezTo>
                    <a:pt x="109" y="313"/>
                    <a:pt x="111" y="312"/>
                    <a:pt x="112" y="313"/>
                  </a:cubicBezTo>
                  <a:cubicBezTo>
                    <a:pt x="114" y="313"/>
                    <a:pt x="118" y="313"/>
                    <a:pt x="120" y="313"/>
                  </a:cubicBezTo>
                  <a:cubicBezTo>
                    <a:pt x="123" y="314"/>
                    <a:pt x="121" y="314"/>
                    <a:pt x="123" y="316"/>
                  </a:cubicBezTo>
                  <a:cubicBezTo>
                    <a:pt x="124" y="318"/>
                    <a:pt x="125" y="320"/>
                    <a:pt x="126" y="322"/>
                  </a:cubicBezTo>
                  <a:cubicBezTo>
                    <a:pt x="127" y="323"/>
                    <a:pt x="127" y="325"/>
                    <a:pt x="128" y="327"/>
                  </a:cubicBezTo>
                  <a:cubicBezTo>
                    <a:pt x="128" y="329"/>
                    <a:pt x="128" y="332"/>
                    <a:pt x="132" y="331"/>
                  </a:cubicBezTo>
                  <a:cubicBezTo>
                    <a:pt x="132" y="329"/>
                    <a:pt x="131" y="326"/>
                    <a:pt x="132" y="324"/>
                  </a:cubicBezTo>
                  <a:cubicBezTo>
                    <a:pt x="134" y="321"/>
                    <a:pt x="137" y="320"/>
                    <a:pt x="138" y="318"/>
                  </a:cubicBezTo>
                  <a:cubicBezTo>
                    <a:pt x="138" y="315"/>
                    <a:pt x="137" y="310"/>
                    <a:pt x="140" y="309"/>
                  </a:cubicBezTo>
                  <a:cubicBezTo>
                    <a:pt x="142" y="309"/>
                    <a:pt x="164" y="310"/>
                    <a:pt x="166" y="309"/>
                  </a:cubicBezTo>
                  <a:cubicBezTo>
                    <a:pt x="169" y="309"/>
                    <a:pt x="167" y="313"/>
                    <a:pt x="170" y="313"/>
                  </a:cubicBezTo>
                  <a:cubicBezTo>
                    <a:pt x="172" y="312"/>
                    <a:pt x="173" y="309"/>
                    <a:pt x="174" y="307"/>
                  </a:cubicBezTo>
                  <a:cubicBezTo>
                    <a:pt x="175" y="304"/>
                    <a:pt x="175" y="302"/>
                    <a:pt x="175" y="300"/>
                  </a:cubicBezTo>
                  <a:cubicBezTo>
                    <a:pt x="175" y="297"/>
                    <a:pt x="176" y="296"/>
                    <a:pt x="176" y="293"/>
                  </a:cubicBezTo>
                  <a:cubicBezTo>
                    <a:pt x="177" y="292"/>
                    <a:pt x="177" y="291"/>
                    <a:pt x="177" y="289"/>
                  </a:cubicBezTo>
                  <a:cubicBezTo>
                    <a:pt x="177" y="288"/>
                    <a:pt x="178" y="286"/>
                    <a:pt x="178" y="284"/>
                  </a:cubicBezTo>
                  <a:cubicBezTo>
                    <a:pt x="178" y="282"/>
                    <a:pt x="180" y="280"/>
                    <a:pt x="180" y="278"/>
                  </a:cubicBezTo>
                  <a:cubicBezTo>
                    <a:pt x="180" y="276"/>
                    <a:pt x="180" y="274"/>
                    <a:pt x="180" y="272"/>
                  </a:cubicBezTo>
                  <a:cubicBezTo>
                    <a:pt x="180" y="271"/>
                    <a:pt x="180" y="269"/>
                    <a:pt x="181" y="268"/>
                  </a:cubicBezTo>
                  <a:cubicBezTo>
                    <a:pt x="181" y="268"/>
                    <a:pt x="181" y="267"/>
                    <a:pt x="182" y="267"/>
                  </a:cubicBezTo>
                  <a:cubicBezTo>
                    <a:pt x="182" y="266"/>
                    <a:pt x="182" y="265"/>
                    <a:pt x="182" y="264"/>
                  </a:cubicBezTo>
                  <a:cubicBezTo>
                    <a:pt x="183" y="262"/>
                    <a:pt x="185" y="259"/>
                    <a:pt x="186" y="257"/>
                  </a:cubicBezTo>
                  <a:cubicBezTo>
                    <a:pt x="187" y="255"/>
                    <a:pt x="189" y="253"/>
                    <a:pt x="191" y="251"/>
                  </a:cubicBezTo>
                  <a:cubicBezTo>
                    <a:pt x="192" y="249"/>
                    <a:pt x="193" y="249"/>
                    <a:pt x="195" y="249"/>
                  </a:cubicBezTo>
                  <a:cubicBezTo>
                    <a:pt x="197" y="249"/>
                    <a:pt x="199" y="249"/>
                    <a:pt x="202" y="249"/>
                  </a:cubicBezTo>
                  <a:cubicBezTo>
                    <a:pt x="204" y="248"/>
                    <a:pt x="207" y="247"/>
                    <a:pt x="209" y="246"/>
                  </a:cubicBezTo>
                  <a:cubicBezTo>
                    <a:pt x="212" y="245"/>
                    <a:pt x="215" y="243"/>
                    <a:pt x="218" y="243"/>
                  </a:cubicBezTo>
                  <a:cubicBezTo>
                    <a:pt x="219" y="242"/>
                    <a:pt x="220" y="242"/>
                    <a:pt x="221" y="242"/>
                  </a:cubicBezTo>
                  <a:cubicBezTo>
                    <a:pt x="223" y="241"/>
                    <a:pt x="224" y="240"/>
                    <a:pt x="226" y="239"/>
                  </a:cubicBezTo>
                  <a:cubicBezTo>
                    <a:pt x="228" y="238"/>
                    <a:pt x="230" y="238"/>
                    <a:pt x="233" y="238"/>
                  </a:cubicBezTo>
                  <a:cubicBezTo>
                    <a:pt x="236" y="237"/>
                    <a:pt x="239" y="239"/>
                    <a:pt x="241" y="239"/>
                  </a:cubicBezTo>
                  <a:cubicBezTo>
                    <a:pt x="242" y="239"/>
                    <a:pt x="244" y="239"/>
                    <a:pt x="244" y="239"/>
                  </a:cubicBezTo>
                  <a:cubicBezTo>
                    <a:pt x="247" y="239"/>
                    <a:pt x="249" y="240"/>
                    <a:pt x="252" y="240"/>
                  </a:cubicBezTo>
                  <a:cubicBezTo>
                    <a:pt x="254" y="241"/>
                    <a:pt x="256" y="242"/>
                    <a:pt x="258" y="242"/>
                  </a:cubicBezTo>
                  <a:cubicBezTo>
                    <a:pt x="259" y="242"/>
                    <a:pt x="260" y="243"/>
                    <a:pt x="261" y="243"/>
                  </a:cubicBezTo>
                  <a:cubicBezTo>
                    <a:pt x="263" y="243"/>
                    <a:pt x="264" y="245"/>
                    <a:pt x="266" y="246"/>
                  </a:cubicBezTo>
                  <a:cubicBezTo>
                    <a:pt x="266" y="247"/>
                    <a:pt x="272" y="250"/>
                    <a:pt x="273" y="251"/>
                  </a:cubicBezTo>
                  <a:cubicBezTo>
                    <a:pt x="274" y="252"/>
                    <a:pt x="276" y="251"/>
                    <a:pt x="277" y="252"/>
                  </a:cubicBezTo>
                  <a:cubicBezTo>
                    <a:pt x="278" y="252"/>
                    <a:pt x="279" y="252"/>
                    <a:pt x="280" y="252"/>
                  </a:cubicBezTo>
                  <a:cubicBezTo>
                    <a:pt x="280" y="251"/>
                    <a:pt x="279" y="251"/>
                    <a:pt x="279" y="251"/>
                  </a:cubicBezTo>
                  <a:cubicBezTo>
                    <a:pt x="279" y="245"/>
                    <a:pt x="286" y="240"/>
                    <a:pt x="289" y="235"/>
                  </a:cubicBezTo>
                  <a:cubicBezTo>
                    <a:pt x="289" y="233"/>
                    <a:pt x="288" y="228"/>
                    <a:pt x="289" y="224"/>
                  </a:cubicBezTo>
                  <a:cubicBezTo>
                    <a:pt x="291" y="219"/>
                    <a:pt x="295" y="215"/>
                    <a:pt x="295" y="21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3777C9A7-AA3A-D50F-A869-531B8106B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488" y="5411788"/>
              <a:ext cx="209550" cy="223838"/>
            </a:xfrm>
            <a:custGeom>
              <a:avLst/>
              <a:gdLst>
                <a:gd name="T0" fmla="*/ 194 w 202"/>
                <a:gd name="T1" fmla="*/ 120 h 218"/>
                <a:gd name="T2" fmla="*/ 172 w 202"/>
                <a:gd name="T3" fmla="*/ 103 h 218"/>
                <a:gd name="T4" fmla="*/ 146 w 202"/>
                <a:gd name="T5" fmla="*/ 76 h 218"/>
                <a:gd name="T6" fmla="*/ 115 w 202"/>
                <a:gd name="T7" fmla="*/ 58 h 218"/>
                <a:gd name="T8" fmla="*/ 109 w 202"/>
                <a:gd name="T9" fmla="*/ 25 h 218"/>
                <a:gd name="T10" fmla="*/ 111 w 202"/>
                <a:gd name="T11" fmla="*/ 15 h 218"/>
                <a:gd name="T12" fmla="*/ 104 w 202"/>
                <a:gd name="T13" fmla="*/ 14 h 218"/>
                <a:gd name="T14" fmla="*/ 92 w 202"/>
                <a:gd name="T15" fmla="*/ 6 h 218"/>
                <a:gd name="T16" fmla="*/ 83 w 202"/>
                <a:gd name="T17" fmla="*/ 3 h 218"/>
                <a:gd name="T18" fmla="*/ 72 w 202"/>
                <a:gd name="T19" fmla="*/ 2 h 218"/>
                <a:gd name="T20" fmla="*/ 57 w 202"/>
                <a:gd name="T21" fmla="*/ 2 h 218"/>
                <a:gd name="T22" fmla="*/ 49 w 202"/>
                <a:gd name="T23" fmla="*/ 6 h 218"/>
                <a:gd name="T24" fmla="*/ 33 w 202"/>
                <a:gd name="T25" fmla="*/ 12 h 218"/>
                <a:gd name="T26" fmla="*/ 22 w 202"/>
                <a:gd name="T27" fmla="*/ 14 h 218"/>
                <a:gd name="T28" fmla="*/ 13 w 202"/>
                <a:gd name="T29" fmla="*/ 27 h 218"/>
                <a:gd name="T30" fmla="*/ 12 w 202"/>
                <a:gd name="T31" fmla="*/ 31 h 218"/>
                <a:gd name="T32" fmla="*/ 11 w 202"/>
                <a:gd name="T33" fmla="*/ 41 h 218"/>
                <a:gd name="T34" fmla="*/ 8 w 202"/>
                <a:gd name="T35" fmla="*/ 52 h 218"/>
                <a:gd name="T36" fmla="*/ 6 w 202"/>
                <a:gd name="T37" fmla="*/ 63 h 218"/>
                <a:gd name="T38" fmla="*/ 1 w 202"/>
                <a:gd name="T39" fmla="*/ 76 h 218"/>
                <a:gd name="T40" fmla="*/ 1 w 202"/>
                <a:gd name="T41" fmla="*/ 77 h 218"/>
                <a:gd name="T42" fmla="*/ 16 w 202"/>
                <a:gd name="T43" fmla="*/ 93 h 218"/>
                <a:gd name="T44" fmla="*/ 25 w 202"/>
                <a:gd name="T45" fmla="*/ 107 h 218"/>
                <a:gd name="T46" fmla="*/ 34 w 202"/>
                <a:gd name="T47" fmla="*/ 110 h 218"/>
                <a:gd name="T48" fmla="*/ 40 w 202"/>
                <a:gd name="T49" fmla="*/ 119 h 218"/>
                <a:gd name="T50" fmla="*/ 63 w 202"/>
                <a:gd name="T51" fmla="*/ 126 h 218"/>
                <a:gd name="T52" fmla="*/ 80 w 202"/>
                <a:gd name="T53" fmla="*/ 136 h 218"/>
                <a:gd name="T54" fmla="*/ 91 w 202"/>
                <a:gd name="T55" fmla="*/ 141 h 218"/>
                <a:gd name="T56" fmla="*/ 103 w 202"/>
                <a:gd name="T57" fmla="*/ 148 h 218"/>
                <a:gd name="T58" fmla="*/ 111 w 202"/>
                <a:gd name="T59" fmla="*/ 152 h 218"/>
                <a:gd name="T60" fmla="*/ 120 w 202"/>
                <a:gd name="T61" fmla="*/ 159 h 218"/>
                <a:gd name="T62" fmla="*/ 120 w 202"/>
                <a:gd name="T63" fmla="*/ 166 h 218"/>
                <a:gd name="T64" fmla="*/ 118 w 202"/>
                <a:gd name="T65" fmla="*/ 172 h 218"/>
                <a:gd name="T66" fmla="*/ 112 w 202"/>
                <a:gd name="T67" fmla="*/ 180 h 218"/>
                <a:gd name="T68" fmla="*/ 107 w 202"/>
                <a:gd name="T69" fmla="*/ 196 h 218"/>
                <a:gd name="T70" fmla="*/ 103 w 202"/>
                <a:gd name="T71" fmla="*/ 202 h 218"/>
                <a:gd name="T72" fmla="*/ 98 w 202"/>
                <a:gd name="T73" fmla="*/ 210 h 218"/>
                <a:gd name="T74" fmla="*/ 104 w 202"/>
                <a:gd name="T75" fmla="*/ 211 h 218"/>
                <a:gd name="T76" fmla="*/ 117 w 202"/>
                <a:gd name="T77" fmla="*/ 212 h 218"/>
                <a:gd name="T78" fmla="*/ 126 w 202"/>
                <a:gd name="T79" fmla="*/ 214 h 218"/>
                <a:gd name="T80" fmla="*/ 141 w 202"/>
                <a:gd name="T81" fmla="*/ 216 h 218"/>
                <a:gd name="T82" fmla="*/ 147 w 202"/>
                <a:gd name="T83" fmla="*/ 215 h 218"/>
                <a:gd name="T84" fmla="*/ 153 w 202"/>
                <a:gd name="T85" fmla="*/ 218 h 218"/>
                <a:gd name="T86" fmla="*/ 159 w 202"/>
                <a:gd name="T87" fmla="*/ 214 h 218"/>
                <a:gd name="T88" fmla="*/ 166 w 202"/>
                <a:gd name="T89" fmla="*/ 213 h 218"/>
                <a:gd name="T90" fmla="*/ 173 w 202"/>
                <a:gd name="T91" fmla="*/ 208 h 218"/>
                <a:gd name="T92" fmla="*/ 175 w 202"/>
                <a:gd name="T93" fmla="*/ 206 h 218"/>
                <a:gd name="T94" fmla="*/ 186 w 202"/>
                <a:gd name="T95" fmla="*/ 201 h 218"/>
                <a:gd name="T96" fmla="*/ 189 w 202"/>
                <a:gd name="T97" fmla="*/ 197 h 218"/>
                <a:gd name="T98" fmla="*/ 192 w 202"/>
                <a:gd name="T99" fmla="*/ 185 h 218"/>
                <a:gd name="T100" fmla="*/ 195 w 202"/>
                <a:gd name="T101" fmla="*/ 168 h 218"/>
                <a:gd name="T102" fmla="*/ 200 w 202"/>
                <a:gd name="T103" fmla="*/ 13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2" h="218">
                  <a:moveTo>
                    <a:pt x="201" y="125"/>
                  </a:moveTo>
                  <a:cubicBezTo>
                    <a:pt x="199" y="123"/>
                    <a:pt x="197" y="120"/>
                    <a:pt x="194" y="120"/>
                  </a:cubicBezTo>
                  <a:cubicBezTo>
                    <a:pt x="185" y="120"/>
                    <a:pt x="177" y="131"/>
                    <a:pt x="175" y="123"/>
                  </a:cubicBezTo>
                  <a:cubicBezTo>
                    <a:pt x="174" y="120"/>
                    <a:pt x="172" y="107"/>
                    <a:pt x="172" y="103"/>
                  </a:cubicBezTo>
                  <a:cubicBezTo>
                    <a:pt x="172" y="93"/>
                    <a:pt x="173" y="81"/>
                    <a:pt x="166" y="74"/>
                  </a:cubicBezTo>
                  <a:cubicBezTo>
                    <a:pt x="158" y="65"/>
                    <a:pt x="155" y="73"/>
                    <a:pt x="146" y="76"/>
                  </a:cubicBezTo>
                  <a:cubicBezTo>
                    <a:pt x="136" y="79"/>
                    <a:pt x="119" y="80"/>
                    <a:pt x="114" y="75"/>
                  </a:cubicBezTo>
                  <a:cubicBezTo>
                    <a:pt x="110" y="72"/>
                    <a:pt x="116" y="64"/>
                    <a:pt x="115" y="58"/>
                  </a:cubicBezTo>
                  <a:cubicBezTo>
                    <a:pt x="114" y="48"/>
                    <a:pt x="121" y="46"/>
                    <a:pt x="114" y="38"/>
                  </a:cubicBezTo>
                  <a:cubicBezTo>
                    <a:pt x="109" y="33"/>
                    <a:pt x="109" y="32"/>
                    <a:pt x="109" y="25"/>
                  </a:cubicBezTo>
                  <a:cubicBezTo>
                    <a:pt x="109" y="23"/>
                    <a:pt x="115" y="23"/>
                    <a:pt x="115" y="21"/>
                  </a:cubicBezTo>
                  <a:cubicBezTo>
                    <a:pt x="116" y="17"/>
                    <a:pt x="112" y="18"/>
                    <a:pt x="111" y="15"/>
                  </a:cubicBezTo>
                  <a:cubicBezTo>
                    <a:pt x="110" y="15"/>
                    <a:pt x="109" y="15"/>
                    <a:pt x="108" y="15"/>
                  </a:cubicBezTo>
                  <a:cubicBezTo>
                    <a:pt x="107" y="14"/>
                    <a:pt x="105" y="15"/>
                    <a:pt x="104" y="14"/>
                  </a:cubicBezTo>
                  <a:cubicBezTo>
                    <a:pt x="103" y="13"/>
                    <a:pt x="97" y="10"/>
                    <a:pt x="97" y="9"/>
                  </a:cubicBezTo>
                  <a:cubicBezTo>
                    <a:pt x="95" y="8"/>
                    <a:pt x="94" y="6"/>
                    <a:pt x="92" y="6"/>
                  </a:cubicBezTo>
                  <a:cubicBezTo>
                    <a:pt x="91" y="6"/>
                    <a:pt x="90" y="5"/>
                    <a:pt x="89" y="5"/>
                  </a:cubicBezTo>
                  <a:cubicBezTo>
                    <a:pt x="87" y="5"/>
                    <a:pt x="85" y="4"/>
                    <a:pt x="83" y="3"/>
                  </a:cubicBezTo>
                  <a:cubicBezTo>
                    <a:pt x="80" y="3"/>
                    <a:pt x="78" y="2"/>
                    <a:pt x="75" y="2"/>
                  </a:cubicBezTo>
                  <a:cubicBezTo>
                    <a:pt x="75" y="2"/>
                    <a:pt x="73" y="2"/>
                    <a:pt x="72" y="2"/>
                  </a:cubicBezTo>
                  <a:cubicBezTo>
                    <a:pt x="70" y="2"/>
                    <a:pt x="67" y="0"/>
                    <a:pt x="64" y="1"/>
                  </a:cubicBezTo>
                  <a:cubicBezTo>
                    <a:pt x="61" y="1"/>
                    <a:pt x="59" y="1"/>
                    <a:pt x="57" y="2"/>
                  </a:cubicBezTo>
                  <a:cubicBezTo>
                    <a:pt x="55" y="3"/>
                    <a:pt x="54" y="4"/>
                    <a:pt x="52" y="5"/>
                  </a:cubicBezTo>
                  <a:cubicBezTo>
                    <a:pt x="51" y="5"/>
                    <a:pt x="50" y="5"/>
                    <a:pt x="49" y="6"/>
                  </a:cubicBezTo>
                  <a:cubicBezTo>
                    <a:pt x="46" y="6"/>
                    <a:pt x="43" y="8"/>
                    <a:pt x="40" y="9"/>
                  </a:cubicBezTo>
                  <a:cubicBezTo>
                    <a:pt x="38" y="10"/>
                    <a:pt x="35" y="11"/>
                    <a:pt x="33" y="12"/>
                  </a:cubicBezTo>
                  <a:cubicBezTo>
                    <a:pt x="30" y="12"/>
                    <a:pt x="28" y="12"/>
                    <a:pt x="26" y="12"/>
                  </a:cubicBezTo>
                  <a:cubicBezTo>
                    <a:pt x="24" y="12"/>
                    <a:pt x="23" y="12"/>
                    <a:pt x="22" y="14"/>
                  </a:cubicBezTo>
                  <a:cubicBezTo>
                    <a:pt x="20" y="16"/>
                    <a:pt x="18" y="18"/>
                    <a:pt x="17" y="20"/>
                  </a:cubicBezTo>
                  <a:cubicBezTo>
                    <a:pt x="16" y="22"/>
                    <a:pt x="14" y="25"/>
                    <a:pt x="13" y="27"/>
                  </a:cubicBezTo>
                  <a:cubicBezTo>
                    <a:pt x="13" y="28"/>
                    <a:pt x="13" y="29"/>
                    <a:pt x="13" y="30"/>
                  </a:cubicBezTo>
                  <a:cubicBezTo>
                    <a:pt x="12" y="30"/>
                    <a:pt x="12" y="31"/>
                    <a:pt x="12" y="31"/>
                  </a:cubicBezTo>
                  <a:cubicBezTo>
                    <a:pt x="11" y="32"/>
                    <a:pt x="11" y="34"/>
                    <a:pt x="11" y="35"/>
                  </a:cubicBezTo>
                  <a:cubicBezTo>
                    <a:pt x="11" y="37"/>
                    <a:pt x="11" y="39"/>
                    <a:pt x="11" y="41"/>
                  </a:cubicBezTo>
                  <a:cubicBezTo>
                    <a:pt x="11" y="43"/>
                    <a:pt x="9" y="45"/>
                    <a:pt x="9" y="47"/>
                  </a:cubicBezTo>
                  <a:cubicBezTo>
                    <a:pt x="9" y="49"/>
                    <a:pt x="8" y="51"/>
                    <a:pt x="8" y="52"/>
                  </a:cubicBezTo>
                  <a:cubicBezTo>
                    <a:pt x="8" y="54"/>
                    <a:pt x="8" y="55"/>
                    <a:pt x="7" y="56"/>
                  </a:cubicBezTo>
                  <a:cubicBezTo>
                    <a:pt x="7" y="59"/>
                    <a:pt x="6" y="60"/>
                    <a:pt x="6" y="63"/>
                  </a:cubicBezTo>
                  <a:cubicBezTo>
                    <a:pt x="6" y="65"/>
                    <a:pt x="6" y="67"/>
                    <a:pt x="5" y="70"/>
                  </a:cubicBezTo>
                  <a:cubicBezTo>
                    <a:pt x="4" y="72"/>
                    <a:pt x="3" y="75"/>
                    <a:pt x="1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1" y="77"/>
                    <a:pt x="1" y="77"/>
                  </a:cubicBezTo>
                  <a:cubicBezTo>
                    <a:pt x="3" y="80"/>
                    <a:pt x="6" y="81"/>
                    <a:pt x="8" y="84"/>
                  </a:cubicBezTo>
                  <a:cubicBezTo>
                    <a:pt x="12" y="86"/>
                    <a:pt x="15" y="89"/>
                    <a:pt x="16" y="93"/>
                  </a:cubicBezTo>
                  <a:cubicBezTo>
                    <a:pt x="17" y="96"/>
                    <a:pt x="18" y="99"/>
                    <a:pt x="20" y="102"/>
                  </a:cubicBezTo>
                  <a:cubicBezTo>
                    <a:pt x="21" y="104"/>
                    <a:pt x="23" y="106"/>
                    <a:pt x="25" y="107"/>
                  </a:cubicBezTo>
                  <a:cubicBezTo>
                    <a:pt x="27" y="108"/>
                    <a:pt x="28" y="108"/>
                    <a:pt x="30" y="109"/>
                  </a:cubicBezTo>
                  <a:cubicBezTo>
                    <a:pt x="31" y="109"/>
                    <a:pt x="32" y="110"/>
                    <a:pt x="34" y="110"/>
                  </a:cubicBezTo>
                  <a:cubicBezTo>
                    <a:pt x="35" y="111"/>
                    <a:pt x="38" y="112"/>
                    <a:pt x="39" y="113"/>
                  </a:cubicBezTo>
                  <a:cubicBezTo>
                    <a:pt x="40" y="114"/>
                    <a:pt x="39" y="118"/>
                    <a:pt x="40" y="119"/>
                  </a:cubicBezTo>
                  <a:cubicBezTo>
                    <a:pt x="42" y="123"/>
                    <a:pt x="47" y="123"/>
                    <a:pt x="50" y="123"/>
                  </a:cubicBezTo>
                  <a:cubicBezTo>
                    <a:pt x="54" y="124"/>
                    <a:pt x="59" y="124"/>
                    <a:pt x="63" y="126"/>
                  </a:cubicBezTo>
                  <a:cubicBezTo>
                    <a:pt x="66" y="126"/>
                    <a:pt x="71" y="128"/>
                    <a:pt x="73" y="130"/>
                  </a:cubicBezTo>
                  <a:cubicBezTo>
                    <a:pt x="75" y="133"/>
                    <a:pt x="77" y="135"/>
                    <a:pt x="80" y="136"/>
                  </a:cubicBezTo>
                  <a:cubicBezTo>
                    <a:pt x="82" y="138"/>
                    <a:pt x="85" y="138"/>
                    <a:pt x="88" y="140"/>
                  </a:cubicBezTo>
                  <a:cubicBezTo>
                    <a:pt x="89" y="140"/>
                    <a:pt x="90" y="141"/>
                    <a:pt x="91" y="141"/>
                  </a:cubicBezTo>
                  <a:cubicBezTo>
                    <a:pt x="92" y="142"/>
                    <a:pt x="94" y="142"/>
                    <a:pt x="95" y="143"/>
                  </a:cubicBezTo>
                  <a:cubicBezTo>
                    <a:pt x="98" y="145"/>
                    <a:pt x="100" y="146"/>
                    <a:pt x="103" y="148"/>
                  </a:cubicBezTo>
                  <a:cubicBezTo>
                    <a:pt x="105" y="149"/>
                    <a:pt x="106" y="151"/>
                    <a:pt x="108" y="152"/>
                  </a:cubicBezTo>
                  <a:cubicBezTo>
                    <a:pt x="109" y="152"/>
                    <a:pt x="110" y="152"/>
                    <a:pt x="111" y="152"/>
                  </a:cubicBezTo>
                  <a:cubicBezTo>
                    <a:pt x="114" y="154"/>
                    <a:pt x="116" y="155"/>
                    <a:pt x="118" y="158"/>
                  </a:cubicBezTo>
                  <a:cubicBezTo>
                    <a:pt x="119" y="158"/>
                    <a:pt x="120" y="159"/>
                    <a:pt x="120" y="159"/>
                  </a:cubicBezTo>
                  <a:cubicBezTo>
                    <a:pt x="120" y="160"/>
                    <a:pt x="120" y="161"/>
                    <a:pt x="120" y="162"/>
                  </a:cubicBezTo>
                  <a:cubicBezTo>
                    <a:pt x="120" y="164"/>
                    <a:pt x="122" y="163"/>
                    <a:pt x="120" y="166"/>
                  </a:cubicBezTo>
                  <a:cubicBezTo>
                    <a:pt x="120" y="167"/>
                    <a:pt x="119" y="168"/>
                    <a:pt x="118" y="170"/>
                  </a:cubicBezTo>
                  <a:cubicBezTo>
                    <a:pt x="118" y="170"/>
                    <a:pt x="118" y="171"/>
                    <a:pt x="118" y="172"/>
                  </a:cubicBezTo>
                  <a:cubicBezTo>
                    <a:pt x="118" y="172"/>
                    <a:pt x="118" y="173"/>
                    <a:pt x="117" y="174"/>
                  </a:cubicBezTo>
                  <a:cubicBezTo>
                    <a:pt x="117" y="176"/>
                    <a:pt x="114" y="178"/>
                    <a:pt x="112" y="180"/>
                  </a:cubicBezTo>
                  <a:cubicBezTo>
                    <a:pt x="111" y="183"/>
                    <a:pt x="109" y="185"/>
                    <a:pt x="109" y="188"/>
                  </a:cubicBezTo>
                  <a:cubicBezTo>
                    <a:pt x="109" y="191"/>
                    <a:pt x="108" y="193"/>
                    <a:pt x="107" y="196"/>
                  </a:cubicBezTo>
                  <a:cubicBezTo>
                    <a:pt x="106" y="197"/>
                    <a:pt x="105" y="198"/>
                    <a:pt x="105" y="199"/>
                  </a:cubicBezTo>
                  <a:cubicBezTo>
                    <a:pt x="104" y="200"/>
                    <a:pt x="104" y="201"/>
                    <a:pt x="103" y="202"/>
                  </a:cubicBezTo>
                  <a:cubicBezTo>
                    <a:pt x="102" y="205"/>
                    <a:pt x="99" y="205"/>
                    <a:pt x="97" y="207"/>
                  </a:cubicBezTo>
                  <a:cubicBezTo>
                    <a:pt x="96" y="209"/>
                    <a:pt x="97" y="209"/>
                    <a:pt x="98" y="210"/>
                  </a:cubicBezTo>
                  <a:cubicBezTo>
                    <a:pt x="100" y="210"/>
                    <a:pt x="99" y="211"/>
                    <a:pt x="101" y="211"/>
                  </a:cubicBezTo>
                  <a:cubicBezTo>
                    <a:pt x="102" y="211"/>
                    <a:pt x="103" y="211"/>
                    <a:pt x="104" y="211"/>
                  </a:cubicBezTo>
                  <a:cubicBezTo>
                    <a:pt x="107" y="212"/>
                    <a:pt x="110" y="212"/>
                    <a:pt x="113" y="212"/>
                  </a:cubicBezTo>
                  <a:cubicBezTo>
                    <a:pt x="114" y="212"/>
                    <a:pt x="116" y="212"/>
                    <a:pt x="117" y="212"/>
                  </a:cubicBezTo>
                  <a:cubicBezTo>
                    <a:pt x="120" y="212"/>
                    <a:pt x="121" y="214"/>
                    <a:pt x="123" y="214"/>
                  </a:cubicBezTo>
                  <a:cubicBezTo>
                    <a:pt x="124" y="214"/>
                    <a:pt x="125" y="214"/>
                    <a:pt x="126" y="214"/>
                  </a:cubicBezTo>
                  <a:cubicBezTo>
                    <a:pt x="128" y="214"/>
                    <a:pt x="130" y="214"/>
                    <a:pt x="132" y="215"/>
                  </a:cubicBezTo>
                  <a:cubicBezTo>
                    <a:pt x="135" y="216"/>
                    <a:pt x="138" y="216"/>
                    <a:pt x="141" y="216"/>
                  </a:cubicBezTo>
                  <a:cubicBezTo>
                    <a:pt x="143" y="216"/>
                    <a:pt x="144" y="216"/>
                    <a:pt x="145" y="216"/>
                  </a:cubicBezTo>
                  <a:cubicBezTo>
                    <a:pt x="146" y="215"/>
                    <a:pt x="146" y="215"/>
                    <a:pt x="147" y="215"/>
                  </a:cubicBezTo>
                  <a:cubicBezTo>
                    <a:pt x="147" y="215"/>
                    <a:pt x="149" y="217"/>
                    <a:pt x="149" y="216"/>
                  </a:cubicBezTo>
                  <a:cubicBezTo>
                    <a:pt x="150" y="218"/>
                    <a:pt x="150" y="218"/>
                    <a:pt x="153" y="218"/>
                  </a:cubicBezTo>
                  <a:cubicBezTo>
                    <a:pt x="155" y="218"/>
                    <a:pt x="156" y="218"/>
                    <a:pt x="157" y="216"/>
                  </a:cubicBezTo>
                  <a:cubicBezTo>
                    <a:pt x="157" y="215"/>
                    <a:pt x="158" y="214"/>
                    <a:pt x="159" y="214"/>
                  </a:cubicBezTo>
                  <a:cubicBezTo>
                    <a:pt x="161" y="212"/>
                    <a:pt x="161" y="213"/>
                    <a:pt x="162" y="214"/>
                  </a:cubicBezTo>
                  <a:cubicBezTo>
                    <a:pt x="163" y="214"/>
                    <a:pt x="165" y="214"/>
                    <a:pt x="166" y="213"/>
                  </a:cubicBezTo>
                  <a:cubicBezTo>
                    <a:pt x="168" y="212"/>
                    <a:pt x="171" y="212"/>
                    <a:pt x="172" y="211"/>
                  </a:cubicBezTo>
                  <a:cubicBezTo>
                    <a:pt x="172" y="210"/>
                    <a:pt x="172" y="209"/>
                    <a:pt x="173" y="208"/>
                  </a:cubicBezTo>
                  <a:cubicBezTo>
                    <a:pt x="173" y="208"/>
                    <a:pt x="174" y="208"/>
                    <a:pt x="174" y="207"/>
                  </a:cubicBezTo>
                  <a:cubicBezTo>
                    <a:pt x="175" y="206"/>
                    <a:pt x="175" y="207"/>
                    <a:pt x="175" y="206"/>
                  </a:cubicBezTo>
                  <a:cubicBezTo>
                    <a:pt x="176" y="205"/>
                    <a:pt x="175" y="204"/>
                    <a:pt x="176" y="204"/>
                  </a:cubicBezTo>
                  <a:cubicBezTo>
                    <a:pt x="179" y="201"/>
                    <a:pt x="184" y="204"/>
                    <a:pt x="186" y="201"/>
                  </a:cubicBezTo>
                  <a:cubicBezTo>
                    <a:pt x="187" y="200"/>
                    <a:pt x="187" y="199"/>
                    <a:pt x="187" y="198"/>
                  </a:cubicBezTo>
                  <a:cubicBezTo>
                    <a:pt x="187" y="198"/>
                    <a:pt x="188" y="197"/>
                    <a:pt x="189" y="197"/>
                  </a:cubicBezTo>
                  <a:cubicBezTo>
                    <a:pt x="189" y="195"/>
                    <a:pt x="190" y="194"/>
                    <a:pt x="191" y="193"/>
                  </a:cubicBezTo>
                  <a:cubicBezTo>
                    <a:pt x="193" y="191"/>
                    <a:pt x="192" y="187"/>
                    <a:pt x="192" y="185"/>
                  </a:cubicBezTo>
                  <a:cubicBezTo>
                    <a:pt x="193" y="180"/>
                    <a:pt x="191" y="173"/>
                    <a:pt x="194" y="170"/>
                  </a:cubicBezTo>
                  <a:cubicBezTo>
                    <a:pt x="194" y="169"/>
                    <a:pt x="194" y="168"/>
                    <a:pt x="195" y="168"/>
                  </a:cubicBezTo>
                  <a:cubicBezTo>
                    <a:pt x="195" y="168"/>
                    <a:pt x="194" y="168"/>
                    <a:pt x="194" y="167"/>
                  </a:cubicBezTo>
                  <a:cubicBezTo>
                    <a:pt x="194" y="166"/>
                    <a:pt x="199" y="140"/>
                    <a:pt x="200" y="137"/>
                  </a:cubicBezTo>
                  <a:cubicBezTo>
                    <a:pt x="200" y="134"/>
                    <a:pt x="202" y="128"/>
                    <a:pt x="201" y="12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F5862484-DD6D-7E8E-564F-8444AA8AB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6263" y="5707063"/>
              <a:ext cx="131763" cy="144463"/>
            </a:xfrm>
            <a:custGeom>
              <a:avLst/>
              <a:gdLst>
                <a:gd name="T0" fmla="*/ 1 w 128"/>
                <a:gd name="T1" fmla="*/ 106 h 140"/>
                <a:gd name="T2" fmla="*/ 1 w 128"/>
                <a:gd name="T3" fmla="*/ 108 h 140"/>
                <a:gd name="T4" fmla="*/ 6 w 128"/>
                <a:gd name="T5" fmla="*/ 114 h 140"/>
                <a:gd name="T6" fmla="*/ 8 w 128"/>
                <a:gd name="T7" fmla="*/ 117 h 140"/>
                <a:gd name="T8" fmla="*/ 10 w 128"/>
                <a:gd name="T9" fmla="*/ 120 h 140"/>
                <a:gd name="T10" fmla="*/ 13 w 128"/>
                <a:gd name="T11" fmla="*/ 123 h 140"/>
                <a:gd name="T12" fmla="*/ 19 w 128"/>
                <a:gd name="T13" fmla="*/ 126 h 140"/>
                <a:gd name="T14" fmla="*/ 25 w 128"/>
                <a:gd name="T15" fmla="*/ 125 h 140"/>
                <a:gd name="T16" fmla="*/ 32 w 128"/>
                <a:gd name="T17" fmla="*/ 125 h 140"/>
                <a:gd name="T18" fmla="*/ 36 w 128"/>
                <a:gd name="T19" fmla="*/ 128 h 140"/>
                <a:gd name="T20" fmla="*/ 38 w 128"/>
                <a:gd name="T21" fmla="*/ 130 h 140"/>
                <a:gd name="T22" fmla="*/ 43 w 128"/>
                <a:gd name="T23" fmla="*/ 133 h 140"/>
                <a:gd name="T24" fmla="*/ 47 w 128"/>
                <a:gd name="T25" fmla="*/ 135 h 140"/>
                <a:gd name="T26" fmla="*/ 49 w 128"/>
                <a:gd name="T27" fmla="*/ 136 h 140"/>
                <a:gd name="T28" fmla="*/ 55 w 128"/>
                <a:gd name="T29" fmla="*/ 135 h 140"/>
                <a:gd name="T30" fmla="*/ 61 w 128"/>
                <a:gd name="T31" fmla="*/ 134 h 140"/>
                <a:gd name="T32" fmla="*/ 67 w 128"/>
                <a:gd name="T33" fmla="*/ 135 h 140"/>
                <a:gd name="T34" fmla="*/ 72 w 128"/>
                <a:gd name="T35" fmla="*/ 136 h 140"/>
                <a:gd name="T36" fmla="*/ 79 w 128"/>
                <a:gd name="T37" fmla="*/ 138 h 140"/>
                <a:gd name="T38" fmla="*/ 82 w 128"/>
                <a:gd name="T39" fmla="*/ 140 h 140"/>
                <a:gd name="T40" fmla="*/ 86 w 128"/>
                <a:gd name="T41" fmla="*/ 139 h 140"/>
                <a:gd name="T42" fmla="*/ 88 w 128"/>
                <a:gd name="T43" fmla="*/ 138 h 140"/>
                <a:gd name="T44" fmla="*/ 91 w 128"/>
                <a:gd name="T45" fmla="*/ 136 h 140"/>
                <a:gd name="T46" fmla="*/ 97 w 128"/>
                <a:gd name="T47" fmla="*/ 133 h 140"/>
                <a:gd name="T48" fmla="*/ 103 w 128"/>
                <a:gd name="T49" fmla="*/ 129 h 140"/>
                <a:gd name="T50" fmla="*/ 107 w 128"/>
                <a:gd name="T51" fmla="*/ 128 h 140"/>
                <a:gd name="T52" fmla="*/ 111 w 128"/>
                <a:gd name="T53" fmla="*/ 124 h 140"/>
                <a:gd name="T54" fmla="*/ 113 w 128"/>
                <a:gd name="T55" fmla="*/ 120 h 140"/>
                <a:gd name="T56" fmla="*/ 122 w 128"/>
                <a:gd name="T57" fmla="*/ 113 h 140"/>
                <a:gd name="T58" fmla="*/ 123 w 128"/>
                <a:gd name="T59" fmla="*/ 109 h 140"/>
                <a:gd name="T60" fmla="*/ 123 w 128"/>
                <a:gd name="T61" fmla="*/ 104 h 140"/>
                <a:gd name="T62" fmla="*/ 122 w 128"/>
                <a:gd name="T63" fmla="*/ 84 h 140"/>
                <a:gd name="T64" fmla="*/ 115 w 128"/>
                <a:gd name="T65" fmla="*/ 58 h 140"/>
                <a:gd name="T66" fmla="*/ 85 w 128"/>
                <a:gd name="T67" fmla="*/ 36 h 140"/>
                <a:gd name="T68" fmla="*/ 69 w 128"/>
                <a:gd name="T69" fmla="*/ 21 h 140"/>
                <a:gd name="T70" fmla="*/ 56 w 128"/>
                <a:gd name="T71" fmla="*/ 16 h 140"/>
                <a:gd name="T72" fmla="*/ 20 w 128"/>
                <a:gd name="T73" fmla="*/ 5 h 140"/>
                <a:gd name="T74" fmla="*/ 20 w 128"/>
                <a:gd name="T75" fmla="*/ 4 h 140"/>
                <a:gd name="T76" fmla="*/ 18 w 128"/>
                <a:gd name="T77" fmla="*/ 7 h 140"/>
                <a:gd name="T78" fmla="*/ 16 w 128"/>
                <a:gd name="T79" fmla="*/ 10 h 140"/>
                <a:gd name="T80" fmla="*/ 14 w 128"/>
                <a:gd name="T81" fmla="*/ 13 h 140"/>
                <a:gd name="T82" fmla="*/ 14 w 128"/>
                <a:gd name="T83" fmla="*/ 17 h 140"/>
                <a:gd name="T84" fmla="*/ 14 w 128"/>
                <a:gd name="T85" fmla="*/ 20 h 140"/>
                <a:gd name="T86" fmla="*/ 16 w 128"/>
                <a:gd name="T87" fmla="*/ 22 h 140"/>
                <a:gd name="T88" fmla="*/ 15 w 128"/>
                <a:gd name="T89" fmla="*/ 26 h 140"/>
                <a:gd name="T90" fmla="*/ 14 w 128"/>
                <a:gd name="T91" fmla="*/ 29 h 140"/>
                <a:gd name="T92" fmla="*/ 11 w 128"/>
                <a:gd name="T93" fmla="*/ 35 h 140"/>
                <a:gd name="T94" fmla="*/ 9 w 128"/>
                <a:gd name="T95" fmla="*/ 44 h 140"/>
                <a:gd name="T96" fmla="*/ 7 w 128"/>
                <a:gd name="T97" fmla="*/ 51 h 140"/>
                <a:gd name="T98" fmla="*/ 6 w 128"/>
                <a:gd name="T99" fmla="*/ 55 h 140"/>
                <a:gd name="T100" fmla="*/ 7 w 128"/>
                <a:gd name="T101" fmla="*/ 60 h 140"/>
                <a:gd name="T102" fmla="*/ 8 w 128"/>
                <a:gd name="T103" fmla="*/ 65 h 140"/>
                <a:gd name="T104" fmla="*/ 7 w 128"/>
                <a:gd name="T105" fmla="*/ 72 h 140"/>
                <a:gd name="T106" fmla="*/ 7 w 128"/>
                <a:gd name="T107" fmla="*/ 81 h 140"/>
                <a:gd name="T108" fmla="*/ 3 w 128"/>
                <a:gd name="T109" fmla="*/ 86 h 140"/>
                <a:gd name="T110" fmla="*/ 2 w 128"/>
                <a:gd name="T111" fmla="*/ 92 h 140"/>
                <a:gd name="T112" fmla="*/ 1 w 128"/>
                <a:gd name="T113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8" h="140">
                  <a:moveTo>
                    <a:pt x="1" y="102"/>
                  </a:moveTo>
                  <a:cubicBezTo>
                    <a:pt x="1" y="102"/>
                    <a:pt x="0" y="105"/>
                    <a:pt x="1" y="106"/>
                  </a:cubicBezTo>
                  <a:cubicBezTo>
                    <a:pt x="1" y="107"/>
                    <a:pt x="1" y="107"/>
                    <a:pt x="1" y="107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2" y="109"/>
                    <a:pt x="1" y="111"/>
                    <a:pt x="1" y="112"/>
                  </a:cubicBezTo>
                  <a:cubicBezTo>
                    <a:pt x="1" y="114"/>
                    <a:pt x="5" y="113"/>
                    <a:pt x="6" y="114"/>
                  </a:cubicBezTo>
                  <a:cubicBezTo>
                    <a:pt x="7" y="115"/>
                    <a:pt x="7" y="115"/>
                    <a:pt x="7" y="115"/>
                  </a:cubicBezTo>
                  <a:cubicBezTo>
                    <a:pt x="8" y="116"/>
                    <a:pt x="7" y="117"/>
                    <a:pt x="8" y="117"/>
                  </a:cubicBezTo>
                  <a:cubicBezTo>
                    <a:pt x="8" y="118"/>
                    <a:pt x="8" y="118"/>
                    <a:pt x="9" y="118"/>
                  </a:cubicBezTo>
                  <a:cubicBezTo>
                    <a:pt x="9" y="119"/>
                    <a:pt x="9" y="119"/>
                    <a:pt x="10" y="120"/>
                  </a:cubicBezTo>
                  <a:cubicBezTo>
                    <a:pt x="11" y="120"/>
                    <a:pt x="12" y="121"/>
                    <a:pt x="13" y="121"/>
                  </a:cubicBezTo>
                  <a:cubicBezTo>
                    <a:pt x="14" y="122"/>
                    <a:pt x="13" y="122"/>
                    <a:pt x="13" y="123"/>
                  </a:cubicBezTo>
                  <a:cubicBezTo>
                    <a:pt x="14" y="124"/>
                    <a:pt x="14" y="125"/>
                    <a:pt x="14" y="126"/>
                  </a:cubicBezTo>
                  <a:cubicBezTo>
                    <a:pt x="15" y="127"/>
                    <a:pt x="18" y="127"/>
                    <a:pt x="19" y="126"/>
                  </a:cubicBezTo>
                  <a:cubicBezTo>
                    <a:pt x="20" y="126"/>
                    <a:pt x="21" y="125"/>
                    <a:pt x="23" y="125"/>
                  </a:cubicBezTo>
                  <a:cubicBezTo>
                    <a:pt x="24" y="125"/>
                    <a:pt x="24" y="125"/>
                    <a:pt x="25" y="125"/>
                  </a:cubicBezTo>
                  <a:cubicBezTo>
                    <a:pt x="26" y="125"/>
                    <a:pt x="27" y="124"/>
                    <a:pt x="28" y="124"/>
                  </a:cubicBezTo>
                  <a:cubicBezTo>
                    <a:pt x="29" y="124"/>
                    <a:pt x="31" y="125"/>
                    <a:pt x="32" y="125"/>
                  </a:cubicBezTo>
                  <a:cubicBezTo>
                    <a:pt x="33" y="126"/>
                    <a:pt x="34" y="126"/>
                    <a:pt x="34" y="127"/>
                  </a:cubicBezTo>
                  <a:cubicBezTo>
                    <a:pt x="35" y="127"/>
                    <a:pt x="35" y="127"/>
                    <a:pt x="36" y="128"/>
                  </a:cubicBezTo>
                  <a:cubicBezTo>
                    <a:pt x="36" y="128"/>
                    <a:pt x="36" y="128"/>
                    <a:pt x="37" y="129"/>
                  </a:cubicBezTo>
                  <a:cubicBezTo>
                    <a:pt x="37" y="129"/>
                    <a:pt x="37" y="130"/>
                    <a:pt x="38" y="130"/>
                  </a:cubicBezTo>
                  <a:cubicBezTo>
                    <a:pt x="39" y="130"/>
                    <a:pt x="40" y="130"/>
                    <a:pt x="41" y="130"/>
                  </a:cubicBezTo>
                  <a:cubicBezTo>
                    <a:pt x="42" y="131"/>
                    <a:pt x="42" y="132"/>
                    <a:pt x="43" y="133"/>
                  </a:cubicBezTo>
                  <a:cubicBezTo>
                    <a:pt x="44" y="134"/>
                    <a:pt x="45" y="134"/>
                    <a:pt x="46" y="134"/>
                  </a:cubicBezTo>
                  <a:cubicBezTo>
                    <a:pt x="46" y="134"/>
                    <a:pt x="47" y="135"/>
                    <a:pt x="47" y="135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49" y="135"/>
                    <a:pt x="49" y="135"/>
                    <a:pt x="49" y="136"/>
                  </a:cubicBezTo>
                  <a:cubicBezTo>
                    <a:pt x="50" y="136"/>
                    <a:pt x="52" y="136"/>
                    <a:pt x="53" y="136"/>
                  </a:cubicBezTo>
                  <a:cubicBezTo>
                    <a:pt x="54" y="135"/>
                    <a:pt x="54" y="135"/>
                    <a:pt x="55" y="135"/>
                  </a:cubicBezTo>
                  <a:cubicBezTo>
                    <a:pt x="56" y="135"/>
                    <a:pt x="56" y="135"/>
                    <a:pt x="57" y="135"/>
                  </a:cubicBezTo>
                  <a:cubicBezTo>
                    <a:pt x="58" y="134"/>
                    <a:pt x="60" y="134"/>
                    <a:pt x="61" y="134"/>
                  </a:cubicBezTo>
                  <a:cubicBezTo>
                    <a:pt x="62" y="134"/>
                    <a:pt x="64" y="135"/>
                    <a:pt x="65" y="135"/>
                  </a:cubicBezTo>
                  <a:cubicBezTo>
                    <a:pt x="65" y="135"/>
                    <a:pt x="66" y="135"/>
                    <a:pt x="67" y="135"/>
                  </a:cubicBezTo>
                  <a:cubicBezTo>
                    <a:pt x="68" y="135"/>
                    <a:pt x="67" y="135"/>
                    <a:pt x="68" y="136"/>
                  </a:cubicBezTo>
                  <a:cubicBezTo>
                    <a:pt x="69" y="136"/>
                    <a:pt x="71" y="136"/>
                    <a:pt x="72" y="136"/>
                  </a:cubicBezTo>
                  <a:cubicBezTo>
                    <a:pt x="73" y="136"/>
                    <a:pt x="74" y="136"/>
                    <a:pt x="75" y="137"/>
                  </a:cubicBezTo>
                  <a:cubicBezTo>
                    <a:pt x="76" y="138"/>
                    <a:pt x="77" y="138"/>
                    <a:pt x="79" y="138"/>
                  </a:cubicBezTo>
                  <a:cubicBezTo>
                    <a:pt x="79" y="138"/>
                    <a:pt x="80" y="139"/>
                    <a:pt x="81" y="139"/>
                  </a:cubicBezTo>
                  <a:cubicBezTo>
                    <a:pt x="82" y="139"/>
                    <a:pt x="82" y="140"/>
                    <a:pt x="82" y="140"/>
                  </a:cubicBezTo>
                  <a:cubicBezTo>
                    <a:pt x="83" y="140"/>
                    <a:pt x="83" y="139"/>
                    <a:pt x="84" y="139"/>
                  </a:cubicBezTo>
                  <a:cubicBezTo>
                    <a:pt x="85" y="139"/>
                    <a:pt x="85" y="139"/>
                    <a:pt x="86" y="139"/>
                  </a:cubicBezTo>
                  <a:cubicBezTo>
                    <a:pt x="86" y="138"/>
                    <a:pt x="86" y="138"/>
                    <a:pt x="87" y="138"/>
                  </a:cubicBezTo>
                  <a:cubicBezTo>
                    <a:pt x="87" y="138"/>
                    <a:pt x="88" y="138"/>
                    <a:pt x="88" y="138"/>
                  </a:cubicBezTo>
                  <a:cubicBezTo>
                    <a:pt x="89" y="137"/>
                    <a:pt x="89" y="137"/>
                    <a:pt x="90" y="137"/>
                  </a:cubicBezTo>
                  <a:cubicBezTo>
                    <a:pt x="90" y="137"/>
                    <a:pt x="91" y="136"/>
                    <a:pt x="91" y="136"/>
                  </a:cubicBezTo>
                  <a:cubicBezTo>
                    <a:pt x="93" y="136"/>
                    <a:pt x="94" y="136"/>
                    <a:pt x="95" y="135"/>
                  </a:cubicBezTo>
                  <a:cubicBezTo>
                    <a:pt x="96" y="134"/>
                    <a:pt x="96" y="134"/>
                    <a:pt x="97" y="133"/>
                  </a:cubicBezTo>
                  <a:cubicBezTo>
                    <a:pt x="98" y="132"/>
                    <a:pt x="100" y="132"/>
                    <a:pt x="101" y="131"/>
                  </a:cubicBezTo>
                  <a:cubicBezTo>
                    <a:pt x="102" y="130"/>
                    <a:pt x="102" y="130"/>
                    <a:pt x="103" y="129"/>
                  </a:cubicBezTo>
                  <a:cubicBezTo>
                    <a:pt x="104" y="129"/>
                    <a:pt x="104" y="128"/>
                    <a:pt x="105" y="128"/>
                  </a:cubicBezTo>
                  <a:cubicBezTo>
                    <a:pt x="105" y="128"/>
                    <a:pt x="107" y="128"/>
                    <a:pt x="107" y="128"/>
                  </a:cubicBezTo>
                  <a:cubicBezTo>
                    <a:pt x="107" y="127"/>
                    <a:pt x="107" y="127"/>
                    <a:pt x="108" y="126"/>
                  </a:cubicBezTo>
                  <a:cubicBezTo>
                    <a:pt x="109" y="126"/>
                    <a:pt x="110" y="125"/>
                    <a:pt x="111" y="124"/>
                  </a:cubicBezTo>
                  <a:cubicBezTo>
                    <a:pt x="111" y="124"/>
                    <a:pt x="112" y="124"/>
                    <a:pt x="112" y="123"/>
                  </a:cubicBezTo>
                  <a:cubicBezTo>
                    <a:pt x="113" y="122"/>
                    <a:pt x="113" y="121"/>
                    <a:pt x="113" y="120"/>
                  </a:cubicBezTo>
                  <a:cubicBezTo>
                    <a:pt x="114" y="118"/>
                    <a:pt x="117" y="117"/>
                    <a:pt x="119" y="116"/>
                  </a:cubicBezTo>
                  <a:cubicBezTo>
                    <a:pt x="120" y="115"/>
                    <a:pt x="121" y="114"/>
                    <a:pt x="122" y="113"/>
                  </a:cubicBezTo>
                  <a:cubicBezTo>
                    <a:pt x="122" y="113"/>
                    <a:pt x="122" y="112"/>
                    <a:pt x="122" y="111"/>
                  </a:cubicBezTo>
                  <a:cubicBezTo>
                    <a:pt x="123" y="111"/>
                    <a:pt x="123" y="110"/>
                    <a:pt x="123" y="109"/>
                  </a:cubicBezTo>
                  <a:cubicBezTo>
                    <a:pt x="124" y="108"/>
                    <a:pt x="123" y="106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20" y="102"/>
                    <a:pt x="119" y="100"/>
                    <a:pt x="118" y="98"/>
                  </a:cubicBezTo>
                  <a:cubicBezTo>
                    <a:pt x="118" y="95"/>
                    <a:pt x="117" y="88"/>
                    <a:pt x="122" y="84"/>
                  </a:cubicBezTo>
                  <a:cubicBezTo>
                    <a:pt x="126" y="79"/>
                    <a:pt x="123" y="82"/>
                    <a:pt x="128" y="76"/>
                  </a:cubicBezTo>
                  <a:cubicBezTo>
                    <a:pt x="124" y="71"/>
                    <a:pt x="117" y="65"/>
                    <a:pt x="115" y="58"/>
                  </a:cubicBezTo>
                  <a:cubicBezTo>
                    <a:pt x="111" y="54"/>
                    <a:pt x="102" y="51"/>
                    <a:pt x="99" y="46"/>
                  </a:cubicBezTo>
                  <a:cubicBezTo>
                    <a:pt x="95" y="40"/>
                    <a:pt x="91" y="39"/>
                    <a:pt x="85" y="36"/>
                  </a:cubicBezTo>
                  <a:cubicBezTo>
                    <a:pt x="82" y="34"/>
                    <a:pt x="78" y="31"/>
                    <a:pt x="75" y="29"/>
                  </a:cubicBezTo>
                  <a:cubicBezTo>
                    <a:pt x="72" y="28"/>
                    <a:pt x="73" y="24"/>
                    <a:pt x="69" y="21"/>
                  </a:cubicBezTo>
                  <a:cubicBezTo>
                    <a:pt x="65" y="24"/>
                    <a:pt x="64" y="29"/>
                    <a:pt x="59" y="28"/>
                  </a:cubicBezTo>
                  <a:cubicBezTo>
                    <a:pt x="58" y="21"/>
                    <a:pt x="60" y="22"/>
                    <a:pt x="56" y="16"/>
                  </a:cubicBezTo>
                  <a:cubicBezTo>
                    <a:pt x="52" y="11"/>
                    <a:pt x="46" y="7"/>
                    <a:pt x="41" y="3"/>
                  </a:cubicBezTo>
                  <a:cubicBezTo>
                    <a:pt x="29" y="0"/>
                    <a:pt x="35" y="7"/>
                    <a:pt x="20" y="5"/>
                  </a:cubicBezTo>
                  <a:cubicBezTo>
                    <a:pt x="20" y="5"/>
                    <a:pt x="20" y="4"/>
                    <a:pt x="21" y="4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5"/>
                    <a:pt x="20" y="5"/>
                    <a:pt x="19" y="5"/>
                  </a:cubicBezTo>
                  <a:cubicBezTo>
                    <a:pt x="19" y="6"/>
                    <a:pt x="18" y="6"/>
                    <a:pt x="18" y="7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9"/>
                    <a:pt x="16" y="10"/>
                    <a:pt x="16" y="10"/>
                  </a:cubicBezTo>
                  <a:cubicBezTo>
                    <a:pt x="15" y="11"/>
                    <a:pt x="15" y="11"/>
                    <a:pt x="14" y="11"/>
                  </a:cubicBezTo>
                  <a:cubicBezTo>
                    <a:pt x="14" y="12"/>
                    <a:pt x="14" y="13"/>
                    <a:pt x="14" y="13"/>
                  </a:cubicBezTo>
                  <a:cubicBezTo>
                    <a:pt x="14" y="14"/>
                    <a:pt x="14" y="14"/>
                    <a:pt x="14" y="15"/>
                  </a:cubicBezTo>
                  <a:cubicBezTo>
                    <a:pt x="14" y="16"/>
                    <a:pt x="15" y="16"/>
                    <a:pt x="14" y="17"/>
                  </a:cubicBezTo>
                  <a:cubicBezTo>
                    <a:pt x="14" y="17"/>
                    <a:pt x="14" y="18"/>
                    <a:pt x="14" y="18"/>
                  </a:cubicBezTo>
                  <a:cubicBezTo>
                    <a:pt x="14" y="19"/>
                    <a:pt x="14" y="19"/>
                    <a:pt x="14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6" y="21"/>
                    <a:pt x="16" y="21"/>
                    <a:pt x="16" y="22"/>
                  </a:cubicBezTo>
                  <a:cubicBezTo>
                    <a:pt x="16" y="22"/>
                    <a:pt x="16" y="23"/>
                    <a:pt x="16" y="23"/>
                  </a:cubicBezTo>
                  <a:cubicBezTo>
                    <a:pt x="16" y="24"/>
                    <a:pt x="16" y="25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4" y="28"/>
                    <a:pt x="14" y="28"/>
                    <a:pt x="14" y="29"/>
                  </a:cubicBezTo>
                  <a:cubicBezTo>
                    <a:pt x="14" y="30"/>
                    <a:pt x="14" y="31"/>
                    <a:pt x="13" y="32"/>
                  </a:cubicBezTo>
                  <a:cubicBezTo>
                    <a:pt x="12" y="33"/>
                    <a:pt x="12" y="34"/>
                    <a:pt x="11" y="35"/>
                  </a:cubicBezTo>
                  <a:cubicBezTo>
                    <a:pt x="11" y="37"/>
                    <a:pt x="11" y="36"/>
                    <a:pt x="11" y="37"/>
                  </a:cubicBezTo>
                  <a:cubicBezTo>
                    <a:pt x="9" y="39"/>
                    <a:pt x="9" y="42"/>
                    <a:pt x="9" y="44"/>
                  </a:cubicBezTo>
                  <a:cubicBezTo>
                    <a:pt x="9" y="46"/>
                    <a:pt x="10" y="48"/>
                    <a:pt x="9" y="50"/>
                  </a:cubicBezTo>
                  <a:cubicBezTo>
                    <a:pt x="9" y="51"/>
                    <a:pt x="8" y="50"/>
                    <a:pt x="7" y="51"/>
                  </a:cubicBezTo>
                  <a:cubicBezTo>
                    <a:pt x="7" y="52"/>
                    <a:pt x="7" y="52"/>
                    <a:pt x="7" y="53"/>
                  </a:cubicBezTo>
                  <a:cubicBezTo>
                    <a:pt x="6" y="54"/>
                    <a:pt x="6" y="54"/>
                    <a:pt x="6" y="55"/>
                  </a:cubicBezTo>
                  <a:cubicBezTo>
                    <a:pt x="6" y="56"/>
                    <a:pt x="6" y="57"/>
                    <a:pt x="6" y="58"/>
                  </a:cubicBezTo>
                  <a:cubicBezTo>
                    <a:pt x="7" y="59"/>
                    <a:pt x="6" y="59"/>
                    <a:pt x="7" y="60"/>
                  </a:cubicBezTo>
                  <a:cubicBezTo>
                    <a:pt x="7" y="61"/>
                    <a:pt x="7" y="62"/>
                    <a:pt x="7" y="63"/>
                  </a:cubicBezTo>
                  <a:cubicBezTo>
                    <a:pt x="7" y="64"/>
                    <a:pt x="8" y="64"/>
                    <a:pt x="8" y="65"/>
                  </a:cubicBezTo>
                  <a:cubicBezTo>
                    <a:pt x="8" y="66"/>
                    <a:pt x="8" y="67"/>
                    <a:pt x="8" y="68"/>
                  </a:cubicBezTo>
                  <a:cubicBezTo>
                    <a:pt x="8" y="69"/>
                    <a:pt x="8" y="70"/>
                    <a:pt x="7" y="72"/>
                  </a:cubicBezTo>
                  <a:cubicBezTo>
                    <a:pt x="7" y="73"/>
                    <a:pt x="8" y="73"/>
                    <a:pt x="8" y="75"/>
                  </a:cubicBezTo>
                  <a:cubicBezTo>
                    <a:pt x="8" y="77"/>
                    <a:pt x="8" y="79"/>
                    <a:pt x="7" y="81"/>
                  </a:cubicBezTo>
                  <a:cubicBezTo>
                    <a:pt x="7" y="82"/>
                    <a:pt x="8" y="84"/>
                    <a:pt x="7" y="85"/>
                  </a:cubicBezTo>
                  <a:cubicBezTo>
                    <a:pt x="7" y="85"/>
                    <a:pt x="3" y="86"/>
                    <a:pt x="3" y="86"/>
                  </a:cubicBezTo>
                  <a:cubicBezTo>
                    <a:pt x="2" y="87"/>
                    <a:pt x="3" y="88"/>
                    <a:pt x="2" y="88"/>
                  </a:cubicBezTo>
                  <a:cubicBezTo>
                    <a:pt x="2" y="90"/>
                    <a:pt x="3" y="91"/>
                    <a:pt x="2" y="92"/>
                  </a:cubicBezTo>
                  <a:cubicBezTo>
                    <a:pt x="2" y="93"/>
                    <a:pt x="2" y="94"/>
                    <a:pt x="2" y="95"/>
                  </a:cubicBezTo>
                  <a:cubicBezTo>
                    <a:pt x="1" y="96"/>
                    <a:pt x="1" y="97"/>
                    <a:pt x="1" y="97"/>
                  </a:cubicBezTo>
                  <a:cubicBezTo>
                    <a:pt x="1" y="98"/>
                    <a:pt x="2" y="101"/>
                    <a:pt x="1" y="10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C7D45460-5BE7-6E99-87B2-8F9CAF66F0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201" y="5476876"/>
              <a:ext cx="496888" cy="974725"/>
            </a:xfrm>
            <a:custGeom>
              <a:avLst/>
              <a:gdLst>
                <a:gd name="T0" fmla="*/ 452 w 480"/>
                <a:gd name="T1" fmla="*/ 121 h 943"/>
                <a:gd name="T2" fmla="*/ 436 w 480"/>
                <a:gd name="T3" fmla="*/ 140 h 943"/>
                <a:gd name="T4" fmla="*/ 426 w 480"/>
                <a:gd name="T5" fmla="*/ 149 h 943"/>
                <a:gd name="T6" fmla="*/ 409 w 480"/>
                <a:gd name="T7" fmla="*/ 152 h 943"/>
                <a:gd name="T8" fmla="*/ 386 w 480"/>
                <a:gd name="T9" fmla="*/ 150 h 943"/>
                <a:gd name="T10" fmla="*/ 361 w 480"/>
                <a:gd name="T11" fmla="*/ 147 h 943"/>
                <a:gd name="T12" fmla="*/ 367 w 480"/>
                <a:gd name="T13" fmla="*/ 132 h 943"/>
                <a:gd name="T14" fmla="*/ 378 w 480"/>
                <a:gd name="T15" fmla="*/ 106 h 943"/>
                <a:gd name="T16" fmla="*/ 371 w 480"/>
                <a:gd name="T17" fmla="*/ 88 h 943"/>
                <a:gd name="T18" fmla="*/ 348 w 480"/>
                <a:gd name="T19" fmla="*/ 76 h 943"/>
                <a:gd name="T20" fmla="*/ 300 w 480"/>
                <a:gd name="T21" fmla="*/ 55 h 943"/>
                <a:gd name="T22" fmla="*/ 280 w 480"/>
                <a:gd name="T23" fmla="*/ 38 h 943"/>
                <a:gd name="T24" fmla="*/ 257 w 480"/>
                <a:gd name="T25" fmla="*/ 8 h 943"/>
                <a:gd name="T26" fmla="*/ 219 w 480"/>
                <a:gd name="T27" fmla="*/ 26 h 943"/>
                <a:gd name="T28" fmla="*/ 199 w 480"/>
                <a:gd name="T29" fmla="*/ 12 h 943"/>
                <a:gd name="T30" fmla="*/ 175 w 480"/>
                <a:gd name="T31" fmla="*/ 9 h 943"/>
                <a:gd name="T32" fmla="*/ 158 w 480"/>
                <a:gd name="T33" fmla="*/ 23 h 943"/>
                <a:gd name="T34" fmla="*/ 150 w 480"/>
                <a:gd name="T35" fmla="*/ 54 h 943"/>
                <a:gd name="T36" fmla="*/ 120 w 480"/>
                <a:gd name="T37" fmla="*/ 79 h 943"/>
                <a:gd name="T38" fmla="*/ 123 w 480"/>
                <a:gd name="T39" fmla="*/ 118 h 943"/>
                <a:gd name="T40" fmla="*/ 91 w 480"/>
                <a:gd name="T41" fmla="*/ 195 h 943"/>
                <a:gd name="T42" fmla="*/ 79 w 480"/>
                <a:gd name="T43" fmla="*/ 246 h 943"/>
                <a:gd name="T44" fmla="*/ 89 w 480"/>
                <a:gd name="T45" fmla="*/ 315 h 943"/>
                <a:gd name="T46" fmla="*/ 75 w 480"/>
                <a:gd name="T47" fmla="*/ 393 h 943"/>
                <a:gd name="T48" fmla="*/ 57 w 480"/>
                <a:gd name="T49" fmla="*/ 433 h 943"/>
                <a:gd name="T50" fmla="*/ 57 w 480"/>
                <a:gd name="T51" fmla="*/ 480 h 943"/>
                <a:gd name="T52" fmla="*/ 42 w 480"/>
                <a:gd name="T53" fmla="*/ 518 h 943"/>
                <a:gd name="T54" fmla="*/ 44 w 480"/>
                <a:gd name="T55" fmla="*/ 578 h 943"/>
                <a:gd name="T56" fmla="*/ 39 w 480"/>
                <a:gd name="T57" fmla="*/ 626 h 943"/>
                <a:gd name="T58" fmla="*/ 57 w 480"/>
                <a:gd name="T59" fmla="*/ 666 h 943"/>
                <a:gd name="T60" fmla="*/ 42 w 480"/>
                <a:gd name="T61" fmla="*/ 697 h 943"/>
                <a:gd name="T62" fmla="*/ 43 w 480"/>
                <a:gd name="T63" fmla="*/ 725 h 943"/>
                <a:gd name="T64" fmla="*/ 36 w 480"/>
                <a:gd name="T65" fmla="*/ 759 h 943"/>
                <a:gd name="T66" fmla="*/ 13 w 480"/>
                <a:gd name="T67" fmla="*/ 819 h 943"/>
                <a:gd name="T68" fmla="*/ 28 w 480"/>
                <a:gd name="T69" fmla="*/ 879 h 943"/>
                <a:gd name="T70" fmla="*/ 120 w 480"/>
                <a:gd name="T71" fmla="*/ 936 h 943"/>
                <a:gd name="T72" fmla="*/ 109 w 480"/>
                <a:gd name="T73" fmla="*/ 876 h 943"/>
                <a:gd name="T74" fmla="*/ 155 w 480"/>
                <a:gd name="T75" fmla="*/ 809 h 943"/>
                <a:gd name="T76" fmla="*/ 153 w 480"/>
                <a:gd name="T77" fmla="*/ 734 h 943"/>
                <a:gd name="T78" fmla="*/ 190 w 480"/>
                <a:gd name="T79" fmla="*/ 677 h 943"/>
                <a:gd name="T80" fmla="*/ 219 w 480"/>
                <a:gd name="T81" fmla="*/ 611 h 943"/>
                <a:gd name="T82" fmla="*/ 238 w 480"/>
                <a:gd name="T83" fmla="*/ 596 h 943"/>
                <a:gd name="T84" fmla="*/ 205 w 480"/>
                <a:gd name="T85" fmla="*/ 573 h 943"/>
                <a:gd name="T86" fmla="*/ 251 w 480"/>
                <a:gd name="T87" fmla="*/ 550 h 943"/>
                <a:gd name="T88" fmla="*/ 273 w 480"/>
                <a:gd name="T89" fmla="*/ 507 h 943"/>
                <a:gd name="T90" fmla="*/ 286 w 480"/>
                <a:gd name="T91" fmla="*/ 485 h 943"/>
                <a:gd name="T92" fmla="*/ 359 w 480"/>
                <a:gd name="T93" fmla="*/ 472 h 943"/>
                <a:gd name="T94" fmla="*/ 396 w 480"/>
                <a:gd name="T95" fmla="*/ 436 h 943"/>
                <a:gd name="T96" fmla="*/ 397 w 480"/>
                <a:gd name="T97" fmla="*/ 401 h 943"/>
                <a:gd name="T98" fmla="*/ 368 w 480"/>
                <a:gd name="T99" fmla="*/ 338 h 943"/>
                <a:gd name="T100" fmla="*/ 362 w 480"/>
                <a:gd name="T101" fmla="*/ 329 h 943"/>
                <a:gd name="T102" fmla="*/ 363 w 480"/>
                <a:gd name="T103" fmla="*/ 311 h 943"/>
                <a:gd name="T104" fmla="*/ 368 w 480"/>
                <a:gd name="T105" fmla="*/ 295 h 943"/>
                <a:gd name="T106" fmla="*/ 367 w 480"/>
                <a:gd name="T107" fmla="*/ 281 h 943"/>
                <a:gd name="T108" fmla="*/ 370 w 480"/>
                <a:gd name="T109" fmla="*/ 267 h 943"/>
                <a:gd name="T110" fmla="*/ 376 w 480"/>
                <a:gd name="T111" fmla="*/ 250 h 943"/>
                <a:gd name="T112" fmla="*/ 375 w 480"/>
                <a:gd name="T113" fmla="*/ 243 h 943"/>
                <a:gd name="T114" fmla="*/ 375 w 480"/>
                <a:gd name="T115" fmla="*/ 234 h 943"/>
                <a:gd name="T116" fmla="*/ 381 w 480"/>
                <a:gd name="T117" fmla="*/ 227 h 943"/>
                <a:gd name="T118" fmla="*/ 457 w 480"/>
                <a:gd name="T119" fmla="*/ 153 h 9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80" h="943">
                  <a:moveTo>
                    <a:pt x="467" y="101"/>
                  </a:moveTo>
                  <a:cubicBezTo>
                    <a:pt x="462" y="95"/>
                    <a:pt x="466" y="104"/>
                    <a:pt x="459" y="104"/>
                  </a:cubicBezTo>
                  <a:cubicBezTo>
                    <a:pt x="458" y="102"/>
                    <a:pt x="456" y="104"/>
                    <a:pt x="455" y="104"/>
                  </a:cubicBezTo>
                  <a:cubicBezTo>
                    <a:pt x="454" y="104"/>
                    <a:pt x="454" y="105"/>
                    <a:pt x="454" y="106"/>
                  </a:cubicBezTo>
                  <a:cubicBezTo>
                    <a:pt x="451" y="109"/>
                    <a:pt x="453" y="116"/>
                    <a:pt x="452" y="121"/>
                  </a:cubicBezTo>
                  <a:cubicBezTo>
                    <a:pt x="452" y="123"/>
                    <a:pt x="453" y="127"/>
                    <a:pt x="451" y="129"/>
                  </a:cubicBezTo>
                  <a:cubicBezTo>
                    <a:pt x="450" y="130"/>
                    <a:pt x="449" y="131"/>
                    <a:pt x="449" y="133"/>
                  </a:cubicBezTo>
                  <a:cubicBezTo>
                    <a:pt x="448" y="133"/>
                    <a:pt x="447" y="134"/>
                    <a:pt x="447" y="134"/>
                  </a:cubicBezTo>
                  <a:cubicBezTo>
                    <a:pt x="447" y="135"/>
                    <a:pt x="447" y="136"/>
                    <a:pt x="446" y="137"/>
                  </a:cubicBezTo>
                  <a:cubicBezTo>
                    <a:pt x="444" y="140"/>
                    <a:pt x="439" y="137"/>
                    <a:pt x="436" y="140"/>
                  </a:cubicBezTo>
                  <a:cubicBezTo>
                    <a:pt x="435" y="140"/>
                    <a:pt x="436" y="141"/>
                    <a:pt x="435" y="142"/>
                  </a:cubicBezTo>
                  <a:cubicBezTo>
                    <a:pt x="435" y="143"/>
                    <a:pt x="435" y="142"/>
                    <a:pt x="434" y="143"/>
                  </a:cubicBezTo>
                  <a:cubicBezTo>
                    <a:pt x="434" y="144"/>
                    <a:pt x="433" y="144"/>
                    <a:pt x="433" y="144"/>
                  </a:cubicBezTo>
                  <a:cubicBezTo>
                    <a:pt x="432" y="145"/>
                    <a:pt x="432" y="146"/>
                    <a:pt x="432" y="147"/>
                  </a:cubicBezTo>
                  <a:cubicBezTo>
                    <a:pt x="431" y="148"/>
                    <a:pt x="428" y="148"/>
                    <a:pt x="426" y="149"/>
                  </a:cubicBezTo>
                  <a:cubicBezTo>
                    <a:pt x="425" y="150"/>
                    <a:pt x="423" y="150"/>
                    <a:pt x="422" y="150"/>
                  </a:cubicBezTo>
                  <a:cubicBezTo>
                    <a:pt x="421" y="149"/>
                    <a:pt x="421" y="148"/>
                    <a:pt x="419" y="150"/>
                  </a:cubicBezTo>
                  <a:cubicBezTo>
                    <a:pt x="418" y="150"/>
                    <a:pt x="417" y="151"/>
                    <a:pt x="417" y="152"/>
                  </a:cubicBezTo>
                  <a:cubicBezTo>
                    <a:pt x="416" y="154"/>
                    <a:pt x="415" y="154"/>
                    <a:pt x="413" y="154"/>
                  </a:cubicBezTo>
                  <a:cubicBezTo>
                    <a:pt x="410" y="154"/>
                    <a:pt x="410" y="154"/>
                    <a:pt x="409" y="152"/>
                  </a:cubicBezTo>
                  <a:cubicBezTo>
                    <a:pt x="409" y="153"/>
                    <a:pt x="407" y="151"/>
                    <a:pt x="407" y="151"/>
                  </a:cubicBezTo>
                  <a:cubicBezTo>
                    <a:pt x="406" y="151"/>
                    <a:pt x="406" y="151"/>
                    <a:pt x="405" y="152"/>
                  </a:cubicBezTo>
                  <a:cubicBezTo>
                    <a:pt x="404" y="152"/>
                    <a:pt x="403" y="152"/>
                    <a:pt x="401" y="152"/>
                  </a:cubicBezTo>
                  <a:cubicBezTo>
                    <a:pt x="398" y="152"/>
                    <a:pt x="395" y="152"/>
                    <a:pt x="392" y="151"/>
                  </a:cubicBezTo>
                  <a:cubicBezTo>
                    <a:pt x="390" y="150"/>
                    <a:pt x="388" y="150"/>
                    <a:pt x="386" y="150"/>
                  </a:cubicBezTo>
                  <a:cubicBezTo>
                    <a:pt x="385" y="150"/>
                    <a:pt x="384" y="150"/>
                    <a:pt x="383" y="150"/>
                  </a:cubicBezTo>
                  <a:cubicBezTo>
                    <a:pt x="381" y="150"/>
                    <a:pt x="380" y="148"/>
                    <a:pt x="377" y="148"/>
                  </a:cubicBezTo>
                  <a:cubicBezTo>
                    <a:pt x="376" y="148"/>
                    <a:pt x="374" y="148"/>
                    <a:pt x="373" y="148"/>
                  </a:cubicBezTo>
                  <a:cubicBezTo>
                    <a:pt x="370" y="148"/>
                    <a:pt x="367" y="148"/>
                    <a:pt x="364" y="147"/>
                  </a:cubicBezTo>
                  <a:cubicBezTo>
                    <a:pt x="363" y="147"/>
                    <a:pt x="362" y="147"/>
                    <a:pt x="361" y="147"/>
                  </a:cubicBezTo>
                  <a:cubicBezTo>
                    <a:pt x="359" y="147"/>
                    <a:pt x="360" y="146"/>
                    <a:pt x="358" y="146"/>
                  </a:cubicBezTo>
                  <a:cubicBezTo>
                    <a:pt x="357" y="145"/>
                    <a:pt x="356" y="145"/>
                    <a:pt x="357" y="143"/>
                  </a:cubicBezTo>
                  <a:cubicBezTo>
                    <a:pt x="359" y="141"/>
                    <a:pt x="362" y="141"/>
                    <a:pt x="363" y="138"/>
                  </a:cubicBezTo>
                  <a:cubicBezTo>
                    <a:pt x="364" y="137"/>
                    <a:pt x="364" y="136"/>
                    <a:pt x="365" y="135"/>
                  </a:cubicBezTo>
                  <a:cubicBezTo>
                    <a:pt x="365" y="134"/>
                    <a:pt x="366" y="133"/>
                    <a:pt x="367" y="132"/>
                  </a:cubicBezTo>
                  <a:cubicBezTo>
                    <a:pt x="368" y="129"/>
                    <a:pt x="369" y="127"/>
                    <a:pt x="369" y="124"/>
                  </a:cubicBezTo>
                  <a:cubicBezTo>
                    <a:pt x="369" y="121"/>
                    <a:pt x="371" y="119"/>
                    <a:pt x="372" y="116"/>
                  </a:cubicBezTo>
                  <a:cubicBezTo>
                    <a:pt x="374" y="114"/>
                    <a:pt x="377" y="112"/>
                    <a:pt x="377" y="110"/>
                  </a:cubicBezTo>
                  <a:cubicBezTo>
                    <a:pt x="378" y="109"/>
                    <a:pt x="378" y="108"/>
                    <a:pt x="378" y="108"/>
                  </a:cubicBezTo>
                  <a:cubicBezTo>
                    <a:pt x="378" y="107"/>
                    <a:pt x="378" y="106"/>
                    <a:pt x="378" y="106"/>
                  </a:cubicBezTo>
                  <a:cubicBezTo>
                    <a:pt x="379" y="104"/>
                    <a:pt x="380" y="103"/>
                    <a:pt x="380" y="102"/>
                  </a:cubicBezTo>
                  <a:cubicBezTo>
                    <a:pt x="382" y="99"/>
                    <a:pt x="380" y="100"/>
                    <a:pt x="380" y="98"/>
                  </a:cubicBezTo>
                  <a:cubicBezTo>
                    <a:pt x="380" y="97"/>
                    <a:pt x="380" y="96"/>
                    <a:pt x="380" y="95"/>
                  </a:cubicBezTo>
                  <a:cubicBezTo>
                    <a:pt x="380" y="95"/>
                    <a:pt x="379" y="94"/>
                    <a:pt x="378" y="94"/>
                  </a:cubicBezTo>
                  <a:cubicBezTo>
                    <a:pt x="376" y="91"/>
                    <a:pt x="374" y="90"/>
                    <a:pt x="371" y="88"/>
                  </a:cubicBezTo>
                  <a:cubicBezTo>
                    <a:pt x="370" y="88"/>
                    <a:pt x="369" y="88"/>
                    <a:pt x="368" y="88"/>
                  </a:cubicBezTo>
                  <a:cubicBezTo>
                    <a:pt x="366" y="87"/>
                    <a:pt x="365" y="85"/>
                    <a:pt x="363" y="84"/>
                  </a:cubicBezTo>
                  <a:cubicBezTo>
                    <a:pt x="360" y="82"/>
                    <a:pt x="358" y="81"/>
                    <a:pt x="355" y="79"/>
                  </a:cubicBezTo>
                  <a:cubicBezTo>
                    <a:pt x="354" y="78"/>
                    <a:pt x="352" y="78"/>
                    <a:pt x="351" y="77"/>
                  </a:cubicBezTo>
                  <a:cubicBezTo>
                    <a:pt x="350" y="77"/>
                    <a:pt x="349" y="76"/>
                    <a:pt x="348" y="76"/>
                  </a:cubicBezTo>
                  <a:cubicBezTo>
                    <a:pt x="345" y="74"/>
                    <a:pt x="342" y="74"/>
                    <a:pt x="340" y="72"/>
                  </a:cubicBezTo>
                  <a:cubicBezTo>
                    <a:pt x="337" y="71"/>
                    <a:pt x="335" y="69"/>
                    <a:pt x="333" y="66"/>
                  </a:cubicBezTo>
                  <a:cubicBezTo>
                    <a:pt x="331" y="64"/>
                    <a:pt x="326" y="62"/>
                    <a:pt x="323" y="62"/>
                  </a:cubicBezTo>
                  <a:cubicBezTo>
                    <a:pt x="319" y="60"/>
                    <a:pt x="314" y="60"/>
                    <a:pt x="310" y="59"/>
                  </a:cubicBezTo>
                  <a:cubicBezTo>
                    <a:pt x="307" y="59"/>
                    <a:pt x="302" y="59"/>
                    <a:pt x="300" y="55"/>
                  </a:cubicBezTo>
                  <a:cubicBezTo>
                    <a:pt x="299" y="54"/>
                    <a:pt x="300" y="50"/>
                    <a:pt x="299" y="49"/>
                  </a:cubicBezTo>
                  <a:cubicBezTo>
                    <a:pt x="298" y="48"/>
                    <a:pt x="295" y="47"/>
                    <a:pt x="294" y="46"/>
                  </a:cubicBezTo>
                  <a:cubicBezTo>
                    <a:pt x="292" y="46"/>
                    <a:pt x="291" y="45"/>
                    <a:pt x="290" y="45"/>
                  </a:cubicBezTo>
                  <a:cubicBezTo>
                    <a:pt x="288" y="44"/>
                    <a:pt x="287" y="44"/>
                    <a:pt x="285" y="43"/>
                  </a:cubicBezTo>
                  <a:cubicBezTo>
                    <a:pt x="283" y="42"/>
                    <a:pt x="281" y="40"/>
                    <a:pt x="280" y="38"/>
                  </a:cubicBezTo>
                  <a:cubicBezTo>
                    <a:pt x="278" y="35"/>
                    <a:pt x="277" y="32"/>
                    <a:pt x="276" y="29"/>
                  </a:cubicBezTo>
                  <a:cubicBezTo>
                    <a:pt x="275" y="25"/>
                    <a:pt x="272" y="22"/>
                    <a:pt x="268" y="20"/>
                  </a:cubicBezTo>
                  <a:cubicBezTo>
                    <a:pt x="266" y="17"/>
                    <a:pt x="263" y="16"/>
                    <a:pt x="261" y="13"/>
                  </a:cubicBezTo>
                  <a:cubicBezTo>
                    <a:pt x="261" y="13"/>
                    <a:pt x="260" y="12"/>
                    <a:pt x="260" y="12"/>
                  </a:cubicBezTo>
                  <a:cubicBezTo>
                    <a:pt x="258" y="12"/>
                    <a:pt x="260" y="8"/>
                    <a:pt x="257" y="8"/>
                  </a:cubicBezTo>
                  <a:cubicBezTo>
                    <a:pt x="255" y="9"/>
                    <a:pt x="233" y="8"/>
                    <a:pt x="231" y="8"/>
                  </a:cubicBezTo>
                  <a:cubicBezTo>
                    <a:pt x="228" y="9"/>
                    <a:pt x="229" y="14"/>
                    <a:pt x="229" y="17"/>
                  </a:cubicBezTo>
                  <a:cubicBezTo>
                    <a:pt x="228" y="19"/>
                    <a:pt x="225" y="20"/>
                    <a:pt x="223" y="23"/>
                  </a:cubicBezTo>
                  <a:cubicBezTo>
                    <a:pt x="222" y="25"/>
                    <a:pt x="223" y="28"/>
                    <a:pt x="223" y="30"/>
                  </a:cubicBezTo>
                  <a:cubicBezTo>
                    <a:pt x="219" y="31"/>
                    <a:pt x="219" y="28"/>
                    <a:pt x="219" y="26"/>
                  </a:cubicBezTo>
                  <a:cubicBezTo>
                    <a:pt x="218" y="24"/>
                    <a:pt x="218" y="22"/>
                    <a:pt x="217" y="21"/>
                  </a:cubicBezTo>
                  <a:cubicBezTo>
                    <a:pt x="216" y="19"/>
                    <a:pt x="215" y="17"/>
                    <a:pt x="214" y="15"/>
                  </a:cubicBezTo>
                  <a:cubicBezTo>
                    <a:pt x="212" y="13"/>
                    <a:pt x="214" y="13"/>
                    <a:pt x="211" y="12"/>
                  </a:cubicBezTo>
                  <a:cubicBezTo>
                    <a:pt x="209" y="12"/>
                    <a:pt x="205" y="12"/>
                    <a:pt x="203" y="12"/>
                  </a:cubicBezTo>
                  <a:cubicBezTo>
                    <a:pt x="202" y="11"/>
                    <a:pt x="200" y="12"/>
                    <a:pt x="199" y="12"/>
                  </a:cubicBezTo>
                  <a:cubicBezTo>
                    <a:pt x="196" y="12"/>
                    <a:pt x="190" y="13"/>
                    <a:pt x="188" y="12"/>
                  </a:cubicBezTo>
                  <a:cubicBezTo>
                    <a:pt x="185" y="11"/>
                    <a:pt x="185" y="10"/>
                    <a:pt x="183" y="8"/>
                  </a:cubicBezTo>
                  <a:cubicBezTo>
                    <a:pt x="181" y="7"/>
                    <a:pt x="180" y="6"/>
                    <a:pt x="179" y="4"/>
                  </a:cubicBezTo>
                  <a:cubicBezTo>
                    <a:pt x="178" y="2"/>
                    <a:pt x="175" y="0"/>
                    <a:pt x="174" y="3"/>
                  </a:cubicBezTo>
                  <a:cubicBezTo>
                    <a:pt x="174" y="5"/>
                    <a:pt x="175" y="7"/>
                    <a:pt x="175" y="9"/>
                  </a:cubicBezTo>
                  <a:cubicBezTo>
                    <a:pt x="174" y="10"/>
                    <a:pt x="172" y="12"/>
                    <a:pt x="170" y="13"/>
                  </a:cubicBezTo>
                  <a:cubicBezTo>
                    <a:pt x="168" y="13"/>
                    <a:pt x="164" y="12"/>
                    <a:pt x="164" y="15"/>
                  </a:cubicBezTo>
                  <a:cubicBezTo>
                    <a:pt x="163" y="15"/>
                    <a:pt x="162" y="16"/>
                    <a:pt x="162" y="17"/>
                  </a:cubicBezTo>
                  <a:cubicBezTo>
                    <a:pt x="162" y="18"/>
                    <a:pt x="161" y="19"/>
                    <a:pt x="161" y="19"/>
                  </a:cubicBezTo>
                  <a:cubicBezTo>
                    <a:pt x="159" y="21"/>
                    <a:pt x="159" y="22"/>
                    <a:pt x="158" y="23"/>
                  </a:cubicBezTo>
                  <a:cubicBezTo>
                    <a:pt x="156" y="24"/>
                    <a:pt x="155" y="26"/>
                    <a:pt x="155" y="27"/>
                  </a:cubicBezTo>
                  <a:cubicBezTo>
                    <a:pt x="155" y="28"/>
                    <a:pt x="155" y="28"/>
                    <a:pt x="154" y="29"/>
                  </a:cubicBezTo>
                  <a:cubicBezTo>
                    <a:pt x="154" y="29"/>
                    <a:pt x="157" y="41"/>
                    <a:pt x="157" y="39"/>
                  </a:cubicBezTo>
                  <a:cubicBezTo>
                    <a:pt x="155" y="43"/>
                    <a:pt x="153" y="46"/>
                    <a:pt x="153" y="51"/>
                  </a:cubicBezTo>
                  <a:cubicBezTo>
                    <a:pt x="152" y="52"/>
                    <a:pt x="151" y="53"/>
                    <a:pt x="150" y="54"/>
                  </a:cubicBezTo>
                  <a:cubicBezTo>
                    <a:pt x="150" y="55"/>
                    <a:pt x="151" y="56"/>
                    <a:pt x="151" y="57"/>
                  </a:cubicBezTo>
                  <a:cubicBezTo>
                    <a:pt x="149" y="61"/>
                    <a:pt x="150" y="59"/>
                    <a:pt x="146" y="61"/>
                  </a:cubicBezTo>
                  <a:cubicBezTo>
                    <a:pt x="142" y="64"/>
                    <a:pt x="138" y="66"/>
                    <a:pt x="133" y="68"/>
                  </a:cubicBezTo>
                  <a:cubicBezTo>
                    <a:pt x="131" y="69"/>
                    <a:pt x="130" y="69"/>
                    <a:pt x="128" y="70"/>
                  </a:cubicBezTo>
                  <a:cubicBezTo>
                    <a:pt x="126" y="72"/>
                    <a:pt x="121" y="76"/>
                    <a:pt x="120" y="79"/>
                  </a:cubicBezTo>
                  <a:cubicBezTo>
                    <a:pt x="119" y="81"/>
                    <a:pt x="121" y="82"/>
                    <a:pt x="121" y="84"/>
                  </a:cubicBezTo>
                  <a:cubicBezTo>
                    <a:pt x="121" y="89"/>
                    <a:pt x="125" y="86"/>
                    <a:pt x="123" y="90"/>
                  </a:cubicBezTo>
                  <a:cubicBezTo>
                    <a:pt x="121" y="93"/>
                    <a:pt x="120" y="98"/>
                    <a:pt x="121" y="100"/>
                  </a:cubicBezTo>
                  <a:cubicBezTo>
                    <a:pt x="122" y="103"/>
                    <a:pt x="123" y="109"/>
                    <a:pt x="123" y="112"/>
                  </a:cubicBezTo>
                  <a:cubicBezTo>
                    <a:pt x="123" y="114"/>
                    <a:pt x="123" y="117"/>
                    <a:pt x="123" y="118"/>
                  </a:cubicBezTo>
                  <a:cubicBezTo>
                    <a:pt x="123" y="119"/>
                    <a:pt x="119" y="127"/>
                    <a:pt x="119" y="128"/>
                  </a:cubicBezTo>
                  <a:cubicBezTo>
                    <a:pt x="119" y="132"/>
                    <a:pt x="127" y="136"/>
                    <a:pt x="125" y="141"/>
                  </a:cubicBezTo>
                  <a:cubicBezTo>
                    <a:pt x="124" y="144"/>
                    <a:pt x="119" y="144"/>
                    <a:pt x="114" y="144"/>
                  </a:cubicBezTo>
                  <a:cubicBezTo>
                    <a:pt x="112" y="146"/>
                    <a:pt x="104" y="169"/>
                    <a:pt x="93" y="177"/>
                  </a:cubicBezTo>
                  <a:cubicBezTo>
                    <a:pt x="92" y="179"/>
                    <a:pt x="92" y="193"/>
                    <a:pt x="91" y="195"/>
                  </a:cubicBezTo>
                  <a:cubicBezTo>
                    <a:pt x="90" y="196"/>
                    <a:pt x="86" y="199"/>
                    <a:pt x="85" y="201"/>
                  </a:cubicBezTo>
                  <a:cubicBezTo>
                    <a:pt x="85" y="208"/>
                    <a:pt x="85" y="217"/>
                    <a:pt x="85" y="221"/>
                  </a:cubicBezTo>
                  <a:cubicBezTo>
                    <a:pt x="86" y="223"/>
                    <a:pt x="90" y="225"/>
                    <a:pt x="89" y="227"/>
                  </a:cubicBezTo>
                  <a:cubicBezTo>
                    <a:pt x="88" y="231"/>
                    <a:pt x="84" y="231"/>
                    <a:pt x="81" y="233"/>
                  </a:cubicBezTo>
                  <a:cubicBezTo>
                    <a:pt x="79" y="240"/>
                    <a:pt x="80" y="241"/>
                    <a:pt x="79" y="246"/>
                  </a:cubicBezTo>
                  <a:cubicBezTo>
                    <a:pt x="77" y="250"/>
                    <a:pt x="73" y="254"/>
                    <a:pt x="72" y="258"/>
                  </a:cubicBezTo>
                  <a:cubicBezTo>
                    <a:pt x="73" y="264"/>
                    <a:pt x="72" y="270"/>
                    <a:pt x="74" y="273"/>
                  </a:cubicBezTo>
                  <a:cubicBezTo>
                    <a:pt x="75" y="274"/>
                    <a:pt x="79" y="274"/>
                    <a:pt x="79" y="275"/>
                  </a:cubicBezTo>
                  <a:cubicBezTo>
                    <a:pt x="80" y="279"/>
                    <a:pt x="82" y="282"/>
                    <a:pt x="83" y="286"/>
                  </a:cubicBezTo>
                  <a:cubicBezTo>
                    <a:pt x="78" y="299"/>
                    <a:pt x="89" y="306"/>
                    <a:pt x="89" y="315"/>
                  </a:cubicBezTo>
                  <a:cubicBezTo>
                    <a:pt x="89" y="326"/>
                    <a:pt x="88" y="328"/>
                    <a:pt x="85" y="340"/>
                  </a:cubicBezTo>
                  <a:cubicBezTo>
                    <a:pt x="79" y="352"/>
                    <a:pt x="76" y="355"/>
                    <a:pt x="76" y="369"/>
                  </a:cubicBezTo>
                  <a:cubicBezTo>
                    <a:pt x="76" y="373"/>
                    <a:pt x="82" y="381"/>
                    <a:pt x="81" y="384"/>
                  </a:cubicBezTo>
                  <a:cubicBezTo>
                    <a:pt x="80" y="384"/>
                    <a:pt x="78" y="388"/>
                    <a:pt x="77" y="389"/>
                  </a:cubicBezTo>
                  <a:cubicBezTo>
                    <a:pt x="75" y="389"/>
                    <a:pt x="74" y="390"/>
                    <a:pt x="75" y="393"/>
                  </a:cubicBezTo>
                  <a:cubicBezTo>
                    <a:pt x="75" y="394"/>
                    <a:pt x="75" y="395"/>
                    <a:pt x="75" y="396"/>
                  </a:cubicBezTo>
                  <a:cubicBezTo>
                    <a:pt x="74" y="397"/>
                    <a:pt x="73" y="397"/>
                    <a:pt x="71" y="397"/>
                  </a:cubicBezTo>
                  <a:cubicBezTo>
                    <a:pt x="69" y="402"/>
                    <a:pt x="64" y="405"/>
                    <a:pt x="61" y="409"/>
                  </a:cubicBezTo>
                  <a:cubicBezTo>
                    <a:pt x="59" y="411"/>
                    <a:pt x="59" y="414"/>
                    <a:pt x="57" y="417"/>
                  </a:cubicBezTo>
                  <a:cubicBezTo>
                    <a:pt x="56" y="421"/>
                    <a:pt x="57" y="428"/>
                    <a:pt x="57" y="433"/>
                  </a:cubicBezTo>
                  <a:cubicBezTo>
                    <a:pt x="57" y="436"/>
                    <a:pt x="57" y="440"/>
                    <a:pt x="57" y="444"/>
                  </a:cubicBezTo>
                  <a:cubicBezTo>
                    <a:pt x="57" y="446"/>
                    <a:pt x="57" y="448"/>
                    <a:pt x="57" y="450"/>
                  </a:cubicBezTo>
                  <a:cubicBezTo>
                    <a:pt x="60" y="453"/>
                    <a:pt x="61" y="454"/>
                    <a:pt x="59" y="457"/>
                  </a:cubicBezTo>
                  <a:cubicBezTo>
                    <a:pt x="63" y="462"/>
                    <a:pt x="67" y="466"/>
                    <a:pt x="64" y="474"/>
                  </a:cubicBezTo>
                  <a:cubicBezTo>
                    <a:pt x="62" y="479"/>
                    <a:pt x="60" y="477"/>
                    <a:pt x="57" y="480"/>
                  </a:cubicBezTo>
                  <a:cubicBezTo>
                    <a:pt x="55" y="481"/>
                    <a:pt x="53" y="481"/>
                    <a:pt x="52" y="483"/>
                  </a:cubicBezTo>
                  <a:cubicBezTo>
                    <a:pt x="51" y="483"/>
                    <a:pt x="50" y="490"/>
                    <a:pt x="50" y="491"/>
                  </a:cubicBezTo>
                  <a:cubicBezTo>
                    <a:pt x="49" y="493"/>
                    <a:pt x="50" y="499"/>
                    <a:pt x="50" y="502"/>
                  </a:cubicBezTo>
                  <a:cubicBezTo>
                    <a:pt x="49" y="505"/>
                    <a:pt x="44" y="501"/>
                    <a:pt x="44" y="504"/>
                  </a:cubicBezTo>
                  <a:cubicBezTo>
                    <a:pt x="46" y="512"/>
                    <a:pt x="44" y="514"/>
                    <a:pt x="42" y="518"/>
                  </a:cubicBezTo>
                  <a:cubicBezTo>
                    <a:pt x="44" y="522"/>
                    <a:pt x="46" y="524"/>
                    <a:pt x="44" y="529"/>
                  </a:cubicBezTo>
                  <a:cubicBezTo>
                    <a:pt x="42" y="530"/>
                    <a:pt x="40" y="531"/>
                    <a:pt x="40" y="534"/>
                  </a:cubicBezTo>
                  <a:cubicBezTo>
                    <a:pt x="39" y="536"/>
                    <a:pt x="39" y="539"/>
                    <a:pt x="39" y="542"/>
                  </a:cubicBezTo>
                  <a:cubicBezTo>
                    <a:pt x="39" y="547"/>
                    <a:pt x="40" y="564"/>
                    <a:pt x="39" y="568"/>
                  </a:cubicBezTo>
                  <a:cubicBezTo>
                    <a:pt x="40" y="571"/>
                    <a:pt x="43" y="575"/>
                    <a:pt x="44" y="578"/>
                  </a:cubicBezTo>
                  <a:cubicBezTo>
                    <a:pt x="46" y="584"/>
                    <a:pt x="36" y="583"/>
                    <a:pt x="34" y="587"/>
                  </a:cubicBezTo>
                  <a:cubicBezTo>
                    <a:pt x="33" y="589"/>
                    <a:pt x="36" y="593"/>
                    <a:pt x="36" y="595"/>
                  </a:cubicBezTo>
                  <a:cubicBezTo>
                    <a:pt x="35" y="600"/>
                    <a:pt x="33" y="609"/>
                    <a:pt x="35" y="611"/>
                  </a:cubicBezTo>
                  <a:cubicBezTo>
                    <a:pt x="37" y="615"/>
                    <a:pt x="42" y="613"/>
                    <a:pt x="43" y="617"/>
                  </a:cubicBezTo>
                  <a:cubicBezTo>
                    <a:pt x="41" y="620"/>
                    <a:pt x="38" y="623"/>
                    <a:pt x="39" y="626"/>
                  </a:cubicBezTo>
                  <a:cubicBezTo>
                    <a:pt x="41" y="629"/>
                    <a:pt x="47" y="632"/>
                    <a:pt x="47" y="635"/>
                  </a:cubicBezTo>
                  <a:cubicBezTo>
                    <a:pt x="47" y="636"/>
                    <a:pt x="45" y="643"/>
                    <a:pt x="44" y="644"/>
                  </a:cubicBezTo>
                  <a:cubicBezTo>
                    <a:pt x="43" y="647"/>
                    <a:pt x="41" y="650"/>
                    <a:pt x="42" y="656"/>
                  </a:cubicBezTo>
                  <a:cubicBezTo>
                    <a:pt x="43" y="659"/>
                    <a:pt x="54" y="657"/>
                    <a:pt x="57" y="657"/>
                  </a:cubicBezTo>
                  <a:cubicBezTo>
                    <a:pt x="57" y="660"/>
                    <a:pt x="58" y="664"/>
                    <a:pt x="57" y="666"/>
                  </a:cubicBezTo>
                  <a:cubicBezTo>
                    <a:pt x="54" y="666"/>
                    <a:pt x="58" y="669"/>
                    <a:pt x="54" y="670"/>
                  </a:cubicBezTo>
                  <a:cubicBezTo>
                    <a:pt x="49" y="671"/>
                    <a:pt x="42" y="667"/>
                    <a:pt x="37" y="670"/>
                  </a:cubicBezTo>
                  <a:cubicBezTo>
                    <a:pt x="36" y="671"/>
                    <a:pt x="35" y="675"/>
                    <a:pt x="37" y="675"/>
                  </a:cubicBezTo>
                  <a:cubicBezTo>
                    <a:pt x="45" y="675"/>
                    <a:pt x="56" y="686"/>
                    <a:pt x="53" y="692"/>
                  </a:cubicBezTo>
                  <a:cubicBezTo>
                    <a:pt x="49" y="696"/>
                    <a:pt x="45" y="691"/>
                    <a:pt x="42" y="697"/>
                  </a:cubicBezTo>
                  <a:cubicBezTo>
                    <a:pt x="42" y="699"/>
                    <a:pt x="44" y="706"/>
                    <a:pt x="45" y="708"/>
                  </a:cubicBezTo>
                  <a:cubicBezTo>
                    <a:pt x="47" y="710"/>
                    <a:pt x="49" y="711"/>
                    <a:pt x="49" y="714"/>
                  </a:cubicBezTo>
                  <a:cubicBezTo>
                    <a:pt x="47" y="714"/>
                    <a:pt x="43" y="713"/>
                    <a:pt x="42" y="714"/>
                  </a:cubicBezTo>
                  <a:cubicBezTo>
                    <a:pt x="41" y="716"/>
                    <a:pt x="41" y="718"/>
                    <a:pt x="41" y="721"/>
                  </a:cubicBezTo>
                  <a:cubicBezTo>
                    <a:pt x="41" y="722"/>
                    <a:pt x="43" y="724"/>
                    <a:pt x="43" y="725"/>
                  </a:cubicBezTo>
                  <a:cubicBezTo>
                    <a:pt x="42" y="728"/>
                    <a:pt x="42" y="728"/>
                    <a:pt x="44" y="729"/>
                  </a:cubicBezTo>
                  <a:cubicBezTo>
                    <a:pt x="45" y="731"/>
                    <a:pt x="42" y="737"/>
                    <a:pt x="40" y="739"/>
                  </a:cubicBezTo>
                  <a:cubicBezTo>
                    <a:pt x="38" y="742"/>
                    <a:pt x="40" y="744"/>
                    <a:pt x="38" y="747"/>
                  </a:cubicBezTo>
                  <a:cubicBezTo>
                    <a:pt x="37" y="749"/>
                    <a:pt x="40" y="751"/>
                    <a:pt x="39" y="753"/>
                  </a:cubicBezTo>
                  <a:cubicBezTo>
                    <a:pt x="39" y="756"/>
                    <a:pt x="38" y="758"/>
                    <a:pt x="36" y="759"/>
                  </a:cubicBezTo>
                  <a:cubicBezTo>
                    <a:pt x="30" y="764"/>
                    <a:pt x="25" y="769"/>
                    <a:pt x="25" y="778"/>
                  </a:cubicBezTo>
                  <a:cubicBezTo>
                    <a:pt x="25" y="786"/>
                    <a:pt x="31" y="783"/>
                    <a:pt x="31" y="793"/>
                  </a:cubicBezTo>
                  <a:cubicBezTo>
                    <a:pt x="31" y="795"/>
                    <a:pt x="24" y="797"/>
                    <a:pt x="24" y="798"/>
                  </a:cubicBezTo>
                  <a:cubicBezTo>
                    <a:pt x="22" y="800"/>
                    <a:pt x="26" y="808"/>
                    <a:pt x="24" y="811"/>
                  </a:cubicBezTo>
                  <a:cubicBezTo>
                    <a:pt x="21" y="814"/>
                    <a:pt x="14" y="815"/>
                    <a:pt x="13" y="819"/>
                  </a:cubicBezTo>
                  <a:cubicBezTo>
                    <a:pt x="11" y="824"/>
                    <a:pt x="13" y="828"/>
                    <a:pt x="9" y="831"/>
                  </a:cubicBezTo>
                  <a:cubicBezTo>
                    <a:pt x="7" y="834"/>
                    <a:pt x="2" y="839"/>
                    <a:pt x="1" y="842"/>
                  </a:cubicBezTo>
                  <a:cubicBezTo>
                    <a:pt x="0" y="846"/>
                    <a:pt x="1" y="852"/>
                    <a:pt x="1" y="856"/>
                  </a:cubicBezTo>
                  <a:cubicBezTo>
                    <a:pt x="1" y="863"/>
                    <a:pt x="2" y="872"/>
                    <a:pt x="7" y="876"/>
                  </a:cubicBezTo>
                  <a:cubicBezTo>
                    <a:pt x="13" y="880"/>
                    <a:pt x="23" y="876"/>
                    <a:pt x="28" y="879"/>
                  </a:cubicBezTo>
                  <a:cubicBezTo>
                    <a:pt x="35" y="889"/>
                    <a:pt x="26" y="910"/>
                    <a:pt x="31" y="919"/>
                  </a:cubicBezTo>
                  <a:cubicBezTo>
                    <a:pt x="36" y="929"/>
                    <a:pt x="40" y="925"/>
                    <a:pt x="39" y="930"/>
                  </a:cubicBezTo>
                  <a:cubicBezTo>
                    <a:pt x="42" y="930"/>
                    <a:pt x="83" y="929"/>
                    <a:pt x="86" y="930"/>
                  </a:cubicBezTo>
                  <a:cubicBezTo>
                    <a:pt x="87" y="931"/>
                    <a:pt x="117" y="943"/>
                    <a:pt x="122" y="943"/>
                  </a:cubicBezTo>
                  <a:cubicBezTo>
                    <a:pt x="123" y="942"/>
                    <a:pt x="120" y="940"/>
                    <a:pt x="120" y="936"/>
                  </a:cubicBezTo>
                  <a:cubicBezTo>
                    <a:pt x="120" y="935"/>
                    <a:pt x="116" y="931"/>
                    <a:pt x="115" y="929"/>
                  </a:cubicBezTo>
                  <a:cubicBezTo>
                    <a:pt x="114" y="927"/>
                    <a:pt x="112" y="919"/>
                    <a:pt x="104" y="916"/>
                  </a:cubicBezTo>
                  <a:cubicBezTo>
                    <a:pt x="103" y="912"/>
                    <a:pt x="110" y="917"/>
                    <a:pt x="110" y="913"/>
                  </a:cubicBezTo>
                  <a:cubicBezTo>
                    <a:pt x="110" y="909"/>
                    <a:pt x="107" y="904"/>
                    <a:pt x="107" y="900"/>
                  </a:cubicBezTo>
                  <a:cubicBezTo>
                    <a:pt x="106" y="892"/>
                    <a:pt x="102" y="882"/>
                    <a:pt x="109" y="876"/>
                  </a:cubicBezTo>
                  <a:cubicBezTo>
                    <a:pt x="114" y="871"/>
                    <a:pt x="111" y="867"/>
                    <a:pt x="117" y="865"/>
                  </a:cubicBezTo>
                  <a:cubicBezTo>
                    <a:pt x="121" y="863"/>
                    <a:pt x="123" y="865"/>
                    <a:pt x="126" y="861"/>
                  </a:cubicBezTo>
                  <a:cubicBezTo>
                    <a:pt x="128" y="857"/>
                    <a:pt x="137" y="856"/>
                    <a:pt x="138" y="853"/>
                  </a:cubicBezTo>
                  <a:cubicBezTo>
                    <a:pt x="141" y="846"/>
                    <a:pt x="140" y="839"/>
                    <a:pt x="140" y="831"/>
                  </a:cubicBezTo>
                  <a:cubicBezTo>
                    <a:pt x="140" y="822"/>
                    <a:pt x="145" y="814"/>
                    <a:pt x="155" y="809"/>
                  </a:cubicBezTo>
                  <a:cubicBezTo>
                    <a:pt x="160" y="802"/>
                    <a:pt x="163" y="803"/>
                    <a:pt x="169" y="797"/>
                  </a:cubicBezTo>
                  <a:cubicBezTo>
                    <a:pt x="177" y="787"/>
                    <a:pt x="190" y="774"/>
                    <a:pt x="188" y="761"/>
                  </a:cubicBezTo>
                  <a:cubicBezTo>
                    <a:pt x="188" y="752"/>
                    <a:pt x="183" y="749"/>
                    <a:pt x="175" y="749"/>
                  </a:cubicBezTo>
                  <a:cubicBezTo>
                    <a:pt x="170" y="749"/>
                    <a:pt x="167" y="749"/>
                    <a:pt x="163" y="747"/>
                  </a:cubicBezTo>
                  <a:cubicBezTo>
                    <a:pt x="157" y="744"/>
                    <a:pt x="157" y="739"/>
                    <a:pt x="153" y="734"/>
                  </a:cubicBezTo>
                  <a:cubicBezTo>
                    <a:pt x="148" y="726"/>
                    <a:pt x="143" y="723"/>
                    <a:pt x="145" y="712"/>
                  </a:cubicBezTo>
                  <a:cubicBezTo>
                    <a:pt x="146" y="703"/>
                    <a:pt x="157" y="691"/>
                    <a:pt x="158" y="689"/>
                  </a:cubicBezTo>
                  <a:cubicBezTo>
                    <a:pt x="158" y="688"/>
                    <a:pt x="170" y="683"/>
                    <a:pt x="173" y="682"/>
                  </a:cubicBezTo>
                  <a:cubicBezTo>
                    <a:pt x="175" y="681"/>
                    <a:pt x="179" y="679"/>
                    <a:pt x="182" y="678"/>
                  </a:cubicBezTo>
                  <a:cubicBezTo>
                    <a:pt x="185" y="677"/>
                    <a:pt x="187" y="678"/>
                    <a:pt x="190" y="677"/>
                  </a:cubicBezTo>
                  <a:cubicBezTo>
                    <a:pt x="192" y="671"/>
                    <a:pt x="194" y="662"/>
                    <a:pt x="198" y="664"/>
                  </a:cubicBezTo>
                  <a:cubicBezTo>
                    <a:pt x="201" y="658"/>
                    <a:pt x="201" y="652"/>
                    <a:pt x="199" y="646"/>
                  </a:cubicBezTo>
                  <a:cubicBezTo>
                    <a:pt x="196" y="640"/>
                    <a:pt x="193" y="639"/>
                    <a:pt x="196" y="634"/>
                  </a:cubicBezTo>
                  <a:cubicBezTo>
                    <a:pt x="199" y="630"/>
                    <a:pt x="206" y="621"/>
                    <a:pt x="210" y="618"/>
                  </a:cubicBezTo>
                  <a:cubicBezTo>
                    <a:pt x="215" y="615"/>
                    <a:pt x="222" y="618"/>
                    <a:pt x="219" y="611"/>
                  </a:cubicBezTo>
                  <a:cubicBezTo>
                    <a:pt x="217" y="606"/>
                    <a:pt x="205" y="607"/>
                    <a:pt x="208" y="600"/>
                  </a:cubicBezTo>
                  <a:cubicBezTo>
                    <a:pt x="211" y="599"/>
                    <a:pt x="217" y="599"/>
                    <a:pt x="220" y="599"/>
                  </a:cubicBezTo>
                  <a:cubicBezTo>
                    <a:pt x="224" y="600"/>
                    <a:pt x="224" y="604"/>
                    <a:pt x="228" y="607"/>
                  </a:cubicBezTo>
                  <a:cubicBezTo>
                    <a:pt x="233" y="606"/>
                    <a:pt x="231" y="610"/>
                    <a:pt x="235" y="605"/>
                  </a:cubicBezTo>
                  <a:cubicBezTo>
                    <a:pt x="238" y="602"/>
                    <a:pt x="238" y="600"/>
                    <a:pt x="238" y="596"/>
                  </a:cubicBezTo>
                  <a:cubicBezTo>
                    <a:pt x="238" y="592"/>
                    <a:pt x="238" y="586"/>
                    <a:pt x="234" y="583"/>
                  </a:cubicBezTo>
                  <a:cubicBezTo>
                    <a:pt x="233" y="582"/>
                    <a:pt x="233" y="583"/>
                    <a:pt x="230" y="583"/>
                  </a:cubicBezTo>
                  <a:cubicBezTo>
                    <a:pt x="226" y="583"/>
                    <a:pt x="228" y="586"/>
                    <a:pt x="226" y="587"/>
                  </a:cubicBezTo>
                  <a:cubicBezTo>
                    <a:pt x="215" y="593"/>
                    <a:pt x="215" y="580"/>
                    <a:pt x="206" y="580"/>
                  </a:cubicBezTo>
                  <a:cubicBezTo>
                    <a:pt x="205" y="577"/>
                    <a:pt x="206" y="576"/>
                    <a:pt x="205" y="573"/>
                  </a:cubicBezTo>
                  <a:cubicBezTo>
                    <a:pt x="204" y="570"/>
                    <a:pt x="204" y="568"/>
                    <a:pt x="203" y="566"/>
                  </a:cubicBezTo>
                  <a:cubicBezTo>
                    <a:pt x="202" y="562"/>
                    <a:pt x="203" y="555"/>
                    <a:pt x="203" y="552"/>
                  </a:cubicBezTo>
                  <a:cubicBezTo>
                    <a:pt x="205" y="540"/>
                    <a:pt x="212" y="541"/>
                    <a:pt x="220" y="545"/>
                  </a:cubicBezTo>
                  <a:cubicBezTo>
                    <a:pt x="225" y="548"/>
                    <a:pt x="227" y="549"/>
                    <a:pt x="233" y="550"/>
                  </a:cubicBezTo>
                  <a:cubicBezTo>
                    <a:pt x="237" y="550"/>
                    <a:pt x="247" y="551"/>
                    <a:pt x="251" y="550"/>
                  </a:cubicBezTo>
                  <a:cubicBezTo>
                    <a:pt x="256" y="549"/>
                    <a:pt x="253" y="546"/>
                    <a:pt x="257" y="546"/>
                  </a:cubicBezTo>
                  <a:cubicBezTo>
                    <a:pt x="265" y="546"/>
                    <a:pt x="267" y="543"/>
                    <a:pt x="273" y="540"/>
                  </a:cubicBezTo>
                  <a:cubicBezTo>
                    <a:pt x="270" y="536"/>
                    <a:pt x="269" y="531"/>
                    <a:pt x="268" y="526"/>
                  </a:cubicBezTo>
                  <a:cubicBezTo>
                    <a:pt x="268" y="520"/>
                    <a:pt x="268" y="520"/>
                    <a:pt x="270" y="515"/>
                  </a:cubicBezTo>
                  <a:cubicBezTo>
                    <a:pt x="272" y="512"/>
                    <a:pt x="273" y="511"/>
                    <a:pt x="273" y="507"/>
                  </a:cubicBezTo>
                  <a:cubicBezTo>
                    <a:pt x="274" y="503"/>
                    <a:pt x="275" y="499"/>
                    <a:pt x="275" y="495"/>
                  </a:cubicBezTo>
                  <a:cubicBezTo>
                    <a:pt x="274" y="490"/>
                    <a:pt x="270" y="486"/>
                    <a:pt x="271" y="480"/>
                  </a:cubicBezTo>
                  <a:cubicBezTo>
                    <a:pt x="273" y="480"/>
                    <a:pt x="280" y="481"/>
                    <a:pt x="282" y="482"/>
                  </a:cubicBezTo>
                  <a:cubicBezTo>
                    <a:pt x="282" y="482"/>
                    <a:pt x="283" y="482"/>
                    <a:pt x="284" y="482"/>
                  </a:cubicBezTo>
                  <a:cubicBezTo>
                    <a:pt x="285" y="483"/>
                    <a:pt x="286" y="484"/>
                    <a:pt x="286" y="485"/>
                  </a:cubicBezTo>
                  <a:cubicBezTo>
                    <a:pt x="292" y="487"/>
                    <a:pt x="296" y="483"/>
                    <a:pt x="302" y="482"/>
                  </a:cubicBezTo>
                  <a:cubicBezTo>
                    <a:pt x="307" y="481"/>
                    <a:pt x="310" y="481"/>
                    <a:pt x="314" y="480"/>
                  </a:cubicBezTo>
                  <a:cubicBezTo>
                    <a:pt x="320" y="478"/>
                    <a:pt x="325" y="478"/>
                    <a:pt x="330" y="478"/>
                  </a:cubicBezTo>
                  <a:cubicBezTo>
                    <a:pt x="336" y="478"/>
                    <a:pt x="345" y="476"/>
                    <a:pt x="351" y="475"/>
                  </a:cubicBezTo>
                  <a:cubicBezTo>
                    <a:pt x="354" y="474"/>
                    <a:pt x="355" y="473"/>
                    <a:pt x="359" y="472"/>
                  </a:cubicBezTo>
                  <a:cubicBezTo>
                    <a:pt x="362" y="471"/>
                    <a:pt x="364" y="470"/>
                    <a:pt x="368" y="469"/>
                  </a:cubicBezTo>
                  <a:cubicBezTo>
                    <a:pt x="372" y="467"/>
                    <a:pt x="376" y="466"/>
                    <a:pt x="378" y="462"/>
                  </a:cubicBezTo>
                  <a:cubicBezTo>
                    <a:pt x="379" y="461"/>
                    <a:pt x="382" y="461"/>
                    <a:pt x="383" y="460"/>
                  </a:cubicBezTo>
                  <a:cubicBezTo>
                    <a:pt x="385" y="458"/>
                    <a:pt x="386" y="450"/>
                    <a:pt x="388" y="448"/>
                  </a:cubicBezTo>
                  <a:cubicBezTo>
                    <a:pt x="392" y="443"/>
                    <a:pt x="393" y="441"/>
                    <a:pt x="396" y="436"/>
                  </a:cubicBezTo>
                  <a:cubicBezTo>
                    <a:pt x="398" y="432"/>
                    <a:pt x="402" y="428"/>
                    <a:pt x="404" y="425"/>
                  </a:cubicBezTo>
                  <a:cubicBezTo>
                    <a:pt x="406" y="420"/>
                    <a:pt x="407" y="418"/>
                    <a:pt x="405" y="413"/>
                  </a:cubicBezTo>
                  <a:cubicBezTo>
                    <a:pt x="404" y="409"/>
                    <a:pt x="407" y="406"/>
                    <a:pt x="403" y="405"/>
                  </a:cubicBezTo>
                  <a:cubicBezTo>
                    <a:pt x="402" y="404"/>
                    <a:pt x="400" y="404"/>
                    <a:pt x="399" y="405"/>
                  </a:cubicBezTo>
                  <a:cubicBezTo>
                    <a:pt x="398" y="404"/>
                    <a:pt x="397" y="403"/>
                    <a:pt x="397" y="401"/>
                  </a:cubicBezTo>
                  <a:cubicBezTo>
                    <a:pt x="393" y="398"/>
                    <a:pt x="391" y="396"/>
                    <a:pt x="389" y="393"/>
                  </a:cubicBezTo>
                  <a:cubicBezTo>
                    <a:pt x="384" y="385"/>
                    <a:pt x="389" y="385"/>
                    <a:pt x="389" y="377"/>
                  </a:cubicBezTo>
                  <a:cubicBezTo>
                    <a:pt x="390" y="369"/>
                    <a:pt x="384" y="366"/>
                    <a:pt x="378" y="361"/>
                  </a:cubicBezTo>
                  <a:cubicBezTo>
                    <a:pt x="373" y="358"/>
                    <a:pt x="364" y="356"/>
                    <a:pt x="364" y="349"/>
                  </a:cubicBezTo>
                  <a:cubicBezTo>
                    <a:pt x="363" y="346"/>
                    <a:pt x="366" y="342"/>
                    <a:pt x="368" y="338"/>
                  </a:cubicBezTo>
                  <a:cubicBezTo>
                    <a:pt x="368" y="338"/>
                    <a:pt x="367" y="337"/>
                    <a:pt x="367" y="337"/>
                  </a:cubicBezTo>
                  <a:cubicBezTo>
                    <a:pt x="366" y="336"/>
                    <a:pt x="362" y="337"/>
                    <a:pt x="362" y="335"/>
                  </a:cubicBezTo>
                  <a:cubicBezTo>
                    <a:pt x="362" y="334"/>
                    <a:pt x="363" y="332"/>
                    <a:pt x="362" y="331"/>
                  </a:cubicBezTo>
                  <a:cubicBezTo>
                    <a:pt x="362" y="331"/>
                    <a:pt x="362" y="331"/>
                    <a:pt x="362" y="330"/>
                  </a:cubicBezTo>
                  <a:cubicBezTo>
                    <a:pt x="362" y="330"/>
                    <a:pt x="362" y="330"/>
                    <a:pt x="362" y="329"/>
                  </a:cubicBezTo>
                  <a:cubicBezTo>
                    <a:pt x="361" y="328"/>
                    <a:pt x="362" y="325"/>
                    <a:pt x="362" y="325"/>
                  </a:cubicBezTo>
                  <a:cubicBezTo>
                    <a:pt x="363" y="324"/>
                    <a:pt x="362" y="321"/>
                    <a:pt x="362" y="320"/>
                  </a:cubicBezTo>
                  <a:cubicBezTo>
                    <a:pt x="362" y="320"/>
                    <a:pt x="362" y="319"/>
                    <a:pt x="363" y="318"/>
                  </a:cubicBezTo>
                  <a:cubicBezTo>
                    <a:pt x="363" y="317"/>
                    <a:pt x="363" y="316"/>
                    <a:pt x="363" y="315"/>
                  </a:cubicBezTo>
                  <a:cubicBezTo>
                    <a:pt x="364" y="314"/>
                    <a:pt x="363" y="313"/>
                    <a:pt x="363" y="311"/>
                  </a:cubicBezTo>
                  <a:cubicBezTo>
                    <a:pt x="364" y="311"/>
                    <a:pt x="363" y="310"/>
                    <a:pt x="364" y="309"/>
                  </a:cubicBezTo>
                  <a:cubicBezTo>
                    <a:pt x="364" y="309"/>
                    <a:pt x="368" y="308"/>
                    <a:pt x="368" y="308"/>
                  </a:cubicBezTo>
                  <a:cubicBezTo>
                    <a:pt x="369" y="307"/>
                    <a:pt x="368" y="305"/>
                    <a:pt x="368" y="304"/>
                  </a:cubicBezTo>
                  <a:cubicBezTo>
                    <a:pt x="369" y="302"/>
                    <a:pt x="369" y="300"/>
                    <a:pt x="369" y="298"/>
                  </a:cubicBezTo>
                  <a:cubicBezTo>
                    <a:pt x="369" y="296"/>
                    <a:pt x="368" y="296"/>
                    <a:pt x="368" y="295"/>
                  </a:cubicBezTo>
                  <a:cubicBezTo>
                    <a:pt x="369" y="293"/>
                    <a:pt x="369" y="292"/>
                    <a:pt x="369" y="291"/>
                  </a:cubicBezTo>
                  <a:cubicBezTo>
                    <a:pt x="369" y="290"/>
                    <a:pt x="369" y="289"/>
                    <a:pt x="369" y="288"/>
                  </a:cubicBezTo>
                  <a:cubicBezTo>
                    <a:pt x="369" y="287"/>
                    <a:pt x="368" y="287"/>
                    <a:pt x="368" y="286"/>
                  </a:cubicBezTo>
                  <a:cubicBezTo>
                    <a:pt x="368" y="285"/>
                    <a:pt x="368" y="284"/>
                    <a:pt x="368" y="283"/>
                  </a:cubicBezTo>
                  <a:cubicBezTo>
                    <a:pt x="367" y="282"/>
                    <a:pt x="368" y="282"/>
                    <a:pt x="367" y="281"/>
                  </a:cubicBezTo>
                  <a:cubicBezTo>
                    <a:pt x="367" y="280"/>
                    <a:pt x="367" y="279"/>
                    <a:pt x="367" y="278"/>
                  </a:cubicBezTo>
                  <a:cubicBezTo>
                    <a:pt x="367" y="277"/>
                    <a:pt x="367" y="277"/>
                    <a:pt x="368" y="276"/>
                  </a:cubicBezTo>
                  <a:cubicBezTo>
                    <a:pt x="368" y="275"/>
                    <a:pt x="368" y="275"/>
                    <a:pt x="368" y="274"/>
                  </a:cubicBezTo>
                  <a:cubicBezTo>
                    <a:pt x="369" y="273"/>
                    <a:pt x="370" y="274"/>
                    <a:pt x="370" y="273"/>
                  </a:cubicBezTo>
                  <a:cubicBezTo>
                    <a:pt x="371" y="271"/>
                    <a:pt x="370" y="269"/>
                    <a:pt x="370" y="267"/>
                  </a:cubicBezTo>
                  <a:cubicBezTo>
                    <a:pt x="370" y="265"/>
                    <a:pt x="370" y="262"/>
                    <a:pt x="372" y="260"/>
                  </a:cubicBezTo>
                  <a:cubicBezTo>
                    <a:pt x="372" y="259"/>
                    <a:pt x="372" y="260"/>
                    <a:pt x="372" y="258"/>
                  </a:cubicBezTo>
                  <a:cubicBezTo>
                    <a:pt x="373" y="257"/>
                    <a:pt x="373" y="256"/>
                    <a:pt x="374" y="255"/>
                  </a:cubicBezTo>
                  <a:cubicBezTo>
                    <a:pt x="375" y="254"/>
                    <a:pt x="375" y="253"/>
                    <a:pt x="375" y="252"/>
                  </a:cubicBezTo>
                  <a:cubicBezTo>
                    <a:pt x="375" y="251"/>
                    <a:pt x="375" y="251"/>
                    <a:pt x="376" y="250"/>
                  </a:cubicBezTo>
                  <a:cubicBezTo>
                    <a:pt x="376" y="250"/>
                    <a:pt x="376" y="250"/>
                    <a:pt x="376" y="249"/>
                  </a:cubicBezTo>
                  <a:cubicBezTo>
                    <a:pt x="377" y="248"/>
                    <a:pt x="377" y="247"/>
                    <a:pt x="377" y="246"/>
                  </a:cubicBezTo>
                  <a:cubicBezTo>
                    <a:pt x="377" y="246"/>
                    <a:pt x="377" y="245"/>
                    <a:pt x="377" y="245"/>
                  </a:cubicBezTo>
                  <a:cubicBezTo>
                    <a:pt x="377" y="244"/>
                    <a:pt x="377" y="244"/>
                    <a:pt x="376" y="243"/>
                  </a:cubicBezTo>
                  <a:cubicBezTo>
                    <a:pt x="376" y="243"/>
                    <a:pt x="376" y="243"/>
                    <a:pt x="375" y="243"/>
                  </a:cubicBezTo>
                  <a:cubicBezTo>
                    <a:pt x="375" y="242"/>
                    <a:pt x="375" y="242"/>
                    <a:pt x="375" y="241"/>
                  </a:cubicBezTo>
                  <a:cubicBezTo>
                    <a:pt x="375" y="241"/>
                    <a:pt x="375" y="240"/>
                    <a:pt x="375" y="240"/>
                  </a:cubicBezTo>
                  <a:cubicBezTo>
                    <a:pt x="376" y="239"/>
                    <a:pt x="375" y="239"/>
                    <a:pt x="375" y="238"/>
                  </a:cubicBezTo>
                  <a:cubicBezTo>
                    <a:pt x="375" y="237"/>
                    <a:pt x="375" y="237"/>
                    <a:pt x="375" y="236"/>
                  </a:cubicBezTo>
                  <a:cubicBezTo>
                    <a:pt x="375" y="236"/>
                    <a:pt x="375" y="235"/>
                    <a:pt x="375" y="234"/>
                  </a:cubicBezTo>
                  <a:cubicBezTo>
                    <a:pt x="376" y="234"/>
                    <a:pt x="376" y="234"/>
                    <a:pt x="377" y="233"/>
                  </a:cubicBezTo>
                  <a:cubicBezTo>
                    <a:pt x="377" y="233"/>
                    <a:pt x="377" y="232"/>
                    <a:pt x="378" y="231"/>
                  </a:cubicBezTo>
                  <a:cubicBezTo>
                    <a:pt x="378" y="231"/>
                    <a:pt x="378" y="231"/>
                    <a:pt x="379" y="230"/>
                  </a:cubicBezTo>
                  <a:cubicBezTo>
                    <a:pt x="379" y="229"/>
                    <a:pt x="380" y="229"/>
                    <a:pt x="380" y="228"/>
                  </a:cubicBezTo>
                  <a:cubicBezTo>
                    <a:pt x="381" y="228"/>
                    <a:pt x="381" y="228"/>
                    <a:pt x="381" y="227"/>
                  </a:cubicBezTo>
                  <a:cubicBezTo>
                    <a:pt x="381" y="227"/>
                    <a:pt x="381" y="227"/>
                    <a:pt x="382" y="227"/>
                  </a:cubicBezTo>
                  <a:cubicBezTo>
                    <a:pt x="381" y="227"/>
                    <a:pt x="381" y="228"/>
                    <a:pt x="381" y="228"/>
                  </a:cubicBezTo>
                  <a:cubicBezTo>
                    <a:pt x="384" y="223"/>
                    <a:pt x="393" y="215"/>
                    <a:pt x="397" y="214"/>
                  </a:cubicBezTo>
                  <a:cubicBezTo>
                    <a:pt x="401" y="212"/>
                    <a:pt x="411" y="188"/>
                    <a:pt x="422" y="180"/>
                  </a:cubicBezTo>
                  <a:cubicBezTo>
                    <a:pt x="434" y="171"/>
                    <a:pt x="443" y="159"/>
                    <a:pt x="457" y="153"/>
                  </a:cubicBezTo>
                  <a:cubicBezTo>
                    <a:pt x="465" y="147"/>
                    <a:pt x="462" y="145"/>
                    <a:pt x="472" y="145"/>
                  </a:cubicBezTo>
                  <a:cubicBezTo>
                    <a:pt x="473" y="139"/>
                    <a:pt x="480" y="113"/>
                    <a:pt x="467" y="10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4" name="Line 92">
              <a:extLst>
                <a:ext uri="{FF2B5EF4-FFF2-40B4-BE49-F238E27FC236}">
                  <a16:creationId xmlns:a16="http://schemas.microsoft.com/office/drawing/2014/main" id="{6B996E26-BA96-DDBE-36B2-1B02CA255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426" y="61229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5" name="Line 93">
              <a:extLst>
                <a:ext uri="{FF2B5EF4-FFF2-40B4-BE49-F238E27FC236}">
                  <a16:creationId xmlns:a16="http://schemas.microsoft.com/office/drawing/2014/main" id="{A286531E-2D94-076B-EA48-1C1584DF7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5426" y="61229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0F23818D-3FF9-3080-2707-A4BDD019A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851" y="6465888"/>
              <a:ext cx="87313" cy="100013"/>
            </a:xfrm>
            <a:custGeom>
              <a:avLst/>
              <a:gdLst>
                <a:gd name="T0" fmla="*/ 1 w 84"/>
                <a:gd name="T1" fmla="*/ 87 h 96"/>
                <a:gd name="T2" fmla="*/ 4 w 84"/>
                <a:gd name="T3" fmla="*/ 88 h 96"/>
                <a:gd name="T4" fmla="*/ 8 w 84"/>
                <a:gd name="T5" fmla="*/ 87 h 96"/>
                <a:gd name="T6" fmla="*/ 18 w 84"/>
                <a:gd name="T7" fmla="*/ 89 h 96"/>
                <a:gd name="T8" fmla="*/ 27 w 84"/>
                <a:gd name="T9" fmla="*/ 90 h 96"/>
                <a:gd name="T10" fmla="*/ 32 w 84"/>
                <a:gd name="T11" fmla="*/ 89 h 96"/>
                <a:gd name="T12" fmla="*/ 37 w 84"/>
                <a:gd name="T13" fmla="*/ 90 h 96"/>
                <a:gd name="T14" fmla="*/ 42 w 84"/>
                <a:gd name="T15" fmla="*/ 91 h 96"/>
                <a:gd name="T16" fmla="*/ 47 w 84"/>
                <a:gd name="T17" fmla="*/ 94 h 96"/>
                <a:gd name="T18" fmla="*/ 50 w 84"/>
                <a:gd name="T19" fmla="*/ 95 h 96"/>
                <a:gd name="T20" fmla="*/ 54 w 84"/>
                <a:gd name="T21" fmla="*/ 94 h 96"/>
                <a:gd name="T22" fmla="*/ 62 w 84"/>
                <a:gd name="T23" fmla="*/ 93 h 96"/>
                <a:gd name="T24" fmla="*/ 76 w 84"/>
                <a:gd name="T25" fmla="*/ 91 h 96"/>
                <a:gd name="T26" fmla="*/ 81 w 84"/>
                <a:gd name="T27" fmla="*/ 85 h 96"/>
                <a:gd name="T28" fmla="*/ 82 w 84"/>
                <a:gd name="T29" fmla="*/ 82 h 96"/>
                <a:gd name="T30" fmla="*/ 84 w 84"/>
                <a:gd name="T31" fmla="*/ 79 h 96"/>
                <a:gd name="T32" fmla="*/ 80 w 84"/>
                <a:gd name="T33" fmla="*/ 78 h 96"/>
                <a:gd name="T34" fmla="*/ 70 w 84"/>
                <a:gd name="T35" fmla="*/ 79 h 96"/>
                <a:gd name="T36" fmla="*/ 67 w 84"/>
                <a:gd name="T37" fmla="*/ 77 h 96"/>
                <a:gd name="T38" fmla="*/ 65 w 84"/>
                <a:gd name="T39" fmla="*/ 77 h 96"/>
                <a:gd name="T40" fmla="*/ 59 w 84"/>
                <a:gd name="T41" fmla="*/ 75 h 96"/>
                <a:gd name="T42" fmla="*/ 55 w 84"/>
                <a:gd name="T43" fmla="*/ 73 h 96"/>
                <a:gd name="T44" fmla="*/ 53 w 84"/>
                <a:gd name="T45" fmla="*/ 70 h 96"/>
                <a:gd name="T46" fmla="*/ 48 w 84"/>
                <a:gd name="T47" fmla="*/ 65 h 96"/>
                <a:gd name="T48" fmla="*/ 46 w 84"/>
                <a:gd name="T49" fmla="*/ 63 h 96"/>
                <a:gd name="T50" fmla="*/ 45 w 84"/>
                <a:gd name="T51" fmla="*/ 61 h 96"/>
                <a:gd name="T52" fmla="*/ 43 w 84"/>
                <a:gd name="T53" fmla="*/ 61 h 96"/>
                <a:gd name="T54" fmla="*/ 38 w 84"/>
                <a:gd name="T55" fmla="*/ 56 h 96"/>
                <a:gd name="T56" fmla="*/ 34 w 84"/>
                <a:gd name="T57" fmla="*/ 54 h 96"/>
                <a:gd name="T58" fmla="*/ 31 w 84"/>
                <a:gd name="T59" fmla="*/ 51 h 96"/>
                <a:gd name="T60" fmla="*/ 25 w 84"/>
                <a:gd name="T61" fmla="*/ 46 h 96"/>
                <a:gd name="T62" fmla="*/ 22 w 84"/>
                <a:gd name="T63" fmla="*/ 42 h 96"/>
                <a:gd name="T64" fmla="*/ 19 w 84"/>
                <a:gd name="T65" fmla="*/ 38 h 96"/>
                <a:gd name="T66" fmla="*/ 17 w 84"/>
                <a:gd name="T67" fmla="*/ 35 h 96"/>
                <a:gd name="T68" fmla="*/ 11 w 84"/>
                <a:gd name="T69" fmla="*/ 25 h 96"/>
                <a:gd name="T70" fmla="*/ 7 w 84"/>
                <a:gd name="T71" fmla="*/ 23 h 96"/>
                <a:gd name="T72" fmla="*/ 6 w 84"/>
                <a:gd name="T73" fmla="*/ 19 h 96"/>
                <a:gd name="T74" fmla="*/ 6 w 84"/>
                <a:gd name="T75" fmla="*/ 15 h 96"/>
                <a:gd name="T76" fmla="*/ 9 w 84"/>
                <a:gd name="T77" fmla="*/ 10 h 96"/>
                <a:gd name="T78" fmla="*/ 5 w 84"/>
                <a:gd name="T79" fmla="*/ 5 h 96"/>
                <a:gd name="T80" fmla="*/ 1 w 84"/>
                <a:gd name="T81" fmla="*/ 0 h 96"/>
                <a:gd name="T82" fmla="*/ 1 w 84"/>
                <a:gd name="T83" fmla="*/ 8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4" h="96">
                  <a:moveTo>
                    <a:pt x="1" y="87"/>
                  </a:moveTo>
                  <a:cubicBezTo>
                    <a:pt x="1" y="89"/>
                    <a:pt x="2" y="88"/>
                    <a:pt x="4" y="88"/>
                  </a:cubicBezTo>
                  <a:cubicBezTo>
                    <a:pt x="6" y="87"/>
                    <a:pt x="7" y="88"/>
                    <a:pt x="8" y="87"/>
                  </a:cubicBezTo>
                  <a:cubicBezTo>
                    <a:pt x="12" y="87"/>
                    <a:pt x="15" y="87"/>
                    <a:pt x="18" y="89"/>
                  </a:cubicBezTo>
                  <a:cubicBezTo>
                    <a:pt x="21" y="90"/>
                    <a:pt x="24" y="90"/>
                    <a:pt x="27" y="90"/>
                  </a:cubicBezTo>
                  <a:cubicBezTo>
                    <a:pt x="29" y="90"/>
                    <a:pt x="30" y="90"/>
                    <a:pt x="32" y="89"/>
                  </a:cubicBezTo>
                  <a:cubicBezTo>
                    <a:pt x="34" y="88"/>
                    <a:pt x="35" y="89"/>
                    <a:pt x="37" y="90"/>
                  </a:cubicBezTo>
                  <a:cubicBezTo>
                    <a:pt x="39" y="91"/>
                    <a:pt x="40" y="90"/>
                    <a:pt x="42" y="91"/>
                  </a:cubicBezTo>
                  <a:cubicBezTo>
                    <a:pt x="43" y="91"/>
                    <a:pt x="46" y="93"/>
                    <a:pt x="47" y="94"/>
                  </a:cubicBezTo>
                  <a:cubicBezTo>
                    <a:pt x="48" y="95"/>
                    <a:pt x="50" y="96"/>
                    <a:pt x="50" y="95"/>
                  </a:cubicBezTo>
                  <a:cubicBezTo>
                    <a:pt x="51" y="95"/>
                    <a:pt x="52" y="96"/>
                    <a:pt x="54" y="94"/>
                  </a:cubicBezTo>
                  <a:cubicBezTo>
                    <a:pt x="56" y="92"/>
                    <a:pt x="60" y="93"/>
                    <a:pt x="62" y="93"/>
                  </a:cubicBezTo>
                  <a:cubicBezTo>
                    <a:pt x="62" y="89"/>
                    <a:pt x="74" y="92"/>
                    <a:pt x="76" y="91"/>
                  </a:cubicBezTo>
                  <a:cubicBezTo>
                    <a:pt x="79" y="90"/>
                    <a:pt x="79" y="87"/>
                    <a:pt x="81" y="85"/>
                  </a:cubicBezTo>
                  <a:cubicBezTo>
                    <a:pt x="81" y="84"/>
                    <a:pt x="82" y="83"/>
                    <a:pt x="82" y="82"/>
                  </a:cubicBezTo>
                  <a:cubicBezTo>
                    <a:pt x="83" y="81"/>
                    <a:pt x="84" y="80"/>
                    <a:pt x="84" y="79"/>
                  </a:cubicBezTo>
                  <a:cubicBezTo>
                    <a:pt x="83" y="79"/>
                    <a:pt x="81" y="79"/>
                    <a:pt x="80" y="78"/>
                  </a:cubicBezTo>
                  <a:cubicBezTo>
                    <a:pt x="77" y="78"/>
                    <a:pt x="73" y="80"/>
                    <a:pt x="70" y="79"/>
                  </a:cubicBezTo>
                  <a:cubicBezTo>
                    <a:pt x="69" y="79"/>
                    <a:pt x="69" y="77"/>
                    <a:pt x="67" y="77"/>
                  </a:cubicBezTo>
                  <a:cubicBezTo>
                    <a:pt x="66" y="77"/>
                    <a:pt x="66" y="76"/>
                    <a:pt x="65" y="77"/>
                  </a:cubicBezTo>
                  <a:cubicBezTo>
                    <a:pt x="63" y="77"/>
                    <a:pt x="61" y="77"/>
                    <a:pt x="59" y="75"/>
                  </a:cubicBezTo>
                  <a:cubicBezTo>
                    <a:pt x="58" y="74"/>
                    <a:pt x="57" y="74"/>
                    <a:pt x="55" y="73"/>
                  </a:cubicBezTo>
                  <a:cubicBezTo>
                    <a:pt x="53" y="72"/>
                    <a:pt x="54" y="72"/>
                    <a:pt x="53" y="70"/>
                  </a:cubicBezTo>
                  <a:cubicBezTo>
                    <a:pt x="52" y="68"/>
                    <a:pt x="50" y="67"/>
                    <a:pt x="48" y="65"/>
                  </a:cubicBezTo>
                  <a:cubicBezTo>
                    <a:pt x="47" y="65"/>
                    <a:pt x="47" y="64"/>
                    <a:pt x="46" y="63"/>
                  </a:cubicBezTo>
                  <a:cubicBezTo>
                    <a:pt x="46" y="62"/>
                    <a:pt x="45" y="62"/>
                    <a:pt x="45" y="61"/>
                  </a:cubicBezTo>
                  <a:cubicBezTo>
                    <a:pt x="44" y="61"/>
                    <a:pt x="43" y="61"/>
                    <a:pt x="43" y="61"/>
                  </a:cubicBezTo>
                  <a:cubicBezTo>
                    <a:pt x="40" y="60"/>
                    <a:pt x="40" y="57"/>
                    <a:pt x="38" y="56"/>
                  </a:cubicBezTo>
                  <a:cubicBezTo>
                    <a:pt x="36" y="55"/>
                    <a:pt x="35" y="55"/>
                    <a:pt x="34" y="54"/>
                  </a:cubicBezTo>
                  <a:cubicBezTo>
                    <a:pt x="33" y="53"/>
                    <a:pt x="32" y="52"/>
                    <a:pt x="31" y="51"/>
                  </a:cubicBezTo>
                  <a:cubicBezTo>
                    <a:pt x="28" y="49"/>
                    <a:pt x="27" y="49"/>
                    <a:pt x="25" y="46"/>
                  </a:cubicBezTo>
                  <a:cubicBezTo>
                    <a:pt x="24" y="45"/>
                    <a:pt x="23" y="44"/>
                    <a:pt x="22" y="42"/>
                  </a:cubicBezTo>
                  <a:cubicBezTo>
                    <a:pt x="22" y="41"/>
                    <a:pt x="20" y="40"/>
                    <a:pt x="19" y="38"/>
                  </a:cubicBezTo>
                  <a:cubicBezTo>
                    <a:pt x="18" y="36"/>
                    <a:pt x="18" y="38"/>
                    <a:pt x="17" y="35"/>
                  </a:cubicBezTo>
                  <a:cubicBezTo>
                    <a:pt x="15" y="33"/>
                    <a:pt x="14" y="26"/>
                    <a:pt x="11" y="25"/>
                  </a:cubicBezTo>
                  <a:cubicBezTo>
                    <a:pt x="10" y="25"/>
                    <a:pt x="7" y="25"/>
                    <a:pt x="7" y="23"/>
                  </a:cubicBezTo>
                  <a:cubicBezTo>
                    <a:pt x="7" y="22"/>
                    <a:pt x="5" y="20"/>
                    <a:pt x="6" y="19"/>
                  </a:cubicBezTo>
                  <a:cubicBezTo>
                    <a:pt x="6" y="18"/>
                    <a:pt x="6" y="16"/>
                    <a:pt x="6" y="15"/>
                  </a:cubicBezTo>
                  <a:cubicBezTo>
                    <a:pt x="7" y="13"/>
                    <a:pt x="10" y="12"/>
                    <a:pt x="9" y="10"/>
                  </a:cubicBezTo>
                  <a:cubicBezTo>
                    <a:pt x="8" y="8"/>
                    <a:pt x="6" y="7"/>
                    <a:pt x="5" y="5"/>
                  </a:cubicBezTo>
                  <a:cubicBezTo>
                    <a:pt x="4" y="5"/>
                    <a:pt x="1" y="0"/>
                    <a:pt x="1" y="0"/>
                  </a:cubicBezTo>
                  <a:cubicBezTo>
                    <a:pt x="0" y="2"/>
                    <a:pt x="1" y="85"/>
                    <a:pt x="1" y="8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C89A6CD8-3F48-6047-CB26-1A20953CA4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6413" y="6407151"/>
              <a:ext cx="88900" cy="47625"/>
            </a:xfrm>
            <a:custGeom>
              <a:avLst/>
              <a:gdLst>
                <a:gd name="T0" fmla="*/ 46 w 86"/>
                <a:gd name="T1" fmla="*/ 4 h 45"/>
                <a:gd name="T2" fmla="*/ 37 w 86"/>
                <a:gd name="T3" fmla="*/ 2 h 45"/>
                <a:gd name="T4" fmla="*/ 30 w 86"/>
                <a:gd name="T5" fmla="*/ 4 h 45"/>
                <a:gd name="T6" fmla="*/ 27 w 86"/>
                <a:gd name="T7" fmla="*/ 6 h 45"/>
                <a:gd name="T8" fmla="*/ 23 w 86"/>
                <a:gd name="T9" fmla="*/ 9 h 45"/>
                <a:gd name="T10" fmla="*/ 20 w 86"/>
                <a:gd name="T11" fmla="*/ 5 h 45"/>
                <a:gd name="T12" fmla="*/ 17 w 86"/>
                <a:gd name="T13" fmla="*/ 8 h 45"/>
                <a:gd name="T14" fmla="*/ 20 w 86"/>
                <a:gd name="T15" fmla="*/ 12 h 45"/>
                <a:gd name="T16" fmla="*/ 17 w 86"/>
                <a:gd name="T17" fmla="*/ 15 h 45"/>
                <a:gd name="T18" fmla="*/ 15 w 86"/>
                <a:gd name="T19" fmla="*/ 18 h 45"/>
                <a:gd name="T20" fmla="*/ 19 w 86"/>
                <a:gd name="T21" fmla="*/ 26 h 45"/>
                <a:gd name="T22" fmla="*/ 6 w 86"/>
                <a:gd name="T23" fmla="*/ 19 h 45"/>
                <a:gd name="T24" fmla="*/ 4 w 86"/>
                <a:gd name="T25" fmla="*/ 23 h 45"/>
                <a:gd name="T26" fmla="*/ 8 w 86"/>
                <a:gd name="T27" fmla="*/ 35 h 45"/>
                <a:gd name="T28" fmla="*/ 19 w 86"/>
                <a:gd name="T29" fmla="*/ 39 h 45"/>
                <a:gd name="T30" fmla="*/ 24 w 86"/>
                <a:gd name="T31" fmla="*/ 34 h 45"/>
                <a:gd name="T32" fmla="*/ 33 w 86"/>
                <a:gd name="T33" fmla="*/ 29 h 45"/>
                <a:gd name="T34" fmla="*/ 35 w 86"/>
                <a:gd name="T35" fmla="*/ 25 h 45"/>
                <a:gd name="T36" fmla="*/ 41 w 86"/>
                <a:gd name="T37" fmla="*/ 20 h 45"/>
                <a:gd name="T38" fmla="*/ 45 w 86"/>
                <a:gd name="T39" fmla="*/ 14 h 45"/>
                <a:gd name="T40" fmla="*/ 47 w 86"/>
                <a:gd name="T41" fmla="*/ 12 h 45"/>
                <a:gd name="T42" fmla="*/ 82 w 86"/>
                <a:gd name="T43" fmla="*/ 14 h 45"/>
                <a:gd name="T44" fmla="*/ 83 w 86"/>
                <a:gd name="T45" fmla="*/ 11 h 45"/>
                <a:gd name="T46" fmla="*/ 82 w 86"/>
                <a:gd name="T47" fmla="*/ 7 h 45"/>
                <a:gd name="T48" fmla="*/ 75 w 86"/>
                <a:gd name="T49" fmla="*/ 7 h 45"/>
                <a:gd name="T50" fmla="*/ 69 w 86"/>
                <a:gd name="T51" fmla="*/ 3 h 45"/>
                <a:gd name="T52" fmla="*/ 56 w 86"/>
                <a:gd name="T53" fmla="*/ 1 h 45"/>
                <a:gd name="T54" fmla="*/ 53 w 86"/>
                <a:gd name="T55" fmla="*/ 5 h 45"/>
                <a:gd name="T56" fmla="*/ 52 w 86"/>
                <a:gd name="T57" fmla="*/ 11 h 45"/>
                <a:gd name="T58" fmla="*/ 51 w 86"/>
                <a:gd name="T59" fmla="*/ 15 h 45"/>
                <a:gd name="T60" fmla="*/ 47 w 86"/>
                <a:gd name="T61" fmla="*/ 22 h 45"/>
                <a:gd name="T62" fmla="*/ 40 w 86"/>
                <a:gd name="T63" fmla="*/ 27 h 45"/>
                <a:gd name="T64" fmla="*/ 36 w 86"/>
                <a:gd name="T65" fmla="*/ 36 h 45"/>
                <a:gd name="T66" fmla="*/ 43 w 86"/>
                <a:gd name="T67" fmla="*/ 41 h 45"/>
                <a:gd name="T68" fmla="*/ 48 w 86"/>
                <a:gd name="T69" fmla="*/ 42 h 45"/>
                <a:gd name="T70" fmla="*/ 56 w 86"/>
                <a:gd name="T71" fmla="*/ 40 h 45"/>
                <a:gd name="T72" fmla="*/ 58 w 86"/>
                <a:gd name="T73" fmla="*/ 35 h 45"/>
                <a:gd name="T74" fmla="*/ 63 w 86"/>
                <a:gd name="T75" fmla="*/ 32 h 45"/>
                <a:gd name="T76" fmla="*/ 69 w 86"/>
                <a:gd name="T77" fmla="*/ 28 h 45"/>
                <a:gd name="T78" fmla="*/ 73 w 86"/>
                <a:gd name="T79" fmla="*/ 24 h 45"/>
                <a:gd name="T80" fmla="*/ 78 w 86"/>
                <a:gd name="T81" fmla="*/ 23 h 45"/>
                <a:gd name="T82" fmla="*/ 84 w 86"/>
                <a:gd name="T83" fmla="*/ 21 h 45"/>
                <a:gd name="T84" fmla="*/ 83 w 86"/>
                <a:gd name="T85" fmla="*/ 1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6" h="45">
                  <a:moveTo>
                    <a:pt x="49" y="10"/>
                  </a:moveTo>
                  <a:cubicBezTo>
                    <a:pt x="49" y="9"/>
                    <a:pt x="49" y="6"/>
                    <a:pt x="49" y="6"/>
                  </a:cubicBezTo>
                  <a:cubicBezTo>
                    <a:pt x="48" y="5"/>
                    <a:pt x="47" y="5"/>
                    <a:pt x="46" y="4"/>
                  </a:cubicBezTo>
                  <a:cubicBezTo>
                    <a:pt x="45" y="4"/>
                    <a:pt x="44" y="4"/>
                    <a:pt x="44" y="3"/>
                  </a:cubicBezTo>
                  <a:cubicBezTo>
                    <a:pt x="43" y="2"/>
                    <a:pt x="42" y="2"/>
                    <a:pt x="40" y="1"/>
                  </a:cubicBezTo>
                  <a:cubicBezTo>
                    <a:pt x="39" y="1"/>
                    <a:pt x="37" y="1"/>
                    <a:pt x="37" y="2"/>
                  </a:cubicBezTo>
                  <a:cubicBezTo>
                    <a:pt x="36" y="4"/>
                    <a:pt x="38" y="4"/>
                    <a:pt x="37" y="6"/>
                  </a:cubicBezTo>
                  <a:cubicBezTo>
                    <a:pt x="36" y="7"/>
                    <a:pt x="35" y="7"/>
                    <a:pt x="34" y="6"/>
                  </a:cubicBezTo>
                  <a:cubicBezTo>
                    <a:pt x="32" y="5"/>
                    <a:pt x="31" y="5"/>
                    <a:pt x="30" y="4"/>
                  </a:cubicBezTo>
                  <a:cubicBezTo>
                    <a:pt x="29" y="3"/>
                    <a:pt x="28" y="1"/>
                    <a:pt x="26" y="1"/>
                  </a:cubicBezTo>
                  <a:cubicBezTo>
                    <a:pt x="25" y="2"/>
                    <a:pt x="24" y="3"/>
                    <a:pt x="25" y="4"/>
                  </a:cubicBezTo>
                  <a:cubicBezTo>
                    <a:pt x="25" y="5"/>
                    <a:pt x="27" y="5"/>
                    <a:pt x="27" y="6"/>
                  </a:cubicBezTo>
                  <a:cubicBezTo>
                    <a:pt x="28" y="7"/>
                    <a:pt x="27" y="8"/>
                    <a:pt x="27" y="9"/>
                  </a:cubicBezTo>
                  <a:cubicBezTo>
                    <a:pt x="26" y="9"/>
                    <a:pt x="25" y="10"/>
                    <a:pt x="24" y="10"/>
                  </a:cubicBezTo>
                  <a:cubicBezTo>
                    <a:pt x="24" y="9"/>
                    <a:pt x="23" y="9"/>
                    <a:pt x="23" y="9"/>
                  </a:cubicBezTo>
                  <a:cubicBezTo>
                    <a:pt x="22" y="8"/>
                    <a:pt x="22" y="8"/>
                    <a:pt x="21" y="8"/>
                  </a:cubicBezTo>
                  <a:cubicBezTo>
                    <a:pt x="21" y="7"/>
                    <a:pt x="21" y="7"/>
                    <a:pt x="21" y="6"/>
                  </a:cubicBezTo>
                  <a:cubicBezTo>
                    <a:pt x="21" y="5"/>
                    <a:pt x="20" y="5"/>
                    <a:pt x="20" y="5"/>
                  </a:cubicBezTo>
                  <a:cubicBezTo>
                    <a:pt x="19" y="4"/>
                    <a:pt x="17" y="3"/>
                    <a:pt x="16" y="4"/>
                  </a:cubicBezTo>
                  <a:cubicBezTo>
                    <a:pt x="14" y="5"/>
                    <a:pt x="14" y="6"/>
                    <a:pt x="15" y="7"/>
                  </a:cubicBezTo>
                  <a:cubicBezTo>
                    <a:pt x="16" y="8"/>
                    <a:pt x="16" y="8"/>
                    <a:pt x="17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20" y="11"/>
                    <a:pt x="20" y="11"/>
                    <a:pt x="20" y="12"/>
                  </a:cubicBezTo>
                  <a:cubicBezTo>
                    <a:pt x="21" y="12"/>
                    <a:pt x="22" y="14"/>
                    <a:pt x="22" y="15"/>
                  </a:cubicBezTo>
                  <a:cubicBezTo>
                    <a:pt x="22" y="16"/>
                    <a:pt x="21" y="17"/>
                    <a:pt x="20" y="17"/>
                  </a:cubicBezTo>
                  <a:cubicBezTo>
                    <a:pt x="18" y="17"/>
                    <a:pt x="18" y="16"/>
                    <a:pt x="17" y="15"/>
                  </a:cubicBezTo>
                  <a:cubicBezTo>
                    <a:pt x="16" y="14"/>
                    <a:pt x="16" y="13"/>
                    <a:pt x="14" y="13"/>
                  </a:cubicBezTo>
                  <a:cubicBezTo>
                    <a:pt x="12" y="13"/>
                    <a:pt x="13" y="13"/>
                    <a:pt x="13" y="15"/>
                  </a:cubicBezTo>
                  <a:cubicBezTo>
                    <a:pt x="14" y="16"/>
                    <a:pt x="15" y="17"/>
                    <a:pt x="15" y="18"/>
                  </a:cubicBezTo>
                  <a:cubicBezTo>
                    <a:pt x="15" y="19"/>
                    <a:pt x="15" y="19"/>
                    <a:pt x="16" y="20"/>
                  </a:cubicBezTo>
                  <a:cubicBezTo>
                    <a:pt x="17" y="20"/>
                    <a:pt x="17" y="21"/>
                    <a:pt x="18" y="21"/>
                  </a:cubicBezTo>
                  <a:cubicBezTo>
                    <a:pt x="19" y="22"/>
                    <a:pt x="22" y="25"/>
                    <a:pt x="19" y="26"/>
                  </a:cubicBezTo>
                  <a:cubicBezTo>
                    <a:pt x="16" y="27"/>
                    <a:pt x="13" y="25"/>
                    <a:pt x="11" y="24"/>
                  </a:cubicBezTo>
                  <a:cubicBezTo>
                    <a:pt x="10" y="23"/>
                    <a:pt x="9" y="23"/>
                    <a:pt x="9" y="22"/>
                  </a:cubicBezTo>
                  <a:cubicBezTo>
                    <a:pt x="8" y="21"/>
                    <a:pt x="7" y="21"/>
                    <a:pt x="6" y="19"/>
                  </a:cubicBezTo>
                  <a:cubicBezTo>
                    <a:pt x="6" y="19"/>
                    <a:pt x="5" y="18"/>
                    <a:pt x="4" y="18"/>
                  </a:cubicBezTo>
                  <a:cubicBezTo>
                    <a:pt x="3" y="17"/>
                    <a:pt x="2" y="17"/>
                    <a:pt x="1" y="18"/>
                  </a:cubicBezTo>
                  <a:cubicBezTo>
                    <a:pt x="0" y="20"/>
                    <a:pt x="3" y="22"/>
                    <a:pt x="4" y="23"/>
                  </a:cubicBezTo>
                  <a:cubicBezTo>
                    <a:pt x="4" y="24"/>
                    <a:pt x="4" y="25"/>
                    <a:pt x="4" y="26"/>
                  </a:cubicBezTo>
                  <a:cubicBezTo>
                    <a:pt x="4" y="27"/>
                    <a:pt x="5" y="28"/>
                    <a:pt x="6" y="29"/>
                  </a:cubicBezTo>
                  <a:cubicBezTo>
                    <a:pt x="7" y="31"/>
                    <a:pt x="7" y="33"/>
                    <a:pt x="8" y="35"/>
                  </a:cubicBezTo>
                  <a:cubicBezTo>
                    <a:pt x="9" y="36"/>
                    <a:pt x="10" y="37"/>
                    <a:pt x="12" y="38"/>
                  </a:cubicBezTo>
                  <a:cubicBezTo>
                    <a:pt x="13" y="39"/>
                    <a:pt x="14" y="39"/>
                    <a:pt x="16" y="39"/>
                  </a:cubicBezTo>
                  <a:cubicBezTo>
                    <a:pt x="17" y="39"/>
                    <a:pt x="18" y="39"/>
                    <a:pt x="19" y="39"/>
                  </a:cubicBezTo>
                  <a:cubicBezTo>
                    <a:pt x="20" y="38"/>
                    <a:pt x="22" y="38"/>
                    <a:pt x="23" y="37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3" y="34"/>
                    <a:pt x="24" y="34"/>
                    <a:pt x="24" y="34"/>
                  </a:cubicBezTo>
                  <a:cubicBezTo>
                    <a:pt x="25" y="33"/>
                    <a:pt x="25" y="32"/>
                    <a:pt x="26" y="32"/>
                  </a:cubicBezTo>
                  <a:cubicBezTo>
                    <a:pt x="28" y="31"/>
                    <a:pt x="28" y="31"/>
                    <a:pt x="29" y="31"/>
                  </a:cubicBezTo>
                  <a:cubicBezTo>
                    <a:pt x="30" y="30"/>
                    <a:pt x="32" y="30"/>
                    <a:pt x="33" y="29"/>
                  </a:cubicBezTo>
                  <a:cubicBezTo>
                    <a:pt x="33" y="29"/>
                    <a:pt x="33" y="28"/>
                    <a:pt x="33" y="28"/>
                  </a:cubicBezTo>
                  <a:cubicBezTo>
                    <a:pt x="34" y="27"/>
                    <a:pt x="34" y="27"/>
                    <a:pt x="35" y="26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5"/>
                    <a:pt x="35" y="24"/>
                    <a:pt x="35" y="24"/>
                  </a:cubicBezTo>
                  <a:cubicBezTo>
                    <a:pt x="36" y="22"/>
                    <a:pt x="37" y="23"/>
                    <a:pt x="38" y="22"/>
                  </a:cubicBezTo>
                  <a:cubicBezTo>
                    <a:pt x="40" y="22"/>
                    <a:pt x="41" y="21"/>
                    <a:pt x="41" y="20"/>
                  </a:cubicBezTo>
                  <a:cubicBezTo>
                    <a:pt x="42" y="19"/>
                    <a:pt x="42" y="18"/>
                    <a:pt x="42" y="17"/>
                  </a:cubicBezTo>
                  <a:cubicBezTo>
                    <a:pt x="43" y="17"/>
                    <a:pt x="43" y="16"/>
                    <a:pt x="43" y="16"/>
                  </a:cubicBezTo>
                  <a:cubicBezTo>
                    <a:pt x="44" y="16"/>
                    <a:pt x="45" y="15"/>
                    <a:pt x="45" y="14"/>
                  </a:cubicBezTo>
                  <a:cubicBezTo>
                    <a:pt x="45" y="14"/>
                    <a:pt x="45" y="13"/>
                    <a:pt x="45" y="13"/>
                  </a:cubicBezTo>
                  <a:cubicBezTo>
                    <a:pt x="45" y="13"/>
                    <a:pt x="46" y="13"/>
                    <a:pt x="46" y="13"/>
                  </a:cubicBezTo>
                  <a:cubicBezTo>
                    <a:pt x="46" y="12"/>
                    <a:pt x="47" y="12"/>
                    <a:pt x="47" y="12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48" y="10"/>
                    <a:pt x="49" y="10"/>
                    <a:pt x="49" y="10"/>
                  </a:cubicBezTo>
                  <a:moveTo>
                    <a:pt x="82" y="14"/>
                  </a:moveTo>
                  <a:cubicBezTo>
                    <a:pt x="82" y="13"/>
                    <a:pt x="81" y="13"/>
                    <a:pt x="80" y="13"/>
                  </a:cubicBezTo>
                  <a:cubicBezTo>
                    <a:pt x="81" y="13"/>
                    <a:pt x="81" y="12"/>
                    <a:pt x="82" y="12"/>
                  </a:cubicBezTo>
                  <a:cubicBezTo>
                    <a:pt x="82" y="12"/>
                    <a:pt x="83" y="11"/>
                    <a:pt x="83" y="11"/>
                  </a:cubicBezTo>
                  <a:cubicBezTo>
                    <a:pt x="83" y="11"/>
                    <a:pt x="84" y="11"/>
                    <a:pt x="84" y="11"/>
                  </a:cubicBezTo>
                  <a:cubicBezTo>
                    <a:pt x="86" y="10"/>
                    <a:pt x="85" y="8"/>
                    <a:pt x="84" y="8"/>
                  </a:cubicBezTo>
                  <a:cubicBezTo>
                    <a:pt x="83" y="7"/>
                    <a:pt x="83" y="7"/>
                    <a:pt x="82" y="7"/>
                  </a:cubicBezTo>
                  <a:cubicBezTo>
                    <a:pt x="82" y="6"/>
                    <a:pt x="82" y="5"/>
                    <a:pt x="81" y="5"/>
                  </a:cubicBezTo>
                  <a:cubicBezTo>
                    <a:pt x="80" y="4"/>
                    <a:pt x="78" y="6"/>
                    <a:pt x="77" y="7"/>
                  </a:cubicBezTo>
                  <a:cubicBezTo>
                    <a:pt x="77" y="7"/>
                    <a:pt x="76" y="7"/>
                    <a:pt x="75" y="7"/>
                  </a:cubicBezTo>
                  <a:cubicBezTo>
                    <a:pt x="75" y="7"/>
                    <a:pt x="74" y="7"/>
                    <a:pt x="74" y="7"/>
                  </a:cubicBezTo>
                  <a:cubicBezTo>
                    <a:pt x="73" y="7"/>
                    <a:pt x="73" y="7"/>
                    <a:pt x="72" y="6"/>
                  </a:cubicBezTo>
                  <a:cubicBezTo>
                    <a:pt x="71" y="5"/>
                    <a:pt x="70" y="4"/>
                    <a:pt x="69" y="3"/>
                  </a:cubicBezTo>
                  <a:cubicBezTo>
                    <a:pt x="68" y="2"/>
                    <a:pt x="65" y="2"/>
                    <a:pt x="63" y="2"/>
                  </a:cubicBezTo>
                  <a:cubicBezTo>
                    <a:pt x="62" y="2"/>
                    <a:pt x="61" y="1"/>
                    <a:pt x="59" y="1"/>
                  </a:cubicBezTo>
                  <a:cubicBezTo>
                    <a:pt x="59" y="0"/>
                    <a:pt x="57" y="0"/>
                    <a:pt x="56" y="1"/>
                  </a:cubicBezTo>
                  <a:cubicBezTo>
                    <a:pt x="56" y="2"/>
                    <a:pt x="58" y="3"/>
                    <a:pt x="58" y="4"/>
                  </a:cubicBezTo>
                  <a:cubicBezTo>
                    <a:pt x="58" y="5"/>
                    <a:pt x="57" y="5"/>
                    <a:pt x="56" y="5"/>
                  </a:cubicBezTo>
                  <a:cubicBezTo>
                    <a:pt x="55" y="5"/>
                    <a:pt x="55" y="4"/>
                    <a:pt x="53" y="5"/>
                  </a:cubicBezTo>
                  <a:cubicBezTo>
                    <a:pt x="53" y="5"/>
                    <a:pt x="53" y="6"/>
                    <a:pt x="54" y="6"/>
                  </a:cubicBezTo>
                  <a:cubicBezTo>
                    <a:pt x="54" y="7"/>
                    <a:pt x="54" y="8"/>
                    <a:pt x="53" y="8"/>
                  </a:cubicBezTo>
                  <a:cubicBezTo>
                    <a:pt x="53" y="9"/>
                    <a:pt x="53" y="10"/>
                    <a:pt x="52" y="11"/>
                  </a:cubicBezTo>
                  <a:cubicBezTo>
                    <a:pt x="51" y="11"/>
                    <a:pt x="50" y="11"/>
                    <a:pt x="50" y="13"/>
                  </a:cubicBezTo>
                  <a:cubicBezTo>
                    <a:pt x="50" y="12"/>
                    <a:pt x="51" y="14"/>
                    <a:pt x="51" y="14"/>
                  </a:cubicBezTo>
                  <a:cubicBezTo>
                    <a:pt x="51" y="14"/>
                    <a:pt x="51" y="14"/>
                    <a:pt x="51" y="15"/>
                  </a:cubicBezTo>
                  <a:cubicBezTo>
                    <a:pt x="52" y="15"/>
                    <a:pt x="55" y="17"/>
                    <a:pt x="54" y="18"/>
                  </a:cubicBezTo>
                  <a:cubicBezTo>
                    <a:pt x="52" y="20"/>
                    <a:pt x="50" y="18"/>
                    <a:pt x="48" y="20"/>
                  </a:cubicBezTo>
                  <a:cubicBezTo>
                    <a:pt x="48" y="21"/>
                    <a:pt x="48" y="22"/>
                    <a:pt x="47" y="22"/>
                  </a:cubicBezTo>
                  <a:cubicBezTo>
                    <a:pt x="47" y="23"/>
                    <a:pt x="46" y="24"/>
                    <a:pt x="45" y="24"/>
                  </a:cubicBezTo>
                  <a:cubicBezTo>
                    <a:pt x="44" y="24"/>
                    <a:pt x="43" y="25"/>
                    <a:pt x="42" y="25"/>
                  </a:cubicBezTo>
                  <a:cubicBezTo>
                    <a:pt x="41" y="25"/>
                    <a:pt x="40" y="26"/>
                    <a:pt x="40" y="27"/>
                  </a:cubicBezTo>
                  <a:cubicBezTo>
                    <a:pt x="39" y="28"/>
                    <a:pt x="40" y="29"/>
                    <a:pt x="40" y="29"/>
                  </a:cubicBezTo>
                  <a:cubicBezTo>
                    <a:pt x="40" y="30"/>
                    <a:pt x="41" y="31"/>
                    <a:pt x="41" y="32"/>
                  </a:cubicBezTo>
                  <a:cubicBezTo>
                    <a:pt x="40" y="34"/>
                    <a:pt x="36" y="34"/>
                    <a:pt x="36" y="36"/>
                  </a:cubicBezTo>
                  <a:cubicBezTo>
                    <a:pt x="35" y="38"/>
                    <a:pt x="37" y="40"/>
                    <a:pt x="38" y="41"/>
                  </a:cubicBezTo>
                  <a:cubicBezTo>
                    <a:pt x="39" y="41"/>
                    <a:pt x="39" y="41"/>
                    <a:pt x="40" y="41"/>
                  </a:cubicBezTo>
                  <a:cubicBezTo>
                    <a:pt x="41" y="41"/>
                    <a:pt x="42" y="41"/>
                    <a:pt x="43" y="41"/>
                  </a:cubicBezTo>
                  <a:cubicBezTo>
                    <a:pt x="44" y="42"/>
                    <a:pt x="43" y="42"/>
                    <a:pt x="44" y="43"/>
                  </a:cubicBezTo>
                  <a:cubicBezTo>
                    <a:pt x="44" y="45"/>
                    <a:pt x="45" y="45"/>
                    <a:pt x="47" y="45"/>
                  </a:cubicBezTo>
                  <a:cubicBezTo>
                    <a:pt x="48" y="45"/>
                    <a:pt x="48" y="44"/>
                    <a:pt x="48" y="42"/>
                  </a:cubicBezTo>
                  <a:cubicBezTo>
                    <a:pt x="48" y="41"/>
                    <a:pt x="47" y="37"/>
                    <a:pt x="50" y="39"/>
                  </a:cubicBezTo>
                  <a:cubicBezTo>
                    <a:pt x="51" y="39"/>
                    <a:pt x="52" y="40"/>
                    <a:pt x="53" y="40"/>
                  </a:cubicBezTo>
                  <a:cubicBezTo>
                    <a:pt x="54" y="40"/>
                    <a:pt x="56" y="41"/>
                    <a:pt x="56" y="40"/>
                  </a:cubicBezTo>
                  <a:cubicBezTo>
                    <a:pt x="57" y="40"/>
                    <a:pt x="57" y="39"/>
                    <a:pt x="57" y="38"/>
                  </a:cubicBezTo>
                  <a:cubicBezTo>
                    <a:pt x="57" y="38"/>
                    <a:pt x="56" y="37"/>
                    <a:pt x="56" y="37"/>
                  </a:cubicBezTo>
                  <a:cubicBezTo>
                    <a:pt x="56" y="36"/>
                    <a:pt x="57" y="36"/>
                    <a:pt x="58" y="35"/>
                  </a:cubicBezTo>
                  <a:cubicBezTo>
                    <a:pt x="59" y="34"/>
                    <a:pt x="59" y="34"/>
                    <a:pt x="60" y="34"/>
                  </a:cubicBezTo>
                  <a:cubicBezTo>
                    <a:pt x="62" y="35"/>
                    <a:pt x="62" y="35"/>
                    <a:pt x="63" y="33"/>
                  </a:cubicBezTo>
                  <a:cubicBezTo>
                    <a:pt x="63" y="33"/>
                    <a:pt x="63" y="33"/>
                    <a:pt x="63" y="32"/>
                  </a:cubicBezTo>
                  <a:cubicBezTo>
                    <a:pt x="64" y="32"/>
                    <a:pt x="64" y="32"/>
                    <a:pt x="64" y="31"/>
                  </a:cubicBezTo>
                  <a:cubicBezTo>
                    <a:pt x="65" y="30"/>
                    <a:pt x="65" y="29"/>
                    <a:pt x="66" y="29"/>
                  </a:cubicBezTo>
                  <a:cubicBezTo>
                    <a:pt x="67" y="28"/>
                    <a:pt x="68" y="28"/>
                    <a:pt x="69" y="28"/>
                  </a:cubicBezTo>
                  <a:cubicBezTo>
                    <a:pt x="70" y="27"/>
                    <a:pt x="70" y="26"/>
                    <a:pt x="71" y="25"/>
                  </a:cubicBezTo>
                  <a:cubicBezTo>
                    <a:pt x="71" y="25"/>
                    <a:pt x="71" y="25"/>
                    <a:pt x="72" y="24"/>
                  </a:cubicBezTo>
                  <a:cubicBezTo>
                    <a:pt x="72" y="24"/>
                    <a:pt x="73" y="24"/>
                    <a:pt x="73" y="24"/>
                  </a:cubicBezTo>
                  <a:cubicBezTo>
                    <a:pt x="74" y="23"/>
                    <a:pt x="75" y="23"/>
                    <a:pt x="75" y="23"/>
                  </a:cubicBezTo>
                  <a:cubicBezTo>
                    <a:pt x="76" y="23"/>
                    <a:pt x="77" y="23"/>
                    <a:pt x="77" y="23"/>
                  </a:cubicBezTo>
                  <a:cubicBezTo>
                    <a:pt x="78" y="23"/>
                    <a:pt x="78" y="23"/>
                    <a:pt x="78" y="23"/>
                  </a:cubicBezTo>
                  <a:cubicBezTo>
                    <a:pt x="79" y="22"/>
                    <a:pt x="81" y="23"/>
                    <a:pt x="81" y="22"/>
                  </a:cubicBezTo>
                  <a:cubicBezTo>
                    <a:pt x="82" y="22"/>
                    <a:pt x="82" y="21"/>
                    <a:pt x="83" y="21"/>
                  </a:cubicBezTo>
                  <a:cubicBezTo>
                    <a:pt x="83" y="21"/>
                    <a:pt x="84" y="21"/>
                    <a:pt x="84" y="21"/>
                  </a:cubicBezTo>
                  <a:cubicBezTo>
                    <a:pt x="85" y="20"/>
                    <a:pt x="85" y="19"/>
                    <a:pt x="86" y="19"/>
                  </a:cubicBezTo>
                  <a:cubicBezTo>
                    <a:pt x="85" y="17"/>
                    <a:pt x="86" y="15"/>
                    <a:pt x="84" y="15"/>
                  </a:cubicBezTo>
                  <a:cubicBezTo>
                    <a:pt x="84" y="15"/>
                    <a:pt x="83" y="15"/>
                    <a:pt x="83" y="15"/>
                  </a:cubicBezTo>
                  <a:cubicBezTo>
                    <a:pt x="83" y="14"/>
                    <a:pt x="82" y="14"/>
                    <a:pt x="82" y="1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0255FAE0-8CE1-7A59-CBC5-4009B53E88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54463" y="5367338"/>
              <a:ext cx="222250" cy="1225550"/>
            </a:xfrm>
            <a:custGeom>
              <a:avLst/>
              <a:gdLst>
                <a:gd name="T0" fmla="*/ 192 w 216"/>
                <a:gd name="T1" fmla="*/ 129 h 1186"/>
                <a:gd name="T2" fmla="*/ 185 w 216"/>
                <a:gd name="T3" fmla="*/ 100 h 1186"/>
                <a:gd name="T4" fmla="*/ 179 w 216"/>
                <a:gd name="T5" fmla="*/ 79 h 1186"/>
                <a:gd name="T6" fmla="*/ 175 w 216"/>
                <a:gd name="T7" fmla="*/ 62 h 1186"/>
                <a:gd name="T8" fmla="*/ 172 w 216"/>
                <a:gd name="T9" fmla="*/ 42 h 1186"/>
                <a:gd name="T10" fmla="*/ 165 w 216"/>
                <a:gd name="T11" fmla="*/ 18 h 1186"/>
                <a:gd name="T12" fmla="*/ 156 w 216"/>
                <a:gd name="T13" fmla="*/ 5 h 1186"/>
                <a:gd name="T14" fmla="*/ 149 w 216"/>
                <a:gd name="T15" fmla="*/ 4 h 1186"/>
                <a:gd name="T16" fmla="*/ 137 w 216"/>
                <a:gd name="T17" fmla="*/ 25 h 1186"/>
                <a:gd name="T18" fmla="*/ 131 w 216"/>
                <a:gd name="T19" fmla="*/ 156 h 1186"/>
                <a:gd name="T20" fmla="*/ 125 w 216"/>
                <a:gd name="T21" fmla="*/ 225 h 1186"/>
                <a:gd name="T22" fmla="*/ 109 w 216"/>
                <a:gd name="T23" fmla="*/ 313 h 1186"/>
                <a:gd name="T24" fmla="*/ 92 w 216"/>
                <a:gd name="T25" fmla="*/ 463 h 1186"/>
                <a:gd name="T26" fmla="*/ 53 w 216"/>
                <a:gd name="T27" fmla="*/ 549 h 1186"/>
                <a:gd name="T28" fmla="*/ 52 w 216"/>
                <a:gd name="T29" fmla="*/ 624 h 1186"/>
                <a:gd name="T30" fmla="*/ 37 w 216"/>
                <a:gd name="T31" fmla="*/ 725 h 1186"/>
                <a:gd name="T32" fmla="*/ 72 w 216"/>
                <a:gd name="T33" fmla="*/ 671 h 1186"/>
                <a:gd name="T34" fmla="*/ 66 w 216"/>
                <a:gd name="T35" fmla="*/ 731 h 1186"/>
                <a:gd name="T36" fmla="*/ 47 w 216"/>
                <a:gd name="T37" fmla="*/ 742 h 1186"/>
                <a:gd name="T38" fmla="*/ 27 w 216"/>
                <a:gd name="T39" fmla="*/ 811 h 1186"/>
                <a:gd name="T40" fmla="*/ 20 w 216"/>
                <a:gd name="T41" fmla="*/ 842 h 1186"/>
                <a:gd name="T42" fmla="*/ 17 w 216"/>
                <a:gd name="T43" fmla="*/ 881 h 1186"/>
                <a:gd name="T44" fmla="*/ 11 w 216"/>
                <a:gd name="T45" fmla="*/ 936 h 1186"/>
                <a:gd name="T46" fmla="*/ 27 w 216"/>
                <a:gd name="T47" fmla="*/ 990 h 1186"/>
                <a:gd name="T48" fmla="*/ 23 w 216"/>
                <a:gd name="T49" fmla="*/ 1026 h 1186"/>
                <a:gd name="T50" fmla="*/ 57 w 216"/>
                <a:gd name="T51" fmla="*/ 1070 h 1186"/>
                <a:gd name="T52" fmla="*/ 41 w 216"/>
                <a:gd name="T53" fmla="*/ 1082 h 1186"/>
                <a:gd name="T54" fmla="*/ 60 w 216"/>
                <a:gd name="T55" fmla="*/ 1121 h 1186"/>
                <a:gd name="T56" fmla="*/ 93 w 216"/>
                <a:gd name="T57" fmla="*/ 1126 h 1186"/>
                <a:gd name="T58" fmla="*/ 95 w 216"/>
                <a:gd name="T59" fmla="*/ 1136 h 1186"/>
                <a:gd name="T60" fmla="*/ 113 w 216"/>
                <a:gd name="T61" fmla="*/ 1158 h 1186"/>
                <a:gd name="T62" fmla="*/ 142 w 216"/>
                <a:gd name="T63" fmla="*/ 1172 h 1186"/>
                <a:gd name="T64" fmla="*/ 187 w 216"/>
                <a:gd name="T65" fmla="*/ 1185 h 1186"/>
                <a:gd name="T66" fmla="*/ 213 w 216"/>
                <a:gd name="T67" fmla="*/ 1155 h 1186"/>
                <a:gd name="T68" fmla="*/ 182 w 216"/>
                <a:gd name="T69" fmla="*/ 1151 h 1186"/>
                <a:gd name="T70" fmla="*/ 180 w 216"/>
                <a:gd name="T71" fmla="*/ 1071 h 1186"/>
                <a:gd name="T72" fmla="*/ 96 w 216"/>
                <a:gd name="T73" fmla="*/ 1036 h 1186"/>
                <a:gd name="T74" fmla="*/ 58 w 216"/>
                <a:gd name="T75" fmla="*/ 948 h 1186"/>
                <a:gd name="T76" fmla="*/ 88 w 216"/>
                <a:gd name="T77" fmla="*/ 899 h 1186"/>
                <a:gd name="T78" fmla="*/ 97 w 216"/>
                <a:gd name="T79" fmla="*/ 845 h 1186"/>
                <a:gd name="T80" fmla="*/ 106 w 216"/>
                <a:gd name="T81" fmla="*/ 820 h 1186"/>
                <a:gd name="T82" fmla="*/ 94 w 216"/>
                <a:gd name="T83" fmla="*/ 776 h 1186"/>
                <a:gd name="T84" fmla="*/ 101 w 216"/>
                <a:gd name="T85" fmla="*/ 750 h 1186"/>
                <a:gd name="T86" fmla="*/ 93 w 216"/>
                <a:gd name="T87" fmla="*/ 701 h 1186"/>
                <a:gd name="T88" fmla="*/ 97 w 216"/>
                <a:gd name="T89" fmla="*/ 640 h 1186"/>
                <a:gd name="T90" fmla="*/ 107 w 216"/>
                <a:gd name="T91" fmla="*/ 597 h 1186"/>
                <a:gd name="T92" fmla="*/ 114 w 216"/>
                <a:gd name="T93" fmla="*/ 556 h 1186"/>
                <a:gd name="T94" fmla="*/ 128 w 216"/>
                <a:gd name="T95" fmla="*/ 503 h 1186"/>
                <a:gd name="T96" fmla="*/ 133 w 216"/>
                <a:gd name="T97" fmla="*/ 475 h 1186"/>
                <a:gd name="T98" fmla="*/ 131 w 216"/>
                <a:gd name="T99" fmla="*/ 379 h 1186"/>
                <a:gd name="T100" fmla="*/ 142 w 216"/>
                <a:gd name="T101" fmla="*/ 327 h 1186"/>
                <a:gd name="T102" fmla="*/ 182 w 216"/>
                <a:gd name="T103" fmla="*/ 247 h 1186"/>
                <a:gd name="T104" fmla="*/ 180 w 216"/>
                <a:gd name="T105" fmla="*/ 196 h 1186"/>
                <a:gd name="T106" fmla="*/ 203 w 216"/>
                <a:gd name="T107" fmla="*/ 167 h 1186"/>
                <a:gd name="T108" fmla="*/ 211 w 216"/>
                <a:gd name="T109" fmla="*/ 135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6" h="1186">
                  <a:moveTo>
                    <a:pt x="101" y="339"/>
                  </a:moveTo>
                  <a:cubicBezTo>
                    <a:pt x="101" y="338"/>
                    <a:pt x="101" y="338"/>
                    <a:pt x="101" y="337"/>
                  </a:cubicBezTo>
                  <a:cubicBezTo>
                    <a:pt x="101" y="338"/>
                    <a:pt x="101" y="339"/>
                    <a:pt x="101" y="339"/>
                  </a:cubicBezTo>
                  <a:moveTo>
                    <a:pt x="193" y="136"/>
                  </a:moveTo>
                  <a:cubicBezTo>
                    <a:pt x="192" y="135"/>
                    <a:pt x="192" y="130"/>
                    <a:pt x="192" y="129"/>
                  </a:cubicBezTo>
                  <a:cubicBezTo>
                    <a:pt x="192" y="126"/>
                    <a:pt x="191" y="123"/>
                    <a:pt x="191" y="121"/>
                  </a:cubicBezTo>
                  <a:cubicBezTo>
                    <a:pt x="190" y="117"/>
                    <a:pt x="191" y="113"/>
                    <a:pt x="189" y="110"/>
                  </a:cubicBezTo>
                  <a:cubicBezTo>
                    <a:pt x="189" y="108"/>
                    <a:pt x="188" y="106"/>
                    <a:pt x="187" y="105"/>
                  </a:cubicBezTo>
                  <a:cubicBezTo>
                    <a:pt x="187" y="104"/>
                    <a:pt x="186" y="103"/>
                    <a:pt x="186" y="102"/>
                  </a:cubicBezTo>
                  <a:cubicBezTo>
                    <a:pt x="186" y="101"/>
                    <a:pt x="186" y="101"/>
                    <a:pt x="185" y="100"/>
                  </a:cubicBezTo>
                  <a:cubicBezTo>
                    <a:pt x="185" y="98"/>
                    <a:pt x="183" y="96"/>
                    <a:pt x="182" y="95"/>
                  </a:cubicBezTo>
                  <a:cubicBezTo>
                    <a:pt x="181" y="94"/>
                    <a:pt x="183" y="92"/>
                    <a:pt x="181" y="91"/>
                  </a:cubicBezTo>
                  <a:cubicBezTo>
                    <a:pt x="180" y="90"/>
                    <a:pt x="178" y="88"/>
                    <a:pt x="178" y="87"/>
                  </a:cubicBezTo>
                  <a:cubicBezTo>
                    <a:pt x="177" y="86"/>
                    <a:pt x="177" y="85"/>
                    <a:pt x="177" y="84"/>
                  </a:cubicBezTo>
                  <a:cubicBezTo>
                    <a:pt x="178" y="83"/>
                    <a:pt x="179" y="81"/>
                    <a:pt x="179" y="79"/>
                  </a:cubicBezTo>
                  <a:cubicBezTo>
                    <a:pt x="178" y="78"/>
                    <a:pt x="175" y="77"/>
                    <a:pt x="174" y="77"/>
                  </a:cubicBezTo>
                  <a:cubicBezTo>
                    <a:pt x="174" y="76"/>
                    <a:pt x="173" y="76"/>
                    <a:pt x="173" y="74"/>
                  </a:cubicBezTo>
                  <a:cubicBezTo>
                    <a:pt x="172" y="73"/>
                    <a:pt x="173" y="71"/>
                    <a:pt x="172" y="70"/>
                  </a:cubicBezTo>
                  <a:cubicBezTo>
                    <a:pt x="172" y="69"/>
                    <a:pt x="172" y="66"/>
                    <a:pt x="172" y="65"/>
                  </a:cubicBezTo>
                  <a:cubicBezTo>
                    <a:pt x="173" y="64"/>
                    <a:pt x="175" y="63"/>
                    <a:pt x="175" y="62"/>
                  </a:cubicBezTo>
                  <a:cubicBezTo>
                    <a:pt x="176" y="61"/>
                    <a:pt x="176" y="59"/>
                    <a:pt x="176" y="58"/>
                  </a:cubicBezTo>
                  <a:cubicBezTo>
                    <a:pt x="175" y="57"/>
                    <a:pt x="174" y="57"/>
                    <a:pt x="174" y="55"/>
                  </a:cubicBezTo>
                  <a:cubicBezTo>
                    <a:pt x="174" y="53"/>
                    <a:pt x="178" y="51"/>
                    <a:pt x="180" y="50"/>
                  </a:cubicBezTo>
                  <a:cubicBezTo>
                    <a:pt x="180" y="49"/>
                    <a:pt x="176" y="47"/>
                    <a:pt x="175" y="46"/>
                  </a:cubicBezTo>
                  <a:cubicBezTo>
                    <a:pt x="174" y="45"/>
                    <a:pt x="173" y="43"/>
                    <a:pt x="172" y="42"/>
                  </a:cubicBezTo>
                  <a:cubicBezTo>
                    <a:pt x="171" y="41"/>
                    <a:pt x="170" y="40"/>
                    <a:pt x="168" y="38"/>
                  </a:cubicBezTo>
                  <a:cubicBezTo>
                    <a:pt x="168" y="37"/>
                    <a:pt x="166" y="36"/>
                    <a:pt x="165" y="35"/>
                  </a:cubicBezTo>
                  <a:cubicBezTo>
                    <a:pt x="164" y="32"/>
                    <a:pt x="166" y="28"/>
                    <a:pt x="166" y="26"/>
                  </a:cubicBezTo>
                  <a:cubicBezTo>
                    <a:pt x="166" y="24"/>
                    <a:pt x="166" y="23"/>
                    <a:pt x="166" y="21"/>
                  </a:cubicBezTo>
                  <a:cubicBezTo>
                    <a:pt x="166" y="20"/>
                    <a:pt x="165" y="19"/>
                    <a:pt x="165" y="18"/>
                  </a:cubicBezTo>
                  <a:cubicBezTo>
                    <a:pt x="165" y="17"/>
                    <a:pt x="165" y="16"/>
                    <a:pt x="165" y="15"/>
                  </a:cubicBezTo>
                  <a:cubicBezTo>
                    <a:pt x="165" y="12"/>
                    <a:pt x="163" y="14"/>
                    <a:pt x="161" y="13"/>
                  </a:cubicBezTo>
                  <a:cubicBezTo>
                    <a:pt x="161" y="13"/>
                    <a:pt x="159" y="11"/>
                    <a:pt x="158" y="10"/>
                  </a:cubicBezTo>
                  <a:cubicBezTo>
                    <a:pt x="158" y="9"/>
                    <a:pt x="158" y="8"/>
                    <a:pt x="157" y="7"/>
                  </a:cubicBezTo>
                  <a:cubicBezTo>
                    <a:pt x="157" y="7"/>
                    <a:pt x="156" y="6"/>
                    <a:pt x="156" y="5"/>
                  </a:cubicBezTo>
                  <a:cubicBezTo>
                    <a:pt x="155" y="4"/>
                    <a:pt x="155" y="3"/>
                    <a:pt x="154" y="1"/>
                  </a:cubicBezTo>
                  <a:cubicBezTo>
                    <a:pt x="153" y="1"/>
                    <a:pt x="153" y="0"/>
                    <a:pt x="152" y="0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2" y="1"/>
                    <a:pt x="152" y="2"/>
                    <a:pt x="152" y="2"/>
                  </a:cubicBezTo>
                  <a:cubicBezTo>
                    <a:pt x="151" y="4"/>
                    <a:pt x="150" y="3"/>
                    <a:pt x="149" y="4"/>
                  </a:cubicBezTo>
                  <a:cubicBezTo>
                    <a:pt x="148" y="5"/>
                    <a:pt x="148" y="7"/>
                    <a:pt x="148" y="8"/>
                  </a:cubicBezTo>
                  <a:cubicBezTo>
                    <a:pt x="148" y="12"/>
                    <a:pt x="148" y="13"/>
                    <a:pt x="144" y="14"/>
                  </a:cubicBezTo>
                  <a:cubicBezTo>
                    <a:pt x="143" y="15"/>
                    <a:pt x="141" y="16"/>
                    <a:pt x="139" y="17"/>
                  </a:cubicBezTo>
                  <a:cubicBezTo>
                    <a:pt x="137" y="17"/>
                    <a:pt x="135" y="17"/>
                    <a:pt x="133" y="17"/>
                  </a:cubicBezTo>
                  <a:cubicBezTo>
                    <a:pt x="135" y="20"/>
                    <a:pt x="136" y="22"/>
                    <a:pt x="137" y="25"/>
                  </a:cubicBezTo>
                  <a:cubicBezTo>
                    <a:pt x="138" y="29"/>
                    <a:pt x="136" y="36"/>
                    <a:pt x="137" y="40"/>
                  </a:cubicBezTo>
                  <a:cubicBezTo>
                    <a:pt x="138" y="44"/>
                    <a:pt x="139" y="49"/>
                    <a:pt x="139" y="57"/>
                  </a:cubicBezTo>
                  <a:cubicBezTo>
                    <a:pt x="138" y="68"/>
                    <a:pt x="141" y="84"/>
                    <a:pt x="141" y="95"/>
                  </a:cubicBezTo>
                  <a:cubicBezTo>
                    <a:pt x="140" y="106"/>
                    <a:pt x="136" y="122"/>
                    <a:pt x="135" y="133"/>
                  </a:cubicBezTo>
                  <a:cubicBezTo>
                    <a:pt x="130" y="145"/>
                    <a:pt x="127" y="147"/>
                    <a:pt x="131" y="156"/>
                  </a:cubicBezTo>
                  <a:cubicBezTo>
                    <a:pt x="132" y="163"/>
                    <a:pt x="131" y="172"/>
                    <a:pt x="129" y="178"/>
                  </a:cubicBezTo>
                  <a:cubicBezTo>
                    <a:pt x="128" y="180"/>
                    <a:pt x="131" y="186"/>
                    <a:pt x="130" y="188"/>
                  </a:cubicBezTo>
                  <a:cubicBezTo>
                    <a:pt x="129" y="192"/>
                    <a:pt x="131" y="191"/>
                    <a:pt x="130" y="195"/>
                  </a:cubicBezTo>
                  <a:cubicBezTo>
                    <a:pt x="129" y="200"/>
                    <a:pt x="129" y="199"/>
                    <a:pt x="127" y="204"/>
                  </a:cubicBezTo>
                  <a:cubicBezTo>
                    <a:pt x="124" y="209"/>
                    <a:pt x="126" y="220"/>
                    <a:pt x="125" y="225"/>
                  </a:cubicBezTo>
                  <a:cubicBezTo>
                    <a:pt x="124" y="232"/>
                    <a:pt x="124" y="231"/>
                    <a:pt x="124" y="238"/>
                  </a:cubicBezTo>
                  <a:cubicBezTo>
                    <a:pt x="124" y="249"/>
                    <a:pt x="119" y="256"/>
                    <a:pt x="117" y="267"/>
                  </a:cubicBezTo>
                  <a:cubicBezTo>
                    <a:pt x="115" y="273"/>
                    <a:pt x="116" y="288"/>
                    <a:pt x="113" y="293"/>
                  </a:cubicBezTo>
                  <a:cubicBezTo>
                    <a:pt x="110" y="296"/>
                    <a:pt x="109" y="295"/>
                    <a:pt x="108" y="298"/>
                  </a:cubicBezTo>
                  <a:cubicBezTo>
                    <a:pt x="107" y="301"/>
                    <a:pt x="110" y="310"/>
                    <a:pt x="109" y="313"/>
                  </a:cubicBezTo>
                  <a:cubicBezTo>
                    <a:pt x="111" y="327"/>
                    <a:pt x="103" y="340"/>
                    <a:pt x="101" y="339"/>
                  </a:cubicBezTo>
                  <a:cubicBezTo>
                    <a:pt x="102" y="345"/>
                    <a:pt x="103" y="358"/>
                    <a:pt x="103" y="362"/>
                  </a:cubicBezTo>
                  <a:cubicBezTo>
                    <a:pt x="103" y="375"/>
                    <a:pt x="105" y="378"/>
                    <a:pt x="103" y="391"/>
                  </a:cubicBezTo>
                  <a:cubicBezTo>
                    <a:pt x="105" y="406"/>
                    <a:pt x="106" y="418"/>
                    <a:pt x="102" y="433"/>
                  </a:cubicBezTo>
                  <a:cubicBezTo>
                    <a:pt x="98" y="445"/>
                    <a:pt x="94" y="452"/>
                    <a:pt x="92" y="463"/>
                  </a:cubicBezTo>
                  <a:cubicBezTo>
                    <a:pt x="92" y="467"/>
                    <a:pt x="78" y="478"/>
                    <a:pt x="78" y="482"/>
                  </a:cubicBezTo>
                  <a:cubicBezTo>
                    <a:pt x="78" y="492"/>
                    <a:pt x="76" y="503"/>
                    <a:pt x="71" y="512"/>
                  </a:cubicBezTo>
                  <a:cubicBezTo>
                    <a:pt x="68" y="517"/>
                    <a:pt x="67" y="528"/>
                    <a:pt x="63" y="532"/>
                  </a:cubicBezTo>
                  <a:cubicBezTo>
                    <a:pt x="61" y="535"/>
                    <a:pt x="56" y="532"/>
                    <a:pt x="53" y="535"/>
                  </a:cubicBezTo>
                  <a:cubicBezTo>
                    <a:pt x="51" y="539"/>
                    <a:pt x="53" y="544"/>
                    <a:pt x="53" y="549"/>
                  </a:cubicBezTo>
                  <a:cubicBezTo>
                    <a:pt x="53" y="553"/>
                    <a:pt x="54" y="553"/>
                    <a:pt x="56" y="556"/>
                  </a:cubicBezTo>
                  <a:cubicBezTo>
                    <a:pt x="57" y="558"/>
                    <a:pt x="56" y="560"/>
                    <a:pt x="57" y="562"/>
                  </a:cubicBezTo>
                  <a:cubicBezTo>
                    <a:pt x="58" y="568"/>
                    <a:pt x="56" y="578"/>
                    <a:pt x="60" y="583"/>
                  </a:cubicBezTo>
                  <a:cubicBezTo>
                    <a:pt x="65" y="589"/>
                    <a:pt x="64" y="602"/>
                    <a:pt x="60" y="611"/>
                  </a:cubicBezTo>
                  <a:cubicBezTo>
                    <a:pt x="56" y="621"/>
                    <a:pt x="55" y="615"/>
                    <a:pt x="52" y="624"/>
                  </a:cubicBezTo>
                  <a:cubicBezTo>
                    <a:pt x="50" y="628"/>
                    <a:pt x="51" y="631"/>
                    <a:pt x="51" y="635"/>
                  </a:cubicBezTo>
                  <a:cubicBezTo>
                    <a:pt x="51" y="646"/>
                    <a:pt x="47" y="651"/>
                    <a:pt x="47" y="662"/>
                  </a:cubicBezTo>
                  <a:cubicBezTo>
                    <a:pt x="47" y="669"/>
                    <a:pt x="46" y="675"/>
                    <a:pt x="44" y="682"/>
                  </a:cubicBezTo>
                  <a:cubicBezTo>
                    <a:pt x="42" y="690"/>
                    <a:pt x="44" y="702"/>
                    <a:pt x="41" y="709"/>
                  </a:cubicBezTo>
                  <a:cubicBezTo>
                    <a:pt x="39" y="714"/>
                    <a:pt x="40" y="715"/>
                    <a:pt x="37" y="725"/>
                  </a:cubicBezTo>
                  <a:cubicBezTo>
                    <a:pt x="39" y="730"/>
                    <a:pt x="47" y="731"/>
                    <a:pt x="52" y="728"/>
                  </a:cubicBezTo>
                  <a:cubicBezTo>
                    <a:pt x="56" y="725"/>
                    <a:pt x="56" y="717"/>
                    <a:pt x="56" y="712"/>
                  </a:cubicBezTo>
                  <a:cubicBezTo>
                    <a:pt x="57" y="706"/>
                    <a:pt x="58" y="704"/>
                    <a:pt x="60" y="700"/>
                  </a:cubicBezTo>
                  <a:cubicBezTo>
                    <a:pt x="62" y="695"/>
                    <a:pt x="59" y="686"/>
                    <a:pt x="62" y="681"/>
                  </a:cubicBezTo>
                  <a:cubicBezTo>
                    <a:pt x="64" y="677"/>
                    <a:pt x="68" y="673"/>
                    <a:pt x="72" y="671"/>
                  </a:cubicBezTo>
                  <a:cubicBezTo>
                    <a:pt x="80" y="668"/>
                    <a:pt x="77" y="674"/>
                    <a:pt x="74" y="681"/>
                  </a:cubicBezTo>
                  <a:cubicBezTo>
                    <a:pt x="74" y="683"/>
                    <a:pt x="82" y="689"/>
                    <a:pt x="80" y="691"/>
                  </a:cubicBezTo>
                  <a:cubicBezTo>
                    <a:pt x="79" y="692"/>
                    <a:pt x="76" y="693"/>
                    <a:pt x="75" y="695"/>
                  </a:cubicBezTo>
                  <a:cubicBezTo>
                    <a:pt x="71" y="701"/>
                    <a:pt x="74" y="708"/>
                    <a:pt x="74" y="714"/>
                  </a:cubicBezTo>
                  <a:cubicBezTo>
                    <a:pt x="75" y="721"/>
                    <a:pt x="67" y="725"/>
                    <a:pt x="66" y="731"/>
                  </a:cubicBezTo>
                  <a:cubicBezTo>
                    <a:pt x="66" y="736"/>
                    <a:pt x="74" y="738"/>
                    <a:pt x="71" y="741"/>
                  </a:cubicBezTo>
                  <a:cubicBezTo>
                    <a:pt x="64" y="749"/>
                    <a:pt x="65" y="761"/>
                    <a:pt x="63" y="775"/>
                  </a:cubicBezTo>
                  <a:cubicBezTo>
                    <a:pt x="61" y="779"/>
                    <a:pt x="60" y="802"/>
                    <a:pt x="57" y="794"/>
                  </a:cubicBezTo>
                  <a:cubicBezTo>
                    <a:pt x="56" y="790"/>
                    <a:pt x="56" y="766"/>
                    <a:pt x="56" y="761"/>
                  </a:cubicBezTo>
                  <a:cubicBezTo>
                    <a:pt x="57" y="754"/>
                    <a:pt x="57" y="741"/>
                    <a:pt x="47" y="742"/>
                  </a:cubicBezTo>
                  <a:cubicBezTo>
                    <a:pt x="39" y="742"/>
                    <a:pt x="41" y="746"/>
                    <a:pt x="41" y="751"/>
                  </a:cubicBezTo>
                  <a:cubicBezTo>
                    <a:pt x="40" y="756"/>
                    <a:pt x="38" y="757"/>
                    <a:pt x="36" y="761"/>
                  </a:cubicBezTo>
                  <a:cubicBezTo>
                    <a:pt x="35" y="766"/>
                    <a:pt x="35" y="773"/>
                    <a:pt x="35" y="778"/>
                  </a:cubicBezTo>
                  <a:cubicBezTo>
                    <a:pt x="34" y="784"/>
                    <a:pt x="36" y="789"/>
                    <a:pt x="35" y="795"/>
                  </a:cubicBezTo>
                  <a:cubicBezTo>
                    <a:pt x="33" y="801"/>
                    <a:pt x="26" y="804"/>
                    <a:pt x="27" y="811"/>
                  </a:cubicBezTo>
                  <a:cubicBezTo>
                    <a:pt x="27" y="813"/>
                    <a:pt x="24" y="813"/>
                    <a:pt x="23" y="815"/>
                  </a:cubicBezTo>
                  <a:cubicBezTo>
                    <a:pt x="22" y="818"/>
                    <a:pt x="23" y="820"/>
                    <a:pt x="22" y="823"/>
                  </a:cubicBezTo>
                  <a:cubicBezTo>
                    <a:pt x="19" y="829"/>
                    <a:pt x="20" y="832"/>
                    <a:pt x="13" y="837"/>
                  </a:cubicBezTo>
                  <a:cubicBezTo>
                    <a:pt x="11" y="839"/>
                    <a:pt x="0" y="846"/>
                    <a:pt x="10" y="849"/>
                  </a:cubicBezTo>
                  <a:cubicBezTo>
                    <a:pt x="11" y="850"/>
                    <a:pt x="17" y="843"/>
                    <a:pt x="20" y="842"/>
                  </a:cubicBezTo>
                  <a:cubicBezTo>
                    <a:pt x="24" y="842"/>
                    <a:pt x="27" y="843"/>
                    <a:pt x="30" y="845"/>
                  </a:cubicBezTo>
                  <a:cubicBezTo>
                    <a:pt x="35" y="847"/>
                    <a:pt x="41" y="850"/>
                    <a:pt x="41" y="857"/>
                  </a:cubicBezTo>
                  <a:cubicBezTo>
                    <a:pt x="41" y="863"/>
                    <a:pt x="35" y="866"/>
                    <a:pt x="32" y="871"/>
                  </a:cubicBezTo>
                  <a:cubicBezTo>
                    <a:pt x="30" y="874"/>
                    <a:pt x="30" y="875"/>
                    <a:pt x="27" y="877"/>
                  </a:cubicBezTo>
                  <a:cubicBezTo>
                    <a:pt x="23" y="880"/>
                    <a:pt x="21" y="879"/>
                    <a:pt x="17" y="881"/>
                  </a:cubicBezTo>
                  <a:cubicBezTo>
                    <a:pt x="16" y="882"/>
                    <a:pt x="12" y="887"/>
                    <a:pt x="11" y="888"/>
                  </a:cubicBezTo>
                  <a:cubicBezTo>
                    <a:pt x="11" y="888"/>
                    <a:pt x="8" y="894"/>
                    <a:pt x="8" y="894"/>
                  </a:cubicBezTo>
                  <a:cubicBezTo>
                    <a:pt x="6" y="898"/>
                    <a:pt x="7" y="902"/>
                    <a:pt x="7" y="907"/>
                  </a:cubicBezTo>
                  <a:cubicBezTo>
                    <a:pt x="7" y="911"/>
                    <a:pt x="7" y="915"/>
                    <a:pt x="7" y="920"/>
                  </a:cubicBezTo>
                  <a:cubicBezTo>
                    <a:pt x="7" y="927"/>
                    <a:pt x="8" y="930"/>
                    <a:pt x="11" y="936"/>
                  </a:cubicBezTo>
                  <a:cubicBezTo>
                    <a:pt x="11" y="942"/>
                    <a:pt x="7" y="943"/>
                    <a:pt x="13" y="949"/>
                  </a:cubicBezTo>
                  <a:cubicBezTo>
                    <a:pt x="15" y="951"/>
                    <a:pt x="20" y="954"/>
                    <a:pt x="17" y="959"/>
                  </a:cubicBezTo>
                  <a:cubicBezTo>
                    <a:pt x="15" y="962"/>
                    <a:pt x="12" y="961"/>
                    <a:pt x="10" y="964"/>
                  </a:cubicBezTo>
                  <a:cubicBezTo>
                    <a:pt x="7" y="967"/>
                    <a:pt x="8" y="985"/>
                    <a:pt x="10" y="988"/>
                  </a:cubicBezTo>
                  <a:cubicBezTo>
                    <a:pt x="14" y="997"/>
                    <a:pt x="21" y="986"/>
                    <a:pt x="27" y="990"/>
                  </a:cubicBezTo>
                  <a:cubicBezTo>
                    <a:pt x="27" y="993"/>
                    <a:pt x="28" y="996"/>
                    <a:pt x="26" y="998"/>
                  </a:cubicBezTo>
                  <a:cubicBezTo>
                    <a:pt x="24" y="1001"/>
                    <a:pt x="20" y="1002"/>
                    <a:pt x="18" y="1004"/>
                  </a:cubicBezTo>
                  <a:cubicBezTo>
                    <a:pt x="14" y="1008"/>
                    <a:pt x="17" y="1017"/>
                    <a:pt x="14" y="1022"/>
                  </a:cubicBezTo>
                  <a:cubicBezTo>
                    <a:pt x="19" y="1027"/>
                    <a:pt x="35" y="1013"/>
                    <a:pt x="41" y="1015"/>
                  </a:cubicBezTo>
                  <a:cubicBezTo>
                    <a:pt x="48" y="1017"/>
                    <a:pt x="25" y="1023"/>
                    <a:pt x="23" y="1026"/>
                  </a:cubicBezTo>
                  <a:cubicBezTo>
                    <a:pt x="19" y="1034"/>
                    <a:pt x="19" y="1044"/>
                    <a:pt x="30" y="1045"/>
                  </a:cubicBezTo>
                  <a:cubicBezTo>
                    <a:pt x="32" y="1045"/>
                    <a:pt x="32" y="1044"/>
                    <a:pt x="35" y="1045"/>
                  </a:cubicBezTo>
                  <a:cubicBezTo>
                    <a:pt x="37" y="1046"/>
                    <a:pt x="39" y="1048"/>
                    <a:pt x="41" y="1050"/>
                  </a:cubicBezTo>
                  <a:cubicBezTo>
                    <a:pt x="43" y="1053"/>
                    <a:pt x="42" y="1055"/>
                    <a:pt x="43" y="1058"/>
                  </a:cubicBezTo>
                  <a:cubicBezTo>
                    <a:pt x="44" y="1065"/>
                    <a:pt x="52" y="1065"/>
                    <a:pt x="57" y="1070"/>
                  </a:cubicBezTo>
                  <a:cubicBezTo>
                    <a:pt x="53" y="1078"/>
                    <a:pt x="44" y="1072"/>
                    <a:pt x="39" y="1070"/>
                  </a:cubicBezTo>
                  <a:cubicBezTo>
                    <a:pt x="37" y="1070"/>
                    <a:pt x="35" y="1069"/>
                    <a:pt x="34" y="1068"/>
                  </a:cubicBezTo>
                  <a:cubicBezTo>
                    <a:pt x="32" y="1066"/>
                    <a:pt x="31" y="1065"/>
                    <a:pt x="30" y="1063"/>
                  </a:cubicBezTo>
                  <a:cubicBezTo>
                    <a:pt x="26" y="1063"/>
                    <a:pt x="26" y="1066"/>
                    <a:pt x="26" y="1068"/>
                  </a:cubicBezTo>
                  <a:cubicBezTo>
                    <a:pt x="32" y="1072"/>
                    <a:pt x="35" y="1078"/>
                    <a:pt x="41" y="1082"/>
                  </a:cubicBezTo>
                  <a:cubicBezTo>
                    <a:pt x="43" y="1084"/>
                    <a:pt x="47" y="1084"/>
                    <a:pt x="49" y="1086"/>
                  </a:cubicBezTo>
                  <a:cubicBezTo>
                    <a:pt x="51" y="1087"/>
                    <a:pt x="57" y="1089"/>
                    <a:pt x="56" y="1092"/>
                  </a:cubicBezTo>
                  <a:cubicBezTo>
                    <a:pt x="53" y="1094"/>
                    <a:pt x="49" y="1093"/>
                    <a:pt x="45" y="1093"/>
                  </a:cubicBezTo>
                  <a:cubicBezTo>
                    <a:pt x="48" y="1101"/>
                    <a:pt x="64" y="1099"/>
                    <a:pt x="62" y="1108"/>
                  </a:cubicBezTo>
                  <a:cubicBezTo>
                    <a:pt x="61" y="1110"/>
                    <a:pt x="56" y="1114"/>
                    <a:pt x="60" y="1121"/>
                  </a:cubicBezTo>
                  <a:cubicBezTo>
                    <a:pt x="62" y="1124"/>
                    <a:pt x="77" y="1118"/>
                    <a:pt x="81" y="1119"/>
                  </a:cubicBezTo>
                  <a:cubicBezTo>
                    <a:pt x="88" y="1120"/>
                    <a:pt x="84" y="1123"/>
                    <a:pt x="84" y="1128"/>
                  </a:cubicBezTo>
                  <a:cubicBezTo>
                    <a:pt x="85" y="1130"/>
                    <a:pt x="83" y="1133"/>
                    <a:pt x="86" y="1133"/>
                  </a:cubicBezTo>
                  <a:cubicBezTo>
                    <a:pt x="90" y="1133"/>
                    <a:pt x="87" y="1130"/>
                    <a:pt x="88" y="1129"/>
                  </a:cubicBezTo>
                  <a:cubicBezTo>
                    <a:pt x="91" y="1127"/>
                    <a:pt x="87" y="1125"/>
                    <a:pt x="93" y="1126"/>
                  </a:cubicBezTo>
                  <a:cubicBezTo>
                    <a:pt x="93" y="1126"/>
                    <a:pt x="97" y="1128"/>
                    <a:pt x="98" y="1128"/>
                  </a:cubicBezTo>
                  <a:cubicBezTo>
                    <a:pt x="104" y="1129"/>
                    <a:pt x="107" y="1123"/>
                    <a:pt x="113" y="1126"/>
                  </a:cubicBezTo>
                  <a:cubicBezTo>
                    <a:pt x="115" y="1127"/>
                    <a:pt x="118" y="1130"/>
                    <a:pt x="116" y="1133"/>
                  </a:cubicBezTo>
                  <a:cubicBezTo>
                    <a:pt x="115" y="1136"/>
                    <a:pt x="113" y="1135"/>
                    <a:pt x="110" y="1135"/>
                  </a:cubicBezTo>
                  <a:cubicBezTo>
                    <a:pt x="107" y="1135"/>
                    <a:pt x="97" y="1133"/>
                    <a:pt x="95" y="1136"/>
                  </a:cubicBezTo>
                  <a:cubicBezTo>
                    <a:pt x="92" y="1139"/>
                    <a:pt x="95" y="1145"/>
                    <a:pt x="98" y="1146"/>
                  </a:cubicBezTo>
                  <a:cubicBezTo>
                    <a:pt x="101" y="1144"/>
                    <a:pt x="104" y="1142"/>
                    <a:pt x="108" y="1141"/>
                  </a:cubicBezTo>
                  <a:cubicBezTo>
                    <a:pt x="112" y="1140"/>
                    <a:pt x="121" y="1145"/>
                    <a:pt x="120" y="1149"/>
                  </a:cubicBezTo>
                  <a:cubicBezTo>
                    <a:pt x="120" y="1156"/>
                    <a:pt x="113" y="1151"/>
                    <a:pt x="110" y="1153"/>
                  </a:cubicBezTo>
                  <a:cubicBezTo>
                    <a:pt x="105" y="1156"/>
                    <a:pt x="110" y="1156"/>
                    <a:pt x="113" y="1158"/>
                  </a:cubicBezTo>
                  <a:cubicBezTo>
                    <a:pt x="116" y="1160"/>
                    <a:pt x="120" y="1165"/>
                    <a:pt x="123" y="1167"/>
                  </a:cubicBezTo>
                  <a:cubicBezTo>
                    <a:pt x="130" y="1169"/>
                    <a:pt x="132" y="1165"/>
                    <a:pt x="134" y="1161"/>
                  </a:cubicBezTo>
                  <a:cubicBezTo>
                    <a:pt x="136" y="1157"/>
                    <a:pt x="134" y="1156"/>
                    <a:pt x="138" y="1153"/>
                  </a:cubicBezTo>
                  <a:cubicBezTo>
                    <a:pt x="140" y="1152"/>
                    <a:pt x="145" y="1150"/>
                    <a:pt x="148" y="1151"/>
                  </a:cubicBezTo>
                  <a:cubicBezTo>
                    <a:pt x="147" y="1159"/>
                    <a:pt x="138" y="1164"/>
                    <a:pt x="142" y="1172"/>
                  </a:cubicBezTo>
                  <a:cubicBezTo>
                    <a:pt x="144" y="1174"/>
                    <a:pt x="151" y="1177"/>
                    <a:pt x="154" y="1175"/>
                  </a:cubicBezTo>
                  <a:cubicBezTo>
                    <a:pt x="157" y="1173"/>
                    <a:pt x="155" y="1170"/>
                    <a:pt x="156" y="1167"/>
                  </a:cubicBezTo>
                  <a:cubicBezTo>
                    <a:pt x="162" y="1165"/>
                    <a:pt x="160" y="1169"/>
                    <a:pt x="162" y="1171"/>
                  </a:cubicBezTo>
                  <a:cubicBezTo>
                    <a:pt x="165" y="1173"/>
                    <a:pt x="166" y="1174"/>
                    <a:pt x="170" y="1175"/>
                  </a:cubicBezTo>
                  <a:cubicBezTo>
                    <a:pt x="176" y="1178"/>
                    <a:pt x="180" y="1184"/>
                    <a:pt x="187" y="1185"/>
                  </a:cubicBezTo>
                  <a:cubicBezTo>
                    <a:pt x="196" y="1186"/>
                    <a:pt x="195" y="1178"/>
                    <a:pt x="190" y="1175"/>
                  </a:cubicBezTo>
                  <a:cubicBezTo>
                    <a:pt x="186" y="1171"/>
                    <a:pt x="176" y="1173"/>
                    <a:pt x="178" y="1165"/>
                  </a:cubicBezTo>
                  <a:cubicBezTo>
                    <a:pt x="180" y="1156"/>
                    <a:pt x="189" y="1162"/>
                    <a:pt x="194" y="1165"/>
                  </a:cubicBezTo>
                  <a:cubicBezTo>
                    <a:pt x="198" y="1167"/>
                    <a:pt x="207" y="1171"/>
                    <a:pt x="212" y="1168"/>
                  </a:cubicBezTo>
                  <a:cubicBezTo>
                    <a:pt x="216" y="1165"/>
                    <a:pt x="215" y="1160"/>
                    <a:pt x="213" y="1155"/>
                  </a:cubicBezTo>
                  <a:cubicBezTo>
                    <a:pt x="212" y="1154"/>
                    <a:pt x="211" y="1154"/>
                    <a:pt x="211" y="1154"/>
                  </a:cubicBezTo>
                  <a:cubicBezTo>
                    <a:pt x="209" y="1153"/>
                    <a:pt x="208" y="1152"/>
                    <a:pt x="206" y="1153"/>
                  </a:cubicBezTo>
                  <a:cubicBezTo>
                    <a:pt x="204" y="1154"/>
                    <a:pt x="203" y="1154"/>
                    <a:pt x="201" y="1154"/>
                  </a:cubicBezTo>
                  <a:cubicBezTo>
                    <a:pt x="198" y="1154"/>
                    <a:pt x="195" y="1154"/>
                    <a:pt x="192" y="1153"/>
                  </a:cubicBezTo>
                  <a:cubicBezTo>
                    <a:pt x="189" y="1151"/>
                    <a:pt x="186" y="1151"/>
                    <a:pt x="182" y="1151"/>
                  </a:cubicBezTo>
                  <a:cubicBezTo>
                    <a:pt x="181" y="1152"/>
                    <a:pt x="180" y="1151"/>
                    <a:pt x="178" y="1152"/>
                  </a:cubicBezTo>
                  <a:cubicBezTo>
                    <a:pt x="176" y="1152"/>
                    <a:pt x="175" y="1153"/>
                    <a:pt x="175" y="1151"/>
                  </a:cubicBezTo>
                  <a:cubicBezTo>
                    <a:pt x="175" y="1149"/>
                    <a:pt x="174" y="1066"/>
                    <a:pt x="175" y="1064"/>
                  </a:cubicBezTo>
                  <a:cubicBezTo>
                    <a:pt x="175" y="1064"/>
                    <a:pt x="178" y="1069"/>
                    <a:pt x="179" y="1069"/>
                  </a:cubicBezTo>
                  <a:cubicBezTo>
                    <a:pt x="179" y="1070"/>
                    <a:pt x="180" y="1070"/>
                    <a:pt x="180" y="1071"/>
                  </a:cubicBezTo>
                  <a:cubicBezTo>
                    <a:pt x="180" y="1067"/>
                    <a:pt x="180" y="1063"/>
                    <a:pt x="180" y="1060"/>
                  </a:cubicBezTo>
                  <a:cubicBezTo>
                    <a:pt x="174" y="1058"/>
                    <a:pt x="164" y="1062"/>
                    <a:pt x="159" y="1058"/>
                  </a:cubicBezTo>
                  <a:cubicBezTo>
                    <a:pt x="153" y="1053"/>
                    <a:pt x="156" y="1048"/>
                    <a:pt x="158" y="1042"/>
                  </a:cubicBezTo>
                  <a:cubicBezTo>
                    <a:pt x="150" y="1039"/>
                    <a:pt x="144" y="1037"/>
                    <a:pt x="143" y="1036"/>
                  </a:cubicBezTo>
                  <a:cubicBezTo>
                    <a:pt x="140" y="1035"/>
                    <a:pt x="99" y="1036"/>
                    <a:pt x="96" y="1036"/>
                  </a:cubicBezTo>
                  <a:cubicBezTo>
                    <a:pt x="97" y="1031"/>
                    <a:pt x="93" y="1035"/>
                    <a:pt x="88" y="1025"/>
                  </a:cubicBezTo>
                  <a:cubicBezTo>
                    <a:pt x="83" y="1016"/>
                    <a:pt x="92" y="995"/>
                    <a:pt x="85" y="985"/>
                  </a:cubicBezTo>
                  <a:cubicBezTo>
                    <a:pt x="80" y="982"/>
                    <a:pt x="70" y="986"/>
                    <a:pt x="64" y="982"/>
                  </a:cubicBezTo>
                  <a:cubicBezTo>
                    <a:pt x="59" y="978"/>
                    <a:pt x="58" y="969"/>
                    <a:pt x="58" y="962"/>
                  </a:cubicBezTo>
                  <a:cubicBezTo>
                    <a:pt x="58" y="958"/>
                    <a:pt x="57" y="952"/>
                    <a:pt x="58" y="948"/>
                  </a:cubicBezTo>
                  <a:cubicBezTo>
                    <a:pt x="59" y="945"/>
                    <a:pt x="64" y="940"/>
                    <a:pt x="66" y="937"/>
                  </a:cubicBezTo>
                  <a:cubicBezTo>
                    <a:pt x="70" y="934"/>
                    <a:pt x="68" y="930"/>
                    <a:pt x="70" y="925"/>
                  </a:cubicBezTo>
                  <a:cubicBezTo>
                    <a:pt x="71" y="921"/>
                    <a:pt x="78" y="920"/>
                    <a:pt x="81" y="917"/>
                  </a:cubicBezTo>
                  <a:cubicBezTo>
                    <a:pt x="83" y="914"/>
                    <a:pt x="79" y="906"/>
                    <a:pt x="81" y="904"/>
                  </a:cubicBezTo>
                  <a:cubicBezTo>
                    <a:pt x="81" y="903"/>
                    <a:pt x="88" y="901"/>
                    <a:pt x="88" y="899"/>
                  </a:cubicBezTo>
                  <a:cubicBezTo>
                    <a:pt x="88" y="889"/>
                    <a:pt x="82" y="892"/>
                    <a:pt x="82" y="884"/>
                  </a:cubicBezTo>
                  <a:cubicBezTo>
                    <a:pt x="82" y="875"/>
                    <a:pt x="87" y="870"/>
                    <a:pt x="93" y="865"/>
                  </a:cubicBezTo>
                  <a:cubicBezTo>
                    <a:pt x="95" y="864"/>
                    <a:pt x="96" y="862"/>
                    <a:pt x="96" y="859"/>
                  </a:cubicBezTo>
                  <a:cubicBezTo>
                    <a:pt x="97" y="857"/>
                    <a:pt x="94" y="855"/>
                    <a:pt x="95" y="853"/>
                  </a:cubicBezTo>
                  <a:cubicBezTo>
                    <a:pt x="97" y="850"/>
                    <a:pt x="95" y="848"/>
                    <a:pt x="97" y="845"/>
                  </a:cubicBezTo>
                  <a:cubicBezTo>
                    <a:pt x="99" y="843"/>
                    <a:pt x="102" y="837"/>
                    <a:pt x="101" y="835"/>
                  </a:cubicBezTo>
                  <a:cubicBezTo>
                    <a:pt x="99" y="834"/>
                    <a:pt x="99" y="834"/>
                    <a:pt x="100" y="831"/>
                  </a:cubicBezTo>
                  <a:cubicBezTo>
                    <a:pt x="100" y="830"/>
                    <a:pt x="98" y="828"/>
                    <a:pt x="98" y="827"/>
                  </a:cubicBezTo>
                  <a:cubicBezTo>
                    <a:pt x="98" y="824"/>
                    <a:pt x="98" y="822"/>
                    <a:pt x="99" y="820"/>
                  </a:cubicBezTo>
                  <a:cubicBezTo>
                    <a:pt x="100" y="819"/>
                    <a:pt x="104" y="820"/>
                    <a:pt x="106" y="820"/>
                  </a:cubicBezTo>
                  <a:cubicBezTo>
                    <a:pt x="106" y="817"/>
                    <a:pt x="104" y="816"/>
                    <a:pt x="102" y="814"/>
                  </a:cubicBezTo>
                  <a:cubicBezTo>
                    <a:pt x="101" y="812"/>
                    <a:pt x="99" y="805"/>
                    <a:pt x="99" y="803"/>
                  </a:cubicBezTo>
                  <a:cubicBezTo>
                    <a:pt x="102" y="797"/>
                    <a:pt x="106" y="802"/>
                    <a:pt x="110" y="798"/>
                  </a:cubicBezTo>
                  <a:cubicBezTo>
                    <a:pt x="113" y="792"/>
                    <a:pt x="102" y="781"/>
                    <a:pt x="94" y="781"/>
                  </a:cubicBezTo>
                  <a:cubicBezTo>
                    <a:pt x="92" y="781"/>
                    <a:pt x="93" y="777"/>
                    <a:pt x="94" y="776"/>
                  </a:cubicBezTo>
                  <a:cubicBezTo>
                    <a:pt x="99" y="773"/>
                    <a:pt x="106" y="777"/>
                    <a:pt x="111" y="776"/>
                  </a:cubicBezTo>
                  <a:cubicBezTo>
                    <a:pt x="115" y="775"/>
                    <a:pt x="111" y="772"/>
                    <a:pt x="114" y="772"/>
                  </a:cubicBezTo>
                  <a:cubicBezTo>
                    <a:pt x="115" y="770"/>
                    <a:pt x="114" y="766"/>
                    <a:pt x="114" y="763"/>
                  </a:cubicBezTo>
                  <a:cubicBezTo>
                    <a:pt x="111" y="763"/>
                    <a:pt x="100" y="765"/>
                    <a:pt x="99" y="762"/>
                  </a:cubicBezTo>
                  <a:cubicBezTo>
                    <a:pt x="98" y="756"/>
                    <a:pt x="100" y="753"/>
                    <a:pt x="101" y="750"/>
                  </a:cubicBezTo>
                  <a:cubicBezTo>
                    <a:pt x="102" y="749"/>
                    <a:pt x="104" y="742"/>
                    <a:pt x="104" y="741"/>
                  </a:cubicBezTo>
                  <a:cubicBezTo>
                    <a:pt x="104" y="738"/>
                    <a:pt x="98" y="735"/>
                    <a:pt x="96" y="732"/>
                  </a:cubicBezTo>
                  <a:cubicBezTo>
                    <a:pt x="95" y="729"/>
                    <a:pt x="98" y="726"/>
                    <a:pt x="100" y="723"/>
                  </a:cubicBezTo>
                  <a:cubicBezTo>
                    <a:pt x="99" y="719"/>
                    <a:pt x="94" y="721"/>
                    <a:pt x="92" y="717"/>
                  </a:cubicBezTo>
                  <a:cubicBezTo>
                    <a:pt x="90" y="715"/>
                    <a:pt x="92" y="706"/>
                    <a:pt x="93" y="701"/>
                  </a:cubicBezTo>
                  <a:cubicBezTo>
                    <a:pt x="93" y="699"/>
                    <a:pt x="90" y="695"/>
                    <a:pt x="91" y="693"/>
                  </a:cubicBezTo>
                  <a:cubicBezTo>
                    <a:pt x="93" y="689"/>
                    <a:pt x="103" y="690"/>
                    <a:pt x="101" y="684"/>
                  </a:cubicBezTo>
                  <a:cubicBezTo>
                    <a:pt x="100" y="681"/>
                    <a:pt x="97" y="677"/>
                    <a:pt x="96" y="674"/>
                  </a:cubicBezTo>
                  <a:cubicBezTo>
                    <a:pt x="97" y="670"/>
                    <a:pt x="96" y="653"/>
                    <a:pt x="96" y="648"/>
                  </a:cubicBezTo>
                  <a:cubicBezTo>
                    <a:pt x="96" y="645"/>
                    <a:pt x="96" y="642"/>
                    <a:pt x="97" y="640"/>
                  </a:cubicBezTo>
                  <a:cubicBezTo>
                    <a:pt x="97" y="637"/>
                    <a:pt x="99" y="636"/>
                    <a:pt x="101" y="635"/>
                  </a:cubicBezTo>
                  <a:cubicBezTo>
                    <a:pt x="103" y="630"/>
                    <a:pt x="101" y="628"/>
                    <a:pt x="99" y="624"/>
                  </a:cubicBezTo>
                  <a:cubicBezTo>
                    <a:pt x="101" y="620"/>
                    <a:pt x="103" y="618"/>
                    <a:pt x="101" y="610"/>
                  </a:cubicBezTo>
                  <a:cubicBezTo>
                    <a:pt x="101" y="607"/>
                    <a:pt x="106" y="611"/>
                    <a:pt x="107" y="608"/>
                  </a:cubicBezTo>
                  <a:cubicBezTo>
                    <a:pt x="107" y="605"/>
                    <a:pt x="106" y="599"/>
                    <a:pt x="107" y="597"/>
                  </a:cubicBezTo>
                  <a:cubicBezTo>
                    <a:pt x="107" y="596"/>
                    <a:pt x="108" y="589"/>
                    <a:pt x="109" y="589"/>
                  </a:cubicBezTo>
                  <a:cubicBezTo>
                    <a:pt x="110" y="587"/>
                    <a:pt x="112" y="587"/>
                    <a:pt x="114" y="586"/>
                  </a:cubicBezTo>
                  <a:cubicBezTo>
                    <a:pt x="117" y="583"/>
                    <a:pt x="119" y="585"/>
                    <a:pt x="121" y="580"/>
                  </a:cubicBezTo>
                  <a:cubicBezTo>
                    <a:pt x="124" y="572"/>
                    <a:pt x="120" y="568"/>
                    <a:pt x="116" y="563"/>
                  </a:cubicBezTo>
                  <a:cubicBezTo>
                    <a:pt x="118" y="560"/>
                    <a:pt x="117" y="559"/>
                    <a:pt x="114" y="556"/>
                  </a:cubicBezTo>
                  <a:cubicBezTo>
                    <a:pt x="114" y="554"/>
                    <a:pt x="114" y="552"/>
                    <a:pt x="114" y="550"/>
                  </a:cubicBezTo>
                  <a:cubicBezTo>
                    <a:pt x="114" y="546"/>
                    <a:pt x="114" y="542"/>
                    <a:pt x="114" y="539"/>
                  </a:cubicBezTo>
                  <a:cubicBezTo>
                    <a:pt x="114" y="534"/>
                    <a:pt x="113" y="527"/>
                    <a:pt x="114" y="523"/>
                  </a:cubicBezTo>
                  <a:cubicBezTo>
                    <a:pt x="116" y="520"/>
                    <a:pt x="116" y="517"/>
                    <a:pt x="118" y="515"/>
                  </a:cubicBezTo>
                  <a:cubicBezTo>
                    <a:pt x="121" y="511"/>
                    <a:pt x="126" y="508"/>
                    <a:pt x="128" y="503"/>
                  </a:cubicBezTo>
                  <a:cubicBezTo>
                    <a:pt x="130" y="503"/>
                    <a:pt x="131" y="503"/>
                    <a:pt x="132" y="502"/>
                  </a:cubicBezTo>
                  <a:cubicBezTo>
                    <a:pt x="132" y="501"/>
                    <a:pt x="132" y="500"/>
                    <a:pt x="132" y="499"/>
                  </a:cubicBezTo>
                  <a:cubicBezTo>
                    <a:pt x="131" y="496"/>
                    <a:pt x="132" y="495"/>
                    <a:pt x="134" y="495"/>
                  </a:cubicBezTo>
                  <a:cubicBezTo>
                    <a:pt x="135" y="494"/>
                    <a:pt x="137" y="490"/>
                    <a:pt x="138" y="490"/>
                  </a:cubicBezTo>
                  <a:cubicBezTo>
                    <a:pt x="139" y="487"/>
                    <a:pt x="133" y="479"/>
                    <a:pt x="133" y="475"/>
                  </a:cubicBezTo>
                  <a:cubicBezTo>
                    <a:pt x="133" y="461"/>
                    <a:pt x="136" y="458"/>
                    <a:pt x="142" y="446"/>
                  </a:cubicBezTo>
                  <a:cubicBezTo>
                    <a:pt x="145" y="434"/>
                    <a:pt x="146" y="432"/>
                    <a:pt x="146" y="421"/>
                  </a:cubicBezTo>
                  <a:cubicBezTo>
                    <a:pt x="146" y="412"/>
                    <a:pt x="135" y="405"/>
                    <a:pt x="140" y="392"/>
                  </a:cubicBezTo>
                  <a:cubicBezTo>
                    <a:pt x="139" y="388"/>
                    <a:pt x="137" y="385"/>
                    <a:pt x="136" y="381"/>
                  </a:cubicBezTo>
                  <a:cubicBezTo>
                    <a:pt x="136" y="380"/>
                    <a:pt x="132" y="380"/>
                    <a:pt x="131" y="379"/>
                  </a:cubicBezTo>
                  <a:cubicBezTo>
                    <a:pt x="129" y="376"/>
                    <a:pt x="130" y="370"/>
                    <a:pt x="129" y="364"/>
                  </a:cubicBezTo>
                  <a:cubicBezTo>
                    <a:pt x="130" y="360"/>
                    <a:pt x="134" y="356"/>
                    <a:pt x="136" y="352"/>
                  </a:cubicBezTo>
                  <a:cubicBezTo>
                    <a:pt x="137" y="347"/>
                    <a:pt x="136" y="346"/>
                    <a:pt x="138" y="339"/>
                  </a:cubicBezTo>
                  <a:cubicBezTo>
                    <a:pt x="141" y="337"/>
                    <a:pt x="145" y="337"/>
                    <a:pt x="146" y="333"/>
                  </a:cubicBezTo>
                  <a:cubicBezTo>
                    <a:pt x="147" y="331"/>
                    <a:pt x="143" y="329"/>
                    <a:pt x="142" y="327"/>
                  </a:cubicBezTo>
                  <a:cubicBezTo>
                    <a:pt x="142" y="323"/>
                    <a:pt x="142" y="314"/>
                    <a:pt x="142" y="307"/>
                  </a:cubicBezTo>
                  <a:cubicBezTo>
                    <a:pt x="143" y="305"/>
                    <a:pt x="147" y="302"/>
                    <a:pt x="148" y="301"/>
                  </a:cubicBezTo>
                  <a:cubicBezTo>
                    <a:pt x="149" y="299"/>
                    <a:pt x="149" y="285"/>
                    <a:pt x="150" y="283"/>
                  </a:cubicBezTo>
                  <a:cubicBezTo>
                    <a:pt x="161" y="275"/>
                    <a:pt x="169" y="252"/>
                    <a:pt x="171" y="250"/>
                  </a:cubicBezTo>
                  <a:cubicBezTo>
                    <a:pt x="176" y="250"/>
                    <a:pt x="181" y="250"/>
                    <a:pt x="182" y="247"/>
                  </a:cubicBezTo>
                  <a:cubicBezTo>
                    <a:pt x="184" y="242"/>
                    <a:pt x="176" y="238"/>
                    <a:pt x="176" y="234"/>
                  </a:cubicBezTo>
                  <a:cubicBezTo>
                    <a:pt x="176" y="233"/>
                    <a:pt x="180" y="225"/>
                    <a:pt x="180" y="224"/>
                  </a:cubicBezTo>
                  <a:cubicBezTo>
                    <a:pt x="180" y="223"/>
                    <a:pt x="180" y="220"/>
                    <a:pt x="180" y="218"/>
                  </a:cubicBezTo>
                  <a:cubicBezTo>
                    <a:pt x="180" y="215"/>
                    <a:pt x="179" y="209"/>
                    <a:pt x="178" y="206"/>
                  </a:cubicBezTo>
                  <a:cubicBezTo>
                    <a:pt x="177" y="204"/>
                    <a:pt x="178" y="199"/>
                    <a:pt x="180" y="196"/>
                  </a:cubicBezTo>
                  <a:cubicBezTo>
                    <a:pt x="182" y="192"/>
                    <a:pt x="178" y="195"/>
                    <a:pt x="178" y="190"/>
                  </a:cubicBezTo>
                  <a:cubicBezTo>
                    <a:pt x="178" y="188"/>
                    <a:pt x="176" y="187"/>
                    <a:pt x="177" y="185"/>
                  </a:cubicBezTo>
                  <a:cubicBezTo>
                    <a:pt x="178" y="182"/>
                    <a:pt x="183" y="178"/>
                    <a:pt x="185" y="176"/>
                  </a:cubicBezTo>
                  <a:cubicBezTo>
                    <a:pt x="187" y="175"/>
                    <a:pt x="188" y="175"/>
                    <a:pt x="190" y="174"/>
                  </a:cubicBezTo>
                  <a:cubicBezTo>
                    <a:pt x="195" y="172"/>
                    <a:pt x="199" y="170"/>
                    <a:pt x="203" y="167"/>
                  </a:cubicBezTo>
                  <a:cubicBezTo>
                    <a:pt x="207" y="165"/>
                    <a:pt x="206" y="167"/>
                    <a:pt x="208" y="163"/>
                  </a:cubicBezTo>
                  <a:cubicBezTo>
                    <a:pt x="208" y="162"/>
                    <a:pt x="207" y="161"/>
                    <a:pt x="207" y="160"/>
                  </a:cubicBezTo>
                  <a:cubicBezTo>
                    <a:pt x="208" y="159"/>
                    <a:pt x="209" y="158"/>
                    <a:pt x="210" y="157"/>
                  </a:cubicBezTo>
                  <a:cubicBezTo>
                    <a:pt x="210" y="152"/>
                    <a:pt x="212" y="149"/>
                    <a:pt x="214" y="145"/>
                  </a:cubicBezTo>
                  <a:cubicBezTo>
                    <a:pt x="213" y="145"/>
                    <a:pt x="211" y="135"/>
                    <a:pt x="211" y="135"/>
                  </a:cubicBezTo>
                  <a:cubicBezTo>
                    <a:pt x="211" y="135"/>
                    <a:pt x="211" y="135"/>
                    <a:pt x="211" y="135"/>
                  </a:cubicBezTo>
                  <a:cubicBezTo>
                    <a:pt x="211" y="135"/>
                    <a:pt x="210" y="135"/>
                    <a:pt x="210" y="136"/>
                  </a:cubicBezTo>
                  <a:cubicBezTo>
                    <a:pt x="208" y="137"/>
                    <a:pt x="197" y="136"/>
                    <a:pt x="193" y="1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D95694D9-1D4F-D632-5DDE-56246147E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0076" y="4419601"/>
              <a:ext cx="200025" cy="369888"/>
            </a:xfrm>
            <a:custGeom>
              <a:avLst/>
              <a:gdLst>
                <a:gd name="T0" fmla="*/ 191 w 193"/>
                <a:gd name="T1" fmla="*/ 122 h 359"/>
                <a:gd name="T2" fmla="*/ 184 w 193"/>
                <a:gd name="T3" fmla="*/ 110 h 359"/>
                <a:gd name="T4" fmla="*/ 174 w 193"/>
                <a:gd name="T5" fmla="*/ 101 h 359"/>
                <a:gd name="T6" fmla="*/ 172 w 193"/>
                <a:gd name="T7" fmla="*/ 79 h 359"/>
                <a:gd name="T8" fmla="*/ 164 w 193"/>
                <a:gd name="T9" fmla="*/ 61 h 359"/>
                <a:gd name="T10" fmla="*/ 142 w 193"/>
                <a:gd name="T11" fmla="*/ 50 h 359"/>
                <a:gd name="T12" fmla="*/ 128 w 193"/>
                <a:gd name="T13" fmla="*/ 53 h 359"/>
                <a:gd name="T14" fmla="*/ 102 w 193"/>
                <a:gd name="T15" fmla="*/ 49 h 359"/>
                <a:gd name="T16" fmla="*/ 95 w 193"/>
                <a:gd name="T17" fmla="*/ 31 h 359"/>
                <a:gd name="T18" fmla="*/ 86 w 193"/>
                <a:gd name="T19" fmla="*/ 23 h 359"/>
                <a:gd name="T20" fmla="*/ 74 w 193"/>
                <a:gd name="T21" fmla="*/ 21 h 359"/>
                <a:gd name="T22" fmla="*/ 65 w 193"/>
                <a:gd name="T23" fmla="*/ 3 h 359"/>
                <a:gd name="T24" fmla="*/ 45 w 193"/>
                <a:gd name="T25" fmla="*/ 2 h 359"/>
                <a:gd name="T26" fmla="*/ 30 w 193"/>
                <a:gd name="T27" fmla="*/ 3 h 359"/>
                <a:gd name="T28" fmla="*/ 12 w 193"/>
                <a:gd name="T29" fmla="*/ 16 h 359"/>
                <a:gd name="T30" fmla="*/ 8 w 193"/>
                <a:gd name="T31" fmla="*/ 37 h 359"/>
                <a:gd name="T32" fmla="*/ 8 w 193"/>
                <a:gd name="T33" fmla="*/ 57 h 359"/>
                <a:gd name="T34" fmla="*/ 16 w 193"/>
                <a:gd name="T35" fmla="*/ 71 h 359"/>
                <a:gd name="T36" fmla="*/ 27 w 193"/>
                <a:gd name="T37" fmla="*/ 89 h 359"/>
                <a:gd name="T38" fmla="*/ 31 w 193"/>
                <a:gd name="T39" fmla="*/ 107 h 359"/>
                <a:gd name="T40" fmla="*/ 28 w 193"/>
                <a:gd name="T41" fmla="*/ 141 h 359"/>
                <a:gd name="T42" fmla="*/ 33 w 193"/>
                <a:gd name="T43" fmla="*/ 148 h 359"/>
                <a:gd name="T44" fmla="*/ 40 w 193"/>
                <a:gd name="T45" fmla="*/ 165 h 359"/>
                <a:gd name="T46" fmla="*/ 46 w 193"/>
                <a:gd name="T47" fmla="*/ 190 h 359"/>
                <a:gd name="T48" fmla="*/ 50 w 193"/>
                <a:gd name="T49" fmla="*/ 202 h 359"/>
                <a:gd name="T50" fmla="*/ 45 w 193"/>
                <a:gd name="T51" fmla="*/ 223 h 359"/>
                <a:gd name="T52" fmla="*/ 36 w 193"/>
                <a:gd name="T53" fmla="*/ 233 h 359"/>
                <a:gd name="T54" fmla="*/ 30 w 193"/>
                <a:gd name="T55" fmla="*/ 249 h 359"/>
                <a:gd name="T56" fmla="*/ 24 w 193"/>
                <a:gd name="T57" fmla="*/ 266 h 359"/>
                <a:gd name="T58" fmla="*/ 23 w 193"/>
                <a:gd name="T59" fmla="*/ 285 h 359"/>
                <a:gd name="T60" fmla="*/ 24 w 193"/>
                <a:gd name="T61" fmla="*/ 303 h 359"/>
                <a:gd name="T62" fmla="*/ 33 w 193"/>
                <a:gd name="T63" fmla="*/ 300 h 359"/>
                <a:gd name="T64" fmla="*/ 40 w 193"/>
                <a:gd name="T65" fmla="*/ 311 h 359"/>
                <a:gd name="T66" fmla="*/ 50 w 193"/>
                <a:gd name="T67" fmla="*/ 321 h 359"/>
                <a:gd name="T68" fmla="*/ 65 w 193"/>
                <a:gd name="T69" fmla="*/ 337 h 359"/>
                <a:gd name="T70" fmla="*/ 78 w 193"/>
                <a:gd name="T71" fmla="*/ 337 h 359"/>
                <a:gd name="T72" fmla="*/ 89 w 193"/>
                <a:gd name="T73" fmla="*/ 352 h 359"/>
                <a:gd name="T74" fmla="*/ 100 w 193"/>
                <a:gd name="T75" fmla="*/ 352 h 359"/>
                <a:gd name="T76" fmla="*/ 111 w 193"/>
                <a:gd name="T77" fmla="*/ 346 h 359"/>
                <a:gd name="T78" fmla="*/ 91 w 193"/>
                <a:gd name="T79" fmla="*/ 327 h 359"/>
                <a:gd name="T80" fmla="*/ 77 w 193"/>
                <a:gd name="T81" fmla="*/ 320 h 359"/>
                <a:gd name="T82" fmla="*/ 72 w 193"/>
                <a:gd name="T83" fmla="*/ 302 h 359"/>
                <a:gd name="T84" fmla="*/ 64 w 193"/>
                <a:gd name="T85" fmla="*/ 282 h 359"/>
                <a:gd name="T86" fmla="*/ 51 w 193"/>
                <a:gd name="T87" fmla="*/ 269 h 359"/>
                <a:gd name="T88" fmla="*/ 44 w 193"/>
                <a:gd name="T89" fmla="*/ 248 h 359"/>
                <a:gd name="T90" fmla="*/ 50 w 193"/>
                <a:gd name="T91" fmla="*/ 233 h 359"/>
                <a:gd name="T92" fmla="*/ 54 w 193"/>
                <a:gd name="T93" fmla="*/ 221 h 359"/>
                <a:gd name="T94" fmla="*/ 59 w 193"/>
                <a:gd name="T95" fmla="*/ 209 h 359"/>
                <a:gd name="T96" fmla="*/ 63 w 193"/>
                <a:gd name="T97" fmla="*/ 200 h 359"/>
                <a:gd name="T98" fmla="*/ 68 w 193"/>
                <a:gd name="T99" fmla="*/ 176 h 359"/>
                <a:gd name="T100" fmla="*/ 84 w 193"/>
                <a:gd name="T101" fmla="*/ 189 h 359"/>
                <a:gd name="T102" fmla="*/ 113 w 193"/>
                <a:gd name="T103" fmla="*/ 196 h 359"/>
                <a:gd name="T104" fmla="*/ 123 w 193"/>
                <a:gd name="T105" fmla="*/ 208 h 359"/>
                <a:gd name="T106" fmla="*/ 122 w 193"/>
                <a:gd name="T107" fmla="*/ 186 h 359"/>
                <a:gd name="T108" fmla="*/ 119 w 193"/>
                <a:gd name="T109" fmla="*/ 170 h 359"/>
                <a:gd name="T110" fmla="*/ 146 w 193"/>
                <a:gd name="T111" fmla="*/ 147 h 359"/>
                <a:gd name="T112" fmla="*/ 176 w 193"/>
                <a:gd name="T113" fmla="*/ 149 h 359"/>
                <a:gd name="T114" fmla="*/ 192 w 193"/>
                <a:gd name="T115" fmla="*/ 141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3" h="359">
                  <a:moveTo>
                    <a:pt x="192" y="129"/>
                  </a:moveTo>
                  <a:cubicBezTo>
                    <a:pt x="192" y="127"/>
                    <a:pt x="192" y="126"/>
                    <a:pt x="192" y="125"/>
                  </a:cubicBezTo>
                  <a:cubicBezTo>
                    <a:pt x="192" y="124"/>
                    <a:pt x="191" y="123"/>
                    <a:pt x="191" y="122"/>
                  </a:cubicBezTo>
                  <a:cubicBezTo>
                    <a:pt x="191" y="120"/>
                    <a:pt x="191" y="119"/>
                    <a:pt x="190" y="117"/>
                  </a:cubicBezTo>
                  <a:cubicBezTo>
                    <a:pt x="189" y="114"/>
                    <a:pt x="188" y="112"/>
                    <a:pt x="185" y="110"/>
                  </a:cubicBezTo>
                  <a:cubicBezTo>
                    <a:pt x="185" y="110"/>
                    <a:pt x="185" y="110"/>
                    <a:pt x="184" y="110"/>
                  </a:cubicBezTo>
                  <a:cubicBezTo>
                    <a:pt x="184" y="110"/>
                    <a:pt x="183" y="110"/>
                    <a:pt x="183" y="109"/>
                  </a:cubicBezTo>
                  <a:cubicBezTo>
                    <a:pt x="182" y="108"/>
                    <a:pt x="181" y="107"/>
                    <a:pt x="180" y="107"/>
                  </a:cubicBezTo>
                  <a:cubicBezTo>
                    <a:pt x="178" y="105"/>
                    <a:pt x="175" y="103"/>
                    <a:pt x="174" y="101"/>
                  </a:cubicBezTo>
                  <a:cubicBezTo>
                    <a:pt x="173" y="99"/>
                    <a:pt x="174" y="97"/>
                    <a:pt x="174" y="95"/>
                  </a:cubicBezTo>
                  <a:cubicBezTo>
                    <a:pt x="174" y="93"/>
                    <a:pt x="173" y="91"/>
                    <a:pt x="173" y="89"/>
                  </a:cubicBezTo>
                  <a:cubicBezTo>
                    <a:pt x="172" y="86"/>
                    <a:pt x="173" y="83"/>
                    <a:pt x="172" y="79"/>
                  </a:cubicBezTo>
                  <a:cubicBezTo>
                    <a:pt x="171" y="77"/>
                    <a:pt x="171" y="76"/>
                    <a:pt x="171" y="73"/>
                  </a:cubicBezTo>
                  <a:cubicBezTo>
                    <a:pt x="170" y="71"/>
                    <a:pt x="169" y="69"/>
                    <a:pt x="168" y="67"/>
                  </a:cubicBezTo>
                  <a:cubicBezTo>
                    <a:pt x="167" y="65"/>
                    <a:pt x="166" y="63"/>
                    <a:pt x="164" y="61"/>
                  </a:cubicBezTo>
                  <a:cubicBezTo>
                    <a:pt x="162" y="59"/>
                    <a:pt x="161" y="58"/>
                    <a:pt x="158" y="56"/>
                  </a:cubicBezTo>
                  <a:cubicBezTo>
                    <a:pt x="156" y="55"/>
                    <a:pt x="154" y="53"/>
                    <a:pt x="152" y="52"/>
                  </a:cubicBezTo>
                  <a:cubicBezTo>
                    <a:pt x="149" y="50"/>
                    <a:pt x="146" y="50"/>
                    <a:pt x="142" y="50"/>
                  </a:cubicBezTo>
                  <a:cubicBezTo>
                    <a:pt x="140" y="50"/>
                    <a:pt x="136" y="49"/>
                    <a:pt x="134" y="51"/>
                  </a:cubicBezTo>
                  <a:cubicBezTo>
                    <a:pt x="132" y="51"/>
                    <a:pt x="132" y="52"/>
                    <a:pt x="131" y="52"/>
                  </a:cubicBezTo>
                  <a:cubicBezTo>
                    <a:pt x="129" y="52"/>
                    <a:pt x="129" y="52"/>
                    <a:pt x="128" y="53"/>
                  </a:cubicBezTo>
                  <a:cubicBezTo>
                    <a:pt x="124" y="55"/>
                    <a:pt x="120" y="57"/>
                    <a:pt x="115" y="56"/>
                  </a:cubicBezTo>
                  <a:cubicBezTo>
                    <a:pt x="113" y="55"/>
                    <a:pt x="112" y="54"/>
                    <a:pt x="110" y="53"/>
                  </a:cubicBezTo>
                  <a:cubicBezTo>
                    <a:pt x="107" y="51"/>
                    <a:pt x="105" y="50"/>
                    <a:pt x="102" y="49"/>
                  </a:cubicBezTo>
                  <a:cubicBezTo>
                    <a:pt x="100" y="48"/>
                    <a:pt x="96" y="46"/>
                    <a:pt x="95" y="44"/>
                  </a:cubicBezTo>
                  <a:cubicBezTo>
                    <a:pt x="94" y="43"/>
                    <a:pt x="95" y="40"/>
                    <a:pt x="95" y="38"/>
                  </a:cubicBezTo>
                  <a:cubicBezTo>
                    <a:pt x="95" y="36"/>
                    <a:pt x="95" y="34"/>
                    <a:pt x="95" y="31"/>
                  </a:cubicBezTo>
                  <a:cubicBezTo>
                    <a:pt x="95" y="29"/>
                    <a:pt x="96" y="22"/>
                    <a:pt x="93" y="21"/>
                  </a:cubicBezTo>
                  <a:cubicBezTo>
                    <a:pt x="92" y="20"/>
                    <a:pt x="88" y="21"/>
                    <a:pt x="87" y="21"/>
                  </a:cubicBezTo>
                  <a:cubicBezTo>
                    <a:pt x="87" y="22"/>
                    <a:pt x="87" y="22"/>
                    <a:pt x="86" y="23"/>
                  </a:cubicBezTo>
                  <a:cubicBezTo>
                    <a:pt x="85" y="23"/>
                    <a:pt x="85" y="22"/>
                    <a:pt x="84" y="21"/>
                  </a:cubicBezTo>
                  <a:cubicBezTo>
                    <a:pt x="83" y="21"/>
                    <a:pt x="82" y="21"/>
                    <a:pt x="80" y="21"/>
                  </a:cubicBezTo>
                  <a:cubicBezTo>
                    <a:pt x="79" y="21"/>
                    <a:pt x="75" y="23"/>
                    <a:pt x="74" y="21"/>
                  </a:cubicBezTo>
                  <a:cubicBezTo>
                    <a:pt x="74" y="20"/>
                    <a:pt x="74" y="16"/>
                    <a:pt x="74" y="15"/>
                  </a:cubicBezTo>
                  <a:cubicBezTo>
                    <a:pt x="73" y="14"/>
                    <a:pt x="75" y="12"/>
                    <a:pt x="75" y="11"/>
                  </a:cubicBezTo>
                  <a:cubicBezTo>
                    <a:pt x="72" y="7"/>
                    <a:pt x="69" y="4"/>
                    <a:pt x="65" y="3"/>
                  </a:cubicBezTo>
                  <a:cubicBezTo>
                    <a:pt x="62" y="3"/>
                    <a:pt x="60" y="4"/>
                    <a:pt x="58" y="3"/>
                  </a:cubicBezTo>
                  <a:cubicBezTo>
                    <a:pt x="57" y="3"/>
                    <a:pt x="56" y="3"/>
                    <a:pt x="55" y="2"/>
                  </a:cubicBezTo>
                  <a:cubicBezTo>
                    <a:pt x="52" y="2"/>
                    <a:pt x="48" y="2"/>
                    <a:pt x="45" y="2"/>
                  </a:cubicBezTo>
                  <a:cubicBezTo>
                    <a:pt x="42" y="2"/>
                    <a:pt x="39" y="2"/>
                    <a:pt x="37" y="1"/>
                  </a:cubicBezTo>
                  <a:cubicBezTo>
                    <a:pt x="35" y="1"/>
                    <a:pt x="34" y="0"/>
                    <a:pt x="33" y="1"/>
                  </a:cubicBezTo>
                  <a:cubicBezTo>
                    <a:pt x="32" y="1"/>
                    <a:pt x="31" y="2"/>
                    <a:pt x="30" y="3"/>
                  </a:cubicBezTo>
                  <a:cubicBezTo>
                    <a:pt x="26" y="5"/>
                    <a:pt x="20" y="6"/>
                    <a:pt x="17" y="10"/>
                  </a:cubicBezTo>
                  <a:cubicBezTo>
                    <a:pt x="16" y="11"/>
                    <a:pt x="16" y="13"/>
                    <a:pt x="14" y="14"/>
                  </a:cubicBezTo>
                  <a:cubicBezTo>
                    <a:pt x="13" y="15"/>
                    <a:pt x="13" y="15"/>
                    <a:pt x="12" y="16"/>
                  </a:cubicBezTo>
                  <a:cubicBezTo>
                    <a:pt x="11" y="18"/>
                    <a:pt x="11" y="20"/>
                    <a:pt x="10" y="22"/>
                  </a:cubicBezTo>
                  <a:cubicBezTo>
                    <a:pt x="10" y="24"/>
                    <a:pt x="8" y="26"/>
                    <a:pt x="8" y="28"/>
                  </a:cubicBezTo>
                  <a:cubicBezTo>
                    <a:pt x="8" y="31"/>
                    <a:pt x="8" y="34"/>
                    <a:pt x="8" y="37"/>
                  </a:cubicBezTo>
                  <a:cubicBezTo>
                    <a:pt x="8" y="41"/>
                    <a:pt x="11" y="45"/>
                    <a:pt x="9" y="48"/>
                  </a:cubicBezTo>
                  <a:cubicBezTo>
                    <a:pt x="7" y="50"/>
                    <a:pt x="0" y="46"/>
                    <a:pt x="2" y="49"/>
                  </a:cubicBezTo>
                  <a:cubicBezTo>
                    <a:pt x="3" y="51"/>
                    <a:pt x="7" y="56"/>
                    <a:pt x="8" y="57"/>
                  </a:cubicBezTo>
                  <a:cubicBezTo>
                    <a:pt x="9" y="58"/>
                    <a:pt x="9" y="60"/>
                    <a:pt x="10" y="61"/>
                  </a:cubicBezTo>
                  <a:cubicBezTo>
                    <a:pt x="11" y="62"/>
                    <a:pt x="11" y="62"/>
                    <a:pt x="12" y="63"/>
                  </a:cubicBezTo>
                  <a:cubicBezTo>
                    <a:pt x="14" y="66"/>
                    <a:pt x="15" y="68"/>
                    <a:pt x="16" y="71"/>
                  </a:cubicBezTo>
                  <a:cubicBezTo>
                    <a:pt x="17" y="73"/>
                    <a:pt x="19" y="74"/>
                    <a:pt x="20" y="75"/>
                  </a:cubicBezTo>
                  <a:cubicBezTo>
                    <a:pt x="21" y="77"/>
                    <a:pt x="23" y="79"/>
                    <a:pt x="24" y="81"/>
                  </a:cubicBezTo>
                  <a:cubicBezTo>
                    <a:pt x="26" y="83"/>
                    <a:pt x="26" y="86"/>
                    <a:pt x="27" y="89"/>
                  </a:cubicBezTo>
                  <a:cubicBezTo>
                    <a:pt x="28" y="91"/>
                    <a:pt x="29" y="93"/>
                    <a:pt x="30" y="94"/>
                  </a:cubicBezTo>
                  <a:cubicBezTo>
                    <a:pt x="31" y="96"/>
                    <a:pt x="33" y="98"/>
                    <a:pt x="34" y="100"/>
                  </a:cubicBezTo>
                  <a:cubicBezTo>
                    <a:pt x="35" y="102"/>
                    <a:pt x="33" y="104"/>
                    <a:pt x="31" y="107"/>
                  </a:cubicBezTo>
                  <a:cubicBezTo>
                    <a:pt x="30" y="109"/>
                    <a:pt x="28" y="111"/>
                    <a:pt x="27" y="113"/>
                  </a:cubicBezTo>
                  <a:cubicBezTo>
                    <a:pt x="23" y="119"/>
                    <a:pt x="21" y="131"/>
                    <a:pt x="25" y="137"/>
                  </a:cubicBezTo>
                  <a:cubicBezTo>
                    <a:pt x="26" y="138"/>
                    <a:pt x="27" y="140"/>
                    <a:pt x="28" y="141"/>
                  </a:cubicBezTo>
                  <a:cubicBezTo>
                    <a:pt x="28" y="141"/>
                    <a:pt x="29" y="142"/>
                    <a:pt x="30" y="143"/>
                  </a:cubicBezTo>
                  <a:cubicBezTo>
                    <a:pt x="30" y="143"/>
                    <a:pt x="30" y="144"/>
                    <a:pt x="30" y="145"/>
                  </a:cubicBezTo>
                  <a:cubicBezTo>
                    <a:pt x="31" y="146"/>
                    <a:pt x="32" y="147"/>
                    <a:pt x="33" y="148"/>
                  </a:cubicBezTo>
                  <a:cubicBezTo>
                    <a:pt x="35" y="152"/>
                    <a:pt x="37" y="156"/>
                    <a:pt x="38" y="159"/>
                  </a:cubicBezTo>
                  <a:cubicBezTo>
                    <a:pt x="38" y="160"/>
                    <a:pt x="38" y="161"/>
                    <a:pt x="39" y="162"/>
                  </a:cubicBezTo>
                  <a:cubicBezTo>
                    <a:pt x="39" y="163"/>
                    <a:pt x="39" y="164"/>
                    <a:pt x="40" y="165"/>
                  </a:cubicBezTo>
                  <a:cubicBezTo>
                    <a:pt x="41" y="167"/>
                    <a:pt x="43" y="169"/>
                    <a:pt x="44" y="171"/>
                  </a:cubicBezTo>
                  <a:cubicBezTo>
                    <a:pt x="46" y="174"/>
                    <a:pt x="44" y="180"/>
                    <a:pt x="44" y="184"/>
                  </a:cubicBezTo>
                  <a:cubicBezTo>
                    <a:pt x="45" y="186"/>
                    <a:pt x="45" y="188"/>
                    <a:pt x="46" y="190"/>
                  </a:cubicBezTo>
                  <a:cubicBezTo>
                    <a:pt x="46" y="192"/>
                    <a:pt x="47" y="194"/>
                    <a:pt x="47" y="196"/>
                  </a:cubicBezTo>
                  <a:cubicBezTo>
                    <a:pt x="48" y="197"/>
                    <a:pt x="49" y="198"/>
                    <a:pt x="49" y="199"/>
                  </a:cubicBezTo>
                  <a:cubicBezTo>
                    <a:pt x="50" y="200"/>
                    <a:pt x="50" y="201"/>
                    <a:pt x="50" y="202"/>
                  </a:cubicBezTo>
                  <a:cubicBezTo>
                    <a:pt x="51" y="205"/>
                    <a:pt x="52" y="207"/>
                    <a:pt x="50" y="210"/>
                  </a:cubicBezTo>
                  <a:cubicBezTo>
                    <a:pt x="49" y="213"/>
                    <a:pt x="48" y="216"/>
                    <a:pt x="47" y="219"/>
                  </a:cubicBezTo>
                  <a:cubicBezTo>
                    <a:pt x="46" y="221"/>
                    <a:pt x="46" y="222"/>
                    <a:pt x="45" y="223"/>
                  </a:cubicBezTo>
                  <a:cubicBezTo>
                    <a:pt x="44" y="225"/>
                    <a:pt x="43" y="226"/>
                    <a:pt x="41" y="227"/>
                  </a:cubicBezTo>
                  <a:cubicBezTo>
                    <a:pt x="41" y="228"/>
                    <a:pt x="40" y="229"/>
                    <a:pt x="39" y="229"/>
                  </a:cubicBezTo>
                  <a:cubicBezTo>
                    <a:pt x="38" y="231"/>
                    <a:pt x="37" y="231"/>
                    <a:pt x="36" y="233"/>
                  </a:cubicBezTo>
                  <a:cubicBezTo>
                    <a:pt x="36" y="234"/>
                    <a:pt x="35" y="234"/>
                    <a:pt x="35" y="235"/>
                  </a:cubicBezTo>
                  <a:cubicBezTo>
                    <a:pt x="34" y="236"/>
                    <a:pt x="34" y="236"/>
                    <a:pt x="34" y="237"/>
                  </a:cubicBezTo>
                  <a:cubicBezTo>
                    <a:pt x="32" y="241"/>
                    <a:pt x="31" y="245"/>
                    <a:pt x="30" y="249"/>
                  </a:cubicBezTo>
                  <a:cubicBezTo>
                    <a:pt x="29" y="249"/>
                    <a:pt x="28" y="250"/>
                    <a:pt x="28" y="251"/>
                  </a:cubicBezTo>
                  <a:cubicBezTo>
                    <a:pt x="28" y="252"/>
                    <a:pt x="26" y="254"/>
                    <a:pt x="25" y="258"/>
                  </a:cubicBezTo>
                  <a:cubicBezTo>
                    <a:pt x="24" y="261"/>
                    <a:pt x="24" y="263"/>
                    <a:pt x="24" y="266"/>
                  </a:cubicBezTo>
                  <a:cubicBezTo>
                    <a:pt x="24" y="268"/>
                    <a:pt x="24" y="270"/>
                    <a:pt x="24" y="272"/>
                  </a:cubicBezTo>
                  <a:cubicBezTo>
                    <a:pt x="24" y="275"/>
                    <a:pt x="23" y="277"/>
                    <a:pt x="23" y="280"/>
                  </a:cubicBezTo>
                  <a:cubicBezTo>
                    <a:pt x="23" y="281"/>
                    <a:pt x="23" y="283"/>
                    <a:pt x="23" y="285"/>
                  </a:cubicBezTo>
                  <a:cubicBezTo>
                    <a:pt x="23" y="287"/>
                    <a:pt x="24" y="288"/>
                    <a:pt x="24" y="290"/>
                  </a:cubicBezTo>
                  <a:cubicBezTo>
                    <a:pt x="24" y="293"/>
                    <a:pt x="23" y="295"/>
                    <a:pt x="24" y="297"/>
                  </a:cubicBezTo>
                  <a:cubicBezTo>
                    <a:pt x="24" y="298"/>
                    <a:pt x="23" y="302"/>
                    <a:pt x="24" y="303"/>
                  </a:cubicBezTo>
                  <a:cubicBezTo>
                    <a:pt x="26" y="303"/>
                    <a:pt x="26" y="299"/>
                    <a:pt x="27" y="298"/>
                  </a:cubicBezTo>
                  <a:cubicBezTo>
                    <a:pt x="28" y="297"/>
                    <a:pt x="29" y="295"/>
                    <a:pt x="30" y="296"/>
                  </a:cubicBezTo>
                  <a:cubicBezTo>
                    <a:pt x="31" y="297"/>
                    <a:pt x="32" y="299"/>
                    <a:pt x="33" y="300"/>
                  </a:cubicBezTo>
                  <a:cubicBezTo>
                    <a:pt x="33" y="300"/>
                    <a:pt x="33" y="300"/>
                    <a:pt x="34" y="300"/>
                  </a:cubicBezTo>
                  <a:cubicBezTo>
                    <a:pt x="35" y="301"/>
                    <a:pt x="35" y="302"/>
                    <a:pt x="36" y="304"/>
                  </a:cubicBezTo>
                  <a:cubicBezTo>
                    <a:pt x="37" y="306"/>
                    <a:pt x="38" y="309"/>
                    <a:pt x="40" y="311"/>
                  </a:cubicBezTo>
                  <a:cubicBezTo>
                    <a:pt x="41" y="312"/>
                    <a:pt x="42" y="312"/>
                    <a:pt x="44" y="312"/>
                  </a:cubicBezTo>
                  <a:cubicBezTo>
                    <a:pt x="46" y="314"/>
                    <a:pt x="46" y="315"/>
                    <a:pt x="46" y="318"/>
                  </a:cubicBezTo>
                  <a:cubicBezTo>
                    <a:pt x="47" y="320"/>
                    <a:pt x="48" y="319"/>
                    <a:pt x="50" y="321"/>
                  </a:cubicBezTo>
                  <a:cubicBezTo>
                    <a:pt x="52" y="322"/>
                    <a:pt x="53" y="325"/>
                    <a:pt x="54" y="328"/>
                  </a:cubicBezTo>
                  <a:cubicBezTo>
                    <a:pt x="55" y="329"/>
                    <a:pt x="56" y="330"/>
                    <a:pt x="56" y="332"/>
                  </a:cubicBezTo>
                  <a:cubicBezTo>
                    <a:pt x="59" y="332"/>
                    <a:pt x="62" y="335"/>
                    <a:pt x="65" y="337"/>
                  </a:cubicBezTo>
                  <a:cubicBezTo>
                    <a:pt x="65" y="336"/>
                    <a:pt x="66" y="336"/>
                    <a:pt x="67" y="335"/>
                  </a:cubicBezTo>
                  <a:cubicBezTo>
                    <a:pt x="69" y="333"/>
                    <a:pt x="68" y="334"/>
                    <a:pt x="71" y="334"/>
                  </a:cubicBezTo>
                  <a:cubicBezTo>
                    <a:pt x="73" y="334"/>
                    <a:pt x="76" y="336"/>
                    <a:pt x="78" y="337"/>
                  </a:cubicBezTo>
                  <a:cubicBezTo>
                    <a:pt x="80" y="338"/>
                    <a:pt x="82" y="339"/>
                    <a:pt x="83" y="340"/>
                  </a:cubicBezTo>
                  <a:cubicBezTo>
                    <a:pt x="85" y="343"/>
                    <a:pt x="88" y="342"/>
                    <a:pt x="89" y="344"/>
                  </a:cubicBezTo>
                  <a:cubicBezTo>
                    <a:pt x="90" y="347"/>
                    <a:pt x="89" y="349"/>
                    <a:pt x="89" y="352"/>
                  </a:cubicBezTo>
                  <a:cubicBezTo>
                    <a:pt x="89" y="353"/>
                    <a:pt x="89" y="358"/>
                    <a:pt x="90" y="358"/>
                  </a:cubicBezTo>
                  <a:cubicBezTo>
                    <a:pt x="92" y="359"/>
                    <a:pt x="94" y="355"/>
                    <a:pt x="94" y="354"/>
                  </a:cubicBezTo>
                  <a:cubicBezTo>
                    <a:pt x="95" y="352"/>
                    <a:pt x="98" y="351"/>
                    <a:pt x="100" y="352"/>
                  </a:cubicBezTo>
                  <a:cubicBezTo>
                    <a:pt x="102" y="352"/>
                    <a:pt x="102" y="355"/>
                    <a:pt x="104" y="354"/>
                  </a:cubicBezTo>
                  <a:cubicBezTo>
                    <a:pt x="107" y="353"/>
                    <a:pt x="107" y="348"/>
                    <a:pt x="111" y="346"/>
                  </a:cubicBezTo>
                  <a:cubicBezTo>
                    <a:pt x="111" y="346"/>
                    <a:pt x="111" y="346"/>
                    <a:pt x="111" y="346"/>
                  </a:cubicBezTo>
                  <a:cubicBezTo>
                    <a:pt x="109" y="341"/>
                    <a:pt x="106" y="339"/>
                    <a:pt x="104" y="335"/>
                  </a:cubicBezTo>
                  <a:cubicBezTo>
                    <a:pt x="102" y="332"/>
                    <a:pt x="101" y="331"/>
                    <a:pt x="98" y="329"/>
                  </a:cubicBezTo>
                  <a:cubicBezTo>
                    <a:pt x="96" y="329"/>
                    <a:pt x="93" y="327"/>
                    <a:pt x="91" y="327"/>
                  </a:cubicBezTo>
                  <a:cubicBezTo>
                    <a:pt x="89" y="327"/>
                    <a:pt x="88" y="329"/>
                    <a:pt x="85" y="328"/>
                  </a:cubicBezTo>
                  <a:cubicBezTo>
                    <a:pt x="83" y="327"/>
                    <a:pt x="83" y="325"/>
                    <a:pt x="82" y="324"/>
                  </a:cubicBezTo>
                  <a:cubicBezTo>
                    <a:pt x="81" y="322"/>
                    <a:pt x="79" y="321"/>
                    <a:pt x="77" y="320"/>
                  </a:cubicBezTo>
                  <a:cubicBezTo>
                    <a:pt x="75" y="320"/>
                    <a:pt x="72" y="317"/>
                    <a:pt x="71" y="315"/>
                  </a:cubicBezTo>
                  <a:cubicBezTo>
                    <a:pt x="70" y="312"/>
                    <a:pt x="71" y="310"/>
                    <a:pt x="71" y="308"/>
                  </a:cubicBezTo>
                  <a:cubicBezTo>
                    <a:pt x="72" y="306"/>
                    <a:pt x="72" y="304"/>
                    <a:pt x="72" y="302"/>
                  </a:cubicBezTo>
                  <a:cubicBezTo>
                    <a:pt x="72" y="298"/>
                    <a:pt x="72" y="293"/>
                    <a:pt x="67" y="293"/>
                  </a:cubicBezTo>
                  <a:cubicBezTo>
                    <a:pt x="63" y="293"/>
                    <a:pt x="64" y="292"/>
                    <a:pt x="64" y="289"/>
                  </a:cubicBezTo>
                  <a:cubicBezTo>
                    <a:pt x="64" y="286"/>
                    <a:pt x="64" y="284"/>
                    <a:pt x="64" y="282"/>
                  </a:cubicBezTo>
                  <a:cubicBezTo>
                    <a:pt x="64" y="279"/>
                    <a:pt x="63" y="277"/>
                    <a:pt x="63" y="275"/>
                  </a:cubicBezTo>
                  <a:cubicBezTo>
                    <a:pt x="62" y="271"/>
                    <a:pt x="61" y="272"/>
                    <a:pt x="58" y="272"/>
                  </a:cubicBezTo>
                  <a:cubicBezTo>
                    <a:pt x="56" y="272"/>
                    <a:pt x="53" y="271"/>
                    <a:pt x="51" y="269"/>
                  </a:cubicBezTo>
                  <a:cubicBezTo>
                    <a:pt x="51" y="268"/>
                    <a:pt x="51" y="267"/>
                    <a:pt x="50" y="266"/>
                  </a:cubicBezTo>
                  <a:cubicBezTo>
                    <a:pt x="49" y="265"/>
                    <a:pt x="48" y="264"/>
                    <a:pt x="47" y="263"/>
                  </a:cubicBezTo>
                  <a:cubicBezTo>
                    <a:pt x="44" y="258"/>
                    <a:pt x="45" y="253"/>
                    <a:pt x="44" y="248"/>
                  </a:cubicBezTo>
                  <a:cubicBezTo>
                    <a:pt x="43" y="245"/>
                    <a:pt x="44" y="246"/>
                    <a:pt x="45" y="244"/>
                  </a:cubicBezTo>
                  <a:cubicBezTo>
                    <a:pt x="47" y="243"/>
                    <a:pt x="47" y="242"/>
                    <a:pt x="48" y="241"/>
                  </a:cubicBezTo>
                  <a:cubicBezTo>
                    <a:pt x="49" y="238"/>
                    <a:pt x="50" y="236"/>
                    <a:pt x="50" y="233"/>
                  </a:cubicBezTo>
                  <a:cubicBezTo>
                    <a:pt x="51" y="231"/>
                    <a:pt x="52" y="230"/>
                    <a:pt x="53" y="228"/>
                  </a:cubicBezTo>
                  <a:cubicBezTo>
                    <a:pt x="53" y="227"/>
                    <a:pt x="54" y="225"/>
                    <a:pt x="54" y="223"/>
                  </a:cubicBezTo>
                  <a:cubicBezTo>
                    <a:pt x="54" y="222"/>
                    <a:pt x="54" y="222"/>
                    <a:pt x="54" y="221"/>
                  </a:cubicBezTo>
                  <a:cubicBezTo>
                    <a:pt x="55" y="220"/>
                    <a:pt x="56" y="219"/>
                    <a:pt x="56" y="218"/>
                  </a:cubicBezTo>
                  <a:cubicBezTo>
                    <a:pt x="56" y="216"/>
                    <a:pt x="56" y="214"/>
                    <a:pt x="57" y="213"/>
                  </a:cubicBezTo>
                  <a:cubicBezTo>
                    <a:pt x="57" y="210"/>
                    <a:pt x="58" y="211"/>
                    <a:pt x="59" y="209"/>
                  </a:cubicBezTo>
                  <a:cubicBezTo>
                    <a:pt x="60" y="208"/>
                    <a:pt x="60" y="206"/>
                    <a:pt x="61" y="205"/>
                  </a:cubicBezTo>
                  <a:cubicBezTo>
                    <a:pt x="61" y="204"/>
                    <a:pt x="61" y="203"/>
                    <a:pt x="62" y="203"/>
                  </a:cubicBezTo>
                  <a:cubicBezTo>
                    <a:pt x="63" y="202"/>
                    <a:pt x="62" y="201"/>
                    <a:pt x="63" y="200"/>
                  </a:cubicBezTo>
                  <a:cubicBezTo>
                    <a:pt x="63" y="198"/>
                    <a:pt x="64" y="197"/>
                    <a:pt x="64" y="195"/>
                  </a:cubicBezTo>
                  <a:cubicBezTo>
                    <a:pt x="64" y="192"/>
                    <a:pt x="62" y="178"/>
                    <a:pt x="65" y="176"/>
                  </a:cubicBezTo>
                  <a:cubicBezTo>
                    <a:pt x="66" y="176"/>
                    <a:pt x="67" y="177"/>
                    <a:pt x="68" y="176"/>
                  </a:cubicBezTo>
                  <a:cubicBezTo>
                    <a:pt x="70" y="176"/>
                    <a:pt x="71" y="175"/>
                    <a:pt x="73" y="175"/>
                  </a:cubicBezTo>
                  <a:cubicBezTo>
                    <a:pt x="77" y="174"/>
                    <a:pt x="80" y="175"/>
                    <a:pt x="81" y="179"/>
                  </a:cubicBezTo>
                  <a:cubicBezTo>
                    <a:pt x="82" y="183"/>
                    <a:pt x="80" y="186"/>
                    <a:pt x="84" y="189"/>
                  </a:cubicBezTo>
                  <a:cubicBezTo>
                    <a:pt x="85" y="190"/>
                    <a:pt x="87" y="190"/>
                    <a:pt x="89" y="190"/>
                  </a:cubicBezTo>
                  <a:cubicBezTo>
                    <a:pt x="91" y="191"/>
                    <a:pt x="91" y="192"/>
                    <a:pt x="94" y="192"/>
                  </a:cubicBezTo>
                  <a:cubicBezTo>
                    <a:pt x="101" y="192"/>
                    <a:pt x="109" y="190"/>
                    <a:pt x="113" y="196"/>
                  </a:cubicBezTo>
                  <a:cubicBezTo>
                    <a:pt x="115" y="199"/>
                    <a:pt x="117" y="201"/>
                    <a:pt x="119" y="203"/>
                  </a:cubicBezTo>
                  <a:cubicBezTo>
                    <a:pt x="121" y="204"/>
                    <a:pt x="122" y="206"/>
                    <a:pt x="123" y="208"/>
                  </a:cubicBezTo>
                  <a:cubicBezTo>
                    <a:pt x="123" y="208"/>
                    <a:pt x="123" y="208"/>
                    <a:pt x="123" y="208"/>
                  </a:cubicBezTo>
                  <a:cubicBezTo>
                    <a:pt x="124" y="207"/>
                    <a:pt x="127" y="206"/>
                    <a:pt x="127" y="205"/>
                  </a:cubicBezTo>
                  <a:cubicBezTo>
                    <a:pt x="127" y="202"/>
                    <a:pt x="127" y="201"/>
                    <a:pt x="126" y="199"/>
                  </a:cubicBezTo>
                  <a:cubicBezTo>
                    <a:pt x="125" y="194"/>
                    <a:pt x="123" y="190"/>
                    <a:pt x="122" y="186"/>
                  </a:cubicBezTo>
                  <a:cubicBezTo>
                    <a:pt x="122" y="184"/>
                    <a:pt x="121" y="182"/>
                    <a:pt x="120" y="180"/>
                  </a:cubicBezTo>
                  <a:cubicBezTo>
                    <a:pt x="119" y="179"/>
                    <a:pt x="119" y="177"/>
                    <a:pt x="118" y="175"/>
                  </a:cubicBezTo>
                  <a:cubicBezTo>
                    <a:pt x="118" y="173"/>
                    <a:pt x="119" y="171"/>
                    <a:pt x="119" y="170"/>
                  </a:cubicBezTo>
                  <a:cubicBezTo>
                    <a:pt x="120" y="167"/>
                    <a:pt x="121" y="163"/>
                    <a:pt x="123" y="161"/>
                  </a:cubicBezTo>
                  <a:cubicBezTo>
                    <a:pt x="126" y="157"/>
                    <a:pt x="130" y="156"/>
                    <a:pt x="134" y="153"/>
                  </a:cubicBezTo>
                  <a:cubicBezTo>
                    <a:pt x="138" y="151"/>
                    <a:pt x="142" y="148"/>
                    <a:pt x="146" y="147"/>
                  </a:cubicBezTo>
                  <a:cubicBezTo>
                    <a:pt x="151" y="147"/>
                    <a:pt x="156" y="147"/>
                    <a:pt x="161" y="147"/>
                  </a:cubicBezTo>
                  <a:cubicBezTo>
                    <a:pt x="163" y="147"/>
                    <a:pt x="166" y="148"/>
                    <a:pt x="168" y="149"/>
                  </a:cubicBezTo>
                  <a:cubicBezTo>
                    <a:pt x="171" y="149"/>
                    <a:pt x="173" y="149"/>
                    <a:pt x="176" y="149"/>
                  </a:cubicBezTo>
                  <a:cubicBezTo>
                    <a:pt x="178" y="149"/>
                    <a:pt x="180" y="150"/>
                    <a:pt x="182" y="149"/>
                  </a:cubicBezTo>
                  <a:cubicBezTo>
                    <a:pt x="185" y="149"/>
                    <a:pt x="187" y="148"/>
                    <a:pt x="189" y="147"/>
                  </a:cubicBezTo>
                  <a:cubicBezTo>
                    <a:pt x="192" y="145"/>
                    <a:pt x="192" y="144"/>
                    <a:pt x="192" y="141"/>
                  </a:cubicBezTo>
                  <a:cubicBezTo>
                    <a:pt x="193" y="139"/>
                    <a:pt x="193" y="137"/>
                    <a:pt x="193" y="135"/>
                  </a:cubicBezTo>
                  <a:cubicBezTo>
                    <a:pt x="193" y="133"/>
                    <a:pt x="192" y="131"/>
                    <a:pt x="192" y="12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00DD966D-F35F-2D6D-DDCD-D45D7D712D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313" y="4565651"/>
              <a:ext cx="123825" cy="112713"/>
            </a:xfrm>
            <a:custGeom>
              <a:avLst/>
              <a:gdLst>
                <a:gd name="T0" fmla="*/ 119 w 120"/>
                <a:gd name="T1" fmla="*/ 17 h 109"/>
                <a:gd name="T2" fmla="*/ 118 w 120"/>
                <a:gd name="T3" fmla="*/ 10 h 109"/>
                <a:gd name="T4" fmla="*/ 117 w 120"/>
                <a:gd name="T5" fmla="*/ 4 h 109"/>
                <a:gd name="T6" fmla="*/ 111 w 120"/>
                <a:gd name="T7" fmla="*/ 5 h 109"/>
                <a:gd name="T8" fmla="*/ 102 w 120"/>
                <a:gd name="T9" fmla="*/ 4 h 109"/>
                <a:gd name="T10" fmla="*/ 95 w 120"/>
                <a:gd name="T11" fmla="*/ 3 h 109"/>
                <a:gd name="T12" fmla="*/ 90 w 120"/>
                <a:gd name="T13" fmla="*/ 8 h 109"/>
                <a:gd name="T14" fmla="*/ 88 w 120"/>
                <a:gd name="T15" fmla="*/ 14 h 109"/>
                <a:gd name="T16" fmla="*/ 84 w 120"/>
                <a:gd name="T17" fmla="*/ 19 h 109"/>
                <a:gd name="T18" fmla="*/ 75 w 120"/>
                <a:gd name="T19" fmla="*/ 17 h 109"/>
                <a:gd name="T20" fmla="*/ 69 w 120"/>
                <a:gd name="T21" fmla="*/ 11 h 109"/>
                <a:gd name="T22" fmla="*/ 66 w 120"/>
                <a:gd name="T23" fmla="*/ 7 h 109"/>
                <a:gd name="T24" fmla="*/ 64 w 120"/>
                <a:gd name="T25" fmla="*/ 7 h 109"/>
                <a:gd name="T26" fmla="*/ 58 w 120"/>
                <a:gd name="T27" fmla="*/ 7 h 109"/>
                <a:gd name="T28" fmla="*/ 50 w 120"/>
                <a:gd name="T29" fmla="*/ 7 h 109"/>
                <a:gd name="T30" fmla="*/ 43 w 120"/>
                <a:gd name="T31" fmla="*/ 5 h 109"/>
                <a:gd name="T32" fmla="*/ 28 w 120"/>
                <a:gd name="T33" fmla="*/ 5 h 109"/>
                <a:gd name="T34" fmla="*/ 16 w 120"/>
                <a:gd name="T35" fmla="*/ 11 h 109"/>
                <a:gd name="T36" fmla="*/ 5 w 120"/>
                <a:gd name="T37" fmla="*/ 19 h 109"/>
                <a:gd name="T38" fmla="*/ 1 w 120"/>
                <a:gd name="T39" fmla="*/ 28 h 109"/>
                <a:gd name="T40" fmla="*/ 0 w 120"/>
                <a:gd name="T41" fmla="*/ 33 h 109"/>
                <a:gd name="T42" fmla="*/ 2 w 120"/>
                <a:gd name="T43" fmla="*/ 38 h 109"/>
                <a:gd name="T44" fmla="*/ 4 w 120"/>
                <a:gd name="T45" fmla="*/ 44 h 109"/>
                <a:gd name="T46" fmla="*/ 8 w 120"/>
                <a:gd name="T47" fmla="*/ 57 h 109"/>
                <a:gd name="T48" fmla="*/ 9 w 120"/>
                <a:gd name="T49" fmla="*/ 63 h 109"/>
                <a:gd name="T50" fmla="*/ 6 w 120"/>
                <a:gd name="T51" fmla="*/ 65 h 109"/>
                <a:gd name="T52" fmla="*/ 7 w 120"/>
                <a:gd name="T53" fmla="*/ 68 h 109"/>
                <a:gd name="T54" fmla="*/ 12 w 120"/>
                <a:gd name="T55" fmla="*/ 71 h 109"/>
                <a:gd name="T56" fmla="*/ 17 w 120"/>
                <a:gd name="T57" fmla="*/ 75 h 109"/>
                <a:gd name="T58" fmla="*/ 21 w 120"/>
                <a:gd name="T59" fmla="*/ 83 h 109"/>
                <a:gd name="T60" fmla="*/ 24 w 120"/>
                <a:gd name="T61" fmla="*/ 88 h 109"/>
                <a:gd name="T62" fmla="*/ 29 w 120"/>
                <a:gd name="T63" fmla="*/ 90 h 109"/>
                <a:gd name="T64" fmla="*/ 32 w 120"/>
                <a:gd name="T65" fmla="*/ 102 h 109"/>
                <a:gd name="T66" fmla="*/ 38 w 120"/>
                <a:gd name="T67" fmla="*/ 109 h 109"/>
                <a:gd name="T68" fmla="*/ 41 w 120"/>
                <a:gd name="T69" fmla="*/ 103 h 109"/>
                <a:gd name="T70" fmla="*/ 48 w 120"/>
                <a:gd name="T71" fmla="*/ 104 h 109"/>
                <a:gd name="T72" fmla="*/ 60 w 120"/>
                <a:gd name="T73" fmla="*/ 97 h 109"/>
                <a:gd name="T74" fmla="*/ 64 w 120"/>
                <a:gd name="T75" fmla="*/ 91 h 109"/>
                <a:gd name="T76" fmla="*/ 69 w 120"/>
                <a:gd name="T77" fmla="*/ 91 h 109"/>
                <a:gd name="T78" fmla="*/ 86 w 120"/>
                <a:gd name="T79" fmla="*/ 88 h 109"/>
                <a:gd name="T80" fmla="*/ 84 w 120"/>
                <a:gd name="T81" fmla="*/ 78 h 109"/>
                <a:gd name="T82" fmla="*/ 89 w 120"/>
                <a:gd name="T83" fmla="*/ 75 h 109"/>
                <a:gd name="T84" fmla="*/ 93 w 120"/>
                <a:gd name="T85" fmla="*/ 71 h 109"/>
                <a:gd name="T86" fmla="*/ 98 w 120"/>
                <a:gd name="T87" fmla="*/ 65 h 109"/>
                <a:gd name="T88" fmla="*/ 109 w 120"/>
                <a:gd name="T89" fmla="*/ 59 h 109"/>
                <a:gd name="T90" fmla="*/ 118 w 120"/>
                <a:gd name="T91" fmla="*/ 47 h 109"/>
                <a:gd name="T92" fmla="*/ 119 w 120"/>
                <a:gd name="T93" fmla="*/ 1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0" h="109">
                  <a:moveTo>
                    <a:pt x="119" y="17"/>
                  </a:moveTo>
                  <a:cubicBezTo>
                    <a:pt x="119" y="15"/>
                    <a:pt x="118" y="13"/>
                    <a:pt x="118" y="10"/>
                  </a:cubicBezTo>
                  <a:cubicBezTo>
                    <a:pt x="118" y="9"/>
                    <a:pt x="118" y="5"/>
                    <a:pt x="117" y="4"/>
                  </a:cubicBezTo>
                  <a:cubicBezTo>
                    <a:pt x="115" y="2"/>
                    <a:pt x="113" y="4"/>
                    <a:pt x="111" y="5"/>
                  </a:cubicBezTo>
                  <a:cubicBezTo>
                    <a:pt x="108" y="7"/>
                    <a:pt x="106" y="6"/>
                    <a:pt x="102" y="4"/>
                  </a:cubicBezTo>
                  <a:cubicBezTo>
                    <a:pt x="99" y="2"/>
                    <a:pt x="98" y="0"/>
                    <a:pt x="95" y="3"/>
                  </a:cubicBezTo>
                  <a:cubicBezTo>
                    <a:pt x="93" y="5"/>
                    <a:pt x="92" y="6"/>
                    <a:pt x="90" y="8"/>
                  </a:cubicBezTo>
                  <a:cubicBezTo>
                    <a:pt x="88" y="10"/>
                    <a:pt x="88" y="11"/>
                    <a:pt x="88" y="14"/>
                  </a:cubicBezTo>
                  <a:cubicBezTo>
                    <a:pt x="88" y="17"/>
                    <a:pt x="87" y="18"/>
                    <a:pt x="84" y="19"/>
                  </a:cubicBezTo>
                  <a:cubicBezTo>
                    <a:pt x="81" y="19"/>
                    <a:pt x="78" y="18"/>
                    <a:pt x="75" y="17"/>
                  </a:cubicBezTo>
                  <a:cubicBezTo>
                    <a:pt x="71" y="16"/>
                    <a:pt x="71" y="14"/>
                    <a:pt x="69" y="11"/>
                  </a:cubicBezTo>
                  <a:cubicBezTo>
                    <a:pt x="68" y="10"/>
                    <a:pt x="67" y="8"/>
                    <a:pt x="66" y="7"/>
                  </a:cubicBezTo>
                  <a:cubicBezTo>
                    <a:pt x="65" y="7"/>
                    <a:pt x="65" y="7"/>
                    <a:pt x="64" y="7"/>
                  </a:cubicBezTo>
                  <a:cubicBezTo>
                    <a:pt x="62" y="8"/>
                    <a:pt x="60" y="7"/>
                    <a:pt x="58" y="7"/>
                  </a:cubicBezTo>
                  <a:cubicBezTo>
                    <a:pt x="55" y="7"/>
                    <a:pt x="53" y="7"/>
                    <a:pt x="50" y="7"/>
                  </a:cubicBezTo>
                  <a:cubicBezTo>
                    <a:pt x="48" y="6"/>
                    <a:pt x="45" y="5"/>
                    <a:pt x="43" y="5"/>
                  </a:cubicBezTo>
                  <a:cubicBezTo>
                    <a:pt x="38" y="5"/>
                    <a:pt x="33" y="5"/>
                    <a:pt x="28" y="5"/>
                  </a:cubicBezTo>
                  <a:cubicBezTo>
                    <a:pt x="24" y="6"/>
                    <a:pt x="20" y="9"/>
                    <a:pt x="16" y="11"/>
                  </a:cubicBezTo>
                  <a:cubicBezTo>
                    <a:pt x="12" y="14"/>
                    <a:pt x="8" y="15"/>
                    <a:pt x="5" y="19"/>
                  </a:cubicBezTo>
                  <a:cubicBezTo>
                    <a:pt x="3" y="21"/>
                    <a:pt x="2" y="25"/>
                    <a:pt x="1" y="28"/>
                  </a:cubicBezTo>
                  <a:cubicBezTo>
                    <a:pt x="1" y="29"/>
                    <a:pt x="0" y="31"/>
                    <a:pt x="0" y="33"/>
                  </a:cubicBezTo>
                  <a:cubicBezTo>
                    <a:pt x="1" y="35"/>
                    <a:pt x="1" y="37"/>
                    <a:pt x="2" y="38"/>
                  </a:cubicBezTo>
                  <a:cubicBezTo>
                    <a:pt x="3" y="40"/>
                    <a:pt x="4" y="42"/>
                    <a:pt x="4" y="44"/>
                  </a:cubicBezTo>
                  <a:cubicBezTo>
                    <a:pt x="5" y="48"/>
                    <a:pt x="7" y="52"/>
                    <a:pt x="8" y="57"/>
                  </a:cubicBezTo>
                  <a:cubicBezTo>
                    <a:pt x="9" y="59"/>
                    <a:pt x="9" y="60"/>
                    <a:pt x="9" y="63"/>
                  </a:cubicBezTo>
                  <a:cubicBezTo>
                    <a:pt x="9" y="64"/>
                    <a:pt x="7" y="64"/>
                    <a:pt x="6" y="65"/>
                  </a:cubicBezTo>
                  <a:cubicBezTo>
                    <a:pt x="6" y="66"/>
                    <a:pt x="7" y="67"/>
                    <a:pt x="7" y="68"/>
                  </a:cubicBezTo>
                  <a:cubicBezTo>
                    <a:pt x="9" y="70"/>
                    <a:pt x="10" y="70"/>
                    <a:pt x="12" y="71"/>
                  </a:cubicBezTo>
                  <a:cubicBezTo>
                    <a:pt x="14" y="73"/>
                    <a:pt x="15" y="74"/>
                    <a:pt x="17" y="75"/>
                  </a:cubicBezTo>
                  <a:cubicBezTo>
                    <a:pt x="19" y="82"/>
                    <a:pt x="20" y="79"/>
                    <a:pt x="21" y="83"/>
                  </a:cubicBezTo>
                  <a:cubicBezTo>
                    <a:pt x="22" y="85"/>
                    <a:pt x="22" y="86"/>
                    <a:pt x="24" y="88"/>
                  </a:cubicBezTo>
                  <a:cubicBezTo>
                    <a:pt x="25" y="89"/>
                    <a:pt x="28" y="88"/>
                    <a:pt x="29" y="90"/>
                  </a:cubicBezTo>
                  <a:cubicBezTo>
                    <a:pt x="28" y="101"/>
                    <a:pt x="32" y="99"/>
                    <a:pt x="32" y="102"/>
                  </a:cubicBezTo>
                  <a:cubicBezTo>
                    <a:pt x="32" y="107"/>
                    <a:pt x="33" y="107"/>
                    <a:pt x="38" y="109"/>
                  </a:cubicBezTo>
                  <a:cubicBezTo>
                    <a:pt x="40" y="107"/>
                    <a:pt x="39" y="104"/>
                    <a:pt x="41" y="103"/>
                  </a:cubicBezTo>
                  <a:cubicBezTo>
                    <a:pt x="44" y="102"/>
                    <a:pt x="46" y="104"/>
                    <a:pt x="48" y="104"/>
                  </a:cubicBezTo>
                  <a:cubicBezTo>
                    <a:pt x="54" y="105"/>
                    <a:pt x="56" y="100"/>
                    <a:pt x="60" y="97"/>
                  </a:cubicBezTo>
                  <a:cubicBezTo>
                    <a:pt x="60" y="95"/>
                    <a:pt x="63" y="92"/>
                    <a:pt x="64" y="91"/>
                  </a:cubicBezTo>
                  <a:cubicBezTo>
                    <a:pt x="65" y="90"/>
                    <a:pt x="68" y="91"/>
                    <a:pt x="69" y="91"/>
                  </a:cubicBezTo>
                  <a:cubicBezTo>
                    <a:pt x="75" y="91"/>
                    <a:pt x="84" y="95"/>
                    <a:pt x="86" y="88"/>
                  </a:cubicBezTo>
                  <a:cubicBezTo>
                    <a:pt x="87" y="86"/>
                    <a:pt x="83" y="80"/>
                    <a:pt x="84" y="78"/>
                  </a:cubicBezTo>
                  <a:cubicBezTo>
                    <a:pt x="85" y="76"/>
                    <a:pt x="87" y="76"/>
                    <a:pt x="89" y="75"/>
                  </a:cubicBezTo>
                  <a:cubicBezTo>
                    <a:pt x="92" y="74"/>
                    <a:pt x="91" y="74"/>
                    <a:pt x="93" y="71"/>
                  </a:cubicBezTo>
                  <a:cubicBezTo>
                    <a:pt x="94" y="69"/>
                    <a:pt x="95" y="66"/>
                    <a:pt x="98" y="65"/>
                  </a:cubicBezTo>
                  <a:cubicBezTo>
                    <a:pt x="101" y="63"/>
                    <a:pt x="106" y="62"/>
                    <a:pt x="109" y="59"/>
                  </a:cubicBezTo>
                  <a:cubicBezTo>
                    <a:pt x="113" y="56"/>
                    <a:pt x="117" y="52"/>
                    <a:pt x="118" y="47"/>
                  </a:cubicBezTo>
                  <a:cubicBezTo>
                    <a:pt x="120" y="38"/>
                    <a:pt x="120" y="26"/>
                    <a:pt x="119" y="1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C9854F45-8173-FECD-2BF3-4A0B590DA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5163" y="4365626"/>
              <a:ext cx="182563" cy="219075"/>
            </a:xfrm>
            <a:custGeom>
              <a:avLst/>
              <a:gdLst>
                <a:gd name="T0" fmla="*/ 176 w 176"/>
                <a:gd name="T1" fmla="*/ 183 h 213"/>
                <a:gd name="T2" fmla="*/ 173 w 176"/>
                <a:gd name="T3" fmla="*/ 174 h 213"/>
                <a:gd name="T4" fmla="*/ 171 w 176"/>
                <a:gd name="T5" fmla="*/ 165 h 213"/>
                <a:gd name="T6" fmla="*/ 169 w 176"/>
                <a:gd name="T7" fmla="*/ 160 h 213"/>
                <a:gd name="T8" fmla="*/ 163 w 176"/>
                <a:gd name="T9" fmla="*/ 155 h 213"/>
                <a:gd name="T10" fmla="*/ 154 w 176"/>
                <a:gd name="T11" fmla="*/ 147 h 213"/>
                <a:gd name="T12" fmla="*/ 154 w 176"/>
                <a:gd name="T13" fmla="*/ 141 h 213"/>
                <a:gd name="T14" fmla="*/ 140 w 176"/>
                <a:gd name="T15" fmla="*/ 128 h 213"/>
                <a:gd name="T16" fmla="*/ 128 w 176"/>
                <a:gd name="T17" fmla="*/ 113 h 213"/>
                <a:gd name="T18" fmla="*/ 121 w 176"/>
                <a:gd name="T19" fmla="*/ 104 h 213"/>
                <a:gd name="T20" fmla="*/ 120 w 176"/>
                <a:gd name="T21" fmla="*/ 97 h 213"/>
                <a:gd name="T22" fmla="*/ 107 w 176"/>
                <a:gd name="T23" fmla="*/ 91 h 213"/>
                <a:gd name="T24" fmla="*/ 102 w 176"/>
                <a:gd name="T25" fmla="*/ 89 h 213"/>
                <a:gd name="T26" fmla="*/ 92 w 176"/>
                <a:gd name="T27" fmla="*/ 79 h 213"/>
                <a:gd name="T28" fmla="*/ 93 w 176"/>
                <a:gd name="T29" fmla="*/ 75 h 213"/>
                <a:gd name="T30" fmla="*/ 103 w 176"/>
                <a:gd name="T31" fmla="*/ 75 h 213"/>
                <a:gd name="T32" fmla="*/ 109 w 176"/>
                <a:gd name="T33" fmla="*/ 71 h 213"/>
                <a:gd name="T34" fmla="*/ 113 w 176"/>
                <a:gd name="T35" fmla="*/ 64 h 213"/>
                <a:gd name="T36" fmla="*/ 102 w 176"/>
                <a:gd name="T37" fmla="*/ 50 h 213"/>
                <a:gd name="T38" fmla="*/ 95 w 176"/>
                <a:gd name="T39" fmla="*/ 43 h 213"/>
                <a:gd name="T40" fmla="*/ 91 w 176"/>
                <a:gd name="T41" fmla="*/ 45 h 213"/>
                <a:gd name="T42" fmla="*/ 79 w 176"/>
                <a:gd name="T43" fmla="*/ 46 h 213"/>
                <a:gd name="T44" fmla="*/ 72 w 176"/>
                <a:gd name="T45" fmla="*/ 42 h 213"/>
                <a:gd name="T46" fmla="*/ 68 w 176"/>
                <a:gd name="T47" fmla="*/ 36 h 213"/>
                <a:gd name="T48" fmla="*/ 67 w 176"/>
                <a:gd name="T49" fmla="*/ 27 h 213"/>
                <a:gd name="T50" fmla="*/ 63 w 176"/>
                <a:gd name="T51" fmla="*/ 18 h 213"/>
                <a:gd name="T52" fmla="*/ 57 w 176"/>
                <a:gd name="T53" fmla="*/ 15 h 213"/>
                <a:gd name="T54" fmla="*/ 54 w 176"/>
                <a:gd name="T55" fmla="*/ 11 h 213"/>
                <a:gd name="T56" fmla="*/ 50 w 176"/>
                <a:gd name="T57" fmla="*/ 1 h 213"/>
                <a:gd name="T58" fmla="*/ 38 w 176"/>
                <a:gd name="T59" fmla="*/ 2 h 213"/>
                <a:gd name="T60" fmla="*/ 36 w 176"/>
                <a:gd name="T61" fmla="*/ 22 h 213"/>
                <a:gd name="T62" fmla="*/ 36 w 176"/>
                <a:gd name="T63" fmla="*/ 33 h 213"/>
                <a:gd name="T64" fmla="*/ 24 w 176"/>
                <a:gd name="T65" fmla="*/ 30 h 213"/>
                <a:gd name="T66" fmla="*/ 19 w 176"/>
                <a:gd name="T67" fmla="*/ 35 h 213"/>
                <a:gd name="T68" fmla="*/ 7 w 176"/>
                <a:gd name="T69" fmla="*/ 44 h 213"/>
                <a:gd name="T70" fmla="*/ 4 w 176"/>
                <a:gd name="T71" fmla="*/ 50 h 213"/>
                <a:gd name="T72" fmla="*/ 0 w 176"/>
                <a:gd name="T73" fmla="*/ 54 h 213"/>
                <a:gd name="T74" fmla="*/ 1 w 176"/>
                <a:gd name="T75" fmla="*/ 55 h 213"/>
                <a:gd name="T76" fmla="*/ 10 w 176"/>
                <a:gd name="T77" fmla="*/ 67 h 213"/>
                <a:gd name="T78" fmla="*/ 16 w 176"/>
                <a:gd name="T79" fmla="*/ 73 h 213"/>
                <a:gd name="T80" fmla="*/ 22 w 176"/>
                <a:gd name="T81" fmla="*/ 75 h 213"/>
                <a:gd name="T82" fmla="*/ 29 w 176"/>
                <a:gd name="T83" fmla="*/ 73 h 213"/>
                <a:gd name="T84" fmla="*/ 31 w 176"/>
                <a:gd name="T85" fmla="*/ 90 h 213"/>
                <a:gd name="T86" fmla="*/ 38 w 176"/>
                <a:gd name="T87" fmla="*/ 101 h 213"/>
                <a:gd name="T88" fmla="*/ 51 w 176"/>
                <a:gd name="T89" fmla="*/ 108 h 213"/>
                <a:gd name="T90" fmla="*/ 67 w 176"/>
                <a:gd name="T91" fmla="*/ 104 h 213"/>
                <a:gd name="T92" fmla="*/ 78 w 176"/>
                <a:gd name="T93" fmla="*/ 102 h 213"/>
                <a:gd name="T94" fmla="*/ 94 w 176"/>
                <a:gd name="T95" fmla="*/ 108 h 213"/>
                <a:gd name="T96" fmla="*/ 104 w 176"/>
                <a:gd name="T97" fmla="*/ 119 h 213"/>
                <a:gd name="T98" fmla="*/ 108 w 176"/>
                <a:gd name="T99" fmla="*/ 131 h 213"/>
                <a:gd name="T100" fmla="*/ 110 w 176"/>
                <a:gd name="T101" fmla="*/ 147 h 213"/>
                <a:gd name="T102" fmla="*/ 116 w 176"/>
                <a:gd name="T103" fmla="*/ 159 h 213"/>
                <a:gd name="T104" fmla="*/ 120 w 176"/>
                <a:gd name="T105" fmla="*/ 162 h 213"/>
                <a:gd name="T106" fmla="*/ 126 w 176"/>
                <a:gd name="T107" fmla="*/ 169 h 213"/>
                <a:gd name="T108" fmla="*/ 128 w 176"/>
                <a:gd name="T109" fmla="*/ 177 h 213"/>
                <a:gd name="T110" fmla="*/ 129 w 176"/>
                <a:gd name="T111" fmla="*/ 187 h 213"/>
                <a:gd name="T112" fmla="*/ 125 w 176"/>
                <a:gd name="T113" fmla="*/ 199 h 213"/>
                <a:gd name="T114" fmla="*/ 123 w 176"/>
                <a:gd name="T115" fmla="*/ 205 h 213"/>
                <a:gd name="T116" fmla="*/ 138 w 176"/>
                <a:gd name="T117" fmla="*/ 213 h 213"/>
                <a:gd name="T118" fmla="*/ 144 w 176"/>
                <a:gd name="T119" fmla="*/ 202 h 213"/>
                <a:gd name="T120" fmla="*/ 156 w 176"/>
                <a:gd name="T121" fmla="*/ 198 h 213"/>
                <a:gd name="T122" fmla="*/ 171 w 176"/>
                <a:gd name="T123" fmla="*/ 198 h 213"/>
                <a:gd name="T124" fmla="*/ 176 w 176"/>
                <a:gd name="T125" fmla="*/ 18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6" h="213">
                  <a:moveTo>
                    <a:pt x="176" y="189"/>
                  </a:moveTo>
                  <a:cubicBezTo>
                    <a:pt x="176" y="187"/>
                    <a:pt x="176" y="185"/>
                    <a:pt x="176" y="183"/>
                  </a:cubicBezTo>
                  <a:cubicBezTo>
                    <a:pt x="176" y="181"/>
                    <a:pt x="175" y="180"/>
                    <a:pt x="175" y="178"/>
                  </a:cubicBezTo>
                  <a:cubicBezTo>
                    <a:pt x="174" y="176"/>
                    <a:pt x="175" y="175"/>
                    <a:pt x="173" y="174"/>
                  </a:cubicBezTo>
                  <a:cubicBezTo>
                    <a:pt x="172" y="173"/>
                    <a:pt x="171" y="174"/>
                    <a:pt x="171" y="172"/>
                  </a:cubicBezTo>
                  <a:cubicBezTo>
                    <a:pt x="170" y="170"/>
                    <a:pt x="171" y="167"/>
                    <a:pt x="171" y="165"/>
                  </a:cubicBezTo>
                  <a:cubicBezTo>
                    <a:pt x="171" y="164"/>
                    <a:pt x="171" y="163"/>
                    <a:pt x="171" y="162"/>
                  </a:cubicBezTo>
                  <a:cubicBezTo>
                    <a:pt x="171" y="160"/>
                    <a:pt x="171" y="161"/>
                    <a:pt x="169" y="160"/>
                  </a:cubicBezTo>
                  <a:cubicBezTo>
                    <a:pt x="167" y="160"/>
                    <a:pt x="166" y="160"/>
                    <a:pt x="165" y="158"/>
                  </a:cubicBezTo>
                  <a:cubicBezTo>
                    <a:pt x="164" y="157"/>
                    <a:pt x="164" y="156"/>
                    <a:pt x="163" y="155"/>
                  </a:cubicBezTo>
                  <a:cubicBezTo>
                    <a:pt x="160" y="153"/>
                    <a:pt x="156" y="155"/>
                    <a:pt x="155" y="153"/>
                  </a:cubicBezTo>
                  <a:cubicBezTo>
                    <a:pt x="154" y="151"/>
                    <a:pt x="154" y="148"/>
                    <a:pt x="154" y="147"/>
                  </a:cubicBezTo>
                  <a:cubicBezTo>
                    <a:pt x="154" y="145"/>
                    <a:pt x="155" y="144"/>
                    <a:pt x="154" y="143"/>
                  </a:cubicBezTo>
                  <a:cubicBezTo>
                    <a:pt x="154" y="141"/>
                    <a:pt x="154" y="142"/>
                    <a:pt x="154" y="141"/>
                  </a:cubicBezTo>
                  <a:cubicBezTo>
                    <a:pt x="152" y="139"/>
                    <a:pt x="151" y="138"/>
                    <a:pt x="150" y="136"/>
                  </a:cubicBezTo>
                  <a:cubicBezTo>
                    <a:pt x="147" y="133"/>
                    <a:pt x="143" y="131"/>
                    <a:pt x="140" y="128"/>
                  </a:cubicBezTo>
                  <a:cubicBezTo>
                    <a:pt x="136" y="126"/>
                    <a:pt x="134" y="121"/>
                    <a:pt x="131" y="118"/>
                  </a:cubicBezTo>
                  <a:cubicBezTo>
                    <a:pt x="130" y="116"/>
                    <a:pt x="129" y="114"/>
                    <a:pt x="128" y="113"/>
                  </a:cubicBezTo>
                  <a:cubicBezTo>
                    <a:pt x="127" y="111"/>
                    <a:pt x="125" y="111"/>
                    <a:pt x="123" y="109"/>
                  </a:cubicBezTo>
                  <a:cubicBezTo>
                    <a:pt x="122" y="108"/>
                    <a:pt x="122" y="106"/>
                    <a:pt x="121" y="104"/>
                  </a:cubicBezTo>
                  <a:cubicBezTo>
                    <a:pt x="121" y="103"/>
                    <a:pt x="120" y="103"/>
                    <a:pt x="120" y="101"/>
                  </a:cubicBezTo>
                  <a:cubicBezTo>
                    <a:pt x="120" y="100"/>
                    <a:pt x="121" y="98"/>
                    <a:pt x="120" y="97"/>
                  </a:cubicBezTo>
                  <a:cubicBezTo>
                    <a:pt x="119" y="95"/>
                    <a:pt x="116" y="94"/>
                    <a:pt x="114" y="93"/>
                  </a:cubicBezTo>
                  <a:cubicBezTo>
                    <a:pt x="111" y="92"/>
                    <a:pt x="109" y="93"/>
                    <a:pt x="107" y="91"/>
                  </a:cubicBezTo>
                  <a:cubicBezTo>
                    <a:pt x="106" y="91"/>
                    <a:pt x="106" y="90"/>
                    <a:pt x="105" y="89"/>
                  </a:cubicBezTo>
                  <a:cubicBezTo>
                    <a:pt x="104" y="89"/>
                    <a:pt x="103" y="89"/>
                    <a:pt x="102" y="89"/>
                  </a:cubicBezTo>
                  <a:cubicBezTo>
                    <a:pt x="100" y="88"/>
                    <a:pt x="100" y="86"/>
                    <a:pt x="98" y="86"/>
                  </a:cubicBezTo>
                  <a:cubicBezTo>
                    <a:pt x="96" y="84"/>
                    <a:pt x="94" y="81"/>
                    <a:pt x="92" y="79"/>
                  </a:cubicBezTo>
                  <a:cubicBezTo>
                    <a:pt x="92" y="78"/>
                    <a:pt x="91" y="77"/>
                    <a:pt x="91" y="76"/>
                  </a:cubicBezTo>
                  <a:cubicBezTo>
                    <a:pt x="92" y="74"/>
                    <a:pt x="92" y="75"/>
                    <a:pt x="93" y="75"/>
                  </a:cubicBezTo>
                  <a:cubicBezTo>
                    <a:pt x="95" y="74"/>
                    <a:pt x="98" y="75"/>
                    <a:pt x="100" y="75"/>
                  </a:cubicBezTo>
                  <a:cubicBezTo>
                    <a:pt x="101" y="75"/>
                    <a:pt x="103" y="75"/>
                    <a:pt x="103" y="75"/>
                  </a:cubicBezTo>
                  <a:cubicBezTo>
                    <a:pt x="104" y="74"/>
                    <a:pt x="104" y="73"/>
                    <a:pt x="105" y="73"/>
                  </a:cubicBezTo>
                  <a:cubicBezTo>
                    <a:pt x="106" y="72"/>
                    <a:pt x="107" y="73"/>
                    <a:pt x="109" y="71"/>
                  </a:cubicBezTo>
                  <a:cubicBezTo>
                    <a:pt x="109" y="70"/>
                    <a:pt x="110" y="69"/>
                    <a:pt x="110" y="68"/>
                  </a:cubicBezTo>
                  <a:cubicBezTo>
                    <a:pt x="112" y="67"/>
                    <a:pt x="112" y="66"/>
                    <a:pt x="113" y="64"/>
                  </a:cubicBezTo>
                  <a:cubicBezTo>
                    <a:pt x="113" y="60"/>
                    <a:pt x="109" y="58"/>
                    <a:pt x="106" y="56"/>
                  </a:cubicBezTo>
                  <a:cubicBezTo>
                    <a:pt x="103" y="55"/>
                    <a:pt x="102" y="53"/>
                    <a:pt x="102" y="50"/>
                  </a:cubicBezTo>
                  <a:cubicBezTo>
                    <a:pt x="102" y="48"/>
                    <a:pt x="102" y="46"/>
                    <a:pt x="101" y="44"/>
                  </a:cubicBezTo>
                  <a:cubicBezTo>
                    <a:pt x="100" y="43"/>
                    <a:pt x="96" y="43"/>
                    <a:pt x="95" y="43"/>
                  </a:cubicBezTo>
                  <a:cubicBezTo>
                    <a:pt x="94" y="43"/>
                    <a:pt x="94" y="43"/>
                    <a:pt x="93" y="43"/>
                  </a:cubicBezTo>
                  <a:cubicBezTo>
                    <a:pt x="91" y="44"/>
                    <a:pt x="92" y="44"/>
                    <a:pt x="91" y="45"/>
                  </a:cubicBezTo>
                  <a:cubicBezTo>
                    <a:pt x="89" y="48"/>
                    <a:pt x="87" y="47"/>
                    <a:pt x="84" y="46"/>
                  </a:cubicBezTo>
                  <a:cubicBezTo>
                    <a:pt x="83" y="45"/>
                    <a:pt x="81" y="46"/>
                    <a:pt x="79" y="46"/>
                  </a:cubicBezTo>
                  <a:cubicBezTo>
                    <a:pt x="76" y="46"/>
                    <a:pt x="76" y="45"/>
                    <a:pt x="74" y="44"/>
                  </a:cubicBezTo>
                  <a:cubicBezTo>
                    <a:pt x="72" y="43"/>
                    <a:pt x="72" y="44"/>
                    <a:pt x="72" y="42"/>
                  </a:cubicBezTo>
                  <a:cubicBezTo>
                    <a:pt x="71" y="41"/>
                    <a:pt x="71" y="39"/>
                    <a:pt x="71" y="38"/>
                  </a:cubicBezTo>
                  <a:cubicBezTo>
                    <a:pt x="70" y="37"/>
                    <a:pt x="69" y="37"/>
                    <a:pt x="68" y="36"/>
                  </a:cubicBezTo>
                  <a:cubicBezTo>
                    <a:pt x="68" y="35"/>
                    <a:pt x="68" y="34"/>
                    <a:pt x="68" y="33"/>
                  </a:cubicBezTo>
                  <a:cubicBezTo>
                    <a:pt x="68" y="31"/>
                    <a:pt x="68" y="29"/>
                    <a:pt x="67" y="27"/>
                  </a:cubicBezTo>
                  <a:cubicBezTo>
                    <a:pt x="67" y="26"/>
                    <a:pt x="65" y="24"/>
                    <a:pt x="65" y="23"/>
                  </a:cubicBezTo>
                  <a:cubicBezTo>
                    <a:pt x="65" y="21"/>
                    <a:pt x="65" y="19"/>
                    <a:pt x="63" y="18"/>
                  </a:cubicBezTo>
                  <a:cubicBezTo>
                    <a:pt x="63" y="17"/>
                    <a:pt x="61" y="17"/>
                    <a:pt x="60" y="16"/>
                  </a:cubicBezTo>
                  <a:cubicBezTo>
                    <a:pt x="59" y="16"/>
                    <a:pt x="59" y="16"/>
                    <a:pt x="57" y="15"/>
                  </a:cubicBezTo>
                  <a:cubicBezTo>
                    <a:pt x="56" y="14"/>
                    <a:pt x="56" y="15"/>
                    <a:pt x="55" y="14"/>
                  </a:cubicBezTo>
                  <a:cubicBezTo>
                    <a:pt x="54" y="13"/>
                    <a:pt x="55" y="12"/>
                    <a:pt x="54" y="11"/>
                  </a:cubicBezTo>
                  <a:cubicBezTo>
                    <a:pt x="53" y="9"/>
                    <a:pt x="52" y="9"/>
                    <a:pt x="51" y="7"/>
                  </a:cubicBezTo>
                  <a:cubicBezTo>
                    <a:pt x="51" y="5"/>
                    <a:pt x="52" y="2"/>
                    <a:pt x="50" y="1"/>
                  </a:cubicBezTo>
                  <a:cubicBezTo>
                    <a:pt x="49" y="0"/>
                    <a:pt x="44" y="1"/>
                    <a:pt x="43" y="1"/>
                  </a:cubicBezTo>
                  <a:cubicBezTo>
                    <a:pt x="40" y="1"/>
                    <a:pt x="40" y="1"/>
                    <a:pt x="38" y="2"/>
                  </a:cubicBezTo>
                  <a:cubicBezTo>
                    <a:pt x="34" y="5"/>
                    <a:pt x="34" y="9"/>
                    <a:pt x="36" y="14"/>
                  </a:cubicBezTo>
                  <a:cubicBezTo>
                    <a:pt x="36" y="16"/>
                    <a:pt x="36" y="19"/>
                    <a:pt x="36" y="22"/>
                  </a:cubicBezTo>
                  <a:cubicBezTo>
                    <a:pt x="36" y="24"/>
                    <a:pt x="36" y="25"/>
                    <a:pt x="37" y="27"/>
                  </a:cubicBezTo>
                  <a:cubicBezTo>
                    <a:pt x="38" y="29"/>
                    <a:pt x="38" y="32"/>
                    <a:pt x="36" y="33"/>
                  </a:cubicBezTo>
                  <a:cubicBezTo>
                    <a:pt x="34" y="35"/>
                    <a:pt x="33" y="33"/>
                    <a:pt x="31" y="33"/>
                  </a:cubicBezTo>
                  <a:cubicBezTo>
                    <a:pt x="31" y="29"/>
                    <a:pt x="26" y="30"/>
                    <a:pt x="24" y="30"/>
                  </a:cubicBezTo>
                  <a:cubicBezTo>
                    <a:pt x="23" y="30"/>
                    <a:pt x="21" y="30"/>
                    <a:pt x="20" y="31"/>
                  </a:cubicBezTo>
                  <a:cubicBezTo>
                    <a:pt x="19" y="32"/>
                    <a:pt x="19" y="34"/>
                    <a:pt x="19" y="35"/>
                  </a:cubicBezTo>
                  <a:cubicBezTo>
                    <a:pt x="17" y="37"/>
                    <a:pt x="14" y="39"/>
                    <a:pt x="12" y="41"/>
                  </a:cubicBezTo>
                  <a:cubicBezTo>
                    <a:pt x="11" y="42"/>
                    <a:pt x="8" y="43"/>
                    <a:pt x="7" y="44"/>
                  </a:cubicBezTo>
                  <a:cubicBezTo>
                    <a:pt x="6" y="45"/>
                    <a:pt x="6" y="47"/>
                    <a:pt x="6" y="48"/>
                  </a:cubicBezTo>
                  <a:cubicBezTo>
                    <a:pt x="5" y="48"/>
                    <a:pt x="5" y="50"/>
                    <a:pt x="4" y="50"/>
                  </a:cubicBezTo>
                  <a:cubicBezTo>
                    <a:pt x="4" y="51"/>
                    <a:pt x="3" y="51"/>
                    <a:pt x="3" y="50"/>
                  </a:cubicBezTo>
                  <a:cubicBezTo>
                    <a:pt x="1" y="51"/>
                    <a:pt x="0" y="52"/>
                    <a:pt x="0" y="54"/>
                  </a:cubicBezTo>
                  <a:cubicBezTo>
                    <a:pt x="0" y="54"/>
                    <a:pt x="0" y="55"/>
                    <a:pt x="0" y="55"/>
                  </a:cubicBezTo>
                  <a:cubicBezTo>
                    <a:pt x="0" y="55"/>
                    <a:pt x="0" y="55"/>
                    <a:pt x="1" y="55"/>
                  </a:cubicBezTo>
                  <a:cubicBezTo>
                    <a:pt x="5" y="56"/>
                    <a:pt x="8" y="59"/>
                    <a:pt x="11" y="63"/>
                  </a:cubicBezTo>
                  <a:cubicBezTo>
                    <a:pt x="11" y="64"/>
                    <a:pt x="9" y="66"/>
                    <a:pt x="10" y="67"/>
                  </a:cubicBezTo>
                  <a:cubicBezTo>
                    <a:pt x="10" y="68"/>
                    <a:pt x="10" y="72"/>
                    <a:pt x="10" y="73"/>
                  </a:cubicBezTo>
                  <a:cubicBezTo>
                    <a:pt x="11" y="75"/>
                    <a:pt x="15" y="73"/>
                    <a:pt x="16" y="73"/>
                  </a:cubicBezTo>
                  <a:cubicBezTo>
                    <a:pt x="18" y="73"/>
                    <a:pt x="19" y="73"/>
                    <a:pt x="20" y="73"/>
                  </a:cubicBezTo>
                  <a:cubicBezTo>
                    <a:pt x="21" y="74"/>
                    <a:pt x="21" y="75"/>
                    <a:pt x="22" y="75"/>
                  </a:cubicBezTo>
                  <a:cubicBezTo>
                    <a:pt x="23" y="74"/>
                    <a:pt x="23" y="74"/>
                    <a:pt x="23" y="73"/>
                  </a:cubicBezTo>
                  <a:cubicBezTo>
                    <a:pt x="24" y="73"/>
                    <a:pt x="28" y="72"/>
                    <a:pt x="29" y="73"/>
                  </a:cubicBezTo>
                  <a:cubicBezTo>
                    <a:pt x="32" y="74"/>
                    <a:pt x="31" y="81"/>
                    <a:pt x="31" y="83"/>
                  </a:cubicBezTo>
                  <a:cubicBezTo>
                    <a:pt x="31" y="86"/>
                    <a:pt x="31" y="88"/>
                    <a:pt x="31" y="90"/>
                  </a:cubicBezTo>
                  <a:cubicBezTo>
                    <a:pt x="31" y="92"/>
                    <a:pt x="30" y="95"/>
                    <a:pt x="31" y="96"/>
                  </a:cubicBezTo>
                  <a:cubicBezTo>
                    <a:pt x="32" y="98"/>
                    <a:pt x="36" y="100"/>
                    <a:pt x="38" y="101"/>
                  </a:cubicBezTo>
                  <a:cubicBezTo>
                    <a:pt x="41" y="102"/>
                    <a:pt x="43" y="103"/>
                    <a:pt x="46" y="105"/>
                  </a:cubicBezTo>
                  <a:cubicBezTo>
                    <a:pt x="48" y="106"/>
                    <a:pt x="49" y="107"/>
                    <a:pt x="51" y="108"/>
                  </a:cubicBezTo>
                  <a:cubicBezTo>
                    <a:pt x="56" y="109"/>
                    <a:pt x="60" y="107"/>
                    <a:pt x="64" y="105"/>
                  </a:cubicBezTo>
                  <a:cubicBezTo>
                    <a:pt x="65" y="104"/>
                    <a:pt x="65" y="104"/>
                    <a:pt x="67" y="104"/>
                  </a:cubicBezTo>
                  <a:cubicBezTo>
                    <a:pt x="68" y="104"/>
                    <a:pt x="68" y="103"/>
                    <a:pt x="70" y="103"/>
                  </a:cubicBezTo>
                  <a:cubicBezTo>
                    <a:pt x="72" y="101"/>
                    <a:pt x="76" y="102"/>
                    <a:pt x="78" y="102"/>
                  </a:cubicBezTo>
                  <a:cubicBezTo>
                    <a:pt x="82" y="102"/>
                    <a:pt x="85" y="102"/>
                    <a:pt x="88" y="104"/>
                  </a:cubicBezTo>
                  <a:cubicBezTo>
                    <a:pt x="90" y="105"/>
                    <a:pt x="92" y="107"/>
                    <a:pt x="94" y="108"/>
                  </a:cubicBezTo>
                  <a:cubicBezTo>
                    <a:pt x="97" y="110"/>
                    <a:pt x="98" y="111"/>
                    <a:pt x="100" y="113"/>
                  </a:cubicBezTo>
                  <a:cubicBezTo>
                    <a:pt x="102" y="115"/>
                    <a:pt x="103" y="117"/>
                    <a:pt x="104" y="119"/>
                  </a:cubicBezTo>
                  <a:cubicBezTo>
                    <a:pt x="105" y="121"/>
                    <a:pt x="106" y="123"/>
                    <a:pt x="107" y="125"/>
                  </a:cubicBezTo>
                  <a:cubicBezTo>
                    <a:pt x="107" y="128"/>
                    <a:pt x="107" y="129"/>
                    <a:pt x="108" y="131"/>
                  </a:cubicBezTo>
                  <a:cubicBezTo>
                    <a:pt x="109" y="135"/>
                    <a:pt x="108" y="138"/>
                    <a:pt x="109" y="141"/>
                  </a:cubicBezTo>
                  <a:cubicBezTo>
                    <a:pt x="109" y="143"/>
                    <a:pt x="110" y="145"/>
                    <a:pt x="110" y="147"/>
                  </a:cubicBezTo>
                  <a:cubicBezTo>
                    <a:pt x="110" y="149"/>
                    <a:pt x="109" y="151"/>
                    <a:pt x="110" y="153"/>
                  </a:cubicBezTo>
                  <a:cubicBezTo>
                    <a:pt x="111" y="155"/>
                    <a:pt x="114" y="157"/>
                    <a:pt x="116" y="159"/>
                  </a:cubicBezTo>
                  <a:cubicBezTo>
                    <a:pt x="117" y="159"/>
                    <a:pt x="118" y="160"/>
                    <a:pt x="119" y="161"/>
                  </a:cubicBezTo>
                  <a:cubicBezTo>
                    <a:pt x="119" y="162"/>
                    <a:pt x="120" y="162"/>
                    <a:pt x="120" y="162"/>
                  </a:cubicBezTo>
                  <a:cubicBezTo>
                    <a:pt x="121" y="162"/>
                    <a:pt x="121" y="162"/>
                    <a:pt x="121" y="162"/>
                  </a:cubicBezTo>
                  <a:cubicBezTo>
                    <a:pt x="124" y="164"/>
                    <a:pt x="125" y="166"/>
                    <a:pt x="126" y="169"/>
                  </a:cubicBezTo>
                  <a:cubicBezTo>
                    <a:pt x="127" y="171"/>
                    <a:pt x="127" y="172"/>
                    <a:pt x="127" y="174"/>
                  </a:cubicBezTo>
                  <a:cubicBezTo>
                    <a:pt x="127" y="175"/>
                    <a:pt x="128" y="176"/>
                    <a:pt x="128" y="177"/>
                  </a:cubicBezTo>
                  <a:cubicBezTo>
                    <a:pt x="128" y="178"/>
                    <a:pt x="128" y="179"/>
                    <a:pt x="128" y="181"/>
                  </a:cubicBezTo>
                  <a:cubicBezTo>
                    <a:pt x="128" y="183"/>
                    <a:pt x="129" y="185"/>
                    <a:pt x="129" y="187"/>
                  </a:cubicBezTo>
                  <a:cubicBezTo>
                    <a:pt x="129" y="189"/>
                    <a:pt x="129" y="191"/>
                    <a:pt x="128" y="193"/>
                  </a:cubicBezTo>
                  <a:cubicBezTo>
                    <a:pt x="128" y="196"/>
                    <a:pt x="128" y="197"/>
                    <a:pt x="125" y="199"/>
                  </a:cubicBezTo>
                  <a:cubicBezTo>
                    <a:pt x="124" y="200"/>
                    <a:pt x="122" y="200"/>
                    <a:pt x="120" y="201"/>
                  </a:cubicBezTo>
                  <a:cubicBezTo>
                    <a:pt x="121" y="202"/>
                    <a:pt x="122" y="204"/>
                    <a:pt x="123" y="205"/>
                  </a:cubicBezTo>
                  <a:cubicBezTo>
                    <a:pt x="125" y="208"/>
                    <a:pt x="125" y="210"/>
                    <a:pt x="129" y="211"/>
                  </a:cubicBezTo>
                  <a:cubicBezTo>
                    <a:pt x="132" y="212"/>
                    <a:pt x="135" y="213"/>
                    <a:pt x="138" y="213"/>
                  </a:cubicBezTo>
                  <a:cubicBezTo>
                    <a:pt x="141" y="212"/>
                    <a:pt x="142" y="211"/>
                    <a:pt x="142" y="208"/>
                  </a:cubicBezTo>
                  <a:cubicBezTo>
                    <a:pt x="142" y="205"/>
                    <a:pt x="142" y="204"/>
                    <a:pt x="144" y="202"/>
                  </a:cubicBezTo>
                  <a:cubicBezTo>
                    <a:pt x="146" y="200"/>
                    <a:pt x="147" y="199"/>
                    <a:pt x="149" y="197"/>
                  </a:cubicBezTo>
                  <a:cubicBezTo>
                    <a:pt x="152" y="194"/>
                    <a:pt x="153" y="196"/>
                    <a:pt x="156" y="198"/>
                  </a:cubicBezTo>
                  <a:cubicBezTo>
                    <a:pt x="160" y="200"/>
                    <a:pt x="162" y="201"/>
                    <a:pt x="165" y="199"/>
                  </a:cubicBezTo>
                  <a:cubicBezTo>
                    <a:pt x="167" y="198"/>
                    <a:pt x="169" y="196"/>
                    <a:pt x="171" y="198"/>
                  </a:cubicBezTo>
                  <a:cubicBezTo>
                    <a:pt x="171" y="199"/>
                    <a:pt x="171" y="199"/>
                    <a:pt x="172" y="199"/>
                  </a:cubicBezTo>
                  <a:cubicBezTo>
                    <a:pt x="174" y="196"/>
                    <a:pt x="176" y="193"/>
                    <a:pt x="176" y="1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7C54208B-88AF-418A-6DC9-6B5EC4D7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963" y="4343401"/>
              <a:ext cx="177800" cy="371475"/>
            </a:xfrm>
            <a:custGeom>
              <a:avLst/>
              <a:gdLst>
                <a:gd name="T0" fmla="*/ 165 w 171"/>
                <a:gd name="T1" fmla="*/ 237 h 360"/>
                <a:gd name="T2" fmla="*/ 158 w 171"/>
                <a:gd name="T3" fmla="*/ 203 h 360"/>
                <a:gd name="T4" fmla="*/ 151 w 171"/>
                <a:gd name="T5" fmla="*/ 192 h 360"/>
                <a:gd name="T6" fmla="*/ 140 w 171"/>
                <a:gd name="T7" fmla="*/ 180 h 360"/>
                <a:gd name="T8" fmla="*/ 134 w 171"/>
                <a:gd name="T9" fmla="*/ 175 h 360"/>
                <a:gd name="T10" fmla="*/ 114 w 171"/>
                <a:gd name="T11" fmla="*/ 154 h 360"/>
                <a:gd name="T12" fmla="*/ 100 w 171"/>
                <a:gd name="T13" fmla="*/ 137 h 360"/>
                <a:gd name="T14" fmla="*/ 98 w 171"/>
                <a:gd name="T15" fmla="*/ 132 h 360"/>
                <a:gd name="T16" fmla="*/ 91 w 171"/>
                <a:gd name="T17" fmla="*/ 124 h 360"/>
                <a:gd name="T18" fmla="*/ 87 w 171"/>
                <a:gd name="T19" fmla="*/ 103 h 360"/>
                <a:gd name="T20" fmla="*/ 92 w 171"/>
                <a:gd name="T21" fmla="*/ 86 h 360"/>
                <a:gd name="T22" fmla="*/ 110 w 171"/>
                <a:gd name="T23" fmla="*/ 64 h 360"/>
                <a:gd name="T24" fmla="*/ 126 w 171"/>
                <a:gd name="T25" fmla="*/ 56 h 360"/>
                <a:gd name="T26" fmla="*/ 129 w 171"/>
                <a:gd name="T27" fmla="*/ 53 h 360"/>
                <a:gd name="T28" fmla="*/ 132 w 171"/>
                <a:gd name="T29" fmla="*/ 50 h 360"/>
                <a:gd name="T30" fmla="*/ 119 w 171"/>
                <a:gd name="T31" fmla="*/ 40 h 360"/>
                <a:gd name="T32" fmla="*/ 111 w 171"/>
                <a:gd name="T33" fmla="*/ 37 h 360"/>
                <a:gd name="T34" fmla="*/ 106 w 171"/>
                <a:gd name="T35" fmla="*/ 20 h 360"/>
                <a:gd name="T36" fmla="*/ 100 w 171"/>
                <a:gd name="T37" fmla="*/ 12 h 360"/>
                <a:gd name="T38" fmla="*/ 87 w 171"/>
                <a:gd name="T39" fmla="*/ 10 h 360"/>
                <a:gd name="T40" fmla="*/ 73 w 171"/>
                <a:gd name="T41" fmla="*/ 2 h 360"/>
                <a:gd name="T42" fmla="*/ 68 w 171"/>
                <a:gd name="T43" fmla="*/ 8 h 360"/>
                <a:gd name="T44" fmla="*/ 53 w 171"/>
                <a:gd name="T45" fmla="*/ 13 h 360"/>
                <a:gd name="T46" fmla="*/ 42 w 171"/>
                <a:gd name="T47" fmla="*/ 21 h 360"/>
                <a:gd name="T48" fmla="*/ 20 w 171"/>
                <a:gd name="T49" fmla="*/ 22 h 360"/>
                <a:gd name="T50" fmla="*/ 6 w 171"/>
                <a:gd name="T51" fmla="*/ 16 h 360"/>
                <a:gd name="T52" fmla="*/ 0 w 171"/>
                <a:gd name="T53" fmla="*/ 22 h 360"/>
                <a:gd name="T54" fmla="*/ 5 w 171"/>
                <a:gd name="T55" fmla="*/ 32 h 360"/>
                <a:gd name="T56" fmla="*/ 11 w 171"/>
                <a:gd name="T57" fmla="*/ 37 h 360"/>
                <a:gd name="T58" fmla="*/ 18 w 171"/>
                <a:gd name="T59" fmla="*/ 48 h 360"/>
                <a:gd name="T60" fmla="*/ 22 w 171"/>
                <a:gd name="T61" fmla="*/ 59 h 360"/>
                <a:gd name="T62" fmla="*/ 30 w 171"/>
                <a:gd name="T63" fmla="*/ 67 h 360"/>
                <a:gd name="T64" fmla="*/ 44 w 171"/>
                <a:gd name="T65" fmla="*/ 64 h 360"/>
                <a:gd name="T66" fmla="*/ 53 w 171"/>
                <a:gd name="T67" fmla="*/ 71 h 360"/>
                <a:gd name="T68" fmla="*/ 61 w 171"/>
                <a:gd name="T69" fmla="*/ 89 h 360"/>
                <a:gd name="T70" fmla="*/ 54 w 171"/>
                <a:gd name="T71" fmla="*/ 96 h 360"/>
                <a:gd name="T72" fmla="*/ 42 w 171"/>
                <a:gd name="T73" fmla="*/ 97 h 360"/>
                <a:gd name="T74" fmla="*/ 53 w 171"/>
                <a:gd name="T75" fmla="*/ 110 h 360"/>
                <a:gd name="T76" fmla="*/ 65 w 171"/>
                <a:gd name="T77" fmla="*/ 114 h 360"/>
                <a:gd name="T78" fmla="*/ 72 w 171"/>
                <a:gd name="T79" fmla="*/ 125 h 360"/>
                <a:gd name="T80" fmla="*/ 82 w 171"/>
                <a:gd name="T81" fmla="*/ 139 h 360"/>
                <a:gd name="T82" fmla="*/ 105 w 171"/>
                <a:gd name="T83" fmla="*/ 162 h 360"/>
                <a:gd name="T84" fmla="*/ 106 w 171"/>
                <a:gd name="T85" fmla="*/ 174 h 360"/>
                <a:gd name="T86" fmla="*/ 120 w 171"/>
                <a:gd name="T87" fmla="*/ 181 h 360"/>
                <a:gd name="T88" fmla="*/ 122 w 171"/>
                <a:gd name="T89" fmla="*/ 193 h 360"/>
                <a:gd name="T90" fmla="*/ 127 w 171"/>
                <a:gd name="T91" fmla="*/ 204 h 360"/>
                <a:gd name="T92" fmla="*/ 123 w 171"/>
                <a:gd name="T93" fmla="*/ 225 h 360"/>
                <a:gd name="T94" fmla="*/ 114 w 171"/>
                <a:gd name="T95" fmla="*/ 274 h 360"/>
                <a:gd name="T96" fmla="*/ 94 w 171"/>
                <a:gd name="T97" fmla="*/ 290 h 360"/>
                <a:gd name="T98" fmla="*/ 74 w 171"/>
                <a:gd name="T99" fmla="*/ 306 h 360"/>
                <a:gd name="T100" fmla="*/ 54 w 171"/>
                <a:gd name="T101" fmla="*/ 319 h 360"/>
                <a:gd name="T102" fmla="*/ 67 w 171"/>
                <a:gd name="T103" fmla="*/ 328 h 360"/>
                <a:gd name="T104" fmla="*/ 61 w 171"/>
                <a:gd name="T105" fmla="*/ 342 h 360"/>
                <a:gd name="T106" fmla="*/ 64 w 171"/>
                <a:gd name="T107" fmla="*/ 356 h 360"/>
                <a:gd name="T108" fmla="*/ 75 w 171"/>
                <a:gd name="T109" fmla="*/ 357 h 360"/>
                <a:gd name="T110" fmla="*/ 84 w 171"/>
                <a:gd name="T111" fmla="*/ 346 h 360"/>
                <a:gd name="T112" fmla="*/ 100 w 171"/>
                <a:gd name="T113" fmla="*/ 335 h 360"/>
                <a:gd name="T114" fmla="*/ 112 w 171"/>
                <a:gd name="T115" fmla="*/ 319 h 360"/>
                <a:gd name="T116" fmla="*/ 127 w 171"/>
                <a:gd name="T117" fmla="*/ 315 h 360"/>
                <a:gd name="T118" fmla="*/ 142 w 171"/>
                <a:gd name="T119" fmla="*/ 304 h 360"/>
                <a:gd name="T120" fmla="*/ 152 w 171"/>
                <a:gd name="T121" fmla="*/ 297 h 360"/>
                <a:gd name="T122" fmla="*/ 165 w 171"/>
                <a:gd name="T123" fmla="*/ 288 h 360"/>
                <a:gd name="T124" fmla="*/ 168 w 171"/>
                <a:gd name="T125" fmla="*/ 255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1" h="360">
                  <a:moveTo>
                    <a:pt x="168" y="255"/>
                  </a:moveTo>
                  <a:cubicBezTo>
                    <a:pt x="167" y="252"/>
                    <a:pt x="164" y="250"/>
                    <a:pt x="164" y="247"/>
                  </a:cubicBezTo>
                  <a:cubicBezTo>
                    <a:pt x="163" y="243"/>
                    <a:pt x="164" y="240"/>
                    <a:pt x="165" y="237"/>
                  </a:cubicBezTo>
                  <a:cubicBezTo>
                    <a:pt x="167" y="232"/>
                    <a:pt x="164" y="229"/>
                    <a:pt x="164" y="224"/>
                  </a:cubicBezTo>
                  <a:cubicBezTo>
                    <a:pt x="163" y="221"/>
                    <a:pt x="162" y="217"/>
                    <a:pt x="162" y="214"/>
                  </a:cubicBezTo>
                  <a:cubicBezTo>
                    <a:pt x="162" y="209"/>
                    <a:pt x="161" y="207"/>
                    <a:pt x="158" y="203"/>
                  </a:cubicBezTo>
                  <a:cubicBezTo>
                    <a:pt x="156" y="201"/>
                    <a:pt x="156" y="201"/>
                    <a:pt x="155" y="199"/>
                  </a:cubicBezTo>
                  <a:cubicBezTo>
                    <a:pt x="154" y="198"/>
                    <a:pt x="154" y="198"/>
                    <a:pt x="154" y="197"/>
                  </a:cubicBezTo>
                  <a:cubicBezTo>
                    <a:pt x="153" y="195"/>
                    <a:pt x="152" y="194"/>
                    <a:pt x="151" y="192"/>
                  </a:cubicBezTo>
                  <a:cubicBezTo>
                    <a:pt x="150" y="190"/>
                    <a:pt x="148" y="189"/>
                    <a:pt x="146" y="187"/>
                  </a:cubicBezTo>
                  <a:cubicBezTo>
                    <a:pt x="145" y="186"/>
                    <a:pt x="145" y="184"/>
                    <a:pt x="144" y="183"/>
                  </a:cubicBezTo>
                  <a:cubicBezTo>
                    <a:pt x="143" y="182"/>
                    <a:pt x="141" y="181"/>
                    <a:pt x="140" y="180"/>
                  </a:cubicBezTo>
                  <a:cubicBezTo>
                    <a:pt x="140" y="179"/>
                    <a:pt x="139" y="178"/>
                    <a:pt x="139" y="178"/>
                  </a:cubicBezTo>
                  <a:cubicBezTo>
                    <a:pt x="139" y="178"/>
                    <a:pt x="136" y="177"/>
                    <a:pt x="136" y="177"/>
                  </a:cubicBezTo>
                  <a:cubicBezTo>
                    <a:pt x="136" y="176"/>
                    <a:pt x="135" y="175"/>
                    <a:pt x="134" y="175"/>
                  </a:cubicBezTo>
                  <a:cubicBezTo>
                    <a:pt x="131" y="173"/>
                    <a:pt x="128" y="172"/>
                    <a:pt x="126" y="169"/>
                  </a:cubicBezTo>
                  <a:cubicBezTo>
                    <a:pt x="124" y="166"/>
                    <a:pt x="122" y="164"/>
                    <a:pt x="120" y="161"/>
                  </a:cubicBezTo>
                  <a:cubicBezTo>
                    <a:pt x="118" y="159"/>
                    <a:pt x="116" y="157"/>
                    <a:pt x="114" y="154"/>
                  </a:cubicBezTo>
                  <a:cubicBezTo>
                    <a:pt x="111" y="151"/>
                    <a:pt x="110" y="149"/>
                    <a:pt x="106" y="148"/>
                  </a:cubicBezTo>
                  <a:cubicBezTo>
                    <a:pt x="105" y="144"/>
                    <a:pt x="102" y="143"/>
                    <a:pt x="101" y="139"/>
                  </a:cubicBezTo>
                  <a:cubicBezTo>
                    <a:pt x="100" y="139"/>
                    <a:pt x="101" y="138"/>
                    <a:pt x="100" y="137"/>
                  </a:cubicBezTo>
                  <a:cubicBezTo>
                    <a:pt x="100" y="137"/>
                    <a:pt x="100" y="136"/>
                    <a:pt x="100" y="136"/>
                  </a:cubicBezTo>
                  <a:cubicBezTo>
                    <a:pt x="99" y="135"/>
                    <a:pt x="100" y="134"/>
                    <a:pt x="99" y="133"/>
                  </a:cubicBezTo>
                  <a:cubicBezTo>
                    <a:pt x="99" y="133"/>
                    <a:pt x="98" y="132"/>
                    <a:pt x="98" y="132"/>
                  </a:cubicBezTo>
                  <a:cubicBezTo>
                    <a:pt x="97" y="131"/>
                    <a:pt x="97" y="130"/>
                    <a:pt x="96" y="129"/>
                  </a:cubicBezTo>
                  <a:cubicBezTo>
                    <a:pt x="95" y="129"/>
                    <a:pt x="94" y="128"/>
                    <a:pt x="94" y="127"/>
                  </a:cubicBezTo>
                  <a:cubicBezTo>
                    <a:pt x="93" y="126"/>
                    <a:pt x="92" y="125"/>
                    <a:pt x="91" y="124"/>
                  </a:cubicBezTo>
                  <a:cubicBezTo>
                    <a:pt x="89" y="122"/>
                    <a:pt x="87" y="119"/>
                    <a:pt x="85" y="117"/>
                  </a:cubicBezTo>
                  <a:cubicBezTo>
                    <a:pt x="82" y="114"/>
                    <a:pt x="83" y="110"/>
                    <a:pt x="85" y="106"/>
                  </a:cubicBezTo>
                  <a:cubicBezTo>
                    <a:pt x="86" y="105"/>
                    <a:pt x="87" y="104"/>
                    <a:pt x="87" y="103"/>
                  </a:cubicBezTo>
                  <a:cubicBezTo>
                    <a:pt x="87" y="101"/>
                    <a:pt x="87" y="99"/>
                    <a:pt x="87" y="98"/>
                  </a:cubicBezTo>
                  <a:cubicBezTo>
                    <a:pt x="87" y="95"/>
                    <a:pt x="86" y="91"/>
                    <a:pt x="88" y="89"/>
                  </a:cubicBezTo>
                  <a:cubicBezTo>
                    <a:pt x="89" y="88"/>
                    <a:pt x="91" y="87"/>
                    <a:pt x="92" y="86"/>
                  </a:cubicBezTo>
                  <a:cubicBezTo>
                    <a:pt x="94" y="85"/>
                    <a:pt x="97" y="83"/>
                    <a:pt x="99" y="80"/>
                  </a:cubicBezTo>
                  <a:cubicBezTo>
                    <a:pt x="100" y="77"/>
                    <a:pt x="102" y="75"/>
                    <a:pt x="104" y="72"/>
                  </a:cubicBezTo>
                  <a:cubicBezTo>
                    <a:pt x="106" y="68"/>
                    <a:pt x="107" y="66"/>
                    <a:pt x="110" y="64"/>
                  </a:cubicBezTo>
                  <a:cubicBezTo>
                    <a:pt x="112" y="64"/>
                    <a:pt x="114" y="64"/>
                    <a:pt x="115" y="63"/>
                  </a:cubicBezTo>
                  <a:cubicBezTo>
                    <a:pt x="117" y="62"/>
                    <a:pt x="118" y="62"/>
                    <a:pt x="119" y="62"/>
                  </a:cubicBezTo>
                  <a:cubicBezTo>
                    <a:pt x="122" y="60"/>
                    <a:pt x="123" y="58"/>
                    <a:pt x="126" y="56"/>
                  </a:cubicBezTo>
                  <a:cubicBezTo>
                    <a:pt x="126" y="55"/>
                    <a:pt x="127" y="55"/>
                    <a:pt x="127" y="54"/>
                  </a:cubicBezTo>
                  <a:cubicBezTo>
                    <a:pt x="128" y="54"/>
                    <a:pt x="128" y="54"/>
                    <a:pt x="129" y="54"/>
                  </a:cubicBezTo>
                  <a:cubicBezTo>
                    <a:pt x="129" y="54"/>
                    <a:pt x="129" y="53"/>
                    <a:pt x="129" y="53"/>
                  </a:cubicBezTo>
                  <a:cubicBezTo>
                    <a:pt x="129" y="52"/>
                    <a:pt x="129" y="52"/>
                    <a:pt x="130" y="52"/>
                  </a:cubicBezTo>
                  <a:cubicBezTo>
                    <a:pt x="131" y="51"/>
                    <a:pt x="131" y="51"/>
                    <a:pt x="131" y="51"/>
                  </a:cubicBezTo>
                  <a:cubicBezTo>
                    <a:pt x="131" y="51"/>
                    <a:pt x="132" y="51"/>
                    <a:pt x="132" y="50"/>
                  </a:cubicBezTo>
                  <a:cubicBezTo>
                    <a:pt x="132" y="50"/>
                    <a:pt x="132" y="46"/>
                    <a:pt x="132" y="45"/>
                  </a:cubicBezTo>
                  <a:cubicBezTo>
                    <a:pt x="131" y="44"/>
                    <a:pt x="130" y="43"/>
                    <a:pt x="129" y="42"/>
                  </a:cubicBezTo>
                  <a:cubicBezTo>
                    <a:pt x="126" y="40"/>
                    <a:pt x="122" y="43"/>
                    <a:pt x="119" y="40"/>
                  </a:cubicBezTo>
                  <a:cubicBezTo>
                    <a:pt x="118" y="39"/>
                    <a:pt x="119" y="39"/>
                    <a:pt x="117" y="38"/>
                  </a:cubicBezTo>
                  <a:cubicBezTo>
                    <a:pt x="117" y="38"/>
                    <a:pt x="116" y="38"/>
                    <a:pt x="115" y="38"/>
                  </a:cubicBezTo>
                  <a:cubicBezTo>
                    <a:pt x="114" y="38"/>
                    <a:pt x="112" y="38"/>
                    <a:pt x="111" y="37"/>
                  </a:cubicBezTo>
                  <a:cubicBezTo>
                    <a:pt x="111" y="35"/>
                    <a:pt x="109" y="35"/>
                    <a:pt x="107" y="35"/>
                  </a:cubicBezTo>
                  <a:cubicBezTo>
                    <a:pt x="106" y="34"/>
                    <a:pt x="106" y="33"/>
                    <a:pt x="105" y="31"/>
                  </a:cubicBezTo>
                  <a:cubicBezTo>
                    <a:pt x="105" y="28"/>
                    <a:pt x="105" y="23"/>
                    <a:pt x="106" y="20"/>
                  </a:cubicBezTo>
                  <a:cubicBezTo>
                    <a:pt x="106" y="20"/>
                    <a:pt x="107" y="20"/>
                    <a:pt x="107" y="20"/>
                  </a:cubicBezTo>
                  <a:cubicBezTo>
                    <a:pt x="108" y="18"/>
                    <a:pt x="108" y="13"/>
                    <a:pt x="106" y="12"/>
                  </a:cubicBezTo>
                  <a:cubicBezTo>
                    <a:pt x="104" y="12"/>
                    <a:pt x="101" y="12"/>
                    <a:pt x="100" y="12"/>
                  </a:cubicBezTo>
                  <a:cubicBezTo>
                    <a:pt x="98" y="12"/>
                    <a:pt x="97" y="12"/>
                    <a:pt x="96" y="12"/>
                  </a:cubicBezTo>
                  <a:cubicBezTo>
                    <a:pt x="93" y="12"/>
                    <a:pt x="92" y="13"/>
                    <a:pt x="90" y="13"/>
                  </a:cubicBezTo>
                  <a:cubicBezTo>
                    <a:pt x="88" y="13"/>
                    <a:pt x="88" y="12"/>
                    <a:pt x="87" y="10"/>
                  </a:cubicBezTo>
                  <a:cubicBezTo>
                    <a:pt x="86" y="9"/>
                    <a:pt x="84" y="9"/>
                    <a:pt x="83" y="7"/>
                  </a:cubicBezTo>
                  <a:cubicBezTo>
                    <a:pt x="82" y="6"/>
                    <a:pt x="82" y="5"/>
                    <a:pt x="81" y="3"/>
                  </a:cubicBezTo>
                  <a:cubicBezTo>
                    <a:pt x="79" y="1"/>
                    <a:pt x="76" y="0"/>
                    <a:pt x="73" y="2"/>
                  </a:cubicBezTo>
                  <a:cubicBezTo>
                    <a:pt x="72" y="2"/>
                    <a:pt x="72" y="1"/>
                    <a:pt x="71" y="2"/>
                  </a:cubicBezTo>
                  <a:cubicBezTo>
                    <a:pt x="71" y="3"/>
                    <a:pt x="70" y="4"/>
                    <a:pt x="70" y="4"/>
                  </a:cubicBezTo>
                  <a:cubicBezTo>
                    <a:pt x="69" y="6"/>
                    <a:pt x="69" y="6"/>
                    <a:pt x="68" y="8"/>
                  </a:cubicBezTo>
                  <a:cubicBezTo>
                    <a:pt x="66" y="9"/>
                    <a:pt x="64" y="9"/>
                    <a:pt x="63" y="9"/>
                  </a:cubicBezTo>
                  <a:cubicBezTo>
                    <a:pt x="61" y="10"/>
                    <a:pt x="61" y="12"/>
                    <a:pt x="60" y="12"/>
                  </a:cubicBezTo>
                  <a:cubicBezTo>
                    <a:pt x="57" y="14"/>
                    <a:pt x="55" y="13"/>
                    <a:pt x="53" y="13"/>
                  </a:cubicBezTo>
                  <a:cubicBezTo>
                    <a:pt x="52" y="14"/>
                    <a:pt x="50" y="15"/>
                    <a:pt x="49" y="16"/>
                  </a:cubicBezTo>
                  <a:cubicBezTo>
                    <a:pt x="47" y="18"/>
                    <a:pt x="48" y="19"/>
                    <a:pt x="46" y="20"/>
                  </a:cubicBezTo>
                  <a:cubicBezTo>
                    <a:pt x="44" y="21"/>
                    <a:pt x="44" y="21"/>
                    <a:pt x="42" y="21"/>
                  </a:cubicBezTo>
                  <a:cubicBezTo>
                    <a:pt x="38" y="20"/>
                    <a:pt x="35" y="18"/>
                    <a:pt x="31" y="16"/>
                  </a:cubicBezTo>
                  <a:cubicBezTo>
                    <a:pt x="29" y="15"/>
                    <a:pt x="25" y="14"/>
                    <a:pt x="24" y="17"/>
                  </a:cubicBezTo>
                  <a:cubicBezTo>
                    <a:pt x="23" y="20"/>
                    <a:pt x="24" y="23"/>
                    <a:pt x="20" y="22"/>
                  </a:cubicBezTo>
                  <a:cubicBezTo>
                    <a:pt x="18" y="22"/>
                    <a:pt x="16" y="21"/>
                    <a:pt x="15" y="19"/>
                  </a:cubicBezTo>
                  <a:cubicBezTo>
                    <a:pt x="14" y="18"/>
                    <a:pt x="14" y="17"/>
                    <a:pt x="14" y="16"/>
                  </a:cubicBezTo>
                  <a:cubicBezTo>
                    <a:pt x="12" y="14"/>
                    <a:pt x="8" y="15"/>
                    <a:pt x="6" y="16"/>
                  </a:cubicBezTo>
                  <a:cubicBezTo>
                    <a:pt x="5" y="17"/>
                    <a:pt x="5" y="19"/>
                    <a:pt x="3" y="20"/>
                  </a:cubicBezTo>
                  <a:cubicBezTo>
                    <a:pt x="2" y="20"/>
                    <a:pt x="1" y="20"/>
                    <a:pt x="0" y="21"/>
                  </a:cubicBezTo>
                  <a:cubicBezTo>
                    <a:pt x="0" y="21"/>
                    <a:pt x="0" y="21"/>
                    <a:pt x="0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3" y="30"/>
                    <a:pt x="4" y="30"/>
                    <a:pt x="5" y="32"/>
                  </a:cubicBezTo>
                  <a:cubicBezTo>
                    <a:pt x="6" y="33"/>
                    <a:pt x="5" y="34"/>
                    <a:pt x="6" y="35"/>
                  </a:cubicBezTo>
                  <a:cubicBezTo>
                    <a:pt x="7" y="36"/>
                    <a:pt x="7" y="35"/>
                    <a:pt x="8" y="36"/>
                  </a:cubicBezTo>
                  <a:cubicBezTo>
                    <a:pt x="10" y="37"/>
                    <a:pt x="10" y="37"/>
                    <a:pt x="11" y="37"/>
                  </a:cubicBezTo>
                  <a:cubicBezTo>
                    <a:pt x="12" y="38"/>
                    <a:pt x="14" y="38"/>
                    <a:pt x="14" y="39"/>
                  </a:cubicBezTo>
                  <a:cubicBezTo>
                    <a:pt x="16" y="40"/>
                    <a:pt x="16" y="42"/>
                    <a:pt x="16" y="44"/>
                  </a:cubicBezTo>
                  <a:cubicBezTo>
                    <a:pt x="16" y="45"/>
                    <a:pt x="18" y="47"/>
                    <a:pt x="18" y="48"/>
                  </a:cubicBezTo>
                  <a:cubicBezTo>
                    <a:pt x="19" y="50"/>
                    <a:pt x="19" y="52"/>
                    <a:pt x="19" y="54"/>
                  </a:cubicBezTo>
                  <a:cubicBezTo>
                    <a:pt x="19" y="55"/>
                    <a:pt x="19" y="56"/>
                    <a:pt x="19" y="57"/>
                  </a:cubicBezTo>
                  <a:cubicBezTo>
                    <a:pt x="20" y="58"/>
                    <a:pt x="21" y="58"/>
                    <a:pt x="22" y="59"/>
                  </a:cubicBezTo>
                  <a:cubicBezTo>
                    <a:pt x="22" y="60"/>
                    <a:pt x="22" y="62"/>
                    <a:pt x="23" y="63"/>
                  </a:cubicBezTo>
                  <a:cubicBezTo>
                    <a:pt x="23" y="65"/>
                    <a:pt x="23" y="64"/>
                    <a:pt x="25" y="65"/>
                  </a:cubicBezTo>
                  <a:cubicBezTo>
                    <a:pt x="27" y="66"/>
                    <a:pt x="27" y="67"/>
                    <a:pt x="30" y="67"/>
                  </a:cubicBezTo>
                  <a:cubicBezTo>
                    <a:pt x="32" y="67"/>
                    <a:pt x="34" y="66"/>
                    <a:pt x="35" y="67"/>
                  </a:cubicBezTo>
                  <a:cubicBezTo>
                    <a:pt x="38" y="68"/>
                    <a:pt x="40" y="69"/>
                    <a:pt x="42" y="66"/>
                  </a:cubicBezTo>
                  <a:cubicBezTo>
                    <a:pt x="43" y="65"/>
                    <a:pt x="42" y="65"/>
                    <a:pt x="44" y="64"/>
                  </a:cubicBezTo>
                  <a:cubicBezTo>
                    <a:pt x="45" y="64"/>
                    <a:pt x="45" y="64"/>
                    <a:pt x="46" y="64"/>
                  </a:cubicBezTo>
                  <a:cubicBezTo>
                    <a:pt x="47" y="64"/>
                    <a:pt x="51" y="64"/>
                    <a:pt x="52" y="65"/>
                  </a:cubicBezTo>
                  <a:cubicBezTo>
                    <a:pt x="53" y="67"/>
                    <a:pt x="53" y="69"/>
                    <a:pt x="53" y="71"/>
                  </a:cubicBezTo>
                  <a:cubicBezTo>
                    <a:pt x="53" y="74"/>
                    <a:pt x="54" y="76"/>
                    <a:pt x="57" y="77"/>
                  </a:cubicBezTo>
                  <a:cubicBezTo>
                    <a:pt x="60" y="79"/>
                    <a:pt x="64" y="81"/>
                    <a:pt x="64" y="85"/>
                  </a:cubicBezTo>
                  <a:cubicBezTo>
                    <a:pt x="63" y="87"/>
                    <a:pt x="63" y="88"/>
                    <a:pt x="61" y="89"/>
                  </a:cubicBezTo>
                  <a:cubicBezTo>
                    <a:pt x="61" y="90"/>
                    <a:pt x="60" y="91"/>
                    <a:pt x="60" y="92"/>
                  </a:cubicBezTo>
                  <a:cubicBezTo>
                    <a:pt x="58" y="94"/>
                    <a:pt x="57" y="93"/>
                    <a:pt x="56" y="94"/>
                  </a:cubicBezTo>
                  <a:cubicBezTo>
                    <a:pt x="55" y="94"/>
                    <a:pt x="55" y="95"/>
                    <a:pt x="54" y="96"/>
                  </a:cubicBezTo>
                  <a:cubicBezTo>
                    <a:pt x="54" y="96"/>
                    <a:pt x="52" y="96"/>
                    <a:pt x="51" y="96"/>
                  </a:cubicBezTo>
                  <a:cubicBezTo>
                    <a:pt x="49" y="96"/>
                    <a:pt x="46" y="95"/>
                    <a:pt x="44" y="96"/>
                  </a:cubicBezTo>
                  <a:cubicBezTo>
                    <a:pt x="43" y="96"/>
                    <a:pt x="43" y="95"/>
                    <a:pt x="42" y="97"/>
                  </a:cubicBezTo>
                  <a:cubicBezTo>
                    <a:pt x="42" y="98"/>
                    <a:pt x="43" y="99"/>
                    <a:pt x="43" y="100"/>
                  </a:cubicBezTo>
                  <a:cubicBezTo>
                    <a:pt x="45" y="102"/>
                    <a:pt x="47" y="105"/>
                    <a:pt x="49" y="107"/>
                  </a:cubicBezTo>
                  <a:cubicBezTo>
                    <a:pt x="51" y="107"/>
                    <a:pt x="51" y="109"/>
                    <a:pt x="53" y="110"/>
                  </a:cubicBezTo>
                  <a:cubicBezTo>
                    <a:pt x="54" y="110"/>
                    <a:pt x="55" y="110"/>
                    <a:pt x="56" y="110"/>
                  </a:cubicBezTo>
                  <a:cubicBezTo>
                    <a:pt x="57" y="111"/>
                    <a:pt x="57" y="112"/>
                    <a:pt x="58" y="112"/>
                  </a:cubicBezTo>
                  <a:cubicBezTo>
                    <a:pt x="60" y="114"/>
                    <a:pt x="62" y="113"/>
                    <a:pt x="65" y="114"/>
                  </a:cubicBezTo>
                  <a:cubicBezTo>
                    <a:pt x="67" y="115"/>
                    <a:pt x="70" y="116"/>
                    <a:pt x="71" y="118"/>
                  </a:cubicBezTo>
                  <a:cubicBezTo>
                    <a:pt x="72" y="119"/>
                    <a:pt x="71" y="121"/>
                    <a:pt x="71" y="122"/>
                  </a:cubicBezTo>
                  <a:cubicBezTo>
                    <a:pt x="71" y="124"/>
                    <a:pt x="72" y="124"/>
                    <a:pt x="72" y="125"/>
                  </a:cubicBezTo>
                  <a:cubicBezTo>
                    <a:pt x="73" y="127"/>
                    <a:pt x="73" y="129"/>
                    <a:pt x="74" y="130"/>
                  </a:cubicBezTo>
                  <a:cubicBezTo>
                    <a:pt x="76" y="132"/>
                    <a:pt x="78" y="132"/>
                    <a:pt x="79" y="134"/>
                  </a:cubicBezTo>
                  <a:cubicBezTo>
                    <a:pt x="80" y="135"/>
                    <a:pt x="81" y="137"/>
                    <a:pt x="82" y="139"/>
                  </a:cubicBezTo>
                  <a:cubicBezTo>
                    <a:pt x="85" y="142"/>
                    <a:pt x="87" y="147"/>
                    <a:pt x="91" y="149"/>
                  </a:cubicBezTo>
                  <a:cubicBezTo>
                    <a:pt x="94" y="152"/>
                    <a:pt x="98" y="154"/>
                    <a:pt x="101" y="157"/>
                  </a:cubicBezTo>
                  <a:cubicBezTo>
                    <a:pt x="102" y="159"/>
                    <a:pt x="103" y="160"/>
                    <a:pt x="105" y="162"/>
                  </a:cubicBezTo>
                  <a:cubicBezTo>
                    <a:pt x="105" y="163"/>
                    <a:pt x="105" y="162"/>
                    <a:pt x="105" y="164"/>
                  </a:cubicBezTo>
                  <a:cubicBezTo>
                    <a:pt x="106" y="165"/>
                    <a:pt x="105" y="166"/>
                    <a:pt x="105" y="168"/>
                  </a:cubicBezTo>
                  <a:cubicBezTo>
                    <a:pt x="105" y="169"/>
                    <a:pt x="105" y="172"/>
                    <a:pt x="106" y="174"/>
                  </a:cubicBezTo>
                  <a:cubicBezTo>
                    <a:pt x="107" y="176"/>
                    <a:pt x="111" y="174"/>
                    <a:pt x="114" y="176"/>
                  </a:cubicBezTo>
                  <a:cubicBezTo>
                    <a:pt x="115" y="177"/>
                    <a:pt x="115" y="178"/>
                    <a:pt x="116" y="179"/>
                  </a:cubicBezTo>
                  <a:cubicBezTo>
                    <a:pt x="117" y="181"/>
                    <a:pt x="118" y="181"/>
                    <a:pt x="120" y="181"/>
                  </a:cubicBezTo>
                  <a:cubicBezTo>
                    <a:pt x="122" y="182"/>
                    <a:pt x="122" y="181"/>
                    <a:pt x="122" y="183"/>
                  </a:cubicBezTo>
                  <a:cubicBezTo>
                    <a:pt x="122" y="184"/>
                    <a:pt x="122" y="185"/>
                    <a:pt x="122" y="186"/>
                  </a:cubicBezTo>
                  <a:cubicBezTo>
                    <a:pt x="122" y="188"/>
                    <a:pt x="121" y="191"/>
                    <a:pt x="122" y="193"/>
                  </a:cubicBezTo>
                  <a:cubicBezTo>
                    <a:pt x="122" y="195"/>
                    <a:pt x="123" y="194"/>
                    <a:pt x="124" y="195"/>
                  </a:cubicBezTo>
                  <a:cubicBezTo>
                    <a:pt x="126" y="196"/>
                    <a:pt x="125" y="197"/>
                    <a:pt x="126" y="199"/>
                  </a:cubicBezTo>
                  <a:cubicBezTo>
                    <a:pt x="126" y="201"/>
                    <a:pt x="127" y="202"/>
                    <a:pt x="127" y="204"/>
                  </a:cubicBezTo>
                  <a:cubicBezTo>
                    <a:pt x="127" y="206"/>
                    <a:pt x="127" y="208"/>
                    <a:pt x="127" y="210"/>
                  </a:cubicBezTo>
                  <a:cubicBezTo>
                    <a:pt x="127" y="214"/>
                    <a:pt x="125" y="217"/>
                    <a:pt x="123" y="220"/>
                  </a:cubicBezTo>
                  <a:cubicBezTo>
                    <a:pt x="123" y="222"/>
                    <a:pt x="123" y="224"/>
                    <a:pt x="123" y="225"/>
                  </a:cubicBezTo>
                  <a:cubicBezTo>
                    <a:pt x="123" y="228"/>
                    <a:pt x="124" y="230"/>
                    <a:pt x="124" y="232"/>
                  </a:cubicBezTo>
                  <a:cubicBezTo>
                    <a:pt x="125" y="241"/>
                    <a:pt x="125" y="253"/>
                    <a:pt x="123" y="262"/>
                  </a:cubicBezTo>
                  <a:cubicBezTo>
                    <a:pt x="122" y="267"/>
                    <a:pt x="118" y="271"/>
                    <a:pt x="114" y="274"/>
                  </a:cubicBezTo>
                  <a:cubicBezTo>
                    <a:pt x="111" y="277"/>
                    <a:pt x="106" y="278"/>
                    <a:pt x="103" y="280"/>
                  </a:cubicBezTo>
                  <a:cubicBezTo>
                    <a:pt x="100" y="281"/>
                    <a:pt x="99" y="284"/>
                    <a:pt x="98" y="286"/>
                  </a:cubicBezTo>
                  <a:cubicBezTo>
                    <a:pt x="96" y="289"/>
                    <a:pt x="97" y="289"/>
                    <a:pt x="94" y="290"/>
                  </a:cubicBezTo>
                  <a:cubicBezTo>
                    <a:pt x="92" y="291"/>
                    <a:pt x="90" y="291"/>
                    <a:pt x="89" y="293"/>
                  </a:cubicBezTo>
                  <a:cubicBezTo>
                    <a:pt x="88" y="295"/>
                    <a:pt x="92" y="301"/>
                    <a:pt x="91" y="303"/>
                  </a:cubicBezTo>
                  <a:cubicBezTo>
                    <a:pt x="89" y="310"/>
                    <a:pt x="80" y="306"/>
                    <a:pt x="74" y="306"/>
                  </a:cubicBezTo>
                  <a:cubicBezTo>
                    <a:pt x="73" y="306"/>
                    <a:pt x="70" y="305"/>
                    <a:pt x="69" y="306"/>
                  </a:cubicBezTo>
                  <a:cubicBezTo>
                    <a:pt x="68" y="307"/>
                    <a:pt x="65" y="310"/>
                    <a:pt x="65" y="312"/>
                  </a:cubicBezTo>
                  <a:cubicBezTo>
                    <a:pt x="62" y="315"/>
                    <a:pt x="59" y="319"/>
                    <a:pt x="54" y="319"/>
                  </a:cubicBezTo>
                  <a:cubicBezTo>
                    <a:pt x="54" y="320"/>
                    <a:pt x="54" y="321"/>
                    <a:pt x="55" y="323"/>
                  </a:cubicBezTo>
                  <a:cubicBezTo>
                    <a:pt x="57" y="325"/>
                    <a:pt x="59" y="324"/>
                    <a:pt x="62" y="325"/>
                  </a:cubicBezTo>
                  <a:cubicBezTo>
                    <a:pt x="63" y="326"/>
                    <a:pt x="67" y="326"/>
                    <a:pt x="67" y="328"/>
                  </a:cubicBezTo>
                  <a:cubicBezTo>
                    <a:pt x="68" y="329"/>
                    <a:pt x="67" y="332"/>
                    <a:pt x="66" y="333"/>
                  </a:cubicBezTo>
                  <a:cubicBezTo>
                    <a:pt x="65" y="334"/>
                    <a:pt x="63" y="334"/>
                    <a:pt x="62" y="335"/>
                  </a:cubicBezTo>
                  <a:cubicBezTo>
                    <a:pt x="60" y="337"/>
                    <a:pt x="61" y="340"/>
                    <a:pt x="61" y="342"/>
                  </a:cubicBezTo>
                  <a:cubicBezTo>
                    <a:pt x="62" y="344"/>
                    <a:pt x="62" y="346"/>
                    <a:pt x="62" y="349"/>
                  </a:cubicBezTo>
                  <a:cubicBezTo>
                    <a:pt x="62" y="351"/>
                    <a:pt x="62" y="352"/>
                    <a:pt x="63" y="354"/>
                  </a:cubicBezTo>
                  <a:cubicBezTo>
                    <a:pt x="63" y="355"/>
                    <a:pt x="64" y="355"/>
                    <a:pt x="64" y="356"/>
                  </a:cubicBezTo>
                  <a:cubicBezTo>
                    <a:pt x="64" y="357"/>
                    <a:pt x="64" y="358"/>
                    <a:pt x="64" y="359"/>
                  </a:cubicBezTo>
                  <a:cubicBezTo>
                    <a:pt x="66" y="360"/>
                    <a:pt x="70" y="360"/>
                    <a:pt x="72" y="358"/>
                  </a:cubicBezTo>
                  <a:cubicBezTo>
                    <a:pt x="73" y="358"/>
                    <a:pt x="74" y="358"/>
                    <a:pt x="75" y="357"/>
                  </a:cubicBezTo>
                  <a:cubicBezTo>
                    <a:pt x="76" y="356"/>
                    <a:pt x="76" y="355"/>
                    <a:pt x="77" y="354"/>
                  </a:cubicBezTo>
                  <a:cubicBezTo>
                    <a:pt x="78" y="352"/>
                    <a:pt x="79" y="350"/>
                    <a:pt x="81" y="349"/>
                  </a:cubicBezTo>
                  <a:cubicBezTo>
                    <a:pt x="82" y="348"/>
                    <a:pt x="83" y="347"/>
                    <a:pt x="84" y="346"/>
                  </a:cubicBezTo>
                  <a:cubicBezTo>
                    <a:pt x="85" y="345"/>
                    <a:pt x="85" y="345"/>
                    <a:pt x="87" y="345"/>
                  </a:cubicBezTo>
                  <a:cubicBezTo>
                    <a:pt x="90" y="344"/>
                    <a:pt x="93" y="343"/>
                    <a:pt x="96" y="341"/>
                  </a:cubicBezTo>
                  <a:cubicBezTo>
                    <a:pt x="97" y="339"/>
                    <a:pt x="98" y="337"/>
                    <a:pt x="100" y="335"/>
                  </a:cubicBezTo>
                  <a:cubicBezTo>
                    <a:pt x="102" y="333"/>
                    <a:pt x="105" y="334"/>
                    <a:pt x="106" y="331"/>
                  </a:cubicBezTo>
                  <a:cubicBezTo>
                    <a:pt x="108" y="329"/>
                    <a:pt x="108" y="327"/>
                    <a:pt x="108" y="324"/>
                  </a:cubicBezTo>
                  <a:cubicBezTo>
                    <a:pt x="108" y="320"/>
                    <a:pt x="109" y="320"/>
                    <a:pt x="112" y="319"/>
                  </a:cubicBezTo>
                  <a:cubicBezTo>
                    <a:pt x="113" y="319"/>
                    <a:pt x="114" y="319"/>
                    <a:pt x="115" y="319"/>
                  </a:cubicBezTo>
                  <a:cubicBezTo>
                    <a:pt x="116" y="319"/>
                    <a:pt x="118" y="319"/>
                    <a:pt x="119" y="319"/>
                  </a:cubicBezTo>
                  <a:cubicBezTo>
                    <a:pt x="122" y="318"/>
                    <a:pt x="124" y="316"/>
                    <a:pt x="127" y="315"/>
                  </a:cubicBezTo>
                  <a:cubicBezTo>
                    <a:pt x="129" y="314"/>
                    <a:pt x="132" y="312"/>
                    <a:pt x="135" y="311"/>
                  </a:cubicBezTo>
                  <a:cubicBezTo>
                    <a:pt x="137" y="310"/>
                    <a:pt x="138" y="309"/>
                    <a:pt x="139" y="307"/>
                  </a:cubicBezTo>
                  <a:cubicBezTo>
                    <a:pt x="140" y="306"/>
                    <a:pt x="141" y="305"/>
                    <a:pt x="142" y="304"/>
                  </a:cubicBezTo>
                  <a:cubicBezTo>
                    <a:pt x="143" y="303"/>
                    <a:pt x="144" y="302"/>
                    <a:pt x="145" y="301"/>
                  </a:cubicBezTo>
                  <a:cubicBezTo>
                    <a:pt x="147" y="300"/>
                    <a:pt x="146" y="299"/>
                    <a:pt x="148" y="299"/>
                  </a:cubicBezTo>
                  <a:cubicBezTo>
                    <a:pt x="150" y="298"/>
                    <a:pt x="151" y="298"/>
                    <a:pt x="152" y="297"/>
                  </a:cubicBezTo>
                  <a:cubicBezTo>
                    <a:pt x="153" y="296"/>
                    <a:pt x="156" y="294"/>
                    <a:pt x="156" y="293"/>
                  </a:cubicBezTo>
                  <a:cubicBezTo>
                    <a:pt x="158" y="292"/>
                    <a:pt x="159" y="291"/>
                    <a:pt x="161" y="290"/>
                  </a:cubicBezTo>
                  <a:cubicBezTo>
                    <a:pt x="163" y="290"/>
                    <a:pt x="164" y="290"/>
                    <a:pt x="165" y="288"/>
                  </a:cubicBezTo>
                  <a:cubicBezTo>
                    <a:pt x="166" y="286"/>
                    <a:pt x="166" y="284"/>
                    <a:pt x="167" y="282"/>
                  </a:cubicBezTo>
                  <a:cubicBezTo>
                    <a:pt x="168" y="280"/>
                    <a:pt x="168" y="278"/>
                    <a:pt x="168" y="277"/>
                  </a:cubicBezTo>
                  <a:cubicBezTo>
                    <a:pt x="171" y="269"/>
                    <a:pt x="169" y="262"/>
                    <a:pt x="168" y="25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2AFC05B0-CD65-CFD8-104D-07F1C3E1F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3076" y="4208463"/>
              <a:ext cx="222250" cy="471488"/>
            </a:xfrm>
            <a:custGeom>
              <a:avLst/>
              <a:gdLst>
                <a:gd name="T0" fmla="*/ 203 w 214"/>
                <a:gd name="T1" fmla="*/ 172 h 457"/>
                <a:gd name="T2" fmla="*/ 190 w 214"/>
                <a:gd name="T3" fmla="*/ 178 h 457"/>
                <a:gd name="T4" fmla="*/ 177 w 214"/>
                <a:gd name="T5" fmla="*/ 166 h 457"/>
                <a:gd name="T6" fmla="*/ 171 w 214"/>
                <a:gd name="T7" fmla="*/ 149 h 457"/>
                <a:gd name="T8" fmla="*/ 160 w 214"/>
                <a:gd name="T9" fmla="*/ 138 h 457"/>
                <a:gd name="T10" fmla="*/ 154 w 214"/>
                <a:gd name="T11" fmla="*/ 125 h 457"/>
                <a:gd name="T12" fmla="*/ 141 w 214"/>
                <a:gd name="T13" fmla="*/ 115 h 457"/>
                <a:gd name="T14" fmla="*/ 127 w 214"/>
                <a:gd name="T15" fmla="*/ 99 h 457"/>
                <a:gd name="T16" fmla="*/ 133 w 214"/>
                <a:gd name="T17" fmla="*/ 88 h 457"/>
                <a:gd name="T18" fmla="*/ 138 w 214"/>
                <a:gd name="T19" fmla="*/ 78 h 457"/>
                <a:gd name="T20" fmla="*/ 155 w 214"/>
                <a:gd name="T21" fmla="*/ 64 h 457"/>
                <a:gd name="T22" fmla="*/ 155 w 214"/>
                <a:gd name="T23" fmla="*/ 52 h 457"/>
                <a:gd name="T24" fmla="*/ 153 w 214"/>
                <a:gd name="T25" fmla="*/ 26 h 457"/>
                <a:gd name="T26" fmla="*/ 145 w 214"/>
                <a:gd name="T27" fmla="*/ 14 h 457"/>
                <a:gd name="T28" fmla="*/ 132 w 214"/>
                <a:gd name="T29" fmla="*/ 0 h 457"/>
                <a:gd name="T30" fmla="*/ 121 w 214"/>
                <a:gd name="T31" fmla="*/ 10 h 457"/>
                <a:gd name="T32" fmla="*/ 101 w 214"/>
                <a:gd name="T33" fmla="*/ 31 h 457"/>
                <a:gd name="T34" fmla="*/ 81 w 214"/>
                <a:gd name="T35" fmla="*/ 42 h 457"/>
                <a:gd name="T36" fmla="*/ 71 w 214"/>
                <a:gd name="T37" fmla="*/ 46 h 457"/>
                <a:gd name="T38" fmla="*/ 64 w 214"/>
                <a:gd name="T39" fmla="*/ 67 h 457"/>
                <a:gd name="T40" fmla="*/ 54 w 214"/>
                <a:gd name="T41" fmla="*/ 93 h 457"/>
                <a:gd name="T42" fmla="*/ 31 w 214"/>
                <a:gd name="T43" fmla="*/ 115 h 457"/>
                <a:gd name="T44" fmla="*/ 27 w 214"/>
                <a:gd name="T45" fmla="*/ 141 h 457"/>
                <a:gd name="T46" fmla="*/ 10 w 214"/>
                <a:gd name="T47" fmla="*/ 168 h 457"/>
                <a:gd name="T48" fmla="*/ 3 w 214"/>
                <a:gd name="T49" fmla="*/ 184 h 457"/>
                <a:gd name="T50" fmla="*/ 9 w 214"/>
                <a:gd name="T51" fmla="*/ 207 h 457"/>
                <a:gd name="T52" fmla="*/ 17 w 214"/>
                <a:gd name="T53" fmla="*/ 214 h 457"/>
                <a:gd name="T54" fmla="*/ 29 w 214"/>
                <a:gd name="T55" fmla="*/ 222 h 457"/>
                <a:gd name="T56" fmla="*/ 34 w 214"/>
                <a:gd name="T57" fmla="*/ 232 h 457"/>
                <a:gd name="T58" fmla="*/ 44 w 214"/>
                <a:gd name="T59" fmla="*/ 245 h 457"/>
                <a:gd name="T60" fmla="*/ 54 w 214"/>
                <a:gd name="T61" fmla="*/ 291 h 457"/>
                <a:gd name="T62" fmla="*/ 51 w 214"/>
                <a:gd name="T63" fmla="*/ 314 h 457"/>
                <a:gd name="T64" fmla="*/ 84 w 214"/>
                <a:gd name="T65" fmla="*/ 319 h 457"/>
                <a:gd name="T66" fmla="*/ 99 w 214"/>
                <a:gd name="T67" fmla="*/ 307 h 457"/>
                <a:gd name="T68" fmla="*/ 106 w 214"/>
                <a:gd name="T69" fmla="*/ 300 h 457"/>
                <a:gd name="T70" fmla="*/ 119 w 214"/>
                <a:gd name="T71" fmla="*/ 300 h 457"/>
                <a:gd name="T72" fmla="*/ 125 w 214"/>
                <a:gd name="T73" fmla="*/ 335 h 457"/>
                <a:gd name="T74" fmla="*/ 129 w 214"/>
                <a:gd name="T75" fmla="*/ 348 h 457"/>
                <a:gd name="T76" fmla="*/ 144 w 214"/>
                <a:gd name="T77" fmla="*/ 377 h 457"/>
                <a:gd name="T78" fmla="*/ 149 w 214"/>
                <a:gd name="T79" fmla="*/ 403 h 457"/>
                <a:gd name="T80" fmla="*/ 148 w 214"/>
                <a:gd name="T81" fmla="*/ 451 h 457"/>
                <a:gd name="T82" fmla="*/ 152 w 214"/>
                <a:gd name="T83" fmla="*/ 453 h 457"/>
                <a:gd name="T84" fmla="*/ 158 w 214"/>
                <a:gd name="T85" fmla="*/ 437 h 457"/>
                <a:gd name="T86" fmla="*/ 167 w 214"/>
                <a:gd name="T87" fmla="*/ 428 h 457"/>
                <a:gd name="T88" fmla="*/ 172 w 214"/>
                <a:gd name="T89" fmla="*/ 406 h 457"/>
                <a:gd name="T90" fmla="*/ 168 w 214"/>
                <a:gd name="T91" fmla="*/ 395 h 457"/>
                <a:gd name="T92" fmla="*/ 162 w 214"/>
                <a:gd name="T93" fmla="*/ 369 h 457"/>
                <a:gd name="T94" fmla="*/ 155 w 214"/>
                <a:gd name="T95" fmla="*/ 353 h 457"/>
                <a:gd name="T96" fmla="*/ 150 w 214"/>
                <a:gd name="T97" fmla="*/ 345 h 457"/>
                <a:gd name="T98" fmla="*/ 153 w 214"/>
                <a:gd name="T99" fmla="*/ 311 h 457"/>
                <a:gd name="T100" fmla="*/ 149 w 214"/>
                <a:gd name="T101" fmla="*/ 294 h 457"/>
                <a:gd name="T102" fmla="*/ 138 w 214"/>
                <a:gd name="T103" fmla="*/ 276 h 457"/>
                <a:gd name="T104" fmla="*/ 130 w 214"/>
                <a:gd name="T105" fmla="*/ 262 h 457"/>
                <a:gd name="T106" fmla="*/ 130 w 214"/>
                <a:gd name="T107" fmla="*/ 242 h 457"/>
                <a:gd name="T108" fmla="*/ 134 w 214"/>
                <a:gd name="T109" fmla="*/ 221 h 457"/>
                <a:gd name="T110" fmla="*/ 152 w 214"/>
                <a:gd name="T111" fmla="*/ 207 h 457"/>
                <a:gd name="T112" fmla="*/ 167 w 214"/>
                <a:gd name="T113" fmla="*/ 207 h 457"/>
                <a:gd name="T114" fmla="*/ 186 w 214"/>
                <a:gd name="T115" fmla="*/ 208 h 457"/>
                <a:gd name="T116" fmla="*/ 190 w 214"/>
                <a:gd name="T117" fmla="*/ 203 h 457"/>
                <a:gd name="T118" fmla="*/ 198 w 214"/>
                <a:gd name="T119" fmla="*/ 194 h 457"/>
                <a:gd name="T120" fmla="*/ 210 w 214"/>
                <a:gd name="T121" fmla="*/ 183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4" h="457">
                  <a:moveTo>
                    <a:pt x="212" y="180"/>
                  </a:moveTo>
                  <a:cubicBezTo>
                    <a:pt x="213" y="177"/>
                    <a:pt x="214" y="175"/>
                    <a:pt x="211" y="174"/>
                  </a:cubicBezTo>
                  <a:cubicBezTo>
                    <a:pt x="210" y="174"/>
                    <a:pt x="205" y="172"/>
                    <a:pt x="203" y="172"/>
                  </a:cubicBezTo>
                  <a:cubicBezTo>
                    <a:pt x="201" y="172"/>
                    <a:pt x="201" y="175"/>
                    <a:pt x="200" y="176"/>
                  </a:cubicBezTo>
                  <a:cubicBezTo>
                    <a:pt x="198" y="178"/>
                    <a:pt x="197" y="178"/>
                    <a:pt x="193" y="178"/>
                  </a:cubicBezTo>
                  <a:cubicBezTo>
                    <a:pt x="193" y="178"/>
                    <a:pt x="190" y="178"/>
                    <a:pt x="190" y="178"/>
                  </a:cubicBezTo>
                  <a:cubicBezTo>
                    <a:pt x="188" y="176"/>
                    <a:pt x="189" y="175"/>
                    <a:pt x="189" y="173"/>
                  </a:cubicBezTo>
                  <a:cubicBezTo>
                    <a:pt x="188" y="171"/>
                    <a:pt x="186" y="170"/>
                    <a:pt x="185" y="168"/>
                  </a:cubicBezTo>
                  <a:cubicBezTo>
                    <a:pt x="182" y="166"/>
                    <a:pt x="180" y="166"/>
                    <a:pt x="177" y="166"/>
                  </a:cubicBezTo>
                  <a:cubicBezTo>
                    <a:pt x="173" y="166"/>
                    <a:pt x="167" y="161"/>
                    <a:pt x="165" y="157"/>
                  </a:cubicBezTo>
                  <a:cubicBezTo>
                    <a:pt x="165" y="155"/>
                    <a:pt x="164" y="153"/>
                    <a:pt x="166" y="152"/>
                  </a:cubicBezTo>
                  <a:cubicBezTo>
                    <a:pt x="167" y="149"/>
                    <a:pt x="169" y="150"/>
                    <a:pt x="171" y="149"/>
                  </a:cubicBezTo>
                  <a:cubicBezTo>
                    <a:pt x="173" y="147"/>
                    <a:pt x="174" y="144"/>
                    <a:pt x="172" y="143"/>
                  </a:cubicBezTo>
                  <a:cubicBezTo>
                    <a:pt x="171" y="141"/>
                    <a:pt x="168" y="141"/>
                    <a:pt x="166" y="141"/>
                  </a:cubicBezTo>
                  <a:cubicBezTo>
                    <a:pt x="163" y="141"/>
                    <a:pt x="162" y="141"/>
                    <a:pt x="160" y="138"/>
                  </a:cubicBezTo>
                  <a:cubicBezTo>
                    <a:pt x="160" y="138"/>
                    <a:pt x="160" y="136"/>
                    <a:pt x="160" y="135"/>
                  </a:cubicBezTo>
                  <a:cubicBezTo>
                    <a:pt x="159" y="135"/>
                    <a:pt x="159" y="133"/>
                    <a:pt x="158" y="132"/>
                  </a:cubicBezTo>
                  <a:cubicBezTo>
                    <a:pt x="157" y="129"/>
                    <a:pt x="153" y="129"/>
                    <a:pt x="154" y="125"/>
                  </a:cubicBezTo>
                  <a:cubicBezTo>
                    <a:pt x="154" y="122"/>
                    <a:pt x="156" y="119"/>
                    <a:pt x="155" y="116"/>
                  </a:cubicBezTo>
                  <a:cubicBezTo>
                    <a:pt x="153" y="113"/>
                    <a:pt x="149" y="113"/>
                    <a:pt x="146" y="113"/>
                  </a:cubicBezTo>
                  <a:cubicBezTo>
                    <a:pt x="143" y="112"/>
                    <a:pt x="143" y="114"/>
                    <a:pt x="141" y="115"/>
                  </a:cubicBezTo>
                  <a:cubicBezTo>
                    <a:pt x="140" y="117"/>
                    <a:pt x="136" y="119"/>
                    <a:pt x="134" y="118"/>
                  </a:cubicBezTo>
                  <a:cubicBezTo>
                    <a:pt x="131" y="118"/>
                    <a:pt x="132" y="114"/>
                    <a:pt x="131" y="111"/>
                  </a:cubicBezTo>
                  <a:cubicBezTo>
                    <a:pt x="131" y="106"/>
                    <a:pt x="126" y="104"/>
                    <a:pt x="127" y="99"/>
                  </a:cubicBezTo>
                  <a:cubicBezTo>
                    <a:pt x="128" y="97"/>
                    <a:pt x="130" y="96"/>
                    <a:pt x="130" y="94"/>
                  </a:cubicBezTo>
                  <a:cubicBezTo>
                    <a:pt x="131" y="93"/>
                    <a:pt x="130" y="92"/>
                    <a:pt x="130" y="91"/>
                  </a:cubicBezTo>
                  <a:cubicBezTo>
                    <a:pt x="131" y="90"/>
                    <a:pt x="132" y="89"/>
                    <a:pt x="133" y="88"/>
                  </a:cubicBezTo>
                  <a:cubicBezTo>
                    <a:pt x="133" y="87"/>
                    <a:pt x="134" y="86"/>
                    <a:pt x="134" y="86"/>
                  </a:cubicBezTo>
                  <a:cubicBezTo>
                    <a:pt x="135" y="84"/>
                    <a:pt x="135" y="83"/>
                    <a:pt x="135" y="83"/>
                  </a:cubicBezTo>
                  <a:cubicBezTo>
                    <a:pt x="136" y="81"/>
                    <a:pt x="137" y="79"/>
                    <a:pt x="138" y="78"/>
                  </a:cubicBezTo>
                  <a:cubicBezTo>
                    <a:pt x="141" y="74"/>
                    <a:pt x="143" y="72"/>
                    <a:pt x="147" y="71"/>
                  </a:cubicBezTo>
                  <a:cubicBezTo>
                    <a:pt x="149" y="70"/>
                    <a:pt x="151" y="70"/>
                    <a:pt x="153" y="69"/>
                  </a:cubicBezTo>
                  <a:cubicBezTo>
                    <a:pt x="154" y="68"/>
                    <a:pt x="155" y="65"/>
                    <a:pt x="155" y="64"/>
                  </a:cubicBezTo>
                  <a:cubicBezTo>
                    <a:pt x="156" y="62"/>
                    <a:pt x="156" y="60"/>
                    <a:pt x="156" y="58"/>
                  </a:cubicBezTo>
                  <a:cubicBezTo>
                    <a:pt x="156" y="57"/>
                    <a:pt x="156" y="55"/>
                    <a:pt x="156" y="54"/>
                  </a:cubicBezTo>
                  <a:cubicBezTo>
                    <a:pt x="156" y="53"/>
                    <a:pt x="155" y="53"/>
                    <a:pt x="155" y="52"/>
                  </a:cubicBezTo>
                  <a:cubicBezTo>
                    <a:pt x="154" y="49"/>
                    <a:pt x="154" y="48"/>
                    <a:pt x="154" y="46"/>
                  </a:cubicBezTo>
                  <a:cubicBezTo>
                    <a:pt x="153" y="43"/>
                    <a:pt x="153" y="41"/>
                    <a:pt x="153" y="39"/>
                  </a:cubicBezTo>
                  <a:cubicBezTo>
                    <a:pt x="153" y="35"/>
                    <a:pt x="154" y="30"/>
                    <a:pt x="153" y="26"/>
                  </a:cubicBezTo>
                  <a:cubicBezTo>
                    <a:pt x="151" y="26"/>
                    <a:pt x="150" y="26"/>
                    <a:pt x="149" y="25"/>
                  </a:cubicBezTo>
                  <a:cubicBezTo>
                    <a:pt x="148" y="25"/>
                    <a:pt x="146" y="23"/>
                    <a:pt x="145" y="23"/>
                  </a:cubicBezTo>
                  <a:cubicBezTo>
                    <a:pt x="144" y="21"/>
                    <a:pt x="145" y="15"/>
                    <a:pt x="145" y="14"/>
                  </a:cubicBezTo>
                  <a:cubicBezTo>
                    <a:pt x="145" y="11"/>
                    <a:pt x="146" y="9"/>
                    <a:pt x="144" y="7"/>
                  </a:cubicBezTo>
                  <a:cubicBezTo>
                    <a:pt x="143" y="5"/>
                    <a:pt x="140" y="4"/>
                    <a:pt x="138" y="3"/>
                  </a:cubicBezTo>
                  <a:cubicBezTo>
                    <a:pt x="136" y="1"/>
                    <a:pt x="135" y="0"/>
                    <a:pt x="132" y="0"/>
                  </a:cubicBezTo>
                  <a:cubicBezTo>
                    <a:pt x="131" y="0"/>
                    <a:pt x="130" y="1"/>
                    <a:pt x="129" y="1"/>
                  </a:cubicBezTo>
                  <a:cubicBezTo>
                    <a:pt x="126" y="1"/>
                    <a:pt x="126" y="1"/>
                    <a:pt x="124" y="4"/>
                  </a:cubicBezTo>
                  <a:cubicBezTo>
                    <a:pt x="123" y="6"/>
                    <a:pt x="122" y="7"/>
                    <a:pt x="121" y="10"/>
                  </a:cubicBezTo>
                  <a:cubicBezTo>
                    <a:pt x="119" y="13"/>
                    <a:pt x="121" y="16"/>
                    <a:pt x="118" y="19"/>
                  </a:cubicBezTo>
                  <a:cubicBezTo>
                    <a:pt x="116" y="21"/>
                    <a:pt x="115" y="29"/>
                    <a:pt x="111" y="32"/>
                  </a:cubicBezTo>
                  <a:cubicBezTo>
                    <a:pt x="108" y="33"/>
                    <a:pt x="104" y="31"/>
                    <a:pt x="101" y="31"/>
                  </a:cubicBezTo>
                  <a:cubicBezTo>
                    <a:pt x="97" y="31"/>
                    <a:pt x="96" y="31"/>
                    <a:pt x="94" y="34"/>
                  </a:cubicBezTo>
                  <a:cubicBezTo>
                    <a:pt x="91" y="37"/>
                    <a:pt x="88" y="39"/>
                    <a:pt x="84" y="41"/>
                  </a:cubicBezTo>
                  <a:cubicBezTo>
                    <a:pt x="82" y="41"/>
                    <a:pt x="83" y="40"/>
                    <a:pt x="81" y="42"/>
                  </a:cubicBezTo>
                  <a:cubicBezTo>
                    <a:pt x="80" y="43"/>
                    <a:pt x="81" y="45"/>
                    <a:pt x="80" y="46"/>
                  </a:cubicBezTo>
                  <a:cubicBezTo>
                    <a:pt x="79" y="47"/>
                    <a:pt x="78" y="46"/>
                    <a:pt x="77" y="47"/>
                  </a:cubicBezTo>
                  <a:cubicBezTo>
                    <a:pt x="76" y="47"/>
                    <a:pt x="72" y="45"/>
                    <a:pt x="71" y="46"/>
                  </a:cubicBezTo>
                  <a:cubicBezTo>
                    <a:pt x="70" y="51"/>
                    <a:pt x="72" y="57"/>
                    <a:pt x="71" y="62"/>
                  </a:cubicBezTo>
                  <a:cubicBezTo>
                    <a:pt x="69" y="62"/>
                    <a:pt x="67" y="64"/>
                    <a:pt x="66" y="65"/>
                  </a:cubicBezTo>
                  <a:cubicBezTo>
                    <a:pt x="66" y="65"/>
                    <a:pt x="64" y="67"/>
                    <a:pt x="64" y="67"/>
                  </a:cubicBezTo>
                  <a:cubicBezTo>
                    <a:pt x="64" y="68"/>
                    <a:pt x="64" y="69"/>
                    <a:pt x="63" y="70"/>
                  </a:cubicBezTo>
                  <a:cubicBezTo>
                    <a:pt x="62" y="74"/>
                    <a:pt x="59" y="77"/>
                    <a:pt x="57" y="82"/>
                  </a:cubicBezTo>
                  <a:cubicBezTo>
                    <a:pt x="56" y="85"/>
                    <a:pt x="55" y="89"/>
                    <a:pt x="54" y="93"/>
                  </a:cubicBezTo>
                  <a:cubicBezTo>
                    <a:pt x="54" y="98"/>
                    <a:pt x="55" y="102"/>
                    <a:pt x="54" y="107"/>
                  </a:cubicBezTo>
                  <a:cubicBezTo>
                    <a:pt x="52" y="109"/>
                    <a:pt x="51" y="114"/>
                    <a:pt x="49" y="116"/>
                  </a:cubicBezTo>
                  <a:cubicBezTo>
                    <a:pt x="45" y="116"/>
                    <a:pt x="35" y="115"/>
                    <a:pt x="31" y="115"/>
                  </a:cubicBezTo>
                  <a:cubicBezTo>
                    <a:pt x="27" y="116"/>
                    <a:pt x="30" y="116"/>
                    <a:pt x="29" y="119"/>
                  </a:cubicBezTo>
                  <a:cubicBezTo>
                    <a:pt x="28" y="122"/>
                    <a:pt x="27" y="125"/>
                    <a:pt x="27" y="128"/>
                  </a:cubicBezTo>
                  <a:cubicBezTo>
                    <a:pt x="27" y="133"/>
                    <a:pt x="27" y="137"/>
                    <a:pt x="27" y="141"/>
                  </a:cubicBezTo>
                  <a:cubicBezTo>
                    <a:pt x="26" y="146"/>
                    <a:pt x="27" y="151"/>
                    <a:pt x="26" y="155"/>
                  </a:cubicBezTo>
                  <a:cubicBezTo>
                    <a:pt x="25" y="160"/>
                    <a:pt x="28" y="167"/>
                    <a:pt x="22" y="168"/>
                  </a:cubicBezTo>
                  <a:cubicBezTo>
                    <a:pt x="17" y="170"/>
                    <a:pt x="17" y="167"/>
                    <a:pt x="10" y="168"/>
                  </a:cubicBezTo>
                  <a:cubicBezTo>
                    <a:pt x="10" y="170"/>
                    <a:pt x="11" y="178"/>
                    <a:pt x="11" y="180"/>
                  </a:cubicBezTo>
                  <a:cubicBezTo>
                    <a:pt x="11" y="181"/>
                    <a:pt x="11" y="181"/>
                    <a:pt x="10" y="182"/>
                  </a:cubicBezTo>
                  <a:cubicBezTo>
                    <a:pt x="9" y="184"/>
                    <a:pt x="4" y="183"/>
                    <a:pt x="3" y="184"/>
                  </a:cubicBezTo>
                  <a:cubicBezTo>
                    <a:pt x="0" y="185"/>
                    <a:pt x="3" y="187"/>
                    <a:pt x="2" y="190"/>
                  </a:cubicBezTo>
                  <a:cubicBezTo>
                    <a:pt x="1" y="193"/>
                    <a:pt x="2" y="192"/>
                    <a:pt x="4" y="195"/>
                  </a:cubicBezTo>
                  <a:cubicBezTo>
                    <a:pt x="7" y="198"/>
                    <a:pt x="6" y="204"/>
                    <a:pt x="9" y="207"/>
                  </a:cubicBezTo>
                  <a:cubicBezTo>
                    <a:pt x="9" y="207"/>
                    <a:pt x="10" y="209"/>
                    <a:pt x="10" y="209"/>
                  </a:cubicBezTo>
                  <a:cubicBezTo>
                    <a:pt x="11" y="210"/>
                    <a:pt x="13" y="211"/>
                    <a:pt x="14" y="211"/>
                  </a:cubicBezTo>
                  <a:cubicBezTo>
                    <a:pt x="15" y="212"/>
                    <a:pt x="16" y="213"/>
                    <a:pt x="17" y="214"/>
                  </a:cubicBezTo>
                  <a:cubicBezTo>
                    <a:pt x="18" y="215"/>
                    <a:pt x="19" y="215"/>
                    <a:pt x="20" y="215"/>
                  </a:cubicBezTo>
                  <a:cubicBezTo>
                    <a:pt x="22" y="216"/>
                    <a:pt x="24" y="217"/>
                    <a:pt x="25" y="219"/>
                  </a:cubicBezTo>
                  <a:cubicBezTo>
                    <a:pt x="26" y="221"/>
                    <a:pt x="28" y="221"/>
                    <a:pt x="29" y="222"/>
                  </a:cubicBezTo>
                  <a:cubicBezTo>
                    <a:pt x="30" y="223"/>
                    <a:pt x="29" y="225"/>
                    <a:pt x="30" y="226"/>
                  </a:cubicBezTo>
                  <a:cubicBezTo>
                    <a:pt x="33" y="227"/>
                    <a:pt x="32" y="227"/>
                    <a:pt x="33" y="229"/>
                  </a:cubicBezTo>
                  <a:cubicBezTo>
                    <a:pt x="34" y="231"/>
                    <a:pt x="34" y="231"/>
                    <a:pt x="34" y="232"/>
                  </a:cubicBezTo>
                  <a:cubicBezTo>
                    <a:pt x="34" y="235"/>
                    <a:pt x="33" y="237"/>
                    <a:pt x="33" y="239"/>
                  </a:cubicBezTo>
                  <a:cubicBezTo>
                    <a:pt x="33" y="243"/>
                    <a:pt x="32" y="245"/>
                    <a:pt x="36" y="247"/>
                  </a:cubicBezTo>
                  <a:cubicBezTo>
                    <a:pt x="39" y="248"/>
                    <a:pt x="41" y="243"/>
                    <a:pt x="44" y="245"/>
                  </a:cubicBezTo>
                  <a:cubicBezTo>
                    <a:pt x="48" y="247"/>
                    <a:pt x="52" y="256"/>
                    <a:pt x="54" y="261"/>
                  </a:cubicBezTo>
                  <a:cubicBezTo>
                    <a:pt x="56" y="267"/>
                    <a:pt x="58" y="273"/>
                    <a:pt x="55" y="280"/>
                  </a:cubicBezTo>
                  <a:cubicBezTo>
                    <a:pt x="54" y="284"/>
                    <a:pt x="54" y="286"/>
                    <a:pt x="54" y="291"/>
                  </a:cubicBezTo>
                  <a:cubicBezTo>
                    <a:pt x="54" y="292"/>
                    <a:pt x="54" y="295"/>
                    <a:pt x="53" y="297"/>
                  </a:cubicBezTo>
                  <a:cubicBezTo>
                    <a:pt x="53" y="298"/>
                    <a:pt x="51" y="300"/>
                    <a:pt x="51" y="301"/>
                  </a:cubicBezTo>
                  <a:cubicBezTo>
                    <a:pt x="50" y="305"/>
                    <a:pt x="50" y="311"/>
                    <a:pt x="51" y="314"/>
                  </a:cubicBezTo>
                  <a:cubicBezTo>
                    <a:pt x="52" y="316"/>
                    <a:pt x="56" y="317"/>
                    <a:pt x="58" y="319"/>
                  </a:cubicBezTo>
                  <a:cubicBezTo>
                    <a:pt x="62" y="323"/>
                    <a:pt x="72" y="323"/>
                    <a:pt x="77" y="322"/>
                  </a:cubicBezTo>
                  <a:cubicBezTo>
                    <a:pt x="79" y="321"/>
                    <a:pt x="82" y="320"/>
                    <a:pt x="84" y="319"/>
                  </a:cubicBezTo>
                  <a:cubicBezTo>
                    <a:pt x="84" y="318"/>
                    <a:pt x="85" y="318"/>
                    <a:pt x="86" y="317"/>
                  </a:cubicBezTo>
                  <a:cubicBezTo>
                    <a:pt x="87" y="317"/>
                    <a:pt x="88" y="317"/>
                    <a:pt x="89" y="317"/>
                  </a:cubicBezTo>
                  <a:cubicBezTo>
                    <a:pt x="93" y="316"/>
                    <a:pt x="96" y="310"/>
                    <a:pt x="99" y="307"/>
                  </a:cubicBezTo>
                  <a:cubicBezTo>
                    <a:pt x="100" y="307"/>
                    <a:pt x="103" y="306"/>
                    <a:pt x="103" y="305"/>
                  </a:cubicBezTo>
                  <a:cubicBezTo>
                    <a:pt x="104" y="304"/>
                    <a:pt x="104" y="304"/>
                    <a:pt x="104" y="303"/>
                  </a:cubicBezTo>
                  <a:cubicBezTo>
                    <a:pt x="105" y="302"/>
                    <a:pt x="105" y="301"/>
                    <a:pt x="106" y="300"/>
                  </a:cubicBezTo>
                  <a:cubicBezTo>
                    <a:pt x="107" y="299"/>
                    <a:pt x="106" y="297"/>
                    <a:pt x="107" y="296"/>
                  </a:cubicBezTo>
                  <a:cubicBezTo>
                    <a:pt x="108" y="294"/>
                    <a:pt x="111" y="293"/>
                    <a:pt x="112" y="292"/>
                  </a:cubicBezTo>
                  <a:cubicBezTo>
                    <a:pt x="117" y="292"/>
                    <a:pt x="119" y="296"/>
                    <a:pt x="119" y="300"/>
                  </a:cubicBezTo>
                  <a:cubicBezTo>
                    <a:pt x="120" y="303"/>
                    <a:pt x="123" y="307"/>
                    <a:pt x="124" y="310"/>
                  </a:cubicBezTo>
                  <a:cubicBezTo>
                    <a:pt x="125" y="315"/>
                    <a:pt x="124" y="320"/>
                    <a:pt x="125" y="326"/>
                  </a:cubicBezTo>
                  <a:cubicBezTo>
                    <a:pt x="126" y="329"/>
                    <a:pt x="125" y="332"/>
                    <a:pt x="125" y="335"/>
                  </a:cubicBezTo>
                  <a:cubicBezTo>
                    <a:pt x="125" y="336"/>
                    <a:pt x="126" y="337"/>
                    <a:pt x="126" y="339"/>
                  </a:cubicBezTo>
                  <a:cubicBezTo>
                    <a:pt x="127" y="340"/>
                    <a:pt x="128" y="342"/>
                    <a:pt x="128" y="343"/>
                  </a:cubicBezTo>
                  <a:cubicBezTo>
                    <a:pt x="129" y="345"/>
                    <a:pt x="129" y="347"/>
                    <a:pt x="129" y="348"/>
                  </a:cubicBezTo>
                  <a:cubicBezTo>
                    <a:pt x="130" y="350"/>
                    <a:pt x="132" y="352"/>
                    <a:pt x="133" y="354"/>
                  </a:cubicBezTo>
                  <a:cubicBezTo>
                    <a:pt x="135" y="359"/>
                    <a:pt x="135" y="364"/>
                    <a:pt x="138" y="369"/>
                  </a:cubicBezTo>
                  <a:cubicBezTo>
                    <a:pt x="140" y="372"/>
                    <a:pt x="143" y="373"/>
                    <a:pt x="144" y="377"/>
                  </a:cubicBezTo>
                  <a:cubicBezTo>
                    <a:pt x="145" y="381"/>
                    <a:pt x="146" y="384"/>
                    <a:pt x="147" y="387"/>
                  </a:cubicBezTo>
                  <a:cubicBezTo>
                    <a:pt x="149" y="391"/>
                    <a:pt x="150" y="396"/>
                    <a:pt x="150" y="400"/>
                  </a:cubicBezTo>
                  <a:cubicBezTo>
                    <a:pt x="150" y="402"/>
                    <a:pt x="149" y="402"/>
                    <a:pt x="149" y="403"/>
                  </a:cubicBezTo>
                  <a:cubicBezTo>
                    <a:pt x="148" y="410"/>
                    <a:pt x="154" y="416"/>
                    <a:pt x="154" y="423"/>
                  </a:cubicBezTo>
                  <a:cubicBezTo>
                    <a:pt x="154" y="429"/>
                    <a:pt x="151" y="435"/>
                    <a:pt x="149" y="441"/>
                  </a:cubicBezTo>
                  <a:cubicBezTo>
                    <a:pt x="147" y="444"/>
                    <a:pt x="148" y="448"/>
                    <a:pt x="148" y="451"/>
                  </a:cubicBezTo>
                  <a:cubicBezTo>
                    <a:pt x="148" y="453"/>
                    <a:pt x="149" y="455"/>
                    <a:pt x="150" y="457"/>
                  </a:cubicBezTo>
                  <a:cubicBezTo>
                    <a:pt x="150" y="456"/>
                    <a:pt x="150" y="456"/>
                    <a:pt x="150" y="456"/>
                  </a:cubicBezTo>
                  <a:cubicBezTo>
                    <a:pt x="150" y="455"/>
                    <a:pt x="151" y="454"/>
                    <a:pt x="152" y="453"/>
                  </a:cubicBezTo>
                  <a:cubicBezTo>
                    <a:pt x="153" y="449"/>
                    <a:pt x="154" y="445"/>
                    <a:pt x="156" y="441"/>
                  </a:cubicBezTo>
                  <a:cubicBezTo>
                    <a:pt x="156" y="441"/>
                    <a:pt x="156" y="440"/>
                    <a:pt x="157" y="440"/>
                  </a:cubicBezTo>
                  <a:cubicBezTo>
                    <a:pt x="157" y="438"/>
                    <a:pt x="158" y="438"/>
                    <a:pt x="158" y="437"/>
                  </a:cubicBezTo>
                  <a:cubicBezTo>
                    <a:pt x="159" y="436"/>
                    <a:pt x="160" y="435"/>
                    <a:pt x="161" y="434"/>
                  </a:cubicBezTo>
                  <a:cubicBezTo>
                    <a:pt x="162" y="433"/>
                    <a:pt x="163" y="432"/>
                    <a:pt x="163" y="432"/>
                  </a:cubicBezTo>
                  <a:cubicBezTo>
                    <a:pt x="165" y="430"/>
                    <a:pt x="166" y="430"/>
                    <a:pt x="167" y="428"/>
                  </a:cubicBezTo>
                  <a:cubicBezTo>
                    <a:pt x="168" y="426"/>
                    <a:pt x="168" y="425"/>
                    <a:pt x="169" y="424"/>
                  </a:cubicBezTo>
                  <a:cubicBezTo>
                    <a:pt x="170" y="421"/>
                    <a:pt x="171" y="417"/>
                    <a:pt x="172" y="414"/>
                  </a:cubicBezTo>
                  <a:cubicBezTo>
                    <a:pt x="174" y="411"/>
                    <a:pt x="173" y="409"/>
                    <a:pt x="172" y="406"/>
                  </a:cubicBezTo>
                  <a:cubicBezTo>
                    <a:pt x="172" y="406"/>
                    <a:pt x="172" y="404"/>
                    <a:pt x="171" y="404"/>
                  </a:cubicBezTo>
                  <a:cubicBezTo>
                    <a:pt x="171" y="403"/>
                    <a:pt x="170" y="402"/>
                    <a:pt x="169" y="401"/>
                  </a:cubicBezTo>
                  <a:cubicBezTo>
                    <a:pt x="169" y="399"/>
                    <a:pt x="168" y="396"/>
                    <a:pt x="168" y="395"/>
                  </a:cubicBezTo>
                  <a:cubicBezTo>
                    <a:pt x="167" y="393"/>
                    <a:pt x="167" y="391"/>
                    <a:pt x="166" y="389"/>
                  </a:cubicBezTo>
                  <a:cubicBezTo>
                    <a:pt x="166" y="385"/>
                    <a:pt x="168" y="379"/>
                    <a:pt x="166" y="375"/>
                  </a:cubicBezTo>
                  <a:cubicBezTo>
                    <a:pt x="165" y="373"/>
                    <a:pt x="163" y="371"/>
                    <a:pt x="162" y="369"/>
                  </a:cubicBezTo>
                  <a:cubicBezTo>
                    <a:pt x="161" y="369"/>
                    <a:pt x="161" y="368"/>
                    <a:pt x="161" y="367"/>
                  </a:cubicBezTo>
                  <a:cubicBezTo>
                    <a:pt x="160" y="366"/>
                    <a:pt x="160" y="365"/>
                    <a:pt x="160" y="364"/>
                  </a:cubicBezTo>
                  <a:cubicBezTo>
                    <a:pt x="159" y="360"/>
                    <a:pt x="157" y="356"/>
                    <a:pt x="155" y="353"/>
                  </a:cubicBezTo>
                  <a:cubicBezTo>
                    <a:pt x="154" y="352"/>
                    <a:pt x="153" y="351"/>
                    <a:pt x="152" y="350"/>
                  </a:cubicBezTo>
                  <a:cubicBezTo>
                    <a:pt x="152" y="349"/>
                    <a:pt x="152" y="348"/>
                    <a:pt x="152" y="347"/>
                  </a:cubicBezTo>
                  <a:cubicBezTo>
                    <a:pt x="151" y="347"/>
                    <a:pt x="150" y="346"/>
                    <a:pt x="150" y="345"/>
                  </a:cubicBezTo>
                  <a:cubicBezTo>
                    <a:pt x="149" y="344"/>
                    <a:pt x="148" y="343"/>
                    <a:pt x="147" y="342"/>
                  </a:cubicBezTo>
                  <a:cubicBezTo>
                    <a:pt x="143" y="335"/>
                    <a:pt x="145" y="324"/>
                    <a:pt x="149" y="318"/>
                  </a:cubicBezTo>
                  <a:cubicBezTo>
                    <a:pt x="150" y="316"/>
                    <a:pt x="152" y="314"/>
                    <a:pt x="153" y="311"/>
                  </a:cubicBezTo>
                  <a:cubicBezTo>
                    <a:pt x="155" y="309"/>
                    <a:pt x="157" y="307"/>
                    <a:pt x="156" y="304"/>
                  </a:cubicBezTo>
                  <a:cubicBezTo>
                    <a:pt x="155" y="303"/>
                    <a:pt x="153" y="301"/>
                    <a:pt x="152" y="299"/>
                  </a:cubicBezTo>
                  <a:cubicBezTo>
                    <a:pt x="151" y="297"/>
                    <a:pt x="150" y="296"/>
                    <a:pt x="149" y="294"/>
                  </a:cubicBezTo>
                  <a:cubicBezTo>
                    <a:pt x="148" y="291"/>
                    <a:pt x="148" y="288"/>
                    <a:pt x="146" y="286"/>
                  </a:cubicBezTo>
                  <a:cubicBezTo>
                    <a:pt x="145" y="284"/>
                    <a:pt x="143" y="282"/>
                    <a:pt x="142" y="280"/>
                  </a:cubicBezTo>
                  <a:cubicBezTo>
                    <a:pt x="141" y="278"/>
                    <a:pt x="139" y="277"/>
                    <a:pt x="138" y="276"/>
                  </a:cubicBezTo>
                  <a:cubicBezTo>
                    <a:pt x="137" y="273"/>
                    <a:pt x="136" y="270"/>
                    <a:pt x="134" y="268"/>
                  </a:cubicBezTo>
                  <a:cubicBezTo>
                    <a:pt x="133" y="267"/>
                    <a:pt x="133" y="266"/>
                    <a:pt x="132" y="265"/>
                  </a:cubicBezTo>
                  <a:cubicBezTo>
                    <a:pt x="131" y="264"/>
                    <a:pt x="131" y="263"/>
                    <a:pt x="130" y="262"/>
                  </a:cubicBezTo>
                  <a:cubicBezTo>
                    <a:pt x="129" y="260"/>
                    <a:pt x="125" y="256"/>
                    <a:pt x="124" y="254"/>
                  </a:cubicBezTo>
                  <a:cubicBezTo>
                    <a:pt x="122" y="250"/>
                    <a:pt x="129" y="255"/>
                    <a:pt x="131" y="252"/>
                  </a:cubicBezTo>
                  <a:cubicBezTo>
                    <a:pt x="133" y="250"/>
                    <a:pt x="130" y="246"/>
                    <a:pt x="130" y="242"/>
                  </a:cubicBezTo>
                  <a:cubicBezTo>
                    <a:pt x="130" y="239"/>
                    <a:pt x="130" y="236"/>
                    <a:pt x="130" y="233"/>
                  </a:cubicBezTo>
                  <a:cubicBezTo>
                    <a:pt x="130" y="230"/>
                    <a:pt x="132" y="229"/>
                    <a:pt x="132" y="227"/>
                  </a:cubicBezTo>
                  <a:cubicBezTo>
                    <a:pt x="133" y="225"/>
                    <a:pt x="133" y="223"/>
                    <a:pt x="134" y="221"/>
                  </a:cubicBezTo>
                  <a:cubicBezTo>
                    <a:pt x="135" y="219"/>
                    <a:pt x="135" y="219"/>
                    <a:pt x="136" y="219"/>
                  </a:cubicBezTo>
                  <a:cubicBezTo>
                    <a:pt x="138" y="217"/>
                    <a:pt x="138" y="216"/>
                    <a:pt x="139" y="215"/>
                  </a:cubicBezTo>
                  <a:cubicBezTo>
                    <a:pt x="142" y="211"/>
                    <a:pt x="148" y="210"/>
                    <a:pt x="152" y="207"/>
                  </a:cubicBezTo>
                  <a:cubicBezTo>
                    <a:pt x="153" y="207"/>
                    <a:pt x="154" y="206"/>
                    <a:pt x="155" y="205"/>
                  </a:cubicBezTo>
                  <a:cubicBezTo>
                    <a:pt x="156" y="205"/>
                    <a:pt x="157" y="206"/>
                    <a:pt x="159" y="206"/>
                  </a:cubicBezTo>
                  <a:cubicBezTo>
                    <a:pt x="161" y="206"/>
                    <a:pt x="164" y="207"/>
                    <a:pt x="167" y="207"/>
                  </a:cubicBezTo>
                  <a:cubicBezTo>
                    <a:pt x="170" y="207"/>
                    <a:pt x="174" y="207"/>
                    <a:pt x="177" y="207"/>
                  </a:cubicBezTo>
                  <a:cubicBezTo>
                    <a:pt x="178" y="207"/>
                    <a:pt x="179" y="208"/>
                    <a:pt x="180" y="208"/>
                  </a:cubicBezTo>
                  <a:cubicBezTo>
                    <a:pt x="182" y="208"/>
                    <a:pt x="184" y="208"/>
                    <a:pt x="186" y="208"/>
                  </a:cubicBezTo>
                  <a:cubicBezTo>
                    <a:pt x="186" y="207"/>
                    <a:pt x="186" y="207"/>
                    <a:pt x="186" y="206"/>
                  </a:cubicBezTo>
                  <a:cubicBezTo>
                    <a:pt x="186" y="205"/>
                    <a:pt x="187" y="204"/>
                    <a:pt x="189" y="203"/>
                  </a:cubicBezTo>
                  <a:cubicBezTo>
                    <a:pt x="189" y="203"/>
                    <a:pt x="190" y="203"/>
                    <a:pt x="190" y="203"/>
                  </a:cubicBezTo>
                  <a:cubicBezTo>
                    <a:pt x="191" y="202"/>
                    <a:pt x="191" y="201"/>
                    <a:pt x="192" y="200"/>
                  </a:cubicBezTo>
                  <a:cubicBezTo>
                    <a:pt x="192" y="199"/>
                    <a:pt x="192" y="198"/>
                    <a:pt x="193" y="197"/>
                  </a:cubicBezTo>
                  <a:cubicBezTo>
                    <a:pt x="194" y="196"/>
                    <a:pt x="197" y="195"/>
                    <a:pt x="198" y="194"/>
                  </a:cubicBezTo>
                  <a:cubicBezTo>
                    <a:pt x="200" y="192"/>
                    <a:pt x="203" y="190"/>
                    <a:pt x="205" y="188"/>
                  </a:cubicBezTo>
                  <a:cubicBezTo>
                    <a:pt x="205" y="186"/>
                    <a:pt x="205" y="185"/>
                    <a:pt x="206" y="184"/>
                  </a:cubicBezTo>
                  <a:cubicBezTo>
                    <a:pt x="207" y="183"/>
                    <a:pt x="209" y="183"/>
                    <a:pt x="210" y="183"/>
                  </a:cubicBezTo>
                  <a:cubicBezTo>
                    <a:pt x="211" y="183"/>
                    <a:pt x="211" y="183"/>
                    <a:pt x="212" y="183"/>
                  </a:cubicBezTo>
                  <a:cubicBezTo>
                    <a:pt x="212" y="182"/>
                    <a:pt x="212" y="181"/>
                    <a:pt x="212" y="18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DC132764-15F4-FACB-2D4F-7B9FBC8C5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4651" y="4260851"/>
              <a:ext cx="109538" cy="141288"/>
            </a:xfrm>
            <a:custGeom>
              <a:avLst/>
              <a:gdLst>
                <a:gd name="T0" fmla="*/ 107 w 107"/>
                <a:gd name="T1" fmla="*/ 117 h 136"/>
                <a:gd name="T2" fmla="*/ 106 w 107"/>
                <a:gd name="T3" fmla="*/ 106 h 136"/>
                <a:gd name="T4" fmla="*/ 102 w 107"/>
                <a:gd name="T5" fmla="*/ 97 h 136"/>
                <a:gd name="T6" fmla="*/ 99 w 107"/>
                <a:gd name="T7" fmla="*/ 80 h 136"/>
                <a:gd name="T8" fmla="*/ 90 w 107"/>
                <a:gd name="T9" fmla="*/ 76 h 136"/>
                <a:gd name="T10" fmla="*/ 87 w 107"/>
                <a:gd name="T11" fmla="*/ 84 h 136"/>
                <a:gd name="T12" fmla="*/ 82 w 107"/>
                <a:gd name="T13" fmla="*/ 89 h 136"/>
                <a:gd name="T14" fmla="*/ 76 w 107"/>
                <a:gd name="T15" fmla="*/ 81 h 136"/>
                <a:gd name="T16" fmla="*/ 73 w 107"/>
                <a:gd name="T17" fmla="*/ 75 h 136"/>
                <a:gd name="T18" fmla="*/ 78 w 107"/>
                <a:gd name="T19" fmla="*/ 66 h 136"/>
                <a:gd name="T20" fmla="*/ 83 w 107"/>
                <a:gd name="T21" fmla="*/ 62 h 136"/>
                <a:gd name="T22" fmla="*/ 89 w 107"/>
                <a:gd name="T23" fmla="*/ 61 h 136"/>
                <a:gd name="T24" fmla="*/ 96 w 107"/>
                <a:gd name="T25" fmla="*/ 53 h 136"/>
                <a:gd name="T26" fmla="*/ 103 w 107"/>
                <a:gd name="T27" fmla="*/ 41 h 136"/>
                <a:gd name="T28" fmla="*/ 78 w 107"/>
                <a:gd name="T29" fmla="*/ 37 h 136"/>
                <a:gd name="T30" fmla="*/ 66 w 107"/>
                <a:gd name="T31" fmla="*/ 35 h 136"/>
                <a:gd name="T32" fmla="*/ 53 w 107"/>
                <a:gd name="T33" fmla="*/ 34 h 136"/>
                <a:gd name="T34" fmla="*/ 42 w 107"/>
                <a:gd name="T35" fmla="*/ 31 h 136"/>
                <a:gd name="T36" fmla="*/ 38 w 107"/>
                <a:gd name="T37" fmla="*/ 6 h 136"/>
                <a:gd name="T38" fmla="*/ 27 w 107"/>
                <a:gd name="T39" fmla="*/ 9 h 136"/>
                <a:gd name="T40" fmla="*/ 16 w 107"/>
                <a:gd name="T41" fmla="*/ 7 h 136"/>
                <a:gd name="T42" fmla="*/ 12 w 107"/>
                <a:gd name="T43" fmla="*/ 2 h 136"/>
                <a:gd name="T44" fmla="*/ 6 w 107"/>
                <a:gd name="T45" fmla="*/ 10 h 136"/>
                <a:gd name="T46" fmla="*/ 5 w 107"/>
                <a:gd name="T47" fmla="*/ 14 h 136"/>
                <a:gd name="T48" fmla="*/ 2 w 107"/>
                <a:gd name="T49" fmla="*/ 18 h 136"/>
                <a:gd name="T50" fmla="*/ 6 w 107"/>
                <a:gd name="T51" fmla="*/ 21 h 136"/>
                <a:gd name="T52" fmla="*/ 8 w 107"/>
                <a:gd name="T53" fmla="*/ 23 h 136"/>
                <a:gd name="T54" fmla="*/ 11 w 107"/>
                <a:gd name="T55" fmla="*/ 24 h 136"/>
                <a:gd name="T56" fmla="*/ 15 w 107"/>
                <a:gd name="T57" fmla="*/ 28 h 136"/>
                <a:gd name="T58" fmla="*/ 13 w 107"/>
                <a:gd name="T59" fmla="*/ 33 h 136"/>
                <a:gd name="T60" fmla="*/ 10 w 107"/>
                <a:gd name="T61" fmla="*/ 35 h 136"/>
                <a:gd name="T62" fmla="*/ 5 w 107"/>
                <a:gd name="T63" fmla="*/ 38 h 136"/>
                <a:gd name="T64" fmla="*/ 2 w 107"/>
                <a:gd name="T65" fmla="*/ 41 h 136"/>
                <a:gd name="T66" fmla="*/ 1 w 107"/>
                <a:gd name="T67" fmla="*/ 45 h 136"/>
                <a:gd name="T68" fmla="*/ 3 w 107"/>
                <a:gd name="T69" fmla="*/ 49 h 136"/>
                <a:gd name="T70" fmla="*/ 6 w 107"/>
                <a:gd name="T71" fmla="*/ 52 h 136"/>
                <a:gd name="T72" fmla="*/ 11 w 107"/>
                <a:gd name="T73" fmla="*/ 53 h 136"/>
                <a:gd name="T74" fmla="*/ 12 w 107"/>
                <a:gd name="T75" fmla="*/ 55 h 136"/>
                <a:gd name="T76" fmla="*/ 14 w 107"/>
                <a:gd name="T77" fmla="*/ 58 h 136"/>
                <a:gd name="T78" fmla="*/ 12 w 107"/>
                <a:gd name="T79" fmla="*/ 67 h 136"/>
                <a:gd name="T80" fmla="*/ 12 w 107"/>
                <a:gd name="T81" fmla="*/ 73 h 136"/>
                <a:gd name="T82" fmla="*/ 15 w 107"/>
                <a:gd name="T83" fmla="*/ 78 h 136"/>
                <a:gd name="T84" fmla="*/ 20 w 107"/>
                <a:gd name="T85" fmla="*/ 82 h 136"/>
                <a:gd name="T86" fmla="*/ 24 w 107"/>
                <a:gd name="T87" fmla="*/ 86 h 136"/>
                <a:gd name="T88" fmla="*/ 23 w 107"/>
                <a:gd name="T89" fmla="*/ 101 h 136"/>
                <a:gd name="T90" fmla="*/ 24 w 107"/>
                <a:gd name="T91" fmla="*/ 116 h 136"/>
                <a:gd name="T92" fmla="*/ 30 w 107"/>
                <a:gd name="T93" fmla="*/ 122 h 136"/>
                <a:gd name="T94" fmla="*/ 36 w 107"/>
                <a:gd name="T95" fmla="*/ 121 h 136"/>
                <a:gd name="T96" fmla="*/ 45 w 107"/>
                <a:gd name="T97" fmla="*/ 118 h 136"/>
                <a:gd name="T98" fmla="*/ 61 w 107"/>
                <a:gd name="T99" fmla="*/ 115 h 136"/>
                <a:gd name="T100" fmla="*/ 73 w 107"/>
                <a:gd name="T101" fmla="*/ 108 h 136"/>
                <a:gd name="T102" fmla="*/ 76 w 107"/>
                <a:gd name="T103" fmla="*/ 104 h 136"/>
                <a:gd name="T104" fmla="*/ 84 w 107"/>
                <a:gd name="T105" fmla="*/ 108 h 136"/>
                <a:gd name="T106" fmla="*/ 88 w 107"/>
                <a:gd name="T107" fmla="*/ 115 h 136"/>
                <a:gd name="T108" fmla="*/ 91 w 107"/>
                <a:gd name="T109" fmla="*/ 125 h 136"/>
                <a:gd name="T110" fmla="*/ 93 w 107"/>
                <a:gd name="T111" fmla="*/ 132 h 136"/>
                <a:gd name="T112" fmla="*/ 97 w 107"/>
                <a:gd name="T113" fmla="*/ 135 h 136"/>
                <a:gd name="T114" fmla="*/ 99 w 107"/>
                <a:gd name="T115" fmla="*/ 133 h 136"/>
                <a:gd name="T116" fmla="*/ 107 w 107"/>
                <a:gd name="T117" fmla="*/ 129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" h="136">
                  <a:moveTo>
                    <a:pt x="106" y="117"/>
                  </a:moveTo>
                  <a:cubicBezTo>
                    <a:pt x="107" y="117"/>
                    <a:pt x="107" y="117"/>
                    <a:pt x="107" y="117"/>
                  </a:cubicBezTo>
                  <a:cubicBezTo>
                    <a:pt x="107" y="114"/>
                    <a:pt x="107" y="111"/>
                    <a:pt x="107" y="108"/>
                  </a:cubicBezTo>
                  <a:cubicBezTo>
                    <a:pt x="106" y="107"/>
                    <a:pt x="106" y="106"/>
                    <a:pt x="106" y="106"/>
                  </a:cubicBezTo>
                  <a:cubicBezTo>
                    <a:pt x="106" y="104"/>
                    <a:pt x="106" y="103"/>
                    <a:pt x="106" y="102"/>
                  </a:cubicBezTo>
                  <a:cubicBezTo>
                    <a:pt x="105" y="100"/>
                    <a:pt x="103" y="99"/>
                    <a:pt x="102" y="97"/>
                  </a:cubicBezTo>
                  <a:cubicBezTo>
                    <a:pt x="100" y="94"/>
                    <a:pt x="101" y="90"/>
                    <a:pt x="100" y="87"/>
                  </a:cubicBezTo>
                  <a:cubicBezTo>
                    <a:pt x="100" y="84"/>
                    <a:pt x="100" y="82"/>
                    <a:pt x="99" y="80"/>
                  </a:cubicBezTo>
                  <a:cubicBezTo>
                    <a:pt x="99" y="78"/>
                    <a:pt x="98" y="76"/>
                    <a:pt x="96" y="75"/>
                  </a:cubicBezTo>
                  <a:cubicBezTo>
                    <a:pt x="95" y="74"/>
                    <a:pt x="92" y="75"/>
                    <a:pt x="90" y="76"/>
                  </a:cubicBezTo>
                  <a:cubicBezTo>
                    <a:pt x="88" y="77"/>
                    <a:pt x="90" y="79"/>
                    <a:pt x="89" y="81"/>
                  </a:cubicBezTo>
                  <a:cubicBezTo>
                    <a:pt x="89" y="83"/>
                    <a:pt x="88" y="83"/>
                    <a:pt x="87" y="84"/>
                  </a:cubicBezTo>
                  <a:cubicBezTo>
                    <a:pt x="87" y="85"/>
                    <a:pt x="87" y="86"/>
                    <a:pt x="87" y="87"/>
                  </a:cubicBezTo>
                  <a:cubicBezTo>
                    <a:pt x="86" y="89"/>
                    <a:pt x="84" y="90"/>
                    <a:pt x="82" y="89"/>
                  </a:cubicBezTo>
                  <a:cubicBezTo>
                    <a:pt x="80" y="88"/>
                    <a:pt x="79" y="86"/>
                    <a:pt x="78" y="84"/>
                  </a:cubicBezTo>
                  <a:cubicBezTo>
                    <a:pt x="78" y="83"/>
                    <a:pt x="77" y="82"/>
                    <a:pt x="76" y="81"/>
                  </a:cubicBezTo>
                  <a:cubicBezTo>
                    <a:pt x="75" y="80"/>
                    <a:pt x="74" y="80"/>
                    <a:pt x="74" y="80"/>
                  </a:cubicBezTo>
                  <a:cubicBezTo>
                    <a:pt x="73" y="79"/>
                    <a:pt x="73" y="77"/>
                    <a:pt x="73" y="75"/>
                  </a:cubicBezTo>
                  <a:cubicBezTo>
                    <a:pt x="73" y="73"/>
                    <a:pt x="72" y="70"/>
                    <a:pt x="74" y="69"/>
                  </a:cubicBezTo>
                  <a:cubicBezTo>
                    <a:pt x="75" y="67"/>
                    <a:pt x="76" y="67"/>
                    <a:pt x="78" y="66"/>
                  </a:cubicBezTo>
                  <a:cubicBezTo>
                    <a:pt x="79" y="65"/>
                    <a:pt x="79" y="64"/>
                    <a:pt x="80" y="63"/>
                  </a:cubicBezTo>
                  <a:cubicBezTo>
                    <a:pt x="80" y="63"/>
                    <a:pt x="83" y="62"/>
                    <a:pt x="83" y="62"/>
                  </a:cubicBezTo>
                  <a:cubicBezTo>
                    <a:pt x="83" y="61"/>
                    <a:pt x="83" y="61"/>
                    <a:pt x="84" y="61"/>
                  </a:cubicBezTo>
                  <a:cubicBezTo>
                    <a:pt x="85" y="60"/>
                    <a:pt x="87" y="61"/>
                    <a:pt x="89" y="61"/>
                  </a:cubicBezTo>
                  <a:cubicBezTo>
                    <a:pt x="92" y="60"/>
                    <a:pt x="93" y="59"/>
                    <a:pt x="94" y="58"/>
                  </a:cubicBezTo>
                  <a:cubicBezTo>
                    <a:pt x="95" y="56"/>
                    <a:pt x="95" y="54"/>
                    <a:pt x="96" y="53"/>
                  </a:cubicBezTo>
                  <a:cubicBezTo>
                    <a:pt x="97" y="50"/>
                    <a:pt x="99" y="49"/>
                    <a:pt x="101" y="47"/>
                  </a:cubicBezTo>
                  <a:cubicBezTo>
                    <a:pt x="102" y="45"/>
                    <a:pt x="104" y="43"/>
                    <a:pt x="103" y="41"/>
                  </a:cubicBezTo>
                  <a:cubicBezTo>
                    <a:pt x="102" y="36"/>
                    <a:pt x="95" y="37"/>
                    <a:pt x="90" y="37"/>
                  </a:cubicBezTo>
                  <a:cubicBezTo>
                    <a:pt x="86" y="37"/>
                    <a:pt x="82" y="38"/>
                    <a:pt x="78" y="37"/>
                  </a:cubicBezTo>
                  <a:cubicBezTo>
                    <a:pt x="75" y="37"/>
                    <a:pt x="73" y="36"/>
                    <a:pt x="71" y="35"/>
                  </a:cubicBezTo>
                  <a:cubicBezTo>
                    <a:pt x="69" y="35"/>
                    <a:pt x="67" y="35"/>
                    <a:pt x="66" y="35"/>
                  </a:cubicBezTo>
                  <a:cubicBezTo>
                    <a:pt x="64" y="34"/>
                    <a:pt x="62" y="34"/>
                    <a:pt x="60" y="34"/>
                  </a:cubicBezTo>
                  <a:cubicBezTo>
                    <a:pt x="58" y="34"/>
                    <a:pt x="56" y="34"/>
                    <a:pt x="53" y="34"/>
                  </a:cubicBezTo>
                  <a:cubicBezTo>
                    <a:pt x="51" y="34"/>
                    <a:pt x="50" y="33"/>
                    <a:pt x="47" y="33"/>
                  </a:cubicBezTo>
                  <a:cubicBezTo>
                    <a:pt x="46" y="32"/>
                    <a:pt x="43" y="32"/>
                    <a:pt x="42" y="31"/>
                  </a:cubicBezTo>
                  <a:cubicBezTo>
                    <a:pt x="37" y="28"/>
                    <a:pt x="39" y="23"/>
                    <a:pt x="40" y="19"/>
                  </a:cubicBezTo>
                  <a:cubicBezTo>
                    <a:pt x="40" y="16"/>
                    <a:pt x="41" y="7"/>
                    <a:pt x="38" y="6"/>
                  </a:cubicBezTo>
                  <a:cubicBezTo>
                    <a:pt x="35" y="5"/>
                    <a:pt x="34" y="11"/>
                    <a:pt x="32" y="12"/>
                  </a:cubicBezTo>
                  <a:cubicBezTo>
                    <a:pt x="31" y="14"/>
                    <a:pt x="28" y="11"/>
                    <a:pt x="27" y="9"/>
                  </a:cubicBezTo>
                  <a:cubicBezTo>
                    <a:pt x="26" y="7"/>
                    <a:pt x="27" y="0"/>
                    <a:pt x="22" y="4"/>
                  </a:cubicBezTo>
                  <a:cubicBezTo>
                    <a:pt x="20" y="7"/>
                    <a:pt x="20" y="10"/>
                    <a:pt x="16" y="7"/>
                  </a:cubicBezTo>
                  <a:cubicBezTo>
                    <a:pt x="15" y="6"/>
                    <a:pt x="13" y="4"/>
                    <a:pt x="13" y="3"/>
                  </a:cubicBezTo>
                  <a:cubicBezTo>
                    <a:pt x="12" y="3"/>
                    <a:pt x="12" y="3"/>
                    <a:pt x="12" y="2"/>
                  </a:cubicBezTo>
                  <a:cubicBezTo>
                    <a:pt x="12" y="4"/>
                    <a:pt x="11" y="4"/>
                    <a:pt x="10" y="5"/>
                  </a:cubicBezTo>
                  <a:cubicBezTo>
                    <a:pt x="8" y="7"/>
                    <a:pt x="6" y="8"/>
                    <a:pt x="6" y="10"/>
                  </a:cubicBezTo>
                  <a:cubicBezTo>
                    <a:pt x="6" y="11"/>
                    <a:pt x="6" y="12"/>
                    <a:pt x="6" y="13"/>
                  </a:cubicBezTo>
                  <a:cubicBezTo>
                    <a:pt x="6" y="13"/>
                    <a:pt x="5" y="13"/>
                    <a:pt x="5" y="14"/>
                  </a:cubicBezTo>
                  <a:cubicBezTo>
                    <a:pt x="4" y="14"/>
                    <a:pt x="4" y="14"/>
                    <a:pt x="3" y="15"/>
                  </a:cubicBezTo>
                  <a:cubicBezTo>
                    <a:pt x="2" y="16"/>
                    <a:pt x="2" y="16"/>
                    <a:pt x="2" y="18"/>
                  </a:cubicBezTo>
                  <a:cubicBezTo>
                    <a:pt x="2" y="19"/>
                    <a:pt x="2" y="19"/>
                    <a:pt x="4" y="19"/>
                  </a:cubicBezTo>
                  <a:cubicBezTo>
                    <a:pt x="4" y="20"/>
                    <a:pt x="5" y="20"/>
                    <a:pt x="6" y="21"/>
                  </a:cubicBezTo>
                  <a:cubicBezTo>
                    <a:pt x="7" y="21"/>
                    <a:pt x="7" y="21"/>
                    <a:pt x="8" y="21"/>
                  </a:cubicBezTo>
                  <a:cubicBezTo>
                    <a:pt x="8" y="22"/>
                    <a:pt x="7" y="22"/>
                    <a:pt x="8" y="23"/>
                  </a:cubicBezTo>
                  <a:cubicBezTo>
                    <a:pt x="8" y="23"/>
                    <a:pt x="9" y="24"/>
                    <a:pt x="10" y="24"/>
                  </a:cubicBezTo>
                  <a:cubicBezTo>
                    <a:pt x="10" y="24"/>
                    <a:pt x="11" y="24"/>
                    <a:pt x="11" y="24"/>
                  </a:cubicBezTo>
                  <a:cubicBezTo>
                    <a:pt x="12" y="24"/>
                    <a:pt x="11" y="25"/>
                    <a:pt x="12" y="25"/>
                  </a:cubicBezTo>
                  <a:cubicBezTo>
                    <a:pt x="13" y="26"/>
                    <a:pt x="16" y="26"/>
                    <a:pt x="15" y="28"/>
                  </a:cubicBezTo>
                  <a:cubicBezTo>
                    <a:pt x="17" y="28"/>
                    <a:pt x="18" y="30"/>
                    <a:pt x="17" y="32"/>
                  </a:cubicBezTo>
                  <a:cubicBezTo>
                    <a:pt x="17" y="33"/>
                    <a:pt x="15" y="33"/>
                    <a:pt x="13" y="33"/>
                  </a:cubicBezTo>
                  <a:cubicBezTo>
                    <a:pt x="12" y="33"/>
                    <a:pt x="11" y="33"/>
                    <a:pt x="11" y="33"/>
                  </a:cubicBezTo>
                  <a:cubicBezTo>
                    <a:pt x="10" y="33"/>
                    <a:pt x="10" y="34"/>
                    <a:pt x="10" y="35"/>
                  </a:cubicBezTo>
                  <a:cubicBezTo>
                    <a:pt x="9" y="36"/>
                    <a:pt x="9" y="36"/>
                    <a:pt x="8" y="37"/>
                  </a:cubicBezTo>
                  <a:cubicBezTo>
                    <a:pt x="7" y="37"/>
                    <a:pt x="6" y="37"/>
                    <a:pt x="5" y="38"/>
                  </a:cubicBezTo>
                  <a:cubicBezTo>
                    <a:pt x="5" y="38"/>
                    <a:pt x="5" y="39"/>
                    <a:pt x="5" y="40"/>
                  </a:cubicBezTo>
                  <a:cubicBezTo>
                    <a:pt x="5" y="41"/>
                    <a:pt x="3" y="41"/>
                    <a:pt x="2" y="41"/>
                  </a:cubicBezTo>
                  <a:cubicBezTo>
                    <a:pt x="2" y="42"/>
                    <a:pt x="0" y="43"/>
                    <a:pt x="0" y="44"/>
                  </a:cubicBezTo>
                  <a:cubicBezTo>
                    <a:pt x="0" y="45"/>
                    <a:pt x="0" y="45"/>
                    <a:pt x="1" y="45"/>
                  </a:cubicBezTo>
                  <a:cubicBezTo>
                    <a:pt x="2" y="46"/>
                    <a:pt x="2" y="45"/>
                    <a:pt x="3" y="47"/>
                  </a:cubicBezTo>
                  <a:cubicBezTo>
                    <a:pt x="3" y="48"/>
                    <a:pt x="2" y="48"/>
                    <a:pt x="3" y="49"/>
                  </a:cubicBezTo>
                  <a:cubicBezTo>
                    <a:pt x="5" y="50"/>
                    <a:pt x="6" y="48"/>
                    <a:pt x="6" y="50"/>
                  </a:cubicBezTo>
                  <a:cubicBezTo>
                    <a:pt x="6" y="51"/>
                    <a:pt x="6" y="52"/>
                    <a:pt x="6" y="52"/>
                  </a:cubicBezTo>
                  <a:cubicBezTo>
                    <a:pt x="7" y="53"/>
                    <a:pt x="8" y="52"/>
                    <a:pt x="9" y="52"/>
                  </a:cubicBezTo>
                  <a:cubicBezTo>
                    <a:pt x="10" y="53"/>
                    <a:pt x="11" y="53"/>
                    <a:pt x="11" y="53"/>
                  </a:cubicBezTo>
                  <a:cubicBezTo>
                    <a:pt x="12" y="53"/>
                    <a:pt x="11" y="54"/>
                    <a:pt x="11" y="54"/>
                  </a:cubicBezTo>
                  <a:cubicBezTo>
                    <a:pt x="12" y="55"/>
                    <a:pt x="11" y="55"/>
                    <a:pt x="12" y="55"/>
                  </a:cubicBezTo>
                  <a:cubicBezTo>
                    <a:pt x="12" y="56"/>
                    <a:pt x="13" y="55"/>
                    <a:pt x="13" y="56"/>
                  </a:cubicBezTo>
                  <a:cubicBezTo>
                    <a:pt x="15" y="56"/>
                    <a:pt x="14" y="57"/>
                    <a:pt x="14" y="58"/>
                  </a:cubicBezTo>
                  <a:cubicBezTo>
                    <a:pt x="14" y="61"/>
                    <a:pt x="16" y="63"/>
                    <a:pt x="14" y="65"/>
                  </a:cubicBezTo>
                  <a:cubicBezTo>
                    <a:pt x="14" y="66"/>
                    <a:pt x="13" y="66"/>
                    <a:pt x="12" y="67"/>
                  </a:cubicBezTo>
                  <a:cubicBezTo>
                    <a:pt x="11" y="67"/>
                    <a:pt x="11" y="69"/>
                    <a:pt x="10" y="71"/>
                  </a:cubicBezTo>
                  <a:cubicBezTo>
                    <a:pt x="10" y="72"/>
                    <a:pt x="11" y="73"/>
                    <a:pt x="12" y="73"/>
                  </a:cubicBezTo>
                  <a:cubicBezTo>
                    <a:pt x="14" y="74"/>
                    <a:pt x="13" y="74"/>
                    <a:pt x="14" y="76"/>
                  </a:cubicBezTo>
                  <a:cubicBezTo>
                    <a:pt x="14" y="77"/>
                    <a:pt x="14" y="77"/>
                    <a:pt x="15" y="78"/>
                  </a:cubicBezTo>
                  <a:cubicBezTo>
                    <a:pt x="16" y="78"/>
                    <a:pt x="18" y="78"/>
                    <a:pt x="19" y="79"/>
                  </a:cubicBezTo>
                  <a:cubicBezTo>
                    <a:pt x="19" y="81"/>
                    <a:pt x="18" y="81"/>
                    <a:pt x="20" y="82"/>
                  </a:cubicBezTo>
                  <a:cubicBezTo>
                    <a:pt x="21" y="82"/>
                    <a:pt x="23" y="82"/>
                    <a:pt x="24" y="82"/>
                  </a:cubicBezTo>
                  <a:cubicBezTo>
                    <a:pt x="25" y="83"/>
                    <a:pt x="24" y="85"/>
                    <a:pt x="24" y="86"/>
                  </a:cubicBezTo>
                  <a:cubicBezTo>
                    <a:pt x="23" y="88"/>
                    <a:pt x="23" y="91"/>
                    <a:pt x="23" y="93"/>
                  </a:cubicBezTo>
                  <a:cubicBezTo>
                    <a:pt x="22" y="96"/>
                    <a:pt x="23" y="98"/>
                    <a:pt x="23" y="101"/>
                  </a:cubicBezTo>
                  <a:cubicBezTo>
                    <a:pt x="23" y="104"/>
                    <a:pt x="24" y="106"/>
                    <a:pt x="24" y="109"/>
                  </a:cubicBezTo>
                  <a:cubicBezTo>
                    <a:pt x="24" y="111"/>
                    <a:pt x="24" y="114"/>
                    <a:pt x="24" y="116"/>
                  </a:cubicBezTo>
                  <a:cubicBezTo>
                    <a:pt x="24" y="119"/>
                    <a:pt x="23" y="122"/>
                    <a:pt x="27" y="123"/>
                  </a:cubicBezTo>
                  <a:cubicBezTo>
                    <a:pt x="28" y="123"/>
                    <a:pt x="29" y="123"/>
                    <a:pt x="30" y="122"/>
                  </a:cubicBezTo>
                  <a:cubicBezTo>
                    <a:pt x="31" y="122"/>
                    <a:pt x="32" y="121"/>
                    <a:pt x="33" y="121"/>
                  </a:cubicBezTo>
                  <a:cubicBezTo>
                    <a:pt x="34" y="121"/>
                    <a:pt x="35" y="121"/>
                    <a:pt x="36" y="121"/>
                  </a:cubicBezTo>
                  <a:cubicBezTo>
                    <a:pt x="37" y="120"/>
                    <a:pt x="37" y="118"/>
                    <a:pt x="39" y="117"/>
                  </a:cubicBezTo>
                  <a:cubicBezTo>
                    <a:pt x="41" y="115"/>
                    <a:pt x="43" y="117"/>
                    <a:pt x="45" y="118"/>
                  </a:cubicBezTo>
                  <a:cubicBezTo>
                    <a:pt x="46" y="120"/>
                    <a:pt x="49" y="122"/>
                    <a:pt x="52" y="121"/>
                  </a:cubicBezTo>
                  <a:cubicBezTo>
                    <a:pt x="56" y="120"/>
                    <a:pt x="57" y="115"/>
                    <a:pt x="61" y="115"/>
                  </a:cubicBezTo>
                  <a:cubicBezTo>
                    <a:pt x="65" y="114"/>
                    <a:pt x="67" y="113"/>
                    <a:pt x="70" y="112"/>
                  </a:cubicBezTo>
                  <a:cubicBezTo>
                    <a:pt x="72" y="111"/>
                    <a:pt x="73" y="110"/>
                    <a:pt x="73" y="108"/>
                  </a:cubicBezTo>
                  <a:cubicBezTo>
                    <a:pt x="73" y="107"/>
                    <a:pt x="73" y="107"/>
                    <a:pt x="73" y="106"/>
                  </a:cubicBezTo>
                  <a:cubicBezTo>
                    <a:pt x="73" y="104"/>
                    <a:pt x="74" y="105"/>
                    <a:pt x="76" y="104"/>
                  </a:cubicBezTo>
                  <a:cubicBezTo>
                    <a:pt x="77" y="103"/>
                    <a:pt x="80" y="102"/>
                    <a:pt x="82" y="103"/>
                  </a:cubicBezTo>
                  <a:cubicBezTo>
                    <a:pt x="83" y="104"/>
                    <a:pt x="83" y="106"/>
                    <a:pt x="84" y="108"/>
                  </a:cubicBezTo>
                  <a:cubicBezTo>
                    <a:pt x="84" y="110"/>
                    <a:pt x="86" y="110"/>
                    <a:pt x="87" y="111"/>
                  </a:cubicBezTo>
                  <a:cubicBezTo>
                    <a:pt x="88" y="112"/>
                    <a:pt x="88" y="113"/>
                    <a:pt x="88" y="115"/>
                  </a:cubicBezTo>
                  <a:cubicBezTo>
                    <a:pt x="89" y="116"/>
                    <a:pt x="89" y="116"/>
                    <a:pt x="90" y="117"/>
                  </a:cubicBezTo>
                  <a:cubicBezTo>
                    <a:pt x="91" y="119"/>
                    <a:pt x="92" y="122"/>
                    <a:pt x="91" y="125"/>
                  </a:cubicBezTo>
                  <a:cubicBezTo>
                    <a:pt x="91" y="127"/>
                    <a:pt x="88" y="131"/>
                    <a:pt x="91" y="132"/>
                  </a:cubicBezTo>
                  <a:cubicBezTo>
                    <a:pt x="92" y="132"/>
                    <a:pt x="92" y="131"/>
                    <a:pt x="93" y="132"/>
                  </a:cubicBezTo>
                  <a:cubicBezTo>
                    <a:pt x="93" y="132"/>
                    <a:pt x="93" y="133"/>
                    <a:pt x="93" y="133"/>
                  </a:cubicBezTo>
                  <a:cubicBezTo>
                    <a:pt x="94" y="135"/>
                    <a:pt x="96" y="135"/>
                    <a:pt x="97" y="135"/>
                  </a:cubicBezTo>
                  <a:cubicBezTo>
                    <a:pt x="97" y="135"/>
                    <a:pt x="98" y="135"/>
                    <a:pt x="98" y="136"/>
                  </a:cubicBezTo>
                  <a:cubicBezTo>
                    <a:pt x="98" y="134"/>
                    <a:pt x="97" y="134"/>
                    <a:pt x="99" y="133"/>
                  </a:cubicBezTo>
                  <a:cubicBezTo>
                    <a:pt x="100" y="132"/>
                    <a:pt x="105" y="133"/>
                    <a:pt x="106" y="131"/>
                  </a:cubicBezTo>
                  <a:cubicBezTo>
                    <a:pt x="107" y="130"/>
                    <a:pt x="107" y="130"/>
                    <a:pt x="107" y="129"/>
                  </a:cubicBezTo>
                  <a:cubicBezTo>
                    <a:pt x="107" y="127"/>
                    <a:pt x="106" y="119"/>
                    <a:pt x="106" y="11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5" name="Freeform 103">
              <a:extLst>
                <a:ext uri="{FF2B5EF4-FFF2-40B4-BE49-F238E27FC236}">
                  <a16:creationId xmlns:a16="http://schemas.microsoft.com/office/drawing/2014/main" id="{D3E67A88-3BB3-77AD-FE11-81476FC27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976" y="4152901"/>
              <a:ext cx="196850" cy="115888"/>
            </a:xfrm>
            <a:custGeom>
              <a:avLst/>
              <a:gdLst>
                <a:gd name="T0" fmla="*/ 188 w 190"/>
                <a:gd name="T1" fmla="*/ 67 h 113"/>
                <a:gd name="T2" fmla="*/ 175 w 190"/>
                <a:gd name="T3" fmla="*/ 69 h 113"/>
                <a:gd name="T4" fmla="*/ 171 w 190"/>
                <a:gd name="T5" fmla="*/ 71 h 113"/>
                <a:gd name="T6" fmla="*/ 164 w 190"/>
                <a:gd name="T7" fmla="*/ 69 h 113"/>
                <a:gd name="T8" fmla="*/ 154 w 190"/>
                <a:gd name="T9" fmla="*/ 66 h 113"/>
                <a:gd name="T10" fmla="*/ 140 w 190"/>
                <a:gd name="T11" fmla="*/ 62 h 113"/>
                <a:gd name="T12" fmla="*/ 128 w 190"/>
                <a:gd name="T13" fmla="*/ 59 h 113"/>
                <a:gd name="T14" fmla="*/ 124 w 190"/>
                <a:gd name="T15" fmla="*/ 57 h 113"/>
                <a:gd name="T16" fmla="*/ 115 w 190"/>
                <a:gd name="T17" fmla="*/ 48 h 113"/>
                <a:gd name="T18" fmla="*/ 107 w 190"/>
                <a:gd name="T19" fmla="*/ 46 h 113"/>
                <a:gd name="T20" fmla="*/ 97 w 190"/>
                <a:gd name="T21" fmla="*/ 38 h 113"/>
                <a:gd name="T22" fmla="*/ 91 w 190"/>
                <a:gd name="T23" fmla="*/ 28 h 113"/>
                <a:gd name="T24" fmla="*/ 88 w 190"/>
                <a:gd name="T25" fmla="*/ 34 h 113"/>
                <a:gd name="T26" fmla="*/ 77 w 190"/>
                <a:gd name="T27" fmla="*/ 26 h 113"/>
                <a:gd name="T28" fmla="*/ 72 w 190"/>
                <a:gd name="T29" fmla="*/ 21 h 113"/>
                <a:gd name="T30" fmla="*/ 52 w 190"/>
                <a:gd name="T31" fmla="*/ 11 h 113"/>
                <a:gd name="T32" fmla="*/ 48 w 190"/>
                <a:gd name="T33" fmla="*/ 4 h 113"/>
                <a:gd name="T34" fmla="*/ 29 w 190"/>
                <a:gd name="T35" fmla="*/ 5 h 113"/>
                <a:gd name="T36" fmla="*/ 24 w 190"/>
                <a:gd name="T37" fmla="*/ 10 h 113"/>
                <a:gd name="T38" fmla="*/ 11 w 190"/>
                <a:gd name="T39" fmla="*/ 17 h 113"/>
                <a:gd name="T40" fmla="*/ 8 w 190"/>
                <a:gd name="T41" fmla="*/ 23 h 113"/>
                <a:gd name="T42" fmla="*/ 4 w 190"/>
                <a:gd name="T43" fmla="*/ 30 h 113"/>
                <a:gd name="T44" fmla="*/ 1 w 190"/>
                <a:gd name="T45" fmla="*/ 35 h 113"/>
                <a:gd name="T46" fmla="*/ 1 w 190"/>
                <a:gd name="T47" fmla="*/ 44 h 113"/>
                <a:gd name="T48" fmla="*/ 11 w 190"/>
                <a:gd name="T49" fmla="*/ 50 h 113"/>
                <a:gd name="T50" fmla="*/ 19 w 190"/>
                <a:gd name="T51" fmla="*/ 53 h 113"/>
                <a:gd name="T52" fmla="*/ 27 w 190"/>
                <a:gd name="T53" fmla="*/ 61 h 113"/>
                <a:gd name="T54" fmla="*/ 32 w 190"/>
                <a:gd name="T55" fmla="*/ 65 h 113"/>
                <a:gd name="T56" fmla="*/ 37 w 190"/>
                <a:gd name="T57" fmla="*/ 68 h 113"/>
                <a:gd name="T58" fmla="*/ 52 w 190"/>
                <a:gd name="T59" fmla="*/ 69 h 113"/>
                <a:gd name="T60" fmla="*/ 63 w 190"/>
                <a:gd name="T61" fmla="*/ 79 h 113"/>
                <a:gd name="T62" fmla="*/ 72 w 190"/>
                <a:gd name="T63" fmla="*/ 83 h 113"/>
                <a:gd name="T64" fmla="*/ 82 w 190"/>
                <a:gd name="T65" fmla="*/ 84 h 113"/>
                <a:gd name="T66" fmla="*/ 92 w 190"/>
                <a:gd name="T67" fmla="*/ 79 h 113"/>
                <a:gd name="T68" fmla="*/ 104 w 190"/>
                <a:gd name="T69" fmla="*/ 84 h 113"/>
                <a:gd name="T70" fmla="*/ 111 w 190"/>
                <a:gd name="T71" fmla="*/ 95 h 113"/>
                <a:gd name="T72" fmla="*/ 122 w 190"/>
                <a:gd name="T73" fmla="*/ 97 h 113"/>
                <a:gd name="T74" fmla="*/ 131 w 190"/>
                <a:gd name="T75" fmla="*/ 97 h 113"/>
                <a:gd name="T76" fmla="*/ 136 w 190"/>
                <a:gd name="T77" fmla="*/ 103 h 113"/>
                <a:gd name="T78" fmla="*/ 140 w 190"/>
                <a:gd name="T79" fmla="*/ 106 h 113"/>
                <a:gd name="T80" fmla="*/ 159 w 190"/>
                <a:gd name="T81" fmla="*/ 105 h 113"/>
                <a:gd name="T82" fmla="*/ 162 w 190"/>
                <a:gd name="T83" fmla="*/ 107 h 113"/>
                <a:gd name="T84" fmla="*/ 174 w 190"/>
                <a:gd name="T85" fmla="*/ 109 h 113"/>
                <a:gd name="T86" fmla="*/ 187 w 190"/>
                <a:gd name="T87" fmla="*/ 101 h 113"/>
                <a:gd name="T88" fmla="*/ 188 w 190"/>
                <a:gd name="T89" fmla="*/ 98 h 113"/>
                <a:gd name="T90" fmla="*/ 187 w 190"/>
                <a:gd name="T91" fmla="*/ 87 h 113"/>
                <a:gd name="T92" fmla="*/ 189 w 190"/>
                <a:gd name="T93" fmla="*/ 82 h 113"/>
                <a:gd name="T94" fmla="*/ 190 w 190"/>
                <a:gd name="T95" fmla="*/ 6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0" h="113">
                  <a:moveTo>
                    <a:pt x="190" y="68"/>
                  </a:moveTo>
                  <a:cubicBezTo>
                    <a:pt x="189" y="68"/>
                    <a:pt x="189" y="67"/>
                    <a:pt x="188" y="67"/>
                  </a:cubicBezTo>
                  <a:cubicBezTo>
                    <a:pt x="184" y="65"/>
                    <a:pt x="182" y="66"/>
                    <a:pt x="179" y="67"/>
                  </a:cubicBezTo>
                  <a:cubicBezTo>
                    <a:pt x="178" y="68"/>
                    <a:pt x="176" y="68"/>
                    <a:pt x="175" y="69"/>
                  </a:cubicBezTo>
                  <a:cubicBezTo>
                    <a:pt x="174" y="68"/>
                    <a:pt x="174" y="68"/>
                    <a:pt x="173" y="69"/>
                  </a:cubicBezTo>
                  <a:cubicBezTo>
                    <a:pt x="173" y="70"/>
                    <a:pt x="172" y="71"/>
                    <a:pt x="171" y="71"/>
                  </a:cubicBezTo>
                  <a:cubicBezTo>
                    <a:pt x="170" y="71"/>
                    <a:pt x="168" y="71"/>
                    <a:pt x="167" y="70"/>
                  </a:cubicBezTo>
                  <a:cubicBezTo>
                    <a:pt x="165" y="70"/>
                    <a:pt x="165" y="71"/>
                    <a:pt x="164" y="69"/>
                  </a:cubicBezTo>
                  <a:cubicBezTo>
                    <a:pt x="163" y="67"/>
                    <a:pt x="162" y="64"/>
                    <a:pt x="160" y="64"/>
                  </a:cubicBezTo>
                  <a:cubicBezTo>
                    <a:pt x="158" y="63"/>
                    <a:pt x="156" y="65"/>
                    <a:pt x="154" y="66"/>
                  </a:cubicBezTo>
                  <a:cubicBezTo>
                    <a:pt x="150" y="66"/>
                    <a:pt x="146" y="65"/>
                    <a:pt x="143" y="64"/>
                  </a:cubicBezTo>
                  <a:cubicBezTo>
                    <a:pt x="142" y="63"/>
                    <a:pt x="141" y="63"/>
                    <a:pt x="140" y="62"/>
                  </a:cubicBezTo>
                  <a:cubicBezTo>
                    <a:pt x="139" y="61"/>
                    <a:pt x="139" y="61"/>
                    <a:pt x="137" y="61"/>
                  </a:cubicBezTo>
                  <a:cubicBezTo>
                    <a:pt x="134" y="60"/>
                    <a:pt x="131" y="59"/>
                    <a:pt x="128" y="59"/>
                  </a:cubicBezTo>
                  <a:cubicBezTo>
                    <a:pt x="128" y="59"/>
                    <a:pt x="127" y="59"/>
                    <a:pt x="126" y="59"/>
                  </a:cubicBezTo>
                  <a:cubicBezTo>
                    <a:pt x="125" y="59"/>
                    <a:pt x="124" y="58"/>
                    <a:pt x="124" y="57"/>
                  </a:cubicBezTo>
                  <a:cubicBezTo>
                    <a:pt x="123" y="56"/>
                    <a:pt x="122" y="55"/>
                    <a:pt x="121" y="53"/>
                  </a:cubicBezTo>
                  <a:cubicBezTo>
                    <a:pt x="120" y="51"/>
                    <a:pt x="117" y="50"/>
                    <a:pt x="115" y="48"/>
                  </a:cubicBezTo>
                  <a:cubicBezTo>
                    <a:pt x="114" y="48"/>
                    <a:pt x="112" y="47"/>
                    <a:pt x="111" y="47"/>
                  </a:cubicBezTo>
                  <a:cubicBezTo>
                    <a:pt x="110" y="46"/>
                    <a:pt x="108" y="46"/>
                    <a:pt x="107" y="46"/>
                  </a:cubicBezTo>
                  <a:cubicBezTo>
                    <a:pt x="104" y="45"/>
                    <a:pt x="102" y="42"/>
                    <a:pt x="100" y="40"/>
                  </a:cubicBezTo>
                  <a:cubicBezTo>
                    <a:pt x="99" y="39"/>
                    <a:pt x="98" y="39"/>
                    <a:pt x="97" y="38"/>
                  </a:cubicBezTo>
                  <a:cubicBezTo>
                    <a:pt x="97" y="37"/>
                    <a:pt x="97" y="36"/>
                    <a:pt x="97" y="35"/>
                  </a:cubicBezTo>
                  <a:cubicBezTo>
                    <a:pt x="96" y="32"/>
                    <a:pt x="91" y="31"/>
                    <a:pt x="91" y="28"/>
                  </a:cubicBezTo>
                  <a:cubicBezTo>
                    <a:pt x="90" y="29"/>
                    <a:pt x="89" y="29"/>
                    <a:pt x="88" y="31"/>
                  </a:cubicBezTo>
                  <a:cubicBezTo>
                    <a:pt x="88" y="32"/>
                    <a:pt x="89" y="33"/>
                    <a:pt x="88" y="34"/>
                  </a:cubicBezTo>
                  <a:cubicBezTo>
                    <a:pt x="85" y="36"/>
                    <a:pt x="81" y="34"/>
                    <a:pt x="80" y="32"/>
                  </a:cubicBezTo>
                  <a:cubicBezTo>
                    <a:pt x="79" y="30"/>
                    <a:pt x="78" y="27"/>
                    <a:pt x="77" y="26"/>
                  </a:cubicBezTo>
                  <a:cubicBezTo>
                    <a:pt x="76" y="25"/>
                    <a:pt x="75" y="25"/>
                    <a:pt x="75" y="25"/>
                  </a:cubicBezTo>
                  <a:cubicBezTo>
                    <a:pt x="74" y="24"/>
                    <a:pt x="73" y="22"/>
                    <a:pt x="72" y="21"/>
                  </a:cubicBezTo>
                  <a:cubicBezTo>
                    <a:pt x="68" y="19"/>
                    <a:pt x="63" y="17"/>
                    <a:pt x="59" y="15"/>
                  </a:cubicBezTo>
                  <a:cubicBezTo>
                    <a:pt x="56" y="13"/>
                    <a:pt x="54" y="13"/>
                    <a:pt x="52" y="11"/>
                  </a:cubicBezTo>
                  <a:cubicBezTo>
                    <a:pt x="51" y="10"/>
                    <a:pt x="50" y="9"/>
                    <a:pt x="50" y="8"/>
                  </a:cubicBezTo>
                  <a:cubicBezTo>
                    <a:pt x="49" y="7"/>
                    <a:pt x="49" y="5"/>
                    <a:pt x="48" y="4"/>
                  </a:cubicBezTo>
                  <a:cubicBezTo>
                    <a:pt x="45" y="0"/>
                    <a:pt x="39" y="0"/>
                    <a:pt x="34" y="0"/>
                  </a:cubicBezTo>
                  <a:cubicBezTo>
                    <a:pt x="32" y="1"/>
                    <a:pt x="30" y="2"/>
                    <a:pt x="29" y="5"/>
                  </a:cubicBezTo>
                  <a:cubicBezTo>
                    <a:pt x="29" y="6"/>
                    <a:pt x="30" y="8"/>
                    <a:pt x="29" y="9"/>
                  </a:cubicBezTo>
                  <a:cubicBezTo>
                    <a:pt x="28" y="11"/>
                    <a:pt x="25" y="10"/>
                    <a:pt x="24" y="10"/>
                  </a:cubicBezTo>
                  <a:cubicBezTo>
                    <a:pt x="20" y="10"/>
                    <a:pt x="19" y="10"/>
                    <a:pt x="16" y="12"/>
                  </a:cubicBezTo>
                  <a:cubicBezTo>
                    <a:pt x="15" y="13"/>
                    <a:pt x="12" y="15"/>
                    <a:pt x="11" y="17"/>
                  </a:cubicBezTo>
                  <a:cubicBezTo>
                    <a:pt x="10" y="18"/>
                    <a:pt x="10" y="18"/>
                    <a:pt x="10" y="20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7" y="24"/>
                    <a:pt x="8" y="25"/>
                    <a:pt x="7" y="26"/>
                  </a:cubicBezTo>
                  <a:cubicBezTo>
                    <a:pt x="6" y="27"/>
                    <a:pt x="5" y="28"/>
                    <a:pt x="4" y="30"/>
                  </a:cubicBezTo>
                  <a:cubicBezTo>
                    <a:pt x="4" y="31"/>
                    <a:pt x="3" y="31"/>
                    <a:pt x="2" y="32"/>
                  </a:cubicBezTo>
                  <a:cubicBezTo>
                    <a:pt x="1" y="34"/>
                    <a:pt x="2" y="34"/>
                    <a:pt x="1" y="35"/>
                  </a:cubicBezTo>
                  <a:cubicBezTo>
                    <a:pt x="0" y="38"/>
                    <a:pt x="0" y="39"/>
                    <a:pt x="1" y="42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2" y="45"/>
                    <a:pt x="3" y="45"/>
                    <a:pt x="4" y="46"/>
                  </a:cubicBezTo>
                  <a:cubicBezTo>
                    <a:pt x="6" y="48"/>
                    <a:pt x="8" y="49"/>
                    <a:pt x="11" y="50"/>
                  </a:cubicBezTo>
                  <a:cubicBezTo>
                    <a:pt x="13" y="51"/>
                    <a:pt x="15" y="52"/>
                    <a:pt x="17" y="53"/>
                  </a:cubicBezTo>
                  <a:cubicBezTo>
                    <a:pt x="18" y="53"/>
                    <a:pt x="18" y="53"/>
                    <a:pt x="19" y="53"/>
                  </a:cubicBezTo>
                  <a:cubicBezTo>
                    <a:pt x="20" y="54"/>
                    <a:pt x="22" y="56"/>
                    <a:pt x="22" y="56"/>
                  </a:cubicBezTo>
                  <a:cubicBezTo>
                    <a:pt x="24" y="58"/>
                    <a:pt x="25" y="60"/>
                    <a:pt x="27" y="61"/>
                  </a:cubicBezTo>
                  <a:cubicBezTo>
                    <a:pt x="28" y="61"/>
                    <a:pt x="28" y="62"/>
                    <a:pt x="29" y="62"/>
                  </a:cubicBezTo>
                  <a:cubicBezTo>
                    <a:pt x="30" y="63"/>
                    <a:pt x="31" y="65"/>
                    <a:pt x="32" y="65"/>
                  </a:cubicBezTo>
                  <a:cubicBezTo>
                    <a:pt x="33" y="66"/>
                    <a:pt x="35" y="66"/>
                    <a:pt x="36" y="67"/>
                  </a:cubicBezTo>
                  <a:cubicBezTo>
                    <a:pt x="36" y="67"/>
                    <a:pt x="37" y="68"/>
                    <a:pt x="37" y="68"/>
                  </a:cubicBezTo>
                  <a:cubicBezTo>
                    <a:pt x="40" y="70"/>
                    <a:pt x="44" y="68"/>
                    <a:pt x="47" y="67"/>
                  </a:cubicBezTo>
                  <a:cubicBezTo>
                    <a:pt x="49" y="67"/>
                    <a:pt x="51" y="68"/>
                    <a:pt x="52" y="69"/>
                  </a:cubicBezTo>
                  <a:cubicBezTo>
                    <a:pt x="54" y="70"/>
                    <a:pt x="57" y="71"/>
                    <a:pt x="58" y="73"/>
                  </a:cubicBezTo>
                  <a:cubicBezTo>
                    <a:pt x="60" y="76"/>
                    <a:pt x="60" y="78"/>
                    <a:pt x="63" y="79"/>
                  </a:cubicBezTo>
                  <a:cubicBezTo>
                    <a:pt x="65" y="80"/>
                    <a:pt x="67" y="81"/>
                    <a:pt x="68" y="82"/>
                  </a:cubicBezTo>
                  <a:cubicBezTo>
                    <a:pt x="70" y="82"/>
                    <a:pt x="71" y="82"/>
                    <a:pt x="72" y="83"/>
                  </a:cubicBezTo>
                  <a:cubicBezTo>
                    <a:pt x="73" y="83"/>
                    <a:pt x="74" y="84"/>
                    <a:pt x="75" y="85"/>
                  </a:cubicBezTo>
                  <a:cubicBezTo>
                    <a:pt x="77" y="86"/>
                    <a:pt x="80" y="86"/>
                    <a:pt x="82" y="84"/>
                  </a:cubicBezTo>
                  <a:cubicBezTo>
                    <a:pt x="83" y="82"/>
                    <a:pt x="82" y="80"/>
                    <a:pt x="85" y="79"/>
                  </a:cubicBezTo>
                  <a:cubicBezTo>
                    <a:pt x="86" y="79"/>
                    <a:pt x="91" y="79"/>
                    <a:pt x="92" y="79"/>
                  </a:cubicBezTo>
                  <a:cubicBezTo>
                    <a:pt x="94" y="80"/>
                    <a:pt x="96" y="80"/>
                    <a:pt x="98" y="81"/>
                  </a:cubicBezTo>
                  <a:cubicBezTo>
                    <a:pt x="100" y="82"/>
                    <a:pt x="102" y="84"/>
                    <a:pt x="104" y="84"/>
                  </a:cubicBezTo>
                  <a:cubicBezTo>
                    <a:pt x="105" y="86"/>
                    <a:pt x="104" y="88"/>
                    <a:pt x="105" y="90"/>
                  </a:cubicBezTo>
                  <a:cubicBezTo>
                    <a:pt x="107" y="92"/>
                    <a:pt x="109" y="94"/>
                    <a:pt x="111" y="95"/>
                  </a:cubicBezTo>
                  <a:cubicBezTo>
                    <a:pt x="113" y="97"/>
                    <a:pt x="115" y="98"/>
                    <a:pt x="118" y="98"/>
                  </a:cubicBezTo>
                  <a:cubicBezTo>
                    <a:pt x="120" y="98"/>
                    <a:pt x="120" y="97"/>
                    <a:pt x="122" y="97"/>
                  </a:cubicBezTo>
                  <a:cubicBezTo>
                    <a:pt x="123" y="97"/>
                    <a:pt x="125" y="97"/>
                    <a:pt x="126" y="97"/>
                  </a:cubicBezTo>
                  <a:cubicBezTo>
                    <a:pt x="127" y="97"/>
                    <a:pt x="130" y="96"/>
                    <a:pt x="131" y="97"/>
                  </a:cubicBezTo>
                  <a:cubicBezTo>
                    <a:pt x="132" y="98"/>
                    <a:pt x="133" y="100"/>
                    <a:pt x="134" y="101"/>
                  </a:cubicBezTo>
                  <a:cubicBezTo>
                    <a:pt x="134" y="101"/>
                    <a:pt x="135" y="102"/>
                    <a:pt x="136" y="103"/>
                  </a:cubicBezTo>
                  <a:cubicBezTo>
                    <a:pt x="137" y="103"/>
                    <a:pt x="138" y="104"/>
                    <a:pt x="139" y="104"/>
                  </a:cubicBezTo>
                  <a:cubicBezTo>
                    <a:pt x="140" y="105"/>
                    <a:pt x="140" y="105"/>
                    <a:pt x="140" y="106"/>
                  </a:cubicBezTo>
                  <a:cubicBezTo>
                    <a:pt x="142" y="107"/>
                    <a:pt x="145" y="107"/>
                    <a:pt x="147" y="106"/>
                  </a:cubicBezTo>
                  <a:cubicBezTo>
                    <a:pt x="150" y="105"/>
                    <a:pt x="155" y="103"/>
                    <a:pt x="159" y="105"/>
                  </a:cubicBezTo>
                  <a:cubicBezTo>
                    <a:pt x="159" y="105"/>
                    <a:pt x="159" y="106"/>
                    <a:pt x="159" y="106"/>
                  </a:cubicBezTo>
                  <a:cubicBezTo>
                    <a:pt x="160" y="106"/>
                    <a:pt x="161" y="107"/>
                    <a:pt x="162" y="107"/>
                  </a:cubicBezTo>
                  <a:cubicBezTo>
                    <a:pt x="164" y="107"/>
                    <a:pt x="165" y="108"/>
                    <a:pt x="167" y="108"/>
                  </a:cubicBezTo>
                  <a:cubicBezTo>
                    <a:pt x="169" y="109"/>
                    <a:pt x="172" y="109"/>
                    <a:pt x="174" y="109"/>
                  </a:cubicBezTo>
                  <a:cubicBezTo>
                    <a:pt x="178" y="110"/>
                    <a:pt x="186" y="113"/>
                    <a:pt x="187" y="107"/>
                  </a:cubicBezTo>
                  <a:cubicBezTo>
                    <a:pt x="187" y="105"/>
                    <a:pt x="186" y="103"/>
                    <a:pt x="187" y="101"/>
                  </a:cubicBezTo>
                  <a:cubicBezTo>
                    <a:pt x="187" y="100"/>
                    <a:pt x="187" y="99"/>
                    <a:pt x="188" y="99"/>
                  </a:cubicBezTo>
                  <a:cubicBezTo>
                    <a:pt x="188" y="98"/>
                    <a:pt x="188" y="98"/>
                    <a:pt x="188" y="98"/>
                  </a:cubicBezTo>
                  <a:cubicBezTo>
                    <a:pt x="188" y="97"/>
                    <a:pt x="187" y="95"/>
                    <a:pt x="187" y="94"/>
                  </a:cubicBezTo>
                  <a:cubicBezTo>
                    <a:pt x="187" y="92"/>
                    <a:pt x="187" y="89"/>
                    <a:pt x="187" y="87"/>
                  </a:cubicBezTo>
                  <a:cubicBezTo>
                    <a:pt x="187" y="86"/>
                    <a:pt x="187" y="86"/>
                    <a:pt x="187" y="85"/>
                  </a:cubicBezTo>
                  <a:cubicBezTo>
                    <a:pt x="187" y="83"/>
                    <a:pt x="188" y="83"/>
                    <a:pt x="189" y="82"/>
                  </a:cubicBezTo>
                  <a:cubicBezTo>
                    <a:pt x="190" y="80"/>
                    <a:pt x="188" y="77"/>
                    <a:pt x="188" y="74"/>
                  </a:cubicBezTo>
                  <a:cubicBezTo>
                    <a:pt x="188" y="72"/>
                    <a:pt x="188" y="70"/>
                    <a:pt x="190" y="68"/>
                  </a:cubicBezTo>
                  <a:cubicBezTo>
                    <a:pt x="190" y="68"/>
                    <a:pt x="190" y="68"/>
                    <a:pt x="190" y="6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104">
              <a:extLst>
                <a:ext uri="{FF2B5EF4-FFF2-40B4-BE49-F238E27FC236}">
                  <a16:creationId xmlns:a16="http://schemas.microsoft.com/office/drawing/2014/main" id="{C3F6AEDB-A822-0727-1B0C-0AAF0788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3701" y="4208463"/>
              <a:ext cx="77788" cy="42863"/>
            </a:xfrm>
            <a:custGeom>
              <a:avLst/>
              <a:gdLst>
                <a:gd name="T0" fmla="*/ 73 w 75"/>
                <a:gd name="T1" fmla="*/ 36 h 42"/>
                <a:gd name="T2" fmla="*/ 74 w 75"/>
                <a:gd name="T3" fmla="*/ 28 h 42"/>
                <a:gd name="T4" fmla="*/ 69 w 75"/>
                <a:gd name="T5" fmla="*/ 26 h 42"/>
                <a:gd name="T6" fmla="*/ 66 w 75"/>
                <a:gd name="T7" fmla="*/ 24 h 42"/>
                <a:gd name="T8" fmla="*/ 65 w 75"/>
                <a:gd name="T9" fmla="*/ 16 h 42"/>
                <a:gd name="T10" fmla="*/ 64 w 75"/>
                <a:gd name="T11" fmla="*/ 16 h 42"/>
                <a:gd name="T12" fmla="*/ 63 w 75"/>
                <a:gd name="T13" fmla="*/ 15 h 42"/>
                <a:gd name="T14" fmla="*/ 61 w 75"/>
                <a:gd name="T15" fmla="*/ 14 h 42"/>
                <a:gd name="T16" fmla="*/ 58 w 75"/>
                <a:gd name="T17" fmla="*/ 9 h 42"/>
                <a:gd name="T18" fmla="*/ 53 w 75"/>
                <a:gd name="T19" fmla="*/ 8 h 42"/>
                <a:gd name="T20" fmla="*/ 47 w 75"/>
                <a:gd name="T21" fmla="*/ 8 h 42"/>
                <a:gd name="T22" fmla="*/ 41 w 75"/>
                <a:gd name="T23" fmla="*/ 6 h 42"/>
                <a:gd name="T24" fmla="*/ 38 w 75"/>
                <a:gd name="T25" fmla="*/ 6 h 42"/>
                <a:gd name="T26" fmla="*/ 38 w 75"/>
                <a:gd name="T27" fmla="*/ 3 h 42"/>
                <a:gd name="T28" fmla="*/ 30 w 75"/>
                <a:gd name="T29" fmla="*/ 1 h 42"/>
                <a:gd name="T30" fmla="*/ 21 w 75"/>
                <a:gd name="T31" fmla="*/ 8 h 42"/>
                <a:gd name="T32" fmla="*/ 11 w 75"/>
                <a:gd name="T33" fmla="*/ 15 h 42"/>
                <a:gd name="T34" fmla="*/ 9 w 75"/>
                <a:gd name="T35" fmla="*/ 18 h 42"/>
                <a:gd name="T36" fmla="*/ 8 w 75"/>
                <a:gd name="T37" fmla="*/ 20 h 42"/>
                <a:gd name="T38" fmla="*/ 4 w 75"/>
                <a:gd name="T39" fmla="*/ 25 h 42"/>
                <a:gd name="T40" fmla="*/ 1 w 75"/>
                <a:gd name="T41" fmla="*/ 29 h 42"/>
                <a:gd name="T42" fmla="*/ 1 w 75"/>
                <a:gd name="T43" fmla="*/ 34 h 42"/>
                <a:gd name="T44" fmla="*/ 3 w 75"/>
                <a:gd name="T45" fmla="*/ 38 h 42"/>
                <a:gd name="T46" fmla="*/ 6 w 75"/>
                <a:gd name="T47" fmla="*/ 42 h 42"/>
                <a:gd name="T48" fmla="*/ 39 w 75"/>
                <a:gd name="T49" fmla="*/ 42 h 42"/>
                <a:gd name="T50" fmla="*/ 53 w 75"/>
                <a:gd name="T51" fmla="*/ 41 h 42"/>
                <a:gd name="T52" fmla="*/ 59 w 75"/>
                <a:gd name="T53" fmla="*/ 41 h 42"/>
                <a:gd name="T54" fmla="*/ 66 w 75"/>
                <a:gd name="T55" fmla="*/ 42 h 42"/>
                <a:gd name="T56" fmla="*/ 71 w 75"/>
                <a:gd name="T57" fmla="*/ 41 h 42"/>
                <a:gd name="T58" fmla="*/ 73 w 75"/>
                <a:gd name="T59" fmla="*/ 41 h 42"/>
                <a:gd name="T60" fmla="*/ 73 w 75"/>
                <a:gd name="T61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5" h="42">
                  <a:moveTo>
                    <a:pt x="73" y="36"/>
                  </a:moveTo>
                  <a:cubicBezTo>
                    <a:pt x="74" y="34"/>
                    <a:pt x="75" y="30"/>
                    <a:pt x="74" y="28"/>
                  </a:cubicBezTo>
                  <a:cubicBezTo>
                    <a:pt x="73" y="26"/>
                    <a:pt x="71" y="26"/>
                    <a:pt x="69" y="26"/>
                  </a:cubicBezTo>
                  <a:cubicBezTo>
                    <a:pt x="67" y="26"/>
                    <a:pt x="67" y="27"/>
                    <a:pt x="66" y="24"/>
                  </a:cubicBezTo>
                  <a:cubicBezTo>
                    <a:pt x="66" y="22"/>
                    <a:pt x="67" y="18"/>
                    <a:pt x="65" y="16"/>
                  </a:cubicBezTo>
                  <a:cubicBezTo>
                    <a:pt x="65" y="17"/>
                    <a:pt x="64" y="17"/>
                    <a:pt x="64" y="16"/>
                  </a:cubicBezTo>
                  <a:cubicBezTo>
                    <a:pt x="64" y="16"/>
                    <a:pt x="63" y="15"/>
                    <a:pt x="63" y="15"/>
                  </a:cubicBezTo>
                  <a:cubicBezTo>
                    <a:pt x="63" y="14"/>
                    <a:pt x="62" y="14"/>
                    <a:pt x="61" y="14"/>
                  </a:cubicBezTo>
                  <a:cubicBezTo>
                    <a:pt x="60" y="12"/>
                    <a:pt x="60" y="10"/>
                    <a:pt x="58" y="9"/>
                  </a:cubicBezTo>
                  <a:cubicBezTo>
                    <a:pt x="57" y="7"/>
                    <a:pt x="55" y="8"/>
                    <a:pt x="53" y="8"/>
                  </a:cubicBezTo>
                  <a:cubicBezTo>
                    <a:pt x="51" y="8"/>
                    <a:pt x="49" y="8"/>
                    <a:pt x="47" y="8"/>
                  </a:cubicBezTo>
                  <a:cubicBezTo>
                    <a:pt x="45" y="8"/>
                    <a:pt x="43" y="6"/>
                    <a:pt x="41" y="6"/>
                  </a:cubicBezTo>
                  <a:cubicBezTo>
                    <a:pt x="40" y="6"/>
                    <a:pt x="39" y="6"/>
                    <a:pt x="38" y="6"/>
                  </a:cubicBezTo>
                  <a:cubicBezTo>
                    <a:pt x="38" y="5"/>
                    <a:pt x="38" y="4"/>
                    <a:pt x="38" y="3"/>
                  </a:cubicBezTo>
                  <a:cubicBezTo>
                    <a:pt x="37" y="0"/>
                    <a:pt x="32" y="1"/>
                    <a:pt x="30" y="1"/>
                  </a:cubicBezTo>
                  <a:cubicBezTo>
                    <a:pt x="26" y="1"/>
                    <a:pt x="24" y="6"/>
                    <a:pt x="21" y="8"/>
                  </a:cubicBezTo>
                  <a:cubicBezTo>
                    <a:pt x="17" y="10"/>
                    <a:pt x="14" y="11"/>
                    <a:pt x="11" y="15"/>
                  </a:cubicBezTo>
                  <a:cubicBezTo>
                    <a:pt x="10" y="16"/>
                    <a:pt x="9" y="17"/>
                    <a:pt x="9" y="18"/>
                  </a:cubicBezTo>
                  <a:cubicBezTo>
                    <a:pt x="9" y="18"/>
                    <a:pt x="8" y="20"/>
                    <a:pt x="8" y="20"/>
                  </a:cubicBezTo>
                  <a:cubicBezTo>
                    <a:pt x="7" y="22"/>
                    <a:pt x="5" y="23"/>
                    <a:pt x="4" y="25"/>
                  </a:cubicBezTo>
                  <a:cubicBezTo>
                    <a:pt x="3" y="26"/>
                    <a:pt x="2" y="27"/>
                    <a:pt x="1" y="29"/>
                  </a:cubicBezTo>
                  <a:cubicBezTo>
                    <a:pt x="0" y="31"/>
                    <a:pt x="0" y="32"/>
                    <a:pt x="1" y="34"/>
                  </a:cubicBezTo>
                  <a:cubicBezTo>
                    <a:pt x="2" y="35"/>
                    <a:pt x="2" y="37"/>
                    <a:pt x="3" y="38"/>
                  </a:cubicBezTo>
                  <a:cubicBezTo>
                    <a:pt x="4" y="39"/>
                    <a:pt x="4" y="42"/>
                    <a:pt x="6" y="42"/>
                  </a:cubicBezTo>
                  <a:cubicBezTo>
                    <a:pt x="16" y="41"/>
                    <a:pt x="29" y="41"/>
                    <a:pt x="39" y="42"/>
                  </a:cubicBezTo>
                  <a:cubicBezTo>
                    <a:pt x="41" y="42"/>
                    <a:pt x="50" y="41"/>
                    <a:pt x="53" y="41"/>
                  </a:cubicBezTo>
                  <a:cubicBezTo>
                    <a:pt x="55" y="42"/>
                    <a:pt x="57" y="40"/>
                    <a:pt x="59" y="41"/>
                  </a:cubicBezTo>
                  <a:cubicBezTo>
                    <a:pt x="61" y="41"/>
                    <a:pt x="64" y="42"/>
                    <a:pt x="66" y="42"/>
                  </a:cubicBezTo>
                  <a:cubicBezTo>
                    <a:pt x="67" y="42"/>
                    <a:pt x="70" y="42"/>
                    <a:pt x="71" y="41"/>
                  </a:cubicBezTo>
                  <a:cubicBezTo>
                    <a:pt x="72" y="41"/>
                    <a:pt x="72" y="41"/>
                    <a:pt x="73" y="41"/>
                  </a:cubicBezTo>
                  <a:cubicBezTo>
                    <a:pt x="73" y="39"/>
                    <a:pt x="73" y="37"/>
                    <a:pt x="73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105">
              <a:extLst>
                <a:ext uri="{FF2B5EF4-FFF2-40B4-BE49-F238E27FC236}">
                  <a16:creationId xmlns:a16="http://schemas.microsoft.com/office/drawing/2014/main" id="{6D65B1D3-DC7A-EE2F-8890-0E6300EA9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1" y="4460876"/>
              <a:ext cx="252413" cy="160338"/>
            </a:xfrm>
            <a:custGeom>
              <a:avLst/>
              <a:gdLst>
                <a:gd name="T0" fmla="*/ 14 w 244"/>
                <a:gd name="T1" fmla="*/ 58 h 155"/>
                <a:gd name="T2" fmla="*/ 14 w 244"/>
                <a:gd name="T3" fmla="*/ 49 h 155"/>
                <a:gd name="T4" fmla="*/ 17 w 244"/>
                <a:gd name="T5" fmla="*/ 41 h 155"/>
                <a:gd name="T6" fmla="*/ 27 w 244"/>
                <a:gd name="T7" fmla="*/ 40 h 155"/>
                <a:gd name="T8" fmla="*/ 48 w 244"/>
                <a:gd name="T9" fmla="*/ 40 h 155"/>
                <a:gd name="T10" fmla="*/ 72 w 244"/>
                <a:gd name="T11" fmla="*/ 43 h 155"/>
                <a:gd name="T12" fmla="*/ 89 w 244"/>
                <a:gd name="T13" fmla="*/ 44 h 155"/>
                <a:gd name="T14" fmla="*/ 106 w 244"/>
                <a:gd name="T15" fmla="*/ 51 h 155"/>
                <a:gd name="T16" fmla="*/ 112 w 244"/>
                <a:gd name="T17" fmla="*/ 49 h 155"/>
                <a:gd name="T18" fmla="*/ 116 w 244"/>
                <a:gd name="T19" fmla="*/ 43 h 155"/>
                <a:gd name="T20" fmla="*/ 120 w 244"/>
                <a:gd name="T21" fmla="*/ 38 h 155"/>
                <a:gd name="T22" fmla="*/ 128 w 244"/>
                <a:gd name="T23" fmla="*/ 29 h 155"/>
                <a:gd name="T24" fmla="*/ 137 w 244"/>
                <a:gd name="T25" fmla="*/ 19 h 155"/>
                <a:gd name="T26" fmla="*/ 148 w 244"/>
                <a:gd name="T27" fmla="*/ 14 h 155"/>
                <a:gd name="T28" fmla="*/ 157 w 244"/>
                <a:gd name="T29" fmla="*/ 9 h 155"/>
                <a:gd name="T30" fmla="*/ 174 w 244"/>
                <a:gd name="T31" fmla="*/ 10 h 155"/>
                <a:gd name="T32" fmla="*/ 198 w 244"/>
                <a:gd name="T33" fmla="*/ 6 h 155"/>
                <a:gd name="T34" fmla="*/ 216 w 244"/>
                <a:gd name="T35" fmla="*/ 1 h 155"/>
                <a:gd name="T36" fmla="*/ 224 w 244"/>
                <a:gd name="T37" fmla="*/ 9 h 155"/>
                <a:gd name="T38" fmla="*/ 227 w 244"/>
                <a:gd name="T39" fmla="*/ 16 h 155"/>
                <a:gd name="T40" fmla="*/ 234 w 244"/>
                <a:gd name="T41" fmla="*/ 33 h 155"/>
                <a:gd name="T42" fmla="*/ 240 w 244"/>
                <a:gd name="T43" fmla="*/ 45 h 155"/>
                <a:gd name="T44" fmla="*/ 243 w 244"/>
                <a:gd name="T45" fmla="*/ 55 h 155"/>
                <a:gd name="T46" fmla="*/ 236 w 244"/>
                <a:gd name="T47" fmla="*/ 62 h 155"/>
                <a:gd name="T48" fmla="*/ 227 w 244"/>
                <a:gd name="T49" fmla="*/ 70 h 155"/>
                <a:gd name="T50" fmla="*/ 221 w 244"/>
                <a:gd name="T51" fmla="*/ 86 h 155"/>
                <a:gd name="T52" fmla="*/ 207 w 244"/>
                <a:gd name="T53" fmla="*/ 91 h 155"/>
                <a:gd name="T54" fmla="*/ 200 w 244"/>
                <a:gd name="T55" fmla="*/ 94 h 155"/>
                <a:gd name="T56" fmla="*/ 184 w 244"/>
                <a:gd name="T57" fmla="*/ 99 h 155"/>
                <a:gd name="T58" fmla="*/ 161 w 244"/>
                <a:gd name="T59" fmla="*/ 105 h 155"/>
                <a:gd name="T60" fmla="*/ 153 w 244"/>
                <a:gd name="T61" fmla="*/ 110 h 155"/>
                <a:gd name="T62" fmla="*/ 147 w 244"/>
                <a:gd name="T63" fmla="*/ 116 h 155"/>
                <a:gd name="T64" fmla="*/ 127 w 244"/>
                <a:gd name="T65" fmla="*/ 121 h 155"/>
                <a:gd name="T66" fmla="*/ 114 w 244"/>
                <a:gd name="T67" fmla="*/ 128 h 155"/>
                <a:gd name="T68" fmla="*/ 104 w 244"/>
                <a:gd name="T69" fmla="*/ 132 h 155"/>
                <a:gd name="T70" fmla="*/ 93 w 244"/>
                <a:gd name="T71" fmla="*/ 135 h 155"/>
                <a:gd name="T72" fmla="*/ 79 w 244"/>
                <a:gd name="T73" fmla="*/ 135 h 155"/>
                <a:gd name="T74" fmla="*/ 71 w 244"/>
                <a:gd name="T75" fmla="*/ 140 h 155"/>
                <a:gd name="T76" fmla="*/ 61 w 244"/>
                <a:gd name="T77" fmla="*/ 147 h 155"/>
                <a:gd name="T78" fmla="*/ 47 w 244"/>
                <a:gd name="T79" fmla="*/ 153 h 155"/>
                <a:gd name="T80" fmla="*/ 27 w 244"/>
                <a:gd name="T81" fmla="*/ 155 h 155"/>
                <a:gd name="T82" fmla="*/ 18 w 244"/>
                <a:gd name="T83" fmla="*/ 150 h 155"/>
                <a:gd name="T84" fmla="*/ 17 w 244"/>
                <a:gd name="T85" fmla="*/ 134 h 155"/>
                <a:gd name="T86" fmla="*/ 13 w 244"/>
                <a:gd name="T87" fmla="*/ 117 h 155"/>
                <a:gd name="T88" fmla="*/ 9 w 244"/>
                <a:gd name="T89" fmla="*/ 106 h 155"/>
                <a:gd name="T90" fmla="*/ 5 w 244"/>
                <a:gd name="T91" fmla="*/ 97 h 155"/>
                <a:gd name="T92" fmla="*/ 0 w 244"/>
                <a:gd name="T93" fmla="*/ 89 h 155"/>
                <a:gd name="T94" fmla="*/ 6 w 244"/>
                <a:gd name="T95" fmla="*/ 82 h 155"/>
                <a:gd name="T96" fmla="*/ 5 w 244"/>
                <a:gd name="T97" fmla="*/ 7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4" h="155">
                  <a:moveTo>
                    <a:pt x="9" y="63"/>
                  </a:moveTo>
                  <a:cubicBezTo>
                    <a:pt x="10" y="63"/>
                    <a:pt x="10" y="62"/>
                    <a:pt x="11" y="60"/>
                  </a:cubicBezTo>
                  <a:cubicBezTo>
                    <a:pt x="11" y="60"/>
                    <a:pt x="12" y="60"/>
                    <a:pt x="13" y="60"/>
                  </a:cubicBezTo>
                  <a:cubicBezTo>
                    <a:pt x="14" y="60"/>
                    <a:pt x="13" y="59"/>
                    <a:pt x="14" y="58"/>
                  </a:cubicBezTo>
                  <a:cubicBezTo>
                    <a:pt x="15" y="57"/>
                    <a:pt x="16" y="58"/>
                    <a:pt x="17" y="57"/>
                  </a:cubicBezTo>
                  <a:cubicBezTo>
                    <a:pt x="17" y="56"/>
                    <a:pt x="17" y="55"/>
                    <a:pt x="17" y="55"/>
                  </a:cubicBezTo>
                  <a:cubicBezTo>
                    <a:pt x="17" y="54"/>
                    <a:pt x="17" y="54"/>
                    <a:pt x="16" y="53"/>
                  </a:cubicBezTo>
                  <a:cubicBezTo>
                    <a:pt x="15" y="52"/>
                    <a:pt x="14" y="51"/>
                    <a:pt x="14" y="49"/>
                  </a:cubicBezTo>
                  <a:cubicBezTo>
                    <a:pt x="13" y="48"/>
                    <a:pt x="13" y="47"/>
                    <a:pt x="14" y="46"/>
                  </a:cubicBezTo>
                  <a:cubicBezTo>
                    <a:pt x="14" y="46"/>
                    <a:pt x="15" y="46"/>
                    <a:pt x="15" y="46"/>
                  </a:cubicBezTo>
                  <a:cubicBezTo>
                    <a:pt x="16" y="45"/>
                    <a:pt x="16" y="44"/>
                    <a:pt x="16" y="44"/>
                  </a:cubicBezTo>
                  <a:cubicBezTo>
                    <a:pt x="16" y="43"/>
                    <a:pt x="17" y="42"/>
                    <a:pt x="17" y="41"/>
                  </a:cubicBezTo>
                  <a:cubicBezTo>
                    <a:pt x="18" y="41"/>
                    <a:pt x="18" y="41"/>
                    <a:pt x="19" y="40"/>
                  </a:cubicBezTo>
                  <a:cubicBezTo>
                    <a:pt x="19" y="40"/>
                    <a:pt x="19" y="39"/>
                    <a:pt x="20" y="39"/>
                  </a:cubicBezTo>
                  <a:cubicBezTo>
                    <a:pt x="21" y="38"/>
                    <a:pt x="23" y="38"/>
                    <a:pt x="25" y="39"/>
                  </a:cubicBezTo>
                  <a:cubicBezTo>
                    <a:pt x="26" y="39"/>
                    <a:pt x="27" y="39"/>
                    <a:pt x="27" y="40"/>
                  </a:cubicBezTo>
                  <a:cubicBezTo>
                    <a:pt x="28" y="40"/>
                    <a:pt x="28" y="41"/>
                    <a:pt x="29" y="42"/>
                  </a:cubicBezTo>
                  <a:cubicBezTo>
                    <a:pt x="30" y="43"/>
                    <a:pt x="32" y="42"/>
                    <a:pt x="33" y="42"/>
                  </a:cubicBezTo>
                  <a:cubicBezTo>
                    <a:pt x="35" y="42"/>
                    <a:pt x="40" y="41"/>
                    <a:pt x="41" y="41"/>
                  </a:cubicBezTo>
                  <a:cubicBezTo>
                    <a:pt x="43" y="41"/>
                    <a:pt x="45" y="41"/>
                    <a:pt x="48" y="40"/>
                  </a:cubicBezTo>
                  <a:cubicBezTo>
                    <a:pt x="52" y="40"/>
                    <a:pt x="55" y="39"/>
                    <a:pt x="59" y="39"/>
                  </a:cubicBezTo>
                  <a:cubicBezTo>
                    <a:pt x="61" y="39"/>
                    <a:pt x="64" y="40"/>
                    <a:pt x="65" y="40"/>
                  </a:cubicBezTo>
                  <a:cubicBezTo>
                    <a:pt x="67" y="41"/>
                    <a:pt x="68" y="42"/>
                    <a:pt x="70" y="42"/>
                  </a:cubicBezTo>
                  <a:cubicBezTo>
                    <a:pt x="71" y="43"/>
                    <a:pt x="71" y="43"/>
                    <a:pt x="72" y="43"/>
                  </a:cubicBezTo>
                  <a:cubicBezTo>
                    <a:pt x="73" y="43"/>
                    <a:pt x="75" y="43"/>
                    <a:pt x="76" y="43"/>
                  </a:cubicBezTo>
                  <a:cubicBezTo>
                    <a:pt x="78" y="43"/>
                    <a:pt x="80" y="43"/>
                    <a:pt x="82" y="44"/>
                  </a:cubicBezTo>
                  <a:cubicBezTo>
                    <a:pt x="83" y="44"/>
                    <a:pt x="85" y="44"/>
                    <a:pt x="86" y="44"/>
                  </a:cubicBezTo>
                  <a:cubicBezTo>
                    <a:pt x="87" y="44"/>
                    <a:pt x="88" y="44"/>
                    <a:pt x="89" y="44"/>
                  </a:cubicBezTo>
                  <a:cubicBezTo>
                    <a:pt x="90" y="44"/>
                    <a:pt x="94" y="44"/>
                    <a:pt x="95" y="44"/>
                  </a:cubicBezTo>
                  <a:cubicBezTo>
                    <a:pt x="96" y="44"/>
                    <a:pt x="98" y="44"/>
                    <a:pt x="99" y="44"/>
                  </a:cubicBezTo>
                  <a:cubicBezTo>
                    <a:pt x="100" y="45"/>
                    <a:pt x="101" y="47"/>
                    <a:pt x="102" y="48"/>
                  </a:cubicBezTo>
                  <a:cubicBezTo>
                    <a:pt x="104" y="50"/>
                    <a:pt x="104" y="51"/>
                    <a:pt x="106" y="51"/>
                  </a:cubicBezTo>
                  <a:cubicBezTo>
                    <a:pt x="107" y="51"/>
                    <a:pt x="107" y="52"/>
                    <a:pt x="108" y="51"/>
                  </a:cubicBezTo>
                  <a:cubicBezTo>
                    <a:pt x="109" y="50"/>
                    <a:pt x="109" y="50"/>
                    <a:pt x="110" y="50"/>
                  </a:cubicBezTo>
                  <a:cubicBezTo>
                    <a:pt x="110" y="50"/>
                    <a:pt x="112" y="50"/>
                    <a:pt x="112" y="50"/>
                  </a:cubicBezTo>
                  <a:cubicBezTo>
                    <a:pt x="112" y="49"/>
                    <a:pt x="112" y="49"/>
                    <a:pt x="112" y="49"/>
                  </a:cubicBezTo>
                  <a:cubicBezTo>
                    <a:pt x="113" y="48"/>
                    <a:pt x="113" y="48"/>
                    <a:pt x="113" y="48"/>
                  </a:cubicBezTo>
                  <a:cubicBezTo>
                    <a:pt x="113" y="47"/>
                    <a:pt x="113" y="47"/>
                    <a:pt x="113" y="46"/>
                  </a:cubicBezTo>
                  <a:cubicBezTo>
                    <a:pt x="113" y="45"/>
                    <a:pt x="115" y="46"/>
                    <a:pt x="115" y="46"/>
                  </a:cubicBezTo>
                  <a:cubicBezTo>
                    <a:pt x="116" y="45"/>
                    <a:pt x="115" y="43"/>
                    <a:pt x="116" y="43"/>
                  </a:cubicBezTo>
                  <a:cubicBezTo>
                    <a:pt x="116" y="43"/>
                    <a:pt x="116" y="42"/>
                    <a:pt x="117" y="42"/>
                  </a:cubicBezTo>
                  <a:cubicBezTo>
                    <a:pt x="117" y="42"/>
                    <a:pt x="118" y="42"/>
                    <a:pt x="118" y="41"/>
                  </a:cubicBezTo>
                  <a:cubicBezTo>
                    <a:pt x="118" y="41"/>
                    <a:pt x="119" y="40"/>
                    <a:pt x="119" y="39"/>
                  </a:cubicBezTo>
                  <a:cubicBezTo>
                    <a:pt x="119" y="39"/>
                    <a:pt x="120" y="38"/>
                    <a:pt x="120" y="38"/>
                  </a:cubicBezTo>
                  <a:cubicBezTo>
                    <a:pt x="121" y="36"/>
                    <a:pt x="121" y="35"/>
                    <a:pt x="122" y="34"/>
                  </a:cubicBezTo>
                  <a:cubicBezTo>
                    <a:pt x="122" y="33"/>
                    <a:pt x="123" y="31"/>
                    <a:pt x="124" y="31"/>
                  </a:cubicBezTo>
                  <a:cubicBezTo>
                    <a:pt x="125" y="31"/>
                    <a:pt x="125" y="31"/>
                    <a:pt x="126" y="31"/>
                  </a:cubicBezTo>
                  <a:cubicBezTo>
                    <a:pt x="127" y="30"/>
                    <a:pt x="127" y="29"/>
                    <a:pt x="128" y="29"/>
                  </a:cubicBezTo>
                  <a:cubicBezTo>
                    <a:pt x="129" y="28"/>
                    <a:pt x="128" y="27"/>
                    <a:pt x="128" y="26"/>
                  </a:cubicBezTo>
                  <a:cubicBezTo>
                    <a:pt x="129" y="25"/>
                    <a:pt x="130" y="25"/>
                    <a:pt x="130" y="24"/>
                  </a:cubicBezTo>
                  <a:cubicBezTo>
                    <a:pt x="131" y="24"/>
                    <a:pt x="133" y="21"/>
                    <a:pt x="134" y="20"/>
                  </a:cubicBezTo>
                  <a:cubicBezTo>
                    <a:pt x="135" y="19"/>
                    <a:pt x="136" y="20"/>
                    <a:pt x="137" y="19"/>
                  </a:cubicBezTo>
                  <a:cubicBezTo>
                    <a:pt x="138" y="18"/>
                    <a:pt x="139" y="20"/>
                    <a:pt x="139" y="19"/>
                  </a:cubicBezTo>
                  <a:cubicBezTo>
                    <a:pt x="140" y="18"/>
                    <a:pt x="140" y="18"/>
                    <a:pt x="140" y="17"/>
                  </a:cubicBezTo>
                  <a:cubicBezTo>
                    <a:pt x="141" y="17"/>
                    <a:pt x="143" y="17"/>
                    <a:pt x="143" y="17"/>
                  </a:cubicBezTo>
                  <a:cubicBezTo>
                    <a:pt x="145" y="15"/>
                    <a:pt x="146" y="14"/>
                    <a:pt x="148" y="14"/>
                  </a:cubicBezTo>
                  <a:cubicBezTo>
                    <a:pt x="149" y="14"/>
                    <a:pt x="149" y="13"/>
                    <a:pt x="150" y="13"/>
                  </a:cubicBezTo>
                  <a:cubicBezTo>
                    <a:pt x="151" y="13"/>
                    <a:pt x="151" y="12"/>
                    <a:pt x="152" y="12"/>
                  </a:cubicBezTo>
                  <a:cubicBezTo>
                    <a:pt x="152" y="12"/>
                    <a:pt x="153" y="10"/>
                    <a:pt x="154" y="10"/>
                  </a:cubicBezTo>
                  <a:cubicBezTo>
                    <a:pt x="154" y="10"/>
                    <a:pt x="156" y="10"/>
                    <a:pt x="157" y="9"/>
                  </a:cubicBezTo>
                  <a:cubicBezTo>
                    <a:pt x="158" y="9"/>
                    <a:pt x="158" y="10"/>
                    <a:pt x="159" y="10"/>
                  </a:cubicBezTo>
                  <a:cubicBezTo>
                    <a:pt x="160" y="9"/>
                    <a:pt x="161" y="10"/>
                    <a:pt x="162" y="9"/>
                  </a:cubicBezTo>
                  <a:cubicBezTo>
                    <a:pt x="164" y="9"/>
                    <a:pt x="167" y="9"/>
                    <a:pt x="169" y="10"/>
                  </a:cubicBezTo>
                  <a:cubicBezTo>
                    <a:pt x="171" y="10"/>
                    <a:pt x="172" y="10"/>
                    <a:pt x="174" y="10"/>
                  </a:cubicBezTo>
                  <a:cubicBezTo>
                    <a:pt x="178" y="9"/>
                    <a:pt x="182" y="9"/>
                    <a:pt x="186" y="8"/>
                  </a:cubicBezTo>
                  <a:cubicBezTo>
                    <a:pt x="188" y="8"/>
                    <a:pt x="190" y="7"/>
                    <a:pt x="192" y="7"/>
                  </a:cubicBezTo>
                  <a:cubicBezTo>
                    <a:pt x="193" y="7"/>
                    <a:pt x="194" y="7"/>
                    <a:pt x="195" y="7"/>
                  </a:cubicBezTo>
                  <a:cubicBezTo>
                    <a:pt x="196" y="6"/>
                    <a:pt x="197" y="6"/>
                    <a:pt x="198" y="6"/>
                  </a:cubicBezTo>
                  <a:cubicBezTo>
                    <a:pt x="200" y="6"/>
                    <a:pt x="201" y="5"/>
                    <a:pt x="203" y="5"/>
                  </a:cubicBezTo>
                  <a:cubicBezTo>
                    <a:pt x="204" y="4"/>
                    <a:pt x="205" y="4"/>
                    <a:pt x="206" y="4"/>
                  </a:cubicBezTo>
                  <a:cubicBezTo>
                    <a:pt x="207" y="3"/>
                    <a:pt x="209" y="3"/>
                    <a:pt x="210" y="3"/>
                  </a:cubicBezTo>
                  <a:cubicBezTo>
                    <a:pt x="212" y="3"/>
                    <a:pt x="214" y="2"/>
                    <a:pt x="216" y="1"/>
                  </a:cubicBezTo>
                  <a:cubicBezTo>
                    <a:pt x="216" y="1"/>
                    <a:pt x="217" y="1"/>
                    <a:pt x="218" y="1"/>
                  </a:cubicBezTo>
                  <a:cubicBezTo>
                    <a:pt x="219" y="1"/>
                    <a:pt x="220" y="0"/>
                    <a:pt x="220" y="1"/>
                  </a:cubicBezTo>
                  <a:cubicBezTo>
                    <a:pt x="221" y="2"/>
                    <a:pt x="222" y="3"/>
                    <a:pt x="223" y="4"/>
                  </a:cubicBezTo>
                  <a:cubicBezTo>
                    <a:pt x="224" y="6"/>
                    <a:pt x="223" y="8"/>
                    <a:pt x="224" y="9"/>
                  </a:cubicBezTo>
                  <a:cubicBezTo>
                    <a:pt x="224" y="10"/>
                    <a:pt x="225" y="10"/>
                    <a:pt x="225" y="11"/>
                  </a:cubicBezTo>
                  <a:cubicBezTo>
                    <a:pt x="225" y="11"/>
                    <a:pt x="225" y="12"/>
                    <a:pt x="225" y="13"/>
                  </a:cubicBezTo>
                  <a:cubicBezTo>
                    <a:pt x="225" y="13"/>
                    <a:pt x="226" y="14"/>
                    <a:pt x="226" y="14"/>
                  </a:cubicBezTo>
                  <a:cubicBezTo>
                    <a:pt x="227" y="15"/>
                    <a:pt x="227" y="16"/>
                    <a:pt x="227" y="16"/>
                  </a:cubicBezTo>
                  <a:cubicBezTo>
                    <a:pt x="228" y="17"/>
                    <a:pt x="228" y="18"/>
                    <a:pt x="228" y="19"/>
                  </a:cubicBezTo>
                  <a:cubicBezTo>
                    <a:pt x="228" y="19"/>
                    <a:pt x="229" y="20"/>
                    <a:pt x="229" y="21"/>
                  </a:cubicBezTo>
                  <a:cubicBezTo>
                    <a:pt x="229" y="22"/>
                    <a:pt x="230" y="24"/>
                    <a:pt x="230" y="25"/>
                  </a:cubicBezTo>
                  <a:cubicBezTo>
                    <a:pt x="232" y="27"/>
                    <a:pt x="233" y="30"/>
                    <a:pt x="234" y="33"/>
                  </a:cubicBezTo>
                  <a:cubicBezTo>
                    <a:pt x="235" y="34"/>
                    <a:pt x="236" y="35"/>
                    <a:pt x="237" y="36"/>
                  </a:cubicBezTo>
                  <a:cubicBezTo>
                    <a:pt x="237" y="37"/>
                    <a:pt x="237" y="38"/>
                    <a:pt x="238" y="39"/>
                  </a:cubicBezTo>
                  <a:cubicBezTo>
                    <a:pt x="238" y="40"/>
                    <a:pt x="239" y="42"/>
                    <a:pt x="239" y="43"/>
                  </a:cubicBezTo>
                  <a:cubicBezTo>
                    <a:pt x="240" y="44"/>
                    <a:pt x="240" y="45"/>
                    <a:pt x="240" y="45"/>
                  </a:cubicBezTo>
                  <a:cubicBezTo>
                    <a:pt x="241" y="46"/>
                    <a:pt x="241" y="47"/>
                    <a:pt x="241" y="48"/>
                  </a:cubicBezTo>
                  <a:cubicBezTo>
                    <a:pt x="242" y="49"/>
                    <a:pt x="243" y="50"/>
                    <a:pt x="243" y="52"/>
                  </a:cubicBezTo>
                  <a:cubicBezTo>
                    <a:pt x="243" y="53"/>
                    <a:pt x="243" y="53"/>
                    <a:pt x="243" y="53"/>
                  </a:cubicBezTo>
                  <a:cubicBezTo>
                    <a:pt x="243" y="54"/>
                    <a:pt x="243" y="54"/>
                    <a:pt x="243" y="55"/>
                  </a:cubicBezTo>
                  <a:cubicBezTo>
                    <a:pt x="244" y="55"/>
                    <a:pt x="243" y="57"/>
                    <a:pt x="244" y="57"/>
                  </a:cubicBezTo>
                  <a:cubicBezTo>
                    <a:pt x="243" y="58"/>
                    <a:pt x="241" y="59"/>
                    <a:pt x="240" y="60"/>
                  </a:cubicBezTo>
                  <a:cubicBezTo>
                    <a:pt x="239" y="60"/>
                    <a:pt x="238" y="60"/>
                    <a:pt x="238" y="61"/>
                  </a:cubicBezTo>
                  <a:cubicBezTo>
                    <a:pt x="237" y="61"/>
                    <a:pt x="236" y="62"/>
                    <a:pt x="236" y="62"/>
                  </a:cubicBezTo>
                  <a:cubicBezTo>
                    <a:pt x="234" y="63"/>
                    <a:pt x="232" y="63"/>
                    <a:pt x="231" y="64"/>
                  </a:cubicBezTo>
                  <a:cubicBezTo>
                    <a:pt x="230" y="65"/>
                    <a:pt x="230" y="66"/>
                    <a:pt x="230" y="67"/>
                  </a:cubicBezTo>
                  <a:cubicBezTo>
                    <a:pt x="230" y="67"/>
                    <a:pt x="229" y="68"/>
                    <a:pt x="229" y="68"/>
                  </a:cubicBezTo>
                  <a:cubicBezTo>
                    <a:pt x="228" y="69"/>
                    <a:pt x="227" y="70"/>
                    <a:pt x="227" y="70"/>
                  </a:cubicBezTo>
                  <a:cubicBezTo>
                    <a:pt x="226" y="71"/>
                    <a:pt x="225" y="73"/>
                    <a:pt x="225" y="74"/>
                  </a:cubicBezTo>
                  <a:cubicBezTo>
                    <a:pt x="224" y="75"/>
                    <a:pt x="225" y="77"/>
                    <a:pt x="225" y="79"/>
                  </a:cubicBezTo>
                  <a:cubicBezTo>
                    <a:pt x="225" y="81"/>
                    <a:pt x="225" y="82"/>
                    <a:pt x="224" y="83"/>
                  </a:cubicBezTo>
                  <a:cubicBezTo>
                    <a:pt x="224" y="85"/>
                    <a:pt x="222" y="85"/>
                    <a:pt x="221" y="86"/>
                  </a:cubicBezTo>
                  <a:cubicBezTo>
                    <a:pt x="219" y="87"/>
                    <a:pt x="218" y="87"/>
                    <a:pt x="216" y="87"/>
                  </a:cubicBezTo>
                  <a:cubicBezTo>
                    <a:pt x="215" y="88"/>
                    <a:pt x="214" y="88"/>
                    <a:pt x="213" y="88"/>
                  </a:cubicBezTo>
                  <a:cubicBezTo>
                    <a:pt x="212" y="89"/>
                    <a:pt x="211" y="89"/>
                    <a:pt x="209" y="89"/>
                  </a:cubicBezTo>
                  <a:cubicBezTo>
                    <a:pt x="209" y="90"/>
                    <a:pt x="208" y="90"/>
                    <a:pt x="207" y="91"/>
                  </a:cubicBezTo>
                  <a:cubicBezTo>
                    <a:pt x="207" y="91"/>
                    <a:pt x="207" y="91"/>
                    <a:pt x="206" y="92"/>
                  </a:cubicBezTo>
                  <a:cubicBezTo>
                    <a:pt x="206" y="92"/>
                    <a:pt x="205" y="92"/>
                    <a:pt x="205" y="92"/>
                  </a:cubicBezTo>
                  <a:cubicBezTo>
                    <a:pt x="205" y="92"/>
                    <a:pt x="204" y="93"/>
                    <a:pt x="204" y="93"/>
                  </a:cubicBezTo>
                  <a:cubicBezTo>
                    <a:pt x="202" y="93"/>
                    <a:pt x="201" y="93"/>
                    <a:pt x="200" y="94"/>
                  </a:cubicBezTo>
                  <a:cubicBezTo>
                    <a:pt x="199" y="94"/>
                    <a:pt x="198" y="95"/>
                    <a:pt x="197" y="96"/>
                  </a:cubicBezTo>
                  <a:cubicBezTo>
                    <a:pt x="195" y="96"/>
                    <a:pt x="193" y="96"/>
                    <a:pt x="191" y="96"/>
                  </a:cubicBezTo>
                  <a:cubicBezTo>
                    <a:pt x="190" y="97"/>
                    <a:pt x="189" y="97"/>
                    <a:pt x="188" y="98"/>
                  </a:cubicBezTo>
                  <a:cubicBezTo>
                    <a:pt x="187" y="98"/>
                    <a:pt x="186" y="99"/>
                    <a:pt x="184" y="99"/>
                  </a:cubicBezTo>
                  <a:cubicBezTo>
                    <a:pt x="182" y="99"/>
                    <a:pt x="181" y="99"/>
                    <a:pt x="179" y="99"/>
                  </a:cubicBezTo>
                  <a:cubicBezTo>
                    <a:pt x="177" y="100"/>
                    <a:pt x="175" y="101"/>
                    <a:pt x="172" y="101"/>
                  </a:cubicBezTo>
                  <a:cubicBezTo>
                    <a:pt x="171" y="102"/>
                    <a:pt x="169" y="102"/>
                    <a:pt x="167" y="103"/>
                  </a:cubicBezTo>
                  <a:cubicBezTo>
                    <a:pt x="165" y="103"/>
                    <a:pt x="162" y="104"/>
                    <a:pt x="161" y="105"/>
                  </a:cubicBezTo>
                  <a:cubicBezTo>
                    <a:pt x="160" y="106"/>
                    <a:pt x="160" y="106"/>
                    <a:pt x="159" y="107"/>
                  </a:cubicBezTo>
                  <a:cubicBezTo>
                    <a:pt x="158" y="107"/>
                    <a:pt x="157" y="107"/>
                    <a:pt x="157" y="107"/>
                  </a:cubicBezTo>
                  <a:cubicBezTo>
                    <a:pt x="156" y="108"/>
                    <a:pt x="156" y="109"/>
                    <a:pt x="156" y="109"/>
                  </a:cubicBezTo>
                  <a:cubicBezTo>
                    <a:pt x="155" y="110"/>
                    <a:pt x="154" y="110"/>
                    <a:pt x="153" y="110"/>
                  </a:cubicBezTo>
                  <a:cubicBezTo>
                    <a:pt x="152" y="111"/>
                    <a:pt x="152" y="111"/>
                    <a:pt x="151" y="112"/>
                  </a:cubicBezTo>
                  <a:cubicBezTo>
                    <a:pt x="151" y="112"/>
                    <a:pt x="151" y="113"/>
                    <a:pt x="150" y="113"/>
                  </a:cubicBezTo>
                  <a:cubicBezTo>
                    <a:pt x="150" y="113"/>
                    <a:pt x="149" y="114"/>
                    <a:pt x="149" y="114"/>
                  </a:cubicBezTo>
                  <a:cubicBezTo>
                    <a:pt x="148" y="114"/>
                    <a:pt x="147" y="115"/>
                    <a:pt x="147" y="116"/>
                  </a:cubicBezTo>
                  <a:cubicBezTo>
                    <a:pt x="147" y="116"/>
                    <a:pt x="147" y="117"/>
                    <a:pt x="146" y="117"/>
                  </a:cubicBezTo>
                  <a:cubicBezTo>
                    <a:pt x="146" y="118"/>
                    <a:pt x="145" y="118"/>
                    <a:pt x="144" y="119"/>
                  </a:cubicBezTo>
                  <a:cubicBezTo>
                    <a:pt x="141" y="121"/>
                    <a:pt x="137" y="121"/>
                    <a:pt x="133" y="121"/>
                  </a:cubicBezTo>
                  <a:cubicBezTo>
                    <a:pt x="131" y="121"/>
                    <a:pt x="129" y="121"/>
                    <a:pt x="127" y="121"/>
                  </a:cubicBezTo>
                  <a:cubicBezTo>
                    <a:pt x="126" y="121"/>
                    <a:pt x="124" y="121"/>
                    <a:pt x="123" y="122"/>
                  </a:cubicBezTo>
                  <a:cubicBezTo>
                    <a:pt x="122" y="122"/>
                    <a:pt x="122" y="122"/>
                    <a:pt x="121" y="123"/>
                  </a:cubicBezTo>
                  <a:cubicBezTo>
                    <a:pt x="119" y="124"/>
                    <a:pt x="118" y="125"/>
                    <a:pt x="116" y="127"/>
                  </a:cubicBezTo>
                  <a:cubicBezTo>
                    <a:pt x="116" y="127"/>
                    <a:pt x="115" y="128"/>
                    <a:pt x="114" y="128"/>
                  </a:cubicBezTo>
                  <a:cubicBezTo>
                    <a:pt x="113" y="129"/>
                    <a:pt x="112" y="130"/>
                    <a:pt x="111" y="130"/>
                  </a:cubicBezTo>
                  <a:cubicBezTo>
                    <a:pt x="110" y="131"/>
                    <a:pt x="110" y="131"/>
                    <a:pt x="109" y="131"/>
                  </a:cubicBezTo>
                  <a:cubicBezTo>
                    <a:pt x="109" y="131"/>
                    <a:pt x="109" y="131"/>
                    <a:pt x="108" y="132"/>
                  </a:cubicBezTo>
                  <a:cubicBezTo>
                    <a:pt x="107" y="132"/>
                    <a:pt x="106" y="132"/>
                    <a:pt x="104" y="132"/>
                  </a:cubicBezTo>
                  <a:cubicBezTo>
                    <a:pt x="103" y="133"/>
                    <a:pt x="102" y="133"/>
                    <a:pt x="101" y="133"/>
                  </a:cubicBezTo>
                  <a:cubicBezTo>
                    <a:pt x="100" y="134"/>
                    <a:pt x="99" y="134"/>
                    <a:pt x="98" y="134"/>
                  </a:cubicBezTo>
                  <a:cubicBezTo>
                    <a:pt x="97" y="134"/>
                    <a:pt x="97" y="135"/>
                    <a:pt x="96" y="135"/>
                  </a:cubicBezTo>
                  <a:cubicBezTo>
                    <a:pt x="95" y="135"/>
                    <a:pt x="94" y="135"/>
                    <a:pt x="93" y="135"/>
                  </a:cubicBezTo>
                  <a:cubicBezTo>
                    <a:pt x="92" y="135"/>
                    <a:pt x="91" y="135"/>
                    <a:pt x="90" y="135"/>
                  </a:cubicBezTo>
                  <a:cubicBezTo>
                    <a:pt x="89" y="135"/>
                    <a:pt x="88" y="135"/>
                    <a:pt x="87" y="135"/>
                  </a:cubicBezTo>
                  <a:cubicBezTo>
                    <a:pt x="85" y="135"/>
                    <a:pt x="84" y="135"/>
                    <a:pt x="82" y="135"/>
                  </a:cubicBezTo>
                  <a:cubicBezTo>
                    <a:pt x="79" y="135"/>
                    <a:pt x="79" y="135"/>
                    <a:pt x="79" y="135"/>
                  </a:cubicBezTo>
                  <a:cubicBezTo>
                    <a:pt x="78" y="135"/>
                    <a:pt x="76" y="136"/>
                    <a:pt x="75" y="136"/>
                  </a:cubicBezTo>
                  <a:cubicBezTo>
                    <a:pt x="74" y="137"/>
                    <a:pt x="74" y="137"/>
                    <a:pt x="73" y="137"/>
                  </a:cubicBezTo>
                  <a:cubicBezTo>
                    <a:pt x="72" y="138"/>
                    <a:pt x="72" y="138"/>
                    <a:pt x="72" y="139"/>
                  </a:cubicBezTo>
                  <a:cubicBezTo>
                    <a:pt x="72" y="139"/>
                    <a:pt x="72" y="139"/>
                    <a:pt x="71" y="140"/>
                  </a:cubicBezTo>
                  <a:cubicBezTo>
                    <a:pt x="70" y="140"/>
                    <a:pt x="72" y="141"/>
                    <a:pt x="72" y="141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70" y="144"/>
                    <a:pt x="70" y="143"/>
                    <a:pt x="69" y="144"/>
                  </a:cubicBezTo>
                  <a:cubicBezTo>
                    <a:pt x="67" y="146"/>
                    <a:pt x="63" y="146"/>
                    <a:pt x="61" y="147"/>
                  </a:cubicBezTo>
                  <a:cubicBezTo>
                    <a:pt x="59" y="147"/>
                    <a:pt x="59" y="148"/>
                    <a:pt x="58" y="149"/>
                  </a:cubicBezTo>
                  <a:cubicBezTo>
                    <a:pt x="57" y="149"/>
                    <a:pt x="55" y="151"/>
                    <a:pt x="54" y="151"/>
                  </a:cubicBezTo>
                  <a:cubicBezTo>
                    <a:pt x="54" y="151"/>
                    <a:pt x="52" y="151"/>
                    <a:pt x="52" y="151"/>
                  </a:cubicBezTo>
                  <a:cubicBezTo>
                    <a:pt x="50" y="152"/>
                    <a:pt x="48" y="153"/>
                    <a:pt x="47" y="153"/>
                  </a:cubicBezTo>
                  <a:cubicBezTo>
                    <a:pt x="45" y="153"/>
                    <a:pt x="40" y="153"/>
                    <a:pt x="40" y="153"/>
                  </a:cubicBezTo>
                  <a:cubicBezTo>
                    <a:pt x="39" y="154"/>
                    <a:pt x="38" y="155"/>
                    <a:pt x="37" y="155"/>
                  </a:cubicBezTo>
                  <a:cubicBezTo>
                    <a:pt x="34" y="155"/>
                    <a:pt x="33" y="155"/>
                    <a:pt x="31" y="155"/>
                  </a:cubicBezTo>
                  <a:cubicBezTo>
                    <a:pt x="30" y="155"/>
                    <a:pt x="28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3" y="155"/>
                    <a:pt x="22" y="155"/>
                    <a:pt x="21" y="155"/>
                  </a:cubicBezTo>
                  <a:cubicBezTo>
                    <a:pt x="21" y="154"/>
                    <a:pt x="20" y="152"/>
                    <a:pt x="19" y="153"/>
                  </a:cubicBezTo>
                  <a:cubicBezTo>
                    <a:pt x="18" y="152"/>
                    <a:pt x="19" y="151"/>
                    <a:pt x="18" y="150"/>
                  </a:cubicBezTo>
                  <a:cubicBezTo>
                    <a:pt x="18" y="150"/>
                    <a:pt x="18" y="149"/>
                    <a:pt x="18" y="149"/>
                  </a:cubicBezTo>
                  <a:cubicBezTo>
                    <a:pt x="18" y="149"/>
                    <a:pt x="18" y="148"/>
                    <a:pt x="18" y="147"/>
                  </a:cubicBezTo>
                  <a:cubicBezTo>
                    <a:pt x="17" y="144"/>
                    <a:pt x="17" y="141"/>
                    <a:pt x="17" y="138"/>
                  </a:cubicBezTo>
                  <a:cubicBezTo>
                    <a:pt x="17" y="137"/>
                    <a:pt x="17" y="136"/>
                    <a:pt x="17" y="134"/>
                  </a:cubicBezTo>
                  <a:cubicBezTo>
                    <a:pt x="17" y="132"/>
                    <a:pt x="17" y="132"/>
                    <a:pt x="17" y="130"/>
                  </a:cubicBezTo>
                  <a:cubicBezTo>
                    <a:pt x="18" y="129"/>
                    <a:pt x="17" y="128"/>
                    <a:pt x="17" y="126"/>
                  </a:cubicBezTo>
                  <a:cubicBezTo>
                    <a:pt x="15" y="126"/>
                    <a:pt x="16" y="121"/>
                    <a:pt x="14" y="121"/>
                  </a:cubicBezTo>
                  <a:cubicBezTo>
                    <a:pt x="14" y="120"/>
                    <a:pt x="14" y="118"/>
                    <a:pt x="13" y="117"/>
                  </a:cubicBezTo>
                  <a:cubicBezTo>
                    <a:pt x="13" y="117"/>
                    <a:pt x="13" y="116"/>
                    <a:pt x="12" y="115"/>
                  </a:cubicBezTo>
                  <a:cubicBezTo>
                    <a:pt x="12" y="114"/>
                    <a:pt x="12" y="112"/>
                    <a:pt x="11" y="111"/>
                  </a:cubicBezTo>
                  <a:cubicBezTo>
                    <a:pt x="11" y="110"/>
                    <a:pt x="11" y="109"/>
                    <a:pt x="10" y="108"/>
                  </a:cubicBezTo>
                  <a:cubicBezTo>
                    <a:pt x="10" y="107"/>
                    <a:pt x="9" y="106"/>
                    <a:pt x="9" y="106"/>
                  </a:cubicBezTo>
                  <a:cubicBezTo>
                    <a:pt x="9" y="105"/>
                    <a:pt x="8" y="104"/>
                    <a:pt x="8" y="103"/>
                  </a:cubicBezTo>
                  <a:cubicBezTo>
                    <a:pt x="7" y="102"/>
                    <a:pt x="7" y="101"/>
                    <a:pt x="6" y="100"/>
                  </a:cubicBezTo>
                  <a:cubicBezTo>
                    <a:pt x="6" y="100"/>
                    <a:pt x="6" y="99"/>
                    <a:pt x="6" y="99"/>
                  </a:cubicBezTo>
                  <a:cubicBezTo>
                    <a:pt x="5" y="98"/>
                    <a:pt x="5" y="97"/>
                    <a:pt x="5" y="97"/>
                  </a:cubicBezTo>
                  <a:cubicBezTo>
                    <a:pt x="5" y="96"/>
                    <a:pt x="4" y="96"/>
                    <a:pt x="4" y="96"/>
                  </a:cubicBezTo>
                  <a:cubicBezTo>
                    <a:pt x="4" y="95"/>
                    <a:pt x="4" y="94"/>
                    <a:pt x="4" y="94"/>
                  </a:cubicBezTo>
                  <a:cubicBezTo>
                    <a:pt x="3" y="93"/>
                    <a:pt x="2" y="92"/>
                    <a:pt x="2" y="92"/>
                  </a:cubicBezTo>
                  <a:cubicBezTo>
                    <a:pt x="1" y="91"/>
                    <a:pt x="0" y="90"/>
                    <a:pt x="0" y="89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7"/>
                    <a:pt x="6" y="87"/>
                    <a:pt x="6" y="86"/>
                  </a:cubicBezTo>
                  <a:cubicBezTo>
                    <a:pt x="7" y="86"/>
                    <a:pt x="6" y="84"/>
                    <a:pt x="6" y="83"/>
                  </a:cubicBezTo>
                  <a:cubicBezTo>
                    <a:pt x="6" y="83"/>
                    <a:pt x="7" y="83"/>
                    <a:pt x="6" y="82"/>
                  </a:cubicBezTo>
                  <a:cubicBezTo>
                    <a:pt x="5" y="82"/>
                    <a:pt x="5" y="82"/>
                    <a:pt x="4" y="81"/>
                  </a:cubicBezTo>
                  <a:cubicBezTo>
                    <a:pt x="4" y="80"/>
                    <a:pt x="4" y="79"/>
                    <a:pt x="4" y="78"/>
                  </a:cubicBezTo>
                  <a:cubicBezTo>
                    <a:pt x="4" y="77"/>
                    <a:pt x="4" y="76"/>
                    <a:pt x="4" y="75"/>
                  </a:cubicBezTo>
                  <a:cubicBezTo>
                    <a:pt x="4" y="73"/>
                    <a:pt x="4" y="72"/>
                    <a:pt x="5" y="70"/>
                  </a:cubicBezTo>
                  <a:cubicBezTo>
                    <a:pt x="5" y="70"/>
                    <a:pt x="5" y="68"/>
                    <a:pt x="6" y="68"/>
                  </a:cubicBezTo>
                  <a:cubicBezTo>
                    <a:pt x="6" y="66"/>
                    <a:pt x="8" y="66"/>
                    <a:pt x="7" y="64"/>
                  </a:cubicBezTo>
                  <a:cubicBezTo>
                    <a:pt x="7" y="64"/>
                    <a:pt x="8" y="64"/>
                    <a:pt x="9" y="6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106">
              <a:extLst>
                <a:ext uri="{FF2B5EF4-FFF2-40B4-BE49-F238E27FC236}">
                  <a16:creationId xmlns:a16="http://schemas.microsoft.com/office/drawing/2014/main" id="{EE08F7DE-C137-D274-9CFF-3634ED5AE7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351" y="4305301"/>
              <a:ext cx="190500" cy="214313"/>
            </a:xfrm>
            <a:custGeom>
              <a:avLst/>
              <a:gdLst>
                <a:gd name="T0" fmla="*/ 169 w 184"/>
                <a:gd name="T1" fmla="*/ 53 h 208"/>
                <a:gd name="T2" fmla="*/ 149 w 184"/>
                <a:gd name="T3" fmla="*/ 35 h 208"/>
                <a:gd name="T4" fmla="*/ 118 w 184"/>
                <a:gd name="T5" fmla="*/ 25 h 208"/>
                <a:gd name="T6" fmla="*/ 106 w 184"/>
                <a:gd name="T7" fmla="*/ 9 h 208"/>
                <a:gd name="T8" fmla="*/ 98 w 184"/>
                <a:gd name="T9" fmla="*/ 6 h 208"/>
                <a:gd name="T10" fmla="*/ 93 w 184"/>
                <a:gd name="T11" fmla="*/ 1 h 208"/>
                <a:gd name="T12" fmla="*/ 90 w 184"/>
                <a:gd name="T13" fmla="*/ 20 h 208"/>
                <a:gd name="T14" fmla="*/ 86 w 184"/>
                <a:gd name="T15" fmla="*/ 29 h 208"/>
                <a:gd name="T16" fmla="*/ 82 w 184"/>
                <a:gd name="T17" fmla="*/ 38 h 208"/>
                <a:gd name="T18" fmla="*/ 77 w 184"/>
                <a:gd name="T19" fmla="*/ 46 h 208"/>
                <a:gd name="T20" fmla="*/ 77 w 184"/>
                <a:gd name="T21" fmla="*/ 61 h 208"/>
                <a:gd name="T22" fmla="*/ 84 w 184"/>
                <a:gd name="T23" fmla="*/ 73 h 208"/>
                <a:gd name="T24" fmla="*/ 82 w 184"/>
                <a:gd name="T25" fmla="*/ 85 h 208"/>
                <a:gd name="T26" fmla="*/ 80 w 184"/>
                <a:gd name="T27" fmla="*/ 91 h 208"/>
                <a:gd name="T28" fmla="*/ 78 w 184"/>
                <a:gd name="T29" fmla="*/ 99 h 208"/>
                <a:gd name="T30" fmla="*/ 75 w 184"/>
                <a:gd name="T31" fmla="*/ 108 h 208"/>
                <a:gd name="T32" fmla="*/ 73 w 184"/>
                <a:gd name="T33" fmla="*/ 117 h 208"/>
                <a:gd name="T34" fmla="*/ 70 w 184"/>
                <a:gd name="T35" fmla="*/ 123 h 208"/>
                <a:gd name="T36" fmla="*/ 65 w 184"/>
                <a:gd name="T37" fmla="*/ 128 h 208"/>
                <a:gd name="T38" fmla="*/ 60 w 184"/>
                <a:gd name="T39" fmla="*/ 130 h 208"/>
                <a:gd name="T40" fmla="*/ 55 w 184"/>
                <a:gd name="T41" fmla="*/ 131 h 208"/>
                <a:gd name="T42" fmla="*/ 52 w 184"/>
                <a:gd name="T43" fmla="*/ 133 h 208"/>
                <a:gd name="T44" fmla="*/ 47 w 184"/>
                <a:gd name="T45" fmla="*/ 134 h 208"/>
                <a:gd name="T46" fmla="*/ 40 w 184"/>
                <a:gd name="T47" fmla="*/ 136 h 208"/>
                <a:gd name="T48" fmla="*/ 33 w 184"/>
                <a:gd name="T49" fmla="*/ 139 h 208"/>
                <a:gd name="T50" fmla="*/ 27 w 184"/>
                <a:gd name="T51" fmla="*/ 141 h 208"/>
                <a:gd name="T52" fmla="*/ 21 w 184"/>
                <a:gd name="T53" fmla="*/ 144 h 208"/>
                <a:gd name="T54" fmla="*/ 12 w 184"/>
                <a:gd name="T55" fmla="*/ 147 h 208"/>
                <a:gd name="T56" fmla="*/ 1 w 184"/>
                <a:gd name="T57" fmla="*/ 152 h 208"/>
                <a:gd name="T58" fmla="*/ 3 w 184"/>
                <a:gd name="T59" fmla="*/ 160 h 208"/>
                <a:gd name="T60" fmla="*/ 5 w 184"/>
                <a:gd name="T61" fmla="*/ 165 h 208"/>
                <a:gd name="T62" fmla="*/ 8 w 184"/>
                <a:gd name="T63" fmla="*/ 172 h 208"/>
                <a:gd name="T64" fmla="*/ 16 w 184"/>
                <a:gd name="T65" fmla="*/ 187 h 208"/>
                <a:gd name="T66" fmla="*/ 19 w 184"/>
                <a:gd name="T67" fmla="*/ 196 h 208"/>
                <a:gd name="T68" fmla="*/ 22 w 184"/>
                <a:gd name="T69" fmla="*/ 204 h 208"/>
                <a:gd name="T70" fmla="*/ 37 w 184"/>
                <a:gd name="T71" fmla="*/ 206 h 208"/>
                <a:gd name="T72" fmla="*/ 74 w 184"/>
                <a:gd name="T73" fmla="*/ 196 h 208"/>
                <a:gd name="T74" fmla="*/ 92 w 184"/>
                <a:gd name="T75" fmla="*/ 178 h 208"/>
                <a:gd name="T76" fmla="*/ 120 w 184"/>
                <a:gd name="T77" fmla="*/ 154 h 208"/>
                <a:gd name="T78" fmla="*/ 134 w 184"/>
                <a:gd name="T79" fmla="*/ 133 h 208"/>
                <a:gd name="T80" fmla="*/ 151 w 184"/>
                <a:gd name="T81" fmla="*/ 115 h 208"/>
                <a:gd name="T82" fmla="*/ 167 w 184"/>
                <a:gd name="T83" fmla="*/ 93 h 208"/>
                <a:gd name="T84" fmla="*/ 177 w 184"/>
                <a:gd name="T85" fmla="*/ 7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4" h="208">
                  <a:moveTo>
                    <a:pt x="179" y="59"/>
                  </a:moveTo>
                  <a:cubicBezTo>
                    <a:pt x="178" y="57"/>
                    <a:pt x="176" y="60"/>
                    <a:pt x="174" y="59"/>
                  </a:cubicBezTo>
                  <a:cubicBezTo>
                    <a:pt x="173" y="57"/>
                    <a:pt x="170" y="54"/>
                    <a:pt x="169" y="53"/>
                  </a:cubicBezTo>
                  <a:cubicBezTo>
                    <a:pt x="166" y="51"/>
                    <a:pt x="169" y="47"/>
                    <a:pt x="168" y="44"/>
                  </a:cubicBezTo>
                  <a:cubicBezTo>
                    <a:pt x="166" y="41"/>
                    <a:pt x="162" y="39"/>
                    <a:pt x="159" y="38"/>
                  </a:cubicBezTo>
                  <a:cubicBezTo>
                    <a:pt x="155" y="37"/>
                    <a:pt x="153" y="36"/>
                    <a:pt x="149" y="35"/>
                  </a:cubicBezTo>
                  <a:cubicBezTo>
                    <a:pt x="144" y="34"/>
                    <a:pt x="142" y="30"/>
                    <a:pt x="137" y="30"/>
                  </a:cubicBezTo>
                  <a:cubicBezTo>
                    <a:pt x="133" y="30"/>
                    <a:pt x="131" y="28"/>
                    <a:pt x="128" y="28"/>
                  </a:cubicBezTo>
                  <a:cubicBezTo>
                    <a:pt x="124" y="27"/>
                    <a:pt x="120" y="28"/>
                    <a:pt x="118" y="25"/>
                  </a:cubicBezTo>
                  <a:cubicBezTo>
                    <a:pt x="116" y="23"/>
                    <a:pt x="114" y="21"/>
                    <a:pt x="112" y="18"/>
                  </a:cubicBezTo>
                  <a:cubicBezTo>
                    <a:pt x="111" y="16"/>
                    <a:pt x="111" y="15"/>
                    <a:pt x="109" y="13"/>
                  </a:cubicBezTo>
                  <a:cubicBezTo>
                    <a:pt x="107" y="12"/>
                    <a:pt x="106" y="11"/>
                    <a:pt x="106" y="9"/>
                  </a:cubicBezTo>
                  <a:cubicBezTo>
                    <a:pt x="105" y="7"/>
                    <a:pt x="103" y="4"/>
                    <a:pt x="102" y="2"/>
                  </a:cubicBezTo>
                  <a:cubicBezTo>
                    <a:pt x="102" y="0"/>
                    <a:pt x="101" y="2"/>
                    <a:pt x="98" y="3"/>
                  </a:cubicBezTo>
                  <a:cubicBezTo>
                    <a:pt x="98" y="3"/>
                    <a:pt x="98" y="6"/>
                    <a:pt x="98" y="6"/>
                  </a:cubicBezTo>
                  <a:cubicBezTo>
                    <a:pt x="98" y="6"/>
                    <a:pt x="95" y="6"/>
                    <a:pt x="95" y="6"/>
                  </a:cubicBezTo>
                  <a:cubicBezTo>
                    <a:pt x="94" y="7"/>
                    <a:pt x="94" y="5"/>
                    <a:pt x="93" y="5"/>
                  </a:cubicBezTo>
                  <a:cubicBezTo>
                    <a:pt x="92" y="4"/>
                    <a:pt x="93" y="2"/>
                    <a:pt x="93" y="1"/>
                  </a:cubicBezTo>
                  <a:cubicBezTo>
                    <a:pt x="91" y="0"/>
                    <a:pt x="89" y="0"/>
                    <a:pt x="89" y="1"/>
                  </a:cubicBezTo>
                  <a:cubicBezTo>
                    <a:pt x="88" y="6"/>
                    <a:pt x="89" y="9"/>
                    <a:pt x="88" y="14"/>
                  </a:cubicBezTo>
                  <a:cubicBezTo>
                    <a:pt x="88" y="16"/>
                    <a:pt x="88" y="19"/>
                    <a:pt x="90" y="20"/>
                  </a:cubicBezTo>
                  <a:cubicBezTo>
                    <a:pt x="90" y="21"/>
                    <a:pt x="91" y="21"/>
                    <a:pt x="91" y="22"/>
                  </a:cubicBezTo>
                  <a:cubicBezTo>
                    <a:pt x="91" y="23"/>
                    <a:pt x="90" y="25"/>
                    <a:pt x="90" y="26"/>
                  </a:cubicBezTo>
                  <a:cubicBezTo>
                    <a:pt x="89" y="27"/>
                    <a:pt x="88" y="28"/>
                    <a:pt x="86" y="29"/>
                  </a:cubicBezTo>
                  <a:cubicBezTo>
                    <a:pt x="85" y="29"/>
                    <a:pt x="83" y="30"/>
                    <a:pt x="83" y="31"/>
                  </a:cubicBezTo>
                  <a:cubicBezTo>
                    <a:pt x="83" y="33"/>
                    <a:pt x="84" y="35"/>
                    <a:pt x="84" y="36"/>
                  </a:cubicBezTo>
                  <a:cubicBezTo>
                    <a:pt x="83" y="37"/>
                    <a:pt x="83" y="38"/>
                    <a:pt x="82" y="38"/>
                  </a:cubicBezTo>
                  <a:cubicBezTo>
                    <a:pt x="81" y="39"/>
                    <a:pt x="80" y="40"/>
                    <a:pt x="79" y="41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7" y="44"/>
                    <a:pt x="77" y="45"/>
                    <a:pt x="77" y="46"/>
                  </a:cubicBezTo>
                  <a:cubicBezTo>
                    <a:pt x="76" y="47"/>
                    <a:pt x="75" y="49"/>
                    <a:pt x="75" y="51"/>
                  </a:cubicBezTo>
                  <a:cubicBezTo>
                    <a:pt x="74" y="53"/>
                    <a:pt x="73" y="55"/>
                    <a:pt x="74" y="57"/>
                  </a:cubicBezTo>
                  <a:cubicBezTo>
                    <a:pt x="75" y="59"/>
                    <a:pt x="76" y="60"/>
                    <a:pt x="77" y="61"/>
                  </a:cubicBezTo>
                  <a:cubicBezTo>
                    <a:pt x="79" y="63"/>
                    <a:pt x="80" y="66"/>
                    <a:pt x="82" y="69"/>
                  </a:cubicBezTo>
                  <a:cubicBezTo>
                    <a:pt x="82" y="70"/>
                    <a:pt x="83" y="71"/>
                    <a:pt x="83" y="72"/>
                  </a:cubicBezTo>
                  <a:cubicBezTo>
                    <a:pt x="84" y="72"/>
                    <a:pt x="84" y="73"/>
                    <a:pt x="84" y="73"/>
                  </a:cubicBezTo>
                  <a:cubicBezTo>
                    <a:pt x="85" y="74"/>
                    <a:pt x="86" y="74"/>
                    <a:pt x="86" y="75"/>
                  </a:cubicBezTo>
                  <a:cubicBezTo>
                    <a:pt x="86" y="76"/>
                    <a:pt x="85" y="77"/>
                    <a:pt x="85" y="78"/>
                  </a:cubicBezTo>
                  <a:cubicBezTo>
                    <a:pt x="84" y="80"/>
                    <a:pt x="82" y="82"/>
                    <a:pt x="82" y="85"/>
                  </a:cubicBezTo>
                  <a:cubicBezTo>
                    <a:pt x="82" y="85"/>
                    <a:pt x="82" y="86"/>
                    <a:pt x="82" y="87"/>
                  </a:cubicBezTo>
                  <a:cubicBezTo>
                    <a:pt x="81" y="88"/>
                    <a:pt x="81" y="88"/>
                    <a:pt x="81" y="89"/>
                  </a:cubicBezTo>
                  <a:cubicBezTo>
                    <a:pt x="81" y="90"/>
                    <a:pt x="80" y="90"/>
                    <a:pt x="80" y="91"/>
                  </a:cubicBezTo>
                  <a:cubicBezTo>
                    <a:pt x="80" y="91"/>
                    <a:pt x="80" y="91"/>
                    <a:pt x="80" y="92"/>
                  </a:cubicBezTo>
                  <a:cubicBezTo>
                    <a:pt x="80" y="93"/>
                    <a:pt x="79" y="93"/>
                    <a:pt x="79" y="94"/>
                  </a:cubicBezTo>
                  <a:cubicBezTo>
                    <a:pt x="78" y="96"/>
                    <a:pt x="78" y="97"/>
                    <a:pt x="78" y="99"/>
                  </a:cubicBezTo>
                  <a:cubicBezTo>
                    <a:pt x="78" y="100"/>
                    <a:pt x="78" y="102"/>
                    <a:pt x="78" y="103"/>
                  </a:cubicBezTo>
                  <a:cubicBezTo>
                    <a:pt x="77" y="105"/>
                    <a:pt x="77" y="105"/>
                    <a:pt x="76" y="105"/>
                  </a:cubicBezTo>
                  <a:cubicBezTo>
                    <a:pt x="75" y="106"/>
                    <a:pt x="75" y="107"/>
                    <a:pt x="75" y="108"/>
                  </a:cubicBezTo>
                  <a:cubicBezTo>
                    <a:pt x="75" y="109"/>
                    <a:pt x="75" y="110"/>
                    <a:pt x="75" y="111"/>
                  </a:cubicBezTo>
                  <a:cubicBezTo>
                    <a:pt x="75" y="112"/>
                    <a:pt x="74" y="112"/>
                    <a:pt x="73" y="112"/>
                  </a:cubicBezTo>
                  <a:cubicBezTo>
                    <a:pt x="72" y="113"/>
                    <a:pt x="73" y="115"/>
                    <a:pt x="73" y="117"/>
                  </a:cubicBezTo>
                  <a:cubicBezTo>
                    <a:pt x="72" y="117"/>
                    <a:pt x="71" y="117"/>
                    <a:pt x="71" y="117"/>
                  </a:cubicBezTo>
                  <a:cubicBezTo>
                    <a:pt x="70" y="118"/>
                    <a:pt x="71" y="119"/>
                    <a:pt x="71" y="120"/>
                  </a:cubicBezTo>
                  <a:cubicBezTo>
                    <a:pt x="71" y="121"/>
                    <a:pt x="70" y="122"/>
                    <a:pt x="70" y="123"/>
                  </a:cubicBezTo>
                  <a:cubicBezTo>
                    <a:pt x="70" y="124"/>
                    <a:pt x="70" y="125"/>
                    <a:pt x="70" y="126"/>
                  </a:cubicBezTo>
                  <a:cubicBezTo>
                    <a:pt x="70" y="126"/>
                    <a:pt x="68" y="126"/>
                    <a:pt x="67" y="126"/>
                  </a:cubicBezTo>
                  <a:cubicBezTo>
                    <a:pt x="66" y="127"/>
                    <a:pt x="66" y="128"/>
                    <a:pt x="65" y="128"/>
                  </a:cubicBezTo>
                  <a:cubicBezTo>
                    <a:pt x="64" y="128"/>
                    <a:pt x="64" y="128"/>
                    <a:pt x="63" y="128"/>
                  </a:cubicBezTo>
                  <a:cubicBezTo>
                    <a:pt x="63" y="128"/>
                    <a:pt x="62" y="128"/>
                    <a:pt x="62" y="128"/>
                  </a:cubicBezTo>
                  <a:cubicBezTo>
                    <a:pt x="61" y="128"/>
                    <a:pt x="61" y="130"/>
                    <a:pt x="60" y="130"/>
                  </a:cubicBezTo>
                  <a:cubicBezTo>
                    <a:pt x="59" y="130"/>
                    <a:pt x="58" y="130"/>
                    <a:pt x="57" y="130"/>
                  </a:cubicBezTo>
                  <a:cubicBezTo>
                    <a:pt x="57" y="130"/>
                    <a:pt x="57" y="130"/>
                    <a:pt x="56" y="130"/>
                  </a:cubicBezTo>
                  <a:cubicBezTo>
                    <a:pt x="56" y="130"/>
                    <a:pt x="56" y="131"/>
                    <a:pt x="55" y="131"/>
                  </a:cubicBezTo>
                  <a:cubicBezTo>
                    <a:pt x="55" y="131"/>
                    <a:pt x="54" y="131"/>
                    <a:pt x="53" y="131"/>
                  </a:cubicBezTo>
                  <a:cubicBezTo>
                    <a:pt x="53" y="132"/>
                    <a:pt x="53" y="133"/>
                    <a:pt x="53" y="133"/>
                  </a:cubicBezTo>
                  <a:cubicBezTo>
                    <a:pt x="53" y="133"/>
                    <a:pt x="53" y="133"/>
                    <a:pt x="52" y="133"/>
                  </a:cubicBezTo>
                  <a:cubicBezTo>
                    <a:pt x="52" y="134"/>
                    <a:pt x="50" y="134"/>
                    <a:pt x="50" y="133"/>
                  </a:cubicBezTo>
                  <a:cubicBezTo>
                    <a:pt x="49" y="133"/>
                    <a:pt x="48" y="133"/>
                    <a:pt x="48" y="133"/>
                  </a:cubicBezTo>
                  <a:cubicBezTo>
                    <a:pt x="47" y="134"/>
                    <a:pt x="47" y="134"/>
                    <a:pt x="47" y="134"/>
                  </a:cubicBezTo>
                  <a:cubicBezTo>
                    <a:pt x="47" y="135"/>
                    <a:pt x="47" y="135"/>
                    <a:pt x="46" y="135"/>
                  </a:cubicBezTo>
                  <a:cubicBezTo>
                    <a:pt x="46" y="135"/>
                    <a:pt x="45" y="136"/>
                    <a:pt x="44" y="136"/>
                  </a:cubicBezTo>
                  <a:cubicBezTo>
                    <a:pt x="43" y="136"/>
                    <a:pt x="42" y="136"/>
                    <a:pt x="40" y="136"/>
                  </a:cubicBezTo>
                  <a:cubicBezTo>
                    <a:pt x="40" y="136"/>
                    <a:pt x="39" y="136"/>
                    <a:pt x="39" y="136"/>
                  </a:cubicBezTo>
                  <a:cubicBezTo>
                    <a:pt x="38" y="136"/>
                    <a:pt x="38" y="136"/>
                    <a:pt x="38" y="137"/>
                  </a:cubicBezTo>
                  <a:cubicBezTo>
                    <a:pt x="37" y="138"/>
                    <a:pt x="34" y="138"/>
                    <a:pt x="33" y="139"/>
                  </a:cubicBezTo>
                  <a:cubicBezTo>
                    <a:pt x="33" y="140"/>
                    <a:pt x="32" y="141"/>
                    <a:pt x="31" y="141"/>
                  </a:cubicBezTo>
                  <a:cubicBezTo>
                    <a:pt x="28" y="141"/>
                    <a:pt x="30" y="140"/>
                    <a:pt x="28" y="141"/>
                  </a:cubicBezTo>
                  <a:cubicBezTo>
                    <a:pt x="27" y="141"/>
                    <a:pt x="27" y="140"/>
                    <a:pt x="27" y="141"/>
                  </a:cubicBezTo>
                  <a:cubicBezTo>
                    <a:pt x="26" y="142"/>
                    <a:pt x="27" y="142"/>
                    <a:pt x="26" y="142"/>
                  </a:cubicBezTo>
                  <a:cubicBezTo>
                    <a:pt x="26" y="142"/>
                    <a:pt x="25" y="142"/>
                    <a:pt x="24" y="142"/>
                  </a:cubicBezTo>
                  <a:cubicBezTo>
                    <a:pt x="23" y="142"/>
                    <a:pt x="21" y="142"/>
                    <a:pt x="21" y="144"/>
                  </a:cubicBezTo>
                  <a:cubicBezTo>
                    <a:pt x="20" y="145"/>
                    <a:pt x="19" y="145"/>
                    <a:pt x="17" y="145"/>
                  </a:cubicBezTo>
                  <a:cubicBezTo>
                    <a:pt x="16" y="145"/>
                    <a:pt x="16" y="145"/>
                    <a:pt x="15" y="146"/>
                  </a:cubicBezTo>
                  <a:cubicBezTo>
                    <a:pt x="15" y="146"/>
                    <a:pt x="16" y="147"/>
                    <a:pt x="12" y="147"/>
                  </a:cubicBezTo>
                  <a:cubicBezTo>
                    <a:pt x="10" y="147"/>
                    <a:pt x="9" y="148"/>
                    <a:pt x="8" y="148"/>
                  </a:cubicBezTo>
                  <a:cubicBezTo>
                    <a:pt x="7" y="148"/>
                    <a:pt x="6" y="148"/>
                    <a:pt x="5" y="148"/>
                  </a:cubicBezTo>
                  <a:cubicBezTo>
                    <a:pt x="3" y="149"/>
                    <a:pt x="2" y="151"/>
                    <a:pt x="1" y="152"/>
                  </a:cubicBezTo>
                  <a:cubicBezTo>
                    <a:pt x="1" y="152"/>
                    <a:pt x="0" y="152"/>
                    <a:pt x="0" y="153"/>
                  </a:cubicBezTo>
                  <a:cubicBezTo>
                    <a:pt x="1" y="153"/>
                    <a:pt x="1" y="155"/>
                    <a:pt x="2" y="155"/>
                  </a:cubicBezTo>
                  <a:cubicBezTo>
                    <a:pt x="3" y="157"/>
                    <a:pt x="2" y="159"/>
                    <a:pt x="3" y="160"/>
                  </a:cubicBezTo>
                  <a:cubicBezTo>
                    <a:pt x="3" y="161"/>
                    <a:pt x="4" y="161"/>
                    <a:pt x="4" y="162"/>
                  </a:cubicBezTo>
                  <a:cubicBezTo>
                    <a:pt x="4" y="162"/>
                    <a:pt x="4" y="163"/>
                    <a:pt x="4" y="164"/>
                  </a:cubicBezTo>
                  <a:cubicBezTo>
                    <a:pt x="4" y="164"/>
                    <a:pt x="5" y="165"/>
                    <a:pt x="5" y="165"/>
                  </a:cubicBezTo>
                  <a:cubicBezTo>
                    <a:pt x="6" y="166"/>
                    <a:pt x="6" y="167"/>
                    <a:pt x="6" y="167"/>
                  </a:cubicBezTo>
                  <a:cubicBezTo>
                    <a:pt x="7" y="168"/>
                    <a:pt x="7" y="169"/>
                    <a:pt x="7" y="170"/>
                  </a:cubicBezTo>
                  <a:cubicBezTo>
                    <a:pt x="7" y="170"/>
                    <a:pt x="8" y="171"/>
                    <a:pt x="8" y="172"/>
                  </a:cubicBezTo>
                  <a:cubicBezTo>
                    <a:pt x="8" y="173"/>
                    <a:pt x="9" y="175"/>
                    <a:pt x="9" y="176"/>
                  </a:cubicBezTo>
                  <a:cubicBezTo>
                    <a:pt x="11" y="178"/>
                    <a:pt x="12" y="181"/>
                    <a:pt x="13" y="184"/>
                  </a:cubicBezTo>
                  <a:cubicBezTo>
                    <a:pt x="14" y="185"/>
                    <a:pt x="15" y="186"/>
                    <a:pt x="16" y="187"/>
                  </a:cubicBezTo>
                  <a:cubicBezTo>
                    <a:pt x="16" y="188"/>
                    <a:pt x="16" y="189"/>
                    <a:pt x="17" y="190"/>
                  </a:cubicBezTo>
                  <a:cubicBezTo>
                    <a:pt x="17" y="191"/>
                    <a:pt x="18" y="193"/>
                    <a:pt x="18" y="194"/>
                  </a:cubicBezTo>
                  <a:cubicBezTo>
                    <a:pt x="19" y="195"/>
                    <a:pt x="19" y="196"/>
                    <a:pt x="19" y="196"/>
                  </a:cubicBezTo>
                  <a:cubicBezTo>
                    <a:pt x="20" y="197"/>
                    <a:pt x="20" y="198"/>
                    <a:pt x="20" y="199"/>
                  </a:cubicBezTo>
                  <a:cubicBezTo>
                    <a:pt x="21" y="200"/>
                    <a:pt x="22" y="201"/>
                    <a:pt x="22" y="203"/>
                  </a:cubicBezTo>
                  <a:cubicBezTo>
                    <a:pt x="22" y="204"/>
                    <a:pt x="22" y="204"/>
                    <a:pt x="22" y="204"/>
                  </a:cubicBezTo>
                  <a:cubicBezTo>
                    <a:pt x="22" y="205"/>
                    <a:pt x="22" y="205"/>
                    <a:pt x="22" y="206"/>
                  </a:cubicBezTo>
                  <a:cubicBezTo>
                    <a:pt x="23" y="206"/>
                    <a:pt x="22" y="207"/>
                    <a:pt x="22" y="208"/>
                  </a:cubicBezTo>
                  <a:cubicBezTo>
                    <a:pt x="28" y="208"/>
                    <a:pt x="33" y="208"/>
                    <a:pt x="37" y="206"/>
                  </a:cubicBezTo>
                  <a:cubicBezTo>
                    <a:pt x="41" y="205"/>
                    <a:pt x="39" y="203"/>
                    <a:pt x="42" y="202"/>
                  </a:cubicBezTo>
                  <a:cubicBezTo>
                    <a:pt x="46" y="202"/>
                    <a:pt x="51" y="201"/>
                    <a:pt x="56" y="201"/>
                  </a:cubicBezTo>
                  <a:cubicBezTo>
                    <a:pt x="61" y="201"/>
                    <a:pt x="70" y="200"/>
                    <a:pt x="74" y="196"/>
                  </a:cubicBezTo>
                  <a:cubicBezTo>
                    <a:pt x="77" y="193"/>
                    <a:pt x="74" y="190"/>
                    <a:pt x="76" y="186"/>
                  </a:cubicBezTo>
                  <a:cubicBezTo>
                    <a:pt x="78" y="183"/>
                    <a:pt x="80" y="183"/>
                    <a:pt x="83" y="180"/>
                  </a:cubicBezTo>
                  <a:cubicBezTo>
                    <a:pt x="85" y="177"/>
                    <a:pt x="88" y="179"/>
                    <a:pt x="92" y="178"/>
                  </a:cubicBezTo>
                  <a:cubicBezTo>
                    <a:pt x="97" y="177"/>
                    <a:pt x="103" y="178"/>
                    <a:pt x="106" y="172"/>
                  </a:cubicBezTo>
                  <a:cubicBezTo>
                    <a:pt x="107" y="169"/>
                    <a:pt x="108" y="162"/>
                    <a:pt x="110" y="159"/>
                  </a:cubicBezTo>
                  <a:cubicBezTo>
                    <a:pt x="112" y="156"/>
                    <a:pt x="117" y="156"/>
                    <a:pt x="120" y="154"/>
                  </a:cubicBezTo>
                  <a:cubicBezTo>
                    <a:pt x="124" y="151"/>
                    <a:pt x="132" y="155"/>
                    <a:pt x="135" y="152"/>
                  </a:cubicBezTo>
                  <a:cubicBezTo>
                    <a:pt x="137" y="149"/>
                    <a:pt x="132" y="145"/>
                    <a:pt x="134" y="142"/>
                  </a:cubicBezTo>
                  <a:cubicBezTo>
                    <a:pt x="135" y="138"/>
                    <a:pt x="133" y="137"/>
                    <a:pt x="134" y="133"/>
                  </a:cubicBezTo>
                  <a:cubicBezTo>
                    <a:pt x="134" y="126"/>
                    <a:pt x="138" y="113"/>
                    <a:pt x="145" y="111"/>
                  </a:cubicBezTo>
                  <a:cubicBezTo>
                    <a:pt x="146" y="113"/>
                    <a:pt x="144" y="121"/>
                    <a:pt x="149" y="118"/>
                  </a:cubicBezTo>
                  <a:cubicBezTo>
                    <a:pt x="150" y="117"/>
                    <a:pt x="150" y="116"/>
                    <a:pt x="151" y="115"/>
                  </a:cubicBezTo>
                  <a:cubicBezTo>
                    <a:pt x="152" y="113"/>
                    <a:pt x="153" y="113"/>
                    <a:pt x="154" y="111"/>
                  </a:cubicBezTo>
                  <a:cubicBezTo>
                    <a:pt x="156" y="108"/>
                    <a:pt x="158" y="102"/>
                    <a:pt x="160" y="99"/>
                  </a:cubicBezTo>
                  <a:cubicBezTo>
                    <a:pt x="162" y="96"/>
                    <a:pt x="166" y="96"/>
                    <a:pt x="167" y="93"/>
                  </a:cubicBezTo>
                  <a:cubicBezTo>
                    <a:pt x="168" y="92"/>
                    <a:pt x="170" y="92"/>
                    <a:pt x="171" y="90"/>
                  </a:cubicBezTo>
                  <a:cubicBezTo>
                    <a:pt x="172" y="89"/>
                    <a:pt x="172" y="87"/>
                    <a:pt x="173" y="85"/>
                  </a:cubicBezTo>
                  <a:cubicBezTo>
                    <a:pt x="175" y="82"/>
                    <a:pt x="175" y="81"/>
                    <a:pt x="177" y="78"/>
                  </a:cubicBezTo>
                  <a:cubicBezTo>
                    <a:pt x="179" y="75"/>
                    <a:pt x="183" y="72"/>
                    <a:pt x="183" y="68"/>
                  </a:cubicBezTo>
                  <a:cubicBezTo>
                    <a:pt x="184" y="64"/>
                    <a:pt x="181" y="63"/>
                    <a:pt x="179" y="5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107">
              <a:extLst>
                <a:ext uri="{FF2B5EF4-FFF2-40B4-BE49-F238E27FC236}">
                  <a16:creationId xmlns:a16="http://schemas.microsoft.com/office/drawing/2014/main" id="{FE4DEE40-92DF-0332-CCB1-9ACB18862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826" y="4284663"/>
              <a:ext cx="115888" cy="77788"/>
            </a:xfrm>
            <a:custGeom>
              <a:avLst/>
              <a:gdLst>
                <a:gd name="T0" fmla="*/ 112 w 112"/>
                <a:gd name="T1" fmla="*/ 8 h 75"/>
                <a:gd name="T2" fmla="*/ 110 w 112"/>
                <a:gd name="T3" fmla="*/ 3 h 75"/>
                <a:gd name="T4" fmla="*/ 106 w 112"/>
                <a:gd name="T5" fmla="*/ 2 h 75"/>
                <a:gd name="T6" fmla="*/ 102 w 112"/>
                <a:gd name="T7" fmla="*/ 1 h 75"/>
                <a:gd name="T8" fmla="*/ 97 w 112"/>
                <a:gd name="T9" fmla="*/ 1 h 75"/>
                <a:gd name="T10" fmla="*/ 92 w 112"/>
                <a:gd name="T11" fmla="*/ 5 h 75"/>
                <a:gd name="T12" fmla="*/ 89 w 112"/>
                <a:gd name="T13" fmla="*/ 8 h 75"/>
                <a:gd name="T14" fmla="*/ 85 w 112"/>
                <a:gd name="T15" fmla="*/ 13 h 75"/>
                <a:gd name="T16" fmla="*/ 79 w 112"/>
                <a:gd name="T17" fmla="*/ 18 h 75"/>
                <a:gd name="T18" fmla="*/ 77 w 112"/>
                <a:gd name="T19" fmla="*/ 20 h 75"/>
                <a:gd name="T20" fmla="*/ 75 w 112"/>
                <a:gd name="T21" fmla="*/ 21 h 75"/>
                <a:gd name="T22" fmla="*/ 70 w 112"/>
                <a:gd name="T23" fmla="*/ 27 h 75"/>
                <a:gd name="T24" fmla="*/ 65 w 112"/>
                <a:gd name="T25" fmla="*/ 37 h 75"/>
                <a:gd name="T26" fmla="*/ 57 w 112"/>
                <a:gd name="T27" fmla="*/ 36 h 75"/>
                <a:gd name="T28" fmla="*/ 52 w 112"/>
                <a:gd name="T29" fmla="*/ 37 h 75"/>
                <a:gd name="T30" fmla="*/ 45 w 112"/>
                <a:gd name="T31" fmla="*/ 36 h 75"/>
                <a:gd name="T32" fmla="*/ 35 w 112"/>
                <a:gd name="T33" fmla="*/ 35 h 75"/>
                <a:gd name="T34" fmla="*/ 30 w 112"/>
                <a:gd name="T35" fmla="*/ 36 h 75"/>
                <a:gd name="T36" fmla="*/ 22 w 112"/>
                <a:gd name="T37" fmla="*/ 36 h 75"/>
                <a:gd name="T38" fmla="*/ 16 w 112"/>
                <a:gd name="T39" fmla="*/ 39 h 75"/>
                <a:gd name="T40" fmla="*/ 9 w 112"/>
                <a:gd name="T41" fmla="*/ 46 h 75"/>
                <a:gd name="T42" fmla="*/ 4 w 112"/>
                <a:gd name="T43" fmla="*/ 44 h 75"/>
                <a:gd name="T44" fmla="*/ 1 w 112"/>
                <a:gd name="T45" fmla="*/ 42 h 75"/>
                <a:gd name="T46" fmla="*/ 0 w 112"/>
                <a:gd name="T47" fmla="*/ 43 h 75"/>
                <a:gd name="T48" fmla="*/ 1 w 112"/>
                <a:gd name="T49" fmla="*/ 45 h 75"/>
                <a:gd name="T50" fmla="*/ 3 w 112"/>
                <a:gd name="T51" fmla="*/ 47 h 75"/>
                <a:gd name="T52" fmla="*/ 4 w 112"/>
                <a:gd name="T53" fmla="*/ 49 h 75"/>
                <a:gd name="T54" fmla="*/ 5 w 112"/>
                <a:gd name="T55" fmla="*/ 51 h 75"/>
                <a:gd name="T56" fmla="*/ 8 w 112"/>
                <a:gd name="T57" fmla="*/ 48 h 75"/>
                <a:gd name="T58" fmla="*/ 10 w 112"/>
                <a:gd name="T59" fmla="*/ 51 h 75"/>
                <a:gd name="T60" fmla="*/ 11 w 112"/>
                <a:gd name="T61" fmla="*/ 53 h 75"/>
                <a:gd name="T62" fmla="*/ 14 w 112"/>
                <a:gd name="T63" fmla="*/ 56 h 75"/>
                <a:gd name="T64" fmla="*/ 16 w 112"/>
                <a:gd name="T65" fmla="*/ 59 h 75"/>
                <a:gd name="T66" fmla="*/ 20 w 112"/>
                <a:gd name="T67" fmla="*/ 63 h 75"/>
                <a:gd name="T68" fmla="*/ 22 w 112"/>
                <a:gd name="T69" fmla="*/ 67 h 75"/>
                <a:gd name="T70" fmla="*/ 28 w 112"/>
                <a:gd name="T71" fmla="*/ 68 h 75"/>
                <a:gd name="T72" fmla="*/ 34 w 112"/>
                <a:gd name="T73" fmla="*/ 68 h 75"/>
                <a:gd name="T74" fmla="*/ 39 w 112"/>
                <a:gd name="T75" fmla="*/ 69 h 75"/>
                <a:gd name="T76" fmla="*/ 53 w 112"/>
                <a:gd name="T77" fmla="*/ 69 h 75"/>
                <a:gd name="T78" fmla="*/ 61 w 112"/>
                <a:gd name="T79" fmla="*/ 70 h 75"/>
                <a:gd name="T80" fmla="*/ 68 w 112"/>
                <a:gd name="T81" fmla="*/ 70 h 75"/>
                <a:gd name="T82" fmla="*/ 78 w 112"/>
                <a:gd name="T83" fmla="*/ 75 h 75"/>
                <a:gd name="T84" fmla="*/ 83 w 112"/>
                <a:gd name="T85" fmla="*/ 74 h 75"/>
                <a:gd name="T86" fmla="*/ 86 w 112"/>
                <a:gd name="T87" fmla="*/ 65 h 75"/>
                <a:gd name="T88" fmla="*/ 88 w 112"/>
                <a:gd name="T89" fmla="*/ 60 h 75"/>
                <a:gd name="T90" fmla="*/ 93 w 112"/>
                <a:gd name="T91" fmla="*/ 55 h 75"/>
                <a:gd name="T92" fmla="*/ 95 w 112"/>
                <a:gd name="T93" fmla="*/ 48 h 75"/>
                <a:gd name="T94" fmla="*/ 100 w 112"/>
                <a:gd name="T95" fmla="*/ 41 h 75"/>
                <a:gd name="T96" fmla="*/ 97 w 112"/>
                <a:gd name="T97" fmla="*/ 33 h 75"/>
                <a:gd name="T98" fmla="*/ 102 w 112"/>
                <a:gd name="T99" fmla="*/ 20 h 75"/>
                <a:gd name="T100" fmla="*/ 104 w 112"/>
                <a:gd name="T101" fmla="*/ 25 h 75"/>
                <a:gd name="T102" fmla="*/ 107 w 112"/>
                <a:gd name="T103" fmla="*/ 22 h 75"/>
                <a:gd name="T104" fmla="*/ 111 w 112"/>
                <a:gd name="T105" fmla="*/ 18 h 75"/>
                <a:gd name="T106" fmla="*/ 111 w 112"/>
                <a:gd name="T107" fmla="*/ 1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2" h="75">
                  <a:moveTo>
                    <a:pt x="111" y="11"/>
                  </a:moveTo>
                  <a:cubicBezTo>
                    <a:pt x="112" y="10"/>
                    <a:pt x="112" y="9"/>
                    <a:pt x="112" y="8"/>
                  </a:cubicBezTo>
                  <a:cubicBezTo>
                    <a:pt x="112" y="7"/>
                    <a:pt x="111" y="6"/>
                    <a:pt x="111" y="6"/>
                  </a:cubicBezTo>
                  <a:cubicBezTo>
                    <a:pt x="111" y="5"/>
                    <a:pt x="110" y="4"/>
                    <a:pt x="110" y="3"/>
                  </a:cubicBezTo>
                  <a:cubicBezTo>
                    <a:pt x="109" y="3"/>
                    <a:pt x="108" y="3"/>
                    <a:pt x="108" y="3"/>
                  </a:cubicBezTo>
                  <a:cubicBezTo>
                    <a:pt x="107" y="3"/>
                    <a:pt x="107" y="3"/>
                    <a:pt x="106" y="2"/>
                  </a:cubicBezTo>
                  <a:cubicBezTo>
                    <a:pt x="105" y="2"/>
                    <a:pt x="105" y="2"/>
                    <a:pt x="104" y="2"/>
                  </a:cubicBezTo>
                  <a:cubicBezTo>
                    <a:pt x="103" y="1"/>
                    <a:pt x="103" y="1"/>
                    <a:pt x="102" y="1"/>
                  </a:cubicBezTo>
                  <a:cubicBezTo>
                    <a:pt x="100" y="1"/>
                    <a:pt x="100" y="0"/>
                    <a:pt x="99" y="0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2"/>
                    <a:pt x="95" y="2"/>
                  </a:cubicBezTo>
                  <a:cubicBezTo>
                    <a:pt x="94" y="3"/>
                    <a:pt x="93" y="4"/>
                    <a:pt x="92" y="5"/>
                  </a:cubicBezTo>
                  <a:cubicBezTo>
                    <a:pt x="91" y="6"/>
                    <a:pt x="91" y="6"/>
                    <a:pt x="90" y="7"/>
                  </a:cubicBezTo>
                  <a:cubicBezTo>
                    <a:pt x="90" y="7"/>
                    <a:pt x="90" y="8"/>
                    <a:pt x="89" y="8"/>
                  </a:cubicBezTo>
                  <a:cubicBezTo>
                    <a:pt x="88" y="9"/>
                    <a:pt x="87" y="10"/>
                    <a:pt x="86" y="11"/>
                  </a:cubicBezTo>
                  <a:cubicBezTo>
                    <a:pt x="86" y="12"/>
                    <a:pt x="85" y="12"/>
                    <a:pt x="85" y="13"/>
                  </a:cubicBezTo>
                  <a:cubicBezTo>
                    <a:pt x="84" y="14"/>
                    <a:pt x="84" y="14"/>
                    <a:pt x="83" y="14"/>
                  </a:cubicBezTo>
                  <a:cubicBezTo>
                    <a:pt x="81" y="15"/>
                    <a:pt x="80" y="17"/>
                    <a:pt x="79" y="18"/>
                  </a:cubicBezTo>
                  <a:cubicBezTo>
                    <a:pt x="79" y="18"/>
                    <a:pt x="78" y="18"/>
                    <a:pt x="78" y="19"/>
                  </a:cubicBezTo>
                  <a:cubicBezTo>
                    <a:pt x="77" y="19"/>
                    <a:pt x="77" y="19"/>
                    <a:pt x="77" y="20"/>
                  </a:cubicBezTo>
                  <a:cubicBezTo>
                    <a:pt x="76" y="20"/>
                    <a:pt x="76" y="20"/>
                    <a:pt x="76" y="21"/>
                  </a:cubicBezTo>
                  <a:cubicBezTo>
                    <a:pt x="75" y="21"/>
                    <a:pt x="75" y="21"/>
                    <a:pt x="75" y="21"/>
                  </a:cubicBezTo>
                  <a:cubicBezTo>
                    <a:pt x="74" y="22"/>
                    <a:pt x="73" y="23"/>
                    <a:pt x="72" y="24"/>
                  </a:cubicBezTo>
                  <a:cubicBezTo>
                    <a:pt x="71" y="25"/>
                    <a:pt x="70" y="26"/>
                    <a:pt x="70" y="27"/>
                  </a:cubicBezTo>
                  <a:cubicBezTo>
                    <a:pt x="70" y="29"/>
                    <a:pt x="69" y="30"/>
                    <a:pt x="68" y="31"/>
                  </a:cubicBezTo>
                  <a:cubicBezTo>
                    <a:pt x="66" y="32"/>
                    <a:pt x="66" y="35"/>
                    <a:pt x="65" y="37"/>
                  </a:cubicBezTo>
                  <a:cubicBezTo>
                    <a:pt x="64" y="38"/>
                    <a:pt x="63" y="39"/>
                    <a:pt x="62" y="40"/>
                  </a:cubicBezTo>
                  <a:cubicBezTo>
                    <a:pt x="60" y="41"/>
                    <a:pt x="59" y="36"/>
                    <a:pt x="57" y="36"/>
                  </a:cubicBezTo>
                  <a:cubicBezTo>
                    <a:pt x="56" y="36"/>
                    <a:pt x="55" y="36"/>
                    <a:pt x="54" y="36"/>
                  </a:cubicBezTo>
                  <a:cubicBezTo>
                    <a:pt x="53" y="36"/>
                    <a:pt x="52" y="37"/>
                    <a:pt x="52" y="37"/>
                  </a:cubicBezTo>
                  <a:cubicBezTo>
                    <a:pt x="51" y="37"/>
                    <a:pt x="50" y="36"/>
                    <a:pt x="49" y="36"/>
                  </a:cubicBezTo>
                  <a:cubicBezTo>
                    <a:pt x="48" y="36"/>
                    <a:pt x="47" y="36"/>
                    <a:pt x="45" y="36"/>
                  </a:cubicBezTo>
                  <a:cubicBezTo>
                    <a:pt x="44" y="35"/>
                    <a:pt x="42" y="35"/>
                    <a:pt x="41" y="36"/>
                  </a:cubicBezTo>
                  <a:cubicBezTo>
                    <a:pt x="39" y="36"/>
                    <a:pt x="37" y="36"/>
                    <a:pt x="35" y="35"/>
                  </a:cubicBezTo>
                  <a:cubicBezTo>
                    <a:pt x="35" y="35"/>
                    <a:pt x="34" y="35"/>
                    <a:pt x="33" y="35"/>
                  </a:cubicBezTo>
                  <a:cubicBezTo>
                    <a:pt x="32" y="35"/>
                    <a:pt x="31" y="36"/>
                    <a:pt x="30" y="36"/>
                  </a:cubicBezTo>
                  <a:cubicBezTo>
                    <a:pt x="29" y="35"/>
                    <a:pt x="27" y="35"/>
                    <a:pt x="26" y="35"/>
                  </a:cubicBezTo>
                  <a:cubicBezTo>
                    <a:pt x="24" y="35"/>
                    <a:pt x="23" y="35"/>
                    <a:pt x="22" y="36"/>
                  </a:cubicBezTo>
                  <a:cubicBezTo>
                    <a:pt x="21" y="36"/>
                    <a:pt x="20" y="36"/>
                    <a:pt x="19" y="37"/>
                  </a:cubicBezTo>
                  <a:cubicBezTo>
                    <a:pt x="18" y="38"/>
                    <a:pt x="17" y="38"/>
                    <a:pt x="16" y="39"/>
                  </a:cubicBezTo>
                  <a:cubicBezTo>
                    <a:pt x="15" y="40"/>
                    <a:pt x="13" y="46"/>
                    <a:pt x="11" y="46"/>
                  </a:cubicBezTo>
                  <a:cubicBezTo>
                    <a:pt x="10" y="46"/>
                    <a:pt x="10" y="46"/>
                    <a:pt x="9" y="46"/>
                  </a:cubicBezTo>
                  <a:cubicBezTo>
                    <a:pt x="8" y="46"/>
                    <a:pt x="8" y="46"/>
                    <a:pt x="7" y="46"/>
                  </a:cubicBezTo>
                  <a:cubicBezTo>
                    <a:pt x="6" y="45"/>
                    <a:pt x="5" y="45"/>
                    <a:pt x="4" y="44"/>
                  </a:cubicBezTo>
                  <a:cubicBezTo>
                    <a:pt x="4" y="43"/>
                    <a:pt x="3" y="43"/>
                    <a:pt x="3" y="42"/>
                  </a:cubicBezTo>
                  <a:cubicBezTo>
                    <a:pt x="2" y="42"/>
                    <a:pt x="1" y="42"/>
                    <a:pt x="1" y="42"/>
                  </a:cubicBezTo>
                  <a:cubicBezTo>
                    <a:pt x="0" y="42"/>
                    <a:pt x="0" y="42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45"/>
                    <a:pt x="1" y="44"/>
                    <a:pt x="1" y="45"/>
                  </a:cubicBezTo>
                  <a:cubicBezTo>
                    <a:pt x="2" y="46"/>
                    <a:pt x="1" y="46"/>
                    <a:pt x="2" y="46"/>
                  </a:cubicBezTo>
                  <a:cubicBezTo>
                    <a:pt x="2" y="47"/>
                    <a:pt x="3" y="47"/>
                    <a:pt x="3" y="47"/>
                  </a:cubicBezTo>
                  <a:cubicBezTo>
                    <a:pt x="3" y="47"/>
                    <a:pt x="3" y="47"/>
                    <a:pt x="3" y="48"/>
                  </a:cubicBezTo>
                  <a:cubicBezTo>
                    <a:pt x="3" y="48"/>
                    <a:pt x="4" y="49"/>
                    <a:pt x="4" y="49"/>
                  </a:cubicBezTo>
                  <a:cubicBezTo>
                    <a:pt x="4" y="49"/>
                    <a:pt x="5" y="49"/>
                    <a:pt x="5" y="49"/>
                  </a:cubicBezTo>
                  <a:cubicBezTo>
                    <a:pt x="5" y="50"/>
                    <a:pt x="5" y="50"/>
                    <a:pt x="5" y="51"/>
                  </a:cubicBezTo>
                  <a:cubicBezTo>
                    <a:pt x="6" y="52"/>
                    <a:pt x="6" y="46"/>
                    <a:pt x="7" y="47"/>
                  </a:cubicBezTo>
                  <a:cubicBezTo>
                    <a:pt x="8" y="47"/>
                    <a:pt x="7" y="48"/>
                    <a:pt x="8" y="48"/>
                  </a:cubicBezTo>
                  <a:cubicBezTo>
                    <a:pt x="8" y="49"/>
                    <a:pt x="9" y="49"/>
                    <a:pt x="9" y="49"/>
                  </a:cubicBezTo>
                  <a:cubicBezTo>
                    <a:pt x="9" y="50"/>
                    <a:pt x="10" y="51"/>
                    <a:pt x="10" y="51"/>
                  </a:cubicBezTo>
                  <a:cubicBezTo>
                    <a:pt x="10" y="52"/>
                    <a:pt x="10" y="52"/>
                    <a:pt x="10" y="53"/>
                  </a:cubicBezTo>
                  <a:cubicBezTo>
                    <a:pt x="11" y="53"/>
                    <a:pt x="11" y="52"/>
                    <a:pt x="11" y="53"/>
                  </a:cubicBezTo>
                  <a:cubicBezTo>
                    <a:pt x="12" y="53"/>
                    <a:pt x="12" y="55"/>
                    <a:pt x="12" y="55"/>
                  </a:cubicBezTo>
                  <a:cubicBezTo>
                    <a:pt x="13" y="56"/>
                    <a:pt x="13" y="55"/>
                    <a:pt x="14" y="56"/>
                  </a:cubicBezTo>
                  <a:cubicBezTo>
                    <a:pt x="14" y="56"/>
                    <a:pt x="13" y="57"/>
                    <a:pt x="14" y="58"/>
                  </a:cubicBezTo>
                  <a:cubicBezTo>
                    <a:pt x="14" y="58"/>
                    <a:pt x="15" y="58"/>
                    <a:pt x="16" y="59"/>
                  </a:cubicBezTo>
                  <a:cubicBezTo>
                    <a:pt x="16" y="59"/>
                    <a:pt x="16" y="60"/>
                    <a:pt x="17" y="60"/>
                  </a:cubicBezTo>
                  <a:cubicBezTo>
                    <a:pt x="17" y="62"/>
                    <a:pt x="19" y="62"/>
                    <a:pt x="20" y="63"/>
                  </a:cubicBezTo>
                  <a:cubicBezTo>
                    <a:pt x="20" y="64"/>
                    <a:pt x="20" y="65"/>
                    <a:pt x="21" y="66"/>
                  </a:cubicBezTo>
                  <a:cubicBezTo>
                    <a:pt x="21" y="67"/>
                    <a:pt x="21" y="67"/>
                    <a:pt x="22" y="67"/>
                  </a:cubicBezTo>
                  <a:cubicBezTo>
                    <a:pt x="22" y="67"/>
                    <a:pt x="23" y="67"/>
                    <a:pt x="24" y="67"/>
                  </a:cubicBezTo>
                  <a:cubicBezTo>
                    <a:pt x="25" y="67"/>
                    <a:pt x="27" y="67"/>
                    <a:pt x="28" y="68"/>
                  </a:cubicBezTo>
                  <a:cubicBezTo>
                    <a:pt x="29" y="68"/>
                    <a:pt x="30" y="68"/>
                    <a:pt x="31" y="68"/>
                  </a:cubicBezTo>
                  <a:cubicBezTo>
                    <a:pt x="32" y="68"/>
                    <a:pt x="33" y="68"/>
                    <a:pt x="34" y="68"/>
                  </a:cubicBezTo>
                  <a:cubicBezTo>
                    <a:pt x="35" y="68"/>
                    <a:pt x="37" y="69"/>
                    <a:pt x="38" y="69"/>
                  </a:cubicBezTo>
                  <a:cubicBezTo>
                    <a:pt x="38" y="69"/>
                    <a:pt x="39" y="69"/>
                    <a:pt x="39" y="69"/>
                  </a:cubicBezTo>
                  <a:cubicBezTo>
                    <a:pt x="41" y="69"/>
                    <a:pt x="42" y="69"/>
                    <a:pt x="43" y="69"/>
                  </a:cubicBezTo>
                  <a:cubicBezTo>
                    <a:pt x="46" y="70"/>
                    <a:pt x="50" y="69"/>
                    <a:pt x="53" y="69"/>
                  </a:cubicBezTo>
                  <a:cubicBezTo>
                    <a:pt x="55" y="70"/>
                    <a:pt x="56" y="70"/>
                    <a:pt x="57" y="70"/>
                  </a:cubicBezTo>
                  <a:cubicBezTo>
                    <a:pt x="59" y="70"/>
                    <a:pt x="60" y="70"/>
                    <a:pt x="61" y="70"/>
                  </a:cubicBezTo>
                  <a:cubicBezTo>
                    <a:pt x="62" y="70"/>
                    <a:pt x="63" y="70"/>
                    <a:pt x="65" y="70"/>
                  </a:cubicBezTo>
                  <a:cubicBezTo>
                    <a:pt x="66" y="70"/>
                    <a:pt x="67" y="70"/>
                    <a:pt x="68" y="70"/>
                  </a:cubicBezTo>
                  <a:cubicBezTo>
                    <a:pt x="70" y="70"/>
                    <a:pt x="72" y="75"/>
                    <a:pt x="74" y="75"/>
                  </a:cubicBezTo>
                  <a:cubicBezTo>
                    <a:pt x="75" y="75"/>
                    <a:pt x="76" y="75"/>
                    <a:pt x="78" y="75"/>
                  </a:cubicBezTo>
                  <a:cubicBezTo>
                    <a:pt x="79" y="75"/>
                    <a:pt x="80" y="74"/>
                    <a:pt x="81" y="74"/>
                  </a:cubicBezTo>
                  <a:cubicBezTo>
                    <a:pt x="81" y="74"/>
                    <a:pt x="82" y="74"/>
                    <a:pt x="83" y="74"/>
                  </a:cubicBezTo>
                  <a:cubicBezTo>
                    <a:pt x="83" y="72"/>
                    <a:pt x="83" y="71"/>
                    <a:pt x="84" y="70"/>
                  </a:cubicBezTo>
                  <a:cubicBezTo>
                    <a:pt x="84" y="68"/>
                    <a:pt x="85" y="66"/>
                    <a:pt x="86" y="65"/>
                  </a:cubicBezTo>
                  <a:cubicBezTo>
                    <a:pt x="86" y="64"/>
                    <a:pt x="86" y="63"/>
                    <a:pt x="87" y="62"/>
                  </a:cubicBezTo>
                  <a:cubicBezTo>
                    <a:pt x="87" y="61"/>
                    <a:pt x="87" y="60"/>
                    <a:pt x="88" y="60"/>
                  </a:cubicBezTo>
                  <a:cubicBezTo>
                    <a:pt x="89" y="59"/>
                    <a:pt x="90" y="58"/>
                    <a:pt x="91" y="57"/>
                  </a:cubicBezTo>
                  <a:cubicBezTo>
                    <a:pt x="92" y="57"/>
                    <a:pt x="92" y="56"/>
                    <a:pt x="93" y="55"/>
                  </a:cubicBezTo>
                  <a:cubicBezTo>
                    <a:pt x="93" y="54"/>
                    <a:pt x="92" y="52"/>
                    <a:pt x="92" y="50"/>
                  </a:cubicBezTo>
                  <a:cubicBezTo>
                    <a:pt x="92" y="49"/>
                    <a:pt x="94" y="48"/>
                    <a:pt x="95" y="48"/>
                  </a:cubicBezTo>
                  <a:cubicBezTo>
                    <a:pt x="97" y="47"/>
                    <a:pt x="98" y="46"/>
                    <a:pt x="99" y="45"/>
                  </a:cubicBezTo>
                  <a:cubicBezTo>
                    <a:pt x="99" y="44"/>
                    <a:pt x="100" y="42"/>
                    <a:pt x="100" y="41"/>
                  </a:cubicBezTo>
                  <a:cubicBezTo>
                    <a:pt x="100" y="40"/>
                    <a:pt x="99" y="40"/>
                    <a:pt x="99" y="39"/>
                  </a:cubicBezTo>
                  <a:cubicBezTo>
                    <a:pt x="97" y="38"/>
                    <a:pt x="97" y="35"/>
                    <a:pt x="97" y="33"/>
                  </a:cubicBezTo>
                  <a:cubicBezTo>
                    <a:pt x="98" y="28"/>
                    <a:pt x="97" y="25"/>
                    <a:pt x="98" y="20"/>
                  </a:cubicBezTo>
                  <a:cubicBezTo>
                    <a:pt x="98" y="19"/>
                    <a:pt x="100" y="19"/>
                    <a:pt x="102" y="20"/>
                  </a:cubicBezTo>
                  <a:cubicBezTo>
                    <a:pt x="102" y="21"/>
                    <a:pt x="101" y="23"/>
                    <a:pt x="102" y="24"/>
                  </a:cubicBezTo>
                  <a:cubicBezTo>
                    <a:pt x="103" y="24"/>
                    <a:pt x="103" y="26"/>
                    <a:pt x="104" y="25"/>
                  </a:cubicBezTo>
                  <a:cubicBezTo>
                    <a:pt x="104" y="25"/>
                    <a:pt x="107" y="25"/>
                    <a:pt x="107" y="25"/>
                  </a:cubicBezTo>
                  <a:cubicBezTo>
                    <a:pt x="107" y="25"/>
                    <a:pt x="107" y="22"/>
                    <a:pt x="107" y="22"/>
                  </a:cubicBezTo>
                  <a:cubicBezTo>
                    <a:pt x="110" y="21"/>
                    <a:pt x="111" y="20"/>
                    <a:pt x="111" y="21"/>
                  </a:cubicBezTo>
                  <a:cubicBezTo>
                    <a:pt x="111" y="20"/>
                    <a:pt x="111" y="19"/>
                    <a:pt x="111" y="18"/>
                  </a:cubicBezTo>
                  <a:cubicBezTo>
                    <a:pt x="111" y="18"/>
                    <a:pt x="111" y="17"/>
                    <a:pt x="111" y="17"/>
                  </a:cubicBezTo>
                  <a:cubicBezTo>
                    <a:pt x="111" y="16"/>
                    <a:pt x="111" y="16"/>
                    <a:pt x="111" y="15"/>
                  </a:cubicBezTo>
                  <a:cubicBezTo>
                    <a:pt x="111" y="13"/>
                    <a:pt x="111" y="12"/>
                    <a:pt x="111" y="1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108">
              <a:extLst>
                <a:ext uri="{FF2B5EF4-FFF2-40B4-BE49-F238E27FC236}">
                  <a16:creationId xmlns:a16="http://schemas.microsoft.com/office/drawing/2014/main" id="{E9FB089C-D9B0-0086-E1E2-21FBB900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6" y="4275138"/>
              <a:ext cx="20638" cy="44450"/>
            </a:xfrm>
            <a:custGeom>
              <a:avLst/>
              <a:gdLst>
                <a:gd name="T0" fmla="*/ 6 w 20"/>
                <a:gd name="T1" fmla="*/ 41 h 43"/>
                <a:gd name="T2" fmla="*/ 10 w 20"/>
                <a:gd name="T3" fmla="*/ 40 h 43"/>
                <a:gd name="T4" fmla="*/ 17 w 20"/>
                <a:gd name="T5" fmla="*/ 40 h 43"/>
                <a:gd name="T6" fmla="*/ 17 w 20"/>
                <a:gd name="T7" fmla="*/ 28 h 43"/>
                <a:gd name="T8" fmla="*/ 19 w 20"/>
                <a:gd name="T9" fmla="*/ 22 h 43"/>
                <a:gd name="T10" fmla="*/ 19 w 20"/>
                <a:gd name="T11" fmla="*/ 19 h 43"/>
                <a:gd name="T12" fmla="*/ 19 w 20"/>
                <a:gd name="T13" fmla="*/ 12 h 43"/>
                <a:gd name="T14" fmla="*/ 18 w 20"/>
                <a:gd name="T15" fmla="*/ 6 h 43"/>
                <a:gd name="T16" fmla="*/ 11 w 20"/>
                <a:gd name="T17" fmla="*/ 0 h 43"/>
                <a:gd name="T18" fmla="*/ 7 w 20"/>
                <a:gd name="T19" fmla="*/ 2 h 43"/>
                <a:gd name="T20" fmla="*/ 6 w 20"/>
                <a:gd name="T21" fmla="*/ 3 h 43"/>
                <a:gd name="T22" fmla="*/ 4 w 20"/>
                <a:gd name="T23" fmla="*/ 5 h 43"/>
                <a:gd name="T24" fmla="*/ 2 w 20"/>
                <a:gd name="T25" fmla="*/ 10 h 43"/>
                <a:gd name="T26" fmla="*/ 1 w 20"/>
                <a:gd name="T27" fmla="*/ 16 h 43"/>
                <a:gd name="T28" fmla="*/ 1 w 20"/>
                <a:gd name="T29" fmla="*/ 27 h 43"/>
                <a:gd name="T30" fmla="*/ 2 w 20"/>
                <a:gd name="T31" fmla="*/ 32 h 43"/>
                <a:gd name="T32" fmla="*/ 3 w 20"/>
                <a:gd name="T33" fmla="*/ 40 h 43"/>
                <a:gd name="T34" fmla="*/ 6 w 20"/>
                <a:gd name="T35" fmla="*/ 4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43">
                  <a:moveTo>
                    <a:pt x="6" y="41"/>
                  </a:moveTo>
                  <a:cubicBezTo>
                    <a:pt x="7" y="42"/>
                    <a:pt x="9" y="40"/>
                    <a:pt x="10" y="40"/>
                  </a:cubicBezTo>
                  <a:cubicBezTo>
                    <a:pt x="12" y="40"/>
                    <a:pt x="15" y="43"/>
                    <a:pt x="17" y="40"/>
                  </a:cubicBezTo>
                  <a:cubicBezTo>
                    <a:pt x="18" y="37"/>
                    <a:pt x="16" y="31"/>
                    <a:pt x="17" y="28"/>
                  </a:cubicBezTo>
                  <a:cubicBezTo>
                    <a:pt x="18" y="26"/>
                    <a:pt x="20" y="25"/>
                    <a:pt x="19" y="22"/>
                  </a:cubicBezTo>
                  <a:cubicBezTo>
                    <a:pt x="18" y="20"/>
                    <a:pt x="19" y="21"/>
                    <a:pt x="19" y="19"/>
                  </a:cubicBezTo>
                  <a:cubicBezTo>
                    <a:pt x="18" y="16"/>
                    <a:pt x="18" y="14"/>
                    <a:pt x="19" y="12"/>
                  </a:cubicBezTo>
                  <a:cubicBezTo>
                    <a:pt x="20" y="10"/>
                    <a:pt x="20" y="7"/>
                    <a:pt x="18" y="6"/>
                  </a:cubicBezTo>
                  <a:cubicBezTo>
                    <a:pt x="16" y="4"/>
                    <a:pt x="14" y="0"/>
                    <a:pt x="11" y="0"/>
                  </a:cubicBezTo>
                  <a:cubicBezTo>
                    <a:pt x="10" y="0"/>
                    <a:pt x="8" y="1"/>
                    <a:pt x="7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3" y="6"/>
                    <a:pt x="2" y="8"/>
                    <a:pt x="2" y="10"/>
                  </a:cubicBezTo>
                  <a:cubicBezTo>
                    <a:pt x="2" y="12"/>
                    <a:pt x="1" y="14"/>
                    <a:pt x="1" y="16"/>
                  </a:cubicBezTo>
                  <a:cubicBezTo>
                    <a:pt x="1" y="19"/>
                    <a:pt x="0" y="24"/>
                    <a:pt x="1" y="27"/>
                  </a:cubicBezTo>
                  <a:cubicBezTo>
                    <a:pt x="2" y="29"/>
                    <a:pt x="2" y="30"/>
                    <a:pt x="2" y="32"/>
                  </a:cubicBezTo>
                  <a:cubicBezTo>
                    <a:pt x="2" y="34"/>
                    <a:pt x="2" y="39"/>
                    <a:pt x="3" y="40"/>
                  </a:cubicBezTo>
                  <a:cubicBezTo>
                    <a:pt x="4" y="40"/>
                    <a:pt x="5" y="41"/>
                    <a:pt x="6" y="4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1" name="Freeform 109">
              <a:extLst>
                <a:ext uri="{FF2B5EF4-FFF2-40B4-BE49-F238E27FC236}">
                  <a16:creationId xmlns:a16="http://schemas.microsoft.com/office/drawing/2014/main" id="{4C24F37A-97EB-512C-148B-CF65B0EE3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1363" y="4265613"/>
              <a:ext cx="9525" cy="14288"/>
            </a:xfrm>
            <a:custGeom>
              <a:avLst/>
              <a:gdLst>
                <a:gd name="T0" fmla="*/ 0 w 8"/>
                <a:gd name="T1" fmla="*/ 1 h 14"/>
                <a:gd name="T2" fmla="*/ 1 w 8"/>
                <a:gd name="T3" fmla="*/ 11 h 14"/>
                <a:gd name="T4" fmla="*/ 3 w 8"/>
                <a:gd name="T5" fmla="*/ 14 h 14"/>
                <a:gd name="T6" fmla="*/ 6 w 8"/>
                <a:gd name="T7" fmla="*/ 12 h 14"/>
                <a:gd name="T8" fmla="*/ 7 w 8"/>
                <a:gd name="T9" fmla="*/ 9 h 14"/>
                <a:gd name="T10" fmla="*/ 8 w 8"/>
                <a:gd name="T11" fmla="*/ 6 h 14"/>
                <a:gd name="T12" fmla="*/ 7 w 8"/>
                <a:gd name="T13" fmla="*/ 2 h 14"/>
                <a:gd name="T14" fmla="*/ 3 w 8"/>
                <a:gd name="T15" fmla="*/ 1 h 14"/>
                <a:gd name="T16" fmla="*/ 0 w 8"/>
                <a:gd name="T1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4">
                  <a:moveTo>
                    <a:pt x="0" y="1"/>
                  </a:moveTo>
                  <a:cubicBezTo>
                    <a:pt x="0" y="3"/>
                    <a:pt x="1" y="9"/>
                    <a:pt x="1" y="11"/>
                  </a:cubicBezTo>
                  <a:cubicBezTo>
                    <a:pt x="1" y="12"/>
                    <a:pt x="2" y="13"/>
                    <a:pt x="3" y="14"/>
                  </a:cubicBezTo>
                  <a:cubicBezTo>
                    <a:pt x="4" y="14"/>
                    <a:pt x="5" y="13"/>
                    <a:pt x="6" y="12"/>
                  </a:cubicBezTo>
                  <a:cubicBezTo>
                    <a:pt x="6" y="11"/>
                    <a:pt x="7" y="10"/>
                    <a:pt x="7" y="9"/>
                  </a:cubicBezTo>
                  <a:cubicBezTo>
                    <a:pt x="7" y="8"/>
                    <a:pt x="7" y="7"/>
                    <a:pt x="8" y="6"/>
                  </a:cubicBezTo>
                  <a:cubicBezTo>
                    <a:pt x="8" y="4"/>
                    <a:pt x="8" y="3"/>
                    <a:pt x="7" y="2"/>
                  </a:cubicBezTo>
                  <a:cubicBezTo>
                    <a:pt x="5" y="1"/>
                    <a:pt x="3" y="1"/>
                    <a:pt x="3" y="1"/>
                  </a:cubicBezTo>
                  <a:cubicBezTo>
                    <a:pt x="1" y="0"/>
                    <a:pt x="0" y="0"/>
                    <a:pt x="0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2" name="Freeform 110">
              <a:extLst>
                <a:ext uri="{FF2B5EF4-FFF2-40B4-BE49-F238E27FC236}">
                  <a16:creationId xmlns:a16="http://schemas.microsoft.com/office/drawing/2014/main" id="{FA872869-7DC1-4BCF-81DE-106E9F5BC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9251" y="4103688"/>
              <a:ext cx="508000" cy="423863"/>
            </a:xfrm>
            <a:custGeom>
              <a:avLst/>
              <a:gdLst>
                <a:gd name="T0" fmla="*/ 488 w 491"/>
                <a:gd name="T1" fmla="*/ 266 h 410"/>
                <a:gd name="T2" fmla="*/ 474 w 491"/>
                <a:gd name="T3" fmla="*/ 250 h 410"/>
                <a:gd name="T4" fmla="*/ 449 w 491"/>
                <a:gd name="T5" fmla="*/ 244 h 410"/>
                <a:gd name="T6" fmla="*/ 424 w 491"/>
                <a:gd name="T7" fmla="*/ 243 h 410"/>
                <a:gd name="T8" fmla="*/ 412 w 491"/>
                <a:gd name="T9" fmla="*/ 234 h 410"/>
                <a:gd name="T10" fmla="*/ 406 w 491"/>
                <a:gd name="T11" fmla="*/ 226 h 410"/>
                <a:gd name="T12" fmla="*/ 400 w 491"/>
                <a:gd name="T13" fmla="*/ 224 h 410"/>
                <a:gd name="T14" fmla="*/ 396 w 491"/>
                <a:gd name="T15" fmla="*/ 218 h 410"/>
                <a:gd name="T16" fmla="*/ 389 w 491"/>
                <a:gd name="T17" fmla="*/ 207 h 410"/>
                <a:gd name="T18" fmla="*/ 379 w 491"/>
                <a:gd name="T19" fmla="*/ 202 h 410"/>
                <a:gd name="T20" fmla="*/ 362 w 491"/>
                <a:gd name="T21" fmla="*/ 172 h 410"/>
                <a:gd name="T22" fmla="*/ 341 w 491"/>
                <a:gd name="T23" fmla="*/ 124 h 410"/>
                <a:gd name="T24" fmla="*/ 322 w 491"/>
                <a:gd name="T25" fmla="*/ 98 h 410"/>
                <a:gd name="T26" fmla="*/ 288 w 491"/>
                <a:gd name="T27" fmla="*/ 82 h 410"/>
                <a:gd name="T28" fmla="*/ 234 w 491"/>
                <a:gd name="T29" fmla="*/ 77 h 410"/>
                <a:gd name="T30" fmla="*/ 191 w 491"/>
                <a:gd name="T31" fmla="*/ 43 h 410"/>
                <a:gd name="T32" fmla="*/ 157 w 491"/>
                <a:gd name="T33" fmla="*/ 18 h 410"/>
                <a:gd name="T34" fmla="*/ 118 w 491"/>
                <a:gd name="T35" fmla="*/ 1 h 410"/>
                <a:gd name="T36" fmla="*/ 60 w 491"/>
                <a:gd name="T37" fmla="*/ 16 h 410"/>
                <a:gd name="T38" fmla="*/ 59 w 491"/>
                <a:gd name="T39" fmla="*/ 60 h 410"/>
                <a:gd name="T40" fmla="*/ 38 w 491"/>
                <a:gd name="T41" fmla="*/ 77 h 410"/>
                <a:gd name="T42" fmla="*/ 1 w 491"/>
                <a:gd name="T43" fmla="*/ 101 h 410"/>
                <a:gd name="T44" fmla="*/ 20 w 491"/>
                <a:gd name="T45" fmla="*/ 120 h 410"/>
                <a:gd name="T46" fmla="*/ 41 w 491"/>
                <a:gd name="T47" fmla="*/ 156 h 410"/>
                <a:gd name="T48" fmla="*/ 61 w 491"/>
                <a:gd name="T49" fmla="*/ 191 h 410"/>
                <a:gd name="T50" fmla="*/ 76 w 491"/>
                <a:gd name="T51" fmla="*/ 211 h 410"/>
                <a:gd name="T52" fmla="*/ 91 w 491"/>
                <a:gd name="T53" fmla="*/ 227 h 410"/>
                <a:gd name="T54" fmla="*/ 104 w 491"/>
                <a:gd name="T55" fmla="*/ 254 h 410"/>
                <a:gd name="T56" fmla="*/ 113 w 491"/>
                <a:gd name="T57" fmla="*/ 300 h 410"/>
                <a:gd name="T58" fmla="*/ 145 w 491"/>
                <a:gd name="T59" fmla="*/ 326 h 410"/>
                <a:gd name="T60" fmla="*/ 161 w 491"/>
                <a:gd name="T61" fmla="*/ 362 h 410"/>
                <a:gd name="T62" fmla="*/ 186 w 491"/>
                <a:gd name="T63" fmla="*/ 398 h 410"/>
                <a:gd name="T64" fmla="*/ 198 w 491"/>
                <a:gd name="T65" fmla="*/ 403 h 410"/>
                <a:gd name="T66" fmla="*/ 199 w 491"/>
                <a:gd name="T67" fmla="*/ 391 h 410"/>
                <a:gd name="T68" fmla="*/ 211 w 491"/>
                <a:gd name="T69" fmla="*/ 385 h 410"/>
                <a:gd name="T70" fmla="*/ 249 w 491"/>
                <a:gd name="T71" fmla="*/ 385 h 410"/>
                <a:gd name="T72" fmla="*/ 273 w 491"/>
                <a:gd name="T73" fmla="*/ 389 h 410"/>
                <a:gd name="T74" fmla="*/ 294 w 491"/>
                <a:gd name="T75" fmla="*/ 395 h 410"/>
                <a:gd name="T76" fmla="*/ 300 w 491"/>
                <a:gd name="T77" fmla="*/ 388 h 410"/>
                <a:gd name="T78" fmla="*/ 308 w 491"/>
                <a:gd name="T79" fmla="*/ 376 h 410"/>
                <a:gd name="T80" fmla="*/ 321 w 491"/>
                <a:gd name="T81" fmla="*/ 364 h 410"/>
                <a:gd name="T82" fmla="*/ 336 w 491"/>
                <a:gd name="T83" fmla="*/ 357 h 410"/>
                <a:gd name="T84" fmla="*/ 358 w 491"/>
                <a:gd name="T85" fmla="*/ 355 h 410"/>
                <a:gd name="T86" fmla="*/ 390 w 491"/>
                <a:gd name="T87" fmla="*/ 349 h 410"/>
                <a:gd name="T88" fmla="*/ 406 w 491"/>
                <a:gd name="T89" fmla="*/ 346 h 410"/>
                <a:gd name="T90" fmla="*/ 426 w 491"/>
                <a:gd name="T91" fmla="*/ 338 h 410"/>
                <a:gd name="T92" fmla="*/ 438 w 491"/>
                <a:gd name="T93" fmla="*/ 333 h 410"/>
                <a:gd name="T94" fmla="*/ 452 w 491"/>
                <a:gd name="T95" fmla="*/ 328 h 410"/>
                <a:gd name="T96" fmla="*/ 460 w 491"/>
                <a:gd name="T97" fmla="*/ 325 h 410"/>
                <a:gd name="T98" fmla="*/ 470 w 491"/>
                <a:gd name="T99" fmla="*/ 322 h 410"/>
                <a:gd name="T100" fmla="*/ 478 w 491"/>
                <a:gd name="T101" fmla="*/ 311 h 410"/>
                <a:gd name="T102" fmla="*/ 483 w 491"/>
                <a:gd name="T103" fmla="*/ 293 h 410"/>
                <a:gd name="T104" fmla="*/ 487 w 491"/>
                <a:gd name="T105" fmla="*/ 279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1" h="410">
                  <a:moveTo>
                    <a:pt x="417" y="376"/>
                  </a:moveTo>
                  <a:cubicBezTo>
                    <a:pt x="416" y="374"/>
                    <a:pt x="415" y="372"/>
                    <a:pt x="414" y="370"/>
                  </a:cubicBezTo>
                  <a:cubicBezTo>
                    <a:pt x="415" y="372"/>
                    <a:pt x="416" y="374"/>
                    <a:pt x="417" y="376"/>
                  </a:cubicBezTo>
                  <a:close/>
                  <a:moveTo>
                    <a:pt x="491" y="269"/>
                  </a:moveTo>
                  <a:cubicBezTo>
                    <a:pt x="491" y="268"/>
                    <a:pt x="490" y="268"/>
                    <a:pt x="489" y="267"/>
                  </a:cubicBezTo>
                  <a:cubicBezTo>
                    <a:pt x="489" y="267"/>
                    <a:pt x="489" y="266"/>
                    <a:pt x="488" y="266"/>
                  </a:cubicBezTo>
                  <a:cubicBezTo>
                    <a:pt x="488" y="265"/>
                    <a:pt x="487" y="264"/>
                    <a:pt x="487" y="263"/>
                  </a:cubicBezTo>
                  <a:cubicBezTo>
                    <a:pt x="485" y="260"/>
                    <a:pt x="484" y="257"/>
                    <a:pt x="482" y="255"/>
                  </a:cubicBezTo>
                  <a:cubicBezTo>
                    <a:pt x="481" y="254"/>
                    <a:pt x="480" y="253"/>
                    <a:pt x="479" y="251"/>
                  </a:cubicBezTo>
                  <a:cubicBezTo>
                    <a:pt x="479" y="251"/>
                    <a:pt x="479" y="250"/>
                    <a:pt x="479" y="249"/>
                  </a:cubicBezTo>
                  <a:cubicBezTo>
                    <a:pt x="478" y="249"/>
                    <a:pt x="477" y="249"/>
                    <a:pt x="477" y="249"/>
                  </a:cubicBezTo>
                  <a:cubicBezTo>
                    <a:pt x="476" y="249"/>
                    <a:pt x="475" y="250"/>
                    <a:pt x="474" y="250"/>
                  </a:cubicBezTo>
                  <a:cubicBezTo>
                    <a:pt x="472" y="250"/>
                    <a:pt x="471" y="250"/>
                    <a:pt x="470" y="250"/>
                  </a:cubicBezTo>
                  <a:cubicBezTo>
                    <a:pt x="468" y="250"/>
                    <a:pt x="466" y="245"/>
                    <a:pt x="464" y="245"/>
                  </a:cubicBezTo>
                  <a:cubicBezTo>
                    <a:pt x="463" y="245"/>
                    <a:pt x="462" y="245"/>
                    <a:pt x="461" y="245"/>
                  </a:cubicBezTo>
                  <a:cubicBezTo>
                    <a:pt x="459" y="245"/>
                    <a:pt x="458" y="245"/>
                    <a:pt x="457" y="245"/>
                  </a:cubicBezTo>
                  <a:cubicBezTo>
                    <a:pt x="456" y="245"/>
                    <a:pt x="455" y="245"/>
                    <a:pt x="453" y="245"/>
                  </a:cubicBezTo>
                  <a:cubicBezTo>
                    <a:pt x="452" y="245"/>
                    <a:pt x="451" y="245"/>
                    <a:pt x="449" y="244"/>
                  </a:cubicBezTo>
                  <a:cubicBezTo>
                    <a:pt x="446" y="244"/>
                    <a:pt x="442" y="245"/>
                    <a:pt x="439" y="244"/>
                  </a:cubicBezTo>
                  <a:cubicBezTo>
                    <a:pt x="438" y="244"/>
                    <a:pt x="437" y="244"/>
                    <a:pt x="435" y="244"/>
                  </a:cubicBezTo>
                  <a:cubicBezTo>
                    <a:pt x="435" y="244"/>
                    <a:pt x="434" y="244"/>
                    <a:pt x="434" y="244"/>
                  </a:cubicBezTo>
                  <a:cubicBezTo>
                    <a:pt x="433" y="244"/>
                    <a:pt x="431" y="243"/>
                    <a:pt x="430" y="243"/>
                  </a:cubicBezTo>
                  <a:cubicBezTo>
                    <a:pt x="429" y="243"/>
                    <a:pt x="428" y="243"/>
                    <a:pt x="427" y="243"/>
                  </a:cubicBezTo>
                  <a:cubicBezTo>
                    <a:pt x="426" y="243"/>
                    <a:pt x="425" y="243"/>
                    <a:pt x="424" y="243"/>
                  </a:cubicBezTo>
                  <a:cubicBezTo>
                    <a:pt x="423" y="242"/>
                    <a:pt x="421" y="242"/>
                    <a:pt x="420" y="242"/>
                  </a:cubicBezTo>
                  <a:cubicBezTo>
                    <a:pt x="419" y="242"/>
                    <a:pt x="418" y="242"/>
                    <a:pt x="418" y="242"/>
                  </a:cubicBezTo>
                  <a:cubicBezTo>
                    <a:pt x="417" y="242"/>
                    <a:pt x="417" y="242"/>
                    <a:pt x="417" y="241"/>
                  </a:cubicBezTo>
                  <a:cubicBezTo>
                    <a:pt x="416" y="240"/>
                    <a:pt x="416" y="239"/>
                    <a:pt x="416" y="238"/>
                  </a:cubicBezTo>
                  <a:cubicBezTo>
                    <a:pt x="415" y="237"/>
                    <a:pt x="413" y="237"/>
                    <a:pt x="413" y="235"/>
                  </a:cubicBezTo>
                  <a:cubicBezTo>
                    <a:pt x="412" y="235"/>
                    <a:pt x="412" y="234"/>
                    <a:pt x="412" y="234"/>
                  </a:cubicBezTo>
                  <a:cubicBezTo>
                    <a:pt x="411" y="233"/>
                    <a:pt x="410" y="233"/>
                    <a:pt x="410" y="233"/>
                  </a:cubicBezTo>
                  <a:cubicBezTo>
                    <a:pt x="409" y="232"/>
                    <a:pt x="410" y="231"/>
                    <a:pt x="410" y="231"/>
                  </a:cubicBezTo>
                  <a:cubicBezTo>
                    <a:pt x="409" y="230"/>
                    <a:pt x="409" y="231"/>
                    <a:pt x="408" y="230"/>
                  </a:cubicBezTo>
                  <a:cubicBezTo>
                    <a:pt x="408" y="230"/>
                    <a:pt x="408" y="228"/>
                    <a:pt x="407" y="228"/>
                  </a:cubicBezTo>
                  <a:cubicBezTo>
                    <a:pt x="407" y="227"/>
                    <a:pt x="407" y="228"/>
                    <a:pt x="406" y="228"/>
                  </a:cubicBezTo>
                  <a:cubicBezTo>
                    <a:pt x="406" y="227"/>
                    <a:pt x="406" y="227"/>
                    <a:pt x="406" y="226"/>
                  </a:cubicBezTo>
                  <a:cubicBezTo>
                    <a:pt x="406" y="226"/>
                    <a:pt x="405" y="225"/>
                    <a:pt x="405" y="224"/>
                  </a:cubicBezTo>
                  <a:cubicBezTo>
                    <a:pt x="405" y="224"/>
                    <a:pt x="404" y="224"/>
                    <a:pt x="404" y="223"/>
                  </a:cubicBezTo>
                  <a:cubicBezTo>
                    <a:pt x="403" y="223"/>
                    <a:pt x="404" y="222"/>
                    <a:pt x="403" y="222"/>
                  </a:cubicBezTo>
                  <a:cubicBezTo>
                    <a:pt x="402" y="221"/>
                    <a:pt x="402" y="227"/>
                    <a:pt x="401" y="226"/>
                  </a:cubicBezTo>
                  <a:cubicBezTo>
                    <a:pt x="401" y="225"/>
                    <a:pt x="401" y="225"/>
                    <a:pt x="401" y="224"/>
                  </a:cubicBezTo>
                  <a:cubicBezTo>
                    <a:pt x="401" y="224"/>
                    <a:pt x="400" y="224"/>
                    <a:pt x="400" y="224"/>
                  </a:cubicBezTo>
                  <a:cubicBezTo>
                    <a:pt x="400" y="224"/>
                    <a:pt x="399" y="223"/>
                    <a:pt x="399" y="223"/>
                  </a:cubicBezTo>
                  <a:cubicBezTo>
                    <a:pt x="399" y="222"/>
                    <a:pt x="399" y="222"/>
                    <a:pt x="399" y="222"/>
                  </a:cubicBezTo>
                  <a:cubicBezTo>
                    <a:pt x="399" y="222"/>
                    <a:pt x="398" y="222"/>
                    <a:pt x="398" y="221"/>
                  </a:cubicBezTo>
                  <a:cubicBezTo>
                    <a:pt x="397" y="221"/>
                    <a:pt x="398" y="221"/>
                    <a:pt x="397" y="220"/>
                  </a:cubicBezTo>
                  <a:cubicBezTo>
                    <a:pt x="397" y="219"/>
                    <a:pt x="396" y="220"/>
                    <a:pt x="396" y="219"/>
                  </a:cubicBezTo>
                  <a:cubicBezTo>
                    <a:pt x="396" y="219"/>
                    <a:pt x="396" y="218"/>
                    <a:pt x="396" y="218"/>
                  </a:cubicBezTo>
                  <a:cubicBezTo>
                    <a:pt x="396" y="218"/>
                    <a:pt x="396" y="218"/>
                    <a:pt x="396" y="218"/>
                  </a:cubicBezTo>
                  <a:cubicBezTo>
                    <a:pt x="396" y="218"/>
                    <a:pt x="396" y="218"/>
                    <a:pt x="396" y="217"/>
                  </a:cubicBezTo>
                  <a:cubicBezTo>
                    <a:pt x="396" y="217"/>
                    <a:pt x="396" y="217"/>
                    <a:pt x="396" y="217"/>
                  </a:cubicBezTo>
                  <a:cubicBezTo>
                    <a:pt x="394" y="217"/>
                    <a:pt x="392" y="215"/>
                    <a:pt x="391" y="214"/>
                  </a:cubicBezTo>
                  <a:cubicBezTo>
                    <a:pt x="391" y="212"/>
                    <a:pt x="391" y="211"/>
                    <a:pt x="390" y="209"/>
                  </a:cubicBezTo>
                  <a:cubicBezTo>
                    <a:pt x="390" y="208"/>
                    <a:pt x="389" y="208"/>
                    <a:pt x="389" y="207"/>
                  </a:cubicBezTo>
                  <a:cubicBezTo>
                    <a:pt x="389" y="207"/>
                    <a:pt x="389" y="207"/>
                    <a:pt x="389" y="207"/>
                  </a:cubicBezTo>
                  <a:cubicBezTo>
                    <a:pt x="388" y="207"/>
                    <a:pt x="387" y="206"/>
                    <a:pt x="386" y="206"/>
                  </a:cubicBezTo>
                  <a:cubicBezTo>
                    <a:pt x="386" y="206"/>
                    <a:pt x="386" y="206"/>
                    <a:pt x="386" y="206"/>
                  </a:cubicBezTo>
                  <a:cubicBezTo>
                    <a:pt x="386" y="206"/>
                    <a:pt x="385" y="205"/>
                    <a:pt x="385" y="205"/>
                  </a:cubicBezTo>
                  <a:cubicBezTo>
                    <a:pt x="384" y="205"/>
                    <a:pt x="383" y="205"/>
                    <a:pt x="382" y="205"/>
                  </a:cubicBezTo>
                  <a:cubicBezTo>
                    <a:pt x="381" y="204"/>
                    <a:pt x="380" y="202"/>
                    <a:pt x="379" y="202"/>
                  </a:cubicBezTo>
                  <a:cubicBezTo>
                    <a:pt x="378" y="202"/>
                    <a:pt x="378" y="200"/>
                    <a:pt x="377" y="198"/>
                  </a:cubicBezTo>
                  <a:cubicBezTo>
                    <a:pt x="377" y="198"/>
                    <a:pt x="377" y="198"/>
                    <a:pt x="377" y="198"/>
                  </a:cubicBezTo>
                  <a:cubicBezTo>
                    <a:pt x="374" y="198"/>
                    <a:pt x="373" y="194"/>
                    <a:pt x="372" y="192"/>
                  </a:cubicBezTo>
                  <a:cubicBezTo>
                    <a:pt x="370" y="188"/>
                    <a:pt x="369" y="180"/>
                    <a:pt x="365" y="177"/>
                  </a:cubicBezTo>
                  <a:cubicBezTo>
                    <a:pt x="364" y="176"/>
                    <a:pt x="364" y="176"/>
                    <a:pt x="363" y="175"/>
                  </a:cubicBezTo>
                  <a:cubicBezTo>
                    <a:pt x="362" y="174"/>
                    <a:pt x="362" y="173"/>
                    <a:pt x="362" y="172"/>
                  </a:cubicBezTo>
                  <a:cubicBezTo>
                    <a:pt x="362" y="171"/>
                    <a:pt x="361" y="171"/>
                    <a:pt x="361" y="171"/>
                  </a:cubicBezTo>
                  <a:cubicBezTo>
                    <a:pt x="361" y="169"/>
                    <a:pt x="361" y="167"/>
                    <a:pt x="362" y="166"/>
                  </a:cubicBezTo>
                  <a:cubicBezTo>
                    <a:pt x="362" y="164"/>
                    <a:pt x="362" y="162"/>
                    <a:pt x="362" y="160"/>
                  </a:cubicBezTo>
                  <a:cubicBezTo>
                    <a:pt x="362" y="157"/>
                    <a:pt x="361" y="156"/>
                    <a:pt x="360" y="153"/>
                  </a:cubicBezTo>
                  <a:cubicBezTo>
                    <a:pt x="359" y="149"/>
                    <a:pt x="359" y="146"/>
                    <a:pt x="355" y="144"/>
                  </a:cubicBezTo>
                  <a:cubicBezTo>
                    <a:pt x="350" y="141"/>
                    <a:pt x="345" y="130"/>
                    <a:pt x="341" y="124"/>
                  </a:cubicBezTo>
                  <a:cubicBezTo>
                    <a:pt x="339" y="121"/>
                    <a:pt x="338" y="125"/>
                    <a:pt x="336" y="121"/>
                  </a:cubicBezTo>
                  <a:cubicBezTo>
                    <a:pt x="335" y="119"/>
                    <a:pt x="334" y="122"/>
                    <a:pt x="333" y="120"/>
                  </a:cubicBezTo>
                  <a:cubicBezTo>
                    <a:pt x="332" y="118"/>
                    <a:pt x="331" y="110"/>
                    <a:pt x="330" y="108"/>
                  </a:cubicBezTo>
                  <a:cubicBezTo>
                    <a:pt x="329" y="107"/>
                    <a:pt x="327" y="109"/>
                    <a:pt x="327" y="108"/>
                  </a:cubicBezTo>
                  <a:cubicBezTo>
                    <a:pt x="327" y="106"/>
                    <a:pt x="326" y="103"/>
                    <a:pt x="325" y="102"/>
                  </a:cubicBezTo>
                  <a:cubicBezTo>
                    <a:pt x="324" y="99"/>
                    <a:pt x="324" y="98"/>
                    <a:pt x="322" y="98"/>
                  </a:cubicBezTo>
                  <a:cubicBezTo>
                    <a:pt x="320" y="97"/>
                    <a:pt x="317" y="98"/>
                    <a:pt x="315" y="97"/>
                  </a:cubicBezTo>
                  <a:cubicBezTo>
                    <a:pt x="314" y="97"/>
                    <a:pt x="304" y="97"/>
                    <a:pt x="303" y="97"/>
                  </a:cubicBezTo>
                  <a:cubicBezTo>
                    <a:pt x="303" y="96"/>
                    <a:pt x="304" y="96"/>
                    <a:pt x="303" y="95"/>
                  </a:cubicBezTo>
                  <a:cubicBezTo>
                    <a:pt x="303" y="94"/>
                    <a:pt x="303" y="93"/>
                    <a:pt x="303" y="92"/>
                  </a:cubicBezTo>
                  <a:cubicBezTo>
                    <a:pt x="301" y="90"/>
                    <a:pt x="302" y="87"/>
                    <a:pt x="300" y="85"/>
                  </a:cubicBezTo>
                  <a:cubicBezTo>
                    <a:pt x="297" y="83"/>
                    <a:pt x="292" y="82"/>
                    <a:pt x="288" y="82"/>
                  </a:cubicBezTo>
                  <a:cubicBezTo>
                    <a:pt x="285" y="82"/>
                    <a:pt x="282" y="82"/>
                    <a:pt x="279" y="82"/>
                  </a:cubicBezTo>
                  <a:cubicBezTo>
                    <a:pt x="273" y="82"/>
                    <a:pt x="267" y="81"/>
                    <a:pt x="261" y="81"/>
                  </a:cubicBezTo>
                  <a:cubicBezTo>
                    <a:pt x="256" y="81"/>
                    <a:pt x="252" y="82"/>
                    <a:pt x="248" y="81"/>
                  </a:cubicBezTo>
                  <a:cubicBezTo>
                    <a:pt x="245" y="80"/>
                    <a:pt x="241" y="81"/>
                    <a:pt x="238" y="81"/>
                  </a:cubicBezTo>
                  <a:cubicBezTo>
                    <a:pt x="237" y="81"/>
                    <a:pt x="237" y="80"/>
                    <a:pt x="236" y="79"/>
                  </a:cubicBezTo>
                  <a:cubicBezTo>
                    <a:pt x="235" y="78"/>
                    <a:pt x="235" y="78"/>
                    <a:pt x="234" y="77"/>
                  </a:cubicBezTo>
                  <a:cubicBezTo>
                    <a:pt x="232" y="76"/>
                    <a:pt x="230" y="75"/>
                    <a:pt x="229" y="74"/>
                  </a:cubicBezTo>
                  <a:cubicBezTo>
                    <a:pt x="227" y="72"/>
                    <a:pt x="225" y="71"/>
                    <a:pt x="224" y="70"/>
                  </a:cubicBezTo>
                  <a:cubicBezTo>
                    <a:pt x="220" y="67"/>
                    <a:pt x="217" y="64"/>
                    <a:pt x="214" y="61"/>
                  </a:cubicBezTo>
                  <a:cubicBezTo>
                    <a:pt x="210" y="58"/>
                    <a:pt x="207" y="55"/>
                    <a:pt x="204" y="52"/>
                  </a:cubicBezTo>
                  <a:cubicBezTo>
                    <a:pt x="202" y="51"/>
                    <a:pt x="200" y="49"/>
                    <a:pt x="198" y="48"/>
                  </a:cubicBezTo>
                  <a:cubicBezTo>
                    <a:pt x="195" y="46"/>
                    <a:pt x="194" y="44"/>
                    <a:pt x="191" y="43"/>
                  </a:cubicBezTo>
                  <a:cubicBezTo>
                    <a:pt x="190" y="42"/>
                    <a:pt x="189" y="40"/>
                    <a:pt x="187" y="39"/>
                  </a:cubicBezTo>
                  <a:cubicBezTo>
                    <a:pt x="185" y="38"/>
                    <a:pt x="184" y="37"/>
                    <a:pt x="183" y="36"/>
                  </a:cubicBezTo>
                  <a:cubicBezTo>
                    <a:pt x="181" y="35"/>
                    <a:pt x="181" y="34"/>
                    <a:pt x="180" y="33"/>
                  </a:cubicBezTo>
                  <a:cubicBezTo>
                    <a:pt x="179" y="33"/>
                    <a:pt x="178" y="32"/>
                    <a:pt x="177" y="31"/>
                  </a:cubicBezTo>
                  <a:cubicBezTo>
                    <a:pt x="175" y="30"/>
                    <a:pt x="172" y="28"/>
                    <a:pt x="170" y="27"/>
                  </a:cubicBezTo>
                  <a:cubicBezTo>
                    <a:pt x="166" y="24"/>
                    <a:pt x="161" y="22"/>
                    <a:pt x="157" y="18"/>
                  </a:cubicBezTo>
                  <a:cubicBezTo>
                    <a:pt x="156" y="18"/>
                    <a:pt x="154" y="18"/>
                    <a:pt x="153" y="17"/>
                  </a:cubicBezTo>
                  <a:cubicBezTo>
                    <a:pt x="151" y="16"/>
                    <a:pt x="149" y="13"/>
                    <a:pt x="147" y="12"/>
                  </a:cubicBezTo>
                  <a:cubicBezTo>
                    <a:pt x="144" y="10"/>
                    <a:pt x="141" y="8"/>
                    <a:pt x="138" y="7"/>
                  </a:cubicBezTo>
                  <a:cubicBezTo>
                    <a:pt x="135" y="6"/>
                    <a:pt x="132" y="5"/>
                    <a:pt x="129" y="3"/>
                  </a:cubicBezTo>
                  <a:cubicBezTo>
                    <a:pt x="128" y="3"/>
                    <a:pt x="125" y="4"/>
                    <a:pt x="123" y="3"/>
                  </a:cubicBezTo>
                  <a:cubicBezTo>
                    <a:pt x="121" y="3"/>
                    <a:pt x="120" y="2"/>
                    <a:pt x="118" y="1"/>
                  </a:cubicBezTo>
                  <a:cubicBezTo>
                    <a:pt x="114" y="0"/>
                    <a:pt x="110" y="1"/>
                    <a:pt x="106" y="1"/>
                  </a:cubicBezTo>
                  <a:cubicBezTo>
                    <a:pt x="105" y="1"/>
                    <a:pt x="103" y="3"/>
                    <a:pt x="102" y="4"/>
                  </a:cubicBezTo>
                  <a:cubicBezTo>
                    <a:pt x="100" y="5"/>
                    <a:pt x="99" y="4"/>
                    <a:pt x="98" y="5"/>
                  </a:cubicBezTo>
                  <a:cubicBezTo>
                    <a:pt x="93" y="7"/>
                    <a:pt x="90" y="7"/>
                    <a:pt x="85" y="8"/>
                  </a:cubicBezTo>
                  <a:cubicBezTo>
                    <a:pt x="82" y="9"/>
                    <a:pt x="77" y="11"/>
                    <a:pt x="74" y="12"/>
                  </a:cubicBezTo>
                  <a:cubicBezTo>
                    <a:pt x="69" y="13"/>
                    <a:pt x="65" y="13"/>
                    <a:pt x="60" y="16"/>
                  </a:cubicBezTo>
                  <a:cubicBezTo>
                    <a:pt x="61" y="23"/>
                    <a:pt x="66" y="28"/>
                    <a:pt x="69" y="34"/>
                  </a:cubicBezTo>
                  <a:cubicBezTo>
                    <a:pt x="71" y="37"/>
                    <a:pt x="78" y="41"/>
                    <a:pt x="78" y="44"/>
                  </a:cubicBezTo>
                  <a:cubicBezTo>
                    <a:pt x="78" y="45"/>
                    <a:pt x="75" y="46"/>
                    <a:pt x="72" y="48"/>
                  </a:cubicBezTo>
                  <a:cubicBezTo>
                    <a:pt x="69" y="51"/>
                    <a:pt x="67" y="54"/>
                    <a:pt x="67" y="55"/>
                  </a:cubicBezTo>
                  <a:cubicBezTo>
                    <a:pt x="67" y="55"/>
                    <a:pt x="67" y="58"/>
                    <a:pt x="67" y="59"/>
                  </a:cubicBezTo>
                  <a:cubicBezTo>
                    <a:pt x="65" y="61"/>
                    <a:pt x="63" y="60"/>
                    <a:pt x="59" y="60"/>
                  </a:cubicBezTo>
                  <a:cubicBezTo>
                    <a:pt x="57" y="60"/>
                    <a:pt x="53" y="59"/>
                    <a:pt x="51" y="61"/>
                  </a:cubicBezTo>
                  <a:cubicBezTo>
                    <a:pt x="50" y="62"/>
                    <a:pt x="50" y="63"/>
                    <a:pt x="49" y="63"/>
                  </a:cubicBezTo>
                  <a:cubicBezTo>
                    <a:pt x="48" y="64"/>
                    <a:pt x="48" y="64"/>
                    <a:pt x="47" y="65"/>
                  </a:cubicBezTo>
                  <a:cubicBezTo>
                    <a:pt x="46" y="66"/>
                    <a:pt x="45" y="68"/>
                    <a:pt x="44" y="70"/>
                  </a:cubicBezTo>
                  <a:cubicBezTo>
                    <a:pt x="44" y="71"/>
                    <a:pt x="42" y="72"/>
                    <a:pt x="42" y="73"/>
                  </a:cubicBezTo>
                  <a:cubicBezTo>
                    <a:pt x="41" y="74"/>
                    <a:pt x="39" y="77"/>
                    <a:pt x="38" y="77"/>
                  </a:cubicBezTo>
                  <a:cubicBezTo>
                    <a:pt x="34" y="79"/>
                    <a:pt x="29" y="83"/>
                    <a:pt x="24" y="83"/>
                  </a:cubicBezTo>
                  <a:cubicBezTo>
                    <a:pt x="23" y="83"/>
                    <a:pt x="20" y="83"/>
                    <a:pt x="19" y="83"/>
                  </a:cubicBezTo>
                  <a:cubicBezTo>
                    <a:pt x="17" y="83"/>
                    <a:pt x="14" y="81"/>
                    <a:pt x="12" y="81"/>
                  </a:cubicBezTo>
                  <a:cubicBezTo>
                    <a:pt x="12" y="81"/>
                    <a:pt x="10" y="83"/>
                    <a:pt x="8" y="86"/>
                  </a:cubicBezTo>
                  <a:cubicBezTo>
                    <a:pt x="7" y="88"/>
                    <a:pt x="5" y="89"/>
                    <a:pt x="4" y="92"/>
                  </a:cubicBezTo>
                  <a:cubicBezTo>
                    <a:pt x="4" y="95"/>
                    <a:pt x="3" y="98"/>
                    <a:pt x="1" y="101"/>
                  </a:cubicBezTo>
                  <a:cubicBezTo>
                    <a:pt x="0" y="103"/>
                    <a:pt x="1" y="105"/>
                    <a:pt x="1" y="108"/>
                  </a:cubicBezTo>
                  <a:cubicBezTo>
                    <a:pt x="2" y="108"/>
                    <a:pt x="1" y="109"/>
                    <a:pt x="2" y="109"/>
                  </a:cubicBezTo>
                  <a:cubicBezTo>
                    <a:pt x="4" y="110"/>
                    <a:pt x="5" y="109"/>
                    <a:pt x="7" y="109"/>
                  </a:cubicBezTo>
                  <a:cubicBezTo>
                    <a:pt x="11" y="108"/>
                    <a:pt x="13" y="110"/>
                    <a:pt x="15" y="113"/>
                  </a:cubicBezTo>
                  <a:cubicBezTo>
                    <a:pt x="15" y="114"/>
                    <a:pt x="16" y="115"/>
                    <a:pt x="17" y="117"/>
                  </a:cubicBezTo>
                  <a:cubicBezTo>
                    <a:pt x="18" y="118"/>
                    <a:pt x="19" y="119"/>
                    <a:pt x="20" y="120"/>
                  </a:cubicBezTo>
                  <a:cubicBezTo>
                    <a:pt x="22" y="122"/>
                    <a:pt x="21" y="122"/>
                    <a:pt x="21" y="124"/>
                  </a:cubicBezTo>
                  <a:cubicBezTo>
                    <a:pt x="22" y="126"/>
                    <a:pt x="22" y="127"/>
                    <a:pt x="23" y="128"/>
                  </a:cubicBezTo>
                  <a:cubicBezTo>
                    <a:pt x="23" y="130"/>
                    <a:pt x="24" y="131"/>
                    <a:pt x="25" y="132"/>
                  </a:cubicBezTo>
                  <a:cubicBezTo>
                    <a:pt x="26" y="133"/>
                    <a:pt x="26" y="133"/>
                    <a:pt x="27" y="134"/>
                  </a:cubicBezTo>
                  <a:cubicBezTo>
                    <a:pt x="28" y="137"/>
                    <a:pt x="30" y="140"/>
                    <a:pt x="33" y="142"/>
                  </a:cubicBezTo>
                  <a:cubicBezTo>
                    <a:pt x="37" y="145"/>
                    <a:pt x="38" y="151"/>
                    <a:pt x="41" y="156"/>
                  </a:cubicBezTo>
                  <a:cubicBezTo>
                    <a:pt x="42" y="159"/>
                    <a:pt x="46" y="161"/>
                    <a:pt x="48" y="163"/>
                  </a:cubicBezTo>
                  <a:cubicBezTo>
                    <a:pt x="50" y="166"/>
                    <a:pt x="50" y="169"/>
                    <a:pt x="52" y="171"/>
                  </a:cubicBezTo>
                  <a:cubicBezTo>
                    <a:pt x="52" y="172"/>
                    <a:pt x="53" y="173"/>
                    <a:pt x="54" y="174"/>
                  </a:cubicBezTo>
                  <a:cubicBezTo>
                    <a:pt x="55" y="175"/>
                    <a:pt x="58" y="180"/>
                    <a:pt x="60" y="182"/>
                  </a:cubicBezTo>
                  <a:cubicBezTo>
                    <a:pt x="61" y="183"/>
                    <a:pt x="61" y="184"/>
                    <a:pt x="61" y="186"/>
                  </a:cubicBezTo>
                  <a:cubicBezTo>
                    <a:pt x="61" y="187"/>
                    <a:pt x="61" y="189"/>
                    <a:pt x="61" y="191"/>
                  </a:cubicBezTo>
                  <a:cubicBezTo>
                    <a:pt x="61" y="193"/>
                    <a:pt x="61" y="195"/>
                    <a:pt x="61" y="198"/>
                  </a:cubicBezTo>
                  <a:cubicBezTo>
                    <a:pt x="61" y="199"/>
                    <a:pt x="63" y="200"/>
                    <a:pt x="64" y="202"/>
                  </a:cubicBezTo>
                  <a:cubicBezTo>
                    <a:pt x="65" y="203"/>
                    <a:pt x="66" y="205"/>
                    <a:pt x="66" y="207"/>
                  </a:cubicBezTo>
                  <a:cubicBezTo>
                    <a:pt x="67" y="208"/>
                    <a:pt x="67" y="208"/>
                    <a:pt x="68" y="209"/>
                  </a:cubicBezTo>
                  <a:cubicBezTo>
                    <a:pt x="73" y="212"/>
                    <a:pt x="70" y="209"/>
                    <a:pt x="73" y="209"/>
                  </a:cubicBezTo>
                  <a:cubicBezTo>
                    <a:pt x="74" y="210"/>
                    <a:pt x="75" y="210"/>
                    <a:pt x="76" y="211"/>
                  </a:cubicBezTo>
                  <a:cubicBezTo>
                    <a:pt x="77" y="211"/>
                    <a:pt x="78" y="211"/>
                    <a:pt x="79" y="212"/>
                  </a:cubicBezTo>
                  <a:cubicBezTo>
                    <a:pt x="80" y="213"/>
                    <a:pt x="82" y="214"/>
                    <a:pt x="83" y="216"/>
                  </a:cubicBezTo>
                  <a:cubicBezTo>
                    <a:pt x="84" y="217"/>
                    <a:pt x="85" y="218"/>
                    <a:pt x="86" y="219"/>
                  </a:cubicBezTo>
                  <a:cubicBezTo>
                    <a:pt x="86" y="220"/>
                    <a:pt x="87" y="221"/>
                    <a:pt x="88" y="221"/>
                  </a:cubicBezTo>
                  <a:cubicBezTo>
                    <a:pt x="88" y="222"/>
                    <a:pt x="87" y="222"/>
                    <a:pt x="88" y="223"/>
                  </a:cubicBezTo>
                  <a:cubicBezTo>
                    <a:pt x="88" y="224"/>
                    <a:pt x="90" y="225"/>
                    <a:pt x="91" y="227"/>
                  </a:cubicBezTo>
                  <a:cubicBezTo>
                    <a:pt x="91" y="228"/>
                    <a:pt x="91" y="228"/>
                    <a:pt x="92" y="229"/>
                  </a:cubicBezTo>
                  <a:cubicBezTo>
                    <a:pt x="93" y="230"/>
                    <a:pt x="94" y="231"/>
                    <a:pt x="95" y="232"/>
                  </a:cubicBezTo>
                  <a:cubicBezTo>
                    <a:pt x="96" y="233"/>
                    <a:pt x="95" y="234"/>
                    <a:pt x="96" y="235"/>
                  </a:cubicBezTo>
                  <a:cubicBezTo>
                    <a:pt x="96" y="236"/>
                    <a:pt x="96" y="238"/>
                    <a:pt x="97" y="239"/>
                  </a:cubicBezTo>
                  <a:cubicBezTo>
                    <a:pt x="99" y="242"/>
                    <a:pt x="100" y="245"/>
                    <a:pt x="101" y="249"/>
                  </a:cubicBezTo>
                  <a:cubicBezTo>
                    <a:pt x="101" y="251"/>
                    <a:pt x="103" y="252"/>
                    <a:pt x="104" y="254"/>
                  </a:cubicBezTo>
                  <a:cubicBezTo>
                    <a:pt x="104" y="256"/>
                    <a:pt x="104" y="258"/>
                    <a:pt x="104" y="260"/>
                  </a:cubicBezTo>
                  <a:cubicBezTo>
                    <a:pt x="104" y="262"/>
                    <a:pt x="104" y="264"/>
                    <a:pt x="104" y="267"/>
                  </a:cubicBezTo>
                  <a:cubicBezTo>
                    <a:pt x="104" y="269"/>
                    <a:pt x="104" y="270"/>
                    <a:pt x="104" y="271"/>
                  </a:cubicBezTo>
                  <a:cubicBezTo>
                    <a:pt x="104" y="274"/>
                    <a:pt x="106" y="275"/>
                    <a:pt x="106" y="278"/>
                  </a:cubicBezTo>
                  <a:cubicBezTo>
                    <a:pt x="105" y="283"/>
                    <a:pt x="103" y="286"/>
                    <a:pt x="107" y="291"/>
                  </a:cubicBezTo>
                  <a:cubicBezTo>
                    <a:pt x="110" y="294"/>
                    <a:pt x="112" y="297"/>
                    <a:pt x="113" y="300"/>
                  </a:cubicBezTo>
                  <a:cubicBezTo>
                    <a:pt x="111" y="297"/>
                    <a:pt x="120" y="308"/>
                    <a:pt x="117" y="306"/>
                  </a:cubicBezTo>
                  <a:cubicBezTo>
                    <a:pt x="119" y="308"/>
                    <a:pt x="122" y="308"/>
                    <a:pt x="124" y="309"/>
                  </a:cubicBezTo>
                  <a:cubicBezTo>
                    <a:pt x="127" y="309"/>
                    <a:pt x="130" y="312"/>
                    <a:pt x="132" y="314"/>
                  </a:cubicBezTo>
                  <a:cubicBezTo>
                    <a:pt x="134" y="315"/>
                    <a:pt x="136" y="315"/>
                    <a:pt x="138" y="317"/>
                  </a:cubicBezTo>
                  <a:cubicBezTo>
                    <a:pt x="139" y="318"/>
                    <a:pt x="140" y="319"/>
                    <a:pt x="141" y="320"/>
                  </a:cubicBezTo>
                  <a:cubicBezTo>
                    <a:pt x="143" y="321"/>
                    <a:pt x="143" y="325"/>
                    <a:pt x="145" y="326"/>
                  </a:cubicBezTo>
                  <a:cubicBezTo>
                    <a:pt x="148" y="330"/>
                    <a:pt x="148" y="330"/>
                    <a:pt x="150" y="334"/>
                  </a:cubicBezTo>
                  <a:cubicBezTo>
                    <a:pt x="150" y="338"/>
                    <a:pt x="152" y="341"/>
                    <a:pt x="153" y="345"/>
                  </a:cubicBezTo>
                  <a:cubicBezTo>
                    <a:pt x="153" y="348"/>
                    <a:pt x="156" y="349"/>
                    <a:pt x="157" y="350"/>
                  </a:cubicBezTo>
                  <a:cubicBezTo>
                    <a:pt x="157" y="352"/>
                    <a:pt x="157" y="353"/>
                    <a:pt x="158" y="355"/>
                  </a:cubicBezTo>
                  <a:cubicBezTo>
                    <a:pt x="158" y="356"/>
                    <a:pt x="158" y="357"/>
                    <a:pt x="158" y="358"/>
                  </a:cubicBezTo>
                  <a:cubicBezTo>
                    <a:pt x="159" y="359"/>
                    <a:pt x="161" y="361"/>
                    <a:pt x="161" y="362"/>
                  </a:cubicBezTo>
                  <a:cubicBezTo>
                    <a:pt x="163" y="364"/>
                    <a:pt x="164" y="366"/>
                    <a:pt x="166" y="368"/>
                  </a:cubicBezTo>
                  <a:cubicBezTo>
                    <a:pt x="167" y="369"/>
                    <a:pt x="168" y="370"/>
                    <a:pt x="168" y="370"/>
                  </a:cubicBezTo>
                  <a:cubicBezTo>
                    <a:pt x="169" y="371"/>
                    <a:pt x="172" y="372"/>
                    <a:pt x="172" y="373"/>
                  </a:cubicBezTo>
                  <a:cubicBezTo>
                    <a:pt x="174" y="376"/>
                    <a:pt x="175" y="378"/>
                    <a:pt x="179" y="379"/>
                  </a:cubicBezTo>
                  <a:cubicBezTo>
                    <a:pt x="182" y="381"/>
                    <a:pt x="185" y="384"/>
                    <a:pt x="186" y="388"/>
                  </a:cubicBezTo>
                  <a:cubicBezTo>
                    <a:pt x="187" y="391"/>
                    <a:pt x="186" y="394"/>
                    <a:pt x="186" y="398"/>
                  </a:cubicBezTo>
                  <a:cubicBezTo>
                    <a:pt x="187" y="401"/>
                    <a:pt x="189" y="408"/>
                    <a:pt x="191" y="410"/>
                  </a:cubicBezTo>
                  <a:cubicBezTo>
                    <a:pt x="191" y="410"/>
                    <a:pt x="191" y="410"/>
                    <a:pt x="191" y="409"/>
                  </a:cubicBezTo>
                  <a:cubicBezTo>
                    <a:pt x="191" y="409"/>
                    <a:pt x="192" y="409"/>
                    <a:pt x="193" y="408"/>
                  </a:cubicBezTo>
                  <a:cubicBezTo>
                    <a:pt x="194" y="408"/>
                    <a:pt x="194" y="407"/>
                    <a:pt x="195" y="405"/>
                  </a:cubicBezTo>
                  <a:cubicBezTo>
                    <a:pt x="195" y="405"/>
                    <a:pt x="196" y="405"/>
                    <a:pt x="197" y="405"/>
                  </a:cubicBezTo>
                  <a:cubicBezTo>
                    <a:pt x="198" y="405"/>
                    <a:pt x="197" y="404"/>
                    <a:pt x="198" y="403"/>
                  </a:cubicBezTo>
                  <a:cubicBezTo>
                    <a:pt x="199" y="402"/>
                    <a:pt x="200" y="403"/>
                    <a:pt x="201" y="402"/>
                  </a:cubicBezTo>
                  <a:cubicBezTo>
                    <a:pt x="201" y="401"/>
                    <a:pt x="201" y="400"/>
                    <a:pt x="201" y="400"/>
                  </a:cubicBezTo>
                  <a:cubicBezTo>
                    <a:pt x="201" y="399"/>
                    <a:pt x="201" y="399"/>
                    <a:pt x="200" y="398"/>
                  </a:cubicBezTo>
                  <a:cubicBezTo>
                    <a:pt x="199" y="397"/>
                    <a:pt x="198" y="396"/>
                    <a:pt x="198" y="394"/>
                  </a:cubicBezTo>
                  <a:cubicBezTo>
                    <a:pt x="197" y="393"/>
                    <a:pt x="197" y="392"/>
                    <a:pt x="198" y="391"/>
                  </a:cubicBezTo>
                  <a:cubicBezTo>
                    <a:pt x="198" y="391"/>
                    <a:pt x="199" y="391"/>
                    <a:pt x="199" y="391"/>
                  </a:cubicBezTo>
                  <a:cubicBezTo>
                    <a:pt x="200" y="390"/>
                    <a:pt x="200" y="389"/>
                    <a:pt x="200" y="389"/>
                  </a:cubicBezTo>
                  <a:cubicBezTo>
                    <a:pt x="200" y="388"/>
                    <a:pt x="201" y="387"/>
                    <a:pt x="201" y="386"/>
                  </a:cubicBezTo>
                  <a:cubicBezTo>
                    <a:pt x="202" y="386"/>
                    <a:pt x="202" y="386"/>
                    <a:pt x="203" y="385"/>
                  </a:cubicBezTo>
                  <a:cubicBezTo>
                    <a:pt x="203" y="385"/>
                    <a:pt x="203" y="384"/>
                    <a:pt x="204" y="384"/>
                  </a:cubicBezTo>
                  <a:cubicBezTo>
                    <a:pt x="205" y="383"/>
                    <a:pt x="207" y="383"/>
                    <a:pt x="209" y="384"/>
                  </a:cubicBezTo>
                  <a:cubicBezTo>
                    <a:pt x="210" y="384"/>
                    <a:pt x="211" y="384"/>
                    <a:pt x="211" y="385"/>
                  </a:cubicBezTo>
                  <a:cubicBezTo>
                    <a:pt x="212" y="385"/>
                    <a:pt x="212" y="386"/>
                    <a:pt x="213" y="387"/>
                  </a:cubicBezTo>
                  <a:cubicBezTo>
                    <a:pt x="214" y="388"/>
                    <a:pt x="216" y="387"/>
                    <a:pt x="217" y="387"/>
                  </a:cubicBezTo>
                  <a:cubicBezTo>
                    <a:pt x="219" y="387"/>
                    <a:pt x="224" y="386"/>
                    <a:pt x="225" y="386"/>
                  </a:cubicBezTo>
                  <a:cubicBezTo>
                    <a:pt x="227" y="386"/>
                    <a:pt x="229" y="386"/>
                    <a:pt x="232" y="385"/>
                  </a:cubicBezTo>
                  <a:cubicBezTo>
                    <a:pt x="236" y="385"/>
                    <a:pt x="239" y="384"/>
                    <a:pt x="243" y="384"/>
                  </a:cubicBezTo>
                  <a:cubicBezTo>
                    <a:pt x="245" y="384"/>
                    <a:pt x="248" y="385"/>
                    <a:pt x="249" y="385"/>
                  </a:cubicBezTo>
                  <a:cubicBezTo>
                    <a:pt x="251" y="386"/>
                    <a:pt x="252" y="387"/>
                    <a:pt x="254" y="387"/>
                  </a:cubicBezTo>
                  <a:cubicBezTo>
                    <a:pt x="255" y="388"/>
                    <a:pt x="255" y="388"/>
                    <a:pt x="256" y="388"/>
                  </a:cubicBezTo>
                  <a:cubicBezTo>
                    <a:pt x="257" y="388"/>
                    <a:pt x="259" y="388"/>
                    <a:pt x="260" y="388"/>
                  </a:cubicBezTo>
                  <a:cubicBezTo>
                    <a:pt x="262" y="388"/>
                    <a:pt x="264" y="388"/>
                    <a:pt x="266" y="389"/>
                  </a:cubicBezTo>
                  <a:cubicBezTo>
                    <a:pt x="267" y="389"/>
                    <a:pt x="269" y="389"/>
                    <a:pt x="270" y="389"/>
                  </a:cubicBezTo>
                  <a:cubicBezTo>
                    <a:pt x="271" y="389"/>
                    <a:pt x="272" y="389"/>
                    <a:pt x="273" y="389"/>
                  </a:cubicBezTo>
                  <a:cubicBezTo>
                    <a:pt x="274" y="389"/>
                    <a:pt x="278" y="389"/>
                    <a:pt x="279" y="389"/>
                  </a:cubicBezTo>
                  <a:cubicBezTo>
                    <a:pt x="280" y="389"/>
                    <a:pt x="282" y="389"/>
                    <a:pt x="283" y="389"/>
                  </a:cubicBezTo>
                  <a:cubicBezTo>
                    <a:pt x="284" y="390"/>
                    <a:pt x="285" y="392"/>
                    <a:pt x="286" y="393"/>
                  </a:cubicBezTo>
                  <a:cubicBezTo>
                    <a:pt x="288" y="395"/>
                    <a:pt x="288" y="396"/>
                    <a:pt x="290" y="396"/>
                  </a:cubicBezTo>
                  <a:cubicBezTo>
                    <a:pt x="291" y="396"/>
                    <a:pt x="291" y="397"/>
                    <a:pt x="292" y="396"/>
                  </a:cubicBezTo>
                  <a:cubicBezTo>
                    <a:pt x="293" y="395"/>
                    <a:pt x="293" y="395"/>
                    <a:pt x="294" y="395"/>
                  </a:cubicBezTo>
                  <a:cubicBezTo>
                    <a:pt x="294" y="395"/>
                    <a:pt x="296" y="395"/>
                    <a:pt x="296" y="395"/>
                  </a:cubicBezTo>
                  <a:cubicBezTo>
                    <a:pt x="296" y="394"/>
                    <a:pt x="296" y="394"/>
                    <a:pt x="296" y="394"/>
                  </a:cubicBezTo>
                  <a:cubicBezTo>
                    <a:pt x="297" y="393"/>
                    <a:pt x="297" y="393"/>
                    <a:pt x="297" y="393"/>
                  </a:cubicBezTo>
                  <a:cubicBezTo>
                    <a:pt x="297" y="392"/>
                    <a:pt x="297" y="392"/>
                    <a:pt x="297" y="391"/>
                  </a:cubicBezTo>
                  <a:cubicBezTo>
                    <a:pt x="297" y="390"/>
                    <a:pt x="299" y="391"/>
                    <a:pt x="299" y="391"/>
                  </a:cubicBezTo>
                  <a:cubicBezTo>
                    <a:pt x="300" y="390"/>
                    <a:pt x="299" y="388"/>
                    <a:pt x="300" y="388"/>
                  </a:cubicBezTo>
                  <a:cubicBezTo>
                    <a:pt x="300" y="388"/>
                    <a:pt x="300" y="387"/>
                    <a:pt x="301" y="387"/>
                  </a:cubicBezTo>
                  <a:cubicBezTo>
                    <a:pt x="301" y="387"/>
                    <a:pt x="302" y="387"/>
                    <a:pt x="302" y="386"/>
                  </a:cubicBezTo>
                  <a:cubicBezTo>
                    <a:pt x="302" y="386"/>
                    <a:pt x="303" y="385"/>
                    <a:pt x="303" y="384"/>
                  </a:cubicBezTo>
                  <a:cubicBezTo>
                    <a:pt x="303" y="384"/>
                    <a:pt x="304" y="383"/>
                    <a:pt x="304" y="383"/>
                  </a:cubicBezTo>
                  <a:cubicBezTo>
                    <a:pt x="305" y="381"/>
                    <a:pt x="305" y="380"/>
                    <a:pt x="306" y="379"/>
                  </a:cubicBezTo>
                  <a:cubicBezTo>
                    <a:pt x="306" y="378"/>
                    <a:pt x="307" y="376"/>
                    <a:pt x="308" y="376"/>
                  </a:cubicBezTo>
                  <a:cubicBezTo>
                    <a:pt x="309" y="376"/>
                    <a:pt x="309" y="376"/>
                    <a:pt x="310" y="376"/>
                  </a:cubicBezTo>
                  <a:cubicBezTo>
                    <a:pt x="311" y="375"/>
                    <a:pt x="311" y="374"/>
                    <a:pt x="312" y="374"/>
                  </a:cubicBezTo>
                  <a:cubicBezTo>
                    <a:pt x="313" y="373"/>
                    <a:pt x="312" y="372"/>
                    <a:pt x="312" y="371"/>
                  </a:cubicBezTo>
                  <a:cubicBezTo>
                    <a:pt x="313" y="370"/>
                    <a:pt x="314" y="370"/>
                    <a:pt x="314" y="369"/>
                  </a:cubicBezTo>
                  <a:cubicBezTo>
                    <a:pt x="315" y="369"/>
                    <a:pt x="317" y="366"/>
                    <a:pt x="318" y="365"/>
                  </a:cubicBezTo>
                  <a:cubicBezTo>
                    <a:pt x="319" y="364"/>
                    <a:pt x="320" y="365"/>
                    <a:pt x="321" y="364"/>
                  </a:cubicBezTo>
                  <a:cubicBezTo>
                    <a:pt x="322" y="363"/>
                    <a:pt x="323" y="365"/>
                    <a:pt x="323" y="364"/>
                  </a:cubicBezTo>
                  <a:cubicBezTo>
                    <a:pt x="324" y="363"/>
                    <a:pt x="324" y="363"/>
                    <a:pt x="324" y="362"/>
                  </a:cubicBezTo>
                  <a:cubicBezTo>
                    <a:pt x="325" y="362"/>
                    <a:pt x="327" y="362"/>
                    <a:pt x="327" y="362"/>
                  </a:cubicBezTo>
                  <a:cubicBezTo>
                    <a:pt x="329" y="360"/>
                    <a:pt x="330" y="359"/>
                    <a:pt x="332" y="359"/>
                  </a:cubicBezTo>
                  <a:cubicBezTo>
                    <a:pt x="333" y="359"/>
                    <a:pt x="333" y="358"/>
                    <a:pt x="334" y="358"/>
                  </a:cubicBezTo>
                  <a:cubicBezTo>
                    <a:pt x="335" y="358"/>
                    <a:pt x="335" y="357"/>
                    <a:pt x="336" y="357"/>
                  </a:cubicBezTo>
                  <a:cubicBezTo>
                    <a:pt x="336" y="357"/>
                    <a:pt x="337" y="355"/>
                    <a:pt x="338" y="355"/>
                  </a:cubicBezTo>
                  <a:cubicBezTo>
                    <a:pt x="338" y="355"/>
                    <a:pt x="340" y="355"/>
                    <a:pt x="341" y="354"/>
                  </a:cubicBezTo>
                  <a:cubicBezTo>
                    <a:pt x="342" y="354"/>
                    <a:pt x="342" y="355"/>
                    <a:pt x="343" y="355"/>
                  </a:cubicBezTo>
                  <a:cubicBezTo>
                    <a:pt x="344" y="354"/>
                    <a:pt x="345" y="355"/>
                    <a:pt x="346" y="354"/>
                  </a:cubicBezTo>
                  <a:cubicBezTo>
                    <a:pt x="348" y="354"/>
                    <a:pt x="351" y="354"/>
                    <a:pt x="353" y="355"/>
                  </a:cubicBezTo>
                  <a:cubicBezTo>
                    <a:pt x="355" y="355"/>
                    <a:pt x="356" y="355"/>
                    <a:pt x="358" y="355"/>
                  </a:cubicBezTo>
                  <a:cubicBezTo>
                    <a:pt x="362" y="354"/>
                    <a:pt x="366" y="354"/>
                    <a:pt x="370" y="353"/>
                  </a:cubicBezTo>
                  <a:cubicBezTo>
                    <a:pt x="372" y="353"/>
                    <a:pt x="374" y="352"/>
                    <a:pt x="376" y="352"/>
                  </a:cubicBezTo>
                  <a:cubicBezTo>
                    <a:pt x="377" y="352"/>
                    <a:pt x="378" y="352"/>
                    <a:pt x="379" y="352"/>
                  </a:cubicBezTo>
                  <a:cubicBezTo>
                    <a:pt x="380" y="351"/>
                    <a:pt x="381" y="351"/>
                    <a:pt x="382" y="351"/>
                  </a:cubicBezTo>
                  <a:cubicBezTo>
                    <a:pt x="384" y="351"/>
                    <a:pt x="385" y="350"/>
                    <a:pt x="387" y="350"/>
                  </a:cubicBezTo>
                  <a:cubicBezTo>
                    <a:pt x="388" y="349"/>
                    <a:pt x="389" y="349"/>
                    <a:pt x="390" y="349"/>
                  </a:cubicBezTo>
                  <a:cubicBezTo>
                    <a:pt x="391" y="348"/>
                    <a:pt x="393" y="348"/>
                    <a:pt x="394" y="348"/>
                  </a:cubicBezTo>
                  <a:cubicBezTo>
                    <a:pt x="396" y="348"/>
                    <a:pt x="398" y="347"/>
                    <a:pt x="400" y="346"/>
                  </a:cubicBezTo>
                  <a:cubicBezTo>
                    <a:pt x="400" y="346"/>
                    <a:pt x="401" y="346"/>
                    <a:pt x="402" y="346"/>
                  </a:cubicBezTo>
                  <a:cubicBezTo>
                    <a:pt x="403" y="346"/>
                    <a:pt x="404" y="345"/>
                    <a:pt x="404" y="346"/>
                  </a:cubicBezTo>
                  <a:cubicBezTo>
                    <a:pt x="405" y="346"/>
                    <a:pt x="405" y="346"/>
                    <a:pt x="405" y="347"/>
                  </a:cubicBezTo>
                  <a:cubicBezTo>
                    <a:pt x="405" y="346"/>
                    <a:pt x="406" y="346"/>
                    <a:pt x="406" y="346"/>
                  </a:cubicBezTo>
                  <a:cubicBezTo>
                    <a:pt x="407" y="345"/>
                    <a:pt x="408" y="343"/>
                    <a:pt x="410" y="342"/>
                  </a:cubicBezTo>
                  <a:cubicBezTo>
                    <a:pt x="411" y="342"/>
                    <a:pt x="412" y="342"/>
                    <a:pt x="413" y="342"/>
                  </a:cubicBezTo>
                  <a:cubicBezTo>
                    <a:pt x="414" y="342"/>
                    <a:pt x="415" y="341"/>
                    <a:pt x="417" y="341"/>
                  </a:cubicBezTo>
                  <a:cubicBezTo>
                    <a:pt x="421" y="341"/>
                    <a:pt x="420" y="340"/>
                    <a:pt x="420" y="340"/>
                  </a:cubicBezTo>
                  <a:cubicBezTo>
                    <a:pt x="421" y="339"/>
                    <a:pt x="421" y="339"/>
                    <a:pt x="422" y="339"/>
                  </a:cubicBezTo>
                  <a:cubicBezTo>
                    <a:pt x="424" y="339"/>
                    <a:pt x="425" y="339"/>
                    <a:pt x="426" y="338"/>
                  </a:cubicBezTo>
                  <a:cubicBezTo>
                    <a:pt x="426" y="336"/>
                    <a:pt x="428" y="336"/>
                    <a:pt x="429" y="336"/>
                  </a:cubicBezTo>
                  <a:cubicBezTo>
                    <a:pt x="430" y="336"/>
                    <a:pt x="431" y="336"/>
                    <a:pt x="431" y="336"/>
                  </a:cubicBezTo>
                  <a:cubicBezTo>
                    <a:pt x="432" y="336"/>
                    <a:pt x="431" y="336"/>
                    <a:pt x="432" y="335"/>
                  </a:cubicBezTo>
                  <a:cubicBezTo>
                    <a:pt x="432" y="334"/>
                    <a:pt x="432" y="335"/>
                    <a:pt x="433" y="335"/>
                  </a:cubicBezTo>
                  <a:cubicBezTo>
                    <a:pt x="435" y="334"/>
                    <a:pt x="433" y="335"/>
                    <a:pt x="436" y="335"/>
                  </a:cubicBezTo>
                  <a:cubicBezTo>
                    <a:pt x="437" y="335"/>
                    <a:pt x="438" y="334"/>
                    <a:pt x="438" y="333"/>
                  </a:cubicBezTo>
                  <a:cubicBezTo>
                    <a:pt x="439" y="332"/>
                    <a:pt x="442" y="332"/>
                    <a:pt x="443" y="331"/>
                  </a:cubicBezTo>
                  <a:cubicBezTo>
                    <a:pt x="443" y="330"/>
                    <a:pt x="443" y="330"/>
                    <a:pt x="444" y="330"/>
                  </a:cubicBezTo>
                  <a:cubicBezTo>
                    <a:pt x="444" y="330"/>
                    <a:pt x="445" y="330"/>
                    <a:pt x="445" y="330"/>
                  </a:cubicBezTo>
                  <a:cubicBezTo>
                    <a:pt x="447" y="330"/>
                    <a:pt x="448" y="330"/>
                    <a:pt x="449" y="330"/>
                  </a:cubicBezTo>
                  <a:cubicBezTo>
                    <a:pt x="450" y="330"/>
                    <a:pt x="451" y="329"/>
                    <a:pt x="451" y="329"/>
                  </a:cubicBezTo>
                  <a:cubicBezTo>
                    <a:pt x="452" y="329"/>
                    <a:pt x="452" y="329"/>
                    <a:pt x="452" y="328"/>
                  </a:cubicBezTo>
                  <a:cubicBezTo>
                    <a:pt x="452" y="328"/>
                    <a:pt x="452" y="328"/>
                    <a:pt x="453" y="327"/>
                  </a:cubicBezTo>
                  <a:cubicBezTo>
                    <a:pt x="453" y="327"/>
                    <a:pt x="454" y="327"/>
                    <a:pt x="455" y="327"/>
                  </a:cubicBezTo>
                  <a:cubicBezTo>
                    <a:pt x="455" y="328"/>
                    <a:pt x="457" y="328"/>
                    <a:pt x="457" y="327"/>
                  </a:cubicBezTo>
                  <a:cubicBezTo>
                    <a:pt x="458" y="327"/>
                    <a:pt x="458" y="327"/>
                    <a:pt x="458" y="327"/>
                  </a:cubicBezTo>
                  <a:cubicBezTo>
                    <a:pt x="458" y="327"/>
                    <a:pt x="458" y="326"/>
                    <a:pt x="458" y="325"/>
                  </a:cubicBezTo>
                  <a:cubicBezTo>
                    <a:pt x="459" y="325"/>
                    <a:pt x="460" y="325"/>
                    <a:pt x="460" y="325"/>
                  </a:cubicBezTo>
                  <a:cubicBezTo>
                    <a:pt x="461" y="325"/>
                    <a:pt x="461" y="324"/>
                    <a:pt x="461" y="324"/>
                  </a:cubicBezTo>
                  <a:cubicBezTo>
                    <a:pt x="462" y="324"/>
                    <a:pt x="462" y="324"/>
                    <a:pt x="462" y="324"/>
                  </a:cubicBezTo>
                  <a:cubicBezTo>
                    <a:pt x="463" y="324"/>
                    <a:pt x="464" y="324"/>
                    <a:pt x="465" y="324"/>
                  </a:cubicBezTo>
                  <a:cubicBezTo>
                    <a:pt x="466" y="324"/>
                    <a:pt x="466" y="322"/>
                    <a:pt x="467" y="322"/>
                  </a:cubicBezTo>
                  <a:cubicBezTo>
                    <a:pt x="467" y="322"/>
                    <a:pt x="468" y="322"/>
                    <a:pt x="468" y="322"/>
                  </a:cubicBezTo>
                  <a:cubicBezTo>
                    <a:pt x="469" y="322"/>
                    <a:pt x="469" y="322"/>
                    <a:pt x="470" y="322"/>
                  </a:cubicBezTo>
                  <a:cubicBezTo>
                    <a:pt x="471" y="322"/>
                    <a:pt x="471" y="321"/>
                    <a:pt x="472" y="320"/>
                  </a:cubicBezTo>
                  <a:cubicBezTo>
                    <a:pt x="473" y="320"/>
                    <a:pt x="475" y="320"/>
                    <a:pt x="475" y="320"/>
                  </a:cubicBezTo>
                  <a:cubicBezTo>
                    <a:pt x="475" y="319"/>
                    <a:pt x="475" y="318"/>
                    <a:pt x="475" y="317"/>
                  </a:cubicBezTo>
                  <a:cubicBezTo>
                    <a:pt x="475" y="316"/>
                    <a:pt x="476" y="315"/>
                    <a:pt x="476" y="314"/>
                  </a:cubicBezTo>
                  <a:cubicBezTo>
                    <a:pt x="476" y="313"/>
                    <a:pt x="475" y="312"/>
                    <a:pt x="476" y="311"/>
                  </a:cubicBezTo>
                  <a:cubicBezTo>
                    <a:pt x="476" y="311"/>
                    <a:pt x="477" y="311"/>
                    <a:pt x="478" y="311"/>
                  </a:cubicBezTo>
                  <a:cubicBezTo>
                    <a:pt x="478" y="309"/>
                    <a:pt x="477" y="307"/>
                    <a:pt x="478" y="306"/>
                  </a:cubicBezTo>
                  <a:cubicBezTo>
                    <a:pt x="479" y="306"/>
                    <a:pt x="480" y="306"/>
                    <a:pt x="480" y="305"/>
                  </a:cubicBezTo>
                  <a:cubicBezTo>
                    <a:pt x="480" y="304"/>
                    <a:pt x="480" y="303"/>
                    <a:pt x="480" y="302"/>
                  </a:cubicBezTo>
                  <a:cubicBezTo>
                    <a:pt x="480" y="301"/>
                    <a:pt x="480" y="300"/>
                    <a:pt x="481" y="299"/>
                  </a:cubicBezTo>
                  <a:cubicBezTo>
                    <a:pt x="482" y="299"/>
                    <a:pt x="482" y="299"/>
                    <a:pt x="483" y="297"/>
                  </a:cubicBezTo>
                  <a:cubicBezTo>
                    <a:pt x="483" y="296"/>
                    <a:pt x="483" y="294"/>
                    <a:pt x="483" y="293"/>
                  </a:cubicBezTo>
                  <a:cubicBezTo>
                    <a:pt x="483" y="291"/>
                    <a:pt x="483" y="290"/>
                    <a:pt x="484" y="288"/>
                  </a:cubicBezTo>
                  <a:cubicBezTo>
                    <a:pt x="484" y="287"/>
                    <a:pt x="485" y="287"/>
                    <a:pt x="485" y="286"/>
                  </a:cubicBezTo>
                  <a:cubicBezTo>
                    <a:pt x="485" y="285"/>
                    <a:pt x="485" y="285"/>
                    <a:pt x="485" y="285"/>
                  </a:cubicBezTo>
                  <a:cubicBezTo>
                    <a:pt x="485" y="284"/>
                    <a:pt x="486" y="284"/>
                    <a:pt x="486" y="283"/>
                  </a:cubicBezTo>
                  <a:cubicBezTo>
                    <a:pt x="486" y="282"/>
                    <a:pt x="486" y="282"/>
                    <a:pt x="487" y="281"/>
                  </a:cubicBezTo>
                  <a:cubicBezTo>
                    <a:pt x="487" y="280"/>
                    <a:pt x="487" y="279"/>
                    <a:pt x="487" y="279"/>
                  </a:cubicBezTo>
                  <a:cubicBezTo>
                    <a:pt x="487" y="276"/>
                    <a:pt x="489" y="274"/>
                    <a:pt x="490" y="272"/>
                  </a:cubicBezTo>
                  <a:cubicBezTo>
                    <a:pt x="490" y="271"/>
                    <a:pt x="491" y="270"/>
                    <a:pt x="491" y="26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3" name="Freeform 111">
              <a:extLst>
                <a:ext uri="{FF2B5EF4-FFF2-40B4-BE49-F238E27FC236}">
                  <a16:creationId xmlns:a16="http://schemas.microsoft.com/office/drawing/2014/main" id="{AE8E598A-0BFC-A6C9-F5F3-5D0D67DE6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8176" y="4160838"/>
              <a:ext cx="44450" cy="44450"/>
            </a:xfrm>
            <a:custGeom>
              <a:avLst/>
              <a:gdLst>
                <a:gd name="T0" fmla="*/ 42 w 43"/>
                <a:gd name="T1" fmla="*/ 11 h 42"/>
                <a:gd name="T2" fmla="*/ 41 w 43"/>
                <a:gd name="T3" fmla="*/ 8 h 42"/>
                <a:gd name="T4" fmla="*/ 40 w 43"/>
                <a:gd name="T5" fmla="*/ 6 h 42"/>
                <a:gd name="T6" fmla="*/ 39 w 43"/>
                <a:gd name="T7" fmla="*/ 5 h 42"/>
                <a:gd name="T8" fmla="*/ 37 w 43"/>
                <a:gd name="T9" fmla="*/ 3 h 42"/>
                <a:gd name="T10" fmla="*/ 35 w 43"/>
                <a:gd name="T11" fmla="*/ 2 h 42"/>
                <a:gd name="T12" fmla="*/ 32 w 43"/>
                <a:gd name="T13" fmla="*/ 3 h 42"/>
                <a:gd name="T14" fmla="*/ 30 w 43"/>
                <a:gd name="T15" fmla="*/ 3 h 42"/>
                <a:gd name="T16" fmla="*/ 29 w 43"/>
                <a:gd name="T17" fmla="*/ 2 h 42"/>
                <a:gd name="T18" fmla="*/ 28 w 43"/>
                <a:gd name="T19" fmla="*/ 1 h 42"/>
                <a:gd name="T20" fmla="*/ 27 w 43"/>
                <a:gd name="T21" fmla="*/ 0 h 42"/>
                <a:gd name="T22" fmla="*/ 26 w 43"/>
                <a:gd name="T23" fmla="*/ 1 h 42"/>
                <a:gd name="T24" fmla="*/ 23 w 43"/>
                <a:gd name="T25" fmla="*/ 1 h 42"/>
                <a:gd name="T26" fmla="*/ 21 w 43"/>
                <a:gd name="T27" fmla="*/ 1 h 42"/>
                <a:gd name="T28" fmla="*/ 19 w 43"/>
                <a:gd name="T29" fmla="*/ 1 h 42"/>
                <a:gd name="T30" fmla="*/ 17 w 43"/>
                <a:gd name="T31" fmla="*/ 1 h 42"/>
                <a:gd name="T32" fmla="*/ 17 w 43"/>
                <a:gd name="T33" fmla="*/ 3 h 42"/>
                <a:gd name="T34" fmla="*/ 15 w 43"/>
                <a:gd name="T35" fmla="*/ 3 h 42"/>
                <a:gd name="T36" fmla="*/ 13 w 43"/>
                <a:gd name="T37" fmla="*/ 4 h 42"/>
                <a:gd name="T38" fmla="*/ 12 w 43"/>
                <a:gd name="T39" fmla="*/ 4 h 42"/>
                <a:gd name="T40" fmla="*/ 12 w 43"/>
                <a:gd name="T41" fmla="*/ 8 h 42"/>
                <a:gd name="T42" fmla="*/ 11 w 43"/>
                <a:gd name="T43" fmla="*/ 8 h 42"/>
                <a:gd name="T44" fmla="*/ 11 w 43"/>
                <a:gd name="T45" fmla="*/ 10 h 42"/>
                <a:gd name="T46" fmla="*/ 10 w 43"/>
                <a:gd name="T47" fmla="*/ 12 h 42"/>
                <a:gd name="T48" fmla="*/ 9 w 43"/>
                <a:gd name="T49" fmla="*/ 12 h 42"/>
                <a:gd name="T50" fmla="*/ 9 w 43"/>
                <a:gd name="T51" fmla="*/ 13 h 42"/>
                <a:gd name="T52" fmla="*/ 8 w 43"/>
                <a:gd name="T53" fmla="*/ 15 h 42"/>
                <a:gd name="T54" fmla="*/ 7 w 43"/>
                <a:gd name="T55" fmla="*/ 15 h 42"/>
                <a:gd name="T56" fmla="*/ 6 w 43"/>
                <a:gd name="T57" fmla="*/ 17 h 42"/>
                <a:gd name="T58" fmla="*/ 5 w 43"/>
                <a:gd name="T59" fmla="*/ 18 h 42"/>
                <a:gd name="T60" fmla="*/ 4 w 43"/>
                <a:gd name="T61" fmla="*/ 20 h 42"/>
                <a:gd name="T62" fmla="*/ 3 w 43"/>
                <a:gd name="T63" fmla="*/ 21 h 42"/>
                <a:gd name="T64" fmla="*/ 2 w 43"/>
                <a:gd name="T65" fmla="*/ 23 h 42"/>
                <a:gd name="T66" fmla="*/ 1 w 43"/>
                <a:gd name="T67" fmla="*/ 25 h 42"/>
                <a:gd name="T68" fmla="*/ 0 w 43"/>
                <a:gd name="T69" fmla="*/ 27 h 42"/>
                <a:gd name="T70" fmla="*/ 1 w 43"/>
                <a:gd name="T71" fmla="*/ 27 h 42"/>
                <a:gd name="T72" fmla="*/ 10 w 43"/>
                <a:gd name="T73" fmla="*/ 27 h 42"/>
                <a:gd name="T74" fmla="*/ 22 w 43"/>
                <a:gd name="T75" fmla="*/ 30 h 42"/>
                <a:gd name="T76" fmla="*/ 25 w 43"/>
                <a:gd name="T77" fmla="*/ 37 h 42"/>
                <a:gd name="T78" fmla="*/ 25 w 43"/>
                <a:gd name="T79" fmla="*/ 40 h 42"/>
                <a:gd name="T80" fmla="*/ 25 w 43"/>
                <a:gd name="T81" fmla="*/ 42 h 42"/>
                <a:gd name="T82" fmla="*/ 37 w 43"/>
                <a:gd name="T83" fmla="*/ 42 h 42"/>
                <a:gd name="T84" fmla="*/ 42 w 43"/>
                <a:gd name="T85" fmla="*/ 42 h 42"/>
                <a:gd name="T86" fmla="*/ 42 w 43"/>
                <a:gd name="T87" fmla="*/ 40 h 42"/>
                <a:gd name="T88" fmla="*/ 42 w 43"/>
                <a:gd name="T89" fmla="*/ 39 h 42"/>
                <a:gd name="T90" fmla="*/ 41 w 43"/>
                <a:gd name="T91" fmla="*/ 37 h 42"/>
                <a:gd name="T92" fmla="*/ 39 w 43"/>
                <a:gd name="T93" fmla="*/ 35 h 42"/>
                <a:gd name="T94" fmla="*/ 39 w 43"/>
                <a:gd name="T95" fmla="*/ 33 h 42"/>
                <a:gd name="T96" fmla="*/ 40 w 43"/>
                <a:gd name="T97" fmla="*/ 32 h 42"/>
                <a:gd name="T98" fmla="*/ 38 w 43"/>
                <a:gd name="T99" fmla="*/ 30 h 42"/>
                <a:gd name="T100" fmla="*/ 37 w 43"/>
                <a:gd name="T101" fmla="*/ 28 h 42"/>
                <a:gd name="T102" fmla="*/ 37 w 43"/>
                <a:gd name="T103" fmla="*/ 26 h 42"/>
                <a:gd name="T104" fmla="*/ 37 w 43"/>
                <a:gd name="T105" fmla="*/ 23 h 42"/>
                <a:gd name="T106" fmla="*/ 36 w 43"/>
                <a:gd name="T107" fmla="*/ 19 h 42"/>
                <a:gd name="T108" fmla="*/ 31 w 43"/>
                <a:gd name="T109" fmla="*/ 18 h 42"/>
                <a:gd name="T110" fmla="*/ 35 w 43"/>
                <a:gd name="T111" fmla="*/ 15 h 42"/>
                <a:gd name="T112" fmla="*/ 39 w 43"/>
                <a:gd name="T113" fmla="*/ 13 h 42"/>
                <a:gd name="T114" fmla="*/ 40 w 43"/>
                <a:gd name="T115" fmla="*/ 13 h 42"/>
                <a:gd name="T116" fmla="*/ 40 w 43"/>
                <a:gd name="T117" fmla="*/ 13 h 42"/>
                <a:gd name="T118" fmla="*/ 41 w 43"/>
                <a:gd name="T119" fmla="*/ 12 h 42"/>
                <a:gd name="T120" fmla="*/ 42 w 43"/>
                <a:gd name="T121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3" h="42">
                  <a:moveTo>
                    <a:pt x="42" y="11"/>
                  </a:moveTo>
                  <a:cubicBezTo>
                    <a:pt x="43" y="10"/>
                    <a:pt x="41" y="9"/>
                    <a:pt x="41" y="8"/>
                  </a:cubicBezTo>
                  <a:cubicBezTo>
                    <a:pt x="41" y="8"/>
                    <a:pt x="41" y="7"/>
                    <a:pt x="40" y="6"/>
                  </a:cubicBezTo>
                  <a:cubicBezTo>
                    <a:pt x="40" y="6"/>
                    <a:pt x="40" y="5"/>
                    <a:pt x="39" y="5"/>
                  </a:cubicBezTo>
                  <a:cubicBezTo>
                    <a:pt x="39" y="3"/>
                    <a:pt x="38" y="3"/>
                    <a:pt x="37" y="3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34" y="2"/>
                    <a:pt x="33" y="3"/>
                    <a:pt x="32" y="3"/>
                  </a:cubicBezTo>
                  <a:cubicBezTo>
                    <a:pt x="32" y="3"/>
                    <a:pt x="31" y="3"/>
                    <a:pt x="30" y="3"/>
                  </a:cubicBezTo>
                  <a:cubicBezTo>
                    <a:pt x="30" y="3"/>
                    <a:pt x="29" y="3"/>
                    <a:pt x="29" y="2"/>
                  </a:cubicBezTo>
                  <a:cubicBezTo>
                    <a:pt x="28" y="2"/>
                    <a:pt x="29" y="2"/>
                    <a:pt x="28" y="1"/>
                  </a:cubicBezTo>
                  <a:cubicBezTo>
                    <a:pt x="28" y="1"/>
                    <a:pt x="27" y="0"/>
                    <a:pt x="27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2" y="1"/>
                    <a:pt x="21" y="1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7" y="2"/>
                    <a:pt x="17" y="3"/>
                    <a:pt x="17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4" y="3"/>
                    <a:pt x="13" y="3"/>
                    <a:pt x="13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2" y="5"/>
                    <a:pt x="12" y="7"/>
                    <a:pt x="12" y="8"/>
                  </a:cubicBezTo>
                  <a:cubicBezTo>
                    <a:pt x="12" y="8"/>
                    <a:pt x="11" y="8"/>
                    <a:pt x="11" y="8"/>
                  </a:cubicBezTo>
                  <a:cubicBezTo>
                    <a:pt x="10" y="9"/>
                    <a:pt x="11" y="10"/>
                    <a:pt x="11" y="10"/>
                  </a:cubicBezTo>
                  <a:cubicBezTo>
                    <a:pt x="10" y="11"/>
                    <a:pt x="11" y="11"/>
                    <a:pt x="10" y="12"/>
                  </a:cubicBezTo>
                  <a:cubicBezTo>
                    <a:pt x="10" y="12"/>
                    <a:pt x="9" y="11"/>
                    <a:pt x="9" y="12"/>
                  </a:cubicBezTo>
                  <a:cubicBezTo>
                    <a:pt x="8" y="12"/>
                    <a:pt x="9" y="13"/>
                    <a:pt x="9" y="13"/>
                  </a:cubicBezTo>
                  <a:cubicBezTo>
                    <a:pt x="8" y="14"/>
                    <a:pt x="9" y="14"/>
                    <a:pt x="8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7" y="16"/>
                    <a:pt x="6" y="16"/>
                    <a:pt x="6" y="17"/>
                  </a:cubicBezTo>
                  <a:cubicBezTo>
                    <a:pt x="6" y="18"/>
                    <a:pt x="5" y="18"/>
                    <a:pt x="5" y="18"/>
                  </a:cubicBezTo>
                  <a:cubicBezTo>
                    <a:pt x="5" y="19"/>
                    <a:pt x="4" y="20"/>
                    <a:pt x="4" y="20"/>
                  </a:cubicBezTo>
                  <a:cubicBezTo>
                    <a:pt x="3" y="21"/>
                    <a:pt x="3" y="20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1" y="23"/>
                    <a:pt x="1" y="24"/>
                    <a:pt x="1" y="25"/>
                  </a:cubicBezTo>
                  <a:cubicBezTo>
                    <a:pt x="1" y="25"/>
                    <a:pt x="1" y="26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4" y="27"/>
                    <a:pt x="7" y="27"/>
                    <a:pt x="10" y="27"/>
                  </a:cubicBezTo>
                  <a:cubicBezTo>
                    <a:pt x="14" y="27"/>
                    <a:pt x="19" y="28"/>
                    <a:pt x="22" y="30"/>
                  </a:cubicBezTo>
                  <a:cubicBezTo>
                    <a:pt x="24" y="32"/>
                    <a:pt x="23" y="35"/>
                    <a:pt x="25" y="37"/>
                  </a:cubicBezTo>
                  <a:cubicBezTo>
                    <a:pt x="25" y="38"/>
                    <a:pt x="25" y="39"/>
                    <a:pt x="25" y="40"/>
                  </a:cubicBezTo>
                  <a:cubicBezTo>
                    <a:pt x="26" y="41"/>
                    <a:pt x="25" y="41"/>
                    <a:pt x="25" y="42"/>
                  </a:cubicBezTo>
                  <a:cubicBezTo>
                    <a:pt x="26" y="42"/>
                    <a:pt x="36" y="42"/>
                    <a:pt x="37" y="42"/>
                  </a:cubicBezTo>
                  <a:cubicBezTo>
                    <a:pt x="38" y="42"/>
                    <a:pt x="41" y="42"/>
                    <a:pt x="42" y="42"/>
                  </a:cubicBezTo>
                  <a:cubicBezTo>
                    <a:pt x="43" y="42"/>
                    <a:pt x="42" y="41"/>
                    <a:pt x="42" y="40"/>
                  </a:cubicBezTo>
                  <a:cubicBezTo>
                    <a:pt x="42" y="40"/>
                    <a:pt x="42" y="39"/>
                    <a:pt x="42" y="39"/>
                  </a:cubicBezTo>
                  <a:cubicBezTo>
                    <a:pt x="41" y="38"/>
                    <a:pt x="42" y="37"/>
                    <a:pt x="41" y="37"/>
                  </a:cubicBezTo>
                  <a:cubicBezTo>
                    <a:pt x="41" y="37"/>
                    <a:pt x="39" y="36"/>
                    <a:pt x="39" y="35"/>
                  </a:cubicBezTo>
                  <a:cubicBezTo>
                    <a:pt x="39" y="34"/>
                    <a:pt x="39" y="34"/>
                    <a:pt x="39" y="33"/>
                  </a:cubicBezTo>
                  <a:cubicBezTo>
                    <a:pt x="39" y="33"/>
                    <a:pt x="40" y="32"/>
                    <a:pt x="40" y="32"/>
                  </a:cubicBezTo>
                  <a:cubicBezTo>
                    <a:pt x="39" y="31"/>
                    <a:pt x="39" y="31"/>
                    <a:pt x="38" y="30"/>
                  </a:cubicBezTo>
                  <a:cubicBezTo>
                    <a:pt x="37" y="30"/>
                    <a:pt x="36" y="30"/>
                    <a:pt x="37" y="28"/>
                  </a:cubicBezTo>
                  <a:cubicBezTo>
                    <a:pt x="37" y="27"/>
                    <a:pt x="37" y="27"/>
                    <a:pt x="37" y="26"/>
                  </a:cubicBezTo>
                  <a:cubicBezTo>
                    <a:pt x="37" y="25"/>
                    <a:pt x="37" y="24"/>
                    <a:pt x="37" y="23"/>
                  </a:cubicBezTo>
                  <a:cubicBezTo>
                    <a:pt x="37" y="22"/>
                    <a:pt x="37" y="20"/>
                    <a:pt x="36" y="19"/>
                  </a:cubicBezTo>
                  <a:cubicBezTo>
                    <a:pt x="35" y="18"/>
                    <a:pt x="33" y="18"/>
                    <a:pt x="31" y="18"/>
                  </a:cubicBezTo>
                  <a:cubicBezTo>
                    <a:pt x="31" y="17"/>
                    <a:pt x="32" y="15"/>
                    <a:pt x="35" y="15"/>
                  </a:cubicBezTo>
                  <a:cubicBezTo>
                    <a:pt x="36" y="14"/>
                    <a:pt x="38" y="14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2"/>
                    <a:pt x="42" y="11"/>
                    <a:pt x="42" y="1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4" name="Freeform 112">
              <a:extLst>
                <a:ext uri="{FF2B5EF4-FFF2-40B4-BE49-F238E27FC236}">
                  <a16:creationId xmlns:a16="http://schemas.microsoft.com/office/drawing/2014/main" id="{073645D4-53C6-B70C-6F1C-9E758663C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263" y="3951288"/>
              <a:ext cx="233363" cy="238125"/>
            </a:xfrm>
            <a:custGeom>
              <a:avLst/>
              <a:gdLst>
                <a:gd name="T0" fmla="*/ 216 w 225"/>
                <a:gd name="T1" fmla="*/ 194 h 231"/>
                <a:gd name="T2" fmla="*/ 216 w 225"/>
                <a:gd name="T3" fmla="*/ 182 h 231"/>
                <a:gd name="T4" fmla="*/ 208 w 225"/>
                <a:gd name="T5" fmla="*/ 178 h 231"/>
                <a:gd name="T6" fmla="*/ 211 w 225"/>
                <a:gd name="T7" fmla="*/ 158 h 231"/>
                <a:gd name="T8" fmla="*/ 201 w 225"/>
                <a:gd name="T9" fmla="*/ 140 h 231"/>
                <a:gd name="T10" fmla="*/ 184 w 225"/>
                <a:gd name="T11" fmla="*/ 132 h 231"/>
                <a:gd name="T12" fmla="*/ 173 w 225"/>
                <a:gd name="T13" fmla="*/ 126 h 231"/>
                <a:gd name="T14" fmla="*/ 171 w 225"/>
                <a:gd name="T15" fmla="*/ 114 h 231"/>
                <a:gd name="T16" fmla="*/ 156 w 225"/>
                <a:gd name="T17" fmla="*/ 94 h 231"/>
                <a:gd name="T18" fmla="*/ 159 w 225"/>
                <a:gd name="T19" fmla="*/ 82 h 231"/>
                <a:gd name="T20" fmla="*/ 162 w 225"/>
                <a:gd name="T21" fmla="*/ 75 h 231"/>
                <a:gd name="T22" fmla="*/ 171 w 225"/>
                <a:gd name="T23" fmla="*/ 71 h 231"/>
                <a:gd name="T24" fmla="*/ 175 w 225"/>
                <a:gd name="T25" fmla="*/ 53 h 231"/>
                <a:gd name="T26" fmla="*/ 158 w 225"/>
                <a:gd name="T27" fmla="*/ 42 h 231"/>
                <a:gd name="T28" fmla="*/ 152 w 225"/>
                <a:gd name="T29" fmla="*/ 28 h 231"/>
                <a:gd name="T30" fmla="*/ 144 w 225"/>
                <a:gd name="T31" fmla="*/ 18 h 231"/>
                <a:gd name="T32" fmla="*/ 143 w 225"/>
                <a:gd name="T33" fmla="*/ 12 h 231"/>
                <a:gd name="T34" fmla="*/ 130 w 225"/>
                <a:gd name="T35" fmla="*/ 12 h 231"/>
                <a:gd name="T36" fmla="*/ 126 w 225"/>
                <a:gd name="T37" fmla="*/ 3 h 231"/>
                <a:gd name="T38" fmla="*/ 100 w 225"/>
                <a:gd name="T39" fmla="*/ 1 h 231"/>
                <a:gd name="T40" fmla="*/ 87 w 225"/>
                <a:gd name="T41" fmla="*/ 6 h 231"/>
                <a:gd name="T42" fmla="*/ 70 w 225"/>
                <a:gd name="T43" fmla="*/ 24 h 231"/>
                <a:gd name="T44" fmla="*/ 61 w 225"/>
                <a:gd name="T45" fmla="*/ 26 h 231"/>
                <a:gd name="T46" fmla="*/ 61 w 225"/>
                <a:gd name="T47" fmla="*/ 58 h 231"/>
                <a:gd name="T48" fmla="*/ 58 w 225"/>
                <a:gd name="T49" fmla="*/ 75 h 231"/>
                <a:gd name="T50" fmla="*/ 52 w 225"/>
                <a:gd name="T51" fmla="*/ 86 h 231"/>
                <a:gd name="T52" fmla="*/ 22 w 225"/>
                <a:gd name="T53" fmla="*/ 103 h 231"/>
                <a:gd name="T54" fmla="*/ 2 w 225"/>
                <a:gd name="T55" fmla="*/ 115 h 231"/>
                <a:gd name="T56" fmla="*/ 7 w 225"/>
                <a:gd name="T57" fmla="*/ 135 h 231"/>
                <a:gd name="T58" fmla="*/ 12 w 225"/>
                <a:gd name="T59" fmla="*/ 145 h 231"/>
                <a:gd name="T60" fmla="*/ 22 w 225"/>
                <a:gd name="T61" fmla="*/ 150 h 231"/>
                <a:gd name="T62" fmla="*/ 42 w 225"/>
                <a:gd name="T63" fmla="*/ 156 h 231"/>
                <a:gd name="T64" fmla="*/ 61 w 225"/>
                <a:gd name="T65" fmla="*/ 167 h 231"/>
                <a:gd name="T66" fmla="*/ 84 w 225"/>
                <a:gd name="T67" fmla="*/ 182 h 231"/>
                <a:gd name="T68" fmla="*/ 95 w 225"/>
                <a:gd name="T69" fmla="*/ 192 h 231"/>
                <a:gd name="T70" fmla="*/ 118 w 225"/>
                <a:gd name="T71" fmla="*/ 210 h 231"/>
                <a:gd name="T72" fmla="*/ 138 w 225"/>
                <a:gd name="T73" fmla="*/ 226 h 231"/>
                <a:gd name="T74" fmla="*/ 152 w 225"/>
                <a:gd name="T75" fmla="*/ 230 h 231"/>
                <a:gd name="T76" fmla="*/ 183 w 225"/>
                <a:gd name="T77" fmla="*/ 231 h 231"/>
                <a:gd name="T78" fmla="*/ 185 w 225"/>
                <a:gd name="T79" fmla="*/ 225 h 231"/>
                <a:gd name="T80" fmla="*/ 188 w 225"/>
                <a:gd name="T81" fmla="*/ 221 h 231"/>
                <a:gd name="T82" fmla="*/ 191 w 225"/>
                <a:gd name="T83" fmla="*/ 217 h 231"/>
                <a:gd name="T84" fmla="*/ 193 w 225"/>
                <a:gd name="T85" fmla="*/ 214 h 231"/>
                <a:gd name="T86" fmla="*/ 194 w 225"/>
                <a:gd name="T87" fmla="*/ 208 h 231"/>
                <a:gd name="T88" fmla="*/ 199 w 225"/>
                <a:gd name="T89" fmla="*/ 207 h 231"/>
                <a:gd name="T90" fmla="*/ 203 w 225"/>
                <a:gd name="T91" fmla="*/ 205 h 231"/>
                <a:gd name="T92" fmla="*/ 209 w 225"/>
                <a:gd name="T93" fmla="*/ 204 h 231"/>
                <a:gd name="T94" fmla="*/ 213 w 225"/>
                <a:gd name="T95" fmla="*/ 207 h 231"/>
                <a:gd name="T96" fmla="*/ 219 w 225"/>
                <a:gd name="T97" fmla="*/ 207 h 231"/>
                <a:gd name="T98" fmla="*/ 222 w 225"/>
                <a:gd name="T99" fmla="*/ 20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25" h="231">
                  <a:moveTo>
                    <a:pt x="221" y="199"/>
                  </a:moveTo>
                  <a:cubicBezTo>
                    <a:pt x="220" y="198"/>
                    <a:pt x="218" y="199"/>
                    <a:pt x="217" y="198"/>
                  </a:cubicBezTo>
                  <a:cubicBezTo>
                    <a:pt x="217" y="197"/>
                    <a:pt x="217" y="195"/>
                    <a:pt x="216" y="194"/>
                  </a:cubicBezTo>
                  <a:cubicBezTo>
                    <a:pt x="216" y="193"/>
                    <a:pt x="215" y="192"/>
                    <a:pt x="215" y="190"/>
                  </a:cubicBezTo>
                  <a:cubicBezTo>
                    <a:pt x="215" y="188"/>
                    <a:pt x="216" y="187"/>
                    <a:pt x="216" y="186"/>
                  </a:cubicBezTo>
                  <a:cubicBezTo>
                    <a:pt x="216" y="185"/>
                    <a:pt x="217" y="183"/>
                    <a:pt x="216" y="182"/>
                  </a:cubicBezTo>
                  <a:cubicBezTo>
                    <a:pt x="216" y="181"/>
                    <a:pt x="215" y="181"/>
                    <a:pt x="215" y="179"/>
                  </a:cubicBezTo>
                  <a:cubicBezTo>
                    <a:pt x="213" y="179"/>
                    <a:pt x="211" y="180"/>
                    <a:pt x="210" y="180"/>
                  </a:cubicBezTo>
                  <a:cubicBezTo>
                    <a:pt x="208" y="180"/>
                    <a:pt x="208" y="179"/>
                    <a:pt x="208" y="178"/>
                  </a:cubicBezTo>
                  <a:cubicBezTo>
                    <a:pt x="210" y="175"/>
                    <a:pt x="206" y="172"/>
                    <a:pt x="207" y="169"/>
                  </a:cubicBezTo>
                  <a:cubicBezTo>
                    <a:pt x="207" y="168"/>
                    <a:pt x="208" y="165"/>
                    <a:pt x="208" y="164"/>
                  </a:cubicBezTo>
                  <a:cubicBezTo>
                    <a:pt x="209" y="162"/>
                    <a:pt x="211" y="160"/>
                    <a:pt x="211" y="158"/>
                  </a:cubicBezTo>
                  <a:cubicBezTo>
                    <a:pt x="211" y="156"/>
                    <a:pt x="209" y="153"/>
                    <a:pt x="209" y="151"/>
                  </a:cubicBezTo>
                  <a:cubicBezTo>
                    <a:pt x="208" y="150"/>
                    <a:pt x="206" y="147"/>
                    <a:pt x="205" y="145"/>
                  </a:cubicBezTo>
                  <a:cubicBezTo>
                    <a:pt x="204" y="143"/>
                    <a:pt x="203" y="141"/>
                    <a:pt x="201" y="140"/>
                  </a:cubicBezTo>
                  <a:cubicBezTo>
                    <a:pt x="199" y="138"/>
                    <a:pt x="198" y="139"/>
                    <a:pt x="196" y="139"/>
                  </a:cubicBezTo>
                  <a:cubicBezTo>
                    <a:pt x="194" y="138"/>
                    <a:pt x="193" y="137"/>
                    <a:pt x="192" y="136"/>
                  </a:cubicBezTo>
                  <a:cubicBezTo>
                    <a:pt x="190" y="134"/>
                    <a:pt x="187" y="133"/>
                    <a:pt x="184" y="132"/>
                  </a:cubicBezTo>
                  <a:cubicBezTo>
                    <a:pt x="183" y="131"/>
                    <a:pt x="181" y="128"/>
                    <a:pt x="179" y="128"/>
                  </a:cubicBezTo>
                  <a:cubicBezTo>
                    <a:pt x="179" y="127"/>
                    <a:pt x="177" y="128"/>
                    <a:pt x="176" y="127"/>
                  </a:cubicBezTo>
                  <a:cubicBezTo>
                    <a:pt x="176" y="127"/>
                    <a:pt x="173" y="127"/>
                    <a:pt x="173" y="126"/>
                  </a:cubicBezTo>
                  <a:cubicBezTo>
                    <a:pt x="172" y="125"/>
                    <a:pt x="173" y="125"/>
                    <a:pt x="173" y="123"/>
                  </a:cubicBezTo>
                  <a:cubicBezTo>
                    <a:pt x="172" y="122"/>
                    <a:pt x="174" y="120"/>
                    <a:pt x="174" y="119"/>
                  </a:cubicBezTo>
                  <a:cubicBezTo>
                    <a:pt x="174" y="116"/>
                    <a:pt x="173" y="116"/>
                    <a:pt x="171" y="114"/>
                  </a:cubicBezTo>
                  <a:cubicBezTo>
                    <a:pt x="167" y="112"/>
                    <a:pt x="164" y="109"/>
                    <a:pt x="162" y="106"/>
                  </a:cubicBezTo>
                  <a:cubicBezTo>
                    <a:pt x="159" y="104"/>
                    <a:pt x="159" y="101"/>
                    <a:pt x="158" y="98"/>
                  </a:cubicBezTo>
                  <a:cubicBezTo>
                    <a:pt x="157" y="97"/>
                    <a:pt x="156" y="96"/>
                    <a:pt x="156" y="94"/>
                  </a:cubicBezTo>
                  <a:cubicBezTo>
                    <a:pt x="157" y="93"/>
                    <a:pt x="159" y="93"/>
                    <a:pt x="159" y="92"/>
                  </a:cubicBezTo>
                  <a:cubicBezTo>
                    <a:pt x="159" y="91"/>
                    <a:pt x="159" y="90"/>
                    <a:pt x="159" y="90"/>
                  </a:cubicBezTo>
                  <a:cubicBezTo>
                    <a:pt x="159" y="88"/>
                    <a:pt x="158" y="84"/>
                    <a:pt x="159" y="82"/>
                  </a:cubicBezTo>
                  <a:cubicBezTo>
                    <a:pt x="160" y="80"/>
                    <a:pt x="161" y="81"/>
                    <a:pt x="162" y="79"/>
                  </a:cubicBezTo>
                  <a:cubicBezTo>
                    <a:pt x="162" y="79"/>
                    <a:pt x="162" y="78"/>
                    <a:pt x="162" y="78"/>
                  </a:cubicBezTo>
                  <a:cubicBezTo>
                    <a:pt x="162" y="77"/>
                    <a:pt x="161" y="75"/>
                    <a:pt x="162" y="75"/>
                  </a:cubicBezTo>
                  <a:cubicBezTo>
                    <a:pt x="163" y="74"/>
                    <a:pt x="164" y="80"/>
                    <a:pt x="164" y="78"/>
                  </a:cubicBezTo>
                  <a:cubicBezTo>
                    <a:pt x="165" y="75"/>
                    <a:pt x="166" y="74"/>
                    <a:pt x="167" y="72"/>
                  </a:cubicBezTo>
                  <a:cubicBezTo>
                    <a:pt x="167" y="71"/>
                    <a:pt x="170" y="72"/>
                    <a:pt x="171" y="71"/>
                  </a:cubicBezTo>
                  <a:cubicBezTo>
                    <a:pt x="174" y="69"/>
                    <a:pt x="170" y="70"/>
                    <a:pt x="172" y="68"/>
                  </a:cubicBezTo>
                  <a:cubicBezTo>
                    <a:pt x="175" y="64"/>
                    <a:pt x="170" y="59"/>
                    <a:pt x="171" y="55"/>
                  </a:cubicBezTo>
                  <a:cubicBezTo>
                    <a:pt x="171" y="52"/>
                    <a:pt x="174" y="55"/>
                    <a:pt x="175" y="53"/>
                  </a:cubicBezTo>
                  <a:cubicBezTo>
                    <a:pt x="178" y="50"/>
                    <a:pt x="171" y="46"/>
                    <a:pt x="169" y="46"/>
                  </a:cubicBezTo>
                  <a:cubicBezTo>
                    <a:pt x="168" y="46"/>
                    <a:pt x="166" y="46"/>
                    <a:pt x="163" y="45"/>
                  </a:cubicBezTo>
                  <a:cubicBezTo>
                    <a:pt x="162" y="45"/>
                    <a:pt x="160" y="42"/>
                    <a:pt x="158" y="42"/>
                  </a:cubicBezTo>
                  <a:cubicBezTo>
                    <a:pt x="155" y="41"/>
                    <a:pt x="155" y="42"/>
                    <a:pt x="154" y="42"/>
                  </a:cubicBezTo>
                  <a:cubicBezTo>
                    <a:pt x="153" y="41"/>
                    <a:pt x="152" y="37"/>
                    <a:pt x="152" y="36"/>
                  </a:cubicBezTo>
                  <a:cubicBezTo>
                    <a:pt x="154" y="34"/>
                    <a:pt x="153" y="31"/>
                    <a:pt x="152" y="28"/>
                  </a:cubicBezTo>
                  <a:cubicBezTo>
                    <a:pt x="152" y="29"/>
                    <a:pt x="148" y="28"/>
                    <a:pt x="148" y="28"/>
                  </a:cubicBezTo>
                  <a:cubicBezTo>
                    <a:pt x="146" y="26"/>
                    <a:pt x="147" y="25"/>
                    <a:pt x="147" y="22"/>
                  </a:cubicBezTo>
                  <a:cubicBezTo>
                    <a:pt x="146" y="20"/>
                    <a:pt x="146" y="19"/>
                    <a:pt x="144" y="18"/>
                  </a:cubicBezTo>
                  <a:cubicBezTo>
                    <a:pt x="144" y="17"/>
                    <a:pt x="143" y="18"/>
                    <a:pt x="143" y="16"/>
                  </a:cubicBezTo>
                  <a:cubicBezTo>
                    <a:pt x="143" y="15"/>
                    <a:pt x="143" y="15"/>
                    <a:pt x="143" y="14"/>
                  </a:cubicBezTo>
                  <a:cubicBezTo>
                    <a:pt x="143" y="13"/>
                    <a:pt x="144" y="12"/>
                    <a:pt x="143" y="12"/>
                  </a:cubicBezTo>
                  <a:cubicBezTo>
                    <a:pt x="143" y="10"/>
                    <a:pt x="142" y="6"/>
                    <a:pt x="140" y="7"/>
                  </a:cubicBezTo>
                  <a:cubicBezTo>
                    <a:pt x="138" y="7"/>
                    <a:pt x="135" y="6"/>
                    <a:pt x="134" y="7"/>
                  </a:cubicBezTo>
                  <a:cubicBezTo>
                    <a:pt x="133" y="8"/>
                    <a:pt x="131" y="10"/>
                    <a:pt x="130" y="12"/>
                  </a:cubicBezTo>
                  <a:cubicBezTo>
                    <a:pt x="128" y="11"/>
                    <a:pt x="129" y="11"/>
                    <a:pt x="128" y="9"/>
                  </a:cubicBezTo>
                  <a:cubicBezTo>
                    <a:pt x="128" y="8"/>
                    <a:pt x="129" y="7"/>
                    <a:pt x="129" y="7"/>
                  </a:cubicBezTo>
                  <a:cubicBezTo>
                    <a:pt x="129" y="6"/>
                    <a:pt x="127" y="3"/>
                    <a:pt x="126" y="3"/>
                  </a:cubicBezTo>
                  <a:cubicBezTo>
                    <a:pt x="123" y="2"/>
                    <a:pt x="122" y="4"/>
                    <a:pt x="120" y="4"/>
                  </a:cubicBezTo>
                  <a:cubicBezTo>
                    <a:pt x="118" y="6"/>
                    <a:pt x="117" y="6"/>
                    <a:pt x="114" y="5"/>
                  </a:cubicBezTo>
                  <a:cubicBezTo>
                    <a:pt x="109" y="2"/>
                    <a:pt x="105" y="0"/>
                    <a:pt x="100" y="1"/>
                  </a:cubicBezTo>
                  <a:cubicBezTo>
                    <a:pt x="98" y="1"/>
                    <a:pt x="95" y="1"/>
                    <a:pt x="94" y="2"/>
                  </a:cubicBezTo>
                  <a:cubicBezTo>
                    <a:pt x="92" y="2"/>
                    <a:pt x="91" y="4"/>
                    <a:pt x="90" y="5"/>
                  </a:cubicBezTo>
                  <a:cubicBezTo>
                    <a:pt x="88" y="5"/>
                    <a:pt x="88" y="5"/>
                    <a:pt x="87" y="6"/>
                  </a:cubicBezTo>
                  <a:cubicBezTo>
                    <a:pt x="85" y="8"/>
                    <a:pt x="84" y="9"/>
                    <a:pt x="83" y="10"/>
                  </a:cubicBezTo>
                  <a:cubicBezTo>
                    <a:pt x="81" y="11"/>
                    <a:pt x="81" y="12"/>
                    <a:pt x="80" y="13"/>
                  </a:cubicBezTo>
                  <a:cubicBezTo>
                    <a:pt x="77" y="16"/>
                    <a:pt x="73" y="21"/>
                    <a:pt x="70" y="24"/>
                  </a:cubicBezTo>
                  <a:cubicBezTo>
                    <a:pt x="68" y="25"/>
                    <a:pt x="67" y="23"/>
                    <a:pt x="65" y="24"/>
                  </a:cubicBezTo>
                  <a:cubicBezTo>
                    <a:pt x="64" y="24"/>
                    <a:pt x="64" y="24"/>
                    <a:pt x="63" y="25"/>
                  </a:cubicBezTo>
                  <a:cubicBezTo>
                    <a:pt x="63" y="25"/>
                    <a:pt x="61" y="26"/>
                    <a:pt x="61" y="26"/>
                  </a:cubicBezTo>
                  <a:cubicBezTo>
                    <a:pt x="59" y="28"/>
                    <a:pt x="60" y="30"/>
                    <a:pt x="60" y="32"/>
                  </a:cubicBezTo>
                  <a:cubicBezTo>
                    <a:pt x="60" y="30"/>
                    <a:pt x="59" y="58"/>
                    <a:pt x="61" y="57"/>
                  </a:cubicBezTo>
                  <a:cubicBezTo>
                    <a:pt x="60" y="57"/>
                    <a:pt x="62" y="58"/>
                    <a:pt x="61" y="58"/>
                  </a:cubicBezTo>
                  <a:cubicBezTo>
                    <a:pt x="60" y="60"/>
                    <a:pt x="60" y="59"/>
                    <a:pt x="59" y="61"/>
                  </a:cubicBezTo>
                  <a:cubicBezTo>
                    <a:pt x="58" y="63"/>
                    <a:pt x="58" y="67"/>
                    <a:pt x="57" y="69"/>
                  </a:cubicBezTo>
                  <a:cubicBezTo>
                    <a:pt x="57" y="71"/>
                    <a:pt x="58" y="73"/>
                    <a:pt x="58" y="75"/>
                  </a:cubicBezTo>
                  <a:cubicBezTo>
                    <a:pt x="57" y="76"/>
                    <a:pt x="58" y="76"/>
                    <a:pt x="58" y="76"/>
                  </a:cubicBezTo>
                  <a:cubicBezTo>
                    <a:pt x="56" y="81"/>
                    <a:pt x="56" y="78"/>
                    <a:pt x="54" y="82"/>
                  </a:cubicBezTo>
                  <a:cubicBezTo>
                    <a:pt x="53" y="84"/>
                    <a:pt x="55" y="84"/>
                    <a:pt x="52" y="86"/>
                  </a:cubicBezTo>
                  <a:cubicBezTo>
                    <a:pt x="51" y="87"/>
                    <a:pt x="45" y="88"/>
                    <a:pt x="43" y="90"/>
                  </a:cubicBezTo>
                  <a:cubicBezTo>
                    <a:pt x="39" y="92"/>
                    <a:pt x="35" y="95"/>
                    <a:pt x="31" y="97"/>
                  </a:cubicBezTo>
                  <a:cubicBezTo>
                    <a:pt x="28" y="99"/>
                    <a:pt x="25" y="101"/>
                    <a:pt x="22" y="103"/>
                  </a:cubicBezTo>
                  <a:cubicBezTo>
                    <a:pt x="18" y="105"/>
                    <a:pt x="15" y="106"/>
                    <a:pt x="11" y="108"/>
                  </a:cubicBezTo>
                  <a:cubicBezTo>
                    <a:pt x="10" y="109"/>
                    <a:pt x="7" y="111"/>
                    <a:pt x="6" y="112"/>
                  </a:cubicBezTo>
                  <a:cubicBezTo>
                    <a:pt x="4" y="113"/>
                    <a:pt x="3" y="113"/>
                    <a:pt x="2" y="115"/>
                  </a:cubicBezTo>
                  <a:cubicBezTo>
                    <a:pt x="0" y="118"/>
                    <a:pt x="3" y="123"/>
                    <a:pt x="4" y="125"/>
                  </a:cubicBezTo>
                  <a:cubicBezTo>
                    <a:pt x="5" y="127"/>
                    <a:pt x="3" y="129"/>
                    <a:pt x="4" y="131"/>
                  </a:cubicBezTo>
                  <a:cubicBezTo>
                    <a:pt x="5" y="132"/>
                    <a:pt x="6" y="134"/>
                    <a:pt x="7" y="135"/>
                  </a:cubicBezTo>
                  <a:cubicBezTo>
                    <a:pt x="7" y="137"/>
                    <a:pt x="6" y="138"/>
                    <a:pt x="5" y="140"/>
                  </a:cubicBezTo>
                  <a:cubicBezTo>
                    <a:pt x="5" y="141"/>
                    <a:pt x="5" y="143"/>
                    <a:pt x="6" y="144"/>
                  </a:cubicBezTo>
                  <a:cubicBezTo>
                    <a:pt x="7" y="145"/>
                    <a:pt x="11" y="144"/>
                    <a:pt x="12" y="145"/>
                  </a:cubicBezTo>
                  <a:cubicBezTo>
                    <a:pt x="13" y="145"/>
                    <a:pt x="11" y="148"/>
                    <a:pt x="12" y="148"/>
                  </a:cubicBezTo>
                  <a:cubicBezTo>
                    <a:pt x="12" y="149"/>
                    <a:pt x="13" y="149"/>
                    <a:pt x="13" y="150"/>
                  </a:cubicBezTo>
                  <a:cubicBezTo>
                    <a:pt x="16" y="150"/>
                    <a:pt x="19" y="150"/>
                    <a:pt x="22" y="150"/>
                  </a:cubicBezTo>
                  <a:cubicBezTo>
                    <a:pt x="24" y="151"/>
                    <a:pt x="25" y="152"/>
                    <a:pt x="27" y="152"/>
                  </a:cubicBezTo>
                  <a:cubicBezTo>
                    <a:pt x="29" y="153"/>
                    <a:pt x="32" y="152"/>
                    <a:pt x="33" y="152"/>
                  </a:cubicBezTo>
                  <a:cubicBezTo>
                    <a:pt x="36" y="154"/>
                    <a:pt x="39" y="155"/>
                    <a:pt x="42" y="156"/>
                  </a:cubicBezTo>
                  <a:cubicBezTo>
                    <a:pt x="45" y="157"/>
                    <a:pt x="48" y="159"/>
                    <a:pt x="51" y="161"/>
                  </a:cubicBezTo>
                  <a:cubicBezTo>
                    <a:pt x="53" y="162"/>
                    <a:pt x="55" y="165"/>
                    <a:pt x="57" y="166"/>
                  </a:cubicBezTo>
                  <a:cubicBezTo>
                    <a:pt x="58" y="167"/>
                    <a:pt x="60" y="167"/>
                    <a:pt x="61" y="167"/>
                  </a:cubicBezTo>
                  <a:cubicBezTo>
                    <a:pt x="65" y="171"/>
                    <a:pt x="70" y="173"/>
                    <a:pt x="74" y="176"/>
                  </a:cubicBezTo>
                  <a:cubicBezTo>
                    <a:pt x="76" y="177"/>
                    <a:pt x="79" y="179"/>
                    <a:pt x="81" y="180"/>
                  </a:cubicBezTo>
                  <a:cubicBezTo>
                    <a:pt x="82" y="181"/>
                    <a:pt x="83" y="182"/>
                    <a:pt x="84" y="182"/>
                  </a:cubicBezTo>
                  <a:cubicBezTo>
                    <a:pt x="85" y="183"/>
                    <a:pt x="85" y="184"/>
                    <a:pt x="87" y="185"/>
                  </a:cubicBezTo>
                  <a:cubicBezTo>
                    <a:pt x="88" y="186"/>
                    <a:pt x="89" y="187"/>
                    <a:pt x="91" y="188"/>
                  </a:cubicBezTo>
                  <a:cubicBezTo>
                    <a:pt x="93" y="189"/>
                    <a:pt x="94" y="191"/>
                    <a:pt x="95" y="192"/>
                  </a:cubicBezTo>
                  <a:cubicBezTo>
                    <a:pt x="98" y="193"/>
                    <a:pt x="99" y="195"/>
                    <a:pt x="102" y="197"/>
                  </a:cubicBezTo>
                  <a:cubicBezTo>
                    <a:pt x="104" y="198"/>
                    <a:pt x="106" y="200"/>
                    <a:pt x="108" y="201"/>
                  </a:cubicBezTo>
                  <a:cubicBezTo>
                    <a:pt x="111" y="204"/>
                    <a:pt x="114" y="207"/>
                    <a:pt x="118" y="210"/>
                  </a:cubicBezTo>
                  <a:cubicBezTo>
                    <a:pt x="121" y="213"/>
                    <a:pt x="124" y="216"/>
                    <a:pt x="127" y="219"/>
                  </a:cubicBezTo>
                  <a:cubicBezTo>
                    <a:pt x="129" y="220"/>
                    <a:pt x="131" y="221"/>
                    <a:pt x="133" y="223"/>
                  </a:cubicBezTo>
                  <a:cubicBezTo>
                    <a:pt x="134" y="224"/>
                    <a:pt x="136" y="225"/>
                    <a:pt x="138" y="226"/>
                  </a:cubicBezTo>
                  <a:cubicBezTo>
                    <a:pt x="139" y="227"/>
                    <a:pt x="139" y="227"/>
                    <a:pt x="140" y="228"/>
                  </a:cubicBezTo>
                  <a:cubicBezTo>
                    <a:pt x="141" y="229"/>
                    <a:pt x="141" y="230"/>
                    <a:pt x="142" y="230"/>
                  </a:cubicBezTo>
                  <a:cubicBezTo>
                    <a:pt x="145" y="230"/>
                    <a:pt x="149" y="229"/>
                    <a:pt x="152" y="230"/>
                  </a:cubicBezTo>
                  <a:cubicBezTo>
                    <a:pt x="156" y="231"/>
                    <a:pt x="160" y="230"/>
                    <a:pt x="165" y="230"/>
                  </a:cubicBezTo>
                  <a:cubicBezTo>
                    <a:pt x="171" y="230"/>
                    <a:pt x="177" y="231"/>
                    <a:pt x="183" y="231"/>
                  </a:cubicBezTo>
                  <a:cubicBezTo>
                    <a:pt x="183" y="231"/>
                    <a:pt x="183" y="231"/>
                    <a:pt x="183" y="231"/>
                  </a:cubicBezTo>
                  <a:cubicBezTo>
                    <a:pt x="183" y="230"/>
                    <a:pt x="183" y="229"/>
                    <a:pt x="183" y="229"/>
                  </a:cubicBezTo>
                  <a:cubicBezTo>
                    <a:pt x="184" y="228"/>
                    <a:pt x="183" y="227"/>
                    <a:pt x="184" y="227"/>
                  </a:cubicBezTo>
                  <a:cubicBezTo>
                    <a:pt x="184" y="227"/>
                    <a:pt x="185" y="226"/>
                    <a:pt x="185" y="225"/>
                  </a:cubicBezTo>
                  <a:cubicBezTo>
                    <a:pt x="185" y="224"/>
                    <a:pt x="186" y="225"/>
                    <a:pt x="186" y="224"/>
                  </a:cubicBezTo>
                  <a:cubicBezTo>
                    <a:pt x="186" y="224"/>
                    <a:pt x="187" y="223"/>
                    <a:pt x="187" y="222"/>
                  </a:cubicBezTo>
                  <a:cubicBezTo>
                    <a:pt x="187" y="222"/>
                    <a:pt x="188" y="222"/>
                    <a:pt x="188" y="221"/>
                  </a:cubicBezTo>
                  <a:cubicBezTo>
                    <a:pt x="189" y="220"/>
                    <a:pt x="189" y="220"/>
                    <a:pt x="189" y="219"/>
                  </a:cubicBezTo>
                  <a:cubicBezTo>
                    <a:pt x="190" y="219"/>
                    <a:pt x="190" y="219"/>
                    <a:pt x="191" y="219"/>
                  </a:cubicBezTo>
                  <a:cubicBezTo>
                    <a:pt x="191" y="218"/>
                    <a:pt x="191" y="218"/>
                    <a:pt x="191" y="217"/>
                  </a:cubicBezTo>
                  <a:cubicBezTo>
                    <a:pt x="191" y="217"/>
                    <a:pt x="191" y="216"/>
                    <a:pt x="191" y="216"/>
                  </a:cubicBezTo>
                  <a:cubicBezTo>
                    <a:pt x="191" y="215"/>
                    <a:pt x="192" y="216"/>
                    <a:pt x="193" y="216"/>
                  </a:cubicBezTo>
                  <a:cubicBezTo>
                    <a:pt x="193" y="215"/>
                    <a:pt x="192" y="215"/>
                    <a:pt x="193" y="214"/>
                  </a:cubicBezTo>
                  <a:cubicBezTo>
                    <a:pt x="193" y="214"/>
                    <a:pt x="193" y="213"/>
                    <a:pt x="193" y="212"/>
                  </a:cubicBezTo>
                  <a:cubicBezTo>
                    <a:pt x="193" y="212"/>
                    <a:pt x="194" y="212"/>
                    <a:pt x="194" y="212"/>
                  </a:cubicBezTo>
                  <a:cubicBezTo>
                    <a:pt x="194" y="211"/>
                    <a:pt x="194" y="209"/>
                    <a:pt x="194" y="208"/>
                  </a:cubicBezTo>
                  <a:cubicBezTo>
                    <a:pt x="195" y="208"/>
                    <a:pt x="195" y="208"/>
                    <a:pt x="195" y="208"/>
                  </a:cubicBezTo>
                  <a:cubicBezTo>
                    <a:pt x="195" y="207"/>
                    <a:pt x="196" y="207"/>
                    <a:pt x="197" y="207"/>
                  </a:cubicBezTo>
                  <a:cubicBezTo>
                    <a:pt x="198" y="207"/>
                    <a:pt x="198" y="207"/>
                    <a:pt x="199" y="207"/>
                  </a:cubicBezTo>
                  <a:cubicBezTo>
                    <a:pt x="199" y="207"/>
                    <a:pt x="199" y="206"/>
                    <a:pt x="199" y="205"/>
                  </a:cubicBezTo>
                  <a:cubicBezTo>
                    <a:pt x="199" y="205"/>
                    <a:pt x="201" y="205"/>
                    <a:pt x="201" y="205"/>
                  </a:cubicBezTo>
                  <a:cubicBezTo>
                    <a:pt x="202" y="205"/>
                    <a:pt x="203" y="205"/>
                    <a:pt x="203" y="205"/>
                  </a:cubicBezTo>
                  <a:cubicBezTo>
                    <a:pt x="204" y="205"/>
                    <a:pt x="204" y="205"/>
                    <a:pt x="205" y="205"/>
                  </a:cubicBezTo>
                  <a:cubicBezTo>
                    <a:pt x="206" y="205"/>
                    <a:pt x="207" y="205"/>
                    <a:pt x="208" y="205"/>
                  </a:cubicBezTo>
                  <a:cubicBezTo>
                    <a:pt x="208" y="205"/>
                    <a:pt x="209" y="205"/>
                    <a:pt x="209" y="204"/>
                  </a:cubicBezTo>
                  <a:cubicBezTo>
                    <a:pt x="210" y="204"/>
                    <a:pt x="210" y="205"/>
                    <a:pt x="210" y="205"/>
                  </a:cubicBezTo>
                  <a:cubicBezTo>
                    <a:pt x="211" y="206"/>
                    <a:pt x="211" y="206"/>
                    <a:pt x="211" y="206"/>
                  </a:cubicBezTo>
                  <a:cubicBezTo>
                    <a:pt x="211" y="207"/>
                    <a:pt x="212" y="207"/>
                    <a:pt x="213" y="207"/>
                  </a:cubicBezTo>
                  <a:cubicBezTo>
                    <a:pt x="213" y="207"/>
                    <a:pt x="214" y="207"/>
                    <a:pt x="215" y="207"/>
                  </a:cubicBezTo>
                  <a:cubicBezTo>
                    <a:pt x="215" y="207"/>
                    <a:pt x="216" y="206"/>
                    <a:pt x="217" y="206"/>
                  </a:cubicBezTo>
                  <a:cubicBezTo>
                    <a:pt x="218" y="206"/>
                    <a:pt x="218" y="206"/>
                    <a:pt x="219" y="207"/>
                  </a:cubicBezTo>
                  <a:cubicBezTo>
                    <a:pt x="220" y="207"/>
                    <a:pt x="221" y="207"/>
                    <a:pt x="221" y="209"/>
                  </a:cubicBezTo>
                  <a:cubicBezTo>
                    <a:pt x="222" y="209"/>
                    <a:pt x="222" y="209"/>
                    <a:pt x="222" y="209"/>
                  </a:cubicBezTo>
                  <a:cubicBezTo>
                    <a:pt x="222" y="209"/>
                    <a:pt x="222" y="209"/>
                    <a:pt x="222" y="209"/>
                  </a:cubicBezTo>
                  <a:cubicBezTo>
                    <a:pt x="222" y="208"/>
                    <a:pt x="223" y="207"/>
                    <a:pt x="225" y="207"/>
                  </a:cubicBezTo>
                  <a:cubicBezTo>
                    <a:pt x="225" y="204"/>
                    <a:pt x="224" y="201"/>
                    <a:pt x="221" y="19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5" name="Freeform 113">
              <a:extLst>
                <a:ext uri="{FF2B5EF4-FFF2-40B4-BE49-F238E27FC236}">
                  <a16:creationId xmlns:a16="http://schemas.microsoft.com/office/drawing/2014/main" id="{AD081C1E-5C48-44F5-8978-5F51F9A64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5363" y="3960813"/>
              <a:ext cx="434975" cy="373063"/>
            </a:xfrm>
            <a:custGeom>
              <a:avLst/>
              <a:gdLst>
                <a:gd name="T0" fmla="*/ 405 w 421"/>
                <a:gd name="T1" fmla="*/ 65 h 361"/>
                <a:gd name="T2" fmla="*/ 401 w 421"/>
                <a:gd name="T3" fmla="*/ 61 h 361"/>
                <a:gd name="T4" fmla="*/ 394 w 421"/>
                <a:gd name="T5" fmla="*/ 45 h 361"/>
                <a:gd name="T6" fmla="*/ 366 w 421"/>
                <a:gd name="T7" fmla="*/ 40 h 361"/>
                <a:gd name="T8" fmla="*/ 346 w 421"/>
                <a:gd name="T9" fmla="*/ 18 h 361"/>
                <a:gd name="T10" fmla="*/ 330 w 421"/>
                <a:gd name="T11" fmla="*/ 10 h 361"/>
                <a:gd name="T12" fmla="*/ 302 w 421"/>
                <a:gd name="T13" fmla="*/ 5 h 361"/>
                <a:gd name="T14" fmla="*/ 261 w 421"/>
                <a:gd name="T15" fmla="*/ 12 h 361"/>
                <a:gd name="T16" fmla="*/ 240 w 421"/>
                <a:gd name="T17" fmla="*/ 22 h 361"/>
                <a:gd name="T18" fmla="*/ 242 w 421"/>
                <a:gd name="T19" fmla="*/ 54 h 361"/>
                <a:gd name="T20" fmla="*/ 206 w 421"/>
                <a:gd name="T21" fmla="*/ 99 h 361"/>
                <a:gd name="T22" fmla="*/ 192 w 421"/>
                <a:gd name="T23" fmla="*/ 111 h 361"/>
                <a:gd name="T24" fmla="*/ 164 w 421"/>
                <a:gd name="T25" fmla="*/ 146 h 361"/>
                <a:gd name="T26" fmla="*/ 149 w 421"/>
                <a:gd name="T27" fmla="*/ 158 h 361"/>
                <a:gd name="T28" fmla="*/ 137 w 421"/>
                <a:gd name="T29" fmla="*/ 166 h 361"/>
                <a:gd name="T30" fmla="*/ 116 w 421"/>
                <a:gd name="T31" fmla="*/ 184 h 361"/>
                <a:gd name="T32" fmla="*/ 100 w 421"/>
                <a:gd name="T33" fmla="*/ 203 h 361"/>
                <a:gd name="T34" fmla="*/ 71 w 421"/>
                <a:gd name="T35" fmla="*/ 217 h 361"/>
                <a:gd name="T36" fmla="*/ 6 w 421"/>
                <a:gd name="T37" fmla="*/ 205 h 361"/>
                <a:gd name="T38" fmla="*/ 4 w 421"/>
                <a:gd name="T39" fmla="*/ 221 h 361"/>
                <a:gd name="T40" fmla="*/ 20 w 421"/>
                <a:gd name="T41" fmla="*/ 240 h 361"/>
                <a:gd name="T42" fmla="*/ 35 w 421"/>
                <a:gd name="T43" fmla="*/ 257 h 361"/>
                <a:gd name="T44" fmla="*/ 39 w 421"/>
                <a:gd name="T45" fmla="*/ 274 h 361"/>
                <a:gd name="T46" fmla="*/ 24 w 421"/>
                <a:gd name="T47" fmla="*/ 293 h 361"/>
                <a:gd name="T48" fmla="*/ 8 w 421"/>
                <a:gd name="T49" fmla="*/ 324 h 361"/>
                <a:gd name="T50" fmla="*/ 42 w 421"/>
                <a:gd name="T51" fmla="*/ 328 h 361"/>
                <a:gd name="T52" fmla="*/ 72 w 421"/>
                <a:gd name="T53" fmla="*/ 328 h 361"/>
                <a:gd name="T54" fmla="*/ 105 w 421"/>
                <a:gd name="T55" fmla="*/ 321 h 361"/>
                <a:gd name="T56" fmla="*/ 136 w 421"/>
                <a:gd name="T57" fmla="*/ 332 h 361"/>
                <a:gd name="T58" fmla="*/ 142 w 421"/>
                <a:gd name="T59" fmla="*/ 357 h 361"/>
                <a:gd name="T60" fmla="*/ 169 w 421"/>
                <a:gd name="T61" fmla="*/ 361 h 361"/>
                <a:gd name="T62" fmla="*/ 207 w 421"/>
                <a:gd name="T63" fmla="*/ 351 h 361"/>
                <a:gd name="T64" fmla="*/ 229 w 421"/>
                <a:gd name="T65" fmla="*/ 337 h 361"/>
                <a:gd name="T66" fmla="*/ 222 w 421"/>
                <a:gd name="T67" fmla="*/ 315 h 361"/>
                <a:gd name="T68" fmla="*/ 208 w 421"/>
                <a:gd name="T69" fmla="*/ 304 h 361"/>
                <a:gd name="T70" fmla="*/ 193 w 421"/>
                <a:gd name="T71" fmla="*/ 284 h 361"/>
                <a:gd name="T72" fmla="*/ 208 w 421"/>
                <a:gd name="T73" fmla="*/ 257 h 361"/>
                <a:gd name="T74" fmla="*/ 254 w 421"/>
                <a:gd name="T75" fmla="*/ 241 h 361"/>
                <a:gd name="T76" fmla="*/ 270 w 421"/>
                <a:gd name="T77" fmla="*/ 225 h 361"/>
                <a:gd name="T78" fmla="*/ 285 w 421"/>
                <a:gd name="T79" fmla="*/ 200 h 361"/>
                <a:gd name="T80" fmla="*/ 301 w 421"/>
                <a:gd name="T81" fmla="*/ 181 h 361"/>
                <a:gd name="T82" fmla="*/ 315 w 421"/>
                <a:gd name="T83" fmla="*/ 147 h 361"/>
                <a:gd name="T84" fmla="*/ 335 w 421"/>
                <a:gd name="T85" fmla="*/ 135 h 361"/>
                <a:gd name="T86" fmla="*/ 344 w 421"/>
                <a:gd name="T87" fmla="*/ 115 h 361"/>
                <a:gd name="T88" fmla="*/ 362 w 421"/>
                <a:gd name="T89" fmla="*/ 114 h 361"/>
                <a:gd name="T90" fmla="*/ 388 w 421"/>
                <a:gd name="T91" fmla="*/ 121 h 361"/>
                <a:gd name="T92" fmla="*/ 400 w 421"/>
                <a:gd name="T93" fmla="*/ 129 h 361"/>
                <a:gd name="T94" fmla="*/ 421 w 421"/>
                <a:gd name="T95" fmla="*/ 119 h 361"/>
                <a:gd name="T96" fmla="*/ 421 w 421"/>
                <a:gd name="T97" fmla="*/ 8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1" h="361">
                  <a:moveTo>
                    <a:pt x="421" y="84"/>
                  </a:moveTo>
                  <a:cubicBezTo>
                    <a:pt x="420" y="79"/>
                    <a:pt x="415" y="79"/>
                    <a:pt x="410" y="73"/>
                  </a:cubicBezTo>
                  <a:cubicBezTo>
                    <a:pt x="406" y="70"/>
                    <a:pt x="407" y="67"/>
                    <a:pt x="405" y="65"/>
                  </a:cubicBezTo>
                  <a:cubicBezTo>
                    <a:pt x="404" y="65"/>
                    <a:pt x="404" y="65"/>
                    <a:pt x="403" y="65"/>
                  </a:cubicBezTo>
                  <a:cubicBezTo>
                    <a:pt x="402" y="65"/>
                    <a:pt x="401" y="64"/>
                    <a:pt x="401" y="63"/>
                  </a:cubicBezTo>
                  <a:cubicBezTo>
                    <a:pt x="401" y="62"/>
                    <a:pt x="401" y="62"/>
                    <a:pt x="401" y="61"/>
                  </a:cubicBezTo>
                  <a:cubicBezTo>
                    <a:pt x="400" y="61"/>
                    <a:pt x="398" y="60"/>
                    <a:pt x="397" y="60"/>
                  </a:cubicBezTo>
                  <a:cubicBezTo>
                    <a:pt x="394" y="57"/>
                    <a:pt x="396" y="53"/>
                    <a:pt x="395" y="49"/>
                  </a:cubicBezTo>
                  <a:cubicBezTo>
                    <a:pt x="395" y="46"/>
                    <a:pt x="396" y="47"/>
                    <a:pt x="394" y="45"/>
                  </a:cubicBezTo>
                  <a:cubicBezTo>
                    <a:pt x="391" y="44"/>
                    <a:pt x="386" y="43"/>
                    <a:pt x="384" y="43"/>
                  </a:cubicBezTo>
                  <a:cubicBezTo>
                    <a:pt x="380" y="43"/>
                    <a:pt x="376" y="44"/>
                    <a:pt x="372" y="43"/>
                  </a:cubicBezTo>
                  <a:cubicBezTo>
                    <a:pt x="370" y="42"/>
                    <a:pt x="368" y="41"/>
                    <a:pt x="366" y="40"/>
                  </a:cubicBezTo>
                  <a:cubicBezTo>
                    <a:pt x="363" y="39"/>
                    <a:pt x="360" y="39"/>
                    <a:pt x="357" y="38"/>
                  </a:cubicBezTo>
                  <a:cubicBezTo>
                    <a:pt x="352" y="37"/>
                    <a:pt x="349" y="35"/>
                    <a:pt x="350" y="30"/>
                  </a:cubicBezTo>
                  <a:cubicBezTo>
                    <a:pt x="352" y="24"/>
                    <a:pt x="350" y="25"/>
                    <a:pt x="346" y="18"/>
                  </a:cubicBezTo>
                  <a:cubicBezTo>
                    <a:pt x="344" y="17"/>
                    <a:pt x="343" y="15"/>
                    <a:pt x="341" y="15"/>
                  </a:cubicBezTo>
                  <a:cubicBezTo>
                    <a:pt x="339" y="14"/>
                    <a:pt x="335" y="15"/>
                    <a:pt x="333" y="14"/>
                  </a:cubicBezTo>
                  <a:cubicBezTo>
                    <a:pt x="333" y="13"/>
                    <a:pt x="331" y="11"/>
                    <a:pt x="330" y="10"/>
                  </a:cubicBezTo>
                  <a:cubicBezTo>
                    <a:pt x="328" y="8"/>
                    <a:pt x="326" y="6"/>
                    <a:pt x="323" y="5"/>
                  </a:cubicBezTo>
                  <a:cubicBezTo>
                    <a:pt x="320" y="3"/>
                    <a:pt x="316" y="2"/>
                    <a:pt x="312" y="1"/>
                  </a:cubicBezTo>
                  <a:cubicBezTo>
                    <a:pt x="306" y="0"/>
                    <a:pt x="306" y="2"/>
                    <a:pt x="302" y="5"/>
                  </a:cubicBezTo>
                  <a:cubicBezTo>
                    <a:pt x="294" y="10"/>
                    <a:pt x="285" y="8"/>
                    <a:pt x="277" y="8"/>
                  </a:cubicBezTo>
                  <a:cubicBezTo>
                    <a:pt x="273" y="9"/>
                    <a:pt x="269" y="10"/>
                    <a:pt x="265" y="10"/>
                  </a:cubicBezTo>
                  <a:cubicBezTo>
                    <a:pt x="262" y="11"/>
                    <a:pt x="263" y="11"/>
                    <a:pt x="261" y="12"/>
                  </a:cubicBezTo>
                  <a:cubicBezTo>
                    <a:pt x="258" y="13"/>
                    <a:pt x="256" y="14"/>
                    <a:pt x="253" y="15"/>
                  </a:cubicBezTo>
                  <a:cubicBezTo>
                    <a:pt x="250" y="16"/>
                    <a:pt x="248" y="19"/>
                    <a:pt x="245" y="20"/>
                  </a:cubicBezTo>
                  <a:cubicBezTo>
                    <a:pt x="244" y="21"/>
                    <a:pt x="242" y="21"/>
                    <a:pt x="240" y="22"/>
                  </a:cubicBezTo>
                  <a:cubicBezTo>
                    <a:pt x="235" y="24"/>
                    <a:pt x="233" y="25"/>
                    <a:pt x="234" y="30"/>
                  </a:cubicBezTo>
                  <a:cubicBezTo>
                    <a:pt x="234" y="34"/>
                    <a:pt x="237" y="37"/>
                    <a:pt x="238" y="42"/>
                  </a:cubicBezTo>
                  <a:cubicBezTo>
                    <a:pt x="239" y="46"/>
                    <a:pt x="244" y="50"/>
                    <a:pt x="242" y="54"/>
                  </a:cubicBezTo>
                  <a:cubicBezTo>
                    <a:pt x="239" y="61"/>
                    <a:pt x="231" y="65"/>
                    <a:pt x="228" y="72"/>
                  </a:cubicBezTo>
                  <a:cubicBezTo>
                    <a:pt x="224" y="79"/>
                    <a:pt x="214" y="87"/>
                    <a:pt x="210" y="94"/>
                  </a:cubicBezTo>
                  <a:cubicBezTo>
                    <a:pt x="209" y="97"/>
                    <a:pt x="209" y="98"/>
                    <a:pt x="206" y="99"/>
                  </a:cubicBezTo>
                  <a:cubicBezTo>
                    <a:pt x="203" y="100"/>
                    <a:pt x="203" y="100"/>
                    <a:pt x="203" y="100"/>
                  </a:cubicBezTo>
                  <a:cubicBezTo>
                    <a:pt x="201" y="101"/>
                    <a:pt x="201" y="102"/>
                    <a:pt x="200" y="104"/>
                  </a:cubicBezTo>
                  <a:cubicBezTo>
                    <a:pt x="198" y="107"/>
                    <a:pt x="194" y="108"/>
                    <a:pt x="192" y="111"/>
                  </a:cubicBezTo>
                  <a:cubicBezTo>
                    <a:pt x="189" y="119"/>
                    <a:pt x="190" y="127"/>
                    <a:pt x="188" y="135"/>
                  </a:cubicBezTo>
                  <a:cubicBezTo>
                    <a:pt x="189" y="142"/>
                    <a:pt x="185" y="156"/>
                    <a:pt x="177" y="155"/>
                  </a:cubicBezTo>
                  <a:cubicBezTo>
                    <a:pt x="172" y="154"/>
                    <a:pt x="169" y="146"/>
                    <a:pt x="164" y="146"/>
                  </a:cubicBezTo>
                  <a:cubicBezTo>
                    <a:pt x="160" y="147"/>
                    <a:pt x="160" y="150"/>
                    <a:pt x="158" y="152"/>
                  </a:cubicBezTo>
                  <a:cubicBezTo>
                    <a:pt x="156" y="153"/>
                    <a:pt x="155" y="153"/>
                    <a:pt x="153" y="155"/>
                  </a:cubicBezTo>
                  <a:cubicBezTo>
                    <a:pt x="152" y="155"/>
                    <a:pt x="149" y="157"/>
                    <a:pt x="149" y="158"/>
                  </a:cubicBezTo>
                  <a:cubicBezTo>
                    <a:pt x="147" y="160"/>
                    <a:pt x="149" y="162"/>
                    <a:pt x="146" y="164"/>
                  </a:cubicBezTo>
                  <a:cubicBezTo>
                    <a:pt x="145" y="165"/>
                    <a:pt x="142" y="164"/>
                    <a:pt x="141" y="164"/>
                  </a:cubicBezTo>
                  <a:cubicBezTo>
                    <a:pt x="139" y="165"/>
                    <a:pt x="139" y="166"/>
                    <a:pt x="137" y="166"/>
                  </a:cubicBezTo>
                  <a:cubicBezTo>
                    <a:pt x="132" y="167"/>
                    <a:pt x="130" y="163"/>
                    <a:pt x="126" y="165"/>
                  </a:cubicBezTo>
                  <a:cubicBezTo>
                    <a:pt x="122" y="168"/>
                    <a:pt x="124" y="172"/>
                    <a:pt x="123" y="176"/>
                  </a:cubicBezTo>
                  <a:cubicBezTo>
                    <a:pt x="122" y="179"/>
                    <a:pt x="118" y="181"/>
                    <a:pt x="116" y="184"/>
                  </a:cubicBezTo>
                  <a:cubicBezTo>
                    <a:pt x="113" y="188"/>
                    <a:pt x="114" y="191"/>
                    <a:pt x="112" y="195"/>
                  </a:cubicBezTo>
                  <a:cubicBezTo>
                    <a:pt x="110" y="199"/>
                    <a:pt x="107" y="200"/>
                    <a:pt x="104" y="201"/>
                  </a:cubicBezTo>
                  <a:cubicBezTo>
                    <a:pt x="103" y="202"/>
                    <a:pt x="101" y="203"/>
                    <a:pt x="100" y="203"/>
                  </a:cubicBezTo>
                  <a:cubicBezTo>
                    <a:pt x="97" y="205"/>
                    <a:pt x="94" y="207"/>
                    <a:pt x="91" y="208"/>
                  </a:cubicBezTo>
                  <a:cubicBezTo>
                    <a:pt x="87" y="210"/>
                    <a:pt x="83" y="208"/>
                    <a:pt x="80" y="210"/>
                  </a:cubicBezTo>
                  <a:cubicBezTo>
                    <a:pt x="76" y="212"/>
                    <a:pt x="75" y="215"/>
                    <a:pt x="71" y="217"/>
                  </a:cubicBezTo>
                  <a:cubicBezTo>
                    <a:pt x="64" y="217"/>
                    <a:pt x="36" y="218"/>
                    <a:pt x="30" y="216"/>
                  </a:cubicBezTo>
                  <a:cubicBezTo>
                    <a:pt x="25" y="214"/>
                    <a:pt x="21" y="209"/>
                    <a:pt x="16" y="207"/>
                  </a:cubicBezTo>
                  <a:cubicBezTo>
                    <a:pt x="12" y="206"/>
                    <a:pt x="11" y="205"/>
                    <a:pt x="6" y="205"/>
                  </a:cubicBezTo>
                  <a:cubicBezTo>
                    <a:pt x="1" y="205"/>
                    <a:pt x="0" y="205"/>
                    <a:pt x="0" y="211"/>
                  </a:cubicBezTo>
                  <a:cubicBezTo>
                    <a:pt x="0" y="212"/>
                    <a:pt x="0" y="215"/>
                    <a:pt x="0" y="217"/>
                  </a:cubicBezTo>
                  <a:cubicBezTo>
                    <a:pt x="1" y="219"/>
                    <a:pt x="3" y="219"/>
                    <a:pt x="4" y="221"/>
                  </a:cubicBezTo>
                  <a:cubicBezTo>
                    <a:pt x="5" y="223"/>
                    <a:pt x="4" y="226"/>
                    <a:pt x="5" y="228"/>
                  </a:cubicBezTo>
                  <a:cubicBezTo>
                    <a:pt x="5" y="229"/>
                    <a:pt x="8" y="232"/>
                    <a:pt x="8" y="232"/>
                  </a:cubicBezTo>
                  <a:cubicBezTo>
                    <a:pt x="11" y="235"/>
                    <a:pt x="17" y="238"/>
                    <a:pt x="20" y="240"/>
                  </a:cubicBezTo>
                  <a:cubicBezTo>
                    <a:pt x="24" y="241"/>
                    <a:pt x="26" y="240"/>
                    <a:pt x="29" y="242"/>
                  </a:cubicBezTo>
                  <a:cubicBezTo>
                    <a:pt x="34" y="246"/>
                    <a:pt x="33" y="248"/>
                    <a:pt x="34" y="253"/>
                  </a:cubicBezTo>
                  <a:cubicBezTo>
                    <a:pt x="34" y="254"/>
                    <a:pt x="35" y="256"/>
                    <a:pt x="35" y="257"/>
                  </a:cubicBezTo>
                  <a:cubicBezTo>
                    <a:pt x="36" y="259"/>
                    <a:pt x="35" y="261"/>
                    <a:pt x="35" y="263"/>
                  </a:cubicBezTo>
                  <a:cubicBezTo>
                    <a:pt x="35" y="265"/>
                    <a:pt x="35" y="268"/>
                    <a:pt x="35" y="270"/>
                  </a:cubicBezTo>
                  <a:cubicBezTo>
                    <a:pt x="36" y="273"/>
                    <a:pt x="36" y="272"/>
                    <a:pt x="39" y="274"/>
                  </a:cubicBezTo>
                  <a:cubicBezTo>
                    <a:pt x="41" y="275"/>
                    <a:pt x="45" y="276"/>
                    <a:pt x="45" y="279"/>
                  </a:cubicBezTo>
                  <a:cubicBezTo>
                    <a:pt x="46" y="283"/>
                    <a:pt x="41" y="286"/>
                    <a:pt x="37" y="287"/>
                  </a:cubicBezTo>
                  <a:cubicBezTo>
                    <a:pt x="33" y="289"/>
                    <a:pt x="28" y="291"/>
                    <a:pt x="24" y="293"/>
                  </a:cubicBezTo>
                  <a:cubicBezTo>
                    <a:pt x="20" y="295"/>
                    <a:pt x="18" y="297"/>
                    <a:pt x="16" y="300"/>
                  </a:cubicBezTo>
                  <a:cubicBezTo>
                    <a:pt x="13" y="303"/>
                    <a:pt x="9" y="305"/>
                    <a:pt x="8" y="310"/>
                  </a:cubicBezTo>
                  <a:cubicBezTo>
                    <a:pt x="8" y="314"/>
                    <a:pt x="8" y="320"/>
                    <a:pt x="8" y="324"/>
                  </a:cubicBezTo>
                  <a:cubicBezTo>
                    <a:pt x="9" y="329"/>
                    <a:pt x="11" y="327"/>
                    <a:pt x="16" y="327"/>
                  </a:cubicBezTo>
                  <a:cubicBezTo>
                    <a:pt x="23" y="328"/>
                    <a:pt x="26" y="327"/>
                    <a:pt x="32" y="330"/>
                  </a:cubicBezTo>
                  <a:cubicBezTo>
                    <a:pt x="39" y="327"/>
                    <a:pt x="38" y="332"/>
                    <a:pt x="42" y="328"/>
                  </a:cubicBezTo>
                  <a:cubicBezTo>
                    <a:pt x="45" y="325"/>
                    <a:pt x="51" y="327"/>
                    <a:pt x="55" y="325"/>
                  </a:cubicBezTo>
                  <a:cubicBezTo>
                    <a:pt x="58" y="323"/>
                    <a:pt x="58" y="321"/>
                    <a:pt x="63" y="322"/>
                  </a:cubicBezTo>
                  <a:cubicBezTo>
                    <a:pt x="68" y="322"/>
                    <a:pt x="68" y="326"/>
                    <a:pt x="72" y="328"/>
                  </a:cubicBezTo>
                  <a:cubicBezTo>
                    <a:pt x="78" y="330"/>
                    <a:pt x="83" y="325"/>
                    <a:pt x="86" y="321"/>
                  </a:cubicBezTo>
                  <a:cubicBezTo>
                    <a:pt x="88" y="319"/>
                    <a:pt x="92" y="315"/>
                    <a:pt x="95" y="316"/>
                  </a:cubicBezTo>
                  <a:cubicBezTo>
                    <a:pt x="99" y="317"/>
                    <a:pt x="99" y="324"/>
                    <a:pt x="105" y="321"/>
                  </a:cubicBezTo>
                  <a:cubicBezTo>
                    <a:pt x="111" y="319"/>
                    <a:pt x="110" y="313"/>
                    <a:pt x="117" y="318"/>
                  </a:cubicBezTo>
                  <a:cubicBezTo>
                    <a:pt x="122" y="322"/>
                    <a:pt x="123" y="330"/>
                    <a:pt x="131" y="331"/>
                  </a:cubicBezTo>
                  <a:cubicBezTo>
                    <a:pt x="133" y="332"/>
                    <a:pt x="134" y="330"/>
                    <a:pt x="136" y="332"/>
                  </a:cubicBezTo>
                  <a:cubicBezTo>
                    <a:pt x="137" y="333"/>
                    <a:pt x="137" y="338"/>
                    <a:pt x="137" y="340"/>
                  </a:cubicBezTo>
                  <a:cubicBezTo>
                    <a:pt x="137" y="343"/>
                    <a:pt x="140" y="345"/>
                    <a:pt x="141" y="349"/>
                  </a:cubicBezTo>
                  <a:cubicBezTo>
                    <a:pt x="142" y="351"/>
                    <a:pt x="140" y="356"/>
                    <a:pt x="142" y="357"/>
                  </a:cubicBezTo>
                  <a:cubicBezTo>
                    <a:pt x="145" y="358"/>
                    <a:pt x="146" y="357"/>
                    <a:pt x="149" y="359"/>
                  </a:cubicBezTo>
                  <a:cubicBezTo>
                    <a:pt x="153" y="361"/>
                    <a:pt x="155" y="361"/>
                    <a:pt x="160" y="361"/>
                  </a:cubicBezTo>
                  <a:cubicBezTo>
                    <a:pt x="163" y="361"/>
                    <a:pt x="166" y="361"/>
                    <a:pt x="169" y="361"/>
                  </a:cubicBezTo>
                  <a:cubicBezTo>
                    <a:pt x="170" y="359"/>
                    <a:pt x="171" y="358"/>
                    <a:pt x="172" y="356"/>
                  </a:cubicBezTo>
                  <a:cubicBezTo>
                    <a:pt x="174" y="350"/>
                    <a:pt x="178" y="348"/>
                    <a:pt x="184" y="349"/>
                  </a:cubicBezTo>
                  <a:cubicBezTo>
                    <a:pt x="192" y="350"/>
                    <a:pt x="199" y="353"/>
                    <a:pt x="207" y="351"/>
                  </a:cubicBezTo>
                  <a:cubicBezTo>
                    <a:pt x="212" y="350"/>
                    <a:pt x="214" y="347"/>
                    <a:pt x="219" y="346"/>
                  </a:cubicBezTo>
                  <a:cubicBezTo>
                    <a:pt x="221" y="345"/>
                    <a:pt x="227" y="345"/>
                    <a:pt x="228" y="343"/>
                  </a:cubicBezTo>
                  <a:cubicBezTo>
                    <a:pt x="230" y="342"/>
                    <a:pt x="229" y="339"/>
                    <a:pt x="229" y="337"/>
                  </a:cubicBezTo>
                  <a:cubicBezTo>
                    <a:pt x="228" y="332"/>
                    <a:pt x="224" y="329"/>
                    <a:pt x="224" y="323"/>
                  </a:cubicBezTo>
                  <a:cubicBezTo>
                    <a:pt x="224" y="321"/>
                    <a:pt x="225" y="319"/>
                    <a:pt x="224" y="318"/>
                  </a:cubicBezTo>
                  <a:cubicBezTo>
                    <a:pt x="224" y="316"/>
                    <a:pt x="223" y="316"/>
                    <a:pt x="222" y="315"/>
                  </a:cubicBezTo>
                  <a:cubicBezTo>
                    <a:pt x="221" y="313"/>
                    <a:pt x="222" y="312"/>
                    <a:pt x="220" y="310"/>
                  </a:cubicBezTo>
                  <a:cubicBezTo>
                    <a:pt x="218" y="309"/>
                    <a:pt x="215" y="308"/>
                    <a:pt x="213" y="307"/>
                  </a:cubicBezTo>
                  <a:cubicBezTo>
                    <a:pt x="211" y="306"/>
                    <a:pt x="209" y="307"/>
                    <a:pt x="208" y="304"/>
                  </a:cubicBezTo>
                  <a:cubicBezTo>
                    <a:pt x="206" y="300"/>
                    <a:pt x="209" y="295"/>
                    <a:pt x="207" y="291"/>
                  </a:cubicBezTo>
                  <a:cubicBezTo>
                    <a:pt x="206" y="288"/>
                    <a:pt x="202" y="286"/>
                    <a:pt x="200" y="286"/>
                  </a:cubicBezTo>
                  <a:cubicBezTo>
                    <a:pt x="197" y="285"/>
                    <a:pt x="194" y="287"/>
                    <a:pt x="193" y="284"/>
                  </a:cubicBezTo>
                  <a:cubicBezTo>
                    <a:pt x="191" y="279"/>
                    <a:pt x="196" y="272"/>
                    <a:pt x="199" y="270"/>
                  </a:cubicBezTo>
                  <a:cubicBezTo>
                    <a:pt x="201" y="268"/>
                    <a:pt x="204" y="267"/>
                    <a:pt x="206" y="265"/>
                  </a:cubicBezTo>
                  <a:cubicBezTo>
                    <a:pt x="207" y="263"/>
                    <a:pt x="207" y="260"/>
                    <a:pt x="208" y="257"/>
                  </a:cubicBezTo>
                  <a:cubicBezTo>
                    <a:pt x="213" y="247"/>
                    <a:pt x="225" y="258"/>
                    <a:pt x="234" y="258"/>
                  </a:cubicBezTo>
                  <a:cubicBezTo>
                    <a:pt x="239" y="259"/>
                    <a:pt x="246" y="257"/>
                    <a:pt x="249" y="252"/>
                  </a:cubicBezTo>
                  <a:cubicBezTo>
                    <a:pt x="251" y="248"/>
                    <a:pt x="252" y="244"/>
                    <a:pt x="254" y="241"/>
                  </a:cubicBezTo>
                  <a:cubicBezTo>
                    <a:pt x="255" y="239"/>
                    <a:pt x="257" y="237"/>
                    <a:pt x="258" y="235"/>
                  </a:cubicBezTo>
                  <a:cubicBezTo>
                    <a:pt x="260" y="233"/>
                    <a:pt x="262" y="230"/>
                    <a:pt x="264" y="228"/>
                  </a:cubicBezTo>
                  <a:cubicBezTo>
                    <a:pt x="266" y="227"/>
                    <a:pt x="268" y="226"/>
                    <a:pt x="270" y="225"/>
                  </a:cubicBezTo>
                  <a:cubicBezTo>
                    <a:pt x="273" y="224"/>
                    <a:pt x="273" y="226"/>
                    <a:pt x="273" y="222"/>
                  </a:cubicBezTo>
                  <a:cubicBezTo>
                    <a:pt x="273" y="217"/>
                    <a:pt x="274" y="212"/>
                    <a:pt x="274" y="208"/>
                  </a:cubicBezTo>
                  <a:cubicBezTo>
                    <a:pt x="274" y="200"/>
                    <a:pt x="278" y="200"/>
                    <a:pt x="285" y="200"/>
                  </a:cubicBezTo>
                  <a:cubicBezTo>
                    <a:pt x="288" y="200"/>
                    <a:pt x="292" y="201"/>
                    <a:pt x="293" y="197"/>
                  </a:cubicBezTo>
                  <a:cubicBezTo>
                    <a:pt x="294" y="195"/>
                    <a:pt x="293" y="193"/>
                    <a:pt x="293" y="191"/>
                  </a:cubicBezTo>
                  <a:cubicBezTo>
                    <a:pt x="294" y="187"/>
                    <a:pt x="297" y="184"/>
                    <a:pt x="301" y="181"/>
                  </a:cubicBezTo>
                  <a:cubicBezTo>
                    <a:pt x="304" y="179"/>
                    <a:pt x="311" y="177"/>
                    <a:pt x="313" y="173"/>
                  </a:cubicBezTo>
                  <a:cubicBezTo>
                    <a:pt x="315" y="169"/>
                    <a:pt x="313" y="164"/>
                    <a:pt x="313" y="160"/>
                  </a:cubicBezTo>
                  <a:cubicBezTo>
                    <a:pt x="313" y="156"/>
                    <a:pt x="312" y="150"/>
                    <a:pt x="315" y="147"/>
                  </a:cubicBezTo>
                  <a:cubicBezTo>
                    <a:pt x="316" y="145"/>
                    <a:pt x="319" y="144"/>
                    <a:pt x="320" y="142"/>
                  </a:cubicBezTo>
                  <a:cubicBezTo>
                    <a:pt x="322" y="141"/>
                    <a:pt x="323" y="139"/>
                    <a:pt x="325" y="138"/>
                  </a:cubicBezTo>
                  <a:cubicBezTo>
                    <a:pt x="329" y="137"/>
                    <a:pt x="333" y="138"/>
                    <a:pt x="335" y="135"/>
                  </a:cubicBezTo>
                  <a:cubicBezTo>
                    <a:pt x="337" y="133"/>
                    <a:pt x="337" y="131"/>
                    <a:pt x="337" y="129"/>
                  </a:cubicBezTo>
                  <a:cubicBezTo>
                    <a:pt x="337" y="125"/>
                    <a:pt x="336" y="121"/>
                    <a:pt x="337" y="118"/>
                  </a:cubicBezTo>
                  <a:cubicBezTo>
                    <a:pt x="340" y="118"/>
                    <a:pt x="341" y="116"/>
                    <a:pt x="344" y="115"/>
                  </a:cubicBezTo>
                  <a:cubicBezTo>
                    <a:pt x="345" y="115"/>
                    <a:pt x="347" y="116"/>
                    <a:pt x="349" y="115"/>
                  </a:cubicBezTo>
                  <a:cubicBezTo>
                    <a:pt x="351" y="115"/>
                    <a:pt x="352" y="114"/>
                    <a:pt x="355" y="113"/>
                  </a:cubicBezTo>
                  <a:cubicBezTo>
                    <a:pt x="357" y="113"/>
                    <a:pt x="360" y="113"/>
                    <a:pt x="362" y="114"/>
                  </a:cubicBezTo>
                  <a:cubicBezTo>
                    <a:pt x="365" y="114"/>
                    <a:pt x="370" y="115"/>
                    <a:pt x="373" y="116"/>
                  </a:cubicBezTo>
                  <a:cubicBezTo>
                    <a:pt x="376" y="117"/>
                    <a:pt x="380" y="120"/>
                    <a:pt x="384" y="121"/>
                  </a:cubicBezTo>
                  <a:cubicBezTo>
                    <a:pt x="385" y="121"/>
                    <a:pt x="386" y="121"/>
                    <a:pt x="388" y="121"/>
                  </a:cubicBezTo>
                  <a:cubicBezTo>
                    <a:pt x="389" y="122"/>
                    <a:pt x="389" y="122"/>
                    <a:pt x="390" y="123"/>
                  </a:cubicBezTo>
                  <a:cubicBezTo>
                    <a:pt x="392" y="124"/>
                    <a:pt x="394" y="125"/>
                    <a:pt x="396" y="126"/>
                  </a:cubicBezTo>
                  <a:cubicBezTo>
                    <a:pt x="398" y="127"/>
                    <a:pt x="399" y="128"/>
                    <a:pt x="400" y="129"/>
                  </a:cubicBezTo>
                  <a:cubicBezTo>
                    <a:pt x="403" y="128"/>
                    <a:pt x="407" y="128"/>
                    <a:pt x="411" y="127"/>
                  </a:cubicBezTo>
                  <a:cubicBezTo>
                    <a:pt x="413" y="126"/>
                    <a:pt x="416" y="126"/>
                    <a:pt x="417" y="125"/>
                  </a:cubicBezTo>
                  <a:cubicBezTo>
                    <a:pt x="421" y="124"/>
                    <a:pt x="421" y="123"/>
                    <a:pt x="421" y="119"/>
                  </a:cubicBezTo>
                  <a:cubicBezTo>
                    <a:pt x="421" y="113"/>
                    <a:pt x="418" y="112"/>
                    <a:pt x="415" y="107"/>
                  </a:cubicBezTo>
                  <a:cubicBezTo>
                    <a:pt x="413" y="104"/>
                    <a:pt x="411" y="98"/>
                    <a:pt x="413" y="94"/>
                  </a:cubicBezTo>
                  <a:cubicBezTo>
                    <a:pt x="415" y="90"/>
                    <a:pt x="421" y="89"/>
                    <a:pt x="421" y="8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6" name="Freeform 114">
              <a:extLst>
                <a:ext uri="{FF2B5EF4-FFF2-40B4-BE49-F238E27FC236}">
                  <a16:creationId xmlns:a16="http://schemas.microsoft.com/office/drawing/2014/main" id="{0C9ED470-E7B3-6A75-41FE-768DFE2CE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263" y="3879851"/>
              <a:ext cx="466725" cy="417513"/>
            </a:xfrm>
            <a:custGeom>
              <a:avLst/>
              <a:gdLst>
                <a:gd name="T0" fmla="*/ 440 w 451"/>
                <a:gd name="T1" fmla="*/ 342 h 405"/>
                <a:gd name="T2" fmla="*/ 425 w 451"/>
                <a:gd name="T3" fmla="*/ 319 h 405"/>
                <a:gd name="T4" fmla="*/ 405 w 451"/>
                <a:gd name="T5" fmla="*/ 296 h 405"/>
                <a:gd name="T6" fmla="*/ 397 w 451"/>
                <a:gd name="T7" fmla="*/ 282 h 405"/>
                <a:gd name="T8" fmla="*/ 416 w 451"/>
                <a:gd name="T9" fmla="*/ 249 h 405"/>
                <a:gd name="T10" fmla="*/ 398 w 451"/>
                <a:gd name="T11" fmla="*/ 234 h 405"/>
                <a:gd name="T12" fmla="*/ 390 w 451"/>
                <a:gd name="T13" fmla="*/ 184 h 405"/>
                <a:gd name="T14" fmla="*/ 388 w 451"/>
                <a:gd name="T15" fmla="*/ 152 h 405"/>
                <a:gd name="T16" fmla="*/ 402 w 451"/>
                <a:gd name="T17" fmla="*/ 113 h 405"/>
                <a:gd name="T18" fmla="*/ 388 w 451"/>
                <a:gd name="T19" fmla="*/ 92 h 405"/>
                <a:gd name="T20" fmla="*/ 363 w 451"/>
                <a:gd name="T21" fmla="*/ 71 h 405"/>
                <a:gd name="T22" fmla="*/ 349 w 451"/>
                <a:gd name="T23" fmla="*/ 60 h 405"/>
                <a:gd name="T24" fmla="*/ 314 w 451"/>
                <a:gd name="T25" fmla="*/ 46 h 405"/>
                <a:gd name="T26" fmla="*/ 260 w 451"/>
                <a:gd name="T27" fmla="*/ 57 h 405"/>
                <a:gd name="T28" fmla="*/ 229 w 451"/>
                <a:gd name="T29" fmla="*/ 86 h 405"/>
                <a:gd name="T30" fmla="*/ 187 w 451"/>
                <a:gd name="T31" fmla="*/ 93 h 405"/>
                <a:gd name="T32" fmla="*/ 152 w 451"/>
                <a:gd name="T33" fmla="*/ 79 h 405"/>
                <a:gd name="T34" fmla="*/ 117 w 451"/>
                <a:gd name="T35" fmla="*/ 64 h 405"/>
                <a:gd name="T36" fmla="*/ 97 w 451"/>
                <a:gd name="T37" fmla="*/ 31 h 405"/>
                <a:gd name="T38" fmla="*/ 85 w 451"/>
                <a:gd name="T39" fmla="*/ 7 h 405"/>
                <a:gd name="T40" fmla="*/ 48 w 451"/>
                <a:gd name="T41" fmla="*/ 21 h 405"/>
                <a:gd name="T42" fmla="*/ 11 w 451"/>
                <a:gd name="T43" fmla="*/ 3 h 405"/>
                <a:gd name="T44" fmla="*/ 2 w 451"/>
                <a:gd name="T45" fmla="*/ 16 h 405"/>
                <a:gd name="T46" fmla="*/ 11 w 451"/>
                <a:gd name="T47" fmla="*/ 41 h 405"/>
                <a:gd name="T48" fmla="*/ 13 w 451"/>
                <a:gd name="T49" fmla="*/ 59 h 405"/>
                <a:gd name="T50" fmla="*/ 17 w 451"/>
                <a:gd name="T51" fmla="*/ 71 h 405"/>
                <a:gd name="T52" fmla="*/ 20 w 451"/>
                <a:gd name="T53" fmla="*/ 81 h 405"/>
                <a:gd name="T54" fmla="*/ 24 w 451"/>
                <a:gd name="T55" fmla="*/ 91 h 405"/>
                <a:gd name="T56" fmla="*/ 31 w 451"/>
                <a:gd name="T57" fmla="*/ 111 h 405"/>
                <a:gd name="T58" fmla="*/ 52 w 451"/>
                <a:gd name="T59" fmla="*/ 122 h 405"/>
                <a:gd name="T60" fmla="*/ 44 w 451"/>
                <a:gd name="T61" fmla="*/ 141 h 405"/>
                <a:gd name="T62" fmla="*/ 39 w 451"/>
                <a:gd name="T63" fmla="*/ 148 h 405"/>
                <a:gd name="T64" fmla="*/ 33 w 451"/>
                <a:gd name="T65" fmla="*/ 163 h 405"/>
                <a:gd name="T66" fmla="*/ 51 w 451"/>
                <a:gd name="T67" fmla="*/ 188 h 405"/>
                <a:gd name="T68" fmla="*/ 56 w 451"/>
                <a:gd name="T69" fmla="*/ 197 h 405"/>
                <a:gd name="T70" fmla="*/ 78 w 451"/>
                <a:gd name="T71" fmla="*/ 209 h 405"/>
                <a:gd name="T72" fmla="*/ 85 w 451"/>
                <a:gd name="T73" fmla="*/ 233 h 405"/>
                <a:gd name="T74" fmla="*/ 92 w 451"/>
                <a:gd name="T75" fmla="*/ 248 h 405"/>
                <a:gd name="T76" fmla="*/ 93 w 451"/>
                <a:gd name="T77" fmla="*/ 263 h 405"/>
                <a:gd name="T78" fmla="*/ 110 w 451"/>
                <a:gd name="T79" fmla="*/ 275 h 405"/>
                <a:gd name="T80" fmla="*/ 120 w 451"/>
                <a:gd name="T81" fmla="*/ 268 h 405"/>
                <a:gd name="T82" fmla="*/ 153 w 451"/>
                <a:gd name="T83" fmla="*/ 291 h 405"/>
                <a:gd name="T84" fmla="*/ 169 w 451"/>
                <a:gd name="T85" fmla="*/ 316 h 405"/>
                <a:gd name="T86" fmla="*/ 181 w 451"/>
                <a:gd name="T87" fmla="*/ 337 h 405"/>
                <a:gd name="T88" fmla="*/ 225 w 451"/>
                <a:gd name="T89" fmla="*/ 361 h 405"/>
                <a:gd name="T90" fmla="*/ 270 w 451"/>
                <a:gd name="T91" fmla="*/ 366 h 405"/>
                <a:gd name="T92" fmla="*/ 303 w 451"/>
                <a:gd name="T93" fmla="*/ 358 h 405"/>
                <a:gd name="T94" fmla="*/ 334 w 451"/>
                <a:gd name="T95" fmla="*/ 394 h 405"/>
                <a:gd name="T96" fmla="*/ 414 w 451"/>
                <a:gd name="T97" fmla="*/ 405 h 405"/>
                <a:gd name="T98" fmla="*/ 429 w 451"/>
                <a:gd name="T99" fmla="*/ 372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1" h="405">
                  <a:moveTo>
                    <a:pt x="450" y="358"/>
                  </a:moveTo>
                  <a:cubicBezTo>
                    <a:pt x="450" y="355"/>
                    <a:pt x="446" y="354"/>
                    <a:pt x="444" y="353"/>
                  </a:cubicBezTo>
                  <a:cubicBezTo>
                    <a:pt x="441" y="351"/>
                    <a:pt x="441" y="352"/>
                    <a:pt x="440" y="349"/>
                  </a:cubicBezTo>
                  <a:cubicBezTo>
                    <a:pt x="440" y="347"/>
                    <a:pt x="440" y="344"/>
                    <a:pt x="440" y="342"/>
                  </a:cubicBezTo>
                  <a:cubicBezTo>
                    <a:pt x="440" y="340"/>
                    <a:pt x="441" y="338"/>
                    <a:pt x="440" y="336"/>
                  </a:cubicBezTo>
                  <a:cubicBezTo>
                    <a:pt x="440" y="335"/>
                    <a:pt x="439" y="333"/>
                    <a:pt x="439" y="332"/>
                  </a:cubicBezTo>
                  <a:cubicBezTo>
                    <a:pt x="438" y="327"/>
                    <a:pt x="439" y="325"/>
                    <a:pt x="434" y="321"/>
                  </a:cubicBezTo>
                  <a:cubicBezTo>
                    <a:pt x="431" y="319"/>
                    <a:pt x="429" y="320"/>
                    <a:pt x="425" y="319"/>
                  </a:cubicBezTo>
                  <a:cubicBezTo>
                    <a:pt x="422" y="317"/>
                    <a:pt x="416" y="314"/>
                    <a:pt x="413" y="311"/>
                  </a:cubicBezTo>
                  <a:cubicBezTo>
                    <a:pt x="413" y="311"/>
                    <a:pt x="410" y="308"/>
                    <a:pt x="410" y="307"/>
                  </a:cubicBezTo>
                  <a:cubicBezTo>
                    <a:pt x="409" y="305"/>
                    <a:pt x="410" y="302"/>
                    <a:pt x="409" y="300"/>
                  </a:cubicBezTo>
                  <a:cubicBezTo>
                    <a:pt x="408" y="298"/>
                    <a:pt x="406" y="298"/>
                    <a:pt x="405" y="296"/>
                  </a:cubicBezTo>
                  <a:cubicBezTo>
                    <a:pt x="405" y="294"/>
                    <a:pt x="405" y="291"/>
                    <a:pt x="405" y="290"/>
                  </a:cubicBezTo>
                  <a:cubicBezTo>
                    <a:pt x="405" y="289"/>
                    <a:pt x="405" y="288"/>
                    <a:pt x="405" y="288"/>
                  </a:cubicBezTo>
                  <a:cubicBezTo>
                    <a:pt x="405" y="287"/>
                    <a:pt x="404" y="287"/>
                    <a:pt x="404" y="287"/>
                  </a:cubicBezTo>
                  <a:cubicBezTo>
                    <a:pt x="402" y="286"/>
                    <a:pt x="398" y="283"/>
                    <a:pt x="397" y="282"/>
                  </a:cubicBezTo>
                  <a:cubicBezTo>
                    <a:pt x="395" y="278"/>
                    <a:pt x="400" y="273"/>
                    <a:pt x="402" y="270"/>
                  </a:cubicBezTo>
                  <a:cubicBezTo>
                    <a:pt x="403" y="268"/>
                    <a:pt x="405" y="268"/>
                    <a:pt x="406" y="266"/>
                  </a:cubicBezTo>
                  <a:cubicBezTo>
                    <a:pt x="409" y="264"/>
                    <a:pt x="410" y="262"/>
                    <a:pt x="412" y="261"/>
                  </a:cubicBezTo>
                  <a:cubicBezTo>
                    <a:pt x="416" y="258"/>
                    <a:pt x="416" y="254"/>
                    <a:pt x="416" y="249"/>
                  </a:cubicBezTo>
                  <a:cubicBezTo>
                    <a:pt x="416" y="247"/>
                    <a:pt x="417" y="244"/>
                    <a:pt x="415" y="242"/>
                  </a:cubicBezTo>
                  <a:cubicBezTo>
                    <a:pt x="414" y="240"/>
                    <a:pt x="411" y="242"/>
                    <a:pt x="409" y="241"/>
                  </a:cubicBezTo>
                  <a:cubicBezTo>
                    <a:pt x="408" y="241"/>
                    <a:pt x="406" y="240"/>
                    <a:pt x="404" y="239"/>
                  </a:cubicBezTo>
                  <a:cubicBezTo>
                    <a:pt x="401" y="238"/>
                    <a:pt x="400" y="236"/>
                    <a:pt x="398" y="234"/>
                  </a:cubicBezTo>
                  <a:cubicBezTo>
                    <a:pt x="396" y="231"/>
                    <a:pt x="396" y="231"/>
                    <a:pt x="396" y="227"/>
                  </a:cubicBezTo>
                  <a:cubicBezTo>
                    <a:pt x="396" y="223"/>
                    <a:pt x="394" y="222"/>
                    <a:pt x="393" y="219"/>
                  </a:cubicBezTo>
                  <a:cubicBezTo>
                    <a:pt x="391" y="215"/>
                    <a:pt x="392" y="211"/>
                    <a:pt x="392" y="207"/>
                  </a:cubicBezTo>
                  <a:cubicBezTo>
                    <a:pt x="391" y="199"/>
                    <a:pt x="390" y="192"/>
                    <a:pt x="390" y="184"/>
                  </a:cubicBezTo>
                  <a:cubicBezTo>
                    <a:pt x="390" y="177"/>
                    <a:pt x="389" y="171"/>
                    <a:pt x="388" y="165"/>
                  </a:cubicBezTo>
                  <a:cubicBezTo>
                    <a:pt x="388" y="163"/>
                    <a:pt x="387" y="161"/>
                    <a:pt x="387" y="160"/>
                  </a:cubicBezTo>
                  <a:cubicBezTo>
                    <a:pt x="387" y="158"/>
                    <a:pt x="388" y="158"/>
                    <a:pt x="388" y="156"/>
                  </a:cubicBezTo>
                  <a:cubicBezTo>
                    <a:pt x="388" y="155"/>
                    <a:pt x="387" y="153"/>
                    <a:pt x="388" y="152"/>
                  </a:cubicBezTo>
                  <a:cubicBezTo>
                    <a:pt x="389" y="151"/>
                    <a:pt x="393" y="149"/>
                    <a:pt x="394" y="148"/>
                  </a:cubicBezTo>
                  <a:cubicBezTo>
                    <a:pt x="396" y="146"/>
                    <a:pt x="399" y="144"/>
                    <a:pt x="400" y="142"/>
                  </a:cubicBezTo>
                  <a:cubicBezTo>
                    <a:pt x="402" y="139"/>
                    <a:pt x="400" y="134"/>
                    <a:pt x="401" y="131"/>
                  </a:cubicBezTo>
                  <a:cubicBezTo>
                    <a:pt x="403" y="125"/>
                    <a:pt x="402" y="119"/>
                    <a:pt x="402" y="113"/>
                  </a:cubicBezTo>
                  <a:cubicBezTo>
                    <a:pt x="403" y="108"/>
                    <a:pt x="404" y="103"/>
                    <a:pt x="403" y="97"/>
                  </a:cubicBezTo>
                  <a:cubicBezTo>
                    <a:pt x="403" y="95"/>
                    <a:pt x="403" y="93"/>
                    <a:pt x="401" y="92"/>
                  </a:cubicBezTo>
                  <a:cubicBezTo>
                    <a:pt x="399" y="92"/>
                    <a:pt x="398" y="93"/>
                    <a:pt x="397" y="93"/>
                  </a:cubicBezTo>
                  <a:cubicBezTo>
                    <a:pt x="394" y="94"/>
                    <a:pt x="391" y="93"/>
                    <a:pt x="388" y="92"/>
                  </a:cubicBezTo>
                  <a:cubicBezTo>
                    <a:pt x="382" y="90"/>
                    <a:pt x="381" y="89"/>
                    <a:pt x="379" y="84"/>
                  </a:cubicBezTo>
                  <a:cubicBezTo>
                    <a:pt x="378" y="83"/>
                    <a:pt x="377" y="79"/>
                    <a:pt x="375" y="79"/>
                  </a:cubicBezTo>
                  <a:cubicBezTo>
                    <a:pt x="372" y="78"/>
                    <a:pt x="373" y="80"/>
                    <a:pt x="369" y="78"/>
                  </a:cubicBezTo>
                  <a:cubicBezTo>
                    <a:pt x="367" y="76"/>
                    <a:pt x="365" y="73"/>
                    <a:pt x="363" y="71"/>
                  </a:cubicBezTo>
                  <a:cubicBezTo>
                    <a:pt x="362" y="69"/>
                    <a:pt x="362" y="66"/>
                    <a:pt x="361" y="65"/>
                  </a:cubicBezTo>
                  <a:cubicBezTo>
                    <a:pt x="359" y="64"/>
                    <a:pt x="358" y="65"/>
                    <a:pt x="357" y="64"/>
                  </a:cubicBezTo>
                  <a:cubicBezTo>
                    <a:pt x="356" y="63"/>
                    <a:pt x="355" y="62"/>
                    <a:pt x="354" y="61"/>
                  </a:cubicBezTo>
                  <a:cubicBezTo>
                    <a:pt x="352" y="60"/>
                    <a:pt x="351" y="61"/>
                    <a:pt x="349" y="60"/>
                  </a:cubicBezTo>
                  <a:cubicBezTo>
                    <a:pt x="348" y="60"/>
                    <a:pt x="347" y="59"/>
                    <a:pt x="345" y="58"/>
                  </a:cubicBezTo>
                  <a:cubicBezTo>
                    <a:pt x="340" y="57"/>
                    <a:pt x="334" y="59"/>
                    <a:pt x="328" y="58"/>
                  </a:cubicBezTo>
                  <a:cubicBezTo>
                    <a:pt x="324" y="58"/>
                    <a:pt x="324" y="55"/>
                    <a:pt x="321" y="52"/>
                  </a:cubicBezTo>
                  <a:cubicBezTo>
                    <a:pt x="318" y="50"/>
                    <a:pt x="316" y="48"/>
                    <a:pt x="314" y="46"/>
                  </a:cubicBezTo>
                  <a:cubicBezTo>
                    <a:pt x="309" y="40"/>
                    <a:pt x="301" y="43"/>
                    <a:pt x="295" y="45"/>
                  </a:cubicBezTo>
                  <a:cubicBezTo>
                    <a:pt x="288" y="46"/>
                    <a:pt x="280" y="44"/>
                    <a:pt x="273" y="46"/>
                  </a:cubicBezTo>
                  <a:cubicBezTo>
                    <a:pt x="269" y="46"/>
                    <a:pt x="265" y="47"/>
                    <a:pt x="263" y="51"/>
                  </a:cubicBezTo>
                  <a:cubicBezTo>
                    <a:pt x="262" y="53"/>
                    <a:pt x="261" y="55"/>
                    <a:pt x="260" y="57"/>
                  </a:cubicBezTo>
                  <a:cubicBezTo>
                    <a:pt x="256" y="61"/>
                    <a:pt x="252" y="64"/>
                    <a:pt x="248" y="67"/>
                  </a:cubicBezTo>
                  <a:cubicBezTo>
                    <a:pt x="245" y="69"/>
                    <a:pt x="242" y="69"/>
                    <a:pt x="238" y="69"/>
                  </a:cubicBezTo>
                  <a:cubicBezTo>
                    <a:pt x="234" y="69"/>
                    <a:pt x="233" y="69"/>
                    <a:pt x="233" y="74"/>
                  </a:cubicBezTo>
                  <a:cubicBezTo>
                    <a:pt x="233" y="79"/>
                    <a:pt x="235" y="85"/>
                    <a:pt x="229" y="86"/>
                  </a:cubicBezTo>
                  <a:cubicBezTo>
                    <a:pt x="222" y="87"/>
                    <a:pt x="214" y="83"/>
                    <a:pt x="208" y="85"/>
                  </a:cubicBezTo>
                  <a:cubicBezTo>
                    <a:pt x="205" y="87"/>
                    <a:pt x="204" y="89"/>
                    <a:pt x="201" y="90"/>
                  </a:cubicBezTo>
                  <a:cubicBezTo>
                    <a:pt x="199" y="91"/>
                    <a:pt x="197" y="91"/>
                    <a:pt x="195" y="91"/>
                  </a:cubicBezTo>
                  <a:cubicBezTo>
                    <a:pt x="192" y="92"/>
                    <a:pt x="189" y="92"/>
                    <a:pt x="187" y="93"/>
                  </a:cubicBezTo>
                  <a:cubicBezTo>
                    <a:pt x="183" y="95"/>
                    <a:pt x="182" y="95"/>
                    <a:pt x="177" y="93"/>
                  </a:cubicBezTo>
                  <a:cubicBezTo>
                    <a:pt x="174" y="92"/>
                    <a:pt x="172" y="91"/>
                    <a:pt x="170" y="89"/>
                  </a:cubicBezTo>
                  <a:cubicBezTo>
                    <a:pt x="166" y="87"/>
                    <a:pt x="162" y="87"/>
                    <a:pt x="159" y="85"/>
                  </a:cubicBezTo>
                  <a:cubicBezTo>
                    <a:pt x="157" y="83"/>
                    <a:pt x="154" y="81"/>
                    <a:pt x="152" y="79"/>
                  </a:cubicBezTo>
                  <a:cubicBezTo>
                    <a:pt x="149" y="77"/>
                    <a:pt x="149" y="74"/>
                    <a:pt x="148" y="71"/>
                  </a:cubicBezTo>
                  <a:cubicBezTo>
                    <a:pt x="146" y="69"/>
                    <a:pt x="143" y="67"/>
                    <a:pt x="140" y="66"/>
                  </a:cubicBezTo>
                  <a:cubicBezTo>
                    <a:pt x="136" y="65"/>
                    <a:pt x="132" y="66"/>
                    <a:pt x="128" y="66"/>
                  </a:cubicBezTo>
                  <a:cubicBezTo>
                    <a:pt x="125" y="66"/>
                    <a:pt x="119" y="66"/>
                    <a:pt x="117" y="64"/>
                  </a:cubicBezTo>
                  <a:cubicBezTo>
                    <a:pt x="114" y="61"/>
                    <a:pt x="116" y="52"/>
                    <a:pt x="116" y="49"/>
                  </a:cubicBezTo>
                  <a:cubicBezTo>
                    <a:pt x="116" y="46"/>
                    <a:pt x="117" y="38"/>
                    <a:pt x="116" y="36"/>
                  </a:cubicBezTo>
                  <a:cubicBezTo>
                    <a:pt x="114" y="35"/>
                    <a:pt x="110" y="35"/>
                    <a:pt x="108" y="35"/>
                  </a:cubicBezTo>
                  <a:cubicBezTo>
                    <a:pt x="105" y="35"/>
                    <a:pt x="99" y="33"/>
                    <a:pt x="97" y="31"/>
                  </a:cubicBezTo>
                  <a:cubicBezTo>
                    <a:pt x="97" y="30"/>
                    <a:pt x="97" y="25"/>
                    <a:pt x="97" y="24"/>
                  </a:cubicBezTo>
                  <a:cubicBezTo>
                    <a:pt x="98" y="22"/>
                    <a:pt x="99" y="21"/>
                    <a:pt x="101" y="19"/>
                  </a:cubicBezTo>
                  <a:cubicBezTo>
                    <a:pt x="102" y="17"/>
                    <a:pt x="103" y="9"/>
                    <a:pt x="102" y="7"/>
                  </a:cubicBezTo>
                  <a:cubicBezTo>
                    <a:pt x="99" y="0"/>
                    <a:pt x="89" y="3"/>
                    <a:pt x="85" y="7"/>
                  </a:cubicBezTo>
                  <a:cubicBezTo>
                    <a:pt x="81" y="11"/>
                    <a:pt x="80" y="16"/>
                    <a:pt x="75" y="18"/>
                  </a:cubicBezTo>
                  <a:cubicBezTo>
                    <a:pt x="72" y="19"/>
                    <a:pt x="69" y="19"/>
                    <a:pt x="66" y="20"/>
                  </a:cubicBezTo>
                  <a:cubicBezTo>
                    <a:pt x="63" y="20"/>
                    <a:pt x="61" y="21"/>
                    <a:pt x="58" y="21"/>
                  </a:cubicBezTo>
                  <a:cubicBezTo>
                    <a:pt x="55" y="21"/>
                    <a:pt x="51" y="22"/>
                    <a:pt x="48" y="21"/>
                  </a:cubicBezTo>
                  <a:cubicBezTo>
                    <a:pt x="46" y="21"/>
                    <a:pt x="43" y="21"/>
                    <a:pt x="41" y="20"/>
                  </a:cubicBezTo>
                  <a:cubicBezTo>
                    <a:pt x="38" y="19"/>
                    <a:pt x="40" y="20"/>
                    <a:pt x="38" y="18"/>
                  </a:cubicBezTo>
                  <a:cubicBezTo>
                    <a:pt x="32" y="9"/>
                    <a:pt x="23" y="4"/>
                    <a:pt x="14" y="3"/>
                  </a:cubicBezTo>
                  <a:cubicBezTo>
                    <a:pt x="13" y="3"/>
                    <a:pt x="12" y="3"/>
                    <a:pt x="11" y="3"/>
                  </a:cubicBezTo>
                  <a:cubicBezTo>
                    <a:pt x="11" y="3"/>
                    <a:pt x="10" y="3"/>
                    <a:pt x="10" y="3"/>
                  </a:cubicBezTo>
                  <a:cubicBezTo>
                    <a:pt x="10" y="4"/>
                    <a:pt x="10" y="6"/>
                    <a:pt x="10" y="7"/>
                  </a:cubicBezTo>
                  <a:cubicBezTo>
                    <a:pt x="9" y="11"/>
                    <a:pt x="3" y="10"/>
                    <a:pt x="0" y="12"/>
                  </a:cubicBezTo>
                  <a:cubicBezTo>
                    <a:pt x="0" y="14"/>
                    <a:pt x="2" y="14"/>
                    <a:pt x="2" y="16"/>
                  </a:cubicBezTo>
                  <a:cubicBezTo>
                    <a:pt x="3" y="17"/>
                    <a:pt x="3" y="17"/>
                    <a:pt x="3" y="18"/>
                  </a:cubicBezTo>
                  <a:cubicBezTo>
                    <a:pt x="3" y="19"/>
                    <a:pt x="3" y="21"/>
                    <a:pt x="3" y="23"/>
                  </a:cubicBezTo>
                  <a:cubicBezTo>
                    <a:pt x="3" y="26"/>
                    <a:pt x="3" y="29"/>
                    <a:pt x="3" y="32"/>
                  </a:cubicBezTo>
                  <a:cubicBezTo>
                    <a:pt x="3" y="36"/>
                    <a:pt x="9" y="38"/>
                    <a:pt x="11" y="41"/>
                  </a:cubicBezTo>
                  <a:cubicBezTo>
                    <a:pt x="12" y="43"/>
                    <a:pt x="10" y="43"/>
                    <a:pt x="9" y="45"/>
                  </a:cubicBezTo>
                  <a:cubicBezTo>
                    <a:pt x="9" y="47"/>
                    <a:pt x="8" y="48"/>
                    <a:pt x="7" y="50"/>
                  </a:cubicBezTo>
                  <a:cubicBezTo>
                    <a:pt x="7" y="50"/>
                    <a:pt x="9" y="58"/>
                    <a:pt x="8" y="57"/>
                  </a:cubicBezTo>
                  <a:cubicBezTo>
                    <a:pt x="10" y="59"/>
                    <a:pt x="11" y="57"/>
                    <a:pt x="13" y="59"/>
                  </a:cubicBezTo>
                  <a:cubicBezTo>
                    <a:pt x="13" y="59"/>
                    <a:pt x="13" y="62"/>
                    <a:pt x="14" y="62"/>
                  </a:cubicBezTo>
                  <a:cubicBezTo>
                    <a:pt x="14" y="63"/>
                    <a:pt x="14" y="64"/>
                    <a:pt x="14" y="64"/>
                  </a:cubicBezTo>
                  <a:cubicBezTo>
                    <a:pt x="15" y="66"/>
                    <a:pt x="14" y="67"/>
                    <a:pt x="15" y="69"/>
                  </a:cubicBezTo>
                  <a:cubicBezTo>
                    <a:pt x="15" y="70"/>
                    <a:pt x="17" y="70"/>
                    <a:pt x="17" y="71"/>
                  </a:cubicBezTo>
                  <a:cubicBezTo>
                    <a:pt x="17" y="72"/>
                    <a:pt x="18" y="72"/>
                    <a:pt x="18" y="74"/>
                  </a:cubicBezTo>
                  <a:cubicBezTo>
                    <a:pt x="18" y="75"/>
                    <a:pt x="17" y="75"/>
                    <a:pt x="17" y="76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9" y="75"/>
                    <a:pt x="20" y="79"/>
                    <a:pt x="20" y="81"/>
                  </a:cubicBezTo>
                  <a:cubicBezTo>
                    <a:pt x="21" y="81"/>
                    <a:pt x="20" y="82"/>
                    <a:pt x="20" y="83"/>
                  </a:cubicBezTo>
                  <a:cubicBezTo>
                    <a:pt x="20" y="84"/>
                    <a:pt x="20" y="84"/>
                    <a:pt x="20" y="85"/>
                  </a:cubicBezTo>
                  <a:cubicBezTo>
                    <a:pt x="20" y="87"/>
                    <a:pt x="21" y="86"/>
                    <a:pt x="21" y="87"/>
                  </a:cubicBezTo>
                  <a:cubicBezTo>
                    <a:pt x="23" y="88"/>
                    <a:pt x="23" y="89"/>
                    <a:pt x="24" y="91"/>
                  </a:cubicBezTo>
                  <a:cubicBezTo>
                    <a:pt x="24" y="94"/>
                    <a:pt x="23" y="95"/>
                    <a:pt x="25" y="97"/>
                  </a:cubicBezTo>
                  <a:cubicBezTo>
                    <a:pt x="25" y="97"/>
                    <a:pt x="29" y="98"/>
                    <a:pt x="29" y="97"/>
                  </a:cubicBezTo>
                  <a:cubicBezTo>
                    <a:pt x="30" y="100"/>
                    <a:pt x="31" y="103"/>
                    <a:pt x="29" y="105"/>
                  </a:cubicBezTo>
                  <a:cubicBezTo>
                    <a:pt x="29" y="106"/>
                    <a:pt x="30" y="110"/>
                    <a:pt x="31" y="111"/>
                  </a:cubicBezTo>
                  <a:cubicBezTo>
                    <a:pt x="32" y="111"/>
                    <a:pt x="32" y="110"/>
                    <a:pt x="35" y="111"/>
                  </a:cubicBezTo>
                  <a:cubicBezTo>
                    <a:pt x="37" y="111"/>
                    <a:pt x="39" y="114"/>
                    <a:pt x="40" y="114"/>
                  </a:cubicBezTo>
                  <a:cubicBezTo>
                    <a:pt x="43" y="115"/>
                    <a:pt x="45" y="115"/>
                    <a:pt x="46" y="115"/>
                  </a:cubicBezTo>
                  <a:cubicBezTo>
                    <a:pt x="48" y="115"/>
                    <a:pt x="55" y="119"/>
                    <a:pt x="52" y="122"/>
                  </a:cubicBezTo>
                  <a:cubicBezTo>
                    <a:pt x="51" y="124"/>
                    <a:pt x="48" y="121"/>
                    <a:pt x="48" y="124"/>
                  </a:cubicBezTo>
                  <a:cubicBezTo>
                    <a:pt x="47" y="128"/>
                    <a:pt x="52" y="133"/>
                    <a:pt x="49" y="137"/>
                  </a:cubicBezTo>
                  <a:cubicBezTo>
                    <a:pt x="47" y="139"/>
                    <a:pt x="51" y="138"/>
                    <a:pt x="48" y="140"/>
                  </a:cubicBezTo>
                  <a:cubicBezTo>
                    <a:pt x="47" y="141"/>
                    <a:pt x="44" y="140"/>
                    <a:pt x="44" y="141"/>
                  </a:cubicBezTo>
                  <a:cubicBezTo>
                    <a:pt x="43" y="143"/>
                    <a:pt x="42" y="144"/>
                    <a:pt x="41" y="147"/>
                  </a:cubicBezTo>
                  <a:cubicBezTo>
                    <a:pt x="41" y="149"/>
                    <a:pt x="40" y="143"/>
                    <a:pt x="39" y="144"/>
                  </a:cubicBezTo>
                  <a:cubicBezTo>
                    <a:pt x="38" y="144"/>
                    <a:pt x="39" y="146"/>
                    <a:pt x="39" y="147"/>
                  </a:cubicBezTo>
                  <a:cubicBezTo>
                    <a:pt x="39" y="147"/>
                    <a:pt x="39" y="148"/>
                    <a:pt x="39" y="148"/>
                  </a:cubicBezTo>
                  <a:cubicBezTo>
                    <a:pt x="38" y="150"/>
                    <a:pt x="37" y="149"/>
                    <a:pt x="36" y="151"/>
                  </a:cubicBezTo>
                  <a:cubicBezTo>
                    <a:pt x="35" y="153"/>
                    <a:pt x="36" y="157"/>
                    <a:pt x="36" y="159"/>
                  </a:cubicBezTo>
                  <a:cubicBezTo>
                    <a:pt x="36" y="159"/>
                    <a:pt x="36" y="160"/>
                    <a:pt x="36" y="161"/>
                  </a:cubicBezTo>
                  <a:cubicBezTo>
                    <a:pt x="36" y="162"/>
                    <a:pt x="34" y="162"/>
                    <a:pt x="33" y="163"/>
                  </a:cubicBezTo>
                  <a:cubicBezTo>
                    <a:pt x="33" y="165"/>
                    <a:pt x="34" y="166"/>
                    <a:pt x="35" y="167"/>
                  </a:cubicBezTo>
                  <a:cubicBezTo>
                    <a:pt x="36" y="170"/>
                    <a:pt x="36" y="173"/>
                    <a:pt x="39" y="175"/>
                  </a:cubicBezTo>
                  <a:cubicBezTo>
                    <a:pt x="41" y="178"/>
                    <a:pt x="44" y="181"/>
                    <a:pt x="48" y="183"/>
                  </a:cubicBezTo>
                  <a:cubicBezTo>
                    <a:pt x="50" y="185"/>
                    <a:pt x="51" y="185"/>
                    <a:pt x="51" y="188"/>
                  </a:cubicBezTo>
                  <a:cubicBezTo>
                    <a:pt x="51" y="189"/>
                    <a:pt x="49" y="191"/>
                    <a:pt x="50" y="192"/>
                  </a:cubicBezTo>
                  <a:cubicBezTo>
                    <a:pt x="50" y="194"/>
                    <a:pt x="49" y="194"/>
                    <a:pt x="50" y="195"/>
                  </a:cubicBezTo>
                  <a:cubicBezTo>
                    <a:pt x="50" y="196"/>
                    <a:pt x="53" y="196"/>
                    <a:pt x="53" y="196"/>
                  </a:cubicBezTo>
                  <a:cubicBezTo>
                    <a:pt x="54" y="197"/>
                    <a:pt x="56" y="196"/>
                    <a:pt x="56" y="197"/>
                  </a:cubicBezTo>
                  <a:cubicBezTo>
                    <a:pt x="58" y="197"/>
                    <a:pt x="60" y="200"/>
                    <a:pt x="61" y="201"/>
                  </a:cubicBezTo>
                  <a:cubicBezTo>
                    <a:pt x="64" y="202"/>
                    <a:pt x="67" y="203"/>
                    <a:pt x="69" y="205"/>
                  </a:cubicBezTo>
                  <a:cubicBezTo>
                    <a:pt x="70" y="206"/>
                    <a:pt x="71" y="207"/>
                    <a:pt x="73" y="208"/>
                  </a:cubicBezTo>
                  <a:cubicBezTo>
                    <a:pt x="75" y="208"/>
                    <a:pt x="76" y="207"/>
                    <a:pt x="78" y="209"/>
                  </a:cubicBezTo>
                  <a:cubicBezTo>
                    <a:pt x="80" y="210"/>
                    <a:pt x="81" y="212"/>
                    <a:pt x="82" y="214"/>
                  </a:cubicBezTo>
                  <a:cubicBezTo>
                    <a:pt x="83" y="216"/>
                    <a:pt x="85" y="219"/>
                    <a:pt x="86" y="220"/>
                  </a:cubicBezTo>
                  <a:cubicBezTo>
                    <a:pt x="86" y="222"/>
                    <a:pt x="88" y="225"/>
                    <a:pt x="88" y="227"/>
                  </a:cubicBezTo>
                  <a:cubicBezTo>
                    <a:pt x="88" y="229"/>
                    <a:pt x="86" y="231"/>
                    <a:pt x="85" y="233"/>
                  </a:cubicBezTo>
                  <a:cubicBezTo>
                    <a:pt x="85" y="234"/>
                    <a:pt x="84" y="237"/>
                    <a:pt x="84" y="238"/>
                  </a:cubicBezTo>
                  <a:cubicBezTo>
                    <a:pt x="83" y="241"/>
                    <a:pt x="87" y="244"/>
                    <a:pt x="85" y="247"/>
                  </a:cubicBezTo>
                  <a:cubicBezTo>
                    <a:pt x="85" y="248"/>
                    <a:pt x="85" y="249"/>
                    <a:pt x="87" y="249"/>
                  </a:cubicBezTo>
                  <a:cubicBezTo>
                    <a:pt x="88" y="249"/>
                    <a:pt x="90" y="248"/>
                    <a:pt x="92" y="248"/>
                  </a:cubicBezTo>
                  <a:cubicBezTo>
                    <a:pt x="92" y="250"/>
                    <a:pt x="93" y="250"/>
                    <a:pt x="93" y="251"/>
                  </a:cubicBezTo>
                  <a:cubicBezTo>
                    <a:pt x="94" y="252"/>
                    <a:pt x="93" y="254"/>
                    <a:pt x="93" y="255"/>
                  </a:cubicBezTo>
                  <a:cubicBezTo>
                    <a:pt x="93" y="256"/>
                    <a:pt x="92" y="257"/>
                    <a:pt x="92" y="259"/>
                  </a:cubicBezTo>
                  <a:cubicBezTo>
                    <a:pt x="92" y="261"/>
                    <a:pt x="93" y="262"/>
                    <a:pt x="93" y="263"/>
                  </a:cubicBezTo>
                  <a:cubicBezTo>
                    <a:pt x="94" y="264"/>
                    <a:pt x="94" y="266"/>
                    <a:pt x="94" y="267"/>
                  </a:cubicBezTo>
                  <a:cubicBezTo>
                    <a:pt x="95" y="268"/>
                    <a:pt x="97" y="267"/>
                    <a:pt x="98" y="268"/>
                  </a:cubicBezTo>
                  <a:cubicBezTo>
                    <a:pt x="101" y="269"/>
                    <a:pt x="102" y="272"/>
                    <a:pt x="102" y="275"/>
                  </a:cubicBezTo>
                  <a:cubicBezTo>
                    <a:pt x="104" y="275"/>
                    <a:pt x="108" y="276"/>
                    <a:pt x="110" y="275"/>
                  </a:cubicBezTo>
                  <a:cubicBezTo>
                    <a:pt x="113" y="275"/>
                    <a:pt x="113" y="275"/>
                    <a:pt x="119" y="274"/>
                  </a:cubicBezTo>
                  <a:cubicBezTo>
                    <a:pt x="117" y="268"/>
                    <a:pt x="114" y="265"/>
                    <a:pt x="114" y="263"/>
                  </a:cubicBezTo>
                  <a:cubicBezTo>
                    <a:pt x="116" y="260"/>
                    <a:pt x="114" y="258"/>
                    <a:pt x="116" y="260"/>
                  </a:cubicBezTo>
                  <a:cubicBezTo>
                    <a:pt x="117" y="262"/>
                    <a:pt x="120" y="266"/>
                    <a:pt x="120" y="268"/>
                  </a:cubicBezTo>
                  <a:cubicBezTo>
                    <a:pt x="121" y="271"/>
                    <a:pt x="123" y="271"/>
                    <a:pt x="126" y="274"/>
                  </a:cubicBezTo>
                  <a:cubicBezTo>
                    <a:pt x="133" y="273"/>
                    <a:pt x="134" y="268"/>
                    <a:pt x="141" y="275"/>
                  </a:cubicBezTo>
                  <a:cubicBezTo>
                    <a:pt x="144" y="278"/>
                    <a:pt x="145" y="281"/>
                    <a:pt x="147" y="284"/>
                  </a:cubicBezTo>
                  <a:cubicBezTo>
                    <a:pt x="149" y="287"/>
                    <a:pt x="152" y="288"/>
                    <a:pt x="153" y="291"/>
                  </a:cubicBezTo>
                  <a:cubicBezTo>
                    <a:pt x="154" y="293"/>
                    <a:pt x="155" y="296"/>
                    <a:pt x="156" y="298"/>
                  </a:cubicBezTo>
                  <a:cubicBezTo>
                    <a:pt x="157" y="300"/>
                    <a:pt x="159" y="302"/>
                    <a:pt x="161" y="304"/>
                  </a:cubicBezTo>
                  <a:cubicBezTo>
                    <a:pt x="163" y="306"/>
                    <a:pt x="166" y="308"/>
                    <a:pt x="167" y="310"/>
                  </a:cubicBezTo>
                  <a:cubicBezTo>
                    <a:pt x="169" y="312"/>
                    <a:pt x="168" y="314"/>
                    <a:pt x="169" y="316"/>
                  </a:cubicBezTo>
                  <a:cubicBezTo>
                    <a:pt x="170" y="318"/>
                    <a:pt x="171" y="320"/>
                    <a:pt x="172" y="322"/>
                  </a:cubicBezTo>
                  <a:cubicBezTo>
                    <a:pt x="174" y="324"/>
                    <a:pt x="175" y="330"/>
                    <a:pt x="178" y="332"/>
                  </a:cubicBezTo>
                  <a:cubicBezTo>
                    <a:pt x="181" y="334"/>
                    <a:pt x="186" y="332"/>
                    <a:pt x="188" y="335"/>
                  </a:cubicBezTo>
                  <a:cubicBezTo>
                    <a:pt x="186" y="336"/>
                    <a:pt x="184" y="336"/>
                    <a:pt x="181" y="337"/>
                  </a:cubicBezTo>
                  <a:cubicBezTo>
                    <a:pt x="186" y="341"/>
                    <a:pt x="194" y="342"/>
                    <a:pt x="199" y="344"/>
                  </a:cubicBezTo>
                  <a:cubicBezTo>
                    <a:pt x="202" y="346"/>
                    <a:pt x="205" y="347"/>
                    <a:pt x="208" y="349"/>
                  </a:cubicBezTo>
                  <a:cubicBezTo>
                    <a:pt x="210" y="351"/>
                    <a:pt x="212" y="353"/>
                    <a:pt x="215" y="355"/>
                  </a:cubicBezTo>
                  <a:cubicBezTo>
                    <a:pt x="218" y="357"/>
                    <a:pt x="222" y="359"/>
                    <a:pt x="225" y="361"/>
                  </a:cubicBezTo>
                  <a:cubicBezTo>
                    <a:pt x="228" y="362"/>
                    <a:pt x="230" y="363"/>
                    <a:pt x="233" y="364"/>
                  </a:cubicBezTo>
                  <a:cubicBezTo>
                    <a:pt x="237" y="366"/>
                    <a:pt x="239" y="365"/>
                    <a:pt x="243" y="365"/>
                  </a:cubicBezTo>
                  <a:cubicBezTo>
                    <a:pt x="248" y="364"/>
                    <a:pt x="253" y="366"/>
                    <a:pt x="257" y="366"/>
                  </a:cubicBezTo>
                  <a:cubicBezTo>
                    <a:pt x="262" y="366"/>
                    <a:pt x="266" y="366"/>
                    <a:pt x="270" y="366"/>
                  </a:cubicBezTo>
                  <a:cubicBezTo>
                    <a:pt x="274" y="366"/>
                    <a:pt x="278" y="365"/>
                    <a:pt x="280" y="363"/>
                  </a:cubicBezTo>
                  <a:cubicBezTo>
                    <a:pt x="283" y="361"/>
                    <a:pt x="282" y="356"/>
                    <a:pt x="285" y="355"/>
                  </a:cubicBezTo>
                  <a:cubicBezTo>
                    <a:pt x="288" y="354"/>
                    <a:pt x="292" y="355"/>
                    <a:pt x="294" y="356"/>
                  </a:cubicBezTo>
                  <a:cubicBezTo>
                    <a:pt x="297" y="356"/>
                    <a:pt x="301" y="356"/>
                    <a:pt x="303" y="358"/>
                  </a:cubicBezTo>
                  <a:cubicBezTo>
                    <a:pt x="309" y="361"/>
                    <a:pt x="309" y="370"/>
                    <a:pt x="310" y="376"/>
                  </a:cubicBezTo>
                  <a:cubicBezTo>
                    <a:pt x="311" y="378"/>
                    <a:pt x="313" y="379"/>
                    <a:pt x="313" y="381"/>
                  </a:cubicBezTo>
                  <a:cubicBezTo>
                    <a:pt x="314" y="384"/>
                    <a:pt x="314" y="386"/>
                    <a:pt x="316" y="388"/>
                  </a:cubicBezTo>
                  <a:cubicBezTo>
                    <a:pt x="320" y="393"/>
                    <a:pt x="328" y="393"/>
                    <a:pt x="334" y="394"/>
                  </a:cubicBezTo>
                  <a:cubicBezTo>
                    <a:pt x="340" y="395"/>
                    <a:pt x="347" y="397"/>
                    <a:pt x="353" y="399"/>
                  </a:cubicBezTo>
                  <a:cubicBezTo>
                    <a:pt x="359" y="401"/>
                    <a:pt x="365" y="402"/>
                    <a:pt x="371" y="402"/>
                  </a:cubicBezTo>
                  <a:cubicBezTo>
                    <a:pt x="377" y="402"/>
                    <a:pt x="382" y="404"/>
                    <a:pt x="388" y="404"/>
                  </a:cubicBezTo>
                  <a:cubicBezTo>
                    <a:pt x="397" y="404"/>
                    <a:pt x="405" y="405"/>
                    <a:pt x="414" y="405"/>
                  </a:cubicBezTo>
                  <a:cubicBezTo>
                    <a:pt x="414" y="405"/>
                    <a:pt x="413" y="404"/>
                    <a:pt x="413" y="403"/>
                  </a:cubicBezTo>
                  <a:cubicBezTo>
                    <a:pt x="413" y="399"/>
                    <a:pt x="413" y="393"/>
                    <a:pt x="413" y="389"/>
                  </a:cubicBezTo>
                  <a:cubicBezTo>
                    <a:pt x="414" y="384"/>
                    <a:pt x="418" y="382"/>
                    <a:pt x="421" y="379"/>
                  </a:cubicBezTo>
                  <a:cubicBezTo>
                    <a:pt x="423" y="376"/>
                    <a:pt x="425" y="374"/>
                    <a:pt x="429" y="372"/>
                  </a:cubicBezTo>
                  <a:cubicBezTo>
                    <a:pt x="433" y="370"/>
                    <a:pt x="438" y="368"/>
                    <a:pt x="442" y="366"/>
                  </a:cubicBezTo>
                  <a:cubicBezTo>
                    <a:pt x="446" y="365"/>
                    <a:pt x="451" y="362"/>
                    <a:pt x="450" y="3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7" name="Freeform 115">
              <a:extLst>
                <a:ext uri="{FF2B5EF4-FFF2-40B4-BE49-F238E27FC236}">
                  <a16:creationId xmlns:a16="http://schemas.microsoft.com/office/drawing/2014/main" id="{C637E41C-F6E8-E229-6FC1-BB56F4C53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0076" y="3808413"/>
              <a:ext cx="130175" cy="106363"/>
            </a:xfrm>
            <a:custGeom>
              <a:avLst/>
              <a:gdLst>
                <a:gd name="T0" fmla="*/ 120 w 126"/>
                <a:gd name="T1" fmla="*/ 44 h 104"/>
                <a:gd name="T2" fmla="*/ 113 w 126"/>
                <a:gd name="T3" fmla="*/ 41 h 104"/>
                <a:gd name="T4" fmla="*/ 107 w 126"/>
                <a:gd name="T5" fmla="*/ 36 h 104"/>
                <a:gd name="T6" fmla="*/ 100 w 126"/>
                <a:gd name="T7" fmla="*/ 29 h 104"/>
                <a:gd name="T8" fmla="*/ 95 w 126"/>
                <a:gd name="T9" fmla="*/ 23 h 104"/>
                <a:gd name="T10" fmla="*/ 92 w 126"/>
                <a:gd name="T11" fmla="*/ 18 h 104"/>
                <a:gd name="T12" fmla="*/ 83 w 126"/>
                <a:gd name="T13" fmla="*/ 5 h 104"/>
                <a:gd name="T14" fmla="*/ 75 w 126"/>
                <a:gd name="T15" fmla="*/ 16 h 104"/>
                <a:gd name="T16" fmla="*/ 72 w 126"/>
                <a:gd name="T17" fmla="*/ 20 h 104"/>
                <a:gd name="T18" fmla="*/ 60 w 126"/>
                <a:gd name="T19" fmla="*/ 20 h 104"/>
                <a:gd name="T20" fmla="*/ 51 w 126"/>
                <a:gd name="T21" fmla="*/ 13 h 104"/>
                <a:gd name="T22" fmla="*/ 42 w 126"/>
                <a:gd name="T23" fmla="*/ 5 h 104"/>
                <a:gd name="T24" fmla="*/ 39 w 126"/>
                <a:gd name="T25" fmla="*/ 1 h 104"/>
                <a:gd name="T26" fmla="*/ 30 w 126"/>
                <a:gd name="T27" fmla="*/ 8 h 104"/>
                <a:gd name="T28" fmla="*/ 35 w 126"/>
                <a:gd name="T29" fmla="*/ 18 h 104"/>
                <a:gd name="T30" fmla="*/ 29 w 126"/>
                <a:gd name="T31" fmla="*/ 22 h 104"/>
                <a:gd name="T32" fmla="*/ 24 w 126"/>
                <a:gd name="T33" fmla="*/ 18 h 104"/>
                <a:gd name="T34" fmla="*/ 21 w 126"/>
                <a:gd name="T35" fmla="*/ 17 h 104"/>
                <a:gd name="T36" fmla="*/ 14 w 126"/>
                <a:gd name="T37" fmla="*/ 15 h 104"/>
                <a:gd name="T38" fmla="*/ 5 w 126"/>
                <a:gd name="T39" fmla="*/ 15 h 104"/>
                <a:gd name="T40" fmla="*/ 3 w 126"/>
                <a:gd name="T41" fmla="*/ 23 h 104"/>
                <a:gd name="T42" fmla="*/ 7 w 126"/>
                <a:gd name="T43" fmla="*/ 27 h 104"/>
                <a:gd name="T44" fmla="*/ 14 w 126"/>
                <a:gd name="T45" fmla="*/ 32 h 104"/>
                <a:gd name="T46" fmla="*/ 11 w 126"/>
                <a:gd name="T47" fmla="*/ 44 h 104"/>
                <a:gd name="T48" fmla="*/ 22 w 126"/>
                <a:gd name="T49" fmla="*/ 46 h 104"/>
                <a:gd name="T50" fmla="*/ 21 w 126"/>
                <a:gd name="T51" fmla="*/ 54 h 104"/>
                <a:gd name="T52" fmla="*/ 19 w 126"/>
                <a:gd name="T53" fmla="*/ 63 h 104"/>
                <a:gd name="T54" fmla="*/ 23 w 126"/>
                <a:gd name="T55" fmla="*/ 66 h 104"/>
                <a:gd name="T56" fmla="*/ 29 w 126"/>
                <a:gd name="T57" fmla="*/ 69 h 104"/>
                <a:gd name="T58" fmla="*/ 36 w 126"/>
                <a:gd name="T59" fmla="*/ 71 h 104"/>
                <a:gd name="T60" fmla="*/ 35 w 126"/>
                <a:gd name="T61" fmla="*/ 81 h 104"/>
                <a:gd name="T62" fmla="*/ 37 w 126"/>
                <a:gd name="T63" fmla="*/ 89 h 104"/>
                <a:gd name="T64" fmla="*/ 52 w 126"/>
                <a:gd name="T65" fmla="*/ 87 h 104"/>
                <a:gd name="T66" fmla="*/ 78 w 126"/>
                <a:gd name="T67" fmla="*/ 88 h 104"/>
                <a:gd name="T68" fmla="*/ 85 w 126"/>
                <a:gd name="T69" fmla="*/ 104 h 104"/>
                <a:gd name="T70" fmla="*/ 88 w 126"/>
                <a:gd name="T71" fmla="*/ 100 h 104"/>
                <a:gd name="T72" fmla="*/ 89 w 126"/>
                <a:gd name="T73" fmla="*/ 95 h 104"/>
                <a:gd name="T74" fmla="*/ 92 w 126"/>
                <a:gd name="T75" fmla="*/ 87 h 104"/>
                <a:gd name="T76" fmla="*/ 97 w 126"/>
                <a:gd name="T77" fmla="*/ 82 h 104"/>
                <a:gd name="T78" fmla="*/ 99 w 126"/>
                <a:gd name="T79" fmla="*/ 68 h 104"/>
                <a:gd name="T80" fmla="*/ 109 w 126"/>
                <a:gd name="T81" fmla="*/ 53 h 104"/>
                <a:gd name="T82" fmla="*/ 118 w 126"/>
                <a:gd name="T83" fmla="*/ 5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26" h="104">
                  <a:moveTo>
                    <a:pt x="126" y="49"/>
                  </a:moveTo>
                  <a:cubicBezTo>
                    <a:pt x="126" y="47"/>
                    <a:pt x="125" y="45"/>
                    <a:pt x="124" y="44"/>
                  </a:cubicBezTo>
                  <a:cubicBezTo>
                    <a:pt x="123" y="43"/>
                    <a:pt x="121" y="44"/>
                    <a:pt x="120" y="44"/>
                  </a:cubicBezTo>
                  <a:cubicBezTo>
                    <a:pt x="119" y="43"/>
                    <a:pt x="118" y="43"/>
                    <a:pt x="117" y="43"/>
                  </a:cubicBezTo>
                  <a:cubicBezTo>
                    <a:pt x="116" y="42"/>
                    <a:pt x="115" y="42"/>
                    <a:pt x="114" y="42"/>
                  </a:cubicBezTo>
                  <a:cubicBezTo>
                    <a:pt x="114" y="42"/>
                    <a:pt x="113" y="41"/>
                    <a:pt x="113" y="41"/>
                  </a:cubicBezTo>
                  <a:cubicBezTo>
                    <a:pt x="112" y="41"/>
                    <a:pt x="112" y="41"/>
                    <a:pt x="111" y="40"/>
                  </a:cubicBezTo>
                  <a:cubicBezTo>
                    <a:pt x="111" y="40"/>
                    <a:pt x="110" y="39"/>
                    <a:pt x="110" y="39"/>
                  </a:cubicBezTo>
                  <a:cubicBezTo>
                    <a:pt x="109" y="38"/>
                    <a:pt x="108" y="37"/>
                    <a:pt x="107" y="36"/>
                  </a:cubicBezTo>
                  <a:cubicBezTo>
                    <a:pt x="106" y="35"/>
                    <a:pt x="105" y="34"/>
                    <a:pt x="104" y="33"/>
                  </a:cubicBezTo>
                  <a:cubicBezTo>
                    <a:pt x="103" y="32"/>
                    <a:pt x="102" y="31"/>
                    <a:pt x="102" y="30"/>
                  </a:cubicBezTo>
                  <a:cubicBezTo>
                    <a:pt x="101" y="30"/>
                    <a:pt x="101" y="29"/>
                    <a:pt x="100" y="29"/>
                  </a:cubicBezTo>
                  <a:cubicBezTo>
                    <a:pt x="100" y="29"/>
                    <a:pt x="99" y="28"/>
                    <a:pt x="99" y="27"/>
                  </a:cubicBezTo>
                  <a:cubicBezTo>
                    <a:pt x="98" y="27"/>
                    <a:pt x="98" y="26"/>
                    <a:pt x="97" y="25"/>
                  </a:cubicBezTo>
                  <a:cubicBezTo>
                    <a:pt x="96" y="25"/>
                    <a:pt x="96" y="24"/>
                    <a:pt x="95" y="23"/>
                  </a:cubicBezTo>
                  <a:cubicBezTo>
                    <a:pt x="95" y="23"/>
                    <a:pt x="94" y="23"/>
                    <a:pt x="94" y="22"/>
                  </a:cubicBezTo>
                  <a:cubicBezTo>
                    <a:pt x="93" y="22"/>
                    <a:pt x="93" y="21"/>
                    <a:pt x="93" y="20"/>
                  </a:cubicBezTo>
                  <a:cubicBezTo>
                    <a:pt x="93" y="19"/>
                    <a:pt x="92" y="19"/>
                    <a:pt x="92" y="18"/>
                  </a:cubicBezTo>
                  <a:cubicBezTo>
                    <a:pt x="91" y="17"/>
                    <a:pt x="90" y="16"/>
                    <a:pt x="90" y="15"/>
                  </a:cubicBezTo>
                  <a:cubicBezTo>
                    <a:pt x="89" y="14"/>
                    <a:pt x="89" y="12"/>
                    <a:pt x="87" y="11"/>
                  </a:cubicBezTo>
                  <a:cubicBezTo>
                    <a:pt x="86" y="9"/>
                    <a:pt x="85" y="7"/>
                    <a:pt x="83" y="5"/>
                  </a:cubicBezTo>
                  <a:cubicBezTo>
                    <a:pt x="82" y="6"/>
                    <a:pt x="81" y="8"/>
                    <a:pt x="79" y="9"/>
                  </a:cubicBezTo>
                  <a:cubicBezTo>
                    <a:pt x="78" y="9"/>
                    <a:pt x="76" y="10"/>
                    <a:pt x="76" y="12"/>
                  </a:cubicBezTo>
                  <a:cubicBezTo>
                    <a:pt x="75" y="14"/>
                    <a:pt x="76" y="15"/>
                    <a:pt x="75" y="16"/>
                  </a:cubicBezTo>
                  <a:cubicBezTo>
                    <a:pt x="75" y="17"/>
                    <a:pt x="74" y="17"/>
                    <a:pt x="74" y="17"/>
                  </a:cubicBezTo>
                  <a:cubicBezTo>
                    <a:pt x="74" y="18"/>
                    <a:pt x="74" y="19"/>
                    <a:pt x="73" y="19"/>
                  </a:cubicBezTo>
                  <a:cubicBezTo>
                    <a:pt x="73" y="20"/>
                    <a:pt x="72" y="20"/>
                    <a:pt x="72" y="20"/>
                  </a:cubicBezTo>
                  <a:cubicBezTo>
                    <a:pt x="71" y="20"/>
                    <a:pt x="71" y="21"/>
                    <a:pt x="71" y="21"/>
                  </a:cubicBezTo>
                  <a:cubicBezTo>
                    <a:pt x="70" y="21"/>
                    <a:pt x="68" y="22"/>
                    <a:pt x="67" y="22"/>
                  </a:cubicBezTo>
                  <a:cubicBezTo>
                    <a:pt x="65" y="23"/>
                    <a:pt x="62" y="21"/>
                    <a:pt x="60" y="20"/>
                  </a:cubicBezTo>
                  <a:cubicBezTo>
                    <a:pt x="59" y="19"/>
                    <a:pt x="58" y="20"/>
                    <a:pt x="57" y="19"/>
                  </a:cubicBezTo>
                  <a:cubicBezTo>
                    <a:pt x="56" y="18"/>
                    <a:pt x="55" y="17"/>
                    <a:pt x="54" y="16"/>
                  </a:cubicBezTo>
                  <a:cubicBezTo>
                    <a:pt x="53" y="15"/>
                    <a:pt x="52" y="14"/>
                    <a:pt x="51" y="13"/>
                  </a:cubicBezTo>
                  <a:cubicBezTo>
                    <a:pt x="51" y="13"/>
                    <a:pt x="50" y="12"/>
                    <a:pt x="49" y="12"/>
                  </a:cubicBezTo>
                  <a:cubicBezTo>
                    <a:pt x="48" y="11"/>
                    <a:pt x="48" y="11"/>
                    <a:pt x="47" y="10"/>
                  </a:cubicBezTo>
                  <a:cubicBezTo>
                    <a:pt x="45" y="8"/>
                    <a:pt x="43" y="7"/>
                    <a:pt x="42" y="5"/>
                  </a:cubicBezTo>
                  <a:cubicBezTo>
                    <a:pt x="41" y="5"/>
                    <a:pt x="41" y="4"/>
                    <a:pt x="41" y="4"/>
                  </a:cubicBezTo>
                  <a:cubicBezTo>
                    <a:pt x="41" y="3"/>
                    <a:pt x="41" y="3"/>
                    <a:pt x="40" y="3"/>
                  </a:cubicBezTo>
                  <a:cubicBezTo>
                    <a:pt x="40" y="2"/>
                    <a:pt x="39" y="2"/>
                    <a:pt x="39" y="1"/>
                  </a:cubicBezTo>
                  <a:cubicBezTo>
                    <a:pt x="37" y="0"/>
                    <a:pt x="36" y="1"/>
                    <a:pt x="34" y="2"/>
                  </a:cubicBezTo>
                  <a:cubicBezTo>
                    <a:pt x="33" y="3"/>
                    <a:pt x="33" y="3"/>
                    <a:pt x="32" y="5"/>
                  </a:cubicBezTo>
                  <a:cubicBezTo>
                    <a:pt x="32" y="6"/>
                    <a:pt x="31" y="7"/>
                    <a:pt x="30" y="8"/>
                  </a:cubicBezTo>
                  <a:cubicBezTo>
                    <a:pt x="30" y="9"/>
                    <a:pt x="30" y="12"/>
                    <a:pt x="30" y="13"/>
                  </a:cubicBezTo>
                  <a:cubicBezTo>
                    <a:pt x="31" y="14"/>
                    <a:pt x="32" y="15"/>
                    <a:pt x="33" y="16"/>
                  </a:cubicBezTo>
                  <a:cubicBezTo>
                    <a:pt x="34" y="17"/>
                    <a:pt x="34" y="17"/>
                    <a:pt x="35" y="18"/>
                  </a:cubicBezTo>
                  <a:cubicBezTo>
                    <a:pt x="35" y="19"/>
                    <a:pt x="36" y="20"/>
                    <a:pt x="36" y="21"/>
                  </a:cubicBezTo>
                  <a:cubicBezTo>
                    <a:pt x="37" y="23"/>
                    <a:pt x="35" y="23"/>
                    <a:pt x="33" y="23"/>
                  </a:cubicBezTo>
                  <a:cubicBezTo>
                    <a:pt x="32" y="23"/>
                    <a:pt x="31" y="23"/>
                    <a:pt x="29" y="22"/>
                  </a:cubicBezTo>
                  <a:cubicBezTo>
                    <a:pt x="29" y="22"/>
                    <a:pt x="28" y="21"/>
                    <a:pt x="27" y="20"/>
                  </a:cubicBezTo>
                  <a:cubicBezTo>
                    <a:pt x="26" y="19"/>
                    <a:pt x="26" y="19"/>
                    <a:pt x="25" y="19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ubicBezTo>
                    <a:pt x="23" y="18"/>
                    <a:pt x="23" y="17"/>
                    <a:pt x="22" y="17"/>
                  </a:cubicBezTo>
                  <a:cubicBezTo>
                    <a:pt x="22" y="17"/>
                    <a:pt x="21" y="17"/>
                    <a:pt x="21" y="17"/>
                  </a:cubicBezTo>
                  <a:cubicBezTo>
                    <a:pt x="20" y="17"/>
                    <a:pt x="19" y="17"/>
                    <a:pt x="17" y="16"/>
                  </a:cubicBezTo>
                  <a:cubicBezTo>
                    <a:pt x="16" y="16"/>
                    <a:pt x="17" y="16"/>
                    <a:pt x="16" y="15"/>
                  </a:cubicBezTo>
                  <a:cubicBezTo>
                    <a:pt x="15" y="15"/>
                    <a:pt x="15" y="15"/>
                    <a:pt x="14" y="15"/>
                  </a:cubicBezTo>
                  <a:cubicBezTo>
                    <a:pt x="13" y="15"/>
                    <a:pt x="12" y="14"/>
                    <a:pt x="11" y="14"/>
                  </a:cubicBezTo>
                  <a:cubicBezTo>
                    <a:pt x="10" y="13"/>
                    <a:pt x="8" y="14"/>
                    <a:pt x="7" y="14"/>
                  </a:cubicBezTo>
                  <a:cubicBezTo>
                    <a:pt x="7" y="14"/>
                    <a:pt x="6" y="15"/>
                    <a:pt x="5" y="15"/>
                  </a:cubicBezTo>
                  <a:cubicBezTo>
                    <a:pt x="5" y="15"/>
                    <a:pt x="5" y="15"/>
                    <a:pt x="4" y="16"/>
                  </a:cubicBezTo>
                  <a:cubicBezTo>
                    <a:pt x="3" y="17"/>
                    <a:pt x="0" y="19"/>
                    <a:pt x="2" y="21"/>
                  </a:cubicBezTo>
                  <a:cubicBezTo>
                    <a:pt x="2" y="22"/>
                    <a:pt x="3" y="22"/>
                    <a:pt x="3" y="23"/>
                  </a:cubicBezTo>
                  <a:cubicBezTo>
                    <a:pt x="4" y="24"/>
                    <a:pt x="3" y="24"/>
                    <a:pt x="4" y="25"/>
                  </a:cubicBezTo>
                  <a:cubicBezTo>
                    <a:pt x="4" y="26"/>
                    <a:pt x="5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9" y="29"/>
                    <a:pt x="10" y="30"/>
                    <a:pt x="11" y="30"/>
                  </a:cubicBezTo>
                  <a:cubicBezTo>
                    <a:pt x="12" y="30"/>
                    <a:pt x="13" y="31"/>
                    <a:pt x="14" y="32"/>
                  </a:cubicBezTo>
                  <a:cubicBezTo>
                    <a:pt x="14" y="33"/>
                    <a:pt x="13" y="36"/>
                    <a:pt x="13" y="38"/>
                  </a:cubicBezTo>
                  <a:cubicBezTo>
                    <a:pt x="13" y="39"/>
                    <a:pt x="12" y="39"/>
                    <a:pt x="11" y="41"/>
                  </a:cubicBezTo>
                  <a:cubicBezTo>
                    <a:pt x="11" y="42"/>
                    <a:pt x="11" y="43"/>
                    <a:pt x="11" y="44"/>
                  </a:cubicBezTo>
                  <a:cubicBezTo>
                    <a:pt x="12" y="46"/>
                    <a:pt x="13" y="46"/>
                    <a:pt x="14" y="46"/>
                  </a:cubicBezTo>
                  <a:cubicBezTo>
                    <a:pt x="16" y="46"/>
                    <a:pt x="17" y="46"/>
                    <a:pt x="18" y="46"/>
                  </a:cubicBezTo>
                  <a:cubicBezTo>
                    <a:pt x="19" y="46"/>
                    <a:pt x="20" y="45"/>
                    <a:pt x="22" y="46"/>
                  </a:cubicBezTo>
                  <a:cubicBezTo>
                    <a:pt x="23" y="46"/>
                    <a:pt x="23" y="47"/>
                    <a:pt x="24" y="48"/>
                  </a:cubicBezTo>
                  <a:cubicBezTo>
                    <a:pt x="25" y="49"/>
                    <a:pt x="25" y="51"/>
                    <a:pt x="23" y="53"/>
                  </a:cubicBezTo>
                  <a:cubicBezTo>
                    <a:pt x="23" y="53"/>
                    <a:pt x="22" y="53"/>
                    <a:pt x="21" y="54"/>
                  </a:cubicBezTo>
                  <a:cubicBezTo>
                    <a:pt x="19" y="55"/>
                    <a:pt x="18" y="56"/>
                    <a:pt x="17" y="58"/>
                  </a:cubicBezTo>
                  <a:cubicBezTo>
                    <a:pt x="17" y="59"/>
                    <a:pt x="16" y="60"/>
                    <a:pt x="17" y="61"/>
                  </a:cubicBezTo>
                  <a:cubicBezTo>
                    <a:pt x="17" y="63"/>
                    <a:pt x="18" y="63"/>
                    <a:pt x="19" y="63"/>
                  </a:cubicBezTo>
                  <a:cubicBezTo>
                    <a:pt x="20" y="63"/>
                    <a:pt x="21" y="64"/>
                    <a:pt x="22" y="65"/>
                  </a:cubicBezTo>
                  <a:cubicBezTo>
                    <a:pt x="22" y="65"/>
                    <a:pt x="23" y="65"/>
                    <a:pt x="23" y="66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7"/>
                    <a:pt x="25" y="67"/>
                    <a:pt x="25" y="67"/>
                  </a:cubicBezTo>
                  <a:cubicBezTo>
                    <a:pt x="26" y="68"/>
                    <a:pt x="26" y="68"/>
                    <a:pt x="27" y="68"/>
                  </a:cubicBezTo>
                  <a:cubicBezTo>
                    <a:pt x="27" y="68"/>
                    <a:pt x="28" y="68"/>
                    <a:pt x="29" y="69"/>
                  </a:cubicBezTo>
                  <a:cubicBezTo>
                    <a:pt x="29" y="69"/>
                    <a:pt x="30" y="69"/>
                    <a:pt x="30" y="69"/>
                  </a:cubicBezTo>
                  <a:cubicBezTo>
                    <a:pt x="31" y="70"/>
                    <a:pt x="32" y="70"/>
                    <a:pt x="33" y="70"/>
                  </a:cubicBezTo>
                  <a:cubicBezTo>
                    <a:pt x="34" y="70"/>
                    <a:pt x="36" y="71"/>
                    <a:pt x="36" y="71"/>
                  </a:cubicBezTo>
                  <a:cubicBezTo>
                    <a:pt x="37" y="72"/>
                    <a:pt x="36" y="74"/>
                    <a:pt x="36" y="75"/>
                  </a:cubicBezTo>
                  <a:cubicBezTo>
                    <a:pt x="36" y="76"/>
                    <a:pt x="36" y="77"/>
                    <a:pt x="35" y="78"/>
                  </a:cubicBezTo>
                  <a:cubicBezTo>
                    <a:pt x="35" y="79"/>
                    <a:pt x="35" y="80"/>
                    <a:pt x="35" y="81"/>
                  </a:cubicBezTo>
                  <a:cubicBezTo>
                    <a:pt x="35" y="84"/>
                    <a:pt x="35" y="84"/>
                    <a:pt x="35" y="84"/>
                  </a:cubicBezTo>
                  <a:cubicBezTo>
                    <a:pt x="35" y="85"/>
                    <a:pt x="35" y="86"/>
                    <a:pt x="35" y="87"/>
                  </a:cubicBezTo>
                  <a:cubicBezTo>
                    <a:pt x="36" y="88"/>
                    <a:pt x="36" y="88"/>
                    <a:pt x="37" y="89"/>
                  </a:cubicBezTo>
                  <a:cubicBezTo>
                    <a:pt x="37" y="89"/>
                    <a:pt x="37" y="90"/>
                    <a:pt x="37" y="90"/>
                  </a:cubicBezTo>
                  <a:cubicBezTo>
                    <a:pt x="39" y="90"/>
                    <a:pt x="41" y="89"/>
                    <a:pt x="43" y="89"/>
                  </a:cubicBezTo>
                  <a:cubicBezTo>
                    <a:pt x="46" y="88"/>
                    <a:pt x="49" y="88"/>
                    <a:pt x="52" y="87"/>
                  </a:cubicBezTo>
                  <a:cubicBezTo>
                    <a:pt x="57" y="85"/>
                    <a:pt x="58" y="80"/>
                    <a:pt x="62" y="76"/>
                  </a:cubicBezTo>
                  <a:cubicBezTo>
                    <a:pt x="66" y="72"/>
                    <a:pt x="76" y="69"/>
                    <a:pt x="79" y="76"/>
                  </a:cubicBezTo>
                  <a:cubicBezTo>
                    <a:pt x="80" y="78"/>
                    <a:pt x="79" y="86"/>
                    <a:pt x="78" y="88"/>
                  </a:cubicBezTo>
                  <a:cubicBezTo>
                    <a:pt x="76" y="90"/>
                    <a:pt x="75" y="91"/>
                    <a:pt x="74" y="93"/>
                  </a:cubicBezTo>
                  <a:cubicBezTo>
                    <a:pt x="74" y="94"/>
                    <a:pt x="74" y="99"/>
                    <a:pt x="74" y="100"/>
                  </a:cubicBezTo>
                  <a:cubicBezTo>
                    <a:pt x="76" y="102"/>
                    <a:pt x="82" y="104"/>
                    <a:pt x="85" y="104"/>
                  </a:cubicBezTo>
                  <a:cubicBezTo>
                    <a:pt x="85" y="104"/>
                    <a:pt x="86" y="104"/>
                    <a:pt x="86" y="104"/>
                  </a:cubicBezTo>
                  <a:cubicBezTo>
                    <a:pt x="86" y="103"/>
                    <a:pt x="87" y="102"/>
                    <a:pt x="87" y="102"/>
                  </a:cubicBezTo>
                  <a:cubicBezTo>
                    <a:pt x="87" y="101"/>
                    <a:pt x="87" y="101"/>
                    <a:pt x="88" y="100"/>
                  </a:cubicBezTo>
                  <a:cubicBezTo>
                    <a:pt x="88" y="100"/>
                    <a:pt x="88" y="99"/>
                    <a:pt x="88" y="99"/>
                  </a:cubicBezTo>
                  <a:cubicBezTo>
                    <a:pt x="88" y="98"/>
                    <a:pt x="88" y="98"/>
                    <a:pt x="88" y="97"/>
                  </a:cubicBezTo>
                  <a:cubicBezTo>
                    <a:pt x="89" y="96"/>
                    <a:pt x="89" y="96"/>
                    <a:pt x="89" y="95"/>
                  </a:cubicBezTo>
                  <a:cubicBezTo>
                    <a:pt x="90" y="95"/>
                    <a:pt x="89" y="94"/>
                    <a:pt x="89" y="93"/>
                  </a:cubicBezTo>
                  <a:cubicBezTo>
                    <a:pt x="90" y="92"/>
                    <a:pt x="90" y="91"/>
                    <a:pt x="91" y="90"/>
                  </a:cubicBezTo>
                  <a:cubicBezTo>
                    <a:pt x="91" y="89"/>
                    <a:pt x="91" y="88"/>
                    <a:pt x="92" y="87"/>
                  </a:cubicBezTo>
                  <a:cubicBezTo>
                    <a:pt x="92" y="86"/>
                    <a:pt x="93" y="86"/>
                    <a:pt x="93" y="85"/>
                  </a:cubicBezTo>
                  <a:cubicBezTo>
                    <a:pt x="94" y="85"/>
                    <a:pt x="94" y="84"/>
                    <a:pt x="94" y="84"/>
                  </a:cubicBezTo>
                  <a:cubicBezTo>
                    <a:pt x="95" y="83"/>
                    <a:pt x="96" y="82"/>
                    <a:pt x="97" y="82"/>
                  </a:cubicBezTo>
                  <a:cubicBezTo>
                    <a:pt x="98" y="80"/>
                    <a:pt x="98" y="79"/>
                    <a:pt x="98" y="77"/>
                  </a:cubicBezTo>
                  <a:cubicBezTo>
                    <a:pt x="99" y="75"/>
                    <a:pt x="99" y="72"/>
                    <a:pt x="99" y="70"/>
                  </a:cubicBezTo>
                  <a:cubicBezTo>
                    <a:pt x="99" y="70"/>
                    <a:pt x="99" y="69"/>
                    <a:pt x="99" y="68"/>
                  </a:cubicBezTo>
                  <a:cubicBezTo>
                    <a:pt x="99" y="67"/>
                    <a:pt x="100" y="67"/>
                    <a:pt x="100" y="66"/>
                  </a:cubicBezTo>
                  <a:cubicBezTo>
                    <a:pt x="100" y="66"/>
                    <a:pt x="100" y="65"/>
                    <a:pt x="100" y="65"/>
                  </a:cubicBezTo>
                  <a:cubicBezTo>
                    <a:pt x="102" y="60"/>
                    <a:pt x="104" y="55"/>
                    <a:pt x="109" y="53"/>
                  </a:cubicBezTo>
                  <a:cubicBezTo>
                    <a:pt x="110" y="53"/>
                    <a:pt x="111" y="52"/>
                    <a:pt x="111" y="52"/>
                  </a:cubicBezTo>
                  <a:cubicBezTo>
                    <a:pt x="112" y="52"/>
                    <a:pt x="113" y="52"/>
                    <a:pt x="114" y="51"/>
                  </a:cubicBezTo>
                  <a:cubicBezTo>
                    <a:pt x="115" y="51"/>
                    <a:pt x="116" y="50"/>
                    <a:pt x="118" y="50"/>
                  </a:cubicBezTo>
                  <a:cubicBezTo>
                    <a:pt x="120" y="50"/>
                    <a:pt x="121" y="50"/>
                    <a:pt x="123" y="50"/>
                  </a:cubicBezTo>
                  <a:cubicBezTo>
                    <a:pt x="125" y="50"/>
                    <a:pt x="126" y="50"/>
                    <a:pt x="126" y="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8" name="Freeform 116">
              <a:extLst>
                <a:ext uri="{FF2B5EF4-FFF2-40B4-BE49-F238E27FC236}">
                  <a16:creationId xmlns:a16="http://schemas.microsoft.com/office/drawing/2014/main" id="{0BCAAD0C-8490-76A4-22C2-1E9DABE47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13563" y="3827463"/>
              <a:ext cx="74613" cy="74613"/>
            </a:xfrm>
            <a:custGeom>
              <a:avLst/>
              <a:gdLst>
                <a:gd name="T0" fmla="*/ 23 w 72"/>
                <a:gd name="T1" fmla="*/ 53 h 72"/>
                <a:gd name="T2" fmla="*/ 23 w 72"/>
                <a:gd name="T3" fmla="*/ 53 h 72"/>
                <a:gd name="T4" fmla="*/ 70 w 72"/>
                <a:gd name="T5" fmla="*/ 65 h 72"/>
                <a:gd name="T6" fmla="*/ 70 w 72"/>
                <a:gd name="T7" fmla="*/ 59 h 72"/>
                <a:gd name="T8" fmla="*/ 71 w 72"/>
                <a:gd name="T9" fmla="*/ 52 h 72"/>
                <a:gd name="T10" fmla="*/ 65 w 72"/>
                <a:gd name="T11" fmla="*/ 50 h 72"/>
                <a:gd name="T12" fmla="*/ 62 w 72"/>
                <a:gd name="T13" fmla="*/ 49 h 72"/>
                <a:gd name="T14" fmla="*/ 58 w 72"/>
                <a:gd name="T15" fmla="*/ 47 h 72"/>
                <a:gd name="T16" fmla="*/ 57 w 72"/>
                <a:gd name="T17" fmla="*/ 46 h 72"/>
                <a:gd name="T18" fmla="*/ 52 w 72"/>
                <a:gd name="T19" fmla="*/ 42 h 72"/>
                <a:gd name="T20" fmla="*/ 56 w 72"/>
                <a:gd name="T21" fmla="*/ 35 h 72"/>
                <a:gd name="T22" fmla="*/ 59 w 72"/>
                <a:gd name="T23" fmla="*/ 29 h 72"/>
                <a:gd name="T24" fmla="*/ 53 w 72"/>
                <a:gd name="T25" fmla="*/ 27 h 72"/>
                <a:gd name="T26" fmla="*/ 46 w 72"/>
                <a:gd name="T27" fmla="*/ 25 h 72"/>
                <a:gd name="T28" fmla="*/ 48 w 72"/>
                <a:gd name="T29" fmla="*/ 19 h 72"/>
                <a:gd name="T30" fmla="*/ 46 w 72"/>
                <a:gd name="T31" fmla="*/ 11 h 72"/>
                <a:gd name="T32" fmla="*/ 42 w 72"/>
                <a:gd name="T33" fmla="*/ 8 h 72"/>
                <a:gd name="T34" fmla="*/ 39 w 72"/>
                <a:gd name="T35" fmla="*/ 6 h 72"/>
                <a:gd name="T36" fmla="*/ 37 w 72"/>
                <a:gd name="T37" fmla="*/ 2 h 72"/>
                <a:gd name="T38" fmla="*/ 32 w 72"/>
                <a:gd name="T39" fmla="*/ 1 h 72"/>
                <a:gd name="T40" fmla="*/ 19 w 72"/>
                <a:gd name="T41" fmla="*/ 4 h 72"/>
                <a:gd name="T42" fmla="*/ 5 w 72"/>
                <a:gd name="T43" fmla="*/ 4 h 72"/>
                <a:gd name="T44" fmla="*/ 0 w 72"/>
                <a:gd name="T45" fmla="*/ 5 h 72"/>
                <a:gd name="T46" fmla="*/ 3 w 72"/>
                <a:gd name="T47" fmla="*/ 12 h 72"/>
                <a:gd name="T48" fmla="*/ 4 w 72"/>
                <a:gd name="T49" fmla="*/ 17 h 72"/>
                <a:gd name="T50" fmla="*/ 2 w 72"/>
                <a:gd name="T51" fmla="*/ 24 h 72"/>
                <a:gd name="T52" fmla="*/ 5 w 72"/>
                <a:gd name="T53" fmla="*/ 38 h 72"/>
                <a:gd name="T54" fmla="*/ 10 w 72"/>
                <a:gd name="T55" fmla="*/ 39 h 72"/>
                <a:gd name="T56" fmla="*/ 25 w 72"/>
                <a:gd name="T57" fmla="*/ 51 h 72"/>
                <a:gd name="T58" fmla="*/ 26 w 72"/>
                <a:gd name="T59" fmla="*/ 53 h 72"/>
                <a:gd name="T60" fmla="*/ 53 w 72"/>
                <a:gd name="T61" fmla="*/ 70 h 72"/>
                <a:gd name="T62" fmla="*/ 70 w 72"/>
                <a:gd name="T63" fmla="*/ 71 h 72"/>
                <a:gd name="T64" fmla="*/ 72 w 72"/>
                <a:gd name="T65" fmla="*/ 7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2" h="72">
                  <a:moveTo>
                    <a:pt x="23" y="53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23" y="53"/>
                    <a:pt x="23" y="53"/>
                  </a:cubicBezTo>
                  <a:moveTo>
                    <a:pt x="70" y="68"/>
                  </a:moveTo>
                  <a:cubicBezTo>
                    <a:pt x="70" y="67"/>
                    <a:pt x="70" y="66"/>
                    <a:pt x="70" y="65"/>
                  </a:cubicBezTo>
                  <a:cubicBezTo>
                    <a:pt x="70" y="62"/>
                    <a:pt x="70" y="62"/>
                    <a:pt x="70" y="62"/>
                  </a:cubicBezTo>
                  <a:cubicBezTo>
                    <a:pt x="70" y="61"/>
                    <a:pt x="70" y="60"/>
                    <a:pt x="70" y="59"/>
                  </a:cubicBezTo>
                  <a:cubicBezTo>
                    <a:pt x="71" y="58"/>
                    <a:pt x="71" y="57"/>
                    <a:pt x="71" y="56"/>
                  </a:cubicBezTo>
                  <a:cubicBezTo>
                    <a:pt x="71" y="55"/>
                    <a:pt x="72" y="53"/>
                    <a:pt x="71" y="52"/>
                  </a:cubicBezTo>
                  <a:cubicBezTo>
                    <a:pt x="71" y="52"/>
                    <a:pt x="69" y="51"/>
                    <a:pt x="68" y="51"/>
                  </a:cubicBezTo>
                  <a:cubicBezTo>
                    <a:pt x="67" y="51"/>
                    <a:pt x="66" y="51"/>
                    <a:pt x="65" y="50"/>
                  </a:cubicBezTo>
                  <a:cubicBezTo>
                    <a:pt x="65" y="50"/>
                    <a:pt x="64" y="50"/>
                    <a:pt x="64" y="50"/>
                  </a:cubicBezTo>
                  <a:cubicBezTo>
                    <a:pt x="63" y="49"/>
                    <a:pt x="62" y="49"/>
                    <a:pt x="62" y="49"/>
                  </a:cubicBezTo>
                  <a:cubicBezTo>
                    <a:pt x="61" y="49"/>
                    <a:pt x="61" y="49"/>
                    <a:pt x="60" y="48"/>
                  </a:cubicBezTo>
                  <a:cubicBezTo>
                    <a:pt x="60" y="48"/>
                    <a:pt x="59" y="48"/>
                    <a:pt x="58" y="47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6"/>
                    <a:pt x="57" y="46"/>
                    <a:pt x="57" y="46"/>
                  </a:cubicBezTo>
                  <a:cubicBezTo>
                    <a:pt x="56" y="45"/>
                    <a:pt x="55" y="44"/>
                    <a:pt x="54" y="44"/>
                  </a:cubicBezTo>
                  <a:cubicBezTo>
                    <a:pt x="53" y="44"/>
                    <a:pt x="52" y="44"/>
                    <a:pt x="52" y="42"/>
                  </a:cubicBezTo>
                  <a:cubicBezTo>
                    <a:pt x="51" y="41"/>
                    <a:pt x="52" y="40"/>
                    <a:pt x="52" y="39"/>
                  </a:cubicBezTo>
                  <a:cubicBezTo>
                    <a:pt x="53" y="37"/>
                    <a:pt x="54" y="36"/>
                    <a:pt x="56" y="35"/>
                  </a:cubicBezTo>
                  <a:cubicBezTo>
                    <a:pt x="57" y="34"/>
                    <a:pt x="58" y="34"/>
                    <a:pt x="58" y="34"/>
                  </a:cubicBezTo>
                  <a:cubicBezTo>
                    <a:pt x="60" y="32"/>
                    <a:pt x="60" y="30"/>
                    <a:pt x="59" y="29"/>
                  </a:cubicBezTo>
                  <a:cubicBezTo>
                    <a:pt x="58" y="28"/>
                    <a:pt x="58" y="27"/>
                    <a:pt x="57" y="27"/>
                  </a:cubicBezTo>
                  <a:cubicBezTo>
                    <a:pt x="55" y="26"/>
                    <a:pt x="54" y="27"/>
                    <a:pt x="53" y="27"/>
                  </a:cubicBezTo>
                  <a:cubicBezTo>
                    <a:pt x="52" y="27"/>
                    <a:pt x="51" y="27"/>
                    <a:pt x="49" y="27"/>
                  </a:cubicBezTo>
                  <a:cubicBezTo>
                    <a:pt x="48" y="27"/>
                    <a:pt x="47" y="27"/>
                    <a:pt x="46" y="25"/>
                  </a:cubicBezTo>
                  <a:cubicBezTo>
                    <a:pt x="46" y="24"/>
                    <a:pt x="46" y="23"/>
                    <a:pt x="46" y="22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8" y="17"/>
                    <a:pt x="49" y="14"/>
                    <a:pt x="49" y="13"/>
                  </a:cubicBezTo>
                  <a:cubicBezTo>
                    <a:pt x="48" y="12"/>
                    <a:pt x="47" y="11"/>
                    <a:pt x="46" y="11"/>
                  </a:cubicBezTo>
                  <a:cubicBezTo>
                    <a:pt x="45" y="11"/>
                    <a:pt x="44" y="10"/>
                    <a:pt x="43" y="10"/>
                  </a:cubicBezTo>
                  <a:cubicBezTo>
                    <a:pt x="43" y="9"/>
                    <a:pt x="43" y="9"/>
                    <a:pt x="42" y="8"/>
                  </a:cubicBezTo>
                  <a:cubicBezTo>
                    <a:pt x="42" y="8"/>
                    <a:pt x="41" y="8"/>
                    <a:pt x="41" y="8"/>
                  </a:cubicBezTo>
                  <a:cubicBezTo>
                    <a:pt x="40" y="7"/>
                    <a:pt x="39" y="7"/>
                    <a:pt x="39" y="6"/>
                  </a:cubicBezTo>
                  <a:cubicBezTo>
                    <a:pt x="38" y="5"/>
                    <a:pt x="39" y="5"/>
                    <a:pt x="38" y="4"/>
                  </a:cubicBezTo>
                  <a:cubicBezTo>
                    <a:pt x="38" y="3"/>
                    <a:pt x="37" y="3"/>
                    <a:pt x="37" y="2"/>
                  </a:cubicBezTo>
                  <a:cubicBezTo>
                    <a:pt x="37" y="2"/>
                    <a:pt x="37" y="1"/>
                    <a:pt x="37" y="1"/>
                  </a:cubicBezTo>
                  <a:cubicBezTo>
                    <a:pt x="35" y="1"/>
                    <a:pt x="34" y="0"/>
                    <a:pt x="32" y="1"/>
                  </a:cubicBezTo>
                  <a:cubicBezTo>
                    <a:pt x="31" y="1"/>
                    <a:pt x="27" y="2"/>
                    <a:pt x="27" y="2"/>
                  </a:cubicBezTo>
                  <a:cubicBezTo>
                    <a:pt x="26" y="3"/>
                    <a:pt x="22" y="4"/>
                    <a:pt x="19" y="4"/>
                  </a:cubicBezTo>
                  <a:cubicBezTo>
                    <a:pt x="18" y="4"/>
                    <a:pt x="16" y="4"/>
                    <a:pt x="14" y="4"/>
                  </a:cubicBezTo>
                  <a:cubicBezTo>
                    <a:pt x="11" y="4"/>
                    <a:pt x="8" y="4"/>
                    <a:pt x="5" y="4"/>
                  </a:cubicBezTo>
                  <a:cubicBezTo>
                    <a:pt x="4" y="4"/>
                    <a:pt x="3" y="4"/>
                    <a:pt x="2" y="4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ubicBezTo>
                    <a:pt x="2" y="9"/>
                    <a:pt x="1" y="10"/>
                    <a:pt x="3" y="12"/>
                  </a:cubicBezTo>
                  <a:cubicBezTo>
                    <a:pt x="4" y="13"/>
                    <a:pt x="4" y="12"/>
                    <a:pt x="4" y="14"/>
                  </a:cubicBezTo>
                  <a:cubicBezTo>
                    <a:pt x="5" y="15"/>
                    <a:pt x="4" y="16"/>
                    <a:pt x="4" y="17"/>
                  </a:cubicBezTo>
                  <a:cubicBezTo>
                    <a:pt x="4" y="18"/>
                    <a:pt x="4" y="19"/>
                    <a:pt x="4" y="20"/>
                  </a:cubicBezTo>
                  <a:cubicBezTo>
                    <a:pt x="4" y="22"/>
                    <a:pt x="3" y="22"/>
                    <a:pt x="2" y="24"/>
                  </a:cubicBezTo>
                  <a:cubicBezTo>
                    <a:pt x="3" y="22"/>
                    <a:pt x="4" y="35"/>
                    <a:pt x="4" y="34"/>
                  </a:cubicBezTo>
                  <a:cubicBezTo>
                    <a:pt x="6" y="37"/>
                    <a:pt x="5" y="38"/>
                    <a:pt x="5" y="38"/>
                  </a:cubicBezTo>
                  <a:cubicBezTo>
                    <a:pt x="5" y="38"/>
                    <a:pt x="6" y="38"/>
                    <a:pt x="9" y="39"/>
                  </a:cubicBezTo>
                  <a:cubicBezTo>
                    <a:pt x="12" y="40"/>
                    <a:pt x="7" y="39"/>
                    <a:pt x="10" y="39"/>
                  </a:cubicBezTo>
                  <a:cubicBezTo>
                    <a:pt x="14" y="39"/>
                    <a:pt x="25" y="42"/>
                    <a:pt x="26" y="46"/>
                  </a:cubicBezTo>
                  <a:cubicBezTo>
                    <a:pt x="26" y="48"/>
                    <a:pt x="26" y="49"/>
                    <a:pt x="25" y="51"/>
                  </a:cubicBezTo>
                  <a:cubicBezTo>
                    <a:pt x="24" y="51"/>
                    <a:pt x="23" y="52"/>
                    <a:pt x="23" y="53"/>
                  </a:cubicBezTo>
                  <a:cubicBezTo>
                    <a:pt x="24" y="53"/>
                    <a:pt x="25" y="53"/>
                    <a:pt x="26" y="53"/>
                  </a:cubicBezTo>
                  <a:cubicBezTo>
                    <a:pt x="35" y="54"/>
                    <a:pt x="44" y="59"/>
                    <a:pt x="50" y="68"/>
                  </a:cubicBezTo>
                  <a:cubicBezTo>
                    <a:pt x="52" y="70"/>
                    <a:pt x="50" y="69"/>
                    <a:pt x="53" y="70"/>
                  </a:cubicBezTo>
                  <a:cubicBezTo>
                    <a:pt x="55" y="71"/>
                    <a:pt x="58" y="71"/>
                    <a:pt x="60" y="71"/>
                  </a:cubicBezTo>
                  <a:cubicBezTo>
                    <a:pt x="63" y="72"/>
                    <a:pt x="67" y="71"/>
                    <a:pt x="70" y="71"/>
                  </a:cubicBezTo>
                  <a:cubicBezTo>
                    <a:pt x="71" y="71"/>
                    <a:pt x="72" y="71"/>
                    <a:pt x="72" y="71"/>
                  </a:cubicBezTo>
                  <a:cubicBezTo>
                    <a:pt x="72" y="71"/>
                    <a:pt x="72" y="70"/>
                    <a:pt x="72" y="70"/>
                  </a:cubicBezTo>
                  <a:cubicBezTo>
                    <a:pt x="71" y="69"/>
                    <a:pt x="71" y="69"/>
                    <a:pt x="70" y="6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9" name="Freeform 117">
              <a:extLst>
                <a:ext uri="{FF2B5EF4-FFF2-40B4-BE49-F238E27FC236}">
                  <a16:creationId xmlns:a16="http://schemas.microsoft.com/office/drawing/2014/main" id="{AE2B2F41-15E8-E90E-6D8F-D6FA5987F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7838" y="3752851"/>
              <a:ext cx="160338" cy="79375"/>
            </a:xfrm>
            <a:custGeom>
              <a:avLst/>
              <a:gdLst>
                <a:gd name="T0" fmla="*/ 153 w 155"/>
                <a:gd name="T1" fmla="*/ 71 h 77"/>
                <a:gd name="T2" fmla="*/ 148 w 155"/>
                <a:gd name="T3" fmla="*/ 66 h 77"/>
                <a:gd name="T4" fmla="*/ 150 w 155"/>
                <a:gd name="T5" fmla="*/ 58 h 77"/>
                <a:gd name="T6" fmla="*/ 152 w 155"/>
                <a:gd name="T7" fmla="*/ 55 h 77"/>
                <a:gd name="T8" fmla="*/ 138 w 155"/>
                <a:gd name="T9" fmla="*/ 47 h 77"/>
                <a:gd name="T10" fmla="*/ 131 w 155"/>
                <a:gd name="T11" fmla="*/ 34 h 77"/>
                <a:gd name="T12" fmla="*/ 113 w 155"/>
                <a:gd name="T13" fmla="*/ 29 h 77"/>
                <a:gd name="T14" fmla="*/ 101 w 155"/>
                <a:gd name="T15" fmla="*/ 27 h 77"/>
                <a:gd name="T16" fmla="*/ 93 w 155"/>
                <a:gd name="T17" fmla="*/ 29 h 77"/>
                <a:gd name="T18" fmla="*/ 83 w 155"/>
                <a:gd name="T19" fmla="*/ 21 h 77"/>
                <a:gd name="T20" fmla="*/ 65 w 155"/>
                <a:gd name="T21" fmla="*/ 12 h 77"/>
                <a:gd name="T22" fmla="*/ 39 w 155"/>
                <a:gd name="T23" fmla="*/ 12 h 77"/>
                <a:gd name="T24" fmla="*/ 28 w 155"/>
                <a:gd name="T25" fmla="*/ 7 h 77"/>
                <a:gd name="T26" fmla="*/ 23 w 155"/>
                <a:gd name="T27" fmla="*/ 4 h 77"/>
                <a:gd name="T28" fmla="*/ 1 w 155"/>
                <a:gd name="T29" fmla="*/ 1 h 77"/>
                <a:gd name="T30" fmla="*/ 14 w 155"/>
                <a:gd name="T31" fmla="*/ 15 h 77"/>
                <a:gd name="T32" fmla="*/ 30 w 155"/>
                <a:gd name="T33" fmla="*/ 25 h 77"/>
                <a:gd name="T34" fmla="*/ 34 w 155"/>
                <a:gd name="T35" fmla="*/ 30 h 77"/>
                <a:gd name="T36" fmla="*/ 40 w 155"/>
                <a:gd name="T37" fmla="*/ 58 h 77"/>
                <a:gd name="T38" fmla="*/ 54 w 155"/>
                <a:gd name="T39" fmla="*/ 67 h 77"/>
                <a:gd name="T40" fmla="*/ 74 w 155"/>
                <a:gd name="T41" fmla="*/ 71 h 77"/>
                <a:gd name="T42" fmla="*/ 81 w 155"/>
                <a:gd name="T43" fmla="*/ 74 h 77"/>
                <a:gd name="T44" fmla="*/ 83 w 155"/>
                <a:gd name="T45" fmla="*/ 77 h 77"/>
                <a:gd name="T46" fmla="*/ 88 w 155"/>
                <a:gd name="T47" fmla="*/ 76 h 77"/>
                <a:gd name="T48" fmla="*/ 102 w 155"/>
                <a:gd name="T49" fmla="*/ 76 h 77"/>
                <a:gd name="T50" fmla="*/ 115 w 155"/>
                <a:gd name="T51" fmla="*/ 73 h 77"/>
                <a:gd name="T52" fmla="*/ 120 w 155"/>
                <a:gd name="T53" fmla="*/ 74 h 77"/>
                <a:gd name="T54" fmla="*/ 123 w 155"/>
                <a:gd name="T55" fmla="*/ 68 h 77"/>
                <a:gd name="T56" fmla="*/ 129 w 155"/>
                <a:gd name="T57" fmla="*/ 67 h 77"/>
                <a:gd name="T58" fmla="*/ 134 w 155"/>
                <a:gd name="T59" fmla="*/ 68 h 77"/>
                <a:gd name="T60" fmla="*/ 139 w 155"/>
                <a:gd name="T61" fmla="*/ 70 h 77"/>
                <a:gd name="T62" fmla="*/ 142 w 155"/>
                <a:gd name="T63" fmla="*/ 71 h 77"/>
                <a:gd name="T64" fmla="*/ 143 w 155"/>
                <a:gd name="T65" fmla="*/ 72 h 77"/>
                <a:gd name="T66" fmla="*/ 147 w 155"/>
                <a:gd name="T67" fmla="*/ 75 h 77"/>
                <a:gd name="T68" fmla="*/ 154 w 155"/>
                <a:gd name="T69" fmla="*/ 7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5" h="77">
                  <a:moveTo>
                    <a:pt x="154" y="74"/>
                  </a:moveTo>
                  <a:cubicBezTo>
                    <a:pt x="154" y="73"/>
                    <a:pt x="153" y="72"/>
                    <a:pt x="153" y="71"/>
                  </a:cubicBezTo>
                  <a:cubicBezTo>
                    <a:pt x="152" y="70"/>
                    <a:pt x="152" y="70"/>
                    <a:pt x="151" y="69"/>
                  </a:cubicBezTo>
                  <a:cubicBezTo>
                    <a:pt x="150" y="68"/>
                    <a:pt x="149" y="67"/>
                    <a:pt x="148" y="66"/>
                  </a:cubicBezTo>
                  <a:cubicBezTo>
                    <a:pt x="148" y="65"/>
                    <a:pt x="148" y="62"/>
                    <a:pt x="148" y="61"/>
                  </a:cubicBezTo>
                  <a:cubicBezTo>
                    <a:pt x="149" y="60"/>
                    <a:pt x="150" y="59"/>
                    <a:pt x="150" y="58"/>
                  </a:cubicBezTo>
                  <a:cubicBezTo>
                    <a:pt x="151" y="56"/>
                    <a:pt x="151" y="56"/>
                    <a:pt x="152" y="55"/>
                  </a:cubicBezTo>
                  <a:cubicBezTo>
                    <a:pt x="152" y="55"/>
                    <a:pt x="152" y="55"/>
                    <a:pt x="152" y="55"/>
                  </a:cubicBezTo>
                  <a:cubicBezTo>
                    <a:pt x="150" y="54"/>
                    <a:pt x="147" y="54"/>
                    <a:pt x="145" y="53"/>
                  </a:cubicBezTo>
                  <a:cubicBezTo>
                    <a:pt x="144" y="52"/>
                    <a:pt x="139" y="49"/>
                    <a:pt x="138" y="47"/>
                  </a:cubicBezTo>
                  <a:cubicBezTo>
                    <a:pt x="137" y="45"/>
                    <a:pt x="138" y="43"/>
                    <a:pt x="137" y="40"/>
                  </a:cubicBezTo>
                  <a:cubicBezTo>
                    <a:pt x="136" y="37"/>
                    <a:pt x="134" y="35"/>
                    <a:pt x="131" y="34"/>
                  </a:cubicBezTo>
                  <a:cubicBezTo>
                    <a:pt x="128" y="34"/>
                    <a:pt x="125" y="34"/>
                    <a:pt x="122" y="33"/>
                  </a:cubicBezTo>
                  <a:cubicBezTo>
                    <a:pt x="119" y="32"/>
                    <a:pt x="117" y="30"/>
                    <a:pt x="113" y="29"/>
                  </a:cubicBezTo>
                  <a:cubicBezTo>
                    <a:pt x="112" y="28"/>
                    <a:pt x="111" y="28"/>
                    <a:pt x="109" y="28"/>
                  </a:cubicBezTo>
                  <a:cubicBezTo>
                    <a:pt x="107" y="27"/>
                    <a:pt x="103" y="27"/>
                    <a:pt x="101" y="27"/>
                  </a:cubicBezTo>
                  <a:cubicBezTo>
                    <a:pt x="98" y="27"/>
                    <a:pt x="97" y="31"/>
                    <a:pt x="95" y="33"/>
                  </a:cubicBezTo>
                  <a:cubicBezTo>
                    <a:pt x="92" y="32"/>
                    <a:pt x="94" y="30"/>
                    <a:pt x="93" y="29"/>
                  </a:cubicBezTo>
                  <a:cubicBezTo>
                    <a:pt x="92" y="26"/>
                    <a:pt x="90" y="26"/>
                    <a:pt x="88" y="25"/>
                  </a:cubicBezTo>
                  <a:cubicBezTo>
                    <a:pt x="86" y="24"/>
                    <a:pt x="85" y="22"/>
                    <a:pt x="83" y="21"/>
                  </a:cubicBezTo>
                  <a:cubicBezTo>
                    <a:pt x="81" y="20"/>
                    <a:pt x="78" y="19"/>
                    <a:pt x="75" y="18"/>
                  </a:cubicBezTo>
                  <a:cubicBezTo>
                    <a:pt x="72" y="16"/>
                    <a:pt x="69" y="13"/>
                    <a:pt x="65" y="12"/>
                  </a:cubicBezTo>
                  <a:cubicBezTo>
                    <a:pt x="61" y="11"/>
                    <a:pt x="56" y="12"/>
                    <a:pt x="52" y="13"/>
                  </a:cubicBezTo>
                  <a:cubicBezTo>
                    <a:pt x="48" y="13"/>
                    <a:pt x="43" y="14"/>
                    <a:pt x="39" y="12"/>
                  </a:cubicBezTo>
                  <a:cubicBezTo>
                    <a:pt x="38" y="11"/>
                    <a:pt x="36" y="10"/>
                    <a:pt x="35" y="9"/>
                  </a:cubicBezTo>
                  <a:cubicBezTo>
                    <a:pt x="32" y="7"/>
                    <a:pt x="30" y="8"/>
                    <a:pt x="28" y="7"/>
                  </a:cubicBezTo>
                  <a:cubicBezTo>
                    <a:pt x="27" y="6"/>
                    <a:pt x="27" y="5"/>
                    <a:pt x="26" y="4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1" y="3"/>
                    <a:pt x="18" y="3"/>
                    <a:pt x="16" y="2"/>
                  </a:cubicBezTo>
                  <a:cubicBezTo>
                    <a:pt x="12" y="1"/>
                    <a:pt x="5" y="0"/>
                    <a:pt x="1" y="1"/>
                  </a:cubicBezTo>
                  <a:cubicBezTo>
                    <a:pt x="0" y="7"/>
                    <a:pt x="4" y="8"/>
                    <a:pt x="8" y="11"/>
                  </a:cubicBezTo>
                  <a:cubicBezTo>
                    <a:pt x="10" y="13"/>
                    <a:pt x="12" y="13"/>
                    <a:pt x="14" y="15"/>
                  </a:cubicBezTo>
                  <a:cubicBezTo>
                    <a:pt x="17" y="16"/>
                    <a:pt x="19" y="16"/>
                    <a:pt x="21" y="18"/>
                  </a:cubicBezTo>
                  <a:cubicBezTo>
                    <a:pt x="25" y="19"/>
                    <a:pt x="28" y="22"/>
                    <a:pt x="30" y="25"/>
                  </a:cubicBezTo>
                  <a:cubicBezTo>
                    <a:pt x="31" y="25"/>
                    <a:pt x="33" y="27"/>
                    <a:pt x="33" y="27"/>
                  </a:cubicBezTo>
                  <a:cubicBezTo>
                    <a:pt x="34" y="28"/>
                    <a:pt x="33" y="28"/>
                    <a:pt x="34" y="30"/>
                  </a:cubicBezTo>
                  <a:cubicBezTo>
                    <a:pt x="34" y="32"/>
                    <a:pt x="34" y="34"/>
                    <a:pt x="35" y="36"/>
                  </a:cubicBezTo>
                  <a:cubicBezTo>
                    <a:pt x="38" y="43"/>
                    <a:pt x="40" y="50"/>
                    <a:pt x="40" y="58"/>
                  </a:cubicBezTo>
                  <a:cubicBezTo>
                    <a:pt x="40" y="61"/>
                    <a:pt x="41" y="64"/>
                    <a:pt x="41" y="67"/>
                  </a:cubicBezTo>
                  <a:cubicBezTo>
                    <a:pt x="45" y="67"/>
                    <a:pt x="50" y="68"/>
                    <a:pt x="54" y="67"/>
                  </a:cubicBezTo>
                  <a:cubicBezTo>
                    <a:pt x="59" y="67"/>
                    <a:pt x="64" y="65"/>
                    <a:pt x="68" y="66"/>
                  </a:cubicBezTo>
                  <a:cubicBezTo>
                    <a:pt x="71" y="67"/>
                    <a:pt x="72" y="69"/>
                    <a:pt x="74" y="71"/>
                  </a:cubicBezTo>
                  <a:cubicBezTo>
                    <a:pt x="74" y="73"/>
                    <a:pt x="75" y="74"/>
                    <a:pt x="76" y="74"/>
                  </a:cubicBezTo>
                  <a:cubicBezTo>
                    <a:pt x="78" y="75"/>
                    <a:pt x="80" y="74"/>
                    <a:pt x="81" y="74"/>
                  </a:cubicBezTo>
                  <a:cubicBezTo>
                    <a:pt x="81" y="75"/>
                    <a:pt x="82" y="76"/>
                    <a:pt x="83" y="77"/>
                  </a:cubicBezTo>
                  <a:cubicBezTo>
                    <a:pt x="83" y="77"/>
                    <a:pt x="83" y="77"/>
                    <a:pt x="83" y="77"/>
                  </a:cubicBezTo>
                  <a:cubicBezTo>
                    <a:pt x="83" y="76"/>
                    <a:pt x="84" y="76"/>
                    <a:pt x="85" y="76"/>
                  </a:cubicBezTo>
                  <a:cubicBezTo>
                    <a:pt x="86" y="76"/>
                    <a:pt x="87" y="76"/>
                    <a:pt x="88" y="76"/>
                  </a:cubicBezTo>
                  <a:cubicBezTo>
                    <a:pt x="91" y="76"/>
                    <a:pt x="94" y="76"/>
                    <a:pt x="97" y="76"/>
                  </a:cubicBezTo>
                  <a:cubicBezTo>
                    <a:pt x="99" y="76"/>
                    <a:pt x="101" y="76"/>
                    <a:pt x="102" y="76"/>
                  </a:cubicBezTo>
                  <a:cubicBezTo>
                    <a:pt x="105" y="76"/>
                    <a:pt x="109" y="75"/>
                    <a:pt x="110" y="74"/>
                  </a:cubicBezTo>
                  <a:cubicBezTo>
                    <a:pt x="110" y="74"/>
                    <a:pt x="114" y="73"/>
                    <a:pt x="115" y="73"/>
                  </a:cubicBezTo>
                  <a:cubicBezTo>
                    <a:pt x="117" y="72"/>
                    <a:pt x="118" y="73"/>
                    <a:pt x="120" y="73"/>
                  </a:cubicBezTo>
                  <a:cubicBezTo>
                    <a:pt x="120" y="73"/>
                    <a:pt x="120" y="74"/>
                    <a:pt x="120" y="74"/>
                  </a:cubicBezTo>
                  <a:cubicBezTo>
                    <a:pt x="118" y="72"/>
                    <a:pt x="121" y="70"/>
                    <a:pt x="122" y="69"/>
                  </a:cubicBezTo>
                  <a:cubicBezTo>
                    <a:pt x="123" y="68"/>
                    <a:pt x="123" y="68"/>
                    <a:pt x="123" y="68"/>
                  </a:cubicBezTo>
                  <a:cubicBezTo>
                    <a:pt x="124" y="68"/>
                    <a:pt x="125" y="67"/>
                    <a:pt x="125" y="67"/>
                  </a:cubicBezTo>
                  <a:cubicBezTo>
                    <a:pt x="126" y="67"/>
                    <a:pt x="128" y="66"/>
                    <a:pt x="129" y="67"/>
                  </a:cubicBezTo>
                  <a:cubicBezTo>
                    <a:pt x="130" y="67"/>
                    <a:pt x="131" y="68"/>
                    <a:pt x="132" y="68"/>
                  </a:cubicBezTo>
                  <a:cubicBezTo>
                    <a:pt x="133" y="68"/>
                    <a:pt x="133" y="68"/>
                    <a:pt x="134" y="68"/>
                  </a:cubicBezTo>
                  <a:cubicBezTo>
                    <a:pt x="135" y="69"/>
                    <a:pt x="134" y="69"/>
                    <a:pt x="135" y="69"/>
                  </a:cubicBezTo>
                  <a:cubicBezTo>
                    <a:pt x="137" y="70"/>
                    <a:pt x="138" y="70"/>
                    <a:pt x="139" y="70"/>
                  </a:cubicBezTo>
                  <a:cubicBezTo>
                    <a:pt x="139" y="70"/>
                    <a:pt x="140" y="70"/>
                    <a:pt x="140" y="70"/>
                  </a:cubicBezTo>
                  <a:cubicBezTo>
                    <a:pt x="141" y="70"/>
                    <a:pt x="141" y="71"/>
                    <a:pt x="142" y="71"/>
                  </a:cubicBezTo>
                  <a:cubicBezTo>
                    <a:pt x="142" y="71"/>
                    <a:pt x="142" y="71"/>
                    <a:pt x="142" y="71"/>
                  </a:cubicBezTo>
                  <a:cubicBezTo>
                    <a:pt x="143" y="71"/>
                    <a:pt x="143" y="71"/>
                    <a:pt x="143" y="72"/>
                  </a:cubicBezTo>
                  <a:cubicBezTo>
                    <a:pt x="144" y="72"/>
                    <a:pt x="144" y="72"/>
                    <a:pt x="145" y="73"/>
                  </a:cubicBezTo>
                  <a:cubicBezTo>
                    <a:pt x="146" y="74"/>
                    <a:pt x="147" y="75"/>
                    <a:pt x="147" y="75"/>
                  </a:cubicBezTo>
                  <a:cubicBezTo>
                    <a:pt x="149" y="76"/>
                    <a:pt x="150" y="76"/>
                    <a:pt x="151" y="76"/>
                  </a:cubicBezTo>
                  <a:cubicBezTo>
                    <a:pt x="153" y="76"/>
                    <a:pt x="155" y="76"/>
                    <a:pt x="154" y="7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0" name="Freeform 118">
              <a:extLst>
                <a:ext uri="{FF2B5EF4-FFF2-40B4-BE49-F238E27FC236}">
                  <a16:creationId xmlns:a16="http://schemas.microsoft.com/office/drawing/2014/main" id="{83E4115E-4359-1670-6E3F-6D76AE08E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2638" y="3779838"/>
              <a:ext cx="341313" cy="238125"/>
            </a:xfrm>
            <a:custGeom>
              <a:avLst/>
              <a:gdLst>
                <a:gd name="T0" fmla="*/ 232 w 329"/>
                <a:gd name="T1" fmla="*/ 82 h 231"/>
                <a:gd name="T2" fmla="*/ 228 w 329"/>
                <a:gd name="T3" fmla="*/ 65 h 231"/>
                <a:gd name="T4" fmla="*/ 219 w 329"/>
                <a:gd name="T5" fmla="*/ 35 h 231"/>
                <a:gd name="T6" fmla="*/ 201 w 329"/>
                <a:gd name="T7" fmla="*/ 32 h 231"/>
                <a:gd name="T8" fmla="*/ 178 w 329"/>
                <a:gd name="T9" fmla="*/ 25 h 231"/>
                <a:gd name="T10" fmla="*/ 171 w 329"/>
                <a:gd name="T11" fmla="*/ 16 h 231"/>
                <a:gd name="T12" fmla="*/ 156 w 329"/>
                <a:gd name="T13" fmla="*/ 13 h 231"/>
                <a:gd name="T14" fmla="*/ 151 w 329"/>
                <a:gd name="T15" fmla="*/ 5 h 231"/>
                <a:gd name="T16" fmla="*/ 143 w 329"/>
                <a:gd name="T17" fmla="*/ 2 h 231"/>
                <a:gd name="T18" fmla="*/ 132 w 329"/>
                <a:gd name="T19" fmla="*/ 4 h 231"/>
                <a:gd name="T20" fmla="*/ 120 w 329"/>
                <a:gd name="T21" fmla="*/ 19 h 231"/>
                <a:gd name="T22" fmla="*/ 107 w 329"/>
                <a:gd name="T23" fmla="*/ 24 h 231"/>
                <a:gd name="T24" fmla="*/ 105 w 329"/>
                <a:gd name="T25" fmla="*/ 41 h 231"/>
                <a:gd name="T26" fmla="*/ 65 w 329"/>
                <a:gd name="T27" fmla="*/ 45 h 231"/>
                <a:gd name="T28" fmla="*/ 42 w 329"/>
                <a:gd name="T29" fmla="*/ 12 h 231"/>
                <a:gd name="T30" fmla="*/ 0 w 329"/>
                <a:gd name="T31" fmla="*/ 35 h 231"/>
                <a:gd name="T32" fmla="*/ 5 w 329"/>
                <a:gd name="T33" fmla="*/ 64 h 231"/>
                <a:gd name="T34" fmla="*/ 25 w 329"/>
                <a:gd name="T35" fmla="*/ 84 h 231"/>
                <a:gd name="T36" fmla="*/ 16 w 329"/>
                <a:gd name="T37" fmla="*/ 104 h 231"/>
                <a:gd name="T38" fmla="*/ 22 w 329"/>
                <a:gd name="T39" fmla="*/ 113 h 231"/>
                <a:gd name="T40" fmla="*/ 27 w 329"/>
                <a:gd name="T41" fmla="*/ 126 h 231"/>
                <a:gd name="T42" fmla="*/ 34 w 329"/>
                <a:gd name="T43" fmla="*/ 159 h 231"/>
                <a:gd name="T44" fmla="*/ 38 w 329"/>
                <a:gd name="T45" fmla="*/ 165 h 231"/>
                <a:gd name="T46" fmla="*/ 60 w 329"/>
                <a:gd name="T47" fmla="*/ 153 h 231"/>
                <a:gd name="T48" fmla="*/ 73 w 329"/>
                <a:gd name="T49" fmla="*/ 142 h 231"/>
                <a:gd name="T50" fmla="*/ 114 w 329"/>
                <a:gd name="T51" fmla="*/ 142 h 231"/>
                <a:gd name="T52" fmla="*/ 128 w 329"/>
                <a:gd name="T53" fmla="*/ 154 h 231"/>
                <a:gd name="T54" fmla="*/ 149 w 329"/>
                <a:gd name="T55" fmla="*/ 156 h 231"/>
                <a:gd name="T56" fmla="*/ 157 w 329"/>
                <a:gd name="T57" fmla="*/ 160 h 231"/>
                <a:gd name="T58" fmla="*/ 163 w 329"/>
                <a:gd name="T59" fmla="*/ 167 h 231"/>
                <a:gd name="T60" fmla="*/ 175 w 329"/>
                <a:gd name="T61" fmla="*/ 175 h 231"/>
                <a:gd name="T62" fmla="*/ 188 w 329"/>
                <a:gd name="T63" fmla="*/ 188 h 231"/>
                <a:gd name="T64" fmla="*/ 201 w 329"/>
                <a:gd name="T65" fmla="*/ 188 h 231"/>
                <a:gd name="T66" fmla="*/ 202 w 329"/>
                <a:gd name="T67" fmla="*/ 209 h 231"/>
                <a:gd name="T68" fmla="*/ 214 w 329"/>
                <a:gd name="T69" fmla="*/ 219 h 231"/>
                <a:gd name="T70" fmla="*/ 233 w 329"/>
                <a:gd name="T71" fmla="*/ 230 h 231"/>
                <a:gd name="T72" fmla="*/ 249 w 329"/>
                <a:gd name="T73" fmla="*/ 218 h 231"/>
                <a:gd name="T74" fmla="*/ 254 w 329"/>
                <a:gd name="T75" fmla="*/ 207 h 231"/>
                <a:gd name="T76" fmla="*/ 276 w 329"/>
                <a:gd name="T77" fmla="*/ 201 h 231"/>
                <a:gd name="T78" fmla="*/ 285 w 329"/>
                <a:gd name="T79" fmla="*/ 189 h 231"/>
                <a:gd name="T80" fmla="*/ 290 w 329"/>
                <a:gd name="T81" fmla="*/ 172 h 231"/>
                <a:gd name="T82" fmla="*/ 305 w 329"/>
                <a:gd name="T83" fmla="*/ 166 h 231"/>
                <a:gd name="T84" fmla="*/ 325 w 329"/>
                <a:gd name="T85" fmla="*/ 164 h 231"/>
                <a:gd name="T86" fmla="*/ 328 w 329"/>
                <a:gd name="T87" fmla="*/ 154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231">
                  <a:moveTo>
                    <a:pt x="327" y="148"/>
                  </a:moveTo>
                  <a:cubicBezTo>
                    <a:pt x="326" y="147"/>
                    <a:pt x="235" y="82"/>
                    <a:pt x="232" y="82"/>
                  </a:cubicBezTo>
                  <a:cubicBezTo>
                    <a:pt x="232" y="79"/>
                    <a:pt x="231" y="76"/>
                    <a:pt x="231" y="74"/>
                  </a:cubicBezTo>
                  <a:cubicBezTo>
                    <a:pt x="231" y="70"/>
                    <a:pt x="229" y="69"/>
                    <a:pt x="228" y="65"/>
                  </a:cubicBezTo>
                  <a:cubicBezTo>
                    <a:pt x="227" y="60"/>
                    <a:pt x="224" y="56"/>
                    <a:pt x="223" y="51"/>
                  </a:cubicBezTo>
                  <a:cubicBezTo>
                    <a:pt x="221" y="46"/>
                    <a:pt x="223" y="38"/>
                    <a:pt x="219" y="35"/>
                  </a:cubicBezTo>
                  <a:cubicBezTo>
                    <a:pt x="218" y="33"/>
                    <a:pt x="214" y="32"/>
                    <a:pt x="212" y="32"/>
                  </a:cubicBezTo>
                  <a:cubicBezTo>
                    <a:pt x="209" y="31"/>
                    <a:pt x="204" y="32"/>
                    <a:pt x="201" y="32"/>
                  </a:cubicBezTo>
                  <a:cubicBezTo>
                    <a:pt x="196" y="32"/>
                    <a:pt x="191" y="30"/>
                    <a:pt x="186" y="30"/>
                  </a:cubicBezTo>
                  <a:cubicBezTo>
                    <a:pt x="181" y="29"/>
                    <a:pt x="180" y="30"/>
                    <a:pt x="178" y="25"/>
                  </a:cubicBezTo>
                  <a:cubicBezTo>
                    <a:pt x="178" y="23"/>
                    <a:pt x="178" y="20"/>
                    <a:pt x="176" y="18"/>
                  </a:cubicBezTo>
                  <a:cubicBezTo>
                    <a:pt x="175" y="15"/>
                    <a:pt x="174" y="16"/>
                    <a:pt x="171" y="16"/>
                  </a:cubicBezTo>
                  <a:cubicBezTo>
                    <a:pt x="167" y="16"/>
                    <a:pt x="165" y="15"/>
                    <a:pt x="162" y="15"/>
                  </a:cubicBezTo>
                  <a:cubicBezTo>
                    <a:pt x="160" y="14"/>
                    <a:pt x="157" y="15"/>
                    <a:pt x="156" y="13"/>
                  </a:cubicBezTo>
                  <a:cubicBezTo>
                    <a:pt x="155" y="12"/>
                    <a:pt x="155" y="9"/>
                    <a:pt x="154" y="7"/>
                  </a:cubicBezTo>
                  <a:cubicBezTo>
                    <a:pt x="154" y="7"/>
                    <a:pt x="151" y="5"/>
                    <a:pt x="151" y="5"/>
                  </a:cubicBezTo>
                  <a:cubicBezTo>
                    <a:pt x="150" y="4"/>
                    <a:pt x="150" y="3"/>
                    <a:pt x="148" y="3"/>
                  </a:cubicBezTo>
                  <a:cubicBezTo>
                    <a:pt x="146" y="2"/>
                    <a:pt x="144" y="2"/>
                    <a:pt x="143" y="2"/>
                  </a:cubicBezTo>
                  <a:cubicBezTo>
                    <a:pt x="142" y="2"/>
                    <a:pt x="139" y="0"/>
                    <a:pt x="137" y="0"/>
                  </a:cubicBezTo>
                  <a:cubicBezTo>
                    <a:pt x="136" y="1"/>
                    <a:pt x="134" y="3"/>
                    <a:pt x="132" y="4"/>
                  </a:cubicBezTo>
                  <a:cubicBezTo>
                    <a:pt x="129" y="6"/>
                    <a:pt x="125" y="8"/>
                    <a:pt x="124" y="12"/>
                  </a:cubicBezTo>
                  <a:cubicBezTo>
                    <a:pt x="123" y="15"/>
                    <a:pt x="123" y="17"/>
                    <a:pt x="120" y="19"/>
                  </a:cubicBezTo>
                  <a:cubicBezTo>
                    <a:pt x="117" y="21"/>
                    <a:pt x="116" y="22"/>
                    <a:pt x="114" y="22"/>
                  </a:cubicBezTo>
                  <a:cubicBezTo>
                    <a:pt x="112" y="22"/>
                    <a:pt x="108" y="23"/>
                    <a:pt x="107" y="24"/>
                  </a:cubicBezTo>
                  <a:cubicBezTo>
                    <a:pt x="104" y="26"/>
                    <a:pt x="105" y="29"/>
                    <a:pt x="105" y="32"/>
                  </a:cubicBezTo>
                  <a:cubicBezTo>
                    <a:pt x="106" y="34"/>
                    <a:pt x="106" y="40"/>
                    <a:pt x="105" y="41"/>
                  </a:cubicBezTo>
                  <a:cubicBezTo>
                    <a:pt x="104" y="45"/>
                    <a:pt x="94" y="46"/>
                    <a:pt x="92" y="46"/>
                  </a:cubicBezTo>
                  <a:cubicBezTo>
                    <a:pt x="89" y="47"/>
                    <a:pt x="68" y="45"/>
                    <a:pt x="65" y="45"/>
                  </a:cubicBezTo>
                  <a:cubicBezTo>
                    <a:pt x="62" y="44"/>
                    <a:pt x="49" y="26"/>
                    <a:pt x="49" y="23"/>
                  </a:cubicBezTo>
                  <a:cubicBezTo>
                    <a:pt x="48" y="21"/>
                    <a:pt x="44" y="14"/>
                    <a:pt x="42" y="12"/>
                  </a:cubicBezTo>
                  <a:cubicBezTo>
                    <a:pt x="40" y="10"/>
                    <a:pt x="8" y="19"/>
                    <a:pt x="3" y="25"/>
                  </a:cubicBezTo>
                  <a:cubicBezTo>
                    <a:pt x="1" y="28"/>
                    <a:pt x="0" y="31"/>
                    <a:pt x="0" y="35"/>
                  </a:cubicBezTo>
                  <a:cubicBezTo>
                    <a:pt x="1" y="39"/>
                    <a:pt x="3" y="41"/>
                    <a:pt x="4" y="45"/>
                  </a:cubicBezTo>
                  <a:cubicBezTo>
                    <a:pt x="6" y="51"/>
                    <a:pt x="5" y="58"/>
                    <a:pt x="5" y="64"/>
                  </a:cubicBezTo>
                  <a:cubicBezTo>
                    <a:pt x="5" y="68"/>
                    <a:pt x="3" y="77"/>
                    <a:pt x="5" y="81"/>
                  </a:cubicBezTo>
                  <a:cubicBezTo>
                    <a:pt x="8" y="86"/>
                    <a:pt x="21" y="81"/>
                    <a:pt x="25" y="84"/>
                  </a:cubicBezTo>
                  <a:cubicBezTo>
                    <a:pt x="25" y="88"/>
                    <a:pt x="20" y="90"/>
                    <a:pt x="18" y="93"/>
                  </a:cubicBezTo>
                  <a:cubicBezTo>
                    <a:pt x="16" y="95"/>
                    <a:pt x="15" y="102"/>
                    <a:pt x="16" y="104"/>
                  </a:cubicBezTo>
                  <a:cubicBezTo>
                    <a:pt x="17" y="107"/>
                    <a:pt x="20" y="105"/>
                    <a:pt x="21" y="107"/>
                  </a:cubicBezTo>
                  <a:cubicBezTo>
                    <a:pt x="22" y="109"/>
                    <a:pt x="22" y="111"/>
                    <a:pt x="22" y="113"/>
                  </a:cubicBezTo>
                  <a:cubicBezTo>
                    <a:pt x="23" y="114"/>
                    <a:pt x="24" y="115"/>
                    <a:pt x="25" y="117"/>
                  </a:cubicBezTo>
                  <a:cubicBezTo>
                    <a:pt x="25" y="120"/>
                    <a:pt x="26" y="122"/>
                    <a:pt x="27" y="126"/>
                  </a:cubicBezTo>
                  <a:cubicBezTo>
                    <a:pt x="30" y="133"/>
                    <a:pt x="30" y="141"/>
                    <a:pt x="30" y="148"/>
                  </a:cubicBezTo>
                  <a:cubicBezTo>
                    <a:pt x="31" y="152"/>
                    <a:pt x="32" y="156"/>
                    <a:pt x="34" y="159"/>
                  </a:cubicBezTo>
                  <a:cubicBezTo>
                    <a:pt x="34" y="161"/>
                    <a:pt x="35" y="163"/>
                    <a:pt x="35" y="165"/>
                  </a:cubicBezTo>
                  <a:cubicBezTo>
                    <a:pt x="36" y="165"/>
                    <a:pt x="37" y="165"/>
                    <a:pt x="38" y="165"/>
                  </a:cubicBezTo>
                  <a:cubicBezTo>
                    <a:pt x="42" y="165"/>
                    <a:pt x="45" y="165"/>
                    <a:pt x="48" y="163"/>
                  </a:cubicBezTo>
                  <a:cubicBezTo>
                    <a:pt x="52" y="160"/>
                    <a:pt x="56" y="157"/>
                    <a:pt x="60" y="153"/>
                  </a:cubicBezTo>
                  <a:cubicBezTo>
                    <a:pt x="61" y="151"/>
                    <a:pt x="62" y="149"/>
                    <a:pt x="63" y="147"/>
                  </a:cubicBezTo>
                  <a:cubicBezTo>
                    <a:pt x="65" y="143"/>
                    <a:pt x="69" y="142"/>
                    <a:pt x="73" y="142"/>
                  </a:cubicBezTo>
                  <a:cubicBezTo>
                    <a:pt x="80" y="140"/>
                    <a:pt x="88" y="142"/>
                    <a:pt x="95" y="141"/>
                  </a:cubicBezTo>
                  <a:cubicBezTo>
                    <a:pt x="101" y="139"/>
                    <a:pt x="109" y="136"/>
                    <a:pt x="114" y="142"/>
                  </a:cubicBezTo>
                  <a:cubicBezTo>
                    <a:pt x="116" y="144"/>
                    <a:pt x="118" y="146"/>
                    <a:pt x="121" y="148"/>
                  </a:cubicBezTo>
                  <a:cubicBezTo>
                    <a:pt x="124" y="151"/>
                    <a:pt x="124" y="154"/>
                    <a:pt x="128" y="154"/>
                  </a:cubicBezTo>
                  <a:cubicBezTo>
                    <a:pt x="134" y="155"/>
                    <a:pt x="140" y="153"/>
                    <a:pt x="145" y="154"/>
                  </a:cubicBezTo>
                  <a:cubicBezTo>
                    <a:pt x="147" y="155"/>
                    <a:pt x="148" y="156"/>
                    <a:pt x="149" y="156"/>
                  </a:cubicBezTo>
                  <a:cubicBezTo>
                    <a:pt x="151" y="157"/>
                    <a:pt x="152" y="156"/>
                    <a:pt x="154" y="157"/>
                  </a:cubicBezTo>
                  <a:cubicBezTo>
                    <a:pt x="155" y="158"/>
                    <a:pt x="156" y="159"/>
                    <a:pt x="157" y="160"/>
                  </a:cubicBezTo>
                  <a:cubicBezTo>
                    <a:pt x="158" y="161"/>
                    <a:pt x="159" y="160"/>
                    <a:pt x="161" y="161"/>
                  </a:cubicBezTo>
                  <a:cubicBezTo>
                    <a:pt x="162" y="162"/>
                    <a:pt x="162" y="165"/>
                    <a:pt x="163" y="167"/>
                  </a:cubicBezTo>
                  <a:cubicBezTo>
                    <a:pt x="165" y="169"/>
                    <a:pt x="167" y="172"/>
                    <a:pt x="169" y="174"/>
                  </a:cubicBezTo>
                  <a:cubicBezTo>
                    <a:pt x="173" y="176"/>
                    <a:pt x="172" y="174"/>
                    <a:pt x="175" y="175"/>
                  </a:cubicBezTo>
                  <a:cubicBezTo>
                    <a:pt x="177" y="175"/>
                    <a:pt x="178" y="179"/>
                    <a:pt x="179" y="180"/>
                  </a:cubicBezTo>
                  <a:cubicBezTo>
                    <a:pt x="181" y="185"/>
                    <a:pt x="182" y="186"/>
                    <a:pt x="188" y="188"/>
                  </a:cubicBezTo>
                  <a:cubicBezTo>
                    <a:pt x="191" y="189"/>
                    <a:pt x="194" y="190"/>
                    <a:pt x="197" y="189"/>
                  </a:cubicBezTo>
                  <a:cubicBezTo>
                    <a:pt x="198" y="189"/>
                    <a:pt x="199" y="188"/>
                    <a:pt x="201" y="188"/>
                  </a:cubicBezTo>
                  <a:cubicBezTo>
                    <a:pt x="203" y="189"/>
                    <a:pt x="203" y="191"/>
                    <a:pt x="204" y="193"/>
                  </a:cubicBezTo>
                  <a:cubicBezTo>
                    <a:pt x="204" y="199"/>
                    <a:pt x="203" y="204"/>
                    <a:pt x="202" y="209"/>
                  </a:cubicBezTo>
                  <a:cubicBezTo>
                    <a:pt x="202" y="213"/>
                    <a:pt x="202" y="216"/>
                    <a:pt x="202" y="220"/>
                  </a:cubicBezTo>
                  <a:cubicBezTo>
                    <a:pt x="206" y="220"/>
                    <a:pt x="210" y="219"/>
                    <a:pt x="214" y="219"/>
                  </a:cubicBezTo>
                  <a:cubicBezTo>
                    <a:pt x="219" y="219"/>
                    <a:pt x="221" y="220"/>
                    <a:pt x="225" y="223"/>
                  </a:cubicBezTo>
                  <a:cubicBezTo>
                    <a:pt x="228" y="225"/>
                    <a:pt x="228" y="231"/>
                    <a:pt x="233" y="230"/>
                  </a:cubicBezTo>
                  <a:cubicBezTo>
                    <a:pt x="235" y="229"/>
                    <a:pt x="239" y="223"/>
                    <a:pt x="242" y="222"/>
                  </a:cubicBezTo>
                  <a:cubicBezTo>
                    <a:pt x="245" y="221"/>
                    <a:pt x="249" y="222"/>
                    <a:pt x="249" y="218"/>
                  </a:cubicBezTo>
                  <a:cubicBezTo>
                    <a:pt x="250" y="215"/>
                    <a:pt x="248" y="214"/>
                    <a:pt x="248" y="212"/>
                  </a:cubicBezTo>
                  <a:cubicBezTo>
                    <a:pt x="247" y="208"/>
                    <a:pt x="251" y="207"/>
                    <a:pt x="254" y="207"/>
                  </a:cubicBezTo>
                  <a:cubicBezTo>
                    <a:pt x="258" y="207"/>
                    <a:pt x="261" y="207"/>
                    <a:pt x="265" y="208"/>
                  </a:cubicBezTo>
                  <a:cubicBezTo>
                    <a:pt x="271" y="208"/>
                    <a:pt x="273" y="206"/>
                    <a:pt x="276" y="201"/>
                  </a:cubicBezTo>
                  <a:cubicBezTo>
                    <a:pt x="278" y="197"/>
                    <a:pt x="283" y="196"/>
                    <a:pt x="284" y="193"/>
                  </a:cubicBezTo>
                  <a:cubicBezTo>
                    <a:pt x="284" y="193"/>
                    <a:pt x="285" y="189"/>
                    <a:pt x="285" y="189"/>
                  </a:cubicBezTo>
                  <a:cubicBezTo>
                    <a:pt x="286" y="187"/>
                    <a:pt x="286" y="184"/>
                    <a:pt x="286" y="182"/>
                  </a:cubicBezTo>
                  <a:cubicBezTo>
                    <a:pt x="286" y="177"/>
                    <a:pt x="284" y="174"/>
                    <a:pt x="290" y="172"/>
                  </a:cubicBezTo>
                  <a:cubicBezTo>
                    <a:pt x="294" y="171"/>
                    <a:pt x="300" y="174"/>
                    <a:pt x="304" y="171"/>
                  </a:cubicBezTo>
                  <a:cubicBezTo>
                    <a:pt x="306" y="170"/>
                    <a:pt x="305" y="167"/>
                    <a:pt x="305" y="166"/>
                  </a:cubicBezTo>
                  <a:cubicBezTo>
                    <a:pt x="307" y="162"/>
                    <a:pt x="309" y="163"/>
                    <a:pt x="312" y="163"/>
                  </a:cubicBezTo>
                  <a:cubicBezTo>
                    <a:pt x="316" y="163"/>
                    <a:pt x="321" y="165"/>
                    <a:pt x="325" y="164"/>
                  </a:cubicBezTo>
                  <a:cubicBezTo>
                    <a:pt x="325" y="162"/>
                    <a:pt x="326" y="162"/>
                    <a:pt x="327" y="161"/>
                  </a:cubicBezTo>
                  <a:cubicBezTo>
                    <a:pt x="327" y="158"/>
                    <a:pt x="328" y="157"/>
                    <a:pt x="328" y="154"/>
                  </a:cubicBezTo>
                  <a:cubicBezTo>
                    <a:pt x="328" y="153"/>
                    <a:pt x="329" y="150"/>
                    <a:pt x="327" y="14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1" name="Freeform 119">
              <a:extLst>
                <a:ext uri="{FF2B5EF4-FFF2-40B4-BE49-F238E27FC236}">
                  <a16:creationId xmlns:a16="http://schemas.microsoft.com/office/drawing/2014/main" id="{6CB73B5A-F758-D8A4-955F-554307CD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5188" y="3686176"/>
              <a:ext cx="420688" cy="266700"/>
            </a:xfrm>
            <a:custGeom>
              <a:avLst/>
              <a:gdLst>
                <a:gd name="T0" fmla="*/ 370 w 406"/>
                <a:gd name="T1" fmla="*/ 140 h 258"/>
                <a:gd name="T2" fmla="*/ 338 w 406"/>
                <a:gd name="T3" fmla="*/ 130 h 258"/>
                <a:gd name="T4" fmla="*/ 350 w 406"/>
                <a:gd name="T5" fmla="*/ 119 h 258"/>
                <a:gd name="T6" fmla="*/ 358 w 406"/>
                <a:gd name="T7" fmla="*/ 109 h 258"/>
                <a:gd name="T8" fmla="*/ 341 w 406"/>
                <a:gd name="T9" fmla="*/ 113 h 258"/>
                <a:gd name="T10" fmla="*/ 331 w 406"/>
                <a:gd name="T11" fmla="*/ 122 h 258"/>
                <a:gd name="T12" fmla="*/ 323 w 406"/>
                <a:gd name="T13" fmla="*/ 127 h 258"/>
                <a:gd name="T14" fmla="*/ 309 w 406"/>
                <a:gd name="T15" fmla="*/ 137 h 258"/>
                <a:gd name="T16" fmla="*/ 300 w 406"/>
                <a:gd name="T17" fmla="*/ 150 h 258"/>
                <a:gd name="T18" fmla="*/ 291 w 406"/>
                <a:gd name="T19" fmla="*/ 157 h 258"/>
                <a:gd name="T20" fmla="*/ 278 w 406"/>
                <a:gd name="T21" fmla="*/ 152 h 258"/>
                <a:gd name="T22" fmla="*/ 265 w 406"/>
                <a:gd name="T23" fmla="*/ 149 h 258"/>
                <a:gd name="T24" fmla="*/ 254 w 406"/>
                <a:gd name="T25" fmla="*/ 134 h 258"/>
                <a:gd name="T26" fmla="*/ 241 w 406"/>
                <a:gd name="T27" fmla="*/ 109 h 258"/>
                <a:gd name="T28" fmla="*/ 231 w 406"/>
                <a:gd name="T29" fmla="*/ 88 h 258"/>
                <a:gd name="T30" fmla="*/ 226 w 406"/>
                <a:gd name="T31" fmla="*/ 77 h 258"/>
                <a:gd name="T32" fmla="*/ 200 w 406"/>
                <a:gd name="T33" fmla="*/ 64 h 258"/>
                <a:gd name="T34" fmla="*/ 160 w 406"/>
                <a:gd name="T35" fmla="*/ 67 h 258"/>
                <a:gd name="T36" fmla="*/ 137 w 406"/>
                <a:gd name="T37" fmla="*/ 54 h 258"/>
                <a:gd name="T38" fmla="*/ 61 w 406"/>
                <a:gd name="T39" fmla="*/ 1 h 258"/>
                <a:gd name="T40" fmla="*/ 1 w 406"/>
                <a:gd name="T41" fmla="*/ 137 h 258"/>
                <a:gd name="T42" fmla="*/ 26 w 406"/>
                <a:gd name="T43" fmla="*/ 132 h 258"/>
                <a:gd name="T44" fmla="*/ 28 w 406"/>
                <a:gd name="T45" fmla="*/ 115 h 258"/>
                <a:gd name="T46" fmla="*/ 41 w 406"/>
                <a:gd name="T47" fmla="*/ 110 h 258"/>
                <a:gd name="T48" fmla="*/ 53 w 406"/>
                <a:gd name="T49" fmla="*/ 95 h 258"/>
                <a:gd name="T50" fmla="*/ 64 w 406"/>
                <a:gd name="T51" fmla="*/ 93 h 258"/>
                <a:gd name="T52" fmla="*/ 72 w 406"/>
                <a:gd name="T53" fmla="*/ 96 h 258"/>
                <a:gd name="T54" fmla="*/ 77 w 406"/>
                <a:gd name="T55" fmla="*/ 104 h 258"/>
                <a:gd name="T56" fmla="*/ 92 w 406"/>
                <a:gd name="T57" fmla="*/ 107 h 258"/>
                <a:gd name="T58" fmla="*/ 99 w 406"/>
                <a:gd name="T59" fmla="*/ 116 h 258"/>
                <a:gd name="T60" fmla="*/ 122 w 406"/>
                <a:gd name="T61" fmla="*/ 123 h 258"/>
                <a:gd name="T62" fmla="*/ 140 w 406"/>
                <a:gd name="T63" fmla="*/ 126 h 258"/>
                <a:gd name="T64" fmla="*/ 149 w 406"/>
                <a:gd name="T65" fmla="*/ 156 h 258"/>
                <a:gd name="T66" fmla="*/ 153 w 406"/>
                <a:gd name="T67" fmla="*/ 173 h 258"/>
                <a:gd name="T68" fmla="*/ 249 w 406"/>
                <a:gd name="T69" fmla="*/ 245 h 258"/>
                <a:gd name="T70" fmla="*/ 246 w 406"/>
                <a:gd name="T71" fmla="*/ 253 h 258"/>
                <a:gd name="T72" fmla="*/ 270 w 406"/>
                <a:gd name="T73" fmla="*/ 257 h 258"/>
                <a:gd name="T74" fmla="*/ 290 w 406"/>
                <a:gd name="T75" fmla="*/ 242 h 258"/>
                <a:gd name="T76" fmla="*/ 292 w 406"/>
                <a:gd name="T77" fmla="*/ 236 h 258"/>
                <a:gd name="T78" fmla="*/ 284 w 406"/>
                <a:gd name="T79" fmla="*/ 219 h 258"/>
                <a:gd name="T80" fmla="*/ 285 w 406"/>
                <a:gd name="T81" fmla="*/ 208 h 258"/>
                <a:gd name="T82" fmla="*/ 270 w 406"/>
                <a:gd name="T83" fmla="*/ 203 h 258"/>
                <a:gd name="T84" fmla="*/ 278 w 406"/>
                <a:gd name="T85" fmla="*/ 191 h 258"/>
                <a:gd name="T86" fmla="*/ 289 w 406"/>
                <a:gd name="T87" fmla="*/ 190 h 258"/>
                <a:gd name="T88" fmla="*/ 298 w 406"/>
                <a:gd name="T89" fmla="*/ 180 h 258"/>
                <a:gd name="T90" fmla="*/ 305 w 406"/>
                <a:gd name="T91" fmla="*/ 174 h 258"/>
                <a:gd name="T92" fmla="*/ 318 w 406"/>
                <a:gd name="T93" fmla="*/ 159 h 258"/>
                <a:gd name="T94" fmla="*/ 336 w 406"/>
                <a:gd name="T95" fmla="*/ 151 h 258"/>
                <a:gd name="T96" fmla="*/ 347 w 406"/>
                <a:gd name="T97" fmla="*/ 156 h 258"/>
                <a:gd name="T98" fmla="*/ 355 w 406"/>
                <a:gd name="T99" fmla="*/ 174 h 258"/>
                <a:gd name="T100" fmla="*/ 370 w 406"/>
                <a:gd name="T101" fmla="*/ 174 h 258"/>
                <a:gd name="T102" fmla="*/ 400 w 406"/>
                <a:gd name="T103" fmla="*/ 15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6" h="258">
                  <a:moveTo>
                    <a:pt x="388" y="146"/>
                  </a:moveTo>
                  <a:cubicBezTo>
                    <a:pt x="383" y="142"/>
                    <a:pt x="376" y="144"/>
                    <a:pt x="370" y="140"/>
                  </a:cubicBezTo>
                  <a:cubicBezTo>
                    <a:pt x="365" y="136"/>
                    <a:pt x="359" y="136"/>
                    <a:pt x="353" y="135"/>
                  </a:cubicBezTo>
                  <a:cubicBezTo>
                    <a:pt x="349" y="135"/>
                    <a:pt x="338" y="136"/>
                    <a:pt x="338" y="130"/>
                  </a:cubicBezTo>
                  <a:cubicBezTo>
                    <a:pt x="339" y="129"/>
                    <a:pt x="344" y="124"/>
                    <a:pt x="345" y="123"/>
                  </a:cubicBezTo>
                  <a:cubicBezTo>
                    <a:pt x="347" y="121"/>
                    <a:pt x="348" y="120"/>
                    <a:pt x="350" y="119"/>
                  </a:cubicBezTo>
                  <a:cubicBezTo>
                    <a:pt x="353" y="118"/>
                    <a:pt x="353" y="117"/>
                    <a:pt x="355" y="115"/>
                  </a:cubicBezTo>
                  <a:cubicBezTo>
                    <a:pt x="357" y="113"/>
                    <a:pt x="359" y="112"/>
                    <a:pt x="358" y="109"/>
                  </a:cubicBezTo>
                  <a:cubicBezTo>
                    <a:pt x="357" y="106"/>
                    <a:pt x="354" y="106"/>
                    <a:pt x="352" y="106"/>
                  </a:cubicBezTo>
                  <a:cubicBezTo>
                    <a:pt x="347" y="106"/>
                    <a:pt x="343" y="110"/>
                    <a:pt x="341" y="113"/>
                  </a:cubicBezTo>
                  <a:cubicBezTo>
                    <a:pt x="339" y="115"/>
                    <a:pt x="337" y="117"/>
                    <a:pt x="335" y="119"/>
                  </a:cubicBezTo>
                  <a:cubicBezTo>
                    <a:pt x="333" y="120"/>
                    <a:pt x="332" y="120"/>
                    <a:pt x="331" y="122"/>
                  </a:cubicBezTo>
                  <a:cubicBezTo>
                    <a:pt x="330" y="123"/>
                    <a:pt x="329" y="123"/>
                    <a:pt x="328" y="124"/>
                  </a:cubicBezTo>
                  <a:cubicBezTo>
                    <a:pt x="327" y="125"/>
                    <a:pt x="324" y="126"/>
                    <a:pt x="323" y="127"/>
                  </a:cubicBezTo>
                  <a:cubicBezTo>
                    <a:pt x="321" y="129"/>
                    <a:pt x="319" y="130"/>
                    <a:pt x="316" y="132"/>
                  </a:cubicBezTo>
                  <a:cubicBezTo>
                    <a:pt x="314" y="133"/>
                    <a:pt x="312" y="136"/>
                    <a:pt x="309" y="137"/>
                  </a:cubicBezTo>
                  <a:cubicBezTo>
                    <a:pt x="306" y="139"/>
                    <a:pt x="302" y="141"/>
                    <a:pt x="300" y="144"/>
                  </a:cubicBezTo>
                  <a:cubicBezTo>
                    <a:pt x="299" y="146"/>
                    <a:pt x="300" y="148"/>
                    <a:pt x="300" y="150"/>
                  </a:cubicBezTo>
                  <a:cubicBezTo>
                    <a:pt x="300" y="153"/>
                    <a:pt x="298" y="157"/>
                    <a:pt x="296" y="159"/>
                  </a:cubicBezTo>
                  <a:cubicBezTo>
                    <a:pt x="294" y="157"/>
                    <a:pt x="294" y="157"/>
                    <a:pt x="291" y="157"/>
                  </a:cubicBezTo>
                  <a:cubicBezTo>
                    <a:pt x="288" y="156"/>
                    <a:pt x="288" y="157"/>
                    <a:pt x="286" y="154"/>
                  </a:cubicBezTo>
                  <a:cubicBezTo>
                    <a:pt x="283" y="151"/>
                    <a:pt x="282" y="149"/>
                    <a:pt x="278" y="152"/>
                  </a:cubicBezTo>
                  <a:cubicBezTo>
                    <a:pt x="276" y="153"/>
                    <a:pt x="274" y="155"/>
                    <a:pt x="271" y="155"/>
                  </a:cubicBezTo>
                  <a:cubicBezTo>
                    <a:pt x="269" y="154"/>
                    <a:pt x="267" y="151"/>
                    <a:pt x="265" y="149"/>
                  </a:cubicBezTo>
                  <a:cubicBezTo>
                    <a:pt x="263" y="145"/>
                    <a:pt x="261" y="143"/>
                    <a:pt x="259" y="139"/>
                  </a:cubicBezTo>
                  <a:cubicBezTo>
                    <a:pt x="257" y="137"/>
                    <a:pt x="255" y="135"/>
                    <a:pt x="254" y="134"/>
                  </a:cubicBezTo>
                  <a:cubicBezTo>
                    <a:pt x="251" y="129"/>
                    <a:pt x="248" y="124"/>
                    <a:pt x="245" y="119"/>
                  </a:cubicBezTo>
                  <a:cubicBezTo>
                    <a:pt x="242" y="115"/>
                    <a:pt x="242" y="114"/>
                    <a:pt x="241" y="109"/>
                  </a:cubicBezTo>
                  <a:cubicBezTo>
                    <a:pt x="240" y="104"/>
                    <a:pt x="240" y="92"/>
                    <a:pt x="236" y="88"/>
                  </a:cubicBezTo>
                  <a:cubicBezTo>
                    <a:pt x="234" y="87"/>
                    <a:pt x="232" y="90"/>
                    <a:pt x="231" y="88"/>
                  </a:cubicBezTo>
                  <a:cubicBezTo>
                    <a:pt x="230" y="87"/>
                    <a:pt x="230" y="85"/>
                    <a:pt x="230" y="85"/>
                  </a:cubicBezTo>
                  <a:cubicBezTo>
                    <a:pt x="228" y="82"/>
                    <a:pt x="227" y="79"/>
                    <a:pt x="226" y="77"/>
                  </a:cubicBezTo>
                  <a:cubicBezTo>
                    <a:pt x="223" y="72"/>
                    <a:pt x="219" y="63"/>
                    <a:pt x="213" y="62"/>
                  </a:cubicBezTo>
                  <a:cubicBezTo>
                    <a:pt x="208" y="62"/>
                    <a:pt x="205" y="64"/>
                    <a:pt x="200" y="64"/>
                  </a:cubicBezTo>
                  <a:cubicBezTo>
                    <a:pt x="194" y="64"/>
                    <a:pt x="188" y="66"/>
                    <a:pt x="182" y="65"/>
                  </a:cubicBezTo>
                  <a:cubicBezTo>
                    <a:pt x="175" y="65"/>
                    <a:pt x="168" y="66"/>
                    <a:pt x="160" y="67"/>
                  </a:cubicBezTo>
                  <a:cubicBezTo>
                    <a:pt x="155" y="68"/>
                    <a:pt x="147" y="67"/>
                    <a:pt x="143" y="63"/>
                  </a:cubicBezTo>
                  <a:cubicBezTo>
                    <a:pt x="140" y="61"/>
                    <a:pt x="138" y="57"/>
                    <a:pt x="137" y="54"/>
                  </a:cubicBezTo>
                  <a:cubicBezTo>
                    <a:pt x="136" y="52"/>
                    <a:pt x="135" y="51"/>
                    <a:pt x="133" y="49"/>
                  </a:cubicBezTo>
                  <a:cubicBezTo>
                    <a:pt x="132" y="47"/>
                    <a:pt x="65" y="0"/>
                    <a:pt x="61" y="1"/>
                  </a:cubicBezTo>
                  <a:cubicBezTo>
                    <a:pt x="58" y="1"/>
                    <a:pt x="5" y="18"/>
                    <a:pt x="1" y="19"/>
                  </a:cubicBezTo>
                  <a:cubicBezTo>
                    <a:pt x="1" y="22"/>
                    <a:pt x="0" y="131"/>
                    <a:pt x="1" y="137"/>
                  </a:cubicBezTo>
                  <a:cubicBezTo>
                    <a:pt x="8" y="138"/>
                    <a:pt x="12" y="138"/>
                    <a:pt x="13" y="137"/>
                  </a:cubicBezTo>
                  <a:cubicBezTo>
                    <a:pt x="15" y="137"/>
                    <a:pt x="25" y="136"/>
                    <a:pt x="26" y="132"/>
                  </a:cubicBezTo>
                  <a:cubicBezTo>
                    <a:pt x="27" y="131"/>
                    <a:pt x="27" y="125"/>
                    <a:pt x="26" y="123"/>
                  </a:cubicBezTo>
                  <a:cubicBezTo>
                    <a:pt x="26" y="120"/>
                    <a:pt x="25" y="117"/>
                    <a:pt x="28" y="115"/>
                  </a:cubicBezTo>
                  <a:cubicBezTo>
                    <a:pt x="29" y="114"/>
                    <a:pt x="33" y="113"/>
                    <a:pt x="35" y="113"/>
                  </a:cubicBezTo>
                  <a:cubicBezTo>
                    <a:pt x="37" y="113"/>
                    <a:pt x="38" y="112"/>
                    <a:pt x="41" y="110"/>
                  </a:cubicBezTo>
                  <a:cubicBezTo>
                    <a:pt x="44" y="108"/>
                    <a:pt x="44" y="106"/>
                    <a:pt x="45" y="103"/>
                  </a:cubicBezTo>
                  <a:cubicBezTo>
                    <a:pt x="46" y="99"/>
                    <a:pt x="50" y="97"/>
                    <a:pt x="53" y="95"/>
                  </a:cubicBezTo>
                  <a:cubicBezTo>
                    <a:pt x="55" y="94"/>
                    <a:pt x="57" y="92"/>
                    <a:pt x="58" y="91"/>
                  </a:cubicBezTo>
                  <a:cubicBezTo>
                    <a:pt x="60" y="91"/>
                    <a:pt x="63" y="93"/>
                    <a:pt x="64" y="93"/>
                  </a:cubicBezTo>
                  <a:cubicBezTo>
                    <a:pt x="65" y="93"/>
                    <a:pt x="67" y="93"/>
                    <a:pt x="69" y="94"/>
                  </a:cubicBezTo>
                  <a:cubicBezTo>
                    <a:pt x="71" y="94"/>
                    <a:pt x="71" y="95"/>
                    <a:pt x="72" y="96"/>
                  </a:cubicBezTo>
                  <a:cubicBezTo>
                    <a:pt x="72" y="96"/>
                    <a:pt x="75" y="98"/>
                    <a:pt x="75" y="98"/>
                  </a:cubicBezTo>
                  <a:cubicBezTo>
                    <a:pt x="76" y="100"/>
                    <a:pt x="76" y="103"/>
                    <a:pt x="77" y="104"/>
                  </a:cubicBezTo>
                  <a:cubicBezTo>
                    <a:pt x="78" y="106"/>
                    <a:pt x="81" y="105"/>
                    <a:pt x="83" y="106"/>
                  </a:cubicBezTo>
                  <a:cubicBezTo>
                    <a:pt x="86" y="106"/>
                    <a:pt x="88" y="107"/>
                    <a:pt x="92" y="107"/>
                  </a:cubicBezTo>
                  <a:cubicBezTo>
                    <a:pt x="95" y="107"/>
                    <a:pt x="96" y="106"/>
                    <a:pt x="97" y="109"/>
                  </a:cubicBezTo>
                  <a:cubicBezTo>
                    <a:pt x="99" y="111"/>
                    <a:pt x="99" y="114"/>
                    <a:pt x="99" y="116"/>
                  </a:cubicBezTo>
                  <a:cubicBezTo>
                    <a:pt x="101" y="121"/>
                    <a:pt x="102" y="120"/>
                    <a:pt x="107" y="121"/>
                  </a:cubicBezTo>
                  <a:cubicBezTo>
                    <a:pt x="112" y="121"/>
                    <a:pt x="117" y="123"/>
                    <a:pt x="122" y="123"/>
                  </a:cubicBezTo>
                  <a:cubicBezTo>
                    <a:pt x="125" y="123"/>
                    <a:pt x="130" y="122"/>
                    <a:pt x="133" y="123"/>
                  </a:cubicBezTo>
                  <a:cubicBezTo>
                    <a:pt x="135" y="123"/>
                    <a:pt x="139" y="124"/>
                    <a:pt x="140" y="126"/>
                  </a:cubicBezTo>
                  <a:cubicBezTo>
                    <a:pt x="144" y="129"/>
                    <a:pt x="142" y="137"/>
                    <a:pt x="144" y="142"/>
                  </a:cubicBezTo>
                  <a:cubicBezTo>
                    <a:pt x="145" y="147"/>
                    <a:pt x="148" y="151"/>
                    <a:pt x="149" y="156"/>
                  </a:cubicBezTo>
                  <a:cubicBezTo>
                    <a:pt x="150" y="160"/>
                    <a:pt x="152" y="161"/>
                    <a:pt x="152" y="165"/>
                  </a:cubicBezTo>
                  <a:cubicBezTo>
                    <a:pt x="152" y="167"/>
                    <a:pt x="153" y="170"/>
                    <a:pt x="153" y="173"/>
                  </a:cubicBezTo>
                  <a:cubicBezTo>
                    <a:pt x="156" y="173"/>
                    <a:pt x="247" y="238"/>
                    <a:pt x="248" y="239"/>
                  </a:cubicBezTo>
                  <a:cubicBezTo>
                    <a:pt x="250" y="241"/>
                    <a:pt x="249" y="244"/>
                    <a:pt x="249" y="245"/>
                  </a:cubicBezTo>
                  <a:cubicBezTo>
                    <a:pt x="249" y="248"/>
                    <a:pt x="248" y="249"/>
                    <a:pt x="248" y="252"/>
                  </a:cubicBezTo>
                  <a:cubicBezTo>
                    <a:pt x="247" y="252"/>
                    <a:pt x="247" y="253"/>
                    <a:pt x="246" y="253"/>
                  </a:cubicBezTo>
                  <a:cubicBezTo>
                    <a:pt x="252" y="254"/>
                    <a:pt x="260" y="251"/>
                    <a:pt x="265" y="253"/>
                  </a:cubicBezTo>
                  <a:cubicBezTo>
                    <a:pt x="267" y="254"/>
                    <a:pt x="268" y="256"/>
                    <a:pt x="270" y="257"/>
                  </a:cubicBezTo>
                  <a:cubicBezTo>
                    <a:pt x="272" y="258"/>
                    <a:pt x="274" y="258"/>
                    <a:pt x="277" y="258"/>
                  </a:cubicBezTo>
                  <a:cubicBezTo>
                    <a:pt x="282" y="253"/>
                    <a:pt x="287" y="249"/>
                    <a:pt x="290" y="242"/>
                  </a:cubicBezTo>
                  <a:cubicBezTo>
                    <a:pt x="291" y="240"/>
                    <a:pt x="291" y="241"/>
                    <a:pt x="292" y="239"/>
                  </a:cubicBezTo>
                  <a:cubicBezTo>
                    <a:pt x="292" y="238"/>
                    <a:pt x="292" y="237"/>
                    <a:pt x="292" y="236"/>
                  </a:cubicBezTo>
                  <a:cubicBezTo>
                    <a:pt x="292" y="232"/>
                    <a:pt x="292" y="232"/>
                    <a:pt x="290" y="230"/>
                  </a:cubicBezTo>
                  <a:cubicBezTo>
                    <a:pt x="288" y="226"/>
                    <a:pt x="284" y="224"/>
                    <a:pt x="284" y="219"/>
                  </a:cubicBezTo>
                  <a:cubicBezTo>
                    <a:pt x="284" y="217"/>
                    <a:pt x="286" y="215"/>
                    <a:pt x="285" y="213"/>
                  </a:cubicBezTo>
                  <a:cubicBezTo>
                    <a:pt x="285" y="212"/>
                    <a:pt x="286" y="209"/>
                    <a:pt x="285" y="208"/>
                  </a:cubicBezTo>
                  <a:cubicBezTo>
                    <a:pt x="284" y="207"/>
                    <a:pt x="275" y="205"/>
                    <a:pt x="273" y="204"/>
                  </a:cubicBezTo>
                  <a:cubicBezTo>
                    <a:pt x="272" y="204"/>
                    <a:pt x="271" y="203"/>
                    <a:pt x="270" y="203"/>
                  </a:cubicBezTo>
                  <a:cubicBezTo>
                    <a:pt x="268" y="199"/>
                    <a:pt x="266" y="192"/>
                    <a:pt x="271" y="191"/>
                  </a:cubicBezTo>
                  <a:cubicBezTo>
                    <a:pt x="272" y="191"/>
                    <a:pt x="277" y="192"/>
                    <a:pt x="278" y="191"/>
                  </a:cubicBezTo>
                  <a:cubicBezTo>
                    <a:pt x="279" y="191"/>
                    <a:pt x="281" y="192"/>
                    <a:pt x="282" y="191"/>
                  </a:cubicBezTo>
                  <a:cubicBezTo>
                    <a:pt x="284" y="190"/>
                    <a:pt x="287" y="191"/>
                    <a:pt x="289" y="190"/>
                  </a:cubicBezTo>
                  <a:cubicBezTo>
                    <a:pt x="292" y="189"/>
                    <a:pt x="296" y="191"/>
                    <a:pt x="298" y="188"/>
                  </a:cubicBezTo>
                  <a:cubicBezTo>
                    <a:pt x="299" y="186"/>
                    <a:pt x="297" y="182"/>
                    <a:pt x="298" y="180"/>
                  </a:cubicBezTo>
                  <a:cubicBezTo>
                    <a:pt x="298" y="176"/>
                    <a:pt x="299" y="178"/>
                    <a:pt x="302" y="176"/>
                  </a:cubicBezTo>
                  <a:cubicBezTo>
                    <a:pt x="304" y="176"/>
                    <a:pt x="304" y="175"/>
                    <a:pt x="305" y="174"/>
                  </a:cubicBezTo>
                  <a:cubicBezTo>
                    <a:pt x="310" y="173"/>
                    <a:pt x="311" y="172"/>
                    <a:pt x="313" y="167"/>
                  </a:cubicBezTo>
                  <a:cubicBezTo>
                    <a:pt x="315" y="165"/>
                    <a:pt x="316" y="162"/>
                    <a:pt x="318" y="159"/>
                  </a:cubicBezTo>
                  <a:cubicBezTo>
                    <a:pt x="321" y="153"/>
                    <a:pt x="325" y="156"/>
                    <a:pt x="331" y="154"/>
                  </a:cubicBezTo>
                  <a:cubicBezTo>
                    <a:pt x="333" y="153"/>
                    <a:pt x="333" y="151"/>
                    <a:pt x="336" y="151"/>
                  </a:cubicBezTo>
                  <a:cubicBezTo>
                    <a:pt x="338" y="151"/>
                    <a:pt x="339" y="147"/>
                    <a:pt x="340" y="148"/>
                  </a:cubicBezTo>
                  <a:cubicBezTo>
                    <a:pt x="343" y="149"/>
                    <a:pt x="348" y="152"/>
                    <a:pt x="347" y="156"/>
                  </a:cubicBezTo>
                  <a:cubicBezTo>
                    <a:pt x="347" y="159"/>
                    <a:pt x="343" y="163"/>
                    <a:pt x="343" y="165"/>
                  </a:cubicBezTo>
                  <a:cubicBezTo>
                    <a:pt x="342" y="167"/>
                    <a:pt x="354" y="173"/>
                    <a:pt x="355" y="174"/>
                  </a:cubicBezTo>
                  <a:cubicBezTo>
                    <a:pt x="356" y="176"/>
                    <a:pt x="357" y="168"/>
                    <a:pt x="360" y="168"/>
                  </a:cubicBezTo>
                  <a:cubicBezTo>
                    <a:pt x="364" y="169"/>
                    <a:pt x="366" y="176"/>
                    <a:pt x="370" y="174"/>
                  </a:cubicBezTo>
                  <a:cubicBezTo>
                    <a:pt x="374" y="171"/>
                    <a:pt x="375" y="167"/>
                    <a:pt x="379" y="165"/>
                  </a:cubicBezTo>
                  <a:cubicBezTo>
                    <a:pt x="384" y="162"/>
                    <a:pt x="396" y="159"/>
                    <a:pt x="400" y="155"/>
                  </a:cubicBezTo>
                  <a:cubicBezTo>
                    <a:pt x="406" y="151"/>
                    <a:pt x="393" y="149"/>
                    <a:pt x="388" y="14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2" name="Line 120">
              <a:extLst>
                <a:ext uri="{FF2B5EF4-FFF2-40B4-BE49-F238E27FC236}">
                  <a16:creationId xmlns:a16="http://schemas.microsoft.com/office/drawing/2014/main" id="{FDC8AF9C-06DA-0C74-3B52-20BF320E5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6788" y="370522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3" name="Line 121">
              <a:extLst>
                <a:ext uri="{FF2B5EF4-FFF2-40B4-BE49-F238E27FC236}">
                  <a16:creationId xmlns:a16="http://schemas.microsoft.com/office/drawing/2014/main" id="{D1B1FBF8-2157-5C2F-FEEF-4D55C49B8E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6788" y="370522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4" name="Freeform 122">
              <a:extLst>
                <a:ext uri="{FF2B5EF4-FFF2-40B4-BE49-F238E27FC236}">
                  <a16:creationId xmlns:a16="http://schemas.microsoft.com/office/drawing/2014/main" id="{4011A31E-5F7B-F358-434F-C26267987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9038" y="3763963"/>
              <a:ext cx="268288" cy="131763"/>
            </a:xfrm>
            <a:custGeom>
              <a:avLst/>
              <a:gdLst>
                <a:gd name="T0" fmla="*/ 253 w 259"/>
                <a:gd name="T1" fmla="*/ 30 h 127"/>
                <a:gd name="T2" fmla="*/ 243 w 259"/>
                <a:gd name="T3" fmla="*/ 27 h 127"/>
                <a:gd name="T4" fmla="*/ 239 w 259"/>
                <a:gd name="T5" fmla="*/ 22 h 127"/>
                <a:gd name="T6" fmla="*/ 228 w 259"/>
                <a:gd name="T7" fmla="*/ 12 h 127"/>
                <a:gd name="T8" fmla="*/ 203 w 259"/>
                <a:gd name="T9" fmla="*/ 10 h 127"/>
                <a:gd name="T10" fmla="*/ 185 w 259"/>
                <a:gd name="T11" fmla="*/ 8 h 127"/>
                <a:gd name="T12" fmla="*/ 169 w 259"/>
                <a:gd name="T13" fmla="*/ 7 h 127"/>
                <a:gd name="T14" fmla="*/ 139 w 259"/>
                <a:gd name="T15" fmla="*/ 10 h 127"/>
                <a:gd name="T16" fmla="*/ 123 w 259"/>
                <a:gd name="T17" fmla="*/ 3 h 127"/>
                <a:gd name="T18" fmla="*/ 111 w 259"/>
                <a:gd name="T19" fmla="*/ 1 h 127"/>
                <a:gd name="T20" fmla="*/ 99 w 259"/>
                <a:gd name="T21" fmla="*/ 9 h 127"/>
                <a:gd name="T22" fmla="*/ 99 w 259"/>
                <a:gd name="T23" fmla="*/ 23 h 127"/>
                <a:gd name="T24" fmla="*/ 79 w 259"/>
                <a:gd name="T25" fmla="*/ 19 h 127"/>
                <a:gd name="T26" fmla="*/ 58 w 259"/>
                <a:gd name="T27" fmla="*/ 12 h 127"/>
                <a:gd name="T28" fmla="*/ 45 w 259"/>
                <a:gd name="T29" fmla="*/ 18 h 127"/>
                <a:gd name="T30" fmla="*/ 39 w 259"/>
                <a:gd name="T31" fmla="*/ 30 h 127"/>
                <a:gd name="T32" fmla="*/ 42 w 259"/>
                <a:gd name="T33" fmla="*/ 39 h 127"/>
                <a:gd name="T34" fmla="*/ 25 w 259"/>
                <a:gd name="T35" fmla="*/ 54 h 127"/>
                <a:gd name="T36" fmla="*/ 75 w 259"/>
                <a:gd name="T37" fmla="*/ 70 h 127"/>
                <a:gd name="T38" fmla="*/ 57 w 259"/>
                <a:gd name="T39" fmla="*/ 98 h 127"/>
                <a:gd name="T40" fmla="*/ 37 w 259"/>
                <a:gd name="T41" fmla="*/ 95 h 127"/>
                <a:gd name="T42" fmla="*/ 35 w 259"/>
                <a:gd name="T43" fmla="*/ 101 h 127"/>
                <a:gd name="T44" fmla="*/ 19 w 259"/>
                <a:gd name="T45" fmla="*/ 94 h 127"/>
                <a:gd name="T46" fmla="*/ 8 w 259"/>
                <a:gd name="T47" fmla="*/ 97 h 127"/>
                <a:gd name="T48" fmla="*/ 1 w 259"/>
                <a:gd name="T49" fmla="*/ 106 h 127"/>
                <a:gd name="T50" fmla="*/ 9 w 259"/>
                <a:gd name="T51" fmla="*/ 117 h 127"/>
                <a:gd name="T52" fmla="*/ 26 w 259"/>
                <a:gd name="T53" fmla="*/ 116 h 127"/>
                <a:gd name="T54" fmla="*/ 39 w 259"/>
                <a:gd name="T55" fmla="*/ 118 h 127"/>
                <a:gd name="T56" fmla="*/ 47 w 259"/>
                <a:gd name="T57" fmla="*/ 120 h 127"/>
                <a:gd name="T58" fmla="*/ 58 w 259"/>
                <a:gd name="T59" fmla="*/ 114 h 127"/>
                <a:gd name="T60" fmla="*/ 61 w 259"/>
                <a:gd name="T61" fmla="*/ 122 h 127"/>
                <a:gd name="T62" fmla="*/ 73 w 259"/>
                <a:gd name="T63" fmla="*/ 125 h 127"/>
                <a:gd name="T64" fmla="*/ 87 w 259"/>
                <a:gd name="T65" fmla="*/ 119 h 127"/>
                <a:gd name="T66" fmla="*/ 108 w 259"/>
                <a:gd name="T67" fmla="*/ 115 h 127"/>
                <a:gd name="T68" fmla="*/ 111 w 259"/>
                <a:gd name="T69" fmla="*/ 102 h 127"/>
                <a:gd name="T70" fmla="*/ 116 w 259"/>
                <a:gd name="T71" fmla="*/ 97 h 127"/>
                <a:gd name="T72" fmla="*/ 134 w 259"/>
                <a:gd name="T73" fmla="*/ 84 h 127"/>
                <a:gd name="T74" fmla="*/ 150 w 259"/>
                <a:gd name="T75" fmla="*/ 84 h 127"/>
                <a:gd name="T76" fmla="*/ 161 w 259"/>
                <a:gd name="T77" fmla="*/ 92 h 127"/>
                <a:gd name="T78" fmla="*/ 174 w 259"/>
                <a:gd name="T79" fmla="*/ 78 h 127"/>
                <a:gd name="T80" fmla="*/ 180 w 259"/>
                <a:gd name="T81" fmla="*/ 71 h 127"/>
                <a:gd name="T82" fmla="*/ 176 w 259"/>
                <a:gd name="T83" fmla="*/ 62 h 127"/>
                <a:gd name="T84" fmla="*/ 184 w 259"/>
                <a:gd name="T85" fmla="*/ 58 h 127"/>
                <a:gd name="T86" fmla="*/ 205 w 259"/>
                <a:gd name="T87" fmla="*/ 57 h 127"/>
                <a:gd name="T88" fmla="*/ 234 w 259"/>
                <a:gd name="T89" fmla="*/ 49 h 127"/>
                <a:gd name="T90" fmla="*/ 253 w 259"/>
                <a:gd name="T91" fmla="*/ 4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9" h="127">
                  <a:moveTo>
                    <a:pt x="257" y="32"/>
                  </a:moveTo>
                  <a:cubicBezTo>
                    <a:pt x="256" y="31"/>
                    <a:pt x="256" y="32"/>
                    <a:pt x="255" y="31"/>
                  </a:cubicBezTo>
                  <a:cubicBezTo>
                    <a:pt x="254" y="31"/>
                    <a:pt x="254" y="30"/>
                    <a:pt x="253" y="30"/>
                  </a:cubicBezTo>
                  <a:cubicBezTo>
                    <a:pt x="252" y="29"/>
                    <a:pt x="251" y="30"/>
                    <a:pt x="250" y="29"/>
                  </a:cubicBezTo>
                  <a:cubicBezTo>
                    <a:pt x="249" y="29"/>
                    <a:pt x="249" y="29"/>
                    <a:pt x="248" y="28"/>
                  </a:cubicBezTo>
                  <a:cubicBezTo>
                    <a:pt x="246" y="28"/>
                    <a:pt x="245" y="28"/>
                    <a:pt x="243" y="27"/>
                  </a:cubicBezTo>
                  <a:cubicBezTo>
                    <a:pt x="242" y="27"/>
                    <a:pt x="242" y="26"/>
                    <a:pt x="241" y="25"/>
                  </a:cubicBezTo>
                  <a:cubicBezTo>
                    <a:pt x="240" y="25"/>
                    <a:pt x="240" y="24"/>
                    <a:pt x="239" y="24"/>
                  </a:cubicBezTo>
                  <a:cubicBezTo>
                    <a:pt x="239" y="23"/>
                    <a:pt x="239" y="23"/>
                    <a:pt x="239" y="22"/>
                  </a:cubicBezTo>
                  <a:cubicBezTo>
                    <a:pt x="239" y="22"/>
                    <a:pt x="238" y="21"/>
                    <a:pt x="238" y="21"/>
                  </a:cubicBezTo>
                  <a:cubicBezTo>
                    <a:pt x="236" y="19"/>
                    <a:pt x="236" y="15"/>
                    <a:pt x="234" y="14"/>
                  </a:cubicBezTo>
                  <a:cubicBezTo>
                    <a:pt x="233" y="13"/>
                    <a:pt x="230" y="12"/>
                    <a:pt x="228" y="12"/>
                  </a:cubicBezTo>
                  <a:cubicBezTo>
                    <a:pt x="226" y="11"/>
                    <a:pt x="225" y="11"/>
                    <a:pt x="223" y="11"/>
                  </a:cubicBezTo>
                  <a:cubicBezTo>
                    <a:pt x="219" y="11"/>
                    <a:pt x="216" y="11"/>
                    <a:pt x="212" y="11"/>
                  </a:cubicBezTo>
                  <a:cubicBezTo>
                    <a:pt x="209" y="10"/>
                    <a:pt x="206" y="10"/>
                    <a:pt x="203" y="10"/>
                  </a:cubicBezTo>
                  <a:cubicBezTo>
                    <a:pt x="200" y="10"/>
                    <a:pt x="198" y="10"/>
                    <a:pt x="196" y="9"/>
                  </a:cubicBezTo>
                  <a:cubicBezTo>
                    <a:pt x="195" y="9"/>
                    <a:pt x="193" y="8"/>
                    <a:pt x="192" y="8"/>
                  </a:cubicBezTo>
                  <a:cubicBezTo>
                    <a:pt x="190" y="8"/>
                    <a:pt x="187" y="8"/>
                    <a:pt x="185" y="8"/>
                  </a:cubicBezTo>
                  <a:cubicBezTo>
                    <a:pt x="183" y="7"/>
                    <a:pt x="181" y="6"/>
                    <a:pt x="178" y="6"/>
                  </a:cubicBezTo>
                  <a:cubicBezTo>
                    <a:pt x="177" y="6"/>
                    <a:pt x="175" y="6"/>
                    <a:pt x="173" y="6"/>
                  </a:cubicBezTo>
                  <a:cubicBezTo>
                    <a:pt x="172" y="6"/>
                    <a:pt x="171" y="6"/>
                    <a:pt x="169" y="7"/>
                  </a:cubicBezTo>
                  <a:cubicBezTo>
                    <a:pt x="168" y="8"/>
                    <a:pt x="167" y="10"/>
                    <a:pt x="164" y="10"/>
                  </a:cubicBezTo>
                  <a:cubicBezTo>
                    <a:pt x="159" y="10"/>
                    <a:pt x="153" y="10"/>
                    <a:pt x="147" y="10"/>
                  </a:cubicBezTo>
                  <a:cubicBezTo>
                    <a:pt x="145" y="10"/>
                    <a:pt x="142" y="11"/>
                    <a:pt x="139" y="10"/>
                  </a:cubicBezTo>
                  <a:cubicBezTo>
                    <a:pt x="137" y="9"/>
                    <a:pt x="136" y="9"/>
                    <a:pt x="134" y="8"/>
                  </a:cubicBezTo>
                  <a:cubicBezTo>
                    <a:pt x="132" y="7"/>
                    <a:pt x="129" y="7"/>
                    <a:pt x="127" y="5"/>
                  </a:cubicBezTo>
                  <a:cubicBezTo>
                    <a:pt x="126" y="4"/>
                    <a:pt x="124" y="4"/>
                    <a:pt x="123" y="3"/>
                  </a:cubicBezTo>
                  <a:cubicBezTo>
                    <a:pt x="122" y="2"/>
                    <a:pt x="121" y="1"/>
                    <a:pt x="119" y="1"/>
                  </a:cubicBezTo>
                  <a:cubicBezTo>
                    <a:pt x="118" y="0"/>
                    <a:pt x="117" y="0"/>
                    <a:pt x="115" y="0"/>
                  </a:cubicBezTo>
                  <a:cubicBezTo>
                    <a:pt x="114" y="0"/>
                    <a:pt x="113" y="0"/>
                    <a:pt x="111" y="1"/>
                  </a:cubicBezTo>
                  <a:cubicBezTo>
                    <a:pt x="110" y="1"/>
                    <a:pt x="109" y="0"/>
                    <a:pt x="107" y="1"/>
                  </a:cubicBezTo>
                  <a:cubicBezTo>
                    <a:pt x="105" y="2"/>
                    <a:pt x="100" y="2"/>
                    <a:pt x="99" y="5"/>
                  </a:cubicBezTo>
                  <a:cubicBezTo>
                    <a:pt x="99" y="6"/>
                    <a:pt x="99" y="8"/>
                    <a:pt x="99" y="9"/>
                  </a:cubicBezTo>
                  <a:cubicBezTo>
                    <a:pt x="100" y="10"/>
                    <a:pt x="100" y="12"/>
                    <a:pt x="100" y="13"/>
                  </a:cubicBezTo>
                  <a:cubicBezTo>
                    <a:pt x="100" y="16"/>
                    <a:pt x="101" y="18"/>
                    <a:pt x="100" y="20"/>
                  </a:cubicBezTo>
                  <a:cubicBezTo>
                    <a:pt x="100" y="21"/>
                    <a:pt x="99" y="23"/>
                    <a:pt x="99" y="23"/>
                  </a:cubicBezTo>
                  <a:cubicBezTo>
                    <a:pt x="98" y="24"/>
                    <a:pt x="95" y="24"/>
                    <a:pt x="94" y="24"/>
                  </a:cubicBezTo>
                  <a:cubicBezTo>
                    <a:pt x="90" y="24"/>
                    <a:pt x="89" y="21"/>
                    <a:pt x="86" y="20"/>
                  </a:cubicBezTo>
                  <a:cubicBezTo>
                    <a:pt x="84" y="19"/>
                    <a:pt x="81" y="19"/>
                    <a:pt x="79" y="19"/>
                  </a:cubicBezTo>
                  <a:cubicBezTo>
                    <a:pt x="77" y="19"/>
                    <a:pt x="75" y="19"/>
                    <a:pt x="73" y="18"/>
                  </a:cubicBezTo>
                  <a:cubicBezTo>
                    <a:pt x="71" y="17"/>
                    <a:pt x="68" y="14"/>
                    <a:pt x="66" y="14"/>
                  </a:cubicBezTo>
                  <a:cubicBezTo>
                    <a:pt x="63" y="13"/>
                    <a:pt x="61" y="12"/>
                    <a:pt x="58" y="12"/>
                  </a:cubicBezTo>
                  <a:cubicBezTo>
                    <a:pt x="56" y="13"/>
                    <a:pt x="55" y="13"/>
                    <a:pt x="53" y="14"/>
                  </a:cubicBezTo>
                  <a:cubicBezTo>
                    <a:pt x="51" y="14"/>
                    <a:pt x="48" y="14"/>
                    <a:pt x="47" y="16"/>
                  </a:cubicBezTo>
                  <a:cubicBezTo>
                    <a:pt x="46" y="16"/>
                    <a:pt x="46" y="17"/>
                    <a:pt x="45" y="18"/>
                  </a:cubicBezTo>
                  <a:cubicBezTo>
                    <a:pt x="44" y="19"/>
                    <a:pt x="43" y="20"/>
                    <a:pt x="42" y="21"/>
                  </a:cubicBezTo>
                  <a:cubicBezTo>
                    <a:pt x="41" y="23"/>
                    <a:pt x="41" y="26"/>
                    <a:pt x="40" y="29"/>
                  </a:cubicBezTo>
                  <a:cubicBezTo>
                    <a:pt x="39" y="29"/>
                    <a:pt x="39" y="30"/>
                    <a:pt x="39" y="30"/>
                  </a:cubicBezTo>
                  <a:cubicBezTo>
                    <a:pt x="39" y="30"/>
                    <a:pt x="39" y="30"/>
                    <a:pt x="39" y="30"/>
                  </a:cubicBezTo>
                  <a:cubicBezTo>
                    <a:pt x="41" y="30"/>
                    <a:pt x="44" y="30"/>
                    <a:pt x="45" y="33"/>
                  </a:cubicBezTo>
                  <a:cubicBezTo>
                    <a:pt x="46" y="36"/>
                    <a:pt x="44" y="37"/>
                    <a:pt x="42" y="39"/>
                  </a:cubicBezTo>
                  <a:cubicBezTo>
                    <a:pt x="40" y="41"/>
                    <a:pt x="40" y="42"/>
                    <a:pt x="37" y="43"/>
                  </a:cubicBezTo>
                  <a:cubicBezTo>
                    <a:pt x="35" y="44"/>
                    <a:pt x="34" y="45"/>
                    <a:pt x="32" y="47"/>
                  </a:cubicBezTo>
                  <a:cubicBezTo>
                    <a:pt x="31" y="48"/>
                    <a:pt x="26" y="53"/>
                    <a:pt x="25" y="54"/>
                  </a:cubicBezTo>
                  <a:cubicBezTo>
                    <a:pt x="25" y="60"/>
                    <a:pt x="36" y="59"/>
                    <a:pt x="40" y="59"/>
                  </a:cubicBezTo>
                  <a:cubicBezTo>
                    <a:pt x="46" y="60"/>
                    <a:pt x="52" y="60"/>
                    <a:pt x="57" y="64"/>
                  </a:cubicBezTo>
                  <a:cubicBezTo>
                    <a:pt x="63" y="68"/>
                    <a:pt x="70" y="66"/>
                    <a:pt x="75" y="70"/>
                  </a:cubicBezTo>
                  <a:cubicBezTo>
                    <a:pt x="80" y="73"/>
                    <a:pt x="93" y="75"/>
                    <a:pt x="87" y="79"/>
                  </a:cubicBezTo>
                  <a:cubicBezTo>
                    <a:pt x="83" y="83"/>
                    <a:pt x="71" y="86"/>
                    <a:pt x="66" y="89"/>
                  </a:cubicBezTo>
                  <a:cubicBezTo>
                    <a:pt x="62" y="91"/>
                    <a:pt x="61" y="95"/>
                    <a:pt x="57" y="98"/>
                  </a:cubicBezTo>
                  <a:cubicBezTo>
                    <a:pt x="53" y="100"/>
                    <a:pt x="51" y="93"/>
                    <a:pt x="47" y="92"/>
                  </a:cubicBezTo>
                  <a:cubicBezTo>
                    <a:pt x="44" y="92"/>
                    <a:pt x="43" y="100"/>
                    <a:pt x="42" y="98"/>
                  </a:cubicBezTo>
                  <a:cubicBezTo>
                    <a:pt x="41" y="98"/>
                    <a:pt x="40" y="97"/>
                    <a:pt x="37" y="95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7"/>
                    <a:pt x="36" y="97"/>
                    <a:pt x="36" y="98"/>
                  </a:cubicBezTo>
                  <a:cubicBezTo>
                    <a:pt x="35" y="99"/>
                    <a:pt x="35" y="100"/>
                    <a:pt x="35" y="101"/>
                  </a:cubicBezTo>
                  <a:cubicBezTo>
                    <a:pt x="33" y="103"/>
                    <a:pt x="31" y="104"/>
                    <a:pt x="28" y="104"/>
                  </a:cubicBezTo>
                  <a:cubicBezTo>
                    <a:pt x="25" y="104"/>
                    <a:pt x="24" y="102"/>
                    <a:pt x="23" y="99"/>
                  </a:cubicBezTo>
                  <a:cubicBezTo>
                    <a:pt x="22" y="98"/>
                    <a:pt x="21" y="94"/>
                    <a:pt x="19" y="94"/>
                  </a:cubicBezTo>
                  <a:cubicBezTo>
                    <a:pt x="17" y="94"/>
                    <a:pt x="17" y="95"/>
                    <a:pt x="16" y="95"/>
                  </a:cubicBezTo>
                  <a:cubicBezTo>
                    <a:pt x="14" y="96"/>
                    <a:pt x="13" y="96"/>
                    <a:pt x="11" y="97"/>
                  </a:cubicBezTo>
                  <a:cubicBezTo>
                    <a:pt x="10" y="97"/>
                    <a:pt x="9" y="97"/>
                    <a:pt x="8" y="97"/>
                  </a:cubicBezTo>
                  <a:cubicBezTo>
                    <a:pt x="8" y="98"/>
                    <a:pt x="8" y="98"/>
                    <a:pt x="8" y="99"/>
                  </a:cubicBezTo>
                  <a:cubicBezTo>
                    <a:pt x="7" y="99"/>
                    <a:pt x="6" y="99"/>
                    <a:pt x="6" y="100"/>
                  </a:cubicBezTo>
                  <a:cubicBezTo>
                    <a:pt x="4" y="101"/>
                    <a:pt x="1" y="103"/>
                    <a:pt x="1" y="106"/>
                  </a:cubicBezTo>
                  <a:cubicBezTo>
                    <a:pt x="0" y="107"/>
                    <a:pt x="2" y="109"/>
                    <a:pt x="2" y="111"/>
                  </a:cubicBezTo>
                  <a:cubicBezTo>
                    <a:pt x="2" y="114"/>
                    <a:pt x="2" y="115"/>
                    <a:pt x="5" y="116"/>
                  </a:cubicBezTo>
                  <a:cubicBezTo>
                    <a:pt x="7" y="116"/>
                    <a:pt x="8" y="116"/>
                    <a:pt x="9" y="117"/>
                  </a:cubicBezTo>
                  <a:cubicBezTo>
                    <a:pt x="11" y="117"/>
                    <a:pt x="12" y="116"/>
                    <a:pt x="14" y="116"/>
                  </a:cubicBezTo>
                  <a:cubicBezTo>
                    <a:pt x="16" y="115"/>
                    <a:pt x="20" y="116"/>
                    <a:pt x="22" y="116"/>
                  </a:cubicBezTo>
                  <a:cubicBezTo>
                    <a:pt x="23" y="116"/>
                    <a:pt x="25" y="116"/>
                    <a:pt x="26" y="116"/>
                  </a:cubicBezTo>
                  <a:cubicBezTo>
                    <a:pt x="28" y="116"/>
                    <a:pt x="29" y="116"/>
                    <a:pt x="30" y="117"/>
                  </a:cubicBezTo>
                  <a:cubicBezTo>
                    <a:pt x="33" y="117"/>
                    <a:pt x="36" y="116"/>
                    <a:pt x="38" y="117"/>
                  </a:cubicBezTo>
                  <a:cubicBezTo>
                    <a:pt x="38" y="117"/>
                    <a:pt x="39" y="118"/>
                    <a:pt x="39" y="118"/>
                  </a:cubicBezTo>
                  <a:cubicBezTo>
                    <a:pt x="40" y="118"/>
                    <a:pt x="41" y="118"/>
                    <a:pt x="42" y="119"/>
                  </a:cubicBezTo>
                  <a:cubicBezTo>
                    <a:pt x="43" y="119"/>
                    <a:pt x="44" y="119"/>
                    <a:pt x="45" y="120"/>
                  </a:cubicBezTo>
                  <a:cubicBezTo>
                    <a:pt x="45" y="120"/>
                    <a:pt x="47" y="120"/>
                    <a:pt x="47" y="120"/>
                  </a:cubicBezTo>
                  <a:cubicBezTo>
                    <a:pt x="48" y="120"/>
                    <a:pt x="48" y="118"/>
                    <a:pt x="49" y="117"/>
                  </a:cubicBezTo>
                  <a:cubicBezTo>
                    <a:pt x="49" y="116"/>
                    <a:pt x="50" y="114"/>
                    <a:pt x="52" y="114"/>
                  </a:cubicBezTo>
                  <a:cubicBezTo>
                    <a:pt x="53" y="113"/>
                    <a:pt x="56" y="113"/>
                    <a:pt x="58" y="114"/>
                  </a:cubicBezTo>
                  <a:cubicBezTo>
                    <a:pt x="57" y="115"/>
                    <a:pt x="57" y="116"/>
                    <a:pt x="57" y="117"/>
                  </a:cubicBezTo>
                  <a:cubicBezTo>
                    <a:pt x="58" y="118"/>
                    <a:pt x="59" y="119"/>
                    <a:pt x="60" y="120"/>
                  </a:cubicBezTo>
                  <a:cubicBezTo>
                    <a:pt x="60" y="120"/>
                    <a:pt x="61" y="121"/>
                    <a:pt x="61" y="122"/>
                  </a:cubicBezTo>
                  <a:cubicBezTo>
                    <a:pt x="62" y="122"/>
                    <a:pt x="62" y="122"/>
                    <a:pt x="63" y="123"/>
                  </a:cubicBezTo>
                  <a:cubicBezTo>
                    <a:pt x="64" y="124"/>
                    <a:pt x="65" y="125"/>
                    <a:pt x="66" y="126"/>
                  </a:cubicBezTo>
                  <a:cubicBezTo>
                    <a:pt x="69" y="127"/>
                    <a:pt x="71" y="126"/>
                    <a:pt x="73" y="125"/>
                  </a:cubicBezTo>
                  <a:cubicBezTo>
                    <a:pt x="74" y="124"/>
                    <a:pt x="76" y="123"/>
                    <a:pt x="77" y="122"/>
                  </a:cubicBezTo>
                  <a:cubicBezTo>
                    <a:pt x="78" y="122"/>
                    <a:pt x="77" y="120"/>
                    <a:pt x="78" y="119"/>
                  </a:cubicBezTo>
                  <a:cubicBezTo>
                    <a:pt x="79" y="118"/>
                    <a:pt x="86" y="119"/>
                    <a:pt x="87" y="119"/>
                  </a:cubicBezTo>
                  <a:cubicBezTo>
                    <a:pt x="92" y="119"/>
                    <a:pt x="92" y="119"/>
                    <a:pt x="92" y="119"/>
                  </a:cubicBezTo>
                  <a:cubicBezTo>
                    <a:pt x="95" y="119"/>
                    <a:pt x="98" y="119"/>
                    <a:pt x="100" y="118"/>
                  </a:cubicBezTo>
                  <a:cubicBezTo>
                    <a:pt x="103" y="118"/>
                    <a:pt x="105" y="117"/>
                    <a:pt x="108" y="115"/>
                  </a:cubicBezTo>
                  <a:cubicBezTo>
                    <a:pt x="109" y="114"/>
                    <a:pt x="111" y="112"/>
                    <a:pt x="111" y="110"/>
                  </a:cubicBezTo>
                  <a:cubicBezTo>
                    <a:pt x="111" y="109"/>
                    <a:pt x="110" y="107"/>
                    <a:pt x="111" y="106"/>
                  </a:cubicBezTo>
                  <a:cubicBezTo>
                    <a:pt x="111" y="104"/>
                    <a:pt x="111" y="103"/>
                    <a:pt x="111" y="102"/>
                  </a:cubicBezTo>
                  <a:cubicBezTo>
                    <a:pt x="112" y="100"/>
                    <a:pt x="112" y="99"/>
                    <a:pt x="113" y="98"/>
                  </a:cubicBezTo>
                  <a:cubicBezTo>
                    <a:pt x="113" y="98"/>
                    <a:pt x="113" y="98"/>
                    <a:pt x="114" y="97"/>
                  </a:cubicBezTo>
                  <a:cubicBezTo>
                    <a:pt x="115" y="97"/>
                    <a:pt x="115" y="97"/>
                    <a:pt x="116" y="97"/>
                  </a:cubicBezTo>
                  <a:cubicBezTo>
                    <a:pt x="119" y="96"/>
                    <a:pt x="121" y="94"/>
                    <a:pt x="123" y="93"/>
                  </a:cubicBezTo>
                  <a:cubicBezTo>
                    <a:pt x="126" y="92"/>
                    <a:pt x="128" y="92"/>
                    <a:pt x="129" y="90"/>
                  </a:cubicBezTo>
                  <a:cubicBezTo>
                    <a:pt x="131" y="87"/>
                    <a:pt x="131" y="84"/>
                    <a:pt x="134" y="84"/>
                  </a:cubicBezTo>
                  <a:cubicBezTo>
                    <a:pt x="137" y="83"/>
                    <a:pt x="140" y="83"/>
                    <a:pt x="143" y="82"/>
                  </a:cubicBezTo>
                  <a:cubicBezTo>
                    <a:pt x="144" y="82"/>
                    <a:pt x="145" y="82"/>
                    <a:pt x="147" y="82"/>
                  </a:cubicBezTo>
                  <a:cubicBezTo>
                    <a:pt x="149" y="82"/>
                    <a:pt x="150" y="82"/>
                    <a:pt x="150" y="84"/>
                  </a:cubicBezTo>
                  <a:cubicBezTo>
                    <a:pt x="150" y="86"/>
                    <a:pt x="151" y="91"/>
                    <a:pt x="152" y="92"/>
                  </a:cubicBezTo>
                  <a:cubicBezTo>
                    <a:pt x="153" y="92"/>
                    <a:pt x="156" y="92"/>
                    <a:pt x="157" y="92"/>
                  </a:cubicBezTo>
                  <a:cubicBezTo>
                    <a:pt x="158" y="92"/>
                    <a:pt x="160" y="92"/>
                    <a:pt x="161" y="92"/>
                  </a:cubicBezTo>
                  <a:cubicBezTo>
                    <a:pt x="164" y="92"/>
                    <a:pt x="164" y="91"/>
                    <a:pt x="166" y="89"/>
                  </a:cubicBezTo>
                  <a:cubicBezTo>
                    <a:pt x="168" y="87"/>
                    <a:pt x="171" y="85"/>
                    <a:pt x="173" y="82"/>
                  </a:cubicBezTo>
                  <a:cubicBezTo>
                    <a:pt x="174" y="81"/>
                    <a:pt x="174" y="80"/>
                    <a:pt x="174" y="78"/>
                  </a:cubicBezTo>
                  <a:cubicBezTo>
                    <a:pt x="175" y="77"/>
                    <a:pt x="176" y="76"/>
                    <a:pt x="176" y="75"/>
                  </a:cubicBezTo>
                  <a:cubicBezTo>
                    <a:pt x="177" y="75"/>
                    <a:pt x="177" y="73"/>
                    <a:pt x="178" y="73"/>
                  </a:cubicBezTo>
                  <a:cubicBezTo>
                    <a:pt x="178" y="72"/>
                    <a:pt x="179" y="72"/>
                    <a:pt x="180" y="71"/>
                  </a:cubicBezTo>
                  <a:cubicBezTo>
                    <a:pt x="181" y="70"/>
                    <a:pt x="181" y="70"/>
                    <a:pt x="181" y="69"/>
                  </a:cubicBezTo>
                  <a:cubicBezTo>
                    <a:pt x="182" y="68"/>
                    <a:pt x="184" y="66"/>
                    <a:pt x="183" y="64"/>
                  </a:cubicBezTo>
                  <a:cubicBezTo>
                    <a:pt x="181" y="64"/>
                    <a:pt x="178" y="64"/>
                    <a:pt x="176" y="62"/>
                  </a:cubicBezTo>
                  <a:cubicBezTo>
                    <a:pt x="176" y="62"/>
                    <a:pt x="177" y="61"/>
                    <a:pt x="177" y="61"/>
                  </a:cubicBezTo>
                  <a:cubicBezTo>
                    <a:pt x="178" y="61"/>
                    <a:pt x="178" y="61"/>
                    <a:pt x="179" y="61"/>
                  </a:cubicBezTo>
                  <a:cubicBezTo>
                    <a:pt x="181" y="60"/>
                    <a:pt x="182" y="59"/>
                    <a:pt x="184" y="58"/>
                  </a:cubicBezTo>
                  <a:cubicBezTo>
                    <a:pt x="185" y="58"/>
                    <a:pt x="186" y="57"/>
                    <a:pt x="187" y="57"/>
                  </a:cubicBezTo>
                  <a:cubicBezTo>
                    <a:pt x="189" y="57"/>
                    <a:pt x="191" y="57"/>
                    <a:pt x="193" y="57"/>
                  </a:cubicBezTo>
                  <a:cubicBezTo>
                    <a:pt x="197" y="57"/>
                    <a:pt x="201" y="56"/>
                    <a:pt x="205" y="57"/>
                  </a:cubicBezTo>
                  <a:cubicBezTo>
                    <a:pt x="208" y="57"/>
                    <a:pt x="213" y="58"/>
                    <a:pt x="217" y="57"/>
                  </a:cubicBezTo>
                  <a:cubicBezTo>
                    <a:pt x="220" y="55"/>
                    <a:pt x="224" y="53"/>
                    <a:pt x="227" y="52"/>
                  </a:cubicBezTo>
                  <a:cubicBezTo>
                    <a:pt x="230" y="51"/>
                    <a:pt x="232" y="50"/>
                    <a:pt x="234" y="49"/>
                  </a:cubicBezTo>
                  <a:cubicBezTo>
                    <a:pt x="236" y="48"/>
                    <a:pt x="238" y="47"/>
                    <a:pt x="240" y="46"/>
                  </a:cubicBezTo>
                  <a:cubicBezTo>
                    <a:pt x="242" y="45"/>
                    <a:pt x="243" y="44"/>
                    <a:pt x="245" y="43"/>
                  </a:cubicBezTo>
                  <a:cubicBezTo>
                    <a:pt x="248" y="42"/>
                    <a:pt x="251" y="43"/>
                    <a:pt x="253" y="41"/>
                  </a:cubicBezTo>
                  <a:cubicBezTo>
                    <a:pt x="255" y="41"/>
                    <a:pt x="258" y="40"/>
                    <a:pt x="258" y="37"/>
                  </a:cubicBezTo>
                  <a:cubicBezTo>
                    <a:pt x="259" y="36"/>
                    <a:pt x="258" y="33"/>
                    <a:pt x="257" y="3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5" name="Freeform 123">
              <a:extLst>
                <a:ext uri="{FF2B5EF4-FFF2-40B4-BE49-F238E27FC236}">
                  <a16:creationId xmlns:a16="http://schemas.microsoft.com/office/drawing/2014/main" id="{A528D484-F4EF-E175-0090-884B0E13E0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93001" y="3384551"/>
              <a:ext cx="1631950" cy="1038225"/>
            </a:xfrm>
            <a:custGeom>
              <a:avLst/>
              <a:gdLst>
                <a:gd name="T0" fmla="*/ 53 w 1578"/>
                <a:gd name="T1" fmla="*/ 468 h 1007"/>
                <a:gd name="T2" fmla="*/ 53 w 1578"/>
                <a:gd name="T3" fmla="*/ 466 h 1007"/>
                <a:gd name="T4" fmla="*/ 71 w 1578"/>
                <a:gd name="T5" fmla="*/ 485 h 1007"/>
                <a:gd name="T6" fmla="*/ 47 w 1578"/>
                <a:gd name="T7" fmla="*/ 483 h 1007"/>
                <a:gd name="T8" fmla="*/ 57 w 1578"/>
                <a:gd name="T9" fmla="*/ 448 h 1007"/>
                <a:gd name="T10" fmla="*/ 75 w 1578"/>
                <a:gd name="T11" fmla="*/ 458 h 1007"/>
                <a:gd name="T12" fmla="*/ 123 w 1578"/>
                <a:gd name="T13" fmla="*/ 488 h 1007"/>
                <a:gd name="T14" fmla="*/ 46 w 1578"/>
                <a:gd name="T15" fmla="*/ 547 h 1007"/>
                <a:gd name="T16" fmla="*/ 20 w 1578"/>
                <a:gd name="T17" fmla="*/ 483 h 1007"/>
                <a:gd name="T18" fmla="*/ 26 w 1578"/>
                <a:gd name="T19" fmla="*/ 483 h 1007"/>
                <a:gd name="T20" fmla="*/ 82 w 1578"/>
                <a:gd name="T21" fmla="*/ 464 h 1007"/>
                <a:gd name="T22" fmla="*/ 92 w 1578"/>
                <a:gd name="T23" fmla="*/ 489 h 1007"/>
                <a:gd name="T24" fmla="*/ 94 w 1578"/>
                <a:gd name="T25" fmla="*/ 486 h 1007"/>
                <a:gd name="T26" fmla="*/ 108 w 1578"/>
                <a:gd name="T27" fmla="*/ 492 h 1007"/>
                <a:gd name="T28" fmla="*/ 793 w 1578"/>
                <a:gd name="T29" fmla="*/ 982 h 1007"/>
                <a:gd name="T30" fmla="*/ 1455 w 1578"/>
                <a:gd name="T31" fmla="*/ 162 h 1007"/>
                <a:gd name="T32" fmla="*/ 1276 w 1578"/>
                <a:gd name="T33" fmla="*/ 11 h 1007"/>
                <a:gd name="T34" fmla="*/ 1215 w 1578"/>
                <a:gd name="T35" fmla="*/ 127 h 1007"/>
                <a:gd name="T36" fmla="*/ 1131 w 1578"/>
                <a:gd name="T37" fmla="*/ 215 h 1007"/>
                <a:gd name="T38" fmla="*/ 1185 w 1578"/>
                <a:gd name="T39" fmla="*/ 260 h 1007"/>
                <a:gd name="T40" fmla="*/ 1042 w 1578"/>
                <a:gd name="T41" fmla="*/ 351 h 1007"/>
                <a:gd name="T42" fmla="*/ 922 w 1578"/>
                <a:gd name="T43" fmla="*/ 401 h 1007"/>
                <a:gd name="T44" fmla="*/ 782 w 1578"/>
                <a:gd name="T45" fmla="*/ 390 h 1007"/>
                <a:gd name="T46" fmla="*/ 633 w 1578"/>
                <a:gd name="T47" fmla="*/ 329 h 1007"/>
                <a:gd name="T48" fmla="*/ 545 w 1578"/>
                <a:gd name="T49" fmla="*/ 240 h 1007"/>
                <a:gd name="T50" fmla="*/ 453 w 1578"/>
                <a:gd name="T51" fmla="*/ 178 h 1007"/>
                <a:gd name="T52" fmla="*/ 357 w 1578"/>
                <a:gd name="T53" fmla="*/ 264 h 1007"/>
                <a:gd name="T54" fmla="*/ 291 w 1578"/>
                <a:gd name="T55" fmla="*/ 313 h 1007"/>
                <a:gd name="T56" fmla="*/ 279 w 1578"/>
                <a:gd name="T57" fmla="*/ 418 h 1007"/>
                <a:gd name="T58" fmla="*/ 226 w 1578"/>
                <a:gd name="T59" fmla="*/ 438 h 1007"/>
                <a:gd name="T60" fmla="*/ 192 w 1578"/>
                <a:gd name="T61" fmla="*/ 451 h 1007"/>
                <a:gd name="T62" fmla="*/ 153 w 1578"/>
                <a:gd name="T63" fmla="*/ 484 h 1007"/>
                <a:gd name="T64" fmla="*/ 159 w 1578"/>
                <a:gd name="T65" fmla="*/ 526 h 1007"/>
                <a:gd name="T66" fmla="*/ 204 w 1578"/>
                <a:gd name="T67" fmla="*/ 577 h 1007"/>
                <a:gd name="T68" fmla="*/ 261 w 1578"/>
                <a:gd name="T69" fmla="*/ 624 h 1007"/>
                <a:gd name="T70" fmla="*/ 262 w 1578"/>
                <a:gd name="T71" fmla="*/ 694 h 1007"/>
                <a:gd name="T72" fmla="*/ 327 w 1578"/>
                <a:gd name="T73" fmla="*/ 754 h 1007"/>
                <a:gd name="T74" fmla="*/ 386 w 1578"/>
                <a:gd name="T75" fmla="*/ 779 h 1007"/>
                <a:gd name="T76" fmla="*/ 424 w 1578"/>
                <a:gd name="T77" fmla="*/ 804 h 1007"/>
                <a:gd name="T78" fmla="*/ 473 w 1578"/>
                <a:gd name="T79" fmla="*/ 814 h 1007"/>
                <a:gd name="T80" fmla="*/ 508 w 1578"/>
                <a:gd name="T81" fmla="*/ 824 h 1007"/>
                <a:gd name="T82" fmla="*/ 562 w 1578"/>
                <a:gd name="T83" fmla="*/ 808 h 1007"/>
                <a:gd name="T84" fmla="*/ 580 w 1578"/>
                <a:gd name="T85" fmla="*/ 839 h 1007"/>
                <a:gd name="T86" fmla="*/ 627 w 1578"/>
                <a:gd name="T87" fmla="*/ 822 h 1007"/>
                <a:gd name="T88" fmla="*/ 692 w 1578"/>
                <a:gd name="T89" fmla="*/ 814 h 1007"/>
                <a:gd name="T90" fmla="*/ 725 w 1578"/>
                <a:gd name="T91" fmla="*/ 806 h 1007"/>
                <a:gd name="T92" fmla="*/ 734 w 1578"/>
                <a:gd name="T93" fmla="*/ 868 h 1007"/>
                <a:gd name="T94" fmla="*/ 722 w 1578"/>
                <a:gd name="T95" fmla="*/ 914 h 1007"/>
                <a:gd name="T96" fmla="*/ 746 w 1578"/>
                <a:gd name="T97" fmla="*/ 956 h 1007"/>
                <a:gd name="T98" fmla="*/ 798 w 1578"/>
                <a:gd name="T99" fmla="*/ 984 h 1007"/>
                <a:gd name="T100" fmla="*/ 830 w 1578"/>
                <a:gd name="T101" fmla="*/ 947 h 1007"/>
                <a:gd name="T102" fmla="*/ 884 w 1578"/>
                <a:gd name="T103" fmla="*/ 938 h 1007"/>
                <a:gd name="T104" fmla="*/ 923 w 1578"/>
                <a:gd name="T105" fmla="*/ 950 h 1007"/>
                <a:gd name="T106" fmla="*/ 990 w 1578"/>
                <a:gd name="T107" fmla="*/ 976 h 1007"/>
                <a:gd name="T108" fmla="*/ 1093 w 1578"/>
                <a:gd name="T109" fmla="*/ 958 h 1007"/>
                <a:gd name="T110" fmla="*/ 1233 w 1578"/>
                <a:gd name="T111" fmla="*/ 856 h 1007"/>
                <a:gd name="T112" fmla="*/ 1284 w 1578"/>
                <a:gd name="T113" fmla="*/ 729 h 1007"/>
                <a:gd name="T114" fmla="*/ 1257 w 1578"/>
                <a:gd name="T115" fmla="*/ 576 h 1007"/>
                <a:gd name="T116" fmla="*/ 1209 w 1578"/>
                <a:gd name="T117" fmla="*/ 530 h 1007"/>
                <a:gd name="T118" fmla="*/ 1267 w 1578"/>
                <a:gd name="T119" fmla="*/ 443 h 1007"/>
                <a:gd name="T120" fmla="*/ 1364 w 1578"/>
                <a:gd name="T121" fmla="*/ 447 h 1007"/>
                <a:gd name="T122" fmla="*/ 1438 w 1578"/>
                <a:gd name="T123" fmla="*/ 406 h 1007"/>
                <a:gd name="T124" fmla="*/ 1536 w 1578"/>
                <a:gd name="T125" fmla="*/ 308 h 1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78" h="1007">
                  <a:moveTo>
                    <a:pt x="505" y="828"/>
                  </a:moveTo>
                  <a:cubicBezTo>
                    <a:pt x="505" y="829"/>
                    <a:pt x="504" y="830"/>
                    <a:pt x="505" y="831"/>
                  </a:cubicBezTo>
                  <a:cubicBezTo>
                    <a:pt x="505" y="831"/>
                    <a:pt x="505" y="831"/>
                    <a:pt x="505" y="831"/>
                  </a:cubicBezTo>
                  <a:cubicBezTo>
                    <a:pt x="504" y="830"/>
                    <a:pt x="505" y="829"/>
                    <a:pt x="505" y="828"/>
                  </a:cubicBezTo>
                  <a:moveTo>
                    <a:pt x="29" y="482"/>
                  </a:moveTo>
                  <a:cubicBezTo>
                    <a:pt x="28" y="483"/>
                    <a:pt x="27" y="483"/>
                    <a:pt x="26" y="483"/>
                  </a:cubicBezTo>
                  <a:cubicBezTo>
                    <a:pt x="27" y="483"/>
                    <a:pt x="28" y="483"/>
                    <a:pt x="29" y="482"/>
                  </a:cubicBezTo>
                  <a:moveTo>
                    <a:pt x="32" y="470"/>
                  </a:moveTo>
                  <a:cubicBezTo>
                    <a:pt x="32" y="470"/>
                    <a:pt x="31" y="470"/>
                    <a:pt x="31" y="470"/>
                  </a:cubicBezTo>
                  <a:cubicBezTo>
                    <a:pt x="31" y="470"/>
                    <a:pt x="32" y="470"/>
                    <a:pt x="32" y="470"/>
                  </a:cubicBezTo>
                  <a:moveTo>
                    <a:pt x="53" y="468"/>
                  </a:moveTo>
                  <a:cubicBezTo>
                    <a:pt x="53" y="468"/>
                    <a:pt x="53" y="468"/>
                    <a:pt x="52" y="468"/>
                  </a:cubicBezTo>
                  <a:cubicBezTo>
                    <a:pt x="53" y="468"/>
                    <a:pt x="53" y="468"/>
                    <a:pt x="53" y="468"/>
                  </a:cubicBezTo>
                  <a:cubicBezTo>
                    <a:pt x="53" y="468"/>
                    <a:pt x="53" y="467"/>
                    <a:pt x="53" y="467"/>
                  </a:cubicBezTo>
                  <a:cubicBezTo>
                    <a:pt x="53" y="467"/>
                    <a:pt x="53" y="468"/>
                    <a:pt x="53" y="468"/>
                  </a:cubicBezTo>
                  <a:moveTo>
                    <a:pt x="54" y="486"/>
                  </a:moveTo>
                  <a:cubicBezTo>
                    <a:pt x="53" y="486"/>
                    <a:pt x="52" y="485"/>
                    <a:pt x="51" y="485"/>
                  </a:cubicBezTo>
                  <a:cubicBezTo>
                    <a:pt x="52" y="485"/>
                    <a:pt x="53" y="486"/>
                    <a:pt x="54" y="486"/>
                  </a:cubicBezTo>
                  <a:cubicBezTo>
                    <a:pt x="56" y="486"/>
                    <a:pt x="56" y="486"/>
                    <a:pt x="57" y="485"/>
                  </a:cubicBezTo>
                  <a:cubicBezTo>
                    <a:pt x="56" y="486"/>
                    <a:pt x="56" y="486"/>
                    <a:pt x="54" y="486"/>
                  </a:cubicBezTo>
                  <a:moveTo>
                    <a:pt x="56" y="466"/>
                  </a:moveTo>
                  <a:cubicBezTo>
                    <a:pt x="55" y="466"/>
                    <a:pt x="54" y="466"/>
                    <a:pt x="53" y="466"/>
                  </a:cubicBezTo>
                  <a:cubicBezTo>
                    <a:pt x="53" y="466"/>
                    <a:pt x="53" y="466"/>
                    <a:pt x="53" y="467"/>
                  </a:cubicBezTo>
                  <a:cubicBezTo>
                    <a:pt x="53" y="466"/>
                    <a:pt x="53" y="466"/>
                    <a:pt x="53" y="466"/>
                  </a:cubicBezTo>
                  <a:cubicBezTo>
                    <a:pt x="54" y="466"/>
                    <a:pt x="55" y="466"/>
                    <a:pt x="56" y="466"/>
                  </a:cubicBezTo>
                  <a:cubicBezTo>
                    <a:pt x="56" y="466"/>
                    <a:pt x="56" y="466"/>
                    <a:pt x="57" y="466"/>
                  </a:cubicBezTo>
                  <a:cubicBezTo>
                    <a:pt x="56" y="466"/>
                    <a:pt x="56" y="466"/>
                    <a:pt x="56" y="466"/>
                  </a:cubicBezTo>
                  <a:moveTo>
                    <a:pt x="75" y="486"/>
                  </a:moveTo>
                  <a:cubicBezTo>
                    <a:pt x="74" y="485"/>
                    <a:pt x="73" y="485"/>
                    <a:pt x="71" y="485"/>
                  </a:cubicBezTo>
                  <a:cubicBezTo>
                    <a:pt x="70" y="485"/>
                    <a:pt x="68" y="485"/>
                    <a:pt x="67" y="485"/>
                  </a:cubicBezTo>
                  <a:cubicBezTo>
                    <a:pt x="65" y="485"/>
                    <a:pt x="63" y="484"/>
                    <a:pt x="61" y="484"/>
                  </a:cubicBezTo>
                  <a:cubicBezTo>
                    <a:pt x="63" y="484"/>
                    <a:pt x="65" y="485"/>
                    <a:pt x="67" y="485"/>
                  </a:cubicBezTo>
                  <a:cubicBezTo>
                    <a:pt x="68" y="485"/>
                    <a:pt x="70" y="485"/>
                    <a:pt x="71" y="485"/>
                  </a:cubicBezTo>
                  <a:cubicBezTo>
                    <a:pt x="73" y="485"/>
                    <a:pt x="74" y="485"/>
                    <a:pt x="75" y="486"/>
                  </a:cubicBezTo>
                  <a:cubicBezTo>
                    <a:pt x="76" y="486"/>
                    <a:pt x="77" y="486"/>
                    <a:pt x="77" y="486"/>
                  </a:cubicBezTo>
                  <a:cubicBezTo>
                    <a:pt x="77" y="486"/>
                    <a:pt x="76" y="486"/>
                    <a:pt x="75" y="486"/>
                  </a:cubicBezTo>
                  <a:moveTo>
                    <a:pt x="64" y="463"/>
                  </a:moveTo>
                  <a:cubicBezTo>
                    <a:pt x="64" y="463"/>
                    <a:pt x="63" y="463"/>
                    <a:pt x="63" y="463"/>
                  </a:cubicBezTo>
                  <a:cubicBezTo>
                    <a:pt x="63" y="463"/>
                    <a:pt x="64" y="463"/>
                    <a:pt x="64" y="463"/>
                  </a:cubicBezTo>
                  <a:moveTo>
                    <a:pt x="71" y="532"/>
                  </a:moveTo>
                  <a:cubicBezTo>
                    <a:pt x="72" y="530"/>
                    <a:pt x="73" y="527"/>
                    <a:pt x="74" y="525"/>
                  </a:cubicBezTo>
                  <a:cubicBezTo>
                    <a:pt x="73" y="527"/>
                    <a:pt x="72" y="530"/>
                    <a:pt x="71" y="532"/>
                  </a:cubicBezTo>
                  <a:moveTo>
                    <a:pt x="47" y="480"/>
                  </a:moveTo>
                  <a:cubicBezTo>
                    <a:pt x="47" y="481"/>
                    <a:pt x="47" y="482"/>
                    <a:pt x="47" y="483"/>
                  </a:cubicBezTo>
                  <a:cubicBezTo>
                    <a:pt x="47" y="482"/>
                    <a:pt x="47" y="481"/>
                    <a:pt x="47" y="480"/>
                  </a:cubicBezTo>
                  <a:cubicBezTo>
                    <a:pt x="47" y="478"/>
                    <a:pt x="45" y="476"/>
                    <a:pt x="46" y="475"/>
                  </a:cubicBezTo>
                  <a:cubicBezTo>
                    <a:pt x="46" y="474"/>
                    <a:pt x="46" y="473"/>
                    <a:pt x="47" y="473"/>
                  </a:cubicBezTo>
                  <a:cubicBezTo>
                    <a:pt x="46" y="473"/>
                    <a:pt x="46" y="474"/>
                    <a:pt x="46" y="475"/>
                  </a:cubicBezTo>
                  <a:cubicBezTo>
                    <a:pt x="45" y="476"/>
                    <a:pt x="47" y="478"/>
                    <a:pt x="47" y="480"/>
                  </a:cubicBezTo>
                  <a:moveTo>
                    <a:pt x="52" y="449"/>
                  </a:moveTo>
                  <a:cubicBezTo>
                    <a:pt x="52" y="449"/>
                    <a:pt x="52" y="449"/>
                    <a:pt x="52" y="449"/>
                  </a:cubicBezTo>
                  <a:cubicBezTo>
                    <a:pt x="52" y="449"/>
                    <a:pt x="52" y="449"/>
                    <a:pt x="52" y="449"/>
                  </a:cubicBezTo>
                  <a:moveTo>
                    <a:pt x="57" y="448"/>
                  </a:moveTo>
                  <a:cubicBezTo>
                    <a:pt x="56" y="448"/>
                    <a:pt x="55" y="448"/>
                    <a:pt x="54" y="448"/>
                  </a:cubicBezTo>
                  <a:cubicBezTo>
                    <a:pt x="55" y="448"/>
                    <a:pt x="56" y="448"/>
                    <a:pt x="57" y="448"/>
                  </a:cubicBezTo>
                  <a:moveTo>
                    <a:pt x="68" y="444"/>
                  </a:moveTo>
                  <a:cubicBezTo>
                    <a:pt x="68" y="444"/>
                    <a:pt x="68" y="444"/>
                    <a:pt x="68" y="444"/>
                  </a:cubicBezTo>
                  <a:cubicBezTo>
                    <a:pt x="68" y="444"/>
                    <a:pt x="68" y="444"/>
                    <a:pt x="68" y="444"/>
                  </a:cubicBezTo>
                  <a:moveTo>
                    <a:pt x="75" y="473"/>
                  </a:moveTo>
                  <a:cubicBezTo>
                    <a:pt x="75" y="473"/>
                    <a:pt x="74" y="473"/>
                    <a:pt x="73" y="473"/>
                  </a:cubicBezTo>
                  <a:cubicBezTo>
                    <a:pt x="74" y="473"/>
                    <a:pt x="75" y="473"/>
                    <a:pt x="75" y="473"/>
                  </a:cubicBezTo>
                  <a:moveTo>
                    <a:pt x="75" y="458"/>
                  </a:moveTo>
                  <a:cubicBezTo>
                    <a:pt x="75" y="458"/>
                    <a:pt x="75" y="458"/>
                    <a:pt x="75" y="458"/>
                  </a:cubicBezTo>
                  <a:cubicBezTo>
                    <a:pt x="75" y="458"/>
                    <a:pt x="75" y="458"/>
                    <a:pt x="75" y="458"/>
                  </a:cubicBezTo>
                  <a:cubicBezTo>
                    <a:pt x="75" y="458"/>
                    <a:pt x="75" y="458"/>
                    <a:pt x="75" y="458"/>
                  </a:cubicBezTo>
                  <a:cubicBezTo>
                    <a:pt x="75" y="458"/>
                    <a:pt x="75" y="458"/>
                    <a:pt x="75" y="458"/>
                  </a:cubicBezTo>
                  <a:moveTo>
                    <a:pt x="83" y="486"/>
                  </a:moveTo>
                  <a:cubicBezTo>
                    <a:pt x="82" y="486"/>
                    <a:pt x="82" y="486"/>
                    <a:pt x="81" y="486"/>
                  </a:cubicBezTo>
                  <a:cubicBezTo>
                    <a:pt x="82" y="486"/>
                    <a:pt x="82" y="486"/>
                    <a:pt x="83" y="486"/>
                  </a:cubicBezTo>
                  <a:cubicBezTo>
                    <a:pt x="83" y="486"/>
                    <a:pt x="84" y="487"/>
                    <a:pt x="84" y="487"/>
                  </a:cubicBezTo>
                  <a:cubicBezTo>
                    <a:pt x="85" y="487"/>
                    <a:pt x="85" y="487"/>
                    <a:pt x="86" y="487"/>
                  </a:cubicBezTo>
                  <a:cubicBezTo>
                    <a:pt x="85" y="487"/>
                    <a:pt x="85" y="487"/>
                    <a:pt x="84" y="487"/>
                  </a:cubicBezTo>
                  <a:cubicBezTo>
                    <a:pt x="84" y="487"/>
                    <a:pt x="83" y="486"/>
                    <a:pt x="83" y="486"/>
                  </a:cubicBezTo>
                  <a:moveTo>
                    <a:pt x="117" y="494"/>
                  </a:moveTo>
                  <a:cubicBezTo>
                    <a:pt x="116" y="495"/>
                    <a:pt x="114" y="496"/>
                    <a:pt x="113" y="495"/>
                  </a:cubicBezTo>
                  <a:cubicBezTo>
                    <a:pt x="114" y="496"/>
                    <a:pt x="116" y="495"/>
                    <a:pt x="117" y="494"/>
                  </a:cubicBezTo>
                  <a:moveTo>
                    <a:pt x="123" y="488"/>
                  </a:moveTo>
                  <a:cubicBezTo>
                    <a:pt x="122" y="489"/>
                    <a:pt x="122" y="490"/>
                    <a:pt x="122" y="491"/>
                  </a:cubicBezTo>
                  <a:cubicBezTo>
                    <a:pt x="122" y="490"/>
                    <a:pt x="122" y="489"/>
                    <a:pt x="123" y="488"/>
                  </a:cubicBezTo>
                  <a:moveTo>
                    <a:pt x="118" y="493"/>
                  </a:moveTo>
                  <a:cubicBezTo>
                    <a:pt x="119" y="493"/>
                    <a:pt x="121" y="492"/>
                    <a:pt x="122" y="491"/>
                  </a:cubicBezTo>
                  <a:cubicBezTo>
                    <a:pt x="121" y="492"/>
                    <a:pt x="119" y="493"/>
                    <a:pt x="118" y="493"/>
                  </a:cubicBezTo>
                  <a:moveTo>
                    <a:pt x="148" y="550"/>
                  </a:moveTo>
                  <a:cubicBezTo>
                    <a:pt x="146" y="550"/>
                    <a:pt x="143" y="550"/>
                    <a:pt x="140" y="550"/>
                  </a:cubicBezTo>
                  <a:cubicBezTo>
                    <a:pt x="143" y="550"/>
                    <a:pt x="146" y="550"/>
                    <a:pt x="148" y="550"/>
                  </a:cubicBezTo>
                  <a:moveTo>
                    <a:pt x="44" y="555"/>
                  </a:moveTo>
                  <a:cubicBezTo>
                    <a:pt x="45" y="554"/>
                    <a:pt x="44" y="551"/>
                    <a:pt x="45" y="549"/>
                  </a:cubicBezTo>
                  <a:cubicBezTo>
                    <a:pt x="46" y="548"/>
                    <a:pt x="46" y="547"/>
                    <a:pt x="46" y="547"/>
                  </a:cubicBezTo>
                  <a:cubicBezTo>
                    <a:pt x="46" y="547"/>
                    <a:pt x="46" y="548"/>
                    <a:pt x="45" y="549"/>
                  </a:cubicBezTo>
                  <a:cubicBezTo>
                    <a:pt x="44" y="551"/>
                    <a:pt x="45" y="554"/>
                    <a:pt x="44" y="555"/>
                  </a:cubicBezTo>
                  <a:moveTo>
                    <a:pt x="23" y="563"/>
                  </a:moveTo>
                  <a:cubicBezTo>
                    <a:pt x="25" y="561"/>
                    <a:pt x="24" y="557"/>
                    <a:pt x="25" y="555"/>
                  </a:cubicBezTo>
                  <a:cubicBezTo>
                    <a:pt x="24" y="557"/>
                    <a:pt x="25" y="561"/>
                    <a:pt x="23" y="563"/>
                  </a:cubicBezTo>
                  <a:moveTo>
                    <a:pt x="18" y="504"/>
                  </a:moveTo>
                  <a:cubicBezTo>
                    <a:pt x="18" y="504"/>
                    <a:pt x="18" y="504"/>
                    <a:pt x="18" y="503"/>
                  </a:cubicBezTo>
                  <a:cubicBezTo>
                    <a:pt x="18" y="504"/>
                    <a:pt x="18" y="504"/>
                    <a:pt x="18" y="504"/>
                  </a:cubicBezTo>
                  <a:moveTo>
                    <a:pt x="20" y="483"/>
                  </a:moveTo>
                  <a:cubicBezTo>
                    <a:pt x="19" y="483"/>
                    <a:pt x="17" y="484"/>
                    <a:pt x="15" y="484"/>
                  </a:cubicBezTo>
                  <a:cubicBezTo>
                    <a:pt x="17" y="484"/>
                    <a:pt x="19" y="483"/>
                    <a:pt x="20" y="483"/>
                  </a:cubicBezTo>
                  <a:moveTo>
                    <a:pt x="10" y="484"/>
                  </a:moveTo>
                  <a:cubicBezTo>
                    <a:pt x="9" y="485"/>
                    <a:pt x="4" y="484"/>
                    <a:pt x="3" y="484"/>
                  </a:cubicBezTo>
                  <a:cubicBezTo>
                    <a:pt x="1" y="484"/>
                    <a:pt x="1" y="485"/>
                    <a:pt x="0" y="487"/>
                  </a:cubicBezTo>
                  <a:cubicBezTo>
                    <a:pt x="1" y="485"/>
                    <a:pt x="1" y="484"/>
                    <a:pt x="3" y="484"/>
                  </a:cubicBezTo>
                  <a:cubicBezTo>
                    <a:pt x="4" y="484"/>
                    <a:pt x="9" y="485"/>
                    <a:pt x="10" y="484"/>
                  </a:cubicBezTo>
                  <a:moveTo>
                    <a:pt x="13" y="485"/>
                  </a:moveTo>
                  <a:cubicBezTo>
                    <a:pt x="12" y="485"/>
                    <a:pt x="11" y="484"/>
                    <a:pt x="10" y="484"/>
                  </a:cubicBezTo>
                  <a:cubicBezTo>
                    <a:pt x="11" y="484"/>
                    <a:pt x="12" y="485"/>
                    <a:pt x="13" y="485"/>
                  </a:cubicBezTo>
                  <a:moveTo>
                    <a:pt x="26" y="483"/>
                  </a:moveTo>
                  <a:cubicBezTo>
                    <a:pt x="25" y="483"/>
                    <a:pt x="24" y="483"/>
                    <a:pt x="22" y="483"/>
                  </a:cubicBezTo>
                  <a:cubicBezTo>
                    <a:pt x="24" y="483"/>
                    <a:pt x="25" y="483"/>
                    <a:pt x="26" y="483"/>
                  </a:cubicBezTo>
                  <a:moveTo>
                    <a:pt x="71" y="441"/>
                  </a:moveTo>
                  <a:cubicBezTo>
                    <a:pt x="71" y="441"/>
                    <a:pt x="71" y="441"/>
                    <a:pt x="72" y="441"/>
                  </a:cubicBezTo>
                  <a:cubicBezTo>
                    <a:pt x="71" y="441"/>
                    <a:pt x="71" y="441"/>
                    <a:pt x="71" y="441"/>
                  </a:cubicBezTo>
                  <a:moveTo>
                    <a:pt x="72" y="441"/>
                  </a:moveTo>
                  <a:cubicBezTo>
                    <a:pt x="74" y="441"/>
                    <a:pt x="76" y="443"/>
                    <a:pt x="77" y="444"/>
                  </a:cubicBezTo>
                  <a:cubicBezTo>
                    <a:pt x="76" y="443"/>
                    <a:pt x="74" y="441"/>
                    <a:pt x="72" y="441"/>
                  </a:cubicBezTo>
                  <a:cubicBezTo>
                    <a:pt x="72" y="440"/>
                    <a:pt x="72" y="440"/>
                    <a:pt x="72" y="440"/>
                  </a:cubicBezTo>
                  <a:cubicBezTo>
                    <a:pt x="72" y="440"/>
                    <a:pt x="72" y="440"/>
                    <a:pt x="72" y="441"/>
                  </a:cubicBezTo>
                  <a:moveTo>
                    <a:pt x="82" y="464"/>
                  </a:moveTo>
                  <a:cubicBezTo>
                    <a:pt x="82" y="464"/>
                    <a:pt x="82" y="464"/>
                    <a:pt x="82" y="464"/>
                  </a:cubicBezTo>
                  <a:cubicBezTo>
                    <a:pt x="82" y="464"/>
                    <a:pt x="82" y="464"/>
                    <a:pt x="82" y="464"/>
                  </a:cubicBezTo>
                  <a:moveTo>
                    <a:pt x="82" y="464"/>
                  </a:moveTo>
                  <a:cubicBezTo>
                    <a:pt x="83" y="465"/>
                    <a:pt x="84" y="466"/>
                    <a:pt x="85" y="466"/>
                  </a:cubicBezTo>
                  <a:cubicBezTo>
                    <a:pt x="84" y="466"/>
                    <a:pt x="83" y="465"/>
                    <a:pt x="83" y="464"/>
                  </a:cubicBezTo>
                  <a:cubicBezTo>
                    <a:pt x="82" y="464"/>
                    <a:pt x="82" y="464"/>
                    <a:pt x="82" y="464"/>
                  </a:cubicBezTo>
                  <a:cubicBezTo>
                    <a:pt x="82" y="464"/>
                    <a:pt x="82" y="464"/>
                    <a:pt x="82" y="464"/>
                  </a:cubicBezTo>
                  <a:cubicBezTo>
                    <a:pt x="82" y="464"/>
                    <a:pt x="82" y="464"/>
                    <a:pt x="82" y="464"/>
                  </a:cubicBezTo>
                  <a:moveTo>
                    <a:pt x="92" y="489"/>
                  </a:moveTo>
                  <a:cubicBezTo>
                    <a:pt x="92" y="489"/>
                    <a:pt x="90" y="489"/>
                    <a:pt x="90" y="489"/>
                  </a:cubicBezTo>
                  <a:cubicBezTo>
                    <a:pt x="90" y="489"/>
                    <a:pt x="90" y="489"/>
                    <a:pt x="90" y="489"/>
                  </a:cubicBezTo>
                  <a:cubicBezTo>
                    <a:pt x="90" y="489"/>
                    <a:pt x="90" y="489"/>
                    <a:pt x="90" y="489"/>
                  </a:cubicBezTo>
                  <a:cubicBezTo>
                    <a:pt x="90" y="489"/>
                    <a:pt x="92" y="489"/>
                    <a:pt x="92" y="489"/>
                  </a:cubicBezTo>
                  <a:moveTo>
                    <a:pt x="94" y="486"/>
                  </a:moveTo>
                  <a:cubicBezTo>
                    <a:pt x="93" y="487"/>
                    <a:pt x="93" y="489"/>
                    <a:pt x="92" y="489"/>
                  </a:cubicBezTo>
                  <a:cubicBezTo>
                    <a:pt x="93" y="489"/>
                    <a:pt x="93" y="487"/>
                    <a:pt x="94" y="486"/>
                  </a:cubicBezTo>
                  <a:cubicBezTo>
                    <a:pt x="94" y="485"/>
                    <a:pt x="95" y="483"/>
                    <a:pt x="97" y="483"/>
                  </a:cubicBezTo>
                  <a:cubicBezTo>
                    <a:pt x="98" y="482"/>
                    <a:pt x="101" y="482"/>
                    <a:pt x="103" y="483"/>
                  </a:cubicBezTo>
                  <a:cubicBezTo>
                    <a:pt x="102" y="484"/>
                    <a:pt x="102" y="485"/>
                    <a:pt x="102" y="486"/>
                  </a:cubicBezTo>
                  <a:cubicBezTo>
                    <a:pt x="102" y="486"/>
                    <a:pt x="102" y="486"/>
                    <a:pt x="102" y="486"/>
                  </a:cubicBezTo>
                  <a:cubicBezTo>
                    <a:pt x="102" y="486"/>
                    <a:pt x="102" y="486"/>
                    <a:pt x="102" y="486"/>
                  </a:cubicBezTo>
                  <a:cubicBezTo>
                    <a:pt x="102" y="485"/>
                    <a:pt x="102" y="484"/>
                    <a:pt x="103" y="483"/>
                  </a:cubicBezTo>
                  <a:cubicBezTo>
                    <a:pt x="101" y="482"/>
                    <a:pt x="98" y="482"/>
                    <a:pt x="97" y="483"/>
                  </a:cubicBezTo>
                  <a:cubicBezTo>
                    <a:pt x="95" y="483"/>
                    <a:pt x="94" y="485"/>
                    <a:pt x="94" y="486"/>
                  </a:cubicBezTo>
                  <a:moveTo>
                    <a:pt x="108" y="492"/>
                  </a:moveTo>
                  <a:cubicBezTo>
                    <a:pt x="107" y="491"/>
                    <a:pt x="107" y="491"/>
                    <a:pt x="106" y="491"/>
                  </a:cubicBezTo>
                  <a:cubicBezTo>
                    <a:pt x="106" y="490"/>
                    <a:pt x="105" y="489"/>
                    <a:pt x="105" y="489"/>
                  </a:cubicBezTo>
                  <a:cubicBezTo>
                    <a:pt x="105" y="489"/>
                    <a:pt x="105" y="489"/>
                    <a:pt x="105" y="488"/>
                  </a:cubicBezTo>
                  <a:cubicBezTo>
                    <a:pt x="105" y="489"/>
                    <a:pt x="105" y="489"/>
                    <a:pt x="105" y="489"/>
                  </a:cubicBezTo>
                  <a:cubicBezTo>
                    <a:pt x="105" y="489"/>
                    <a:pt x="106" y="490"/>
                    <a:pt x="106" y="491"/>
                  </a:cubicBezTo>
                  <a:cubicBezTo>
                    <a:pt x="107" y="491"/>
                    <a:pt x="107" y="491"/>
                    <a:pt x="108" y="492"/>
                  </a:cubicBezTo>
                  <a:cubicBezTo>
                    <a:pt x="109" y="493"/>
                    <a:pt x="110" y="494"/>
                    <a:pt x="111" y="495"/>
                  </a:cubicBezTo>
                  <a:cubicBezTo>
                    <a:pt x="111" y="495"/>
                    <a:pt x="111" y="495"/>
                    <a:pt x="111" y="495"/>
                  </a:cubicBezTo>
                  <a:cubicBezTo>
                    <a:pt x="111" y="495"/>
                    <a:pt x="111" y="495"/>
                    <a:pt x="111" y="495"/>
                  </a:cubicBezTo>
                  <a:cubicBezTo>
                    <a:pt x="110" y="494"/>
                    <a:pt x="109" y="493"/>
                    <a:pt x="108" y="492"/>
                  </a:cubicBezTo>
                  <a:moveTo>
                    <a:pt x="132" y="488"/>
                  </a:moveTo>
                  <a:cubicBezTo>
                    <a:pt x="131" y="488"/>
                    <a:pt x="128" y="487"/>
                    <a:pt x="126" y="487"/>
                  </a:cubicBezTo>
                  <a:cubicBezTo>
                    <a:pt x="128" y="487"/>
                    <a:pt x="131" y="488"/>
                    <a:pt x="132" y="488"/>
                  </a:cubicBezTo>
                  <a:moveTo>
                    <a:pt x="488" y="813"/>
                  </a:moveTo>
                  <a:cubicBezTo>
                    <a:pt x="488" y="813"/>
                    <a:pt x="488" y="813"/>
                    <a:pt x="488" y="813"/>
                  </a:cubicBezTo>
                  <a:cubicBezTo>
                    <a:pt x="488" y="813"/>
                    <a:pt x="488" y="813"/>
                    <a:pt x="488" y="813"/>
                  </a:cubicBezTo>
                  <a:cubicBezTo>
                    <a:pt x="488" y="813"/>
                    <a:pt x="488" y="813"/>
                    <a:pt x="488" y="813"/>
                  </a:cubicBezTo>
                  <a:moveTo>
                    <a:pt x="793" y="982"/>
                  </a:moveTo>
                  <a:cubicBezTo>
                    <a:pt x="793" y="982"/>
                    <a:pt x="793" y="982"/>
                    <a:pt x="793" y="982"/>
                  </a:cubicBezTo>
                  <a:cubicBezTo>
                    <a:pt x="792" y="982"/>
                    <a:pt x="792" y="982"/>
                    <a:pt x="791" y="982"/>
                  </a:cubicBezTo>
                  <a:cubicBezTo>
                    <a:pt x="792" y="982"/>
                    <a:pt x="792" y="982"/>
                    <a:pt x="793" y="982"/>
                  </a:cubicBezTo>
                  <a:moveTo>
                    <a:pt x="1577" y="212"/>
                  </a:moveTo>
                  <a:cubicBezTo>
                    <a:pt x="1577" y="208"/>
                    <a:pt x="1577" y="206"/>
                    <a:pt x="1573" y="204"/>
                  </a:cubicBezTo>
                  <a:cubicBezTo>
                    <a:pt x="1567" y="201"/>
                    <a:pt x="1558" y="201"/>
                    <a:pt x="1553" y="204"/>
                  </a:cubicBezTo>
                  <a:cubicBezTo>
                    <a:pt x="1551" y="205"/>
                    <a:pt x="1545" y="205"/>
                    <a:pt x="1544" y="206"/>
                  </a:cubicBezTo>
                  <a:cubicBezTo>
                    <a:pt x="1541" y="208"/>
                    <a:pt x="1541" y="210"/>
                    <a:pt x="1537" y="211"/>
                  </a:cubicBezTo>
                  <a:cubicBezTo>
                    <a:pt x="1532" y="213"/>
                    <a:pt x="1528" y="217"/>
                    <a:pt x="1524" y="219"/>
                  </a:cubicBezTo>
                  <a:cubicBezTo>
                    <a:pt x="1519" y="220"/>
                    <a:pt x="1513" y="219"/>
                    <a:pt x="1508" y="219"/>
                  </a:cubicBezTo>
                  <a:cubicBezTo>
                    <a:pt x="1505" y="219"/>
                    <a:pt x="1497" y="220"/>
                    <a:pt x="1494" y="217"/>
                  </a:cubicBezTo>
                  <a:cubicBezTo>
                    <a:pt x="1491" y="215"/>
                    <a:pt x="1486" y="213"/>
                    <a:pt x="1484" y="209"/>
                  </a:cubicBezTo>
                  <a:cubicBezTo>
                    <a:pt x="1479" y="201"/>
                    <a:pt x="1484" y="184"/>
                    <a:pt x="1476" y="178"/>
                  </a:cubicBezTo>
                  <a:cubicBezTo>
                    <a:pt x="1471" y="174"/>
                    <a:pt x="1462" y="165"/>
                    <a:pt x="1455" y="162"/>
                  </a:cubicBezTo>
                  <a:cubicBezTo>
                    <a:pt x="1451" y="160"/>
                    <a:pt x="1447" y="163"/>
                    <a:pt x="1443" y="161"/>
                  </a:cubicBezTo>
                  <a:cubicBezTo>
                    <a:pt x="1438" y="160"/>
                    <a:pt x="1441" y="157"/>
                    <a:pt x="1436" y="156"/>
                  </a:cubicBezTo>
                  <a:cubicBezTo>
                    <a:pt x="1436" y="156"/>
                    <a:pt x="1424" y="157"/>
                    <a:pt x="1424" y="157"/>
                  </a:cubicBezTo>
                  <a:cubicBezTo>
                    <a:pt x="1420" y="154"/>
                    <a:pt x="1419" y="153"/>
                    <a:pt x="1417" y="149"/>
                  </a:cubicBezTo>
                  <a:cubicBezTo>
                    <a:pt x="1415" y="143"/>
                    <a:pt x="1416" y="143"/>
                    <a:pt x="1411" y="140"/>
                  </a:cubicBezTo>
                  <a:cubicBezTo>
                    <a:pt x="1406" y="137"/>
                    <a:pt x="1408" y="130"/>
                    <a:pt x="1407" y="125"/>
                  </a:cubicBezTo>
                  <a:cubicBezTo>
                    <a:pt x="1405" y="116"/>
                    <a:pt x="1397" y="106"/>
                    <a:pt x="1397" y="96"/>
                  </a:cubicBezTo>
                  <a:cubicBezTo>
                    <a:pt x="1397" y="84"/>
                    <a:pt x="1389" y="72"/>
                    <a:pt x="1385" y="60"/>
                  </a:cubicBezTo>
                  <a:cubicBezTo>
                    <a:pt x="1383" y="51"/>
                    <a:pt x="1366" y="25"/>
                    <a:pt x="1359" y="19"/>
                  </a:cubicBezTo>
                  <a:cubicBezTo>
                    <a:pt x="1348" y="11"/>
                    <a:pt x="1341" y="19"/>
                    <a:pt x="1330" y="12"/>
                  </a:cubicBezTo>
                  <a:cubicBezTo>
                    <a:pt x="1311" y="0"/>
                    <a:pt x="1299" y="5"/>
                    <a:pt x="1276" y="11"/>
                  </a:cubicBezTo>
                  <a:cubicBezTo>
                    <a:pt x="1273" y="12"/>
                    <a:pt x="1266" y="10"/>
                    <a:pt x="1262" y="11"/>
                  </a:cubicBezTo>
                  <a:cubicBezTo>
                    <a:pt x="1258" y="11"/>
                    <a:pt x="1258" y="11"/>
                    <a:pt x="1254" y="13"/>
                  </a:cubicBezTo>
                  <a:cubicBezTo>
                    <a:pt x="1249" y="16"/>
                    <a:pt x="1243" y="17"/>
                    <a:pt x="1240" y="21"/>
                  </a:cubicBezTo>
                  <a:cubicBezTo>
                    <a:pt x="1235" y="26"/>
                    <a:pt x="1230" y="39"/>
                    <a:pt x="1240" y="45"/>
                  </a:cubicBezTo>
                  <a:cubicBezTo>
                    <a:pt x="1247" y="48"/>
                    <a:pt x="1251" y="43"/>
                    <a:pt x="1249" y="56"/>
                  </a:cubicBezTo>
                  <a:cubicBezTo>
                    <a:pt x="1248" y="66"/>
                    <a:pt x="1239" y="72"/>
                    <a:pt x="1233" y="79"/>
                  </a:cubicBezTo>
                  <a:cubicBezTo>
                    <a:pt x="1232" y="81"/>
                    <a:pt x="1231" y="83"/>
                    <a:pt x="1229" y="84"/>
                  </a:cubicBezTo>
                  <a:cubicBezTo>
                    <a:pt x="1227" y="87"/>
                    <a:pt x="1226" y="88"/>
                    <a:pt x="1224" y="91"/>
                  </a:cubicBezTo>
                  <a:cubicBezTo>
                    <a:pt x="1222" y="94"/>
                    <a:pt x="1221" y="97"/>
                    <a:pt x="1220" y="101"/>
                  </a:cubicBezTo>
                  <a:cubicBezTo>
                    <a:pt x="1218" y="106"/>
                    <a:pt x="1219" y="109"/>
                    <a:pt x="1216" y="113"/>
                  </a:cubicBezTo>
                  <a:cubicBezTo>
                    <a:pt x="1214" y="118"/>
                    <a:pt x="1215" y="122"/>
                    <a:pt x="1215" y="127"/>
                  </a:cubicBezTo>
                  <a:cubicBezTo>
                    <a:pt x="1215" y="136"/>
                    <a:pt x="1209" y="146"/>
                    <a:pt x="1199" y="148"/>
                  </a:cubicBezTo>
                  <a:cubicBezTo>
                    <a:pt x="1194" y="149"/>
                    <a:pt x="1189" y="151"/>
                    <a:pt x="1185" y="151"/>
                  </a:cubicBezTo>
                  <a:cubicBezTo>
                    <a:pt x="1182" y="151"/>
                    <a:pt x="1180" y="151"/>
                    <a:pt x="1177" y="151"/>
                  </a:cubicBezTo>
                  <a:cubicBezTo>
                    <a:pt x="1172" y="151"/>
                    <a:pt x="1171" y="150"/>
                    <a:pt x="1166" y="148"/>
                  </a:cubicBezTo>
                  <a:cubicBezTo>
                    <a:pt x="1164" y="147"/>
                    <a:pt x="1154" y="146"/>
                    <a:pt x="1152" y="148"/>
                  </a:cubicBezTo>
                  <a:cubicBezTo>
                    <a:pt x="1150" y="151"/>
                    <a:pt x="1152" y="161"/>
                    <a:pt x="1151" y="165"/>
                  </a:cubicBezTo>
                  <a:cubicBezTo>
                    <a:pt x="1151" y="164"/>
                    <a:pt x="1148" y="171"/>
                    <a:pt x="1148" y="171"/>
                  </a:cubicBezTo>
                  <a:cubicBezTo>
                    <a:pt x="1147" y="172"/>
                    <a:pt x="1145" y="173"/>
                    <a:pt x="1144" y="174"/>
                  </a:cubicBezTo>
                  <a:cubicBezTo>
                    <a:pt x="1141" y="178"/>
                    <a:pt x="1141" y="183"/>
                    <a:pt x="1138" y="188"/>
                  </a:cubicBezTo>
                  <a:cubicBezTo>
                    <a:pt x="1135" y="193"/>
                    <a:pt x="1137" y="198"/>
                    <a:pt x="1136" y="205"/>
                  </a:cubicBezTo>
                  <a:cubicBezTo>
                    <a:pt x="1135" y="211"/>
                    <a:pt x="1129" y="211"/>
                    <a:pt x="1131" y="215"/>
                  </a:cubicBezTo>
                  <a:cubicBezTo>
                    <a:pt x="1136" y="219"/>
                    <a:pt x="1136" y="215"/>
                    <a:pt x="1136" y="218"/>
                  </a:cubicBezTo>
                  <a:cubicBezTo>
                    <a:pt x="1140" y="219"/>
                    <a:pt x="1146" y="224"/>
                    <a:pt x="1149" y="221"/>
                  </a:cubicBezTo>
                  <a:cubicBezTo>
                    <a:pt x="1153" y="218"/>
                    <a:pt x="1152" y="210"/>
                    <a:pt x="1160" y="214"/>
                  </a:cubicBezTo>
                  <a:cubicBezTo>
                    <a:pt x="1166" y="216"/>
                    <a:pt x="1163" y="219"/>
                    <a:pt x="1171" y="220"/>
                  </a:cubicBezTo>
                  <a:cubicBezTo>
                    <a:pt x="1176" y="217"/>
                    <a:pt x="1177" y="221"/>
                    <a:pt x="1178" y="216"/>
                  </a:cubicBezTo>
                  <a:cubicBezTo>
                    <a:pt x="1180" y="210"/>
                    <a:pt x="1182" y="208"/>
                    <a:pt x="1190" y="207"/>
                  </a:cubicBezTo>
                  <a:cubicBezTo>
                    <a:pt x="1200" y="207"/>
                    <a:pt x="1205" y="215"/>
                    <a:pt x="1211" y="222"/>
                  </a:cubicBezTo>
                  <a:cubicBezTo>
                    <a:pt x="1217" y="229"/>
                    <a:pt x="1229" y="238"/>
                    <a:pt x="1230" y="248"/>
                  </a:cubicBezTo>
                  <a:cubicBezTo>
                    <a:pt x="1232" y="262"/>
                    <a:pt x="1218" y="260"/>
                    <a:pt x="1208" y="260"/>
                  </a:cubicBezTo>
                  <a:cubicBezTo>
                    <a:pt x="1203" y="260"/>
                    <a:pt x="1198" y="260"/>
                    <a:pt x="1193" y="260"/>
                  </a:cubicBezTo>
                  <a:cubicBezTo>
                    <a:pt x="1190" y="260"/>
                    <a:pt x="1187" y="260"/>
                    <a:pt x="1185" y="260"/>
                  </a:cubicBezTo>
                  <a:cubicBezTo>
                    <a:pt x="1181" y="261"/>
                    <a:pt x="1163" y="263"/>
                    <a:pt x="1160" y="264"/>
                  </a:cubicBezTo>
                  <a:cubicBezTo>
                    <a:pt x="1150" y="268"/>
                    <a:pt x="1158" y="274"/>
                    <a:pt x="1149" y="281"/>
                  </a:cubicBezTo>
                  <a:cubicBezTo>
                    <a:pt x="1141" y="286"/>
                    <a:pt x="1137" y="290"/>
                    <a:pt x="1130" y="296"/>
                  </a:cubicBezTo>
                  <a:cubicBezTo>
                    <a:pt x="1122" y="302"/>
                    <a:pt x="1114" y="297"/>
                    <a:pt x="1104" y="299"/>
                  </a:cubicBezTo>
                  <a:cubicBezTo>
                    <a:pt x="1094" y="301"/>
                    <a:pt x="1093" y="320"/>
                    <a:pt x="1080" y="319"/>
                  </a:cubicBezTo>
                  <a:cubicBezTo>
                    <a:pt x="1075" y="319"/>
                    <a:pt x="1072" y="318"/>
                    <a:pt x="1068" y="316"/>
                  </a:cubicBezTo>
                  <a:cubicBezTo>
                    <a:pt x="1063" y="312"/>
                    <a:pt x="1061" y="313"/>
                    <a:pt x="1054" y="313"/>
                  </a:cubicBezTo>
                  <a:cubicBezTo>
                    <a:pt x="1050" y="313"/>
                    <a:pt x="1044" y="311"/>
                    <a:pt x="1041" y="313"/>
                  </a:cubicBezTo>
                  <a:cubicBezTo>
                    <a:pt x="1039" y="314"/>
                    <a:pt x="1037" y="318"/>
                    <a:pt x="1035" y="320"/>
                  </a:cubicBezTo>
                  <a:cubicBezTo>
                    <a:pt x="1030" y="324"/>
                    <a:pt x="1030" y="324"/>
                    <a:pt x="1030" y="330"/>
                  </a:cubicBezTo>
                  <a:cubicBezTo>
                    <a:pt x="1029" y="341"/>
                    <a:pt x="1039" y="343"/>
                    <a:pt x="1042" y="351"/>
                  </a:cubicBezTo>
                  <a:cubicBezTo>
                    <a:pt x="1047" y="367"/>
                    <a:pt x="1033" y="364"/>
                    <a:pt x="1024" y="369"/>
                  </a:cubicBezTo>
                  <a:cubicBezTo>
                    <a:pt x="1022" y="371"/>
                    <a:pt x="1019" y="373"/>
                    <a:pt x="1018" y="375"/>
                  </a:cubicBezTo>
                  <a:cubicBezTo>
                    <a:pt x="1016" y="377"/>
                    <a:pt x="1017" y="379"/>
                    <a:pt x="1015" y="381"/>
                  </a:cubicBezTo>
                  <a:cubicBezTo>
                    <a:pt x="1013" y="385"/>
                    <a:pt x="1007" y="388"/>
                    <a:pt x="1003" y="389"/>
                  </a:cubicBezTo>
                  <a:cubicBezTo>
                    <a:pt x="1001" y="390"/>
                    <a:pt x="998" y="390"/>
                    <a:pt x="996" y="390"/>
                  </a:cubicBezTo>
                  <a:cubicBezTo>
                    <a:pt x="993" y="391"/>
                    <a:pt x="991" y="394"/>
                    <a:pt x="989" y="395"/>
                  </a:cubicBezTo>
                  <a:cubicBezTo>
                    <a:pt x="986" y="395"/>
                    <a:pt x="983" y="394"/>
                    <a:pt x="980" y="394"/>
                  </a:cubicBezTo>
                  <a:cubicBezTo>
                    <a:pt x="976" y="395"/>
                    <a:pt x="972" y="398"/>
                    <a:pt x="967" y="398"/>
                  </a:cubicBezTo>
                  <a:cubicBezTo>
                    <a:pt x="958" y="399"/>
                    <a:pt x="949" y="398"/>
                    <a:pt x="940" y="398"/>
                  </a:cubicBezTo>
                  <a:cubicBezTo>
                    <a:pt x="935" y="398"/>
                    <a:pt x="933" y="399"/>
                    <a:pt x="928" y="400"/>
                  </a:cubicBezTo>
                  <a:cubicBezTo>
                    <a:pt x="926" y="401"/>
                    <a:pt x="925" y="400"/>
                    <a:pt x="922" y="401"/>
                  </a:cubicBezTo>
                  <a:cubicBezTo>
                    <a:pt x="921" y="402"/>
                    <a:pt x="918" y="404"/>
                    <a:pt x="916" y="405"/>
                  </a:cubicBezTo>
                  <a:cubicBezTo>
                    <a:pt x="911" y="406"/>
                    <a:pt x="907" y="406"/>
                    <a:pt x="903" y="408"/>
                  </a:cubicBezTo>
                  <a:cubicBezTo>
                    <a:pt x="897" y="411"/>
                    <a:pt x="894" y="415"/>
                    <a:pt x="889" y="418"/>
                  </a:cubicBezTo>
                  <a:cubicBezTo>
                    <a:pt x="887" y="420"/>
                    <a:pt x="879" y="421"/>
                    <a:pt x="876" y="419"/>
                  </a:cubicBezTo>
                  <a:cubicBezTo>
                    <a:pt x="870" y="416"/>
                    <a:pt x="874" y="413"/>
                    <a:pt x="867" y="412"/>
                  </a:cubicBezTo>
                  <a:cubicBezTo>
                    <a:pt x="856" y="410"/>
                    <a:pt x="847" y="412"/>
                    <a:pt x="837" y="409"/>
                  </a:cubicBezTo>
                  <a:cubicBezTo>
                    <a:pt x="833" y="408"/>
                    <a:pt x="829" y="408"/>
                    <a:pt x="825" y="406"/>
                  </a:cubicBezTo>
                  <a:cubicBezTo>
                    <a:pt x="819" y="404"/>
                    <a:pt x="819" y="398"/>
                    <a:pt x="814" y="395"/>
                  </a:cubicBezTo>
                  <a:cubicBezTo>
                    <a:pt x="811" y="393"/>
                    <a:pt x="807" y="395"/>
                    <a:pt x="804" y="393"/>
                  </a:cubicBezTo>
                  <a:cubicBezTo>
                    <a:pt x="802" y="393"/>
                    <a:pt x="800" y="391"/>
                    <a:pt x="798" y="390"/>
                  </a:cubicBezTo>
                  <a:cubicBezTo>
                    <a:pt x="794" y="389"/>
                    <a:pt x="787" y="390"/>
                    <a:pt x="782" y="390"/>
                  </a:cubicBezTo>
                  <a:cubicBezTo>
                    <a:pt x="751" y="390"/>
                    <a:pt x="751" y="390"/>
                    <a:pt x="751" y="390"/>
                  </a:cubicBezTo>
                  <a:cubicBezTo>
                    <a:pt x="739" y="390"/>
                    <a:pt x="726" y="387"/>
                    <a:pt x="714" y="387"/>
                  </a:cubicBezTo>
                  <a:cubicBezTo>
                    <a:pt x="701" y="387"/>
                    <a:pt x="690" y="388"/>
                    <a:pt x="678" y="385"/>
                  </a:cubicBezTo>
                  <a:cubicBezTo>
                    <a:pt x="672" y="384"/>
                    <a:pt x="677" y="383"/>
                    <a:pt x="675" y="377"/>
                  </a:cubicBezTo>
                  <a:cubicBezTo>
                    <a:pt x="674" y="375"/>
                    <a:pt x="671" y="373"/>
                    <a:pt x="671" y="372"/>
                  </a:cubicBezTo>
                  <a:cubicBezTo>
                    <a:pt x="670" y="369"/>
                    <a:pt x="668" y="367"/>
                    <a:pt x="667" y="364"/>
                  </a:cubicBezTo>
                  <a:cubicBezTo>
                    <a:pt x="664" y="359"/>
                    <a:pt x="658" y="357"/>
                    <a:pt x="658" y="351"/>
                  </a:cubicBezTo>
                  <a:cubicBezTo>
                    <a:pt x="658" y="349"/>
                    <a:pt x="657" y="347"/>
                    <a:pt x="656" y="345"/>
                  </a:cubicBezTo>
                  <a:cubicBezTo>
                    <a:pt x="656" y="343"/>
                    <a:pt x="657" y="339"/>
                    <a:pt x="656" y="338"/>
                  </a:cubicBezTo>
                  <a:cubicBezTo>
                    <a:pt x="654" y="333"/>
                    <a:pt x="649" y="334"/>
                    <a:pt x="644" y="334"/>
                  </a:cubicBezTo>
                  <a:cubicBezTo>
                    <a:pt x="639" y="334"/>
                    <a:pt x="637" y="332"/>
                    <a:pt x="633" y="329"/>
                  </a:cubicBezTo>
                  <a:cubicBezTo>
                    <a:pt x="623" y="322"/>
                    <a:pt x="616" y="310"/>
                    <a:pt x="604" y="307"/>
                  </a:cubicBezTo>
                  <a:cubicBezTo>
                    <a:pt x="601" y="306"/>
                    <a:pt x="599" y="306"/>
                    <a:pt x="597" y="307"/>
                  </a:cubicBezTo>
                  <a:cubicBezTo>
                    <a:pt x="594" y="308"/>
                    <a:pt x="589" y="308"/>
                    <a:pt x="587" y="309"/>
                  </a:cubicBezTo>
                  <a:cubicBezTo>
                    <a:pt x="581" y="310"/>
                    <a:pt x="582" y="310"/>
                    <a:pt x="577" y="310"/>
                  </a:cubicBezTo>
                  <a:cubicBezTo>
                    <a:pt x="575" y="310"/>
                    <a:pt x="571" y="309"/>
                    <a:pt x="569" y="309"/>
                  </a:cubicBezTo>
                  <a:cubicBezTo>
                    <a:pt x="567" y="307"/>
                    <a:pt x="565" y="310"/>
                    <a:pt x="563" y="309"/>
                  </a:cubicBezTo>
                  <a:cubicBezTo>
                    <a:pt x="558" y="306"/>
                    <a:pt x="550" y="309"/>
                    <a:pt x="545" y="306"/>
                  </a:cubicBezTo>
                  <a:cubicBezTo>
                    <a:pt x="545" y="302"/>
                    <a:pt x="544" y="297"/>
                    <a:pt x="545" y="293"/>
                  </a:cubicBezTo>
                  <a:cubicBezTo>
                    <a:pt x="546" y="288"/>
                    <a:pt x="551" y="286"/>
                    <a:pt x="553" y="281"/>
                  </a:cubicBezTo>
                  <a:cubicBezTo>
                    <a:pt x="555" y="273"/>
                    <a:pt x="553" y="259"/>
                    <a:pt x="551" y="251"/>
                  </a:cubicBezTo>
                  <a:cubicBezTo>
                    <a:pt x="550" y="246"/>
                    <a:pt x="546" y="244"/>
                    <a:pt x="545" y="240"/>
                  </a:cubicBezTo>
                  <a:cubicBezTo>
                    <a:pt x="545" y="237"/>
                    <a:pt x="546" y="234"/>
                    <a:pt x="545" y="232"/>
                  </a:cubicBezTo>
                  <a:cubicBezTo>
                    <a:pt x="544" y="230"/>
                    <a:pt x="541" y="230"/>
                    <a:pt x="540" y="228"/>
                  </a:cubicBezTo>
                  <a:cubicBezTo>
                    <a:pt x="538" y="226"/>
                    <a:pt x="537" y="222"/>
                    <a:pt x="535" y="220"/>
                  </a:cubicBezTo>
                  <a:cubicBezTo>
                    <a:pt x="534" y="218"/>
                    <a:pt x="532" y="214"/>
                    <a:pt x="530" y="213"/>
                  </a:cubicBezTo>
                  <a:cubicBezTo>
                    <a:pt x="527" y="212"/>
                    <a:pt x="528" y="213"/>
                    <a:pt x="525" y="212"/>
                  </a:cubicBezTo>
                  <a:cubicBezTo>
                    <a:pt x="519" y="209"/>
                    <a:pt x="512" y="207"/>
                    <a:pt x="506" y="204"/>
                  </a:cubicBezTo>
                  <a:cubicBezTo>
                    <a:pt x="502" y="202"/>
                    <a:pt x="500" y="202"/>
                    <a:pt x="497" y="199"/>
                  </a:cubicBezTo>
                  <a:cubicBezTo>
                    <a:pt x="495" y="197"/>
                    <a:pt x="492" y="193"/>
                    <a:pt x="489" y="190"/>
                  </a:cubicBezTo>
                  <a:cubicBezTo>
                    <a:pt x="487" y="188"/>
                    <a:pt x="486" y="182"/>
                    <a:pt x="485" y="180"/>
                  </a:cubicBezTo>
                  <a:cubicBezTo>
                    <a:pt x="483" y="175"/>
                    <a:pt x="480" y="172"/>
                    <a:pt x="476" y="169"/>
                  </a:cubicBezTo>
                  <a:cubicBezTo>
                    <a:pt x="468" y="163"/>
                    <a:pt x="460" y="170"/>
                    <a:pt x="453" y="178"/>
                  </a:cubicBezTo>
                  <a:cubicBezTo>
                    <a:pt x="447" y="186"/>
                    <a:pt x="450" y="191"/>
                    <a:pt x="441" y="198"/>
                  </a:cubicBezTo>
                  <a:cubicBezTo>
                    <a:pt x="435" y="204"/>
                    <a:pt x="428" y="195"/>
                    <a:pt x="426" y="208"/>
                  </a:cubicBezTo>
                  <a:cubicBezTo>
                    <a:pt x="426" y="218"/>
                    <a:pt x="429" y="227"/>
                    <a:pt x="427" y="241"/>
                  </a:cubicBezTo>
                  <a:cubicBezTo>
                    <a:pt x="424" y="244"/>
                    <a:pt x="421" y="240"/>
                    <a:pt x="420" y="243"/>
                  </a:cubicBezTo>
                  <a:cubicBezTo>
                    <a:pt x="419" y="244"/>
                    <a:pt x="413" y="249"/>
                    <a:pt x="413" y="249"/>
                  </a:cubicBezTo>
                  <a:cubicBezTo>
                    <a:pt x="404" y="248"/>
                    <a:pt x="409" y="245"/>
                    <a:pt x="407" y="243"/>
                  </a:cubicBezTo>
                  <a:cubicBezTo>
                    <a:pt x="401" y="238"/>
                    <a:pt x="385" y="245"/>
                    <a:pt x="378" y="241"/>
                  </a:cubicBezTo>
                  <a:cubicBezTo>
                    <a:pt x="374" y="239"/>
                    <a:pt x="371" y="234"/>
                    <a:pt x="366" y="237"/>
                  </a:cubicBezTo>
                  <a:cubicBezTo>
                    <a:pt x="361" y="241"/>
                    <a:pt x="366" y="248"/>
                    <a:pt x="363" y="253"/>
                  </a:cubicBezTo>
                  <a:cubicBezTo>
                    <a:pt x="362" y="255"/>
                    <a:pt x="359" y="256"/>
                    <a:pt x="358" y="258"/>
                  </a:cubicBezTo>
                  <a:cubicBezTo>
                    <a:pt x="358" y="258"/>
                    <a:pt x="357" y="264"/>
                    <a:pt x="357" y="264"/>
                  </a:cubicBezTo>
                  <a:cubicBezTo>
                    <a:pt x="356" y="268"/>
                    <a:pt x="357" y="271"/>
                    <a:pt x="356" y="274"/>
                  </a:cubicBezTo>
                  <a:cubicBezTo>
                    <a:pt x="356" y="276"/>
                    <a:pt x="354" y="279"/>
                    <a:pt x="354" y="281"/>
                  </a:cubicBezTo>
                  <a:cubicBezTo>
                    <a:pt x="353" y="287"/>
                    <a:pt x="357" y="289"/>
                    <a:pt x="358" y="295"/>
                  </a:cubicBezTo>
                  <a:cubicBezTo>
                    <a:pt x="359" y="299"/>
                    <a:pt x="359" y="305"/>
                    <a:pt x="354" y="307"/>
                  </a:cubicBezTo>
                  <a:cubicBezTo>
                    <a:pt x="349" y="309"/>
                    <a:pt x="346" y="302"/>
                    <a:pt x="342" y="300"/>
                  </a:cubicBezTo>
                  <a:cubicBezTo>
                    <a:pt x="338" y="299"/>
                    <a:pt x="332" y="298"/>
                    <a:pt x="328" y="301"/>
                  </a:cubicBezTo>
                  <a:cubicBezTo>
                    <a:pt x="328" y="301"/>
                    <a:pt x="329" y="301"/>
                    <a:pt x="329" y="301"/>
                  </a:cubicBezTo>
                  <a:cubicBezTo>
                    <a:pt x="330" y="301"/>
                    <a:pt x="331" y="301"/>
                    <a:pt x="332" y="301"/>
                  </a:cubicBezTo>
                  <a:cubicBezTo>
                    <a:pt x="331" y="301"/>
                    <a:pt x="330" y="301"/>
                    <a:pt x="329" y="301"/>
                  </a:cubicBezTo>
                  <a:cubicBezTo>
                    <a:pt x="323" y="301"/>
                    <a:pt x="318" y="306"/>
                    <a:pt x="312" y="307"/>
                  </a:cubicBezTo>
                  <a:cubicBezTo>
                    <a:pt x="307" y="308"/>
                    <a:pt x="294" y="308"/>
                    <a:pt x="291" y="313"/>
                  </a:cubicBezTo>
                  <a:cubicBezTo>
                    <a:pt x="290" y="317"/>
                    <a:pt x="296" y="317"/>
                    <a:pt x="307" y="320"/>
                  </a:cubicBezTo>
                  <a:cubicBezTo>
                    <a:pt x="311" y="325"/>
                    <a:pt x="310" y="339"/>
                    <a:pt x="310" y="346"/>
                  </a:cubicBezTo>
                  <a:cubicBezTo>
                    <a:pt x="310" y="351"/>
                    <a:pt x="313" y="364"/>
                    <a:pt x="311" y="370"/>
                  </a:cubicBezTo>
                  <a:cubicBezTo>
                    <a:pt x="310" y="373"/>
                    <a:pt x="304" y="368"/>
                    <a:pt x="304" y="371"/>
                  </a:cubicBezTo>
                  <a:cubicBezTo>
                    <a:pt x="303" y="374"/>
                    <a:pt x="304" y="376"/>
                    <a:pt x="303" y="379"/>
                  </a:cubicBezTo>
                  <a:cubicBezTo>
                    <a:pt x="302" y="385"/>
                    <a:pt x="301" y="400"/>
                    <a:pt x="302" y="401"/>
                  </a:cubicBezTo>
                  <a:cubicBezTo>
                    <a:pt x="303" y="402"/>
                    <a:pt x="304" y="405"/>
                    <a:pt x="303" y="406"/>
                  </a:cubicBezTo>
                  <a:cubicBezTo>
                    <a:pt x="303" y="409"/>
                    <a:pt x="300" y="410"/>
                    <a:pt x="298" y="410"/>
                  </a:cubicBezTo>
                  <a:cubicBezTo>
                    <a:pt x="296" y="412"/>
                    <a:pt x="293" y="411"/>
                    <a:pt x="290" y="412"/>
                  </a:cubicBezTo>
                  <a:cubicBezTo>
                    <a:pt x="288" y="413"/>
                    <a:pt x="287" y="414"/>
                    <a:pt x="285" y="415"/>
                  </a:cubicBezTo>
                  <a:cubicBezTo>
                    <a:pt x="283" y="416"/>
                    <a:pt x="281" y="417"/>
                    <a:pt x="279" y="418"/>
                  </a:cubicBezTo>
                  <a:cubicBezTo>
                    <a:pt x="277" y="419"/>
                    <a:pt x="275" y="420"/>
                    <a:pt x="272" y="421"/>
                  </a:cubicBezTo>
                  <a:cubicBezTo>
                    <a:pt x="269" y="422"/>
                    <a:pt x="265" y="424"/>
                    <a:pt x="262" y="426"/>
                  </a:cubicBezTo>
                  <a:cubicBezTo>
                    <a:pt x="258" y="427"/>
                    <a:pt x="253" y="426"/>
                    <a:pt x="250" y="426"/>
                  </a:cubicBezTo>
                  <a:cubicBezTo>
                    <a:pt x="246" y="425"/>
                    <a:pt x="242" y="426"/>
                    <a:pt x="238" y="426"/>
                  </a:cubicBezTo>
                  <a:cubicBezTo>
                    <a:pt x="236" y="426"/>
                    <a:pt x="234" y="426"/>
                    <a:pt x="232" y="426"/>
                  </a:cubicBezTo>
                  <a:cubicBezTo>
                    <a:pt x="231" y="426"/>
                    <a:pt x="230" y="427"/>
                    <a:pt x="229" y="427"/>
                  </a:cubicBezTo>
                  <a:cubicBezTo>
                    <a:pt x="227" y="428"/>
                    <a:pt x="226" y="429"/>
                    <a:pt x="224" y="430"/>
                  </a:cubicBezTo>
                  <a:cubicBezTo>
                    <a:pt x="223" y="430"/>
                    <a:pt x="223" y="430"/>
                    <a:pt x="222" y="430"/>
                  </a:cubicBezTo>
                  <a:cubicBezTo>
                    <a:pt x="222" y="430"/>
                    <a:pt x="221" y="431"/>
                    <a:pt x="221" y="431"/>
                  </a:cubicBezTo>
                  <a:cubicBezTo>
                    <a:pt x="223" y="433"/>
                    <a:pt x="226" y="433"/>
                    <a:pt x="228" y="433"/>
                  </a:cubicBezTo>
                  <a:cubicBezTo>
                    <a:pt x="229" y="435"/>
                    <a:pt x="227" y="437"/>
                    <a:pt x="226" y="438"/>
                  </a:cubicBezTo>
                  <a:cubicBezTo>
                    <a:pt x="226" y="439"/>
                    <a:pt x="226" y="439"/>
                    <a:pt x="225" y="440"/>
                  </a:cubicBezTo>
                  <a:cubicBezTo>
                    <a:pt x="224" y="441"/>
                    <a:pt x="223" y="441"/>
                    <a:pt x="223" y="442"/>
                  </a:cubicBezTo>
                  <a:cubicBezTo>
                    <a:pt x="222" y="442"/>
                    <a:pt x="222" y="444"/>
                    <a:pt x="221" y="444"/>
                  </a:cubicBezTo>
                  <a:cubicBezTo>
                    <a:pt x="221" y="445"/>
                    <a:pt x="220" y="446"/>
                    <a:pt x="219" y="447"/>
                  </a:cubicBezTo>
                  <a:cubicBezTo>
                    <a:pt x="219" y="449"/>
                    <a:pt x="219" y="450"/>
                    <a:pt x="218" y="451"/>
                  </a:cubicBezTo>
                  <a:cubicBezTo>
                    <a:pt x="216" y="454"/>
                    <a:pt x="213" y="456"/>
                    <a:pt x="211" y="458"/>
                  </a:cubicBezTo>
                  <a:cubicBezTo>
                    <a:pt x="209" y="460"/>
                    <a:pt x="209" y="461"/>
                    <a:pt x="206" y="461"/>
                  </a:cubicBezTo>
                  <a:cubicBezTo>
                    <a:pt x="205" y="461"/>
                    <a:pt x="203" y="461"/>
                    <a:pt x="202" y="461"/>
                  </a:cubicBezTo>
                  <a:cubicBezTo>
                    <a:pt x="201" y="461"/>
                    <a:pt x="198" y="461"/>
                    <a:pt x="197" y="461"/>
                  </a:cubicBezTo>
                  <a:cubicBezTo>
                    <a:pt x="196" y="460"/>
                    <a:pt x="195" y="455"/>
                    <a:pt x="195" y="453"/>
                  </a:cubicBezTo>
                  <a:cubicBezTo>
                    <a:pt x="195" y="451"/>
                    <a:pt x="194" y="451"/>
                    <a:pt x="192" y="451"/>
                  </a:cubicBezTo>
                  <a:cubicBezTo>
                    <a:pt x="190" y="451"/>
                    <a:pt x="189" y="451"/>
                    <a:pt x="188" y="451"/>
                  </a:cubicBezTo>
                  <a:cubicBezTo>
                    <a:pt x="185" y="452"/>
                    <a:pt x="182" y="452"/>
                    <a:pt x="179" y="453"/>
                  </a:cubicBezTo>
                  <a:cubicBezTo>
                    <a:pt x="176" y="453"/>
                    <a:pt x="176" y="456"/>
                    <a:pt x="174" y="459"/>
                  </a:cubicBezTo>
                  <a:cubicBezTo>
                    <a:pt x="173" y="461"/>
                    <a:pt x="171" y="461"/>
                    <a:pt x="168" y="462"/>
                  </a:cubicBezTo>
                  <a:cubicBezTo>
                    <a:pt x="166" y="463"/>
                    <a:pt x="164" y="465"/>
                    <a:pt x="161" y="466"/>
                  </a:cubicBezTo>
                  <a:cubicBezTo>
                    <a:pt x="160" y="466"/>
                    <a:pt x="160" y="466"/>
                    <a:pt x="159" y="466"/>
                  </a:cubicBezTo>
                  <a:cubicBezTo>
                    <a:pt x="158" y="467"/>
                    <a:pt x="158" y="467"/>
                    <a:pt x="158" y="467"/>
                  </a:cubicBezTo>
                  <a:cubicBezTo>
                    <a:pt x="157" y="468"/>
                    <a:pt x="157" y="469"/>
                    <a:pt x="156" y="471"/>
                  </a:cubicBezTo>
                  <a:cubicBezTo>
                    <a:pt x="156" y="472"/>
                    <a:pt x="156" y="473"/>
                    <a:pt x="156" y="475"/>
                  </a:cubicBezTo>
                  <a:cubicBezTo>
                    <a:pt x="155" y="476"/>
                    <a:pt x="156" y="478"/>
                    <a:pt x="156" y="479"/>
                  </a:cubicBezTo>
                  <a:cubicBezTo>
                    <a:pt x="156" y="481"/>
                    <a:pt x="154" y="483"/>
                    <a:pt x="153" y="484"/>
                  </a:cubicBezTo>
                  <a:cubicBezTo>
                    <a:pt x="150" y="486"/>
                    <a:pt x="148" y="487"/>
                    <a:pt x="145" y="487"/>
                  </a:cubicBezTo>
                  <a:cubicBezTo>
                    <a:pt x="143" y="488"/>
                    <a:pt x="140" y="488"/>
                    <a:pt x="137" y="488"/>
                  </a:cubicBezTo>
                  <a:cubicBezTo>
                    <a:pt x="137" y="488"/>
                    <a:pt x="137" y="488"/>
                    <a:pt x="137" y="488"/>
                  </a:cubicBezTo>
                  <a:cubicBezTo>
                    <a:pt x="136" y="491"/>
                    <a:pt x="136" y="494"/>
                    <a:pt x="136" y="497"/>
                  </a:cubicBezTo>
                  <a:cubicBezTo>
                    <a:pt x="136" y="499"/>
                    <a:pt x="136" y="500"/>
                    <a:pt x="137" y="502"/>
                  </a:cubicBezTo>
                  <a:cubicBezTo>
                    <a:pt x="139" y="503"/>
                    <a:pt x="142" y="502"/>
                    <a:pt x="143" y="504"/>
                  </a:cubicBezTo>
                  <a:cubicBezTo>
                    <a:pt x="145" y="506"/>
                    <a:pt x="145" y="507"/>
                    <a:pt x="145" y="509"/>
                  </a:cubicBezTo>
                  <a:cubicBezTo>
                    <a:pt x="144" y="510"/>
                    <a:pt x="143" y="514"/>
                    <a:pt x="144" y="515"/>
                  </a:cubicBezTo>
                  <a:cubicBezTo>
                    <a:pt x="144" y="516"/>
                    <a:pt x="149" y="517"/>
                    <a:pt x="150" y="519"/>
                  </a:cubicBezTo>
                  <a:cubicBezTo>
                    <a:pt x="152" y="520"/>
                    <a:pt x="153" y="522"/>
                    <a:pt x="154" y="523"/>
                  </a:cubicBezTo>
                  <a:cubicBezTo>
                    <a:pt x="156" y="524"/>
                    <a:pt x="157" y="525"/>
                    <a:pt x="159" y="526"/>
                  </a:cubicBezTo>
                  <a:cubicBezTo>
                    <a:pt x="163" y="528"/>
                    <a:pt x="162" y="530"/>
                    <a:pt x="162" y="534"/>
                  </a:cubicBezTo>
                  <a:cubicBezTo>
                    <a:pt x="162" y="537"/>
                    <a:pt x="163" y="544"/>
                    <a:pt x="162" y="547"/>
                  </a:cubicBezTo>
                  <a:cubicBezTo>
                    <a:pt x="161" y="548"/>
                    <a:pt x="161" y="549"/>
                    <a:pt x="160" y="550"/>
                  </a:cubicBezTo>
                  <a:cubicBezTo>
                    <a:pt x="161" y="550"/>
                    <a:pt x="163" y="550"/>
                    <a:pt x="164" y="550"/>
                  </a:cubicBezTo>
                  <a:cubicBezTo>
                    <a:pt x="169" y="550"/>
                    <a:pt x="171" y="551"/>
                    <a:pt x="172" y="556"/>
                  </a:cubicBezTo>
                  <a:cubicBezTo>
                    <a:pt x="172" y="557"/>
                    <a:pt x="172" y="559"/>
                    <a:pt x="172" y="561"/>
                  </a:cubicBezTo>
                  <a:cubicBezTo>
                    <a:pt x="175" y="561"/>
                    <a:pt x="179" y="562"/>
                    <a:pt x="181" y="564"/>
                  </a:cubicBezTo>
                  <a:cubicBezTo>
                    <a:pt x="184" y="565"/>
                    <a:pt x="186" y="567"/>
                    <a:pt x="188" y="569"/>
                  </a:cubicBezTo>
                  <a:cubicBezTo>
                    <a:pt x="189" y="570"/>
                    <a:pt x="191" y="572"/>
                    <a:pt x="191" y="573"/>
                  </a:cubicBezTo>
                  <a:cubicBezTo>
                    <a:pt x="193" y="574"/>
                    <a:pt x="197" y="573"/>
                    <a:pt x="199" y="574"/>
                  </a:cubicBezTo>
                  <a:cubicBezTo>
                    <a:pt x="201" y="574"/>
                    <a:pt x="202" y="576"/>
                    <a:pt x="204" y="577"/>
                  </a:cubicBezTo>
                  <a:cubicBezTo>
                    <a:pt x="208" y="584"/>
                    <a:pt x="210" y="583"/>
                    <a:pt x="208" y="589"/>
                  </a:cubicBezTo>
                  <a:cubicBezTo>
                    <a:pt x="207" y="594"/>
                    <a:pt x="210" y="596"/>
                    <a:pt x="215" y="597"/>
                  </a:cubicBezTo>
                  <a:cubicBezTo>
                    <a:pt x="218" y="598"/>
                    <a:pt x="221" y="598"/>
                    <a:pt x="224" y="599"/>
                  </a:cubicBezTo>
                  <a:cubicBezTo>
                    <a:pt x="226" y="600"/>
                    <a:pt x="228" y="601"/>
                    <a:pt x="230" y="602"/>
                  </a:cubicBezTo>
                  <a:cubicBezTo>
                    <a:pt x="234" y="603"/>
                    <a:pt x="238" y="602"/>
                    <a:pt x="242" y="602"/>
                  </a:cubicBezTo>
                  <a:cubicBezTo>
                    <a:pt x="244" y="602"/>
                    <a:pt x="249" y="603"/>
                    <a:pt x="252" y="604"/>
                  </a:cubicBezTo>
                  <a:cubicBezTo>
                    <a:pt x="254" y="606"/>
                    <a:pt x="253" y="605"/>
                    <a:pt x="253" y="608"/>
                  </a:cubicBezTo>
                  <a:cubicBezTo>
                    <a:pt x="254" y="612"/>
                    <a:pt x="252" y="616"/>
                    <a:pt x="255" y="619"/>
                  </a:cubicBezTo>
                  <a:cubicBezTo>
                    <a:pt x="256" y="619"/>
                    <a:pt x="258" y="620"/>
                    <a:pt x="259" y="620"/>
                  </a:cubicBezTo>
                  <a:cubicBezTo>
                    <a:pt x="259" y="621"/>
                    <a:pt x="259" y="621"/>
                    <a:pt x="259" y="622"/>
                  </a:cubicBezTo>
                  <a:cubicBezTo>
                    <a:pt x="259" y="623"/>
                    <a:pt x="260" y="624"/>
                    <a:pt x="261" y="624"/>
                  </a:cubicBezTo>
                  <a:cubicBezTo>
                    <a:pt x="262" y="624"/>
                    <a:pt x="262" y="624"/>
                    <a:pt x="263" y="624"/>
                  </a:cubicBezTo>
                  <a:cubicBezTo>
                    <a:pt x="265" y="626"/>
                    <a:pt x="264" y="629"/>
                    <a:pt x="268" y="632"/>
                  </a:cubicBezTo>
                  <a:cubicBezTo>
                    <a:pt x="273" y="638"/>
                    <a:pt x="278" y="638"/>
                    <a:pt x="279" y="643"/>
                  </a:cubicBezTo>
                  <a:cubicBezTo>
                    <a:pt x="279" y="648"/>
                    <a:pt x="273" y="649"/>
                    <a:pt x="271" y="653"/>
                  </a:cubicBezTo>
                  <a:cubicBezTo>
                    <a:pt x="269" y="657"/>
                    <a:pt x="271" y="663"/>
                    <a:pt x="273" y="666"/>
                  </a:cubicBezTo>
                  <a:cubicBezTo>
                    <a:pt x="276" y="671"/>
                    <a:pt x="279" y="672"/>
                    <a:pt x="279" y="678"/>
                  </a:cubicBezTo>
                  <a:cubicBezTo>
                    <a:pt x="279" y="682"/>
                    <a:pt x="279" y="683"/>
                    <a:pt x="275" y="684"/>
                  </a:cubicBezTo>
                  <a:cubicBezTo>
                    <a:pt x="274" y="685"/>
                    <a:pt x="271" y="685"/>
                    <a:pt x="269" y="686"/>
                  </a:cubicBezTo>
                  <a:cubicBezTo>
                    <a:pt x="265" y="687"/>
                    <a:pt x="261" y="687"/>
                    <a:pt x="258" y="688"/>
                  </a:cubicBezTo>
                  <a:cubicBezTo>
                    <a:pt x="258" y="688"/>
                    <a:pt x="258" y="688"/>
                    <a:pt x="258" y="688"/>
                  </a:cubicBezTo>
                  <a:cubicBezTo>
                    <a:pt x="260" y="690"/>
                    <a:pt x="261" y="691"/>
                    <a:pt x="262" y="694"/>
                  </a:cubicBezTo>
                  <a:cubicBezTo>
                    <a:pt x="264" y="697"/>
                    <a:pt x="266" y="698"/>
                    <a:pt x="267" y="702"/>
                  </a:cubicBezTo>
                  <a:cubicBezTo>
                    <a:pt x="267" y="704"/>
                    <a:pt x="267" y="708"/>
                    <a:pt x="268" y="710"/>
                  </a:cubicBezTo>
                  <a:cubicBezTo>
                    <a:pt x="269" y="714"/>
                    <a:pt x="274" y="716"/>
                    <a:pt x="278" y="718"/>
                  </a:cubicBezTo>
                  <a:cubicBezTo>
                    <a:pt x="281" y="720"/>
                    <a:pt x="283" y="723"/>
                    <a:pt x="285" y="726"/>
                  </a:cubicBezTo>
                  <a:cubicBezTo>
                    <a:pt x="288" y="729"/>
                    <a:pt x="289" y="731"/>
                    <a:pt x="293" y="732"/>
                  </a:cubicBezTo>
                  <a:cubicBezTo>
                    <a:pt x="296" y="733"/>
                    <a:pt x="298" y="734"/>
                    <a:pt x="301" y="736"/>
                  </a:cubicBezTo>
                  <a:cubicBezTo>
                    <a:pt x="305" y="739"/>
                    <a:pt x="308" y="743"/>
                    <a:pt x="312" y="746"/>
                  </a:cubicBezTo>
                  <a:cubicBezTo>
                    <a:pt x="313" y="747"/>
                    <a:pt x="315" y="747"/>
                    <a:pt x="316" y="748"/>
                  </a:cubicBezTo>
                  <a:cubicBezTo>
                    <a:pt x="317" y="749"/>
                    <a:pt x="317" y="751"/>
                    <a:pt x="318" y="752"/>
                  </a:cubicBezTo>
                  <a:cubicBezTo>
                    <a:pt x="319" y="754"/>
                    <a:pt x="321" y="754"/>
                    <a:pt x="322" y="755"/>
                  </a:cubicBezTo>
                  <a:cubicBezTo>
                    <a:pt x="324" y="755"/>
                    <a:pt x="326" y="755"/>
                    <a:pt x="327" y="754"/>
                  </a:cubicBezTo>
                  <a:cubicBezTo>
                    <a:pt x="328" y="753"/>
                    <a:pt x="327" y="751"/>
                    <a:pt x="327" y="750"/>
                  </a:cubicBezTo>
                  <a:cubicBezTo>
                    <a:pt x="328" y="747"/>
                    <a:pt x="330" y="746"/>
                    <a:pt x="332" y="745"/>
                  </a:cubicBezTo>
                  <a:cubicBezTo>
                    <a:pt x="337" y="745"/>
                    <a:pt x="343" y="745"/>
                    <a:pt x="346" y="749"/>
                  </a:cubicBezTo>
                  <a:cubicBezTo>
                    <a:pt x="347" y="750"/>
                    <a:pt x="347" y="752"/>
                    <a:pt x="348" y="753"/>
                  </a:cubicBezTo>
                  <a:cubicBezTo>
                    <a:pt x="348" y="754"/>
                    <a:pt x="349" y="755"/>
                    <a:pt x="350" y="756"/>
                  </a:cubicBezTo>
                  <a:cubicBezTo>
                    <a:pt x="352" y="758"/>
                    <a:pt x="354" y="758"/>
                    <a:pt x="357" y="760"/>
                  </a:cubicBezTo>
                  <a:cubicBezTo>
                    <a:pt x="361" y="762"/>
                    <a:pt x="366" y="764"/>
                    <a:pt x="370" y="766"/>
                  </a:cubicBezTo>
                  <a:cubicBezTo>
                    <a:pt x="371" y="767"/>
                    <a:pt x="372" y="769"/>
                    <a:pt x="373" y="770"/>
                  </a:cubicBezTo>
                  <a:cubicBezTo>
                    <a:pt x="373" y="770"/>
                    <a:pt x="374" y="770"/>
                    <a:pt x="375" y="771"/>
                  </a:cubicBezTo>
                  <a:cubicBezTo>
                    <a:pt x="376" y="772"/>
                    <a:pt x="377" y="775"/>
                    <a:pt x="378" y="777"/>
                  </a:cubicBezTo>
                  <a:cubicBezTo>
                    <a:pt x="379" y="779"/>
                    <a:pt x="383" y="781"/>
                    <a:pt x="386" y="779"/>
                  </a:cubicBezTo>
                  <a:cubicBezTo>
                    <a:pt x="387" y="778"/>
                    <a:pt x="386" y="777"/>
                    <a:pt x="386" y="776"/>
                  </a:cubicBezTo>
                  <a:cubicBezTo>
                    <a:pt x="387" y="774"/>
                    <a:pt x="388" y="774"/>
                    <a:pt x="389" y="773"/>
                  </a:cubicBezTo>
                  <a:cubicBezTo>
                    <a:pt x="389" y="776"/>
                    <a:pt x="394" y="777"/>
                    <a:pt x="395" y="780"/>
                  </a:cubicBezTo>
                  <a:cubicBezTo>
                    <a:pt x="395" y="781"/>
                    <a:pt x="395" y="782"/>
                    <a:pt x="395" y="783"/>
                  </a:cubicBezTo>
                  <a:cubicBezTo>
                    <a:pt x="396" y="784"/>
                    <a:pt x="397" y="784"/>
                    <a:pt x="398" y="785"/>
                  </a:cubicBezTo>
                  <a:cubicBezTo>
                    <a:pt x="400" y="787"/>
                    <a:pt x="402" y="790"/>
                    <a:pt x="405" y="791"/>
                  </a:cubicBezTo>
                  <a:cubicBezTo>
                    <a:pt x="406" y="791"/>
                    <a:pt x="408" y="791"/>
                    <a:pt x="409" y="792"/>
                  </a:cubicBezTo>
                  <a:cubicBezTo>
                    <a:pt x="410" y="792"/>
                    <a:pt x="412" y="793"/>
                    <a:pt x="413" y="793"/>
                  </a:cubicBezTo>
                  <a:cubicBezTo>
                    <a:pt x="415" y="795"/>
                    <a:pt x="418" y="796"/>
                    <a:pt x="419" y="798"/>
                  </a:cubicBezTo>
                  <a:cubicBezTo>
                    <a:pt x="420" y="800"/>
                    <a:pt x="421" y="801"/>
                    <a:pt x="422" y="802"/>
                  </a:cubicBezTo>
                  <a:cubicBezTo>
                    <a:pt x="422" y="803"/>
                    <a:pt x="423" y="804"/>
                    <a:pt x="424" y="804"/>
                  </a:cubicBezTo>
                  <a:cubicBezTo>
                    <a:pt x="425" y="804"/>
                    <a:pt x="426" y="804"/>
                    <a:pt x="426" y="804"/>
                  </a:cubicBezTo>
                  <a:cubicBezTo>
                    <a:pt x="429" y="804"/>
                    <a:pt x="432" y="805"/>
                    <a:pt x="435" y="806"/>
                  </a:cubicBezTo>
                  <a:cubicBezTo>
                    <a:pt x="437" y="806"/>
                    <a:pt x="437" y="806"/>
                    <a:pt x="438" y="807"/>
                  </a:cubicBezTo>
                  <a:cubicBezTo>
                    <a:pt x="439" y="808"/>
                    <a:pt x="440" y="808"/>
                    <a:pt x="441" y="809"/>
                  </a:cubicBezTo>
                  <a:cubicBezTo>
                    <a:pt x="444" y="810"/>
                    <a:pt x="448" y="811"/>
                    <a:pt x="452" y="811"/>
                  </a:cubicBezTo>
                  <a:cubicBezTo>
                    <a:pt x="454" y="810"/>
                    <a:pt x="456" y="808"/>
                    <a:pt x="458" y="809"/>
                  </a:cubicBezTo>
                  <a:cubicBezTo>
                    <a:pt x="460" y="809"/>
                    <a:pt x="461" y="812"/>
                    <a:pt x="462" y="814"/>
                  </a:cubicBezTo>
                  <a:cubicBezTo>
                    <a:pt x="463" y="816"/>
                    <a:pt x="463" y="815"/>
                    <a:pt x="465" y="815"/>
                  </a:cubicBezTo>
                  <a:cubicBezTo>
                    <a:pt x="466" y="816"/>
                    <a:pt x="468" y="816"/>
                    <a:pt x="469" y="816"/>
                  </a:cubicBezTo>
                  <a:cubicBezTo>
                    <a:pt x="470" y="816"/>
                    <a:pt x="471" y="815"/>
                    <a:pt x="471" y="814"/>
                  </a:cubicBezTo>
                  <a:cubicBezTo>
                    <a:pt x="472" y="813"/>
                    <a:pt x="472" y="813"/>
                    <a:pt x="473" y="814"/>
                  </a:cubicBezTo>
                  <a:cubicBezTo>
                    <a:pt x="474" y="813"/>
                    <a:pt x="476" y="813"/>
                    <a:pt x="477" y="812"/>
                  </a:cubicBezTo>
                  <a:cubicBezTo>
                    <a:pt x="480" y="811"/>
                    <a:pt x="482" y="810"/>
                    <a:pt x="486" y="812"/>
                  </a:cubicBezTo>
                  <a:cubicBezTo>
                    <a:pt x="487" y="812"/>
                    <a:pt x="487" y="813"/>
                    <a:pt x="488" y="813"/>
                  </a:cubicBezTo>
                  <a:cubicBezTo>
                    <a:pt x="489" y="813"/>
                    <a:pt x="489" y="812"/>
                    <a:pt x="490" y="812"/>
                  </a:cubicBezTo>
                  <a:cubicBezTo>
                    <a:pt x="491" y="811"/>
                    <a:pt x="491" y="810"/>
                    <a:pt x="493" y="809"/>
                  </a:cubicBezTo>
                  <a:cubicBezTo>
                    <a:pt x="494" y="808"/>
                    <a:pt x="496" y="806"/>
                    <a:pt x="498" y="806"/>
                  </a:cubicBezTo>
                  <a:cubicBezTo>
                    <a:pt x="502" y="806"/>
                    <a:pt x="503" y="809"/>
                    <a:pt x="503" y="812"/>
                  </a:cubicBezTo>
                  <a:cubicBezTo>
                    <a:pt x="503" y="814"/>
                    <a:pt x="503" y="817"/>
                    <a:pt x="503" y="819"/>
                  </a:cubicBezTo>
                  <a:cubicBezTo>
                    <a:pt x="504" y="822"/>
                    <a:pt x="506" y="824"/>
                    <a:pt x="505" y="827"/>
                  </a:cubicBezTo>
                  <a:cubicBezTo>
                    <a:pt x="505" y="827"/>
                    <a:pt x="505" y="827"/>
                    <a:pt x="505" y="828"/>
                  </a:cubicBezTo>
                  <a:cubicBezTo>
                    <a:pt x="506" y="826"/>
                    <a:pt x="507" y="825"/>
                    <a:pt x="508" y="824"/>
                  </a:cubicBezTo>
                  <a:cubicBezTo>
                    <a:pt x="509" y="822"/>
                    <a:pt x="511" y="821"/>
                    <a:pt x="512" y="819"/>
                  </a:cubicBezTo>
                  <a:cubicBezTo>
                    <a:pt x="512" y="819"/>
                    <a:pt x="513" y="817"/>
                    <a:pt x="513" y="817"/>
                  </a:cubicBezTo>
                  <a:cubicBezTo>
                    <a:pt x="513" y="816"/>
                    <a:pt x="514" y="815"/>
                    <a:pt x="515" y="814"/>
                  </a:cubicBezTo>
                  <a:cubicBezTo>
                    <a:pt x="518" y="810"/>
                    <a:pt x="521" y="809"/>
                    <a:pt x="525" y="807"/>
                  </a:cubicBezTo>
                  <a:cubicBezTo>
                    <a:pt x="528" y="805"/>
                    <a:pt x="530" y="800"/>
                    <a:pt x="534" y="800"/>
                  </a:cubicBezTo>
                  <a:cubicBezTo>
                    <a:pt x="536" y="800"/>
                    <a:pt x="541" y="799"/>
                    <a:pt x="542" y="802"/>
                  </a:cubicBezTo>
                  <a:cubicBezTo>
                    <a:pt x="542" y="803"/>
                    <a:pt x="542" y="804"/>
                    <a:pt x="542" y="805"/>
                  </a:cubicBezTo>
                  <a:cubicBezTo>
                    <a:pt x="543" y="805"/>
                    <a:pt x="544" y="805"/>
                    <a:pt x="545" y="805"/>
                  </a:cubicBezTo>
                  <a:cubicBezTo>
                    <a:pt x="547" y="805"/>
                    <a:pt x="549" y="807"/>
                    <a:pt x="551" y="807"/>
                  </a:cubicBezTo>
                  <a:cubicBezTo>
                    <a:pt x="553" y="807"/>
                    <a:pt x="555" y="807"/>
                    <a:pt x="557" y="807"/>
                  </a:cubicBezTo>
                  <a:cubicBezTo>
                    <a:pt x="559" y="807"/>
                    <a:pt x="561" y="806"/>
                    <a:pt x="562" y="808"/>
                  </a:cubicBezTo>
                  <a:cubicBezTo>
                    <a:pt x="564" y="809"/>
                    <a:pt x="564" y="811"/>
                    <a:pt x="565" y="813"/>
                  </a:cubicBezTo>
                  <a:cubicBezTo>
                    <a:pt x="566" y="813"/>
                    <a:pt x="567" y="813"/>
                    <a:pt x="567" y="814"/>
                  </a:cubicBezTo>
                  <a:cubicBezTo>
                    <a:pt x="567" y="814"/>
                    <a:pt x="568" y="815"/>
                    <a:pt x="568" y="815"/>
                  </a:cubicBezTo>
                  <a:cubicBezTo>
                    <a:pt x="568" y="816"/>
                    <a:pt x="569" y="816"/>
                    <a:pt x="569" y="815"/>
                  </a:cubicBezTo>
                  <a:cubicBezTo>
                    <a:pt x="571" y="817"/>
                    <a:pt x="570" y="821"/>
                    <a:pt x="570" y="823"/>
                  </a:cubicBezTo>
                  <a:cubicBezTo>
                    <a:pt x="571" y="826"/>
                    <a:pt x="571" y="825"/>
                    <a:pt x="573" y="825"/>
                  </a:cubicBezTo>
                  <a:cubicBezTo>
                    <a:pt x="575" y="825"/>
                    <a:pt x="577" y="825"/>
                    <a:pt x="578" y="827"/>
                  </a:cubicBezTo>
                  <a:cubicBezTo>
                    <a:pt x="579" y="829"/>
                    <a:pt x="578" y="833"/>
                    <a:pt x="577" y="835"/>
                  </a:cubicBezTo>
                  <a:cubicBezTo>
                    <a:pt x="577" y="836"/>
                    <a:pt x="577" y="838"/>
                    <a:pt x="577" y="840"/>
                  </a:cubicBezTo>
                  <a:cubicBezTo>
                    <a:pt x="576" y="840"/>
                    <a:pt x="576" y="840"/>
                    <a:pt x="575" y="840"/>
                  </a:cubicBezTo>
                  <a:cubicBezTo>
                    <a:pt x="576" y="840"/>
                    <a:pt x="578" y="839"/>
                    <a:pt x="580" y="839"/>
                  </a:cubicBezTo>
                  <a:cubicBezTo>
                    <a:pt x="581" y="838"/>
                    <a:pt x="582" y="838"/>
                    <a:pt x="582" y="838"/>
                  </a:cubicBezTo>
                  <a:cubicBezTo>
                    <a:pt x="583" y="838"/>
                    <a:pt x="584" y="838"/>
                    <a:pt x="585" y="837"/>
                  </a:cubicBezTo>
                  <a:cubicBezTo>
                    <a:pt x="585" y="837"/>
                    <a:pt x="585" y="836"/>
                    <a:pt x="585" y="836"/>
                  </a:cubicBezTo>
                  <a:cubicBezTo>
                    <a:pt x="587" y="836"/>
                    <a:pt x="588" y="837"/>
                    <a:pt x="589" y="837"/>
                  </a:cubicBezTo>
                  <a:cubicBezTo>
                    <a:pt x="591" y="838"/>
                    <a:pt x="592" y="838"/>
                    <a:pt x="594" y="838"/>
                  </a:cubicBezTo>
                  <a:cubicBezTo>
                    <a:pt x="600" y="838"/>
                    <a:pt x="600" y="840"/>
                    <a:pt x="605" y="838"/>
                  </a:cubicBezTo>
                  <a:cubicBezTo>
                    <a:pt x="606" y="838"/>
                    <a:pt x="612" y="838"/>
                    <a:pt x="613" y="838"/>
                  </a:cubicBezTo>
                  <a:cubicBezTo>
                    <a:pt x="614" y="837"/>
                    <a:pt x="615" y="837"/>
                    <a:pt x="616" y="836"/>
                  </a:cubicBezTo>
                  <a:cubicBezTo>
                    <a:pt x="619" y="835"/>
                    <a:pt x="621" y="836"/>
                    <a:pt x="622" y="833"/>
                  </a:cubicBezTo>
                  <a:cubicBezTo>
                    <a:pt x="624" y="831"/>
                    <a:pt x="624" y="828"/>
                    <a:pt x="626" y="825"/>
                  </a:cubicBezTo>
                  <a:cubicBezTo>
                    <a:pt x="626" y="824"/>
                    <a:pt x="626" y="823"/>
                    <a:pt x="627" y="822"/>
                  </a:cubicBezTo>
                  <a:cubicBezTo>
                    <a:pt x="628" y="821"/>
                    <a:pt x="629" y="820"/>
                    <a:pt x="629" y="820"/>
                  </a:cubicBezTo>
                  <a:cubicBezTo>
                    <a:pt x="630" y="818"/>
                    <a:pt x="633" y="820"/>
                    <a:pt x="635" y="818"/>
                  </a:cubicBezTo>
                  <a:cubicBezTo>
                    <a:pt x="637" y="817"/>
                    <a:pt x="640" y="815"/>
                    <a:pt x="642" y="814"/>
                  </a:cubicBezTo>
                  <a:cubicBezTo>
                    <a:pt x="644" y="812"/>
                    <a:pt x="645" y="810"/>
                    <a:pt x="647" y="810"/>
                  </a:cubicBezTo>
                  <a:cubicBezTo>
                    <a:pt x="649" y="809"/>
                    <a:pt x="648" y="808"/>
                    <a:pt x="649" y="808"/>
                  </a:cubicBezTo>
                  <a:cubicBezTo>
                    <a:pt x="650" y="807"/>
                    <a:pt x="651" y="807"/>
                    <a:pt x="652" y="806"/>
                  </a:cubicBezTo>
                  <a:cubicBezTo>
                    <a:pt x="656" y="805"/>
                    <a:pt x="662" y="804"/>
                    <a:pt x="665" y="803"/>
                  </a:cubicBezTo>
                  <a:cubicBezTo>
                    <a:pt x="669" y="802"/>
                    <a:pt x="667" y="800"/>
                    <a:pt x="671" y="802"/>
                  </a:cubicBezTo>
                  <a:cubicBezTo>
                    <a:pt x="673" y="803"/>
                    <a:pt x="675" y="803"/>
                    <a:pt x="677" y="805"/>
                  </a:cubicBezTo>
                  <a:cubicBezTo>
                    <a:pt x="680" y="806"/>
                    <a:pt x="682" y="809"/>
                    <a:pt x="684" y="810"/>
                  </a:cubicBezTo>
                  <a:cubicBezTo>
                    <a:pt x="686" y="812"/>
                    <a:pt x="690" y="812"/>
                    <a:pt x="692" y="814"/>
                  </a:cubicBezTo>
                  <a:cubicBezTo>
                    <a:pt x="694" y="815"/>
                    <a:pt x="694" y="817"/>
                    <a:pt x="695" y="818"/>
                  </a:cubicBezTo>
                  <a:cubicBezTo>
                    <a:pt x="696" y="819"/>
                    <a:pt x="696" y="820"/>
                    <a:pt x="697" y="820"/>
                  </a:cubicBezTo>
                  <a:cubicBezTo>
                    <a:pt x="697" y="820"/>
                    <a:pt x="697" y="821"/>
                    <a:pt x="697" y="821"/>
                  </a:cubicBezTo>
                  <a:cubicBezTo>
                    <a:pt x="697" y="821"/>
                    <a:pt x="697" y="821"/>
                    <a:pt x="697" y="821"/>
                  </a:cubicBezTo>
                  <a:cubicBezTo>
                    <a:pt x="698" y="819"/>
                    <a:pt x="698" y="818"/>
                    <a:pt x="699" y="818"/>
                  </a:cubicBezTo>
                  <a:cubicBezTo>
                    <a:pt x="702" y="815"/>
                    <a:pt x="700" y="812"/>
                    <a:pt x="702" y="809"/>
                  </a:cubicBezTo>
                  <a:cubicBezTo>
                    <a:pt x="703" y="806"/>
                    <a:pt x="704" y="805"/>
                    <a:pt x="705" y="803"/>
                  </a:cubicBezTo>
                  <a:cubicBezTo>
                    <a:pt x="707" y="800"/>
                    <a:pt x="707" y="800"/>
                    <a:pt x="710" y="800"/>
                  </a:cubicBezTo>
                  <a:cubicBezTo>
                    <a:pt x="711" y="800"/>
                    <a:pt x="712" y="799"/>
                    <a:pt x="713" y="799"/>
                  </a:cubicBezTo>
                  <a:cubicBezTo>
                    <a:pt x="716" y="799"/>
                    <a:pt x="717" y="800"/>
                    <a:pt x="719" y="802"/>
                  </a:cubicBezTo>
                  <a:cubicBezTo>
                    <a:pt x="721" y="803"/>
                    <a:pt x="724" y="804"/>
                    <a:pt x="725" y="806"/>
                  </a:cubicBezTo>
                  <a:cubicBezTo>
                    <a:pt x="727" y="808"/>
                    <a:pt x="726" y="810"/>
                    <a:pt x="726" y="813"/>
                  </a:cubicBezTo>
                  <a:cubicBezTo>
                    <a:pt x="726" y="814"/>
                    <a:pt x="725" y="820"/>
                    <a:pt x="726" y="822"/>
                  </a:cubicBezTo>
                  <a:cubicBezTo>
                    <a:pt x="727" y="822"/>
                    <a:pt x="729" y="824"/>
                    <a:pt x="730" y="824"/>
                  </a:cubicBezTo>
                  <a:cubicBezTo>
                    <a:pt x="731" y="825"/>
                    <a:pt x="732" y="825"/>
                    <a:pt x="734" y="825"/>
                  </a:cubicBezTo>
                  <a:cubicBezTo>
                    <a:pt x="735" y="829"/>
                    <a:pt x="734" y="834"/>
                    <a:pt x="734" y="838"/>
                  </a:cubicBezTo>
                  <a:cubicBezTo>
                    <a:pt x="734" y="840"/>
                    <a:pt x="734" y="842"/>
                    <a:pt x="735" y="845"/>
                  </a:cubicBezTo>
                  <a:cubicBezTo>
                    <a:pt x="735" y="847"/>
                    <a:pt x="735" y="848"/>
                    <a:pt x="736" y="851"/>
                  </a:cubicBezTo>
                  <a:cubicBezTo>
                    <a:pt x="736" y="852"/>
                    <a:pt x="737" y="852"/>
                    <a:pt x="737" y="853"/>
                  </a:cubicBezTo>
                  <a:cubicBezTo>
                    <a:pt x="737" y="854"/>
                    <a:pt x="737" y="856"/>
                    <a:pt x="737" y="857"/>
                  </a:cubicBezTo>
                  <a:cubicBezTo>
                    <a:pt x="737" y="859"/>
                    <a:pt x="737" y="861"/>
                    <a:pt x="736" y="863"/>
                  </a:cubicBezTo>
                  <a:cubicBezTo>
                    <a:pt x="736" y="864"/>
                    <a:pt x="735" y="867"/>
                    <a:pt x="734" y="868"/>
                  </a:cubicBezTo>
                  <a:cubicBezTo>
                    <a:pt x="732" y="869"/>
                    <a:pt x="730" y="869"/>
                    <a:pt x="728" y="870"/>
                  </a:cubicBezTo>
                  <a:cubicBezTo>
                    <a:pt x="724" y="871"/>
                    <a:pt x="722" y="873"/>
                    <a:pt x="719" y="877"/>
                  </a:cubicBezTo>
                  <a:cubicBezTo>
                    <a:pt x="718" y="878"/>
                    <a:pt x="717" y="880"/>
                    <a:pt x="716" y="882"/>
                  </a:cubicBezTo>
                  <a:cubicBezTo>
                    <a:pt x="716" y="882"/>
                    <a:pt x="716" y="883"/>
                    <a:pt x="715" y="885"/>
                  </a:cubicBezTo>
                  <a:cubicBezTo>
                    <a:pt x="715" y="885"/>
                    <a:pt x="714" y="886"/>
                    <a:pt x="714" y="887"/>
                  </a:cubicBezTo>
                  <a:cubicBezTo>
                    <a:pt x="713" y="888"/>
                    <a:pt x="712" y="889"/>
                    <a:pt x="711" y="890"/>
                  </a:cubicBezTo>
                  <a:cubicBezTo>
                    <a:pt x="711" y="891"/>
                    <a:pt x="712" y="892"/>
                    <a:pt x="711" y="893"/>
                  </a:cubicBezTo>
                  <a:cubicBezTo>
                    <a:pt x="711" y="895"/>
                    <a:pt x="709" y="896"/>
                    <a:pt x="708" y="898"/>
                  </a:cubicBezTo>
                  <a:cubicBezTo>
                    <a:pt x="707" y="903"/>
                    <a:pt x="712" y="905"/>
                    <a:pt x="712" y="910"/>
                  </a:cubicBezTo>
                  <a:cubicBezTo>
                    <a:pt x="713" y="913"/>
                    <a:pt x="712" y="917"/>
                    <a:pt x="715" y="917"/>
                  </a:cubicBezTo>
                  <a:cubicBezTo>
                    <a:pt x="717" y="918"/>
                    <a:pt x="721" y="916"/>
                    <a:pt x="722" y="914"/>
                  </a:cubicBezTo>
                  <a:cubicBezTo>
                    <a:pt x="724" y="913"/>
                    <a:pt x="724" y="911"/>
                    <a:pt x="727" y="912"/>
                  </a:cubicBezTo>
                  <a:cubicBezTo>
                    <a:pt x="730" y="912"/>
                    <a:pt x="734" y="912"/>
                    <a:pt x="736" y="915"/>
                  </a:cubicBezTo>
                  <a:cubicBezTo>
                    <a:pt x="737" y="918"/>
                    <a:pt x="735" y="921"/>
                    <a:pt x="735" y="924"/>
                  </a:cubicBezTo>
                  <a:cubicBezTo>
                    <a:pt x="734" y="928"/>
                    <a:pt x="738" y="928"/>
                    <a:pt x="739" y="931"/>
                  </a:cubicBezTo>
                  <a:cubicBezTo>
                    <a:pt x="740" y="932"/>
                    <a:pt x="740" y="934"/>
                    <a:pt x="741" y="934"/>
                  </a:cubicBezTo>
                  <a:cubicBezTo>
                    <a:pt x="741" y="935"/>
                    <a:pt x="741" y="937"/>
                    <a:pt x="741" y="937"/>
                  </a:cubicBezTo>
                  <a:cubicBezTo>
                    <a:pt x="743" y="940"/>
                    <a:pt x="744" y="940"/>
                    <a:pt x="747" y="940"/>
                  </a:cubicBezTo>
                  <a:cubicBezTo>
                    <a:pt x="749" y="940"/>
                    <a:pt x="752" y="940"/>
                    <a:pt x="753" y="942"/>
                  </a:cubicBezTo>
                  <a:cubicBezTo>
                    <a:pt x="755" y="943"/>
                    <a:pt x="754" y="946"/>
                    <a:pt x="752" y="948"/>
                  </a:cubicBezTo>
                  <a:cubicBezTo>
                    <a:pt x="750" y="949"/>
                    <a:pt x="748" y="948"/>
                    <a:pt x="747" y="951"/>
                  </a:cubicBezTo>
                  <a:cubicBezTo>
                    <a:pt x="745" y="952"/>
                    <a:pt x="746" y="954"/>
                    <a:pt x="746" y="956"/>
                  </a:cubicBezTo>
                  <a:cubicBezTo>
                    <a:pt x="748" y="960"/>
                    <a:pt x="754" y="965"/>
                    <a:pt x="758" y="965"/>
                  </a:cubicBezTo>
                  <a:cubicBezTo>
                    <a:pt x="761" y="965"/>
                    <a:pt x="763" y="965"/>
                    <a:pt x="766" y="967"/>
                  </a:cubicBezTo>
                  <a:cubicBezTo>
                    <a:pt x="767" y="969"/>
                    <a:pt x="769" y="970"/>
                    <a:pt x="770" y="972"/>
                  </a:cubicBezTo>
                  <a:cubicBezTo>
                    <a:pt x="770" y="974"/>
                    <a:pt x="769" y="975"/>
                    <a:pt x="771" y="977"/>
                  </a:cubicBezTo>
                  <a:cubicBezTo>
                    <a:pt x="771" y="977"/>
                    <a:pt x="774" y="977"/>
                    <a:pt x="774" y="977"/>
                  </a:cubicBezTo>
                  <a:cubicBezTo>
                    <a:pt x="778" y="977"/>
                    <a:pt x="779" y="977"/>
                    <a:pt x="781" y="975"/>
                  </a:cubicBezTo>
                  <a:cubicBezTo>
                    <a:pt x="782" y="974"/>
                    <a:pt x="782" y="971"/>
                    <a:pt x="784" y="971"/>
                  </a:cubicBezTo>
                  <a:cubicBezTo>
                    <a:pt x="786" y="971"/>
                    <a:pt x="791" y="973"/>
                    <a:pt x="792" y="973"/>
                  </a:cubicBezTo>
                  <a:cubicBezTo>
                    <a:pt x="795" y="974"/>
                    <a:pt x="794" y="976"/>
                    <a:pt x="793" y="979"/>
                  </a:cubicBezTo>
                  <a:cubicBezTo>
                    <a:pt x="793" y="980"/>
                    <a:pt x="793" y="981"/>
                    <a:pt x="793" y="982"/>
                  </a:cubicBezTo>
                  <a:cubicBezTo>
                    <a:pt x="795" y="982"/>
                    <a:pt x="798" y="982"/>
                    <a:pt x="798" y="984"/>
                  </a:cubicBezTo>
                  <a:cubicBezTo>
                    <a:pt x="800" y="985"/>
                    <a:pt x="801" y="986"/>
                    <a:pt x="803" y="985"/>
                  </a:cubicBezTo>
                  <a:cubicBezTo>
                    <a:pt x="805" y="984"/>
                    <a:pt x="805" y="981"/>
                    <a:pt x="804" y="979"/>
                  </a:cubicBezTo>
                  <a:cubicBezTo>
                    <a:pt x="803" y="977"/>
                    <a:pt x="803" y="976"/>
                    <a:pt x="803" y="973"/>
                  </a:cubicBezTo>
                  <a:cubicBezTo>
                    <a:pt x="803" y="971"/>
                    <a:pt x="803" y="968"/>
                    <a:pt x="803" y="965"/>
                  </a:cubicBezTo>
                  <a:cubicBezTo>
                    <a:pt x="801" y="961"/>
                    <a:pt x="801" y="957"/>
                    <a:pt x="805" y="954"/>
                  </a:cubicBezTo>
                  <a:cubicBezTo>
                    <a:pt x="807" y="953"/>
                    <a:pt x="807" y="953"/>
                    <a:pt x="810" y="953"/>
                  </a:cubicBezTo>
                  <a:cubicBezTo>
                    <a:pt x="811" y="953"/>
                    <a:pt x="814" y="952"/>
                    <a:pt x="816" y="952"/>
                  </a:cubicBezTo>
                  <a:cubicBezTo>
                    <a:pt x="816" y="952"/>
                    <a:pt x="816" y="952"/>
                    <a:pt x="816" y="952"/>
                  </a:cubicBezTo>
                  <a:cubicBezTo>
                    <a:pt x="817" y="951"/>
                    <a:pt x="818" y="951"/>
                    <a:pt x="819" y="950"/>
                  </a:cubicBezTo>
                  <a:cubicBezTo>
                    <a:pt x="821" y="950"/>
                    <a:pt x="821" y="948"/>
                    <a:pt x="822" y="947"/>
                  </a:cubicBezTo>
                  <a:cubicBezTo>
                    <a:pt x="824" y="946"/>
                    <a:pt x="828" y="945"/>
                    <a:pt x="830" y="947"/>
                  </a:cubicBezTo>
                  <a:cubicBezTo>
                    <a:pt x="830" y="948"/>
                    <a:pt x="830" y="949"/>
                    <a:pt x="831" y="950"/>
                  </a:cubicBezTo>
                  <a:cubicBezTo>
                    <a:pt x="832" y="952"/>
                    <a:pt x="834" y="952"/>
                    <a:pt x="836" y="953"/>
                  </a:cubicBezTo>
                  <a:cubicBezTo>
                    <a:pt x="840" y="953"/>
                    <a:pt x="839" y="950"/>
                    <a:pt x="840" y="948"/>
                  </a:cubicBezTo>
                  <a:cubicBezTo>
                    <a:pt x="841" y="944"/>
                    <a:pt x="845" y="946"/>
                    <a:pt x="847" y="947"/>
                  </a:cubicBezTo>
                  <a:cubicBezTo>
                    <a:pt x="851" y="948"/>
                    <a:pt x="854" y="951"/>
                    <a:pt x="858" y="951"/>
                  </a:cubicBezTo>
                  <a:cubicBezTo>
                    <a:pt x="860" y="952"/>
                    <a:pt x="860" y="952"/>
                    <a:pt x="862" y="951"/>
                  </a:cubicBezTo>
                  <a:cubicBezTo>
                    <a:pt x="864" y="950"/>
                    <a:pt x="863" y="948"/>
                    <a:pt x="865" y="947"/>
                  </a:cubicBezTo>
                  <a:cubicBezTo>
                    <a:pt x="866" y="946"/>
                    <a:pt x="868" y="944"/>
                    <a:pt x="869" y="944"/>
                  </a:cubicBezTo>
                  <a:cubicBezTo>
                    <a:pt x="871" y="943"/>
                    <a:pt x="873" y="944"/>
                    <a:pt x="876" y="943"/>
                  </a:cubicBezTo>
                  <a:cubicBezTo>
                    <a:pt x="877" y="942"/>
                    <a:pt x="877" y="941"/>
                    <a:pt x="879" y="940"/>
                  </a:cubicBezTo>
                  <a:cubicBezTo>
                    <a:pt x="880" y="939"/>
                    <a:pt x="882" y="940"/>
                    <a:pt x="884" y="938"/>
                  </a:cubicBezTo>
                  <a:cubicBezTo>
                    <a:pt x="885" y="937"/>
                    <a:pt x="885" y="937"/>
                    <a:pt x="886" y="935"/>
                  </a:cubicBezTo>
                  <a:cubicBezTo>
                    <a:pt x="886" y="934"/>
                    <a:pt x="887" y="934"/>
                    <a:pt x="887" y="933"/>
                  </a:cubicBezTo>
                  <a:cubicBezTo>
                    <a:pt x="888" y="932"/>
                    <a:pt x="888" y="933"/>
                    <a:pt x="889" y="932"/>
                  </a:cubicBezTo>
                  <a:cubicBezTo>
                    <a:pt x="892" y="931"/>
                    <a:pt x="895" y="931"/>
                    <a:pt x="897" y="934"/>
                  </a:cubicBezTo>
                  <a:cubicBezTo>
                    <a:pt x="898" y="935"/>
                    <a:pt x="898" y="937"/>
                    <a:pt x="899" y="938"/>
                  </a:cubicBezTo>
                  <a:cubicBezTo>
                    <a:pt x="900" y="939"/>
                    <a:pt x="902" y="940"/>
                    <a:pt x="903" y="941"/>
                  </a:cubicBezTo>
                  <a:cubicBezTo>
                    <a:pt x="904" y="942"/>
                    <a:pt x="904" y="943"/>
                    <a:pt x="906" y="944"/>
                  </a:cubicBezTo>
                  <a:cubicBezTo>
                    <a:pt x="908" y="944"/>
                    <a:pt x="909" y="943"/>
                    <a:pt x="912" y="943"/>
                  </a:cubicBezTo>
                  <a:cubicBezTo>
                    <a:pt x="913" y="943"/>
                    <a:pt x="914" y="943"/>
                    <a:pt x="916" y="943"/>
                  </a:cubicBezTo>
                  <a:cubicBezTo>
                    <a:pt x="917" y="943"/>
                    <a:pt x="920" y="942"/>
                    <a:pt x="922" y="943"/>
                  </a:cubicBezTo>
                  <a:cubicBezTo>
                    <a:pt x="924" y="944"/>
                    <a:pt x="924" y="948"/>
                    <a:pt x="923" y="950"/>
                  </a:cubicBezTo>
                  <a:cubicBezTo>
                    <a:pt x="923" y="951"/>
                    <a:pt x="922" y="951"/>
                    <a:pt x="922" y="951"/>
                  </a:cubicBezTo>
                  <a:cubicBezTo>
                    <a:pt x="921" y="954"/>
                    <a:pt x="921" y="958"/>
                    <a:pt x="921" y="961"/>
                  </a:cubicBezTo>
                  <a:cubicBezTo>
                    <a:pt x="922" y="963"/>
                    <a:pt x="922" y="964"/>
                    <a:pt x="923" y="965"/>
                  </a:cubicBezTo>
                  <a:cubicBezTo>
                    <a:pt x="925" y="966"/>
                    <a:pt x="927" y="966"/>
                    <a:pt x="927" y="968"/>
                  </a:cubicBezTo>
                  <a:cubicBezTo>
                    <a:pt x="928" y="968"/>
                    <a:pt x="930" y="969"/>
                    <a:pt x="931" y="969"/>
                  </a:cubicBezTo>
                  <a:cubicBezTo>
                    <a:pt x="932" y="969"/>
                    <a:pt x="933" y="969"/>
                    <a:pt x="933" y="969"/>
                  </a:cubicBezTo>
                  <a:cubicBezTo>
                    <a:pt x="934" y="969"/>
                    <a:pt x="934" y="970"/>
                    <a:pt x="935" y="970"/>
                  </a:cubicBezTo>
                  <a:cubicBezTo>
                    <a:pt x="939" y="970"/>
                    <a:pt x="943" y="970"/>
                    <a:pt x="947" y="970"/>
                  </a:cubicBezTo>
                  <a:cubicBezTo>
                    <a:pt x="953" y="970"/>
                    <a:pt x="956" y="972"/>
                    <a:pt x="961" y="975"/>
                  </a:cubicBezTo>
                  <a:cubicBezTo>
                    <a:pt x="966" y="976"/>
                    <a:pt x="970" y="976"/>
                    <a:pt x="975" y="976"/>
                  </a:cubicBezTo>
                  <a:cubicBezTo>
                    <a:pt x="978" y="976"/>
                    <a:pt x="989" y="974"/>
                    <a:pt x="990" y="976"/>
                  </a:cubicBezTo>
                  <a:cubicBezTo>
                    <a:pt x="992" y="979"/>
                    <a:pt x="986" y="983"/>
                    <a:pt x="987" y="987"/>
                  </a:cubicBezTo>
                  <a:cubicBezTo>
                    <a:pt x="987" y="987"/>
                    <a:pt x="990" y="991"/>
                    <a:pt x="991" y="991"/>
                  </a:cubicBezTo>
                  <a:cubicBezTo>
                    <a:pt x="992" y="995"/>
                    <a:pt x="991" y="995"/>
                    <a:pt x="994" y="998"/>
                  </a:cubicBezTo>
                  <a:cubicBezTo>
                    <a:pt x="997" y="1001"/>
                    <a:pt x="1003" y="1007"/>
                    <a:pt x="1007" y="1005"/>
                  </a:cubicBezTo>
                  <a:cubicBezTo>
                    <a:pt x="1014" y="999"/>
                    <a:pt x="1008" y="991"/>
                    <a:pt x="1016" y="986"/>
                  </a:cubicBezTo>
                  <a:cubicBezTo>
                    <a:pt x="1024" y="979"/>
                    <a:pt x="1036" y="976"/>
                    <a:pt x="1047" y="976"/>
                  </a:cubicBezTo>
                  <a:cubicBezTo>
                    <a:pt x="1051" y="976"/>
                    <a:pt x="1057" y="977"/>
                    <a:pt x="1061" y="976"/>
                  </a:cubicBezTo>
                  <a:cubicBezTo>
                    <a:pt x="1064" y="974"/>
                    <a:pt x="1067" y="972"/>
                    <a:pt x="1071" y="971"/>
                  </a:cubicBezTo>
                  <a:cubicBezTo>
                    <a:pt x="1075" y="969"/>
                    <a:pt x="1078" y="966"/>
                    <a:pt x="1082" y="964"/>
                  </a:cubicBezTo>
                  <a:cubicBezTo>
                    <a:pt x="1082" y="964"/>
                    <a:pt x="1086" y="963"/>
                    <a:pt x="1086" y="963"/>
                  </a:cubicBezTo>
                  <a:cubicBezTo>
                    <a:pt x="1089" y="962"/>
                    <a:pt x="1090" y="959"/>
                    <a:pt x="1093" y="958"/>
                  </a:cubicBezTo>
                  <a:cubicBezTo>
                    <a:pt x="1100" y="956"/>
                    <a:pt x="1108" y="955"/>
                    <a:pt x="1115" y="953"/>
                  </a:cubicBezTo>
                  <a:cubicBezTo>
                    <a:pt x="1123" y="950"/>
                    <a:pt x="1130" y="946"/>
                    <a:pt x="1136" y="943"/>
                  </a:cubicBezTo>
                  <a:cubicBezTo>
                    <a:pt x="1139" y="941"/>
                    <a:pt x="1143" y="941"/>
                    <a:pt x="1146" y="940"/>
                  </a:cubicBezTo>
                  <a:cubicBezTo>
                    <a:pt x="1152" y="938"/>
                    <a:pt x="1155" y="937"/>
                    <a:pt x="1160" y="934"/>
                  </a:cubicBezTo>
                  <a:cubicBezTo>
                    <a:pt x="1167" y="929"/>
                    <a:pt x="1174" y="926"/>
                    <a:pt x="1179" y="919"/>
                  </a:cubicBezTo>
                  <a:cubicBezTo>
                    <a:pt x="1184" y="912"/>
                    <a:pt x="1189" y="906"/>
                    <a:pt x="1194" y="900"/>
                  </a:cubicBezTo>
                  <a:cubicBezTo>
                    <a:pt x="1197" y="897"/>
                    <a:pt x="1199" y="894"/>
                    <a:pt x="1202" y="892"/>
                  </a:cubicBezTo>
                  <a:cubicBezTo>
                    <a:pt x="1206" y="889"/>
                    <a:pt x="1211" y="887"/>
                    <a:pt x="1214" y="885"/>
                  </a:cubicBezTo>
                  <a:cubicBezTo>
                    <a:pt x="1218" y="882"/>
                    <a:pt x="1218" y="878"/>
                    <a:pt x="1222" y="875"/>
                  </a:cubicBezTo>
                  <a:cubicBezTo>
                    <a:pt x="1224" y="873"/>
                    <a:pt x="1228" y="872"/>
                    <a:pt x="1230" y="869"/>
                  </a:cubicBezTo>
                  <a:cubicBezTo>
                    <a:pt x="1231" y="868"/>
                    <a:pt x="1233" y="858"/>
                    <a:pt x="1233" y="856"/>
                  </a:cubicBezTo>
                  <a:cubicBezTo>
                    <a:pt x="1234" y="848"/>
                    <a:pt x="1230" y="845"/>
                    <a:pt x="1236" y="838"/>
                  </a:cubicBezTo>
                  <a:cubicBezTo>
                    <a:pt x="1238" y="835"/>
                    <a:pt x="1240" y="834"/>
                    <a:pt x="1243" y="832"/>
                  </a:cubicBezTo>
                  <a:cubicBezTo>
                    <a:pt x="1245" y="832"/>
                    <a:pt x="1246" y="831"/>
                    <a:pt x="1247" y="830"/>
                  </a:cubicBezTo>
                  <a:cubicBezTo>
                    <a:pt x="1250" y="828"/>
                    <a:pt x="1248" y="826"/>
                    <a:pt x="1250" y="823"/>
                  </a:cubicBezTo>
                  <a:cubicBezTo>
                    <a:pt x="1252" y="819"/>
                    <a:pt x="1257" y="817"/>
                    <a:pt x="1259" y="814"/>
                  </a:cubicBezTo>
                  <a:cubicBezTo>
                    <a:pt x="1261" y="811"/>
                    <a:pt x="1261" y="809"/>
                    <a:pt x="1263" y="807"/>
                  </a:cubicBezTo>
                  <a:cubicBezTo>
                    <a:pt x="1264" y="806"/>
                    <a:pt x="1266" y="807"/>
                    <a:pt x="1268" y="805"/>
                  </a:cubicBezTo>
                  <a:cubicBezTo>
                    <a:pt x="1273" y="800"/>
                    <a:pt x="1275" y="789"/>
                    <a:pt x="1278" y="783"/>
                  </a:cubicBezTo>
                  <a:cubicBezTo>
                    <a:pt x="1281" y="777"/>
                    <a:pt x="1278" y="764"/>
                    <a:pt x="1276" y="758"/>
                  </a:cubicBezTo>
                  <a:cubicBezTo>
                    <a:pt x="1269" y="755"/>
                    <a:pt x="1248" y="754"/>
                    <a:pt x="1253" y="742"/>
                  </a:cubicBezTo>
                  <a:cubicBezTo>
                    <a:pt x="1258" y="731"/>
                    <a:pt x="1279" y="741"/>
                    <a:pt x="1284" y="729"/>
                  </a:cubicBezTo>
                  <a:cubicBezTo>
                    <a:pt x="1278" y="723"/>
                    <a:pt x="1282" y="720"/>
                    <a:pt x="1279" y="714"/>
                  </a:cubicBezTo>
                  <a:cubicBezTo>
                    <a:pt x="1276" y="709"/>
                    <a:pt x="1274" y="700"/>
                    <a:pt x="1268" y="696"/>
                  </a:cubicBezTo>
                  <a:cubicBezTo>
                    <a:pt x="1266" y="695"/>
                    <a:pt x="1263" y="695"/>
                    <a:pt x="1261" y="693"/>
                  </a:cubicBezTo>
                  <a:cubicBezTo>
                    <a:pt x="1257" y="690"/>
                    <a:pt x="1259" y="689"/>
                    <a:pt x="1257" y="685"/>
                  </a:cubicBezTo>
                  <a:cubicBezTo>
                    <a:pt x="1254" y="679"/>
                    <a:pt x="1250" y="674"/>
                    <a:pt x="1249" y="667"/>
                  </a:cubicBezTo>
                  <a:cubicBezTo>
                    <a:pt x="1247" y="653"/>
                    <a:pt x="1242" y="643"/>
                    <a:pt x="1233" y="634"/>
                  </a:cubicBezTo>
                  <a:cubicBezTo>
                    <a:pt x="1229" y="630"/>
                    <a:pt x="1222" y="626"/>
                    <a:pt x="1220" y="620"/>
                  </a:cubicBezTo>
                  <a:cubicBezTo>
                    <a:pt x="1219" y="616"/>
                    <a:pt x="1217" y="607"/>
                    <a:pt x="1219" y="602"/>
                  </a:cubicBezTo>
                  <a:cubicBezTo>
                    <a:pt x="1221" y="596"/>
                    <a:pt x="1227" y="593"/>
                    <a:pt x="1233" y="590"/>
                  </a:cubicBezTo>
                  <a:cubicBezTo>
                    <a:pt x="1239" y="588"/>
                    <a:pt x="1242" y="584"/>
                    <a:pt x="1247" y="580"/>
                  </a:cubicBezTo>
                  <a:cubicBezTo>
                    <a:pt x="1250" y="578"/>
                    <a:pt x="1254" y="578"/>
                    <a:pt x="1257" y="576"/>
                  </a:cubicBezTo>
                  <a:cubicBezTo>
                    <a:pt x="1260" y="574"/>
                    <a:pt x="1263" y="572"/>
                    <a:pt x="1266" y="570"/>
                  </a:cubicBezTo>
                  <a:cubicBezTo>
                    <a:pt x="1271" y="568"/>
                    <a:pt x="1279" y="566"/>
                    <a:pt x="1279" y="561"/>
                  </a:cubicBezTo>
                  <a:cubicBezTo>
                    <a:pt x="1287" y="561"/>
                    <a:pt x="1293" y="554"/>
                    <a:pt x="1291" y="548"/>
                  </a:cubicBezTo>
                  <a:cubicBezTo>
                    <a:pt x="1290" y="546"/>
                    <a:pt x="1284" y="544"/>
                    <a:pt x="1280" y="543"/>
                  </a:cubicBezTo>
                  <a:cubicBezTo>
                    <a:pt x="1275" y="541"/>
                    <a:pt x="1277" y="543"/>
                    <a:pt x="1273" y="546"/>
                  </a:cubicBezTo>
                  <a:cubicBezTo>
                    <a:pt x="1269" y="549"/>
                    <a:pt x="1267" y="544"/>
                    <a:pt x="1263" y="543"/>
                  </a:cubicBezTo>
                  <a:cubicBezTo>
                    <a:pt x="1256" y="541"/>
                    <a:pt x="1249" y="542"/>
                    <a:pt x="1242" y="542"/>
                  </a:cubicBezTo>
                  <a:cubicBezTo>
                    <a:pt x="1236" y="542"/>
                    <a:pt x="1237" y="542"/>
                    <a:pt x="1233" y="546"/>
                  </a:cubicBezTo>
                  <a:cubicBezTo>
                    <a:pt x="1231" y="548"/>
                    <a:pt x="1228" y="552"/>
                    <a:pt x="1225" y="553"/>
                  </a:cubicBezTo>
                  <a:cubicBezTo>
                    <a:pt x="1216" y="559"/>
                    <a:pt x="1209" y="552"/>
                    <a:pt x="1208" y="543"/>
                  </a:cubicBezTo>
                  <a:cubicBezTo>
                    <a:pt x="1208" y="540"/>
                    <a:pt x="1210" y="533"/>
                    <a:pt x="1209" y="530"/>
                  </a:cubicBezTo>
                  <a:cubicBezTo>
                    <a:pt x="1207" y="527"/>
                    <a:pt x="1200" y="524"/>
                    <a:pt x="1197" y="523"/>
                  </a:cubicBezTo>
                  <a:cubicBezTo>
                    <a:pt x="1193" y="522"/>
                    <a:pt x="1189" y="523"/>
                    <a:pt x="1185" y="523"/>
                  </a:cubicBezTo>
                  <a:cubicBezTo>
                    <a:pt x="1179" y="523"/>
                    <a:pt x="1179" y="523"/>
                    <a:pt x="1177" y="519"/>
                  </a:cubicBezTo>
                  <a:cubicBezTo>
                    <a:pt x="1171" y="509"/>
                    <a:pt x="1174" y="491"/>
                    <a:pt x="1185" y="496"/>
                  </a:cubicBezTo>
                  <a:cubicBezTo>
                    <a:pt x="1188" y="498"/>
                    <a:pt x="1195" y="507"/>
                    <a:pt x="1199" y="507"/>
                  </a:cubicBezTo>
                  <a:cubicBezTo>
                    <a:pt x="1204" y="507"/>
                    <a:pt x="1202" y="500"/>
                    <a:pt x="1204" y="497"/>
                  </a:cubicBezTo>
                  <a:cubicBezTo>
                    <a:pt x="1209" y="492"/>
                    <a:pt x="1214" y="490"/>
                    <a:pt x="1216" y="486"/>
                  </a:cubicBezTo>
                  <a:cubicBezTo>
                    <a:pt x="1219" y="480"/>
                    <a:pt x="1219" y="478"/>
                    <a:pt x="1226" y="475"/>
                  </a:cubicBezTo>
                  <a:cubicBezTo>
                    <a:pt x="1237" y="470"/>
                    <a:pt x="1241" y="466"/>
                    <a:pt x="1247" y="458"/>
                  </a:cubicBezTo>
                  <a:cubicBezTo>
                    <a:pt x="1250" y="454"/>
                    <a:pt x="1250" y="446"/>
                    <a:pt x="1255" y="445"/>
                  </a:cubicBezTo>
                  <a:cubicBezTo>
                    <a:pt x="1258" y="444"/>
                    <a:pt x="1263" y="443"/>
                    <a:pt x="1267" y="443"/>
                  </a:cubicBezTo>
                  <a:cubicBezTo>
                    <a:pt x="1272" y="442"/>
                    <a:pt x="1277" y="441"/>
                    <a:pt x="1279" y="446"/>
                  </a:cubicBezTo>
                  <a:cubicBezTo>
                    <a:pt x="1281" y="451"/>
                    <a:pt x="1286" y="454"/>
                    <a:pt x="1283" y="458"/>
                  </a:cubicBezTo>
                  <a:cubicBezTo>
                    <a:pt x="1276" y="471"/>
                    <a:pt x="1262" y="479"/>
                    <a:pt x="1267" y="495"/>
                  </a:cubicBezTo>
                  <a:cubicBezTo>
                    <a:pt x="1269" y="501"/>
                    <a:pt x="1257" y="505"/>
                    <a:pt x="1263" y="507"/>
                  </a:cubicBezTo>
                  <a:cubicBezTo>
                    <a:pt x="1264" y="507"/>
                    <a:pt x="1273" y="504"/>
                    <a:pt x="1274" y="504"/>
                  </a:cubicBezTo>
                  <a:cubicBezTo>
                    <a:pt x="1278" y="502"/>
                    <a:pt x="1276" y="504"/>
                    <a:pt x="1279" y="500"/>
                  </a:cubicBezTo>
                  <a:cubicBezTo>
                    <a:pt x="1283" y="496"/>
                    <a:pt x="1286" y="492"/>
                    <a:pt x="1289" y="489"/>
                  </a:cubicBezTo>
                  <a:cubicBezTo>
                    <a:pt x="1292" y="486"/>
                    <a:pt x="1298" y="486"/>
                    <a:pt x="1302" y="484"/>
                  </a:cubicBezTo>
                  <a:cubicBezTo>
                    <a:pt x="1305" y="482"/>
                    <a:pt x="1309" y="479"/>
                    <a:pt x="1313" y="477"/>
                  </a:cubicBezTo>
                  <a:cubicBezTo>
                    <a:pt x="1319" y="475"/>
                    <a:pt x="1327" y="474"/>
                    <a:pt x="1333" y="472"/>
                  </a:cubicBezTo>
                  <a:cubicBezTo>
                    <a:pt x="1346" y="467"/>
                    <a:pt x="1353" y="455"/>
                    <a:pt x="1364" y="447"/>
                  </a:cubicBezTo>
                  <a:cubicBezTo>
                    <a:pt x="1365" y="446"/>
                    <a:pt x="1367" y="443"/>
                    <a:pt x="1368" y="442"/>
                  </a:cubicBezTo>
                  <a:cubicBezTo>
                    <a:pt x="1369" y="442"/>
                    <a:pt x="1369" y="441"/>
                    <a:pt x="1370" y="440"/>
                  </a:cubicBezTo>
                  <a:cubicBezTo>
                    <a:pt x="1371" y="439"/>
                    <a:pt x="1372" y="439"/>
                    <a:pt x="1374" y="439"/>
                  </a:cubicBezTo>
                  <a:cubicBezTo>
                    <a:pt x="1377" y="436"/>
                    <a:pt x="1381" y="433"/>
                    <a:pt x="1383" y="429"/>
                  </a:cubicBezTo>
                  <a:cubicBezTo>
                    <a:pt x="1385" y="426"/>
                    <a:pt x="1385" y="418"/>
                    <a:pt x="1389" y="419"/>
                  </a:cubicBezTo>
                  <a:cubicBezTo>
                    <a:pt x="1392" y="420"/>
                    <a:pt x="1393" y="419"/>
                    <a:pt x="1395" y="420"/>
                  </a:cubicBezTo>
                  <a:cubicBezTo>
                    <a:pt x="1397" y="422"/>
                    <a:pt x="1396" y="424"/>
                    <a:pt x="1399" y="424"/>
                  </a:cubicBezTo>
                  <a:cubicBezTo>
                    <a:pt x="1404" y="424"/>
                    <a:pt x="1414" y="426"/>
                    <a:pt x="1419" y="425"/>
                  </a:cubicBezTo>
                  <a:cubicBezTo>
                    <a:pt x="1425" y="425"/>
                    <a:pt x="1425" y="425"/>
                    <a:pt x="1426" y="416"/>
                  </a:cubicBezTo>
                  <a:cubicBezTo>
                    <a:pt x="1426" y="413"/>
                    <a:pt x="1423" y="408"/>
                    <a:pt x="1425" y="406"/>
                  </a:cubicBezTo>
                  <a:cubicBezTo>
                    <a:pt x="1426" y="404"/>
                    <a:pt x="1436" y="406"/>
                    <a:pt x="1438" y="406"/>
                  </a:cubicBezTo>
                  <a:cubicBezTo>
                    <a:pt x="1445" y="406"/>
                    <a:pt x="1444" y="406"/>
                    <a:pt x="1448" y="401"/>
                  </a:cubicBezTo>
                  <a:cubicBezTo>
                    <a:pt x="1451" y="397"/>
                    <a:pt x="1453" y="392"/>
                    <a:pt x="1457" y="388"/>
                  </a:cubicBezTo>
                  <a:cubicBezTo>
                    <a:pt x="1461" y="385"/>
                    <a:pt x="1467" y="382"/>
                    <a:pt x="1473" y="381"/>
                  </a:cubicBezTo>
                  <a:cubicBezTo>
                    <a:pt x="1477" y="381"/>
                    <a:pt x="1481" y="384"/>
                    <a:pt x="1485" y="382"/>
                  </a:cubicBezTo>
                  <a:cubicBezTo>
                    <a:pt x="1489" y="380"/>
                    <a:pt x="1491" y="383"/>
                    <a:pt x="1493" y="380"/>
                  </a:cubicBezTo>
                  <a:cubicBezTo>
                    <a:pt x="1496" y="375"/>
                    <a:pt x="1497" y="365"/>
                    <a:pt x="1498" y="359"/>
                  </a:cubicBezTo>
                  <a:cubicBezTo>
                    <a:pt x="1499" y="353"/>
                    <a:pt x="1493" y="347"/>
                    <a:pt x="1494" y="341"/>
                  </a:cubicBezTo>
                  <a:cubicBezTo>
                    <a:pt x="1494" y="333"/>
                    <a:pt x="1495" y="325"/>
                    <a:pt x="1492" y="319"/>
                  </a:cubicBezTo>
                  <a:cubicBezTo>
                    <a:pt x="1496" y="314"/>
                    <a:pt x="1498" y="309"/>
                    <a:pt x="1508" y="303"/>
                  </a:cubicBezTo>
                  <a:cubicBezTo>
                    <a:pt x="1514" y="303"/>
                    <a:pt x="1517" y="299"/>
                    <a:pt x="1523" y="299"/>
                  </a:cubicBezTo>
                  <a:cubicBezTo>
                    <a:pt x="1527" y="299"/>
                    <a:pt x="1532" y="308"/>
                    <a:pt x="1536" y="308"/>
                  </a:cubicBezTo>
                  <a:cubicBezTo>
                    <a:pt x="1540" y="307"/>
                    <a:pt x="1542" y="296"/>
                    <a:pt x="1545" y="293"/>
                  </a:cubicBezTo>
                  <a:cubicBezTo>
                    <a:pt x="1549" y="289"/>
                    <a:pt x="1548" y="285"/>
                    <a:pt x="1549" y="280"/>
                  </a:cubicBezTo>
                  <a:cubicBezTo>
                    <a:pt x="1551" y="270"/>
                    <a:pt x="1554" y="275"/>
                    <a:pt x="1559" y="266"/>
                  </a:cubicBezTo>
                  <a:cubicBezTo>
                    <a:pt x="1562" y="260"/>
                    <a:pt x="1563" y="242"/>
                    <a:pt x="1565" y="235"/>
                  </a:cubicBezTo>
                  <a:cubicBezTo>
                    <a:pt x="1567" y="230"/>
                    <a:pt x="1570" y="228"/>
                    <a:pt x="1572" y="223"/>
                  </a:cubicBezTo>
                  <a:cubicBezTo>
                    <a:pt x="1573" y="222"/>
                    <a:pt x="1576" y="220"/>
                    <a:pt x="1577" y="218"/>
                  </a:cubicBezTo>
                  <a:cubicBezTo>
                    <a:pt x="1578" y="216"/>
                    <a:pt x="1576" y="214"/>
                    <a:pt x="1577" y="21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6" name="Freeform 124">
              <a:extLst>
                <a:ext uri="{FF2B5EF4-FFF2-40B4-BE49-F238E27FC236}">
                  <a16:creationId xmlns:a16="http://schemas.microsoft.com/office/drawing/2014/main" id="{DF7A0C4B-83AA-2622-BCDE-3C0B508D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538" y="3776663"/>
              <a:ext cx="160338" cy="187325"/>
            </a:xfrm>
            <a:custGeom>
              <a:avLst/>
              <a:gdLst>
                <a:gd name="T0" fmla="*/ 0 w 155"/>
                <a:gd name="T1" fmla="*/ 92 h 181"/>
                <a:gd name="T2" fmla="*/ 9 w 155"/>
                <a:gd name="T3" fmla="*/ 100 h 181"/>
                <a:gd name="T4" fmla="*/ 23 w 155"/>
                <a:gd name="T5" fmla="*/ 107 h 181"/>
                <a:gd name="T6" fmla="*/ 22 w 155"/>
                <a:gd name="T7" fmla="*/ 116 h 181"/>
                <a:gd name="T8" fmla="*/ 20 w 155"/>
                <a:gd name="T9" fmla="*/ 121 h 181"/>
                <a:gd name="T10" fmla="*/ 19 w 155"/>
                <a:gd name="T11" fmla="*/ 146 h 181"/>
                <a:gd name="T12" fmla="*/ 23 w 155"/>
                <a:gd name="T13" fmla="*/ 157 h 181"/>
                <a:gd name="T14" fmla="*/ 39 w 155"/>
                <a:gd name="T15" fmla="*/ 176 h 181"/>
                <a:gd name="T16" fmla="*/ 65 w 155"/>
                <a:gd name="T17" fmla="*/ 172 h 181"/>
                <a:gd name="T18" fmla="*/ 84 w 155"/>
                <a:gd name="T19" fmla="*/ 159 h 181"/>
                <a:gd name="T20" fmla="*/ 116 w 155"/>
                <a:gd name="T21" fmla="*/ 142 h 181"/>
                <a:gd name="T22" fmla="*/ 111 w 155"/>
                <a:gd name="T23" fmla="*/ 141 h 181"/>
                <a:gd name="T24" fmla="*/ 102 w 155"/>
                <a:gd name="T25" fmla="*/ 135 h 181"/>
                <a:gd name="T26" fmla="*/ 95 w 155"/>
                <a:gd name="T27" fmla="*/ 129 h 181"/>
                <a:gd name="T28" fmla="*/ 85 w 155"/>
                <a:gd name="T29" fmla="*/ 119 h 181"/>
                <a:gd name="T30" fmla="*/ 80 w 155"/>
                <a:gd name="T31" fmla="*/ 113 h 181"/>
                <a:gd name="T32" fmla="*/ 77 w 155"/>
                <a:gd name="T33" fmla="*/ 104 h 181"/>
                <a:gd name="T34" fmla="*/ 81 w 155"/>
                <a:gd name="T35" fmla="*/ 95 h 181"/>
                <a:gd name="T36" fmla="*/ 91 w 155"/>
                <a:gd name="T37" fmla="*/ 91 h 181"/>
                <a:gd name="T38" fmla="*/ 97 w 155"/>
                <a:gd name="T39" fmla="*/ 88 h 181"/>
                <a:gd name="T40" fmla="*/ 102 w 155"/>
                <a:gd name="T41" fmla="*/ 82 h 181"/>
                <a:gd name="T42" fmla="*/ 105 w 155"/>
                <a:gd name="T43" fmla="*/ 78 h 181"/>
                <a:gd name="T44" fmla="*/ 114 w 155"/>
                <a:gd name="T45" fmla="*/ 73 h 181"/>
                <a:gd name="T46" fmla="*/ 118 w 155"/>
                <a:gd name="T47" fmla="*/ 67 h 181"/>
                <a:gd name="T48" fmla="*/ 125 w 155"/>
                <a:gd name="T49" fmla="*/ 60 h 181"/>
                <a:gd name="T50" fmla="*/ 127 w 155"/>
                <a:gd name="T51" fmla="*/ 57 h 181"/>
                <a:gd name="T52" fmla="*/ 129 w 155"/>
                <a:gd name="T53" fmla="*/ 41 h 181"/>
                <a:gd name="T54" fmla="*/ 131 w 155"/>
                <a:gd name="T55" fmla="*/ 30 h 181"/>
                <a:gd name="T56" fmla="*/ 139 w 155"/>
                <a:gd name="T57" fmla="*/ 22 h 181"/>
                <a:gd name="T58" fmla="*/ 146 w 155"/>
                <a:gd name="T59" fmla="*/ 13 h 181"/>
                <a:gd name="T60" fmla="*/ 149 w 155"/>
                <a:gd name="T61" fmla="*/ 11 h 181"/>
                <a:gd name="T62" fmla="*/ 153 w 155"/>
                <a:gd name="T63" fmla="*/ 7 h 181"/>
                <a:gd name="T64" fmla="*/ 153 w 155"/>
                <a:gd name="T65" fmla="*/ 1 h 181"/>
                <a:gd name="T66" fmla="*/ 151 w 155"/>
                <a:gd name="T67" fmla="*/ 1 h 181"/>
                <a:gd name="T68" fmla="*/ 123 w 155"/>
                <a:gd name="T69" fmla="*/ 7 h 181"/>
                <a:gd name="T70" fmla="*/ 104 w 155"/>
                <a:gd name="T71" fmla="*/ 25 h 181"/>
                <a:gd name="T72" fmla="*/ 92 w 155"/>
                <a:gd name="T73" fmla="*/ 35 h 181"/>
                <a:gd name="T74" fmla="*/ 65 w 155"/>
                <a:gd name="T75" fmla="*/ 43 h 181"/>
                <a:gd name="T76" fmla="*/ 55 w 155"/>
                <a:gd name="T77" fmla="*/ 38 h 181"/>
                <a:gd name="T78" fmla="*/ 40 w 155"/>
                <a:gd name="T79" fmla="*/ 58 h 181"/>
                <a:gd name="T80" fmla="*/ 34 w 155"/>
                <a:gd name="T81" fmla="*/ 61 h 181"/>
                <a:gd name="T82" fmla="*/ 0 w 155"/>
                <a:gd name="T83" fmla="*/ 9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" h="181">
                  <a:moveTo>
                    <a:pt x="0" y="91"/>
                  </a:moveTo>
                  <a:cubicBezTo>
                    <a:pt x="0" y="91"/>
                    <a:pt x="0" y="92"/>
                    <a:pt x="0" y="92"/>
                  </a:cubicBezTo>
                  <a:cubicBezTo>
                    <a:pt x="2" y="94"/>
                    <a:pt x="3" y="95"/>
                    <a:pt x="4" y="97"/>
                  </a:cubicBezTo>
                  <a:cubicBezTo>
                    <a:pt x="5" y="99"/>
                    <a:pt x="7" y="99"/>
                    <a:pt x="9" y="100"/>
                  </a:cubicBezTo>
                  <a:cubicBezTo>
                    <a:pt x="10" y="101"/>
                    <a:pt x="10" y="101"/>
                    <a:pt x="12" y="102"/>
                  </a:cubicBezTo>
                  <a:cubicBezTo>
                    <a:pt x="15" y="103"/>
                    <a:pt x="21" y="103"/>
                    <a:pt x="23" y="107"/>
                  </a:cubicBezTo>
                  <a:cubicBezTo>
                    <a:pt x="24" y="109"/>
                    <a:pt x="24" y="112"/>
                    <a:pt x="23" y="113"/>
                  </a:cubicBezTo>
                  <a:cubicBezTo>
                    <a:pt x="23" y="114"/>
                    <a:pt x="23" y="116"/>
                    <a:pt x="22" y="116"/>
                  </a:cubicBezTo>
                  <a:cubicBezTo>
                    <a:pt x="22" y="117"/>
                    <a:pt x="21" y="118"/>
                    <a:pt x="21" y="119"/>
                  </a:cubicBezTo>
                  <a:cubicBezTo>
                    <a:pt x="21" y="120"/>
                    <a:pt x="21" y="120"/>
                    <a:pt x="20" y="121"/>
                  </a:cubicBezTo>
                  <a:cubicBezTo>
                    <a:pt x="20" y="122"/>
                    <a:pt x="19" y="135"/>
                    <a:pt x="18" y="137"/>
                  </a:cubicBezTo>
                  <a:cubicBezTo>
                    <a:pt x="17" y="140"/>
                    <a:pt x="19" y="144"/>
                    <a:pt x="19" y="146"/>
                  </a:cubicBezTo>
                  <a:cubicBezTo>
                    <a:pt x="20" y="149"/>
                    <a:pt x="18" y="151"/>
                    <a:pt x="19" y="153"/>
                  </a:cubicBezTo>
                  <a:cubicBezTo>
                    <a:pt x="20" y="155"/>
                    <a:pt x="23" y="156"/>
                    <a:pt x="23" y="157"/>
                  </a:cubicBezTo>
                  <a:cubicBezTo>
                    <a:pt x="24" y="160"/>
                    <a:pt x="35" y="166"/>
                    <a:pt x="36" y="168"/>
                  </a:cubicBezTo>
                  <a:cubicBezTo>
                    <a:pt x="37" y="170"/>
                    <a:pt x="38" y="175"/>
                    <a:pt x="39" y="176"/>
                  </a:cubicBezTo>
                  <a:cubicBezTo>
                    <a:pt x="40" y="176"/>
                    <a:pt x="53" y="169"/>
                    <a:pt x="61" y="178"/>
                  </a:cubicBezTo>
                  <a:cubicBezTo>
                    <a:pt x="64" y="181"/>
                    <a:pt x="58" y="173"/>
                    <a:pt x="65" y="172"/>
                  </a:cubicBezTo>
                  <a:cubicBezTo>
                    <a:pt x="69" y="171"/>
                    <a:pt x="69" y="168"/>
                    <a:pt x="72" y="164"/>
                  </a:cubicBezTo>
                  <a:cubicBezTo>
                    <a:pt x="75" y="160"/>
                    <a:pt x="78" y="160"/>
                    <a:pt x="84" y="159"/>
                  </a:cubicBezTo>
                  <a:cubicBezTo>
                    <a:pt x="89" y="159"/>
                    <a:pt x="105" y="162"/>
                    <a:pt x="108" y="161"/>
                  </a:cubicBezTo>
                  <a:cubicBezTo>
                    <a:pt x="121" y="157"/>
                    <a:pt x="118" y="143"/>
                    <a:pt x="116" y="142"/>
                  </a:cubicBezTo>
                  <a:cubicBezTo>
                    <a:pt x="115" y="142"/>
                    <a:pt x="114" y="141"/>
                    <a:pt x="113" y="141"/>
                  </a:cubicBezTo>
                  <a:cubicBezTo>
                    <a:pt x="112" y="140"/>
                    <a:pt x="112" y="141"/>
                    <a:pt x="111" y="141"/>
                  </a:cubicBezTo>
                  <a:cubicBezTo>
                    <a:pt x="110" y="140"/>
                    <a:pt x="109" y="138"/>
                    <a:pt x="107" y="137"/>
                  </a:cubicBezTo>
                  <a:cubicBezTo>
                    <a:pt x="106" y="136"/>
                    <a:pt x="103" y="136"/>
                    <a:pt x="102" y="135"/>
                  </a:cubicBezTo>
                  <a:cubicBezTo>
                    <a:pt x="100" y="135"/>
                    <a:pt x="99" y="134"/>
                    <a:pt x="98" y="132"/>
                  </a:cubicBezTo>
                  <a:cubicBezTo>
                    <a:pt x="97" y="131"/>
                    <a:pt x="96" y="130"/>
                    <a:pt x="95" y="129"/>
                  </a:cubicBezTo>
                  <a:cubicBezTo>
                    <a:pt x="92" y="126"/>
                    <a:pt x="88" y="126"/>
                    <a:pt x="86" y="123"/>
                  </a:cubicBezTo>
                  <a:cubicBezTo>
                    <a:pt x="86" y="122"/>
                    <a:pt x="85" y="121"/>
                    <a:pt x="85" y="119"/>
                  </a:cubicBezTo>
                  <a:cubicBezTo>
                    <a:pt x="84" y="118"/>
                    <a:pt x="84" y="118"/>
                    <a:pt x="84" y="117"/>
                  </a:cubicBezTo>
                  <a:cubicBezTo>
                    <a:pt x="83" y="115"/>
                    <a:pt x="81" y="114"/>
                    <a:pt x="80" y="113"/>
                  </a:cubicBezTo>
                  <a:cubicBezTo>
                    <a:pt x="78" y="111"/>
                    <a:pt x="77" y="111"/>
                    <a:pt x="77" y="108"/>
                  </a:cubicBezTo>
                  <a:cubicBezTo>
                    <a:pt x="77" y="107"/>
                    <a:pt x="76" y="105"/>
                    <a:pt x="77" y="104"/>
                  </a:cubicBezTo>
                  <a:cubicBezTo>
                    <a:pt x="77" y="102"/>
                    <a:pt x="79" y="101"/>
                    <a:pt x="79" y="99"/>
                  </a:cubicBezTo>
                  <a:cubicBezTo>
                    <a:pt x="80" y="98"/>
                    <a:pt x="80" y="96"/>
                    <a:pt x="81" y="95"/>
                  </a:cubicBezTo>
                  <a:cubicBezTo>
                    <a:pt x="83" y="93"/>
                    <a:pt x="82" y="93"/>
                    <a:pt x="85" y="92"/>
                  </a:cubicBezTo>
                  <a:cubicBezTo>
                    <a:pt x="85" y="92"/>
                    <a:pt x="90" y="91"/>
                    <a:pt x="91" y="91"/>
                  </a:cubicBezTo>
                  <a:cubicBezTo>
                    <a:pt x="92" y="91"/>
                    <a:pt x="93" y="91"/>
                    <a:pt x="94" y="90"/>
                  </a:cubicBezTo>
                  <a:cubicBezTo>
                    <a:pt x="95" y="90"/>
                    <a:pt x="96" y="89"/>
                    <a:pt x="97" y="88"/>
                  </a:cubicBezTo>
                  <a:cubicBezTo>
                    <a:pt x="99" y="87"/>
                    <a:pt x="99" y="86"/>
                    <a:pt x="101" y="85"/>
                  </a:cubicBezTo>
                  <a:cubicBezTo>
                    <a:pt x="102" y="84"/>
                    <a:pt x="102" y="84"/>
                    <a:pt x="102" y="82"/>
                  </a:cubicBezTo>
                  <a:cubicBezTo>
                    <a:pt x="103" y="81"/>
                    <a:pt x="103" y="81"/>
                    <a:pt x="104" y="80"/>
                  </a:cubicBezTo>
                  <a:cubicBezTo>
                    <a:pt x="104" y="80"/>
                    <a:pt x="105" y="78"/>
                    <a:pt x="105" y="78"/>
                  </a:cubicBezTo>
                  <a:cubicBezTo>
                    <a:pt x="106" y="77"/>
                    <a:pt x="108" y="77"/>
                    <a:pt x="110" y="76"/>
                  </a:cubicBezTo>
                  <a:cubicBezTo>
                    <a:pt x="111" y="76"/>
                    <a:pt x="113" y="75"/>
                    <a:pt x="114" y="73"/>
                  </a:cubicBezTo>
                  <a:cubicBezTo>
                    <a:pt x="114" y="72"/>
                    <a:pt x="115" y="71"/>
                    <a:pt x="116" y="70"/>
                  </a:cubicBezTo>
                  <a:cubicBezTo>
                    <a:pt x="117" y="69"/>
                    <a:pt x="117" y="69"/>
                    <a:pt x="118" y="67"/>
                  </a:cubicBezTo>
                  <a:cubicBezTo>
                    <a:pt x="119" y="66"/>
                    <a:pt x="120" y="65"/>
                    <a:pt x="122" y="64"/>
                  </a:cubicBezTo>
                  <a:cubicBezTo>
                    <a:pt x="123" y="63"/>
                    <a:pt x="124" y="62"/>
                    <a:pt x="125" y="60"/>
                  </a:cubicBezTo>
                  <a:cubicBezTo>
                    <a:pt x="126" y="60"/>
                    <a:pt x="126" y="60"/>
                    <a:pt x="126" y="59"/>
                  </a:cubicBezTo>
                  <a:cubicBezTo>
                    <a:pt x="126" y="58"/>
                    <a:pt x="127" y="57"/>
                    <a:pt x="127" y="57"/>
                  </a:cubicBezTo>
                  <a:cubicBezTo>
                    <a:pt x="128" y="55"/>
                    <a:pt x="127" y="52"/>
                    <a:pt x="127" y="49"/>
                  </a:cubicBezTo>
                  <a:cubicBezTo>
                    <a:pt x="127" y="46"/>
                    <a:pt x="129" y="44"/>
                    <a:pt x="129" y="41"/>
                  </a:cubicBezTo>
                  <a:cubicBezTo>
                    <a:pt x="129" y="39"/>
                    <a:pt x="129" y="37"/>
                    <a:pt x="129" y="35"/>
                  </a:cubicBezTo>
                  <a:cubicBezTo>
                    <a:pt x="130" y="33"/>
                    <a:pt x="130" y="31"/>
                    <a:pt x="131" y="30"/>
                  </a:cubicBezTo>
                  <a:cubicBezTo>
                    <a:pt x="132" y="29"/>
                    <a:pt x="133" y="28"/>
                    <a:pt x="134" y="27"/>
                  </a:cubicBezTo>
                  <a:cubicBezTo>
                    <a:pt x="135" y="24"/>
                    <a:pt x="137" y="24"/>
                    <a:pt x="139" y="22"/>
                  </a:cubicBezTo>
                  <a:cubicBezTo>
                    <a:pt x="141" y="20"/>
                    <a:pt x="142" y="18"/>
                    <a:pt x="143" y="16"/>
                  </a:cubicBezTo>
                  <a:cubicBezTo>
                    <a:pt x="144" y="15"/>
                    <a:pt x="145" y="14"/>
                    <a:pt x="146" y="13"/>
                  </a:cubicBezTo>
                  <a:cubicBezTo>
                    <a:pt x="147" y="13"/>
                    <a:pt x="147" y="12"/>
                    <a:pt x="147" y="12"/>
                  </a:cubicBezTo>
                  <a:cubicBezTo>
                    <a:pt x="148" y="11"/>
                    <a:pt x="149" y="11"/>
                    <a:pt x="149" y="11"/>
                  </a:cubicBezTo>
                  <a:cubicBezTo>
                    <a:pt x="150" y="10"/>
                    <a:pt x="151" y="9"/>
                    <a:pt x="151" y="8"/>
                  </a:cubicBezTo>
                  <a:cubicBezTo>
                    <a:pt x="152" y="8"/>
                    <a:pt x="153" y="8"/>
                    <a:pt x="153" y="7"/>
                  </a:cubicBezTo>
                  <a:cubicBezTo>
                    <a:pt x="154" y="6"/>
                    <a:pt x="155" y="5"/>
                    <a:pt x="155" y="4"/>
                  </a:cubicBezTo>
                  <a:cubicBezTo>
                    <a:pt x="155" y="2"/>
                    <a:pt x="154" y="2"/>
                    <a:pt x="153" y="1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2" y="1"/>
                    <a:pt x="151" y="1"/>
                    <a:pt x="151" y="1"/>
                  </a:cubicBezTo>
                  <a:cubicBezTo>
                    <a:pt x="147" y="3"/>
                    <a:pt x="143" y="0"/>
                    <a:pt x="139" y="0"/>
                  </a:cubicBezTo>
                  <a:cubicBezTo>
                    <a:pt x="133" y="1"/>
                    <a:pt x="127" y="4"/>
                    <a:pt x="123" y="7"/>
                  </a:cubicBezTo>
                  <a:cubicBezTo>
                    <a:pt x="119" y="11"/>
                    <a:pt x="117" y="16"/>
                    <a:pt x="114" y="20"/>
                  </a:cubicBezTo>
                  <a:cubicBezTo>
                    <a:pt x="110" y="25"/>
                    <a:pt x="111" y="25"/>
                    <a:pt x="104" y="25"/>
                  </a:cubicBezTo>
                  <a:cubicBezTo>
                    <a:pt x="102" y="25"/>
                    <a:pt x="92" y="23"/>
                    <a:pt x="91" y="25"/>
                  </a:cubicBezTo>
                  <a:cubicBezTo>
                    <a:pt x="89" y="27"/>
                    <a:pt x="92" y="32"/>
                    <a:pt x="92" y="35"/>
                  </a:cubicBezTo>
                  <a:cubicBezTo>
                    <a:pt x="91" y="44"/>
                    <a:pt x="91" y="44"/>
                    <a:pt x="85" y="44"/>
                  </a:cubicBezTo>
                  <a:cubicBezTo>
                    <a:pt x="80" y="45"/>
                    <a:pt x="70" y="43"/>
                    <a:pt x="65" y="43"/>
                  </a:cubicBezTo>
                  <a:cubicBezTo>
                    <a:pt x="62" y="43"/>
                    <a:pt x="63" y="41"/>
                    <a:pt x="61" y="39"/>
                  </a:cubicBezTo>
                  <a:cubicBezTo>
                    <a:pt x="59" y="38"/>
                    <a:pt x="58" y="39"/>
                    <a:pt x="55" y="38"/>
                  </a:cubicBezTo>
                  <a:cubicBezTo>
                    <a:pt x="51" y="37"/>
                    <a:pt x="51" y="45"/>
                    <a:pt x="49" y="48"/>
                  </a:cubicBezTo>
                  <a:cubicBezTo>
                    <a:pt x="47" y="52"/>
                    <a:pt x="43" y="55"/>
                    <a:pt x="40" y="58"/>
                  </a:cubicBezTo>
                  <a:cubicBezTo>
                    <a:pt x="38" y="58"/>
                    <a:pt x="37" y="58"/>
                    <a:pt x="36" y="59"/>
                  </a:cubicBezTo>
                  <a:cubicBezTo>
                    <a:pt x="35" y="60"/>
                    <a:pt x="35" y="61"/>
                    <a:pt x="34" y="61"/>
                  </a:cubicBezTo>
                  <a:cubicBezTo>
                    <a:pt x="33" y="62"/>
                    <a:pt x="31" y="65"/>
                    <a:pt x="30" y="66"/>
                  </a:cubicBezTo>
                  <a:cubicBezTo>
                    <a:pt x="19" y="74"/>
                    <a:pt x="12" y="86"/>
                    <a:pt x="0" y="9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7" name="Line 125">
              <a:extLst>
                <a:ext uri="{FF2B5EF4-FFF2-40B4-BE49-F238E27FC236}">
                  <a16:creationId xmlns:a16="http://schemas.microsoft.com/office/drawing/2014/main" id="{4B505E42-644B-112D-A9DB-1E2E9707B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3188" y="40179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8" name="Line 126">
              <a:extLst>
                <a:ext uri="{FF2B5EF4-FFF2-40B4-BE49-F238E27FC236}">
                  <a16:creationId xmlns:a16="http://schemas.microsoft.com/office/drawing/2014/main" id="{63E45E45-BB2F-25F3-201A-7C272C350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93188" y="40179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9" name="Line 127">
              <a:extLst>
                <a:ext uri="{FF2B5EF4-FFF2-40B4-BE49-F238E27FC236}">
                  <a16:creationId xmlns:a16="http://schemas.microsoft.com/office/drawing/2014/main" id="{CC62EF5D-8510-34D0-7FA1-83AAAA401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1" y="40020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0" name="Line 128">
              <a:extLst>
                <a:ext uri="{FF2B5EF4-FFF2-40B4-BE49-F238E27FC236}">
                  <a16:creationId xmlns:a16="http://schemas.microsoft.com/office/drawing/2014/main" id="{96298445-DA31-E837-39DC-774FD5648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15401" y="40020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1" name="Freeform 129">
              <a:extLst>
                <a:ext uri="{FF2B5EF4-FFF2-40B4-BE49-F238E27FC236}">
                  <a16:creationId xmlns:a16="http://schemas.microsoft.com/office/drawing/2014/main" id="{90D46A91-539B-5115-9531-9FE48C1E0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2226" y="3940176"/>
              <a:ext cx="84138" cy="101600"/>
            </a:xfrm>
            <a:custGeom>
              <a:avLst/>
              <a:gdLst>
                <a:gd name="T0" fmla="*/ 6 w 80"/>
                <a:gd name="T1" fmla="*/ 21 h 99"/>
                <a:gd name="T2" fmla="*/ 8 w 80"/>
                <a:gd name="T3" fmla="*/ 25 h 99"/>
                <a:gd name="T4" fmla="*/ 10 w 80"/>
                <a:gd name="T5" fmla="*/ 34 h 99"/>
                <a:gd name="T6" fmla="*/ 12 w 80"/>
                <a:gd name="T7" fmla="*/ 49 h 99"/>
                <a:gd name="T8" fmla="*/ 14 w 80"/>
                <a:gd name="T9" fmla="*/ 67 h 99"/>
                <a:gd name="T10" fmla="*/ 10 w 80"/>
                <a:gd name="T11" fmla="*/ 84 h 99"/>
                <a:gd name="T12" fmla="*/ 4 w 80"/>
                <a:gd name="T13" fmla="*/ 95 h 99"/>
                <a:gd name="T14" fmla="*/ 12 w 80"/>
                <a:gd name="T15" fmla="*/ 96 h 99"/>
                <a:gd name="T16" fmla="*/ 19 w 80"/>
                <a:gd name="T17" fmla="*/ 97 h 99"/>
                <a:gd name="T18" fmla="*/ 24 w 80"/>
                <a:gd name="T19" fmla="*/ 93 h 99"/>
                <a:gd name="T20" fmla="*/ 33 w 80"/>
                <a:gd name="T21" fmla="*/ 92 h 99"/>
                <a:gd name="T22" fmla="*/ 36 w 80"/>
                <a:gd name="T23" fmla="*/ 91 h 99"/>
                <a:gd name="T24" fmla="*/ 38 w 80"/>
                <a:gd name="T25" fmla="*/ 91 h 99"/>
                <a:gd name="T26" fmla="*/ 41 w 80"/>
                <a:gd name="T27" fmla="*/ 88 h 99"/>
                <a:gd name="T28" fmla="*/ 46 w 80"/>
                <a:gd name="T29" fmla="*/ 87 h 99"/>
                <a:gd name="T30" fmla="*/ 50 w 80"/>
                <a:gd name="T31" fmla="*/ 84 h 99"/>
                <a:gd name="T32" fmla="*/ 57 w 80"/>
                <a:gd name="T33" fmla="*/ 82 h 99"/>
                <a:gd name="T34" fmla="*/ 65 w 80"/>
                <a:gd name="T35" fmla="*/ 81 h 99"/>
                <a:gd name="T36" fmla="*/ 73 w 80"/>
                <a:gd name="T37" fmla="*/ 76 h 99"/>
                <a:gd name="T38" fmla="*/ 79 w 80"/>
                <a:gd name="T39" fmla="*/ 70 h 99"/>
                <a:gd name="T40" fmla="*/ 75 w 80"/>
                <a:gd name="T41" fmla="*/ 63 h 99"/>
                <a:gd name="T42" fmla="*/ 74 w 80"/>
                <a:gd name="T43" fmla="*/ 58 h 99"/>
                <a:gd name="T44" fmla="*/ 76 w 80"/>
                <a:gd name="T45" fmla="*/ 50 h 99"/>
                <a:gd name="T46" fmla="*/ 79 w 80"/>
                <a:gd name="T47" fmla="*/ 41 h 99"/>
                <a:gd name="T48" fmla="*/ 79 w 80"/>
                <a:gd name="T49" fmla="*/ 36 h 99"/>
                <a:gd name="T50" fmla="*/ 80 w 80"/>
                <a:gd name="T51" fmla="*/ 30 h 99"/>
                <a:gd name="T52" fmla="*/ 79 w 80"/>
                <a:gd name="T53" fmla="*/ 25 h 99"/>
                <a:gd name="T54" fmla="*/ 78 w 80"/>
                <a:gd name="T55" fmla="*/ 18 h 99"/>
                <a:gd name="T56" fmla="*/ 79 w 80"/>
                <a:gd name="T57" fmla="*/ 13 h 99"/>
                <a:gd name="T58" fmla="*/ 79 w 80"/>
                <a:gd name="T59" fmla="*/ 7 h 99"/>
                <a:gd name="T60" fmla="*/ 69 w 80"/>
                <a:gd name="T61" fmla="*/ 3 h 99"/>
                <a:gd name="T62" fmla="*/ 45 w 80"/>
                <a:gd name="T63" fmla="*/ 1 h 99"/>
                <a:gd name="T64" fmla="*/ 33 w 80"/>
                <a:gd name="T65" fmla="*/ 6 h 99"/>
                <a:gd name="T66" fmla="*/ 26 w 80"/>
                <a:gd name="T67" fmla="*/ 14 h 99"/>
                <a:gd name="T68" fmla="*/ 22 w 80"/>
                <a:gd name="T69" fmla="*/ 20 h 99"/>
                <a:gd name="T70" fmla="*/ 0 w 80"/>
                <a:gd name="T71" fmla="*/ 18 h 99"/>
                <a:gd name="T72" fmla="*/ 6 w 80"/>
                <a:gd name="T73" fmla="*/ 21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80" h="99">
                  <a:moveTo>
                    <a:pt x="6" y="21"/>
                  </a:moveTo>
                  <a:cubicBezTo>
                    <a:pt x="7" y="24"/>
                    <a:pt x="6" y="22"/>
                    <a:pt x="8" y="25"/>
                  </a:cubicBezTo>
                  <a:cubicBezTo>
                    <a:pt x="8" y="25"/>
                    <a:pt x="9" y="33"/>
                    <a:pt x="10" y="34"/>
                  </a:cubicBezTo>
                  <a:cubicBezTo>
                    <a:pt x="10" y="35"/>
                    <a:pt x="12" y="46"/>
                    <a:pt x="12" y="49"/>
                  </a:cubicBezTo>
                  <a:cubicBezTo>
                    <a:pt x="12" y="55"/>
                    <a:pt x="15" y="61"/>
                    <a:pt x="14" y="67"/>
                  </a:cubicBezTo>
                  <a:cubicBezTo>
                    <a:pt x="13" y="68"/>
                    <a:pt x="11" y="83"/>
                    <a:pt x="10" y="84"/>
                  </a:cubicBezTo>
                  <a:cubicBezTo>
                    <a:pt x="10" y="86"/>
                    <a:pt x="4" y="94"/>
                    <a:pt x="4" y="95"/>
                  </a:cubicBezTo>
                  <a:cubicBezTo>
                    <a:pt x="6" y="99"/>
                    <a:pt x="9" y="95"/>
                    <a:pt x="12" y="96"/>
                  </a:cubicBezTo>
                  <a:cubicBezTo>
                    <a:pt x="14" y="96"/>
                    <a:pt x="16" y="97"/>
                    <a:pt x="19" y="97"/>
                  </a:cubicBezTo>
                  <a:cubicBezTo>
                    <a:pt x="22" y="98"/>
                    <a:pt x="21" y="94"/>
                    <a:pt x="24" y="93"/>
                  </a:cubicBezTo>
                  <a:cubicBezTo>
                    <a:pt x="27" y="92"/>
                    <a:pt x="30" y="93"/>
                    <a:pt x="33" y="92"/>
                  </a:cubicBezTo>
                  <a:cubicBezTo>
                    <a:pt x="34" y="92"/>
                    <a:pt x="35" y="91"/>
                    <a:pt x="36" y="91"/>
                  </a:cubicBezTo>
                  <a:cubicBezTo>
                    <a:pt x="36" y="91"/>
                    <a:pt x="37" y="91"/>
                    <a:pt x="38" y="91"/>
                  </a:cubicBezTo>
                  <a:cubicBezTo>
                    <a:pt x="39" y="90"/>
                    <a:pt x="40" y="89"/>
                    <a:pt x="41" y="88"/>
                  </a:cubicBezTo>
                  <a:cubicBezTo>
                    <a:pt x="43" y="88"/>
                    <a:pt x="45" y="88"/>
                    <a:pt x="46" y="87"/>
                  </a:cubicBezTo>
                  <a:cubicBezTo>
                    <a:pt x="48" y="86"/>
                    <a:pt x="48" y="85"/>
                    <a:pt x="50" y="84"/>
                  </a:cubicBezTo>
                  <a:cubicBezTo>
                    <a:pt x="52" y="83"/>
                    <a:pt x="54" y="82"/>
                    <a:pt x="57" y="82"/>
                  </a:cubicBezTo>
                  <a:cubicBezTo>
                    <a:pt x="60" y="82"/>
                    <a:pt x="62" y="82"/>
                    <a:pt x="65" y="81"/>
                  </a:cubicBezTo>
                  <a:cubicBezTo>
                    <a:pt x="68" y="79"/>
                    <a:pt x="70" y="78"/>
                    <a:pt x="73" y="76"/>
                  </a:cubicBezTo>
                  <a:cubicBezTo>
                    <a:pt x="75" y="74"/>
                    <a:pt x="77" y="72"/>
                    <a:pt x="79" y="70"/>
                  </a:cubicBezTo>
                  <a:cubicBezTo>
                    <a:pt x="80" y="68"/>
                    <a:pt x="75" y="65"/>
                    <a:pt x="75" y="63"/>
                  </a:cubicBezTo>
                  <a:cubicBezTo>
                    <a:pt x="76" y="60"/>
                    <a:pt x="74" y="60"/>
                    <a:pt x="74" y="58"/>
                  </a:cubicBezTo>
                  <a:cubicBezTo>
                    <a:pt x="75" y="55"/>
                    <a:pt x="75" y="52"/>
                    <a:pt x="76" y="50"/>
                  </a:cubicBezTo>
                  <a:cubicBezTo>
                    <a:pt x="78" y="46"/>
                    <a:pt x="79" y="46"/>
                    <a:pt x="79" y="41"/>
                  </a:cubicBezTo>
                  <a:cubicBezTo>
                    <a:pt x="79" y="40"/>
                    <a:pt x="79" y="37"/>
                    <a:pt x="79" y="36"/>
                  </a:cubicBezTo>
                  <a:cubicBezTo>
                    <a:pt x="78" y="34"/>
                    <a:pt x="80" y="32"/>
                    <a:pt x="80" y="30"/>
                  </a:cubicBezTo>
                  <a:cubicBezTo>
                    <a:pt x="80" y="29"/>
                    <a:pt x="79" y="26"/>
                    <a:pt x="79" y="25"/>
                  </a:cubicBezTo>
                  <a:cubicBezTo>
                    <a:pt x="79" y="23"/>
                    <a:pt x="77" y="20"/>
                    <a:pt x="78" y="18"/>
                  </a:cubicBezTo>
                  <a:cubicBezTo>
                    <a:pt x="78" y="16"/>
                    <a:pt x="78" y="15"/>
                    <a:pt x="79" y="13"/>
                  </a:cubicBezTo>
                  <a:cubicBezTo>
                    <a:pt x="79" y="10"/>
                    <a:pt x="79" y="10"/>
                    <a:pt x="79" y="7"/>
                  </a:cubicBezTo>
                  <a:cubicBezTo>
                    <a:pt x="79" y="5"/>
                    <a:pt x="79" y="0"/>
                    <a:pt x="69" y="3"/>
                  </a:cubicBezTo>
                  <a:cubicBezTo>
                    <a:pt x="66" y="4"/>
                    <a:pt x="50" y="1"/>
                    <a:pt x="45" y="1"/>
                  </a:cubicBezTo>
                  <a:cubicBezTo>
                    <a:pt x="39" y="2"/>
                    <a:pt x="36" y="2"/>
                    <a:pt x="33" y="6"/>
                  </a:cubicBezTo>
                  <a:cubicBezTo>
                    <a:pt x="30" y="10"/>
                    <a:pt x="30" y="13"/>
                    <a:pt x="26" y="14"/>
                  </a:cubicBezTo>
                  <a:cubicBezTo>
                    <a:pt x="19" y="15"/>
                    <a:pt x="25" y="23"/>
                    <a:pt x="22" y="20"/>
                  </a:cubicBezTo>
                  <a:cubicBezTo>
                    <a:pt x="14" y="11"/>
                    <a:pt x="1" y="18"/>
                    <a:pt x="0" y="18"/>
                  </a:cubicBezTo>
                  <a:cubicBezTo>
                    <a:pt x="0" y="17"/>
                    <a:pt x="6" y="19"/>
                    <a:pt x="6" y="2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2" name="Freeform 130">
              <a:extLst>
                <a:ext uri="{FF2B5EF4-FFF2-40B4-BE49-F238E27FC236}">
                  <a16:creationId xmlns:a16="http://schemas.microsoft.com/office/drawing/2014/main" id="{07E4A4DD-5406-EDC5-A67A-08424E93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3538" y="3446463"/>
              <a:ext cx="784225" cy="371475"/>
            </a:xfrm>
            <a:custGeom>
              <a:avLst/>
              <a:gdLst>
                <a:gd name="T0" fmla="*/ 642 w 757"/>
                <a:gd name="T1" fmla="*/ 73 h 360"/>
                <a:gd name="T2" fmla="*/ 610 w 757"/>
                <a:gd name="T3" fmla="*/ 76 h 360"/>
                <a:gd name="T4" fmla="*/ 577 w 757"/>
                <a:gd name="T5" fmla="*/ 98 h 360"/>
                <a:gd name="T6" fmla="*/ 535 w 757"/>
                <a:gd name="T7" fmla="*/ 104 h 360"/>
                <a:gd name="T8" fmla="*/ 470 w 757"/>
                <a:gd name="T9" fmla="*/ 78 h 360"/>
                <a:gd name="T10" fmla="*/ 446 w 757"/>
                <a:gd name="T11" fmla="*/ 68 h 360"/>
                <a:gd name="T12" fmla="*/ 411 w 757"/>
                <a:gd name="T13" fmla="*/ 59 h 360"/>
                <a:gd name="T14" fmla="*/ 374 w 757"/>
                <a:gd name="T15" fmla="*/ 71 h 360"/>
                <a:gd name="T16" fmla="*/ 351 w 757"/>
                <a:gd name="T17" fmla="*/ 59 h 360"/>
                <a:gd name="T18" fmla="*/ 338 w 757"/>
                <a:gd name="T19" fmla="*/ 30 h 360"/>
                <a:gd name="T20" fmla="*/ 320 w 757"/>
                <a:gd name="T21" fmla="*/ 16 h 360"/>
                <a:gd name="T22" fmla="*/ 268 w 757"/>
                <a:gd name="T23" fmla="*/ 1 h 360"/>
                <a:gd name="T24" fmla="*/ 252 w 757"/>
                <a:gd name="T25" fmla="*/ 17 h 360"/>
                <a:gd name="T26" fmla="*/ 243 w 757"/>
                <a:gd name="T27" fmla="*/ 51 h 360"/>
                <a:gd name="T28" fmla="*/ 239 w 757"/>
                <a:gd name="T29" fmla="*/ 76 h 360"/>
                <a:gd name="T30" fmla="*/ 214 w 757"/>
                <a:gd name="T31" fmla="*/ 82 h 360"/>
                <a:gd name="T32" fmla="*/ 166 w 757"/>
                <a:gd name="T33" fmla="*/ 75 h 360"/>
                <a:gd name="T34" fmla="*/ 113 w 757"/>
                <a:gd name="T35" fmla="*/ 44 h 360"/>
                <a:gd name="T36" fmla="*/ 75 w 757"/>
                <a:gd name="T37" fmla="*/ 61 h 360"/>
                <a:gd name="T38" fmla="*/ 57 w 757"/>
                <a:gd name="T39" fmla="*/ 72 h 360"/>
                <a:gd name="T40" fmla="*/ 36 w 757"/>
                <a:gd name="T41" fmla="*/ 92 h 360"/>
                <a:gd name="T42" fmla="*/ 0 w 757"/>
                <a:gd name="T43" fmla="*/ 107 h 360"/>
                <a:gd name="T44" fmla="*/ 10 w 757"/>
                <a:gd name="T45" fmla="*/ 119 h 360"/>
                <a:gd name="T46" fmla="*/ 31 w 757"/>
                <a:gd name="T47" fmla="*/ 143 h 360"/>
                <a:gd name="T48" fmla="*/ 60 w 757"/>
                <a:gd name="T49" fmla="*/ 159 h 360"/>
                <a:gd name="T50" fmla="*/ 70 w 757"/>
                <a:gd name="T51" fmla="*/ 179 h 360"/>
                <a:gd name="T52" fmla="*/ 70 w 757"/>
                <a:gd name="T53" fmla="*/ 232 h 360"/>
                <a:gd name="T54" fmla="*/ 94 w 757"/>
                <a:gd name="T55" fmla="*/ 248 h 360"/>
                <a:gd name="T56" fmla="*/ 122 w 757"/>
                <a:gd name="T57" fmla="*/ 246 h 360"/>
                <a:gd name="T58" fmla="*/ 169 w 757"/>
                <a:gd name="T59" fmla="*/ 273 h 360"/>
                <a:gd name="T60" fmla="*/ 183 w 757"/>
                <a:gd name="T61" fmla="*/ 290 h 360"/>
                <a:gd name="T62" fmla="*/ 200 w 757"/>
                <a:gd name="T63" fmla="*/ 316 h 360"/>
                <a:gd name="T64" fmla="*/ 276 w 757"/>
                <a:gd name="T65" fmla="*/ 329 h 360"/>
                <a:gd name="T66" fmla="*/ 329 w 757"/>
                <a:gd name="T67" fmla="*/ 332 h 360"/>
                <a:gd name="T68" fmla="*/ 362 w 757"/>
                <a:gd name="T69" fmla="*/ 348 h 360"/>
                <a:gd name="T70" fmla="*/ 414 w 757"/>
                <a:gd name="T71" fmla="*/ 357 h 360"/>
                <a:gd name="T72" fmla="*/ 447 w 757"/>
                <a:gd name="T73" fmla="*/ 340 h 360"/>
                <a:gd name="T74" fmla="*/ 492 w 757"/>
                <a:gd name="T75" fmla="*/ 337 h 360"/>
                <a:gd name="T76" fmla="*/ 521 w 757"/>
                <a:gd name="T77" fmla="*/ 329 h 360"/>
                <a:gd name="T78" fmla="*/ 543 w 757"/>
                <a:gd name="T79" fmla="*/ 314 h 360"/>
                <a:gd name="T80" fmla="*/ 555 w 757"/>
                <a:gd name="T81" fmla="*/ 269 h 360"/>
                <a:gd name="T82" fmla="*/ 579 w 757"/>
                <a:gd name="T83" fmla="*/ 252 h 360"/>
                <a:gd name="T84" fmla="*/ 629 w 757"/>
                <a:gd name="T85" fmla="*/ 238 h 360"/>
                <a:gd name="T86" fmla="*/ 685 w 757"/>
                <a:gd name="T87" fmla="*/ 203 h 360"/>
                <a:gd name="T88" fmla="*/ 733 w 757"/>
                <a:gd name="T89" fmla="*/ 199 h 360"/>
                <a:gd name="T90" fmla="*/ 715 w 757"/>
                <a:gd name="T91" fmla="*/ 146 h 360"/>
                <a:gd name="T92" fmla="*/ 685 w 757"/>
                <a:gd name="T93" fmla="*/ 153 h 360"/>
                <a:gd name="T94" fmla="*/ 656 w 757"/>
                <a:gd name="T95" fmla="*/ 154 h 360"/>
                <a:gd name="T96" fmla="*/ 669 w 757"/>
                <a:gd name="T97" fmla="*/ 113 h 360"/>
                <a:gd name="T98" fmla="*/ 677 w 757"/>
                <a:gd name="T99" fmla="*/ 87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57" h="360">
                  <a:moveTo>
                    <a:pt x="689" y="86"/>
                  </a:moveTo>
                  <a:cubicBezTo>
                    <a:pt x="689" y="75"/>
                    <a:pt x="656" y="80"/>
                    <a:pt x="650" y="78"/>
                  </a:cubicBezTo>
                  <a:cubicBezTo>
                    <a:pt x="645" y="77"/>
                    <a:pt x="645" y="76"/>
                    <a:pt x="642" y="73"/>
                  </a:cubicBezTo>
                  <a:cubicBezTo>
                    <a:pt x="640" y="71"/>
                    <a:pt x="635" y="71"/>
                    <a:pt x="632" y="71"/>
                  </a:cubicBezTo>
                  <a:cubicBezTo>
                    <a:pt x="626" y="70"/>
                    <a:pt x="619" y="70"/>
                    <a:pt x="614" y="71"/>
                  </a:cubicBezTo>
                  <a:cubicBezTo>
                    <a:pt x="613" y="73"/>
                    <a:pt x="610" y="74"/>
                    <a:pt x="610" y="76"/>
                  </a:cubicBezTo>
                  <a:cubicBezTo>
                    <a:pt x="610" y="76"/>
                    <a:pt x="607" y="79"/>
                    <a:pt x="606" y="79"/>
                  </a:cubicBezTo>
                  <a:cubicBezTo>
                    <a:pt x="603" y="82"/>
                    <a:pt x="600" y="85"/>
                    <a:pt x="596" y="87"/>
                  </a:cubicBezTo>
                  <a:cubicBezTo>
                    <a:pt x="589" y="93"/>
                    <a:pt x="587" y="98"/>
                    <a:pt x="577" y="98"/>
                  </a:cubicBezTo>
                  <a:cubicBezTo>
                    <a:pt x="570" y="98"/>
                    <a:pt x="562" y="97"/>
                    <a:pt x="555" y="98"/>
                  </a:cubicBezTo>
                  <a:cubicBezTo>
                    <a:pt x="549" y="98"/>
                    <a:pt x="551" y="97"/>
                    <a:pt x="547" y="100"/>
                  </a:cubicBezTo>
                  <a:cubicBezTo>
                    <a:pt x="544" y="102"/>
                    <a:pt x="539" y="103"/>
                    <a:pt x="535" y="104"/>
                  </a:cubicBezTo>
                  <a:cubicBezTo>
                    <a:pt x="516" y="106"/>
                    <a:pt x="499" y="102"/>
                    <a:pt x="482" y="95"/>
                  </a:cubicBezTo>
                  <a:cubicBezTo>
                    <a:pt x="476" y="92"/>
                    <a:pt x="480" y="90"/>
                    <a:pt x="477" y="84"/>
                  </a:cubicBezTo>
                  <a:cubicBezTo>
                    <a:pt x="474" y="80"/>
                    <a:pt x="475" y="78"/>
                    <a:pt x="470" y="78"/>
                  </a:cubicBezTo>
                  <a:cubicBezTo>
                    <a:pt x="466" y="78"/>
                    <a:pt x="463" y="77"/>
                    <a:pt x="460" y="77"/>
                  </a:cubicBezTo>
                  <a:cubicBezTo>
                    <a:pt x="454" y="76"/>
                    <a:pt x="458" y="73"/>
                    <a:pt x="453" y="72"/>
                  </a:cubicBezTo>
                  <a:cubicBezTo>
                    <a:pt x="453" y="69"/>
                    <a:pt x="447" y="70"/>
                    <a:pt x="446" y="68"/>
                  </a:cubicBezTo>
                  <a:cubicBezTo>
                    <a:pt x="445" y="65"/>
                    <a:pt x="438" y="67"/>
                    <a:pt x="437" y="64"/>
                  </a:cubicBezTo>
                  <a:cubicBezTo>
                    <a:pt x="436" y="59"/>
                    <a:pt x="428" y="59"/>
                    <a:pt x="424" y="59"/>
                  </a:cubicBezTo>
                  <a:cubicBezTo>
                    <a:pt x="419" y="59"/>
                    <a:pt x="415" y="59"/>
                    <a:pt x="411" y="59"/>
                  </a:cubicBezTo>
                  <a:cubicBezTo>
                    <a:pt x="408" y="59"/>
                    <a:pt x="407" y="59"/>
                    <a:pt x="404" y="61"/>
                  </a:cubicBezTo>
                  <a:cubicBezTo>
                    <a:pt x="401" y="62"/>
                    <a:pt x="402" y="62"/>
                    <a:pt x="400" y="64"/>
                  </a:cubicBezTo>
                  <a:cubicBezTo>
                    <a:pt x="393" y="73"/>
                    <a:pt x="384" y="71"/>
                    <a:pt x="374" y="71"/>
                  </a:cubicBezTo>
                  <a:cubicBezTo>
                    <a:pt x="368" y="71"/>
                    <a:pt x="366" y="71"/>
                    <a:pt x="362" y="67"/>
                  </a:cubicBezTo>
                  <a:cubicBezTo>
                    <a:pt x="360" y="66"/>
                    <a:pt x="359" y="65"/>
                    <a:pt x="357" y="63"/>
                  </a:cubicBezTo>
                  <a:cubicBezTo>
                    <a:pt x="355" y="62"/>
                    <a:pt x="353" y="61"/>
                    <a:pt x="351" y="59"/>
                  </a:cubicBezTo>
                  <a:cubicBezTo>
                    <a:pt x="351" y="58"/>
                    <a:pt x="348" y="57"/>
                    <a:pt x="348" y="56"/>
                  </a:cubicBezTo>
                  <a:cubicBezTo>
                    <a:pt x="343" y="49"/>
                    <a:pt x="340" y="43"/>
                    <a:pt x="338" y="36"/>
                  </a:cubicBezTo>
                  <a:cubicBezTo>
                    <a:pt x="338" y="34"/>
                    <a:pt x="339" y="32"/>
                    <a:pt x="338" y="30"/>
                  </a:cubicBezTo>
                  <a:cubicBezTo>
                    <a:pt x="337" y="28"/>
                    <a:pt x="335" y="27"/>
                    <a:pt x="335" y="24"/>
                  </a:cubicBezTo>
                  <a:cubicBezTo>
                    <a:pt x="334" y="21"/>
                    <a:pt x="332" y="24"/>
                    <a:pt x="330" y="21"/>
                  </a:cubicBezTo>
                  <a:cubicBezTo>
                    <a:pt x="327" y="17"/>
                    <a:pt x="324" y="16"/>
                    <a:pt x="320" y="16"/>
                  </a:cubicBezTo>
                  <a:cubicBezTo>
                    <a:pt x="311" y="15"/>
                    <a:pt x="305" y="14"/>
                    <a:pt x="296" y="12"/>
                  </a:cubicBezTo>
                  <a:cubicBezTo>
                    <a:pt x="290" y="11"/>
                    <a:pt x="288" y="6"/>
                    <a:pt x="283" y="4"/>
                  </a:cubicBezTo>
                  <a:cubicBezTo>
                    <a:pt x="278" y="1"/>
                    <a:pt x="274" y="1"/>
                    <a:pt x="268" y="1"/>
                  </a:cubicBezTo>
                  <a:cubicBezTo>
                    <a:pt x="267" y="1"/>
                    <a:pt x="264" y="0"/>
                    <a:pt x="263" y="1"/>
                  </a:cubicBezTo>
                  <a:cubicBezTo>
                    <a:pt x="260" y="3"/>
                    <a:pt x="261" y="6"/>
                    <a:pt x="260" y="9"/>
                  </a:cubicBezTo>
                  <a:cubicBezTo>
                    <a:pt x="259" y="12"/>
                    <a:pt x="255" y="14"/>
                    <a:pt x="252" y="17"/>
                  </a:cubicBezTo>
                  <a:cubicBezTo>
                    <a:pt x="249" y="21"/>
                    <a:pt x="247" y="24"/>
                    <a:pt x="244" y="28"/>
                  </a:cubicBezTo>
                  <a:cubicBezTo>
                    <a:pt x="240" y="32"/>
                    <a:pt x="239" y="35"/>
                    <a:pt x="239" y="40"/>
                  </a:cubicBezTo>
                  <a:cubicBezTo>
                    <a:pt x="239" y="44"/>
                    <a:pt x="240" y="48"/>
                    <a:pt x="243" y="51"/>
                  </a:cubicBezTo>
                  <a:cubicBezTo>
                    <a:pt x="246" y="56"/>
                    <a:pt x="250" y="55"/>
                    <a:pt x="251" y="61"/>
                  </a:cubicBezTo>
                  <a:cubicBezTo>
                    <a:pt x="252" y="66"/>
                    <a:pt x="249" y="72"/>
                    <a:pt x="245" y="75"/>
                  </a:cubicBezTo>
                  <a:cubicBezTo>
                    <a:pt x="243" y="77"/>
                    <a:pt x="242" y="76"/>
                    <a:pt x="239" y="76"/>
                  </a:cubicBezTo>
                  <a:cubicBezTo>
                    <a:pt x="234" y="77"/>
                    <a:pt x="234" y="79"/>
                    <a:pt x="230" y="81"/>
                  </a:cubicBezTo>
                  <a:cubicBezTo>
                    <a:pt x="228" y="81"/>
                    <a:pt x="225" y="81"/>
                    <a:pt x="223" y="81"/>
                  </a:cubicBezTo>
                  <a:cubicBezTo>
                    <a:pt x="220" y="81"/>
                    <a:pt x="217" y="82"/>
                    <a:pt x="214" y="82"/>
                  </a:cubicBezTo>
                  <a:cubicBezTo>
                    <a:pt x="211" y="83"/>
                    <a:pt x="206" y="79"/>
                    <a:pt x="204" y="78"/>
                  </a:cubicBezTo>
                  <a:cubicBezTo>
                    <a:pt x="200" y="77"/>
                    <a:pt x="199" y="79"/>
                    <a:pt x="197" y="77"/>
                  </a:cubicBezTo>
                  <a:cubicBezTo>
                    <a:pt x="188" y="75"/>
                    <a:pt x="174" y="81"/>
                    <a:pt x="166" y="75"/>
                  </a:cubicBezTo>
                  <a:cubicBezTo>
                    <a:pt x="159" y="69"/>
                    <a:pt x="162" y="58"/>
                    <a:pt x="152" y="56"/>
                  </a:cubicBezTo>
                  <a:cubicBezTo>
                    <a:pt x="147" y="54"/>
                    <a:pt x="131" y="60"/>
                    <a:pt x="130" y="51"/>
                  </a:cubicBezTo>
                  <a:cubicBezTo>
                    <a:pt x="126" y="49"/>
                    <a:pt x="117" y="46"/>
                    <a:pt x="113" y="44"/>
                  </a:cubicBezTo>
                  <a:cubicBezTo>
                    <a:pt x="103" y="39"/>
                    <a:pt x="105" y="54"/>
                    <a:pt x="95" y="55"/>
                  </a:cubicBezTo>
                  <a:cubicBezTo>
                    <a:pt x="89" y="56"/>
                    <a:pt x="90" y="56"/>
                    <a:pt x="85" y="60"/>
                  </a:cubicBezTo>
                  <a:cubicBezTo>
                    <a:pt x="87" y="59"/>
                    <a:pt x="74" y="64"/>
                    <a:pt x="75" y="61"/>
                  </a:cubicBezTo>
                  <a:cubicBezTo>
                    <a:pt x="74" y="64"/>
                    <a:pt x="75" y="67"/>
                    <a:pt x="73" y="69"/>
                  </a:cubicBezTo>
                  <a:cubicBezTo>
                    <a:pt x="71" y="71"/>
                    <a:pt x="69" y="70"/>
                    <a:pt x="67" y="71"/>
                  </a:cubicBezTo>
                  <a:cubicBezTo>
                    <a:pt x="65" y="72"/>
                    <a:pt x="59" y="70"/>
                    <a:pt x="57" y="72"/>
                  </a:cubicBezTo>
                  <a:cubicBezTo>
                    <a:pt x="53" y="75"/>
                    <a:pt x="55" y="80"/>
                    <a:pt x="50" y="80"/>
                  </a:cubicBezTo>
                  <a:cubicBezTo>
                    <a:pt x="45" y="81"/>
                    <a:pt x="48" y="91"/>
                    <a:pt x="43" y="92"/>
                  </a:cubicBezTo>
                  <a:cubicBezTo>
                    <a:pt x="39" y="93"/>
                    <a:pt x="40" y="90"/>
                    <a:pt x="36" y="92"/>
                  </a:cubicBezTo>
                  <a:cubicBezTo>
                    <a:pt x="33" y="94"/>
                    <a:pt x="34" y="97"/>
                    <a:pt x="32" y="98"/>
                  </a:cubicBezTo>
                  <a:cubicBezTo>
                    <a:pt x="28" y="100"/>
                    <a:pt x="11" y="94"/>
                    <a:pt x="8" y="97"/>
                  </a:cubicBezTo>
                  <a:cubicBezTo>
                    <a:pt x="4" y="99"/>
                    <a:pt x="3" y="105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1" y="108"/>
                  </a:cubicBezTo>
                  <a:cubicBezTo>
                    <a:pt x="5" y="111"/>
                    <a:pt x="8" y="114"/>
                    <a:pt x="10" y="119"/>
                  </a:cubicBezTo>
                  <a:cubicBezTo>
                    <a:pt x="11" y="121"/>
                    <a:pt x="12" y="127"/>
                    <a:pt x="14" y="129"/>
                  </a:cubicBezTo>
                  <a:cubicBezTo>
                    <a:pt x="17" y="132"/>
                    <a:pt x="20" y="136"/>
                    <a:pt x="22" y="138"/>
                  </a:cubicBezTo>
                  <a:cubicBezTo>
                    <a:pt x="25" y="141"/>
                    <a:pt x="27" y="141"/>
                    <a:pt x="31" y="143"/>
                  </a:cubicBezTo>
                  <a:cubicBezTo>
                    <a:pt x="37" y="146"/>
                    <a:pt x="44" y="148"/>
                    <a:pt x="50" y="151"/>
                  </a:cubicBezTo>
                  <a:cubicBezTo>
                    <a:pt x="53" y="152"/>
                    <a:pt x="52" y="151"/>
                    <a:pt x="55" y="152"/>
                  </a:cubicBezTo>
                  <a:cubicBezTo>
                    <a:pt x="57" y="153"/>
                    <a:pt x="59" y="157"/>
                    <a:pt x="60" y="159"/>
                  </a:cubicBezTo>
                  <a:cubicBezTo>
                    <a:pt x="62" y="161"/>
                    <a:pt x="63" y="165"/>
                    <a:pt x="65" y="167"/>
                  </a:cubicBezTo>
                  <a:cubicBezTo>
                    <a:pt x="66" y="169"/>
                    <a:pt x="69" y="169"/>
                    <a:pt x="70" y="171"/>
                  </a:cubicBezTo>
                  <a:cubicBezTo>
                    <a:pt x="71" y="173"/>
                    <a:pt x="70" y="176"/>
                    <a:pt x="70" y="179"/>
                  </a:cubicBezTo>
                  <a:cubicBezTo>
                    <a:pt x="71" y="183"/>
                    <a:pt x="75" y="185"/>
                    <a:pt x="76" y="190"/>
                  </a:cubicBezTo>
                  <a:cubicBezTo>
                    <a:pt x="78" y="198"/>
                    <a:pt x="80" y="212"/>
                    <a:pt x="78" y="220"/>
                  </a:cubicBezTo>
                  <a:cubicBezTo>
                    <a:pt x="76" y="225"/>
                    <a:pt x="71" y="227"/>
                    <a:pt x="70" y="232"/>
                  </a:cubicBezTo>
                  <a:cubicBezTo>
                    <a:pt x="69" y="236"/>
                    <a:pt x="70" y="241"/>
                    <a:pt x="70" y="245"/>
                  </a:cubicBezTo>
                  <a:cubicBezTo>
                    <a:pt x="75" y="248"/>
                    <a:pt x="83" y="245"/>
                    <a:pt x="88" y="248"/>
                  </a:cubicBezTo>
                  <a:cubicBezTo>
                    <a:pt x="90" y="249"/>
                    <a:pt x="92" y="246"/>
                    <a:pt x="94" y="248"/>
                  </a:cubicBezTo>
                  <a:cubicBezTo>
                    <a:pt x="96" y="248"/>
                    <a:pt x="100" y="249"/>
                    <a:pt x="102" y="249"/>
                  </a:cubicBezTo>
                  <a:cubicBezTo>
                    <a:pt x="107" y="249"/>
                    <a:pt x="106" y="249"/>
                    <a:pt x="112" y="248"/>
                  </a:cubicBezTo>
                  <a:cubicBezTo>
                    <a:pt x="114" y="247"/>
                    <a:pt x="119" y="247"/>
                    <a:pt x="122" y="246"/>
                  </a:cubicBezTo>
                  <a:cubicBezTo>
                    <a:pt x="124" y="245"/>
                    <a:pt x="126" y="245"/>
                    <a:pt x="129" y="246"/>
                  </a:cubicBezTo>
                  <a:cubicBezTo>
                    <a:pt x="141" y="249"/>
                    <a:pt x="148" y="261"/>
                    <a:pt x="158" y="268"/>
                  </a:cubicBezTo>
                  <a:cubicBezTo>
                    <a:pt x="162" y="271"/>
                    <a:pt x="164" y="273"/>
                    <a:pt x="169" y="273"/>
                  </a:cubicBezTo>
                  <a:cubicBezTo>
                    <a:pt x="174" y="273"/>
                    <a:pt x="179" y="272"/>
                    <a:pt x="181" y="277"/>
                  </a:cubicBezTo>
                  <a:cubicBezTo>
                    <a:pt x="182" y="278"/>
                    <a:pt x="181" y="282"/>
                    <a:pt x="181" y="284"/>
                  </a:cubicBezTo>
                  <a:cubicBezTo>
                    <a:pt x="182" y="286"/>
                    <a:pt x="183" y="288"/>
                    <a:pt x="183" y="290"/>
                  </a:cubicBezTo>
                  <a:cubicBezTo>
                    <a:pt x="183" y="296"/>
                    <a:pt x="189" y="298"/>
                    <a:pt x="192" y="303"/>
                  </a:cubicBezTo>
                  <a:cubicBezTo>
                    <a:pt x="193" y="306"/>
                    <a:pt x="195" y="308"/>
                    <a:pt x="196" y="311"/>
                  </a:cubicBezTo>
                  <a:cubicBezTo>
                    <a:pt x="196" y="312"/>
                    <a:pt x="199" y="314"/>
                    <a:pt x="200" y="316"/>
                  </a:cubicBezTo>
                  <a:cubicBezTo>
                    <a:pt x="202" y="322"/>
                    <a:pt x="197" y="323"/>
                    <a:pt x="203" y="324"/>
                  </a:cubicBezTo>
                  <a:cubicBezTo>
                    <a:pt x="215" y="327"/>
                    <a:pt x="226" y="326"/>
                    <a:pt x="239" y="326"/>
                  </a:cubicBezTo>
                  <a:cubicBezTo>
                    <a:pt x="251" y="326"/>
                    <a:pt x="264" y="329"/>
                    <a:pt x="276" y="329"/>
                  </a:cubicBezTo>
                  <a:cubicBezTo>
                    <a:pt x="307" y="329"/>
                    <a:pt x="307" y="329"/>
                    <a:pt x="307" y="329"/>
                  </a:cubicBezTo>
                  <a:cubicBezTo>
                    <a:pt x="312" y="329"/>
                    <a:pt x="319" y="328"/>
                    <a:pt x="323" y="329"/>
                  </a:cubicBezTo>
                  <a:cubicBezTo>
                    <a:pt x="325" y="330"/>
                    <a:pt x="327" y="332"/>
                    <a:pt x="329" y="332"/>
                  </a:cubicBezTo>
                  <a:cubicBezTo>
                    <a:pt x="332" y="334"/>
                    <a:pt x="336" y="332"/>
                    <a:pt x="339" y="334"/>
                  </a:cubicBezTo>
                  <a:cubicBezTo>
                    <a:pt x="344" y="337"/>
                    <a:pt x="344" y="343"/>
                    <a:pt x="350" y="345"/>
                  </a:cubicBezTo>
                  <a:cubicBezTo>
                    <a:pt x="354" y="347"/>
                    <a:pt x="358" y="347"/>
                    <a:pt x="362" y="348"/>
                  </a:cubicBezTo>
                  <a:cubicBezTo>
                    <a:pt x="372" y="351"/>
                    <a:pt x="381" y="349"/>
                    <a:pt x="392" y="351"/>
                  </a:cubicBezTo>
                  <a:cubicBezTo>
                    <a:pt x="399" y="352"/>
                    <a:pt x="395" y="355"/>
                    <a:pt x="401" y="358"/>
                  </a:cubicBezTo>
                  <a:cubicBezTo>
                    <a:pt x="404" y="360"/>
                    <a:pt x="412" y="359"/>
                    <a:pt x="414" y="357"/>
                  </a:cubicBezTo>
                  <a:cubicBezTo>
                    <a:pt x="419" y="354"/>
                    <a:pt x="422" y="350"/>
                    <a:pt x="428" y="347"/>
                  </a:cubicBezTo>
                  <a:cubicBezTo>
                    <a:pt x="432" y="345"/>
                    <a:pt x="436" y="345"/>
                    <a:pt x="441" y="344"/>
                  </a:cubicBezTo>
                  <a:cubicBezTo>
                    <a:pt x="443" y="343"/>
                    <a:pt x="446" y="341"/>
                    <a:pt x="447" y="340"/>
                  </a:cubicBezTo>
                  <a:cubicBezTo>
                    <a:pt x="450" y="339"/>
                    <a:pt x="451" y="340"/>
                    <a:pt x="453" y="339"/>
                  </a:cubicBezTo>
                  <a:cubicBezTo>
                    <a:pt x="458" y="338"/>
                    <a:pt x="460" y="337"/>
                    <a:pt x="465" y="337"/>
                  </a:cubicBezTo>
                  <a:cubicBezTo>
                    <a:pt x="474" y="337"/>
                    <a:pt x="483" y="338"/>
                    <a:pt x="492" y="337"/>
                  </a:cubicBezTo>
                  <a:cubicBezTo>
                    <a:pt x="497" y="337"/>
                    <a:pt x="501" y="334"/>
                    <a:pt x="505" y="333"/>
                  </a:cubicBezTo>
                  <a:cubicBezTo>
                    <a:pt x="508" y="333"/>
                    <a:pt x="511" y="334"/>
                    <a:pt x="514" y="334"/>
                  </a:cubicBezTo>
                  <a:cubicBezTo>
                    <a:pt x="516" y="333"/>
                    <a:pt x="518" y="330"/>
                    <a:pt x="521" y="329"/>
                  </a:cubicBezTo>
                  <a:cubicBezTo>
                    <a:pt x="523" y="329"/>
                    <a:pt x="526" y="329"/>
                    <a:pt x="528" y="328"/>
                  </a:cubicBezTo>
                  <a:cubicBezTo>
                    <a:pt x="532" y="327"/>
                    <a:pt x="538" y="324"/>
                    <a:pt x="540" y="320"/>
                  </a:cubicBezTo>
                  <a:cubicBezTo>
                    <a:pt x="542" y="318"/>
                    <a:pt x="541" y="316"/>
                    <a:pt x="543" y="314"/>
                  </a:cubicBezTo>
                  <a:cubicBezTo>
                    <a:pt x="544" y="312"/>
                    <a:pt x="547" y="310"/>
                    <a:pt x="549" y="308"/>
                  </a:cubicBezTo>
                  <a:cubicBezTo>
                    <a:pt x="558" y="303"/>
                    <a:pt x="572" y="306"/>
                    <a:pt x="567" y="290"/>
                  </a:cubicBezTo>
                  <a:cubicBezTo>
                    <a:pt x="564" y="282"/>
                    <a:pt x="554" y="280"/>
                    <a:pt x="555" y="269"/>
                  </a:cubicBezTo>
                  <a:cubicBezTo>
                    <a:pt x="555" y="263"/>
                    <a:pt x="555" y="263"/>
                    <a:pt x="560" y="259"/>
                  </a:cubicBezTo>
                  <a:cubicBezTo>
                    <a:pt x="562" y="257"/>
                    <a:pt x="564" y="253"/>
                    <a:pt x="566" y="252"/>
                  </a:cubicBezTo>
                  <a:cubicBezTo>
                    <a:pt x="569" y="250"/>
                    <a:pt x="575" y="252"/>
                    <a:pt x="579" y="252"/>
                  </a:cubicBezTo>
                  <a:cubicBezTo>
                    <a:pt x="586" y="252"/>
                    <a:pt x="588" y="251"/>
                    <a:pt x="593" y="255"/>
                  </a:cubicBezTo>
                  <a:cubicBezTo>
                    <a:pt x="597" y="257"/>
                    <a:pt x="600" y="258"/>
                    <a:pt x="605" y="258"/>
                  </a:cubicBezTo>
                  <a:cubicBezTo>
                    <a:pt x="618" y="259"/>
                    <a:pt x="619" y="240"/>
                    <a:pt x="629" y="238"/>
                  </a:cubicBezTo>
                  <a:cubicBezTo>
                    <a:pt x="639" y="236"/>
                    <a:pt x="647" y="241"/>
                    <a:pt x="655" y="235"/>
                  </a:cubicBezTo>
                  <a:cubicBezTo>
                    <a:pt x="662" y="229"/>
                    <a:pt x="666" y="225"/>
                    <a:pt x="674" y="220"/>
                  </a:cubicBezTo>
                  <a:cubicBezTo>
                    <a:pt x="683" y="213"/>
                    <a:pt x="675" y="207"/>
                    <a:pt x="685" y="203"/>
                  </a:cubicBezTo>
                  <a:cubicBezTo>
                    <a:pt x="688" y="202"/>
                    <a:pt x="706" y="200"/>
                    <a:pt x="710" y="199"/>
                  </a:cubicBezTo>
                  <a:cubicBezTo>
                    <a:pt x="712" y="199"/>
                    <a:pt x="715" y="199"/>
                    <a:pt x="718" y="199"/>
                  </a:cubicBezTo>
                  <a:cubicBezTo>
                    <a:pt x="723" y="199"/>
                    <a:pt x="728" y="199"/>
                    <a:pt x="733" y="199"/>
                  </a:cubicBezTo>
                  <a:cubicBezTo>
                    <a:pt x="743" y="199"/>
                    <a:pt x="757" y="201"/>
                    <a:pt x="755" y="187"/>
                  </a:cubicBezTo>
                  <a:cubicBezTo>
                    <a:pt x="754" y="177"/>
                    <a:pt x="742" y="168"/>
                    <a:pt x="736" y="161"/>
                  </a:cubicBezTo>
                  <a:cubicBezTo>
                    <a:pt x="730" y="154"/>
                    <a:pt x="725" y="146"/>
                    <a:pt x="715" y="146"/>
                  </a:cubicBezTo>
                  <a:cubicBezTo>
                    <a:pt x="707" y="147"/>
                    <a:pt x="705" y="149"/>
                    <a:pt x="703" y="155"/>
                  </a:cubicBezTo>
                  <a:cubicBezTo>
                    <a:pt x="702" y="160"/>
                    <a:pt x="701" y="156"/>
                    <a:pt x="696" y="159"/>
                  </a:cubicBezTo>
                  <a:cubicBezTo>
                    <a:pt x="688" y="158"/>
                    <a:pt x="691" y="155"/>
                    <a:pt x="685" y="153"/>
                  </a:cubicBezTo>
                  <a:cubicBezTo>
                    <a:pt x="677" y="149"/>
                    <a:pt x="678" y="157"/>
                    <a:pt x="674" y="160"/>
                  </a:cubicBezTo>
                  <a:cubicBezTo>
                    <a:pt x="671" y="163"/>
                    <a:pt x="665" y="158"/>
                    <a:pt x="661" y="157"/>
                  </a:cubicBezTo>
                  <a:cubicBezTo>
                    <a:pt x="661" y="154"/>
                    <a:pt x="661" y="158"/>
                    <a:pt x="656" y="154"/>
                  </a:cubicBezTo>
                  <a:cubicBezTo>
                    <a:pt x="654" y="150"/>
                    <a:pt x="660" y="150"/>
                    <a:pt x="661" y="144"/>
                  </a:cubicBezTo>
                  <a:cubicBezTo>
                    <a:pt x="662" y="137"/>
                    <a:pt x="660" y="132"/>
                    <a:pt x="663" y="127"/>
                  </a:cubicBezTo>
                  <a:cubicBezTo>
                    <a:pt x="666" y="122"/>
                    <a:pt x="666" y="117"/>
                    <a:pt x="669" y="113"/>
                  </a:cubicBezTo>
                  <a:cubicBezTo>
                    <a:pt x="670" y="112"/>
                    <a:pt x="672" y="111"/>
                    <a:pt x="673" y="110"/>
                  </a:cubicBezTo>
                  <a:cubicBezTo>
                    <a:pt x="673" y="110"/>
                    <a:pt x="676" y="103"/>
                    <a:pt x="676" y="104"/>
                  </a:cubicBezTo>
                  <a:cubicBezTo>
                    <a:pt x="677" y="100"/>
                    <a:pt x="675" y="90"/>
                    <a:pt x="677" y="87"/>
                  </a:cubicBezTo>
                  <a:cubicBezTo>
                    <a:pt x="679" y="85"/>
                    <a:pt x="690" y="86"/>
                    <a:pt x="689" y="8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3" name="Freeform 131">
              <a:extLst>
                <a:ext uri="{FF2B5EF4-FFF2-40B4-BE49-F238E27FC236}">
                  <a16:creationId xmlns:a16="http://schemas.microsoft.com/office/drawing/2014/main" id="{E13C2809-657C-8E82-FB22-2591AFD9D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763" y="3313113"/>
              <a:ext cx="981075" cy="536575"/>
            </a:xfrm>
            <a:custGeom>
              <a:avLst/>
              <a:gdLst>
                <a:gd name="T0" fmla="*/ 918 w 949"/>
                <a:gd name="T1" fmla="*/ 219 h 521"/>
                <a:gd name="T2" fmla="*/ 887 w 949"/>
                <a:gd name="T3" fmla="*/ 199 h 521"/>
                <a:gd name="T4" fmla="*/ 844 w 949"/>
                <a:gd name="T5" fmla="*/ 178 h 521"/>
                <a:gd name="T6" fmla="*/ 792 w 949"/>
                <a:gd name="T7" fmla="*/ 170 h 521"/>
                <a:gd name="T8" fmla="*/ 755 w 949"/>
                <a:gd name="T9" fmla="*/ 121 h 521"/>
                <a:gd name="T10" fmla="*/ 732 w 949"/>
                <a:gd name="T11" fmla="*/ 84 h 521"/>
                <a:gd name="T12" fmla="*/ 690 w 949"/>
                <a:gd name="T13" fmla="*/ 51 h 521"/>
                <a:gd name="T14" fmla="*/ 642 w 949"/>
                <a:gd name="T15" fmla="*/ 72 h 521"/>
                <a:gd name="T16" fmla="*/ 607 w 949"/>
                <a:gd name="T17" fmla="*/ 47 h 521"/>
                <a:gd name="T18" fmla="*/ 579 w 949"/>
                <a:gd name="T19" fmla="*/ 35 h 521"/>
                <a:gd name="T20" fmla="*/ 545 w 949"/>
                <a:gd name="T21" fmla="*/ 7 h 521"/>
                <a:gd name="T22" fmla="*/ 457 w 949"/>
                <a:gd name="T23" fmla="*/ 28 h 521"/>
                <a:gd name="T24" fmla="*/ 395 w 949"/>
                <a:gd name="T25" fmla="*/ 49 h 521"/>
                <a:gd name="T26" fmla="*/ 335 w 949"/>
                <a:gd name="T27" fmla="*/ 56 h 521"/>
                <a:gd name="T28" fmla="*/ 358 w 949"/>
                <a:gd name="T29" fmla="*/ 93 h 521"/>
                <a:gd name="T30" fmla="*/ 321 w 949"/>
                <a:gd name="T31" fmla="*/ 131 h 521"/>
                <a:gd name="T32" fmla="*/ 348 w 949"/>
                <a:gd name="T33" fmla="*/ 166 h 521"/>
                <a:gd name="T34" fmla="*/ 275 w 949"/>
                <a:gd name="T35" fmla="*/ 174 h 521"/>
                <a:gd name="T36" fmla="*/ 222 w 949"/>
                <a:gd name="T37" fmla="*/ 173 h 521"/>
                <a:gd name="T38" fmla="*/ 188 w 949"/>
                <a:gd name="T39" fmla="*/ 172 h 521"/>
                <a:gd name="T40" fmla="*/ 130 w 949"/>
                <a:gd name="T41" fmla="*/ 143 h 521"/>
                <a:gd name="T42" fmla="*/ 85 w 949"/>
                <a:gd name="T43" fmla="*/ 154 h 521"/>
                <a:gd name="T44" fmla="*/ 47 w 949"/>
                <a:gd name="T45" fmla="*/ 185 h 521"/>
                <a:gd name="T46" fmla="*/ 14 w 949"/>
                <a:gd name="T47" fmla="*/ 207 h 521"/>
                <a:gd name="T48" fmla="*/ 0 w 949"/>
                <a:gd name="T49" fmla="*/ 259 h 521"/>
                <a:gd name="T50" fmla="*/ 35 w 949"/>
                <a:gd name="T51" fmla="*/ 290 h 521"/>
                <a:gd name="T52" fmla="*/ 46 w 949"/>
                <a:gd name="T53" fmla="*/ 323 h 521"/>
                <a:gd name="T54" fmla="*/ 99 w 949"/>
                <a:gd name="T55" fmla="*/ 315 h 521"/>
                <a:gd name="T56" fmla="*/ 150 w 949"/>
                <a:gd name="T57" fmla="*/ 348 h 521"/>
                <a:gd name="T58" fmla="*/ 110 w 949"/>
                <a:gd name="T59" fmla="*/ 372 h 521"/>
                <a:gd name="T60" fmla="*/ 110 w 949"/>
                <a:gd name="T61" fmla="*/ 424 h 521"/>
                <a:gd name="T62" fmla="*/ 144 w 949"/>
                <a:gd name="T63" fmla="*/ 463 h 521"/>
                <a:gd name="T64" fmla="*/ 204 w 949"/>
                <a:gd name="T65" fmla="*/ 498 h 521"/>
                <a:gd name="T66" fmla="*/ 351 w 949"/>
                <a:gd name="T67" fmla="*/ 411 h 521"/>
                <a:gd name="T68" fmla="*/ 400 w 949"/>
                <a:gd name="T69" fmla="*/ 427 h 521"/>
                <a:gd name="T70" fmla="*/ 448 w 949"/>
                <a:gd name="T71" fmla="*/ 447 h 521"/>
                <a:gd name="T72" fmla="*/ 463 w 949"/>
                <a:gd name="T73" fmla="*/ 481 h 521"/>
                <a:gd name="T74" fmla="*/ 489 w 949"/>
                <a:gd name="T75" fmla="*/ 517 h 521"/>
                <a:gd name="T76" fmla="*/ 514 w 949"/>
                <a:gd name="T77" fmla="*/ 521 h 521"/>
                <a:gd name="T78" fmla="*/ 534 w 949"/>
                <a:gd name="T79" fmla="*/ 494 h 521"/>
                <a:gd name="T80" fmla="*/ 553 w 949"/>
                <a:gd name="T81" fmla="*/ 481 h 521"/>
                <a:gd name="T82" fmla="*/ 571 w 949"/>
                <a:gd name="T83" fmla="*/ 467 h 521"/>
                <a:gd name="T84" fmla="*/ 584 w 949"/>
                <a:gd name="T85" fmla="*/ 452 h 521"/>
                <a:gd name="T86" fmla="*/ 610 w 949"/>
                <a:gd name="T87" fmla="*/ 457 h 521"/>
                <a:gd name="T88" fmla="*/ 631 w 949"/>
                <a:gd name="T89" fmla="*/ 458 h 521"/>
                <a:gd name="T90" fmla="*/ 638 w 949"/>
                <a:gd name="T91" fmla="*/ 439 h 521"/>
                <a:gd name="T92" fmla="*/ 654 w 949"/>
                <a:gd name="T93" fmla="*/ 441 h 521"/>
                <a:gd name="T94" fmla="*/ 678 w 949"/>
                <a:gd name="T95" fmla="*/ 448 h 521"/>
                <a:gd name="T96" fmla="*/ 709 w 949"/>
                <a:gd name="T97" fmla="*/ 444 h 521"/>
                <a:gd name="T98" fmla="*/ 734 w 949"/>
                <a:gd name="T99" fmla="*/ 448 h 521"/>
                <a:gd name="T100" fmla="*/ 765 w 949"/>
                <a:gd name="T101" fmla="*/ 452 h 521"/>
                <a:gd name="T102" fmla="*/ 772 w 949"/>
                <a:gd name="T103" fmla="*/ 463 h 521"/>
                <a:gd name="T104" fmla="*/ 784 w 949"/>
                <a:gd name="T105" fmla="*/ 468 h 521"/>
                <a:gd name="T106" fmla="*/ 790 w 949"/>
                <a:gd name="T107" fmla="*/ 440 h 521"/>
                <a:gd name="T108" fmla="*/ 777 w 949"/>
                <a:gd name="T109" fmla="*/ 382 h 521"/>
                <a:gd name="T110" fmla="*/ 828 w 949"/>
                <a:gd name="T111" fmla="*/ 369 h 521"/>
                <a:gd name="T112" fmla="*/ 842 w 949"/>
                <a:gd name="T113" fmla="*/ 343 h 521"/>
                <a:gd name="T114" fmla="*/ 852 w 949"/>
                <a:gd name="T115" fmla="*/ 306 h 521"/>
                <a:gd name="T116" fmla="*/ 906 w 949"/>
                <a:gd name="T117" fmla="*/ 312 h 521"/>
                <a:gd name="T118" fmla="*/ 939 w 949"/>
                <a:gd name="T119" fmla="*/ 247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49" h="521">
                  <a:moveTo>
                    <a:pt x="949" y="238"/>
                  </a:moveTo>
                  <a:cubicBezTo>
                    <a:pt x="948" y="232"/>
                    <a:pt x="946" y="232"/>
                    <a:pt x="941" y="228"/>
                  </a:cubicBezTo>
                  <a:cubicBezTo>
                    <a:pt x="938" y="224"/>
                    <a:pt x="938" y="221"/>
                    <a:pt x="932" y="220"/>
                  </a:cubicBezTo>
                  <a:cubicBezTo>
                    <a:pt x="927" y="219"/>
                    <a:pt x="923" y="221"/>
                    <a:pt x="918" y="219"/>
                  </a:cubicBezTo>
                  <a:cubicBezTo>
                    <a:pt x="914" y="218"/>
                    <a:pt x="920" y="223"/>
                    <a:pt x="914" y="223"/>
                  </a:cubicBezTo>
                  <a:cubicBezTo>
                    <a:pt x="913" y="223"/>
                    <a:pt x="906" y="221"/>
                    <a:pt x="905" y="221"/>
                  </a:cubicBezTo>
                  <a:cubicBezTo>
                    <a:pt x="903" y="219"/>
                    <a:pt x="898" y="208"/>
                    <a:pt x="896" y="205"/>
                  </a:cubicBezTo>
                  <a:cubicBezTo>
                    <a:pt x="893" y="198"/>
                    <a:pt x="893" y="201"/>
                    <a:pt x="887" y="199"/>
                  </a:cubicBezTo>
                  <a:cubicBezTo>
                    <a:pt x="881" y="197"/>
                    <a:pt x="882" y="197"/>
                    <a:pt x="881" y="191"/>
                  </a:cubicBezTo>
                  <a:cubicBezTo>
                    <a:pt x="881" y="183"/>
                    <a:pt x="877" y="177"/>
                    <a:pt x="871" y="173"/>
                  </a:cubicBezTo>
                  <a:cubicBezTo>
                    <a:pt x="866" y="171"/>
                    <a:pt x="857" y="166"/>
                    <a:pt x="852" y="168"/>
                  </a:cubicBezTo>
                  <a:cubicBezTo>
                    <a:pt x="848" y="170"/>
                    <a:pt x="848" y="175"/>
                    <a:pt x="844" y="178"/>
                  </a:cubicBezTo>
                  <a:cubicBezTo>
                    <a:pt x="841" y="180"/>
                    <a:pt x="833" y="181"/>
                    <a:pt x="829" y="181"/>
                  </a:cubicBezTo>
                  <a:cubicBezTo>
                    <a:pt x="818" y="181"/>
                    <a:pt x="812" y="173"/>
                    <a:pt x="807" y="166"/>
                  </a:cubicBezTo>
                  <a:cubicBezTo>
                    <a:pt x="806" y="163"/>
                    <a:pt x="805" y="157"/>
                    <a:pt x="800" y="160"/>
                  </a:cubicBezTo>
                  <a:cubicBezTo>
                    <a:pt x="795" y="162"/>
                    <a:pt x="797" y="168"/>
                    <a:pt x="792" y="170"/>
                  </a:cubicBezTo>
                  <a:cubicBezTo>
                    <a:pt x="783" y="173"/>
                    <a:pt x="772" y="162"/>
                    <a:pt x="768" y="156"/>
                  </a:cubicBezTo>
                  <a:cubicBezTo>
                    <a:pt x="764" y="151"/>
                    <a:pt x="766" y="148"/>
                    <a:pt x="765" y="142"/>
                  </a:cubicBezTo>
                  <a:cubicBezTo>
                    <a:pt x="764" y="137"/>
                    <a:pt x="761" y="134"/>
                    <a:pt x="759" y="129"/>
                  </a:cubicBezTo>
                  <a:cubicBezTo>
                    <a:pt x="757" y="126"/>
                    <a:pt x="757" y="124"/>
                    <a:pt x="755" y="121"/>
                  </a:cubicBezTo>
                  <a:cubicBezTo>
                    <a:pt x="754" y="119"/>
                    <a:pt x="753" y="117"/>
                    <a:pt x="752" y="115"/>
                  </a:cubicBezTo>
                  <a:cubicBezTo>
                    <a:pt x="750" y="112"/>
                    <a:pt x="748" y="107"/>
                    <a:pt x="745" y="104"/>
                  </a:cubicBezTo>
                  <a:cubicBezTo>
                    <a:pt x="741" y="100"/>
                    <a:pt x="739" y="99"/>
                    <a:pt x="736" y="94"/>
                  </a:cubicBezTo>
                  <a:cubicBezTo>
                    <a:pt x="733" y="89"/>
                    <a:pt x="735" y="88"/>
                    <a:pt x="732" y="84"/>
                  </a:cubicBezTo>
                  <a:cubicBezTo>
                    <a:pt x="727" y="80"/>
                    <a:pt x="724" y="73"/>
                    <a:pt x="719" y="69"/>
                  </a:cubicBezTo>
                  <a:cubicBezTo>
                    <a:pt x="715" y="66"/>
                    <a:pt x="708" y="63"/>
                    <a:pt x="706" y="59"/>
                  </a:cubicBezTo>
                  <a:cubicBezTo>
                    <a:pt x="705" y="54"/>
                    <a:pt x="709" y="46"/>
                    <a:pt x="703" y="43"/>
                  </a:cubicBezTo>
                  <a:cubicBezTo>
                    <a:pt x="698" y="40"/>
                    <a:pt x="695" y="48"/>
                    <a:pt x="690" y="51"/>
                  </a:cubicBezTo>
                  <a:cubicBezTo>
                    <a:pt x="685" y="55"/>
                    <a:pt x="678" y="53"/>
                    <a:pt x="673" y="57"/>
                  </a:cubicBezTo>
                  <a:cubicBezTo>
                    <a:pt x="670" y="59"/>
                    <a:pt x="667" y="63"/>
                    <a:pt x="663" y="64"/>
                  </a:cubicBezTo>
                  <a:cubicBezTo>
                    <a:pt x="660" y="65"/>
                    <a:pt x="657" y="68"/>
                    <a:pt x="654" y="68"/>
                  </a:cubicBezTo>
                  <a:cubicBezTo>
                    <a:pt x="650" y="69"/>
                    <a:pt x="645" y="71"/>
                    <a:pt x="642" y="72"/>
                  </a:cubicBezTo>
                  <a:cubicBezTo>
                    <a:pt x="633" y="76"/>
                    <a:pt x="627" y="78"/>
                    <a:pt x="625" y="66"/>
                  </a:cubicBezTo>
                  <a:cubicBezTo>
                    <a:pt x="624" y="61"/>
                    <a:pt x="624" y="59"/>
                    <a:pt x="619" y="57"/>
                  </a:cubicBezTo>
                  <a:cubicBezTo>
                    <a:pt x="615" y="55"/>
                    <a:pt x="610" y="59"/>
                    <a:pt x="607" y="55"/>
                  </a:cubicBezTo>
                  <a:cubicBezTo>
                    <a:pt x="606" y="53"/>
                    <a:pt x="608" y="49"/>
                    <a:pt x="607" y="47"/>
                  </a:cubicBezTo>
                  <a:cubicBezTo>
                    <a:pt x="605" y="44"/>
                    <a:pt x="602" y="45"/>
                    <a:pt x="600" y="45"/>
                  </a:cubicBezTo>
                  <a:cubicBezTo>
                    <a:pt x="593" y="44"/>
                    <a:pt x="592" y="48"/>
                    <a:pt x="587" y="49"/>
                  </a:cubicBezTo>
                  <a:cubicBezTo>
                    <a:pt x="580" y="50"/>
                    <a:pt x="576" y="50"/>
                    <a:pt x="575" y="45"/>
                  </a:cubicBezTo>
                  <a:cubicBezTo>
                    <a:pt x="575" y="44"/>
                    <a:pt x="579" y="37"/>
                    <a:pt x="579" y="35"/>
                  </a:cubicBezTo>
                  <a:cubicBezTo>
                    <a:pt x="579" y="33"/>
                    <a:pt x="578" y="29"/>
                    <a:pt x="578" y="28"/>
                  </a:cubicBezTo>
                  <a:cubicBezTo>
                    <a:pt x="577" y="23"/>
                    <a:pt x="577" y="17"/>
                    <a:pt x="574" y="14"/>
                  </a:cubicBezTo>
                  <a:cubicBezTo>
                    <a:pt x="570" y="10"/>
                    <a:pt x="565" y="7"/>
                    <a:pt x="561" y="6"/>
                  </a:cubicBezTo>
                  <a:cubicBezTo>
                    <a:pt x="556" y="6"/>
                    <a:pt x="549" y="8"/>
                    <a:pt x="545" y="7"/>
                  </a:cubicBezTo>
                  <a:cubicBezTo>
                    <a:pt x="540" y="5"/>
                    <a:pt x="538" y="3"/>
                    <a:pt x="533" y="2"/>
                  </a:cubicBezTo>
                  <a:cubicBezTo>
                    <a:pt x="523" y="0"/>
                    <a:pt x="514" y="3"/>
                    <a:pt x="507" y="10"/>
                  </a:cubicBezTo>
                  <a:cubicBezTo>
                    <a:pt x="500" y="17"/>
                    <a:pt x="489" y="23"/>
                    <a:pt x="479" y="23"/>
                  </a:cubicBezTo>
                  <a:cubicBezTo>
                    <a:pt x="469" y="23"/>
                    <a:pt x="467" y="27"/>
                    <a:pt x="457" y="28"/>
                  </a:cubicBezTo>
                  <a:cubicBezTo>
                    <a:pt x="451" y="28"/>
                    <a:pt x="442" y="28"/>
                    <a:pt x="438" y="32"/>
                  </a:cubicBezTo>
                  <a:cubicBezTo>
                    <a:pt x="435" y="34"/>
                    <a:pt x="435" y="38"/>
                    <a:pt x="434" y="42"/>
                  </a:cubicBezTo>
                  <a:cubicBezTo>
                    <a:pt x="426" y="44"/>
                    <a:pt x="414" y="40"/>
                    <a:pt x="405" y="44"/>
                  </a:cubicBezTo>
                  <a:cubicBezTo>
                    <a:pt x="400" y="47"/>
                    <a:pt x="401" y="50"/>
                    <a:pt x="395" y="49"/>
                  </a:cubicBezTo>
                  <a:cubicBezTo>
                    <a:pt x="393" y="49"/>
                    <a:pt x="389" y="48"/>
                    <a:pt x="387" y="49"/>
                  </a:cubicBezTo>
                  <a:cubicBezTo>
                    <a:pt x="386" y="50"/>
                    <a:pt x="380" y="50"/>
                    <a:pt x="380" y="52"/>
                  </a:cubicBezTo>
                  <a:cubicBezTo>
                    <a:pt x="372" y="57"/>
                    <a:pt x="369" y="53"/>
                    <a:pt x="361" y="49"/>
                  </a:cubicBezTo>
                  <a:cubicBezTo>
                    <a:pt x="347" y="49"/>
                    <a:pt x="339" y="53"/>
                    <a:pt x="335" y="56"/>
                  </a:cubicBezTo>
                  <a:cubicBezTo>
                    <a:pt x="335" y="61"/>
                    <a:pt x="338" y="64"/>
                    <a:pt x="341" y="68"/>
                  </a:cubicBezTo>
                  <a:cubicBezTo>
                    <a:pt x="343" y="71"/>
                    <a:pt x="344" y="76"/>
                    <a:pt x="344" y="80"/>
                  </a:cubicBezTo>
                  <a:cubicBezTo>
                    <a:pt x="345" y="86"/>
                    <a:pt x="353" y="79"/>
                    <a:pt x="356" y="84"/>
                  </a:cubicBezTo>
                  <a:cubicBezTo>
                    <a:pt x="358" y="87"/>
                    <a:pt x="359" y="89"/>
                    <a:pt x="358" y="93"/>
                  </a:cubicBezTo>
                  <a:cubicBezTo>
                    <a:pt x="350" y="95"/>
                    <a:pt x="344" y="91"/>
                    <a:pt x="339" y="97"/>
                  </a:cubicBezTo>
                  <a:cubicBezTo>
                    <a:pt x="330" y="106"/>
                    <a:pt x="335" y="108"/>
                    <a:pt x="340" y="114"/>
                  </a:cubicBezTo>
                  <a:cubicBezTo>
                    <a:pt x="344" y="120"/>
                    <a:pt x="339" y="121"/>
                    <a:pt x="333" y="125"/>
                  </a:cubicBezTo>
                  <a:cubicBezTo>
                    <a:pt x="327" y="128"/>
                    <a:pt x="326" y="129"/>
                    <a:pt x="321" y="131"/>
                  </a:cubicBezTo>
                  <a:cubicBezTo>
                    <a:pt x="318" y="132"/>
                    <a:pt x="314" y="134"/>
                    <a:pt x="315" y="138"/>
                  </a:cubicBezTo>
                  <a:cubicBezTo>
                    <a:pt x="316" y="139"/>
                    <a:pt x="322" y="139"/>
                    <a:pt x="323" y="140"/>
                  </a:cubicBezTo>
                  <a:cubicBezTo>
                    <a:pt x="331" y="142"/>
                    <a:pt x="338" y="146"/>
                    <a:pt x="343" y="152"/>
                  </a:cubicBezTo>
                  <a:cubicBezTo>
                    <a:pt x="347" y="157"/>
                    <a:pt x="347" y="159"/>
                    <a:pt x="348" y="166"/>
                  </a:cubicBezTo>
                  <a:cubicBezTo>
                    <a:pt x="349" y="172"/>
                    <a:pt x="343" y="177"/>
                    <a:pt x="337" y="177"/>
                  </a:cubicBezTo>
                  <a:cubicBezTo>
                    <a:pt x="330" y="178"/>
                    <a:pt x="324" y="179"/>
                    <a:pt x="318" y="181"/>
                  </a:cubicBezTo>
                  <a:cubicBezTo>
                    <a:pt x="306" y="185"/>
                    <a:pt x="295" y="182"/>
                    <a:pt x="284" y="178"/>
                  </a:cubicBezTo>
                  <a:cubicBezTo>
                    <a:pt x="281" y="177"/>
                    <a:pt x="279" y="176"/>
                    <a:pt x="275" y="174"/>
                  </a:cubicBezTo>
                  <a:cubicBezTo>
                    <a:pt x="275" y="174"/>
                    <a:pt x="269" y="170"/>
                    <a:pt x="269" y="170"/>
                  </a:cubicBezTo>
                  <a:cubicBezTo>
                    <a:pt x="263" y="169"/>
                    <a:pt x="257" y="172"/>
                    <a:pt x="252" y="172"/>
                  </a:cubicBezTo>
                  <a:cubicBezTo>
                    <a:pt x="245" y="171"/>
                    <a:pt x="242" y="170"/>
                    <a:pt x="235" y="171"/>
                  </a:cubicBezTo>
                  <a:cubicBezTo>
                    <a:pt x="232" y="172"/>
                    <a:pt x="225" y="172"/>
                    <a:pt x="222" y="173"/>
                  </a:cubicBezTo>
                  <a:cubicBezTo>
                    <a:pt x="216" y="176"/>
                    <a:pt x="221" y="176"/>
                    <a:pt x="218" y="181"/>
                  </a:cubicBezTo>
                  <a:cubicBezTo>
                    <a:pt x="217" y="183"/>
                    <a:pt x="215" y="187"/>
                    <a:pt x="212" y="187"/>
                  </a:cubicBezTo>
                  <a:cubicBezTo>
                    <a:pt x="208" y="187"/>
                    <a:pt x="203" y="181"/>
                    <a:pt x="200" y="178"/>
                  </a:cubicBezTo>
                  <a:cubicBezTo>
                    <a:pt x="196" y="173"/>
                    <a:pt x="196" y="171"/>
                    <a:pt x="188" y="172"/>
                  </a:cubicBezTo>
                  <a:cubicBezTo>
                    <a:pt x="184" y="173"/>
                    <a:pt x="182" y="172"/>
                    <a:pt x="178" y="171"/>
                  </a:cubicBezTo>
                  <a:cubicBezTo>
                    <a:pt x="168" y="167"/>
                    <a:pt x="167" y="153"/>
                    <a:pt x="159" y="148"/>
                  </a:cubicBezTo>
                  <a:cubicBezTo>
                    <a:pt x="154" y="146"/>
                    <a:pt x="146" y="152"/>
                    <a:pt x="141" y="150"/>
                  </a:cubicBezTo>
                  <a:cubicBezTo>
                    <a:pt x="136" y="148"/>
                    <a:pt x="135" y="142"/>
                    <a:pt x="130" y="143"/>
                  </a:cubicBezTo>
                  <a:cubicBezTo>
                    <a:pt x="125" y="147"/>
                    <a:pt x="118" y="157"/>
                    <a:pt x="113" y="154"/>
                  </a:cubicBezTo>
                  <a:cubicBezTo>
                    <a:pt x="110" y="152"/>
                    <a:pt x="111" y="149"/>
                    <a:pt x="109" y="146"/>
                  </a:cubicBezTo>
                  <a:cubicBezTo>
                    <a:pt x="107" y="144"/>
                    <a:pt x="103" y="144"/>
                    <a:pt x="100" y="144"/>
                  </a:cubicBezTo>
                  <a:cubicBezTo>
                    <a:pt x="94" y="145"/>
                    <a:pt x="89" y="150"/>
                    <a:pt x="85" y="154"/>
                  </a:cubicBezTo>
                  <a:cubicBezTo>
                    <a:pt x="83" y="157"/>
                    <a:pt x="82" y="160"/>
                    <a:pt x="80" y="162"/>
                  </a:cubicBezTo>
                  <a:cubicBezTo>
                    <a:pt x="78" y="164"/>
                    <a:pt x="67" y="166"/>
                    <a:pt x="65" y="168"/>
                  </a:cubicBezTo>
                  <a:cubicBezTo>
                    <a:pt x="62" y="172"/>
                    <a:pt x="69" y="176"/>
                    <a:pt x="64" y="179"/>
                  </a:cubicBezTo>
                  <a:cubicBezTo>
                    <a:pt x="59" y="182"/>
                    <a:pt x="50" y="180"/>
                    <a:pt x="47" y="185"/>
                  </a:cubicBezTo>
                  <a:cubicBezTo>
                    <a:pt x="43" y="191"/>
                    <a:pt x="52" y="196"/>
                    <a:pt x="53" y="201"/>
                  </a:cubicBezTo>
                  <a:cubicBezTo>
                    <a:pt x="54" y="204"/>
                    <a:pt x="54" y="212"/>
                    <a:pt x="51" y="214"/>
                  </a:cubicBezTo>
                  <a:cubicBezTo>
                    <a:pt x="40" y="222"/>
                    <a:pt x="33" y="197"/>
                    <a:pt x="25" y="197"/>
                  </a:cubicBezTo>
                  <a:cubicBezTo>
                    <a:pt x="21" y="196"/>
                    <a:pt x="16" y="203"/>
                    <a:pt x="14" y="207"/>
                  </a:cubicBezTo>
                  <a:cubicBezTo>
                    <a:pt x="11" y="209"/>
                    <a:pt x="7" y="212"/>
                    <a:pt x="5" y="216"/>
                  </a:cubicBezTo>
                  <a:cubicBezTo>
                    <a:pt x="4" y="222"/>
                    <a:pt x="4" y="225"/>
                    <a:pt x="6" y="232"/>
                  </a:cubicBezTo>
                  <a:cubicBezTo>
                    <a:pt x="7" y="235"/>
                    <a:pt x="10" y="241"/>
                    <a:pt x="8" y="246"/>
                  </a:cubicBezTo>
                  <a:cubicBezTo>
                    <a:pt x="5" y="252"/>
                    <a:pt x="0" y="251"/>
                    <a:pt x="0" y="259"/>
                  </a:cubicBezTo>
                  <a:cubicBezTo>
                    <a:pt x="0" y="267"/>
                    <a:pt x="6" y="263"/>
                    <a:pt x="11" y="267"/>
                  </a:cubicBezTo>
                  <a:cubicBezTo>
                    <a:pt x="17" y="271"/>
                    <a:pt x="13" y="276"/>
                    <a:pt x="16" y="283"/>
                  </a:cubicBezTo>
                  <a:cubicBezTo>
                    <a:pt x="17" y="284"/>
                    <a:pt x="16" y="286"/>
                    <a:pt x="18" y="287"/>
                  </a:cubicBezTo>
                  <a:cubicBezTo>
                    <a:pt x="22" y="289"/>
                    <a:pt x="31" y="289"/>
                    <a:pt x="35" y="290"/>
                  </a:cubicBezTo>
                  <a:cubicBezTo>
                    <a:pt x="40" y="291"/>
                    <a:pt x="42" y="296"/>
                    <a:pt x="43" y="300"/>
                  </a:cubicBezTo>
                  <a:cubicBezTo>
                    <a:pt x="44" y="302"/>
                    <a:pt x="44" y="305"/>
                    <a:pt x="45" y="307"/>
                  </a:cubicBezTo>
                  <a:cubicBezTo>
                    <a:pt x="47" y="309"/>
                    <a:pt x="49" y="309"/>
                    <a:pt x="51" y="312"/>
                  </a:cubicBezTo>
                  <a:cubicBezTo>
                    <a:pt x="56" y="320"/>
                    <a:pt x="47" y="317"/>
                    <a:pt x="46" y="323"/>
                  </a:cubicBezTo>
                  <a:cubicBezTo>
                    <a:pt x="46" y="326"/>
                    <a:pt x="55" y="331"/>
                    <a:pt x="56" y="334"/>
                  </a:cubicBezTo>
                  <a:cubicBezTo>
                    <a:pt x="59" y="338"/>
                    <a:pt x="57" y="335"/>
                    <a:pt x="64" y="339"/>
                  </a:cubicBezTo>
                  <a:cubicBezTo>
                    <a:pt x="67" y="338"/>
                    <a:pt x="71" y="334"/>
                    <a:pt x="74" y="333"/>
                  </a:cubicBezTo>
                  <a:cubicBezTo>
                    <a:pt x="83" y="328"/>
                    <a:pt x="90" y="319"/>
                    <a:pt x="99" y="315"/>
                  </a:cubicBezTo>
                  <a:cubicBezTo>
                    <a:pt x="109" y="310"/>
                    <a:pt x="114" y="313"/>
                    <a:pt x="124" y="315"/>
                  </a:cubicBezTo>
                  <a:cubicBezTo>
                    <a:pt x="128" y="315"/>
                    <a:pt x="143" y="311"/>
                    <a:pt x="146" y="314"/>
                  </a:cubicBezTo>
                  <a:cubicBezTo>
                    <a:pt x="151" y="317"/>
                    <a:pt x="153" y="328"/>
                    <a:pt x="152" y="333"/>
                  </a:cubicBezTo>
                  <a:cubicBezTo>
                    <a:pt x="152" y="337"/>
                    <a:pt x="149" y="344"/>
                    <a:pt x="150" y="348"/>
                  </a:cubicBezTo>
                  <a:cubicBezTo>
                    <a:pt x="151" y="352"/>
                    <a:pt x="158" y="357"/>
                    <a:pt x="158" y="362"/>
                  </a:cubicBezTo>
                  <a:cubicBezTo>
                    <a:pt x="157" y="370"/>
                    <a:pt x="159" y="371"/>
                    <a:pt x="151" y="370"/>
                  </a:cubicBezTo>
                  <a:cubicBezTo>
                    <a:pt x="145" y="369"/>
                    <a:pt x="125" y="367"/>
                    <a:pt x="119" y="366"/>
                  </a:cubicBezTo>
                  <a:cubicBezTo>
                    <a:pt x="114" y="365"/>
                    <a:pt x="114" y="368"/>
                    <a:pt x="110" y="372"/>
                  </a:cubicBezTo>
                  <a:cubicBezTo>
                    <a:pt x="101" y="381"/>
                    <a:pt x="115" y="391"/>
                    <a:pt x="105" y="395"/>
                  </a:cubicBezTo>
                  <a:cubicBezTo>
                    <a:pt x="100" y="398"/>
                    <a:pt x="82" y="385"/>
                    <a:pt x="82" y="395"/>
                  </a:cubicBezTo>
                  <a:cubicBezTo>
                    <a:pt x="82" y="401"/>
                    <a:pt x="97" y="406"/>
                    <a:pt x="100" y="409"/>
                  </a:cubicBezTo>
                  <a:cubicBezTo>
                    <a:pt x="105" y="412"/>
                    <a:pt x="108" y="418"/>
                    <a:pt x="110" y="424"/>
                  </a:cubicBezTo>
                  <a:cubicBezTo>
                    <a:pt x="111" y="429"/>
                    <a:pt x="109" y="433"/>
                    <a:pt x="113" y="438"/>
                  </a:cubicBezTo>
                  <a:cubicBezTo>
                    <a:pt x="116" y="441"/>
                    <a:pt x="120" y="445"/>
                    <a:pt x="125" y="447"/>
                  </a:cubicBezTo>
                  <a:cubicBezTo>
                    <a:pt x="131" y="449"/>
                    <a:pt x="140" y="444"/>
                    <a:pt x="144" y="451"/>
                  </a:cubicBezTo>
                  <a:cubicBezTo>
                    <a:pt x="148" y="456"/>
                    <a:pt x="146" y="458"/>
                    <a:pt x="144" y="463"/>
                  </a:cubicBezTo>
                  <a:cubicBezTo>
                    <a:pt x="141" y="469"/>
                    <a:pt x="141" y="473"/>
                    <a:pt x="143" y="478"/>
                  </a:cubicBezTo>
                  <a:cubicBezTo>
                    <a:pt x="149" y="472"/>
                    <a:pt x="179" y="463"/>
                    <a:pt x="181" y="465"/>
                  </a:cubicBezTo>
                  <a:cubicBezTo>
                    <a:pt x="183" y="467"/>
                    <a:pt x="187" y="474"/>
                    <a:pt x="188" y="476"/>
                  </a:cubicBezTo>
                  <a:cubicBezTo>
                    <a:pt x="188" y="479"/>
                    <a:pt x="201" y="497"/>
                    <a:pt x="204" y="498"/>
                  </a:cubicBezTo>
                  <a:cubicBezTo>
                    <a:pt x="206" y="498"/>
                    <a:pt x="213" y="499"/>
                    <a:pt x="219" y="499"/>
                  </a:cubicBezTo>
                  <a:cubicBezTo>
                    <a:pt x="218" y="493"/>
                    <a:pt x="219" y="384"/>
                    <a:pt x="219" y="381"/>
                  </a:cubicBezTo>
                  <a:cubicBezTo>
                    <a:pt x="223" y="380"/>
                    <a:pt x="276" y="363"/>
                    <a:pt x="279" y="363"/>
                  </a:cubicBezTo>
                  <a:cubicBezTo>
                    <a:pt x="283" y="362"/>
                    <a:pt x="350" y="409"/>
                    <a:pt x="351" y="411"/>
                  </a:cubicBezTo>
                  <a:cubicBezTo>
                    <a:pt x="353" y="413"/>
                    <a:pt x="354" y="414"/>
                    <a:pt x="355" y="416"/>
                  </a:cubicBezTo>
                  <a:cubicBezTo>
                    <a:pt x="356" y="419"/>
                    <a:pt x="358" y="423"/>
                    <a:pt x="361" y="425"/>
                  </a:cubicBezTo>
                  <a:cubicBezTo>
                    <a:pt x="365" y="429"/>
                    <a:pt x="373" y="430"/>
                    <a:pt x="378" y="429"/>
                  </a:cubicBezTo>
                  <a:cubicBezTo>
                    <a:pt x="386" y="428"/>
                    <a:pt x="393" y="427"/>
                    <a:pt x="400" y="427"/>
                  </a:cubicBezTo>
                  <a:cubicBezTo>
                    <a:pt x="406" y="428"/>
                    <a:pt x="412" y="426"/>
                    <a:pt x="418" y="426"/>
                  </a:cubicBezTo>
                  <a:cubicBezTo>
                    <a:pt x="423" y="426"/>
                    <a:pt x="426" y="424"/>
                    <a:pt x="431" y="424"/>
                  </a:cubicBezTo>
                  <a:cubicBezTo>
                    <a:pt x="437" y="425"/>
                    <a:pt x="441" y="434"/>
                    <a:pt x="444" y="439"/>
                  </a:cubicBezTo>
                  <a:cubicBezTo>
                    <a:pt x="445" y="441"/>
                    <a:pt x="446" y="444"/>
                    <a:pt x="448" y="447"/>
                  </a:cubicBezTo>
                  <a:cubicBezTo>
                    <a:pt x="448" y="447"/>
                    <a:pt x="448" y="449"/>
                    <a:pt x="449" y="450"/>
                  </a:cubicBezTo>
                  <a:cubicBezTo>
                    <a:pt x="450" y="452"/>
                    <a:pt x="452" y="449"/>
                    <a:pt x="454" y="450"/>
                  </a:cubicBezTo>
                  <a:cubicBezTo>
                    <a:pt x="458" y="454"/>
                    <a:pt x="458" y="466"/>
                    <a:pt x="459" y="471"/>
                  </a:cubicBezTo>
                  <a:cubicBezTo>
                    <a:pt x="460" y="476"/>
                    <a:pt x="460" y="477"/>
                    <a:pt x="463" y="481"/>
                  </a:cubicBezTo>
                  <a:cubicBezTo>
                    <a:pt x="466" y="486"/>
                    <a:pt x="469" y="491"/>
                    <a:pt x="472" y="496"/>
                  </a:cubicBezTo>
                  <a:cubicBezTo>
                    <a:pt x="473" y="497"/>
                    <a:pt x="475" y="499"/>
                    <a:pt x="477" y="501"/>
                  </a:cubicBezTo>
                  <a:cubicBezTo>
                    <a:pt x="479" y="505"/>
                    <a:pt x="481" y="507"/>
                    <a:pt x="483" y="511"/>
                  </a:cubicBezTo>
                  <a:cubicBezTo>
                    <a:pt x="485" y="513"/>
                    <a:pt x="487" y="516"/>
                    <a:pt x="489" y="517"/>
                  </a:cubicBezTo>
                  <a:cubicBezTo>
                    <a:pt x="492" y="517"/>
                    <a:pt x="494" y="515"/>
                    <a:pt x="496" y="514"/>
                  </a:cubicBezTo>
                  <a:cubicBezTo>
                    <a:pt x="500" y="511"/>
                    <a:pt x="501" y="513"/>
                    <a:pt x="504" y="516"/>
                  </a:cubicBezTo>
                  <a:cubicBezTo>
                    <a:pt x="506" y="519"/>
                    <a:pt x="506" y="518"/>
                    <a:pt x="509" y="519"/>
                  </a:cubicBezTo>
                  <a:cubicBezTo>
                    <a:pt x="512" y="519"/>
                    <a:pt x="512" y="519"/>
                    <a:pt x="514" y="521"/>
                  </a:cubicBezTo>
                  <a:cubicBezTo>
                    <a:pt x="516" y="519"/>
                    <a:pt x="518" y="515"/>
                    <a:pt x="518" y="512"/>
                  </a:cubicBezTo>
                  <a:cubicBezTo>
                    <a:pt x="518" y="510"/>
                    <a:pt x="517" y="508"/>
                    <a:pt x="518" y="506"/>
                  </a:cubicBezTo>
                  <a:cubicBezTo>
                    <a:pt x="520" y="503"/>
                    <a:pt x="524" y="501"/>
                    <a:pt x="527" y="499"/>
                  </a:cubicBezTo>
                  <a:cubicBezTo>
                    <a:pt x="530" y="498"/>
                    <a:pt x="532" y="495"/>
                    <a:pt x="534" y="494"/>
                  </a:cubicBezTo>
                  <a:cubicBezTo>
                    <a:pt x="537" y="492"/>
                    <a:pt x="539" y="491"/>
                    <a:pt x="541" y="489"/>
                  </a:cubicBezTo>
                  <a:cubicBezTo>
                    <a:pt x="542" y="488"/>
                    <a:pt x="545" y="487"/>
                    <a:pt x="546" y="486"/>
                  </a:cubicBezTo>
                  <a:cubicBezTo>
                    <a:pt x="547" y="485"/>
                    <a:pt x="548" y="485"/>
                    <a:pt x="549" y="484"/>
                  </a:cubicBezTo>
                  <a:cubicBezTo>
                    <a:pt x="550" y="482"/>
                    <a:pt x="551" y="482"/>
                    <a:pt x="553" y="481"/>
                  </a:cubicBezTo>
                  <a:cubicBezTo>
                    <a:pt x="555" y="479"/>
                    <a:pt x="557" y="477"/>
                    <a:pt x="559" y="475"/>
                  </a:cubicBezTo>
                  <a:cubicBezTo>
                    <a:pt x="561" y="472"/>
                    <a:pt x="565" y="468"/>
                    <a:pt x="570" y="468"/>
                  </a:cubicBezTo>
                  <a:cubicBezTo>
                    <a:pt x="570" y="468"/>
                    <a:pt x="570" y="468"/>
                    <a:pt x="570" y="468"/>
                  </a:cubicBezTo>
                  <a:cubicBezTo>
                    <a:pt x="570" y="468"/>
                    <a:pt x="570" y="467"/>
                    <a:pt x="571" y="467"/>
                  </a:cubicBezTo>
                  <a:cubicBezTo>
                    <a:pt x="572" y="464"/>
                    <a:pt x="572" y="461"/>
                    <a:pt x="573" y="459"/>
                  </a:cubicBezTo>
                  <a:cubicBezTo>
                    <a:pt x="574" y="458"/>
                    <a:pt x="575" y="457"/>
                    <a:pt x="576" y="456"/>
                  </a:cubicBezTo>
                  <a:cubicBezTo>
                    <a:pt x="577" y="455"/>
                    <a:pt x="577" y="454"/>
                    <a:pt x="578" y="454"/>
                  </a:cubicBezTo>
                  <a:cubicBezTo>
                    <a:pt x="579" y="452"/>
                    <a:pt x="582" y="452"/>
                    <a:pt x="584" y="452"/>
                  </a:cubicBezTo>
                  <a:cubicBezTo>
                    <a:pt x="586" y="451"/>
                    <a:pt x="587" y="451"/>
                    <a:pt x="589" y="450"/>
                  </a:cubicBezTo>
                  <a:cubicBezTo>
                    <a:pt x="592" y="450"/>
                    <a:pt x="594" y="451"/>
                    <a:pt x="597" y="452"/>
                  </a:cubicBezTo>
                  <a:cubicBezTo>
                    <a:pt x="599" y="452"/>
                    <a:pt x="602" y="455"/>
                    <a:pt x="604" y="456"/>
                  </a:cubicBezTo>
                  <a:cubicBezTo>
                    <a:pt x="606" y="457"/>
                    <a:pt x="608" y="457"/>
                    <a:pt x="610" y="457"/>
                  </a:cubicBezTo>
                  <a:cubicBezTo>
                    <a:pt x="612" y="457"/>
                    <a:pt x="615" y="457"/>
                    <a:pt x="617" y="458"/>
                  </a:cubicBezTo>
                  <a:cubicBezTo>
                    <a:pt x="620" y="459"/>
                    <a:pt x="621" y="462"/>
                    <a:pt x="625" y="462"/>
                  </a:cubicBezTo>
                  <a:cubicBezTo>
                    <a:pt x="626" y="462"/>
                    <a:pt x="629" y="462"/>
                    <a:pt x="630" y="461"/>
                  </a:cubicBezTo>
                  <a:cubicBezTo>
                    <a:pt x="630" y="461"/>
                    <a:pt x="631" y="459"/>
                    <a:pt x="631" y="458"/>
                  </a:cubicBezTo>
                  <a:cubicBezTo>
                    <a:pt x="632" y="456"/>
                    <a:pt x="631" y="454"/>
                    <a:pt x="631" y="451"/>
                  </a:cubicBezTo>
                  <a:cubicBezTo>
                    <a:pt x="631" y="450"/>
                    <a:pt x="631" y="448"/>
                    <a:pt x="630" y="447"/>
                  </a:cubicBezTo>
                  <a:cubicBezTo>
                    <a:pt x="630" y="446"/>
                    <a:pt x="630" y="444"/>
                    <a:pt x="630" y="443"/>
                  </a:cubicBezTo>
                  <a:cubicBezTo>
                    <a:pt x="631" y="440"/>
                    <a:pt x="636" y="440"/>
                    <a:pt x="638" y="439"/>
                  </a:cubicBezTo>
                  <a:cubicBezTo>
                    <a:pt x="640" y="438"/>
                    <a:pt x="641" y="439"/>
                    <a:pt x="642" y="439"/>
                  </a:cubicBezTo>
                  <a:cubicBezTo>
                    <a:pt x="644" y="438"/>
                    <a:pt x="645" y="438"/>
                    <a:pt x="646" y="438"/>
                  </a:cubicBezTo>
                  <a:cubicBezTo>
                    <a:pt x="648" y="438"/>
                    <a:pt x="649" y="438"/>
                    <a:pt x="650" y="439"/>
                  </a:cubicBezTo>
                  <a:cubicBezTo>
                    <a:pt x="652" y="439"/>
                    <a:pt x="653" y="440"/>
                    <a:pt x="654" y="441"/>
                  </a:cubicBezTo>
                  <a:cubicBezTo>
                    <a:pt x="655" y="442"/>
                    <a:pt x="657" y="442"/>
                    <a:pt x="658" y="443"/>
                  </a:cubicBezTo>
                  <a:cubicBezTo>
                    <a:pt x="660" y="445"/>
                    <a:pt x="663" y="445"/>
                    <a:pt x="665" y="446"/>
                  </a:cubicBezTo>
                  <a:cubicBezTo>
                    <a:pt x="667" y="447"/>
                    <a:pt x="668" y="447"/>
                    <a:pt x="670" y="448"/>
                  </a:cubicBezTo>
                  <a:cubicBezTo>
                    <a:pt x="673" y="449"/>
                    <a:pt x="676" y="448"/>
                    <a:pt x="678" y="448"/>
                  </a:cubicBezTo>
                  <a:cubicBezTo>
                    <a:pt x="684" y="448"/>
                    <a:pt x="690" y="448"/>
                    <a:pt x="695" y="448"/>
                  </a:cubicBezTo>
                  <a:cubicBezTo>
                    <a:pt x="698" y="448"/>
                    <a:pt x="699" y="446"/>
                    <a:pt x="700" y="445"/>
                  </a:cubicBezTo>
                  <a:cubicBezTo>
                    <a:pt x="702" y="444"/>
                    <a:pt x="703" y="444"/>
                    <a:pt x="704" y="444"/>
                  </a:cubicBezTo>
                  <a:cubicBezTo>
                    <a:pt x="706" y="444"/>
                    <a:pt x="708" y="444"/>
                    <a:pt x="709" y="444"/>
                  </a:cubicBezTo>
                  <a:cubicBezTo>
                    <a:pt x="712" y="444"/>
                    <a:pt x="714" y="445"/>
                    <a:pt x="716" y="446"/>
                  </a:cubicBezTo>
                  <a:cubicBezTo>
                    <a:pt x="718" y="446"/>
                    <a:pt x="721" y="446"/>
                    <a:pt x="723" y="446"/>
                  </a:cubicBezTo>
                  <a:cubicBezTo>
                    <a:pt x="724" y="446"/>
                    <a:pt x="726" y="447"/>
                    <a:pt x="727" y="447"/>
                  </a:cubicBezTo>
                  <a:cubicBezTo>
                    <a:pt x="729" y="448"/>
                    <a:pt x="731" y="448"/>
                    <a:pt x="734" y="448"/>
                  </a:cubicBezTo>
                  <a:cubicBezTo>
                    <a:pt x="737" y="448"/>
                    <a:pt x="740" y="448"/>
                    <a:pt x="743" y="449"/>
                  </a:cubicBezTo>
                  <a:cubicBezTo>
                    <a:pt x="747" y="449"/>
                    <a:pt x="750" y="449"/>
                    <a:pt x="754" y="449"/>
                  </a:cubicBezTo>
                  <a:cubicBezTo>
                    <a:pt x="756" y="449"/>
                    <a:pt x="757" y="449"/>
                    <a:pt x="759" y="450"/>
                  </a:cubicBezTo>
                  <a:cubicBezTo>
                    <a:pt x="761" y="450"/>
                    <a:pt x="764" y="451"/>
                    <a:pt x="765" y="452"/>
                  </a:cubicBezTo>
                  <a:cubicBezTo>
                    <a:pt x="767" y="453"/>
                    <a:pt x="767" y="457"/>
                    <a:pt x="769" y="459"/>
                  </a:cubicBezTo>
                  <a:cubicBezTo>
                    <a:pt x="769" y="459"/>
                    <a:pt x="770" y="460"/>
                    <a:pt x="770" y="460"/>
                  </a:cubicBezTo>
                  <a:cubicBezTo>
                    <a:pt x="770" y="461"/>
                    <a:pt x="770" y="461"/>
                    <a:pt x="770" y="462"/>
                  </a:cubicBezTo>
                  <a:cubicBezTo>
                    <a:pt x="771" y="462"/>
                    <a:pt x="771" y="463"/>
                    <a:pt x="772" y="463"/>
                  </a:cubicBezTo>
                  <a:cubicBezTo>
                    <a:pt x="773" y="464"/>
                    <a:pt x="773" y="465"/>
                    <a:pt x="774" y="465"/>
                  </a:cubicBezTo>
                  <a:cubicBezTo>
                    <a:pt x="776" y="466"/>
                    <a:pt x="777" y="466"/>
                    <a:pt x="779" y="466"/>
                  </a:cubicBezTo>
                  <a:cubicBezTo>
                    <a:pt x="780" y="467"/>
                    <a:pt x="780" y="467"/>
                    <a:pt x="781" y="467"/>
                  </a:cubicBezTo>
                  <a:cubicBezTo>
                    <a:pt x="782" y="468"/>
                    <a:pt x="783" y="467"/>
                    <a:pt x="784" y="468"/>
                  </a:cubicBezTo>
                  <a:cubicBezTo>
                    <a:pt x="785" y="468"/>
                    <a:pt x="785" y="469"/>
                    <a:pt x="786" y="469"/>
                  </a:cubicBezTo>
                  <a:cubicBezTo>
                    <a:pt x="787" y="470"/>
                    <a:pt x="787" y="469"/>
                    <a:pt x="788" y="470"/>
                  </a:cubicBezTo>
                  <a:cubicBezTo>
                    <a:pt x="787" y="469"/>
                    <a:pt x="788" y="454"/>
                    <a:pt x="789" y="448"/>
                  </a:cubicBezTo>
                  <a:cubicBezTo>
                    <a:pt x="790" y="445"/>
                    <a:pt x="789" y="443"/>
                    <a:pt x="790" y="440"/>
                  </a:cubicBezTo>
                  <a:cubicBezTo>
                    <a:pt x="790" y="437"/>
                    <a:pt x="796" y="442"/>
                    <a:pt x="797" y="439"/>
                  </a:cubicBezTo>
                  <a:cubicBezTo>
                    <a:pt x="799" y="433"/>
                    <a:pt x="796" y="420"/>
                    <a:pt x="796" y="415"/>
                  </a:cubicBezTo>
                  <a:cubicBezTo>
                    <a:pt x="796" y="408"/>
                    <a:pt x="797" y="394"/>
                    <a:pt x="793" y="389"/>
                  </a:cubicBezTo>
                  <a:cubicBezTo>
                    <a:pt x="782" y="386"/>
                    <a:pt x="776" y="386"/>
                    <a:pt x="777" y="382"/>
                  </a:cubicBezTo>
                  <a:cubicBezTo>
                    <a:pt x="780" y="377"/>
                    <a:pt x="793" y="377"/>
                    <a:pt x="798" y="376"/>
                  </a:cubicBezTo>
                  <a:cubicBezTo>
                    <a:pt x="805" y="374"/>
                    <a:pt x="810" y="369"/>
                    <a:pt x="818" y="370"/>
                  </a:cubicBezTo>
                  <a:cubicBezTo>
                    <a:pt x="817" y="370"/>
                    <a:pt x="815" y="370"/>
                    <a:pt x="814" y="370"/>
                  </a:cubicBezTo>
                  <a:cubicBezTo>
                    <a:pt x="818" y="367"/>
                    <a:pt x="824" y="368"/>
                    <a:pt x="828" y="369"/>
                  </a:cubicBezTo>
                  <a:cubicBezTo>
                    <a:pt x="832" y="371"/>
                    <a:pt x="835" y="378"/>
                    <a:pt x="840" y="376"/>
                  </a:cubicBezTo>
                  <a:cubicBezTo>
                    <a:pt x="845" y="374"/>
                    <a:pt x="845" y="368"/>
                    <a:pt x="844" y="364"/>
                  </a:cubicBezTo>
                  <a:cubicBezTo>
                    <a:pt x="843" y="358"/>
                    <a:pt x="839" y="356"/>
                    <a:pt x="840" y="350"/>
                  </a:cubicBezTo>
                  <a:cubicBezTo>
                    <a:pt x="840" y="348"/>
                    <a:pt x="842" y="345"/>
                    <a:pt x="842" y="343"/>
                  </a:cubicBezTo>
                  <a:cubicBezTo>
                    <a:pt x="843" y="340"/>
                    <a:pt x="842" y="337"/>
                    <a:pt x="843" y="333"/>
                  </a:cubicBezTo>
                  <a:cubicBezTo>
                    <a:pt x="843" y="333"/>
                    <a:pt x="844" y="327"/>
                    <a:pt x="844" y="327"/>
                  </a:cubicBezTo>
                  <a:cubicBezTo>
                    <a:pt x="845" y="325"/>
                    <a:pt x="848" y="324"/>
                    <a:pt x="849" y="322"/>
                  </a:cubicBezTo>
                  <a:cubicBezTo>
                    <a:pt x="852" y="317"/>
                    <a:pt x="847" y="310"/>
                    <a:pt x="852" y="306"/>
                  </a:cubicBezTo>
                  <a:cubicBezTo>
                    <a:pt x="857" y="303"/>
                    <a:pt x="860" y="308"/>
                    <a:pt x="864" y="310"/>
                  </a:cubicBezTo>
                  <a:cubicBezTo>
                    <a:pt x="871" y="314"/>
                    <a:pt x="887" y="307"/>
                    <a:pt x="893" y="312"/>
                  </a:cubicBezTo>
                  <a:cubicBezTo>
                    <a:pt x="895" y="314"/>
                    <a:pt x="890" y="317"/>
                    <a:pt x="899" y="318"/>
                  </a:cubicBezTo>
                  <a:cubicBezTo>
                    <a:pt x="899" y="318"/>
                    <a:pt x="905" y="313"/>
                    <a:pt x="906" y="312"/>
                  </a:cubicBezTo>
                  <a:cubicBezTo>
                    <a:pt x="907" y="309"/>
                    <a:pt x="910" y="313"/>
                    <a:pt x="913" y="310"/>
                  </a:cubicBezTo>
                  <a:cubicBezTo>
                    <a:pt x="915" y="296"/>
                    <a:pt x="912" y="287"/>
                    <a:pt x="912" y="277"/>
                  </a:cubicBezTo>
                  <a:cubicBezTo>
                    <a:pt x="914" y="264"/>
                    <a:pt x="921" y="273"/>
                    <a:pt x="927" y="267"/>
                  </a:cubicBezTo>
                  <a:cubicBezTo>
                    <a:pt x="936" y="260"/>
                    <a:pt x="933" y="255"/>
                    <a:pt x="939" y="247"/>
                  </a:cubicBezTo>
                  <a:cubicBezTo>
                    <a:pt x="943" y="243"/>
                    <a:pt x="946" y="240"/>
                    <a:pt x="949" y="23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4" name="Freeform 132">
              <a:extLst>
                <a:ext uri="{FF2B5EF4-FFF2-40B4-BE49-F238E27FC236}">
                  <a16:creationId xmlns:a16="http://schemas.microsoft.com/office/drawing/2014/main" id="{F6B47B39-A3E5-24BA-2BB4-822D618D34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90013" y="3687763"/>
              <a:ext cx="395288" cy="446088"/>
            </a:xfrm>
            <a:custGeom>
              <a:avLst/>
              <a:gdLst>
                <a:gd name="T0" fmla="*/ 84 w 381"/>
                <a:gd name="T1" fmla="*/ 399 h 432"/>
                <a:gd name="T2" fmla="*/ 30 w 381"/>
                <a:gd name="T3" fmla="*/ 354 h 432"/>
                <a:gd name="T4" fmla="*/ 10 w 381"/>
                <a:gd name="T5" fmla="*/ 378 h 432"/>
                <a:gd name="T6" fmla="*/ 25 w 381"/>
                <a:gd name="T7" fmla="*/ 397 h 432"/>
                <a:gd name="T8" fmla="*/ 26 w 381"/>
                <a:gd name="T9" fmla="*/ 430 h 432"/>
                <a:gd name="T10" fmla="*/ 55 w 381"/>
                <a:gd name="T11" fmla="*/ 411 h 432"/>
                <a:gd name="T12" fmla="*/ 46 w 381"/>
                <a:gd name="T13" fmla="*/ 368 h 432"/>
                <a:gd name="T14" fmla="*/ 218 w 381"/>
                <a:gd name="T15" fmla="*/ 185 h 432"/>
                <a:gd name="T16" fmla="*/ 202 w 381"/>
                <a:gd name="T17" fmla="*/ 215 h 432"/>
                <a:gd name="T18" fmla="*/ 209 w 381"/>
                <a:gd name="T19" fmla="*/ 233 h 432"/>
                <a:gd name="T20" fmla="*/ 224 w 381"/>
                <a:gd name="T21" fmla="*/ 227 h 432"/>
                <a:gd name="T22" fmla="*/ 233 w 381"/>
                <a:gd name="T23" fmla="*/ 237 h 432"/>
                <a:gd name="T24" fmla="*/ 205 w 381"/>
                <a:gd name="T25" fmla="*/ 253 h 432"/>
                <a:gd name="T26" fmla="*/ 175 w 381"/>
                <a:gd name="T27" fmla="*/ 268 h 432"/>
                <a:gd name="T28" fmla="*/ 163 w 381"/>
                <a:gd name="T29" fmla="*/ 286 h 432"/>
                <a:gd name="T30" fmla="*/ 117 w 381"/>
                <a:gd name="T31" fmla="*/ 310 h 432"/>
                <a:gd name="T32" fmla="*/ 51 w 381"/>
                <a:gd name="T33" fmla="*/ 336 h 432"/>
                <a:gd name="T34" fmla="*/ 46 w 381"/>
                <a:gd name="T35" fmla="*/ 362 h 432"/>
                <a:gd name="T36" fmla="*/ 91 w 381"/>
                <a:gd name="T37" fmla="*/ 371 h 432"/>
                <a:gd name="T38" fmla="*/ 128 w 381"/>
                <a:gd name="T39" fmla="*/ 353 h 432"/>
                <a:gd name="T40" fmla="*/ 145 w 381"/>
                <a:gd name="T41" fmla="*/ 341 h 432"/>
                <a:gd name="T42" fmla="*/ 135 w 381"/>
                <a:gd name="T43" fmla="*/ 359 h 432"/>
                <a:gd name="T44" fmla="*/ 172 w 381"/>
                <a:gd name="T45" fmla="*/ 345 h 432"/>
                <a:gd name="T46" fmla="*/ 178 w 381"/>
                <a:gd name="T47" fmla="*/ 326 h 432"/>
                <a:gd name="T48" fmla="*/ 203 w 381"/>
                <a:gd name="T49" fmla="*/ 333 h 432"/>
                <a:gd name="T50" fmla="*/ 224 w 381"/>
                <a:gd name="T51" fmla="*/ 333 h 432"/>
                <a:gd name="T52" fmla="*/ 248 w 381"/>
                <a:gd name="T53" fmla="*/ 322 h 432"/>
                <a:gd name="T54" fmla="*/ 268 w 381"/>
                <a:gd name="T55" fmla="*/ 290 h 432"/>
                <a:gd name="T56" fmla="*/ 273 w 381"/>
                <a:gd name="T57" fmla="*/ 265 h 432"/>
                <a:gd name="T58" fmla="*/ 278 w 381"/>
                <a:gd name="T59" fmla="*/ 233 h 432"/>
                <a:gd name="T60" fmla="*/ 298 w 381"/>
                <a:gd name="T61" fmla="*/ 201 h 432"/>
                <a:gd name="T62" fmla="*/ 295 w 381"/>
                <a:gd name="T63" fmla="*/ 170 h 432"/>
                <a:gd name="T64" fmla="*/ 278 w 381"/>
                <a:gd name="T65" fmla="*/ 150 h 432"/>
                <a:gd name="T66" fmla="*/ 270 w 381"/>
                <a:gd name="T67" fmla="*/ 133 h 432"/>
                <a:gd name="T68" fmla="*/ 251 w 381"/>
                <a:gd name="T69" fmla="*/ 156 h 432"/>
                <a:gd name="T70" fmla="*/ 381 w 381"/>
                <a:gd name="T71" fmla="*/ 73 h 432"/>
                <a:gd name="T72" fmla="*/ 367 w 381"/>
                <a:gd name="T73" fmla="*/ 49 h 432"/>
                <a:gd name="T74" fmla="*/ 343 w 381"/>
                <a:gd name="T75" fmla="*/ 41 h 432"/>
                <a:gd name="T76" fmla="*/ 326 w 381"/>
                <a:gd name="T77" fmla="*/ 35 h 432"/>
                <a:gd name="T78" fmla="*/ 311 w 381"/>
                <a:gd name="T79" fmla="*/ 14 h 432"/>
                <a:gd name="T80" fmla="*/ 304 w 381"/>
                <a:gd name="T81" fmla="*/ 4 h 432"/>
                <a:gd name="T82" fmla="*/ 293 w 381"/>
                <a:gd name="T83" fmla="*/ 18 h 432"/>
                <a:gd name="T84" fmla="*/ 294 w 381"/>
                <a:gd name="T85" fmla="*/ 36 h 432"/>
                <a:gd name="T86" fmla="*/ 283 w 381"/>
                <a:gd name="T87" fmla="*/ 71 h 432"/>
                <a:gd name="T88" fmla="*/ 260 w 381"/>
                <a:gd name="T89" fmla="*/ 80 h 432"/>
                <a:gd name="T90" fmla="*/ 243 w 381"/>
                <a:gd name="T91" fmla="*/ 110 h 432"/>
                <a:gd name="T92" fmla="*/ 255 w 381"/>
                <a:gd name="T93" fmla="*/ 129 h 432"/>
                <a:gd name="T94" fmla="*/ 276 w 381"/>
                <a:gd name="T95" fmla="*/ 121 h 432"/>
                <a:gd name="T96" fmla="*/ 263 w 381"/>
                <a:gd name="T97" fmla="*/ 102 h 432"/>
                <a:gd name="T98" fmla="*/ 281 w 381"/>
                <a:gd name="T99" fmla="*/ 100 h 432"/>
                <a:gd name="T100" fmla="*/ 299 w 381"/>
                <a:gd name="T101" fmla="*/ 102 h 432"/>
                <a:gd name="T102" fmla="*/ 324 w 381"/>
                <a:gd name="T103" fmla="*/ 111 h 432"/>
                <a:gd name="T104" fmla="*/ 337 w 381"/>
                <a:gd name="T105" fmla="*/ 93 h 432"/>
                <a:gd name="T106" fmla="*/ 357 w 381"/>
                <a:gd name="T107" fmla="*/ 86 h 432"/>
                <a:gd name="T108" fmla="*/ 381 w 381"/>
                <a:gd name="T109" fmla="*/ 7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1" h="432">
                  <a:moveTo>
                    <a:pt x="87" y="380"/>
                  </a:moveTo>
                  <a:cubicBezTo>
                    <a:pt x="78" y="377"/>
                    <a:pt x="79" y="388"/>
                    <a:pt x="80" y="389"/>
                  </a:cubicBezTo>
                  <a:cubicBezTo>
                    <a:pt x="80" y="390"/>
                    <a:pt x="80" y="391"/>
                    <a:pt x="80" y="393"/>
                  </a:cubicBezTo>
                  <a:cubicBezTo>
                    <a:pt x="81" y="395"/>
                    <a:pt x="82" y="398"/>
                    <a:pt x="84" y="399"/>
                  </a:cubicBezTo>
                  <a:cubicBezTo>
                    <a:pt x="96" y="402"/>
                    <a:pt x="97" y="391"/>
                    <a:pt x="108" y="394"/>
                  </a:cubicBezTo>
                  <a:cubicBezTo>
                    <a:pt x="152" y="387"/>
                    <a:pt x="119" y="369"/>
                    <a:pt x="88" y="380"/>
                  </a:cubicBezTo>
                  <a:lnTo>
                    <a:pt x="87" y="380"/>
                  </a:lnTo>
                  <a:close/>
                  <a:moveTo>
                    <a:pt x="30" y="354"/>
                  </a:moveTo>
                  <a:cubicBezTo>
                    <a:pt x="29" y="354"/>
                    <a:pt x="27" y="354"/>
                    <a:pt x="27" y="354"/>
                  </a:cubicBezTo>
                  <a:cubicBezTo>
                    <a:pt x="14" y="365"/>
                    <a:pt x="22" y="366"/>
                    <a:pt x="16" y="367"/>
                  </a:cubicBezTo>
                  <a:cubicBezTo>
                    <a:pt x="11" y="367"/>
                    <a:pt x="0" y="363"/>
                    <a:pt x="6" y="373"/>
                  </a:cubicBezTo>
                  <a:cubicBezTo>
                    <a:pt x="7" y="374"/>
                    <a:pt x="9" y="376"/>
                    <a:pt x="10" y="378"/>
                  </a:cubicBezTo>
                  <a:cubicBezTo>
                    <a:pt x="13" y="380"/>
                    <a:pt x="14" y="380"/>
                    <a:pt x="14" y="384"/>
                  </a:cubicBezTo>
                  <a:cubicBezTo>
                    <a:pt x="14" y="386"/>
                    <a:pt x="15" y="387"/>
                    <a:pt x="16" y="388"/>
                  </a:cubicBezTo>
                  <a:cubicBezTo>
                    <a:pt x="16" y="389"/>
                    <a:pt x="17" y="391"/>
                    <a:pt x="17" y="392"/>
                  </a:cubicBezTo>
                  <a:cubicBezTo>
                    <a:pt x="19" y="394"/>
                    <a:pt x="24" y="395"/>
                    <a:pt x="25" y="397"/>
                  </a:cubicBezTo>
                  <a:cubicBezTo>
                    <a:pt x="26" y="399"/>
                    <a:pt x="24" y="401"/>
                    <a:pt x="23" y="403"/>
                  </a:cubicBezTo>
                  <a:cubicBezTo>
                    <a:pt x="21" y="406"/>
                    <a:pt x="21" y="406"/>
                    <a:pt x="20" y="409"/>
                  </a:cubicBezTo>
                  <a:cubicBezTo>
                    <a:pt x="19" y="414"/>
                    <a:pt x="20" y="420"/>
                    <a:pt x="22" y="425"/>
                  </a:cubicBezTo>
                  <a:cubicBezTo>
                    <a:pt x="23" y="426"/>
                    <a:pt x="24" y="429"/>
                    <a:pt x="26" y="430"/>
                  </a:cubicBezTo>
                  <a:cubicBezTo>
                    <a:pt x="28" y="432"/>
                    <a:pt x="28" y="431"/>
                    <a:pt x="30" y="430"/>
                  </a:cubicBezTo>
                  <a:cubicBezTo>
                    <a:pt x="35" y="430"/>
                    <a:pt x="40" y="431"/>
                    <a:pt x="44" y="429"/>
                  </a:cubicBezTo>
                  <a:cubicBezTo>
                    <a:pt x="48" y="427"/>
                    <a:pt x="50" y="421"/>
                    <a:pt x="53" y="418"/>
                  </a:cubicBezTo>
                  <a:cubicBezTo>
                    <a:pt x="55" y="415"/>
                    <a:pt x="55" y="414"/>
                    <a:pt x="55" y="411"/>
                  </a:cubicBezTo>
                  <a:cubicBezTo>
                    <a:pt x="55" y="408"/>
                    <a:pt x="55" y="406"/>
                    <a:pt x="55" y="404"/>
                  </a:cubicBezTo>
                  <a:cubicBezTo>
                    <a:pt x="55" y="401"/>
                    <a:pt x="57" y="399"/>
                    <a:pt x="58" y="397"/>
                  </a:cubicBezTo>
                  <a:cubicBezTo>
                    <a:pt x="59" y="396"/>
                    <a:pt x="61" y="390"/>
                    <a:pt x="62" y="389"/>
                  </a:cubicBezTo>
                  <a:cubicBezTo>
                    <a:pt x="69" y="372"/>
                    <a:pt x="46" y="368"/>
                    <a:pt x="46" y="368"/>
                  </a:cubicBezTo>
                  <a:cubicBezTo>
                    <a:pt x="41" y="368"/>
                    <a:pt x="35" y="353"/>
                    <a:pt x="30" y="354"/>
                  </a:cubicBezTo>
                  <a:moveTo>
                    <a:pt x="247" y="177"/>
                  </a:moveTo>
                  <a:cubicBezTo>
                    <a:pt x="244" y="180"/>
                    <a:pt x="237" y="182"/>
                    <a:pt x="233" y="182"/>
                  </a:cubicBezTo>
                  <a:cubicBezTo>
                    <a:pt x="228" y="183"/>
                    <a:pt x="223" y="183"/>
                    <a:pt x="218" y="185"/>
                  </a:cubicBezTo>
                  <a:cubicBezTo>
                    <a:pt x="216" y="186"/>
                    <a:pt x="214" y="186"/>
                    <a:pt x="214" y="189"/>
                  </a:cubicBezTo>
                  <a:cubicBezTo>
                    <a:pt x="212" y="195"/>
                    <a:pt x="211" y="202"/>
                    <a:pt x="208" y="208"/>
                  </a:cubicBezTo>
                  <a:cubicBezTo>
                    <a:pt x="208" y="209"/>
                    <a:pt x="207" y="210"/>
                    <a:pt x="206" y="211"/>
                  </a:cubicBezTo>
                  <a:cubicBezTo>
                    <a:pt x="205" y="212"/>
                    <a:pt x="202" y="214"/>
                    <a:pt x="202" y="215"/>
                  </a:cubicBezTo>
                  <a:cubicBezTo>
                    <a:pt x="200" y="218"/>
                    <a:pt x="199" y="224"/>
                    <a:pt x="202" y="226"/>
                  </a:cubicBezTo>
                  <a:cubicBezTo>
                    <a:pt x="203" y="227"/>
                    <a:pt x="205" y="226"/>
                    <a:pt x="206" y="227"/>
                  </a:cubicBezTo>
                  <a:cubicBezTo>
                    <a:pt x="207" y="228"/>
                    <a:pt x="206" y="230"/>
                    <a:pt x="207" y="231"/>
                  </a:cubicBezTo>
                  <a:cubicBezTo>
                    <a:pt x="208" y="232"/>
                    <a:pt x="208" y="232"/>
                    <a:pt x="209" y="233"/>
                  </a:cubicBezTo>
                  <a:cubicBezTo>
                    <a:pt x="211" y="235"/>
                    <a:pt x="212" y="239"/>
                    <a:pt x="215" y="239"/>
                  </a:cubicBezTo>
                  <a:cubicBezTo>
                    <a:pt x="215" y="236"/>
                    <a:pt x="215" y="237"/>
                    <a:pt x="217" y="234"/>
                  </a:cubicBezTo>
                  <a:cubicBezTo>
                    <a:pt x="218" y="233"/>
                    <a:pt x="220" y="232"/>
                    <a:pt x="220" y="230"/>
                  </a:cubicBezTo>
                  <a:cubicBezTo>
                    <a:pt x="222" y="228"/>
                    <a:pt x="221" y="228"/>
                    <a:pt x="224" y="227"/>
                  </a:cubicBezTo>
                  <a:cubicBezTo>
                    <a:pt x="225" y="227"/>
                    <a:pt x="227" y="227"/>
                    <a:pt x="228" y="227"/>
                  </a:cubicBezTo>
                  <a:cubicBezTo>
                    <a:pt x="230" y="226"/>
                    <a:pt x="233" y="225"/>
                    <a:pt x="235" y="226"/>
                  </a:cubicBezTo>
                  <a:cubicBezTo>
                    <a:pt x="235" y="228"/>
                    <a:pt x="234" y="230"/>
                    <a:pt x="234" y="232"/>
                  </a:cubicBezTo>
                  <a:cubicBezTo>
                    <a:pt x="234" y="234"/>
                    <a:pt x="234" y="235"/>
                    <a:pt x="233" y="237"/>
                  </a:cubicBezTo>
                  <a:cubicBezTo>
                    <a:pt x="232" y="240"/>
                    <a:pt x="229" y="243"/>
                    <a:pt x="226" y="245"/>
                  </a:cubicBezTo>
                  <a:cubicBezTo>
                    <a:pt x="224" y="246"/>
                    <a:pt x="222" y="247"/>
                    <a:pt x="221" y="248"/>
                  </a:cubicBezTo>
                  <a:cubicBezTo>
                    <a:pt x="219" y="251"/>
                    <a:pt x="217" y="253"/>
                    <a:pt x="214" y="254"/>
                  </a:cubicBezTo>
                  <a:cubicBezTo>
                    <a:pt x="211" y="255"/>
                    <a:pt x="208" y="254"/>
                    <a:pt x="205" y="253"/>
                  </a:cubicBezTo>
                  <a:cubicBezTo>
                    <a:pt x="201" y="253"/>
                    <a:pt x="199" y="252"/>
                    <a:pt x="197" y="249"/>
                  </a:cubicBezTo>
                  <a:cubicBezTo>
                    <a:pt x="195" y="245"/>
                    <a:pt x="192" y="245"/>
                    <a:pt x="188" y="246"/>
                  </a:cubicBezTo>
                  <a:cubicBezTo>
                    <a:pt x="181" y="247"/>
                    <a:pt x="177" y="255"/>
                    <a:pt x="177" y="262"/>
                  </a:cubicBezTo>
                  <a:cubicBezTo>
                    <a:pt x="176" y="264"/>
                    <a:pt x="176" y="266"/>
                    <a:pt x="175" y="268"/>
                  </a:cubicBezTo>
                  <a:cubicBezTo>
                    <a:pt x="174" y="268"/>
                    <a:pt x="173" y="269"/>
                    <a:pt x="173" y="269"/>
                  </a:cubicBezTo>
                  <a:cubicBezTo>
                    <a:pt x="171" y="271"/>
                    <a:pt x="171" y="271"/>
                    <a:pt x="171" y="271"/>
                  </a:cubicBezTo>
                  <a:cubicBezTo>
                    <a:pt x="170" y="272"/>
                    <a:pt x="169" y="274"/>
                    <a:pt x="168" y="275"/>
                  </a:cubicBezTo>
                  <a:cubicBezTo>
                    <a:pt x="166" y="279"/>
                    <a:pt x="164" y="283"/>
                    <a:pt x="163" y="286"/>
                  </a:cubicBezTo>
                  <a:cubicBezTo>
                    <a:pt x="161" y="297"/>
                    <a:pt x="158" y="311"/>
                    <a:pt x="143" y="308"/>
                  </a:cubicBezTo>
                  <a:cubicBezTo>
                    <a:pt x="138" y="306"/>
                    <a:pt x="137" y="298"/>
                    <a:pt x="131" y="301"/>
                  </a:cubicBezTo>
                  <a:cubicBezTo>
                    <a:pt x="129" y="302"/>
                    <a:pt x="127" y="305"/>
                    <a:pt x="125" y="306"/>
                  </a:cubicBezTo>
                  <a:cubicBezTo>
                    <a:pt x="123" y="307"/>
                    <a:pt x="120" y="309"/>
                    <a:pt x="117" y="310"/>
                  </a:cubicBezTo>
                  <a:cubicBezTo>
                    <a:pt x="106" y="314"/>
                    <a:pt x="95" y="309"/>
                    <a:pt x="84" y="311"/>
                  </a:cubicBezTo>
                  <a:cubicBezTo>
                    <a:pt x="78" y="313"/>
                    <a:pt x="74" y="316"/>
                    <a:pt x="70" y="320"/>
                  </a:cubicBezTo>
                  <a:cubicBezTo>
                    <a:pt x="66" y="323"/>
                    <a:pt x="62" y="326"/>
                    <a:pt x="59" y="330"/>
                  </a:cubicBezTo>
                  <a:cubicBezTo>
                    <a:pt x="56" y="332"/>
                    <a:pt x="55" y="335"/>
                    <a:pt x="51" y="336"/>
                  </a:cubicBezTo>
                  <a:cubicBezTo>
                    <a:pt x="49" y="336"/>
                    <a:pt x="46" y="336"/>
                    <a:pt x="44" y="338"/>
                  </a:cubicBezTo>
                  <a:cubicBezTo>
                    <a:pt x="42" y="339"/>
                    <a:pt x="40" y="342"/>
                    <a:pt x="40" y="344"/>
                  </a:cubicBezTo>
                  <a:cubicBezTo>
                    <a:pt x="42" y="347"/>
                    <a:pt x="37" y="356"/>
                    <a:pt x="45" y="361"/>
                  </a:cubicBezTo>
                  <a:cubicBezTo>
                    <a:pt x="46" y="362"/>
                    <a:pt x="46" y="362"/>
                    <a:pt x="46" y="362"/>
                  </a:cubicBezTo>
                  <a:cubicBezTo>
                    <a:pt x="50" y="364"/>
                    <a:pt x="64" y="366"/>
                    <a:pt x="68" y="366"/>
                  </a:cubicBezTo>
                  <a:cubicBezTo>
                    <a:pt x="69" y="366"/>
                    <a:pt x="75" y="365"/>
                    <a:pt x="76" y="366"/>
                  </a:cubicBezTo>
                  <a:cubicBezTo>
                    <a:pt x="78" y="370"/>
                    <a:pt x="85" y="371"/>
                    <a:pt x="89" y="371"/>
                  </a:cubicBezTo>
                  <a:cubicBezTo>
                    <a:pt x="91" y="371"/>
                    <a:pt x="91" y="371"/>
                    <a:pt x="91" y="371"/>
                  </a:cubicBezTo>
                  <a:cubicBezTo>
                    <a:pt x="111" y="375"/>
                    <a:pt x="118" y="370"/>
                    <a:pt x="119" y="369"/>
                  </a:cubicBezTo>
                  <a:cubicBezTo>
                    <a:pt x="121" y="367"/>
                    <a:pt x="122" y="365"/>
                    <a:pt x="124" y="364"/>
                  </a:cubicBezTo>
                  <a:cubicBezTo>
                    <a:pt x="127" y="362"/>
                    <a:pt x="127" y="361"/>
                    <a:pt x="128" y="359"/>
                  </a:cubicBezTo>
                  <a:cubicBezTo>
                    <a:pt x="128" y="357"/>
                    <a:pt x="128" y="355"/>
                    <a:pt x="128" y="353"/>
                  </a:cubicBezTo>
                  <a:cubicBezTo>
                    <a:pt x="128" y="349"/>
                    <a:pt x="128" y="347"/>
                    <a:pt x="131" y="344"/>
                  </a:cubicBezTo>
                  <a:cubicBezTo>
                    <a:pt x="133" y="341"/>
                    <a:pt x="132" y="336"/>
                    <a:pt x="134" y="334"/>
                  </a:cubicBezTo>
                  <a:cubicBezTo>
                    <a:pt x="136" y="333"/>
                    <a:pt x="144" y="333"/>
                    <a:pt x="146" y="334"/>
                  </a:cubicBezTo>
                  <a:cubicBezTo>
                    <a:pt x="146" y="336"/>
                    <a:pt x="146" y="339"/>
                    <a:pt x="145" y="341"/>
                  </a:cubicBezTo>
                  <a:cubicBezTo>
                    <a:pt x="144" y="344"/>
                    <a:pt x="142" y="343"/>
                    <a:pt x="140" y="344"/>
                  </a:cubicBezTo>
                  <a:cubicBezTo>
                    <a:pt x="138" y="345"/>
                    <a:pt x="135" y="345"/>
                    <a:pt x="134" y="346"/>
                  </a:cubicBezTo>
                  <a:cubicBezTo>
                    <a:pt x="132" y="347"/>
                    <a:pt x="133" y="351"/>
                    <a:pt x="133" y="353"/>
                  </a:cubicBezTo>
                  <a:cubicBezTo>
                    <a:pt x="133" y="356"/>
                    <a:pt x="132" y="357"/>
                    <a:pt x="135" y="359"/>
                  </a:cubicBezTo>
                  <a:cubicBezTo>
                    <a:pt x="137" y="360"/>
                    <a:pt x="139" y="361"/>
                    <a:pt x="141" y="362"/>
                  </a:cubicBezTo>
                  <a:cubicBezTo>
                    <a:pt x="144" y="365"/>
                    <a:pt x="146" y="371"/>
                    <a:pt x="152" y="370"/>
                  </a:cubicBezTo>
                  <a:cubicBezTo>
                    <a:pt x="158" y="368"/>
                    <a:pt x="158" y="358"/>
                    <a:pt x="162" y="354"/>
                  </a:cubicBezTo>
                  <a:cubicBezTo>
                    <a:pt x="165" y="352"/>
                    <a:pt x="168" y="348"/>
                    <a:pt x="172" y="345"/>
                  </a:cubicBezTo>
                  <a:cubicBezTo>
                    <a:pt x="174" y="344"/>
                    <a:pt x="176" y="344"/>
                    <a:pt x="178" y="343"/>
                  </a:cubicBezTo>
                  <a:cubicBezTo>
                    <a:pt x="181" y="340"/>
                    <a:pt x="177" y="338"/>
                    <a:pt x="176" y="336"/>
                  </a:cubicBezTo>
                  <a:cubicBezTo>
                    <a:pt x="173" y="333"/>
                    <a:pt x="167" y="326"/>
                    <a:pt x="174" y="324"/>
                  </a:cubicBezTo>
                  <a:cubicBezTo>
                    <a:pt x="175" y="325"/>
                    <a:pt x="177" y="325"/>
                    <a:pt x="178" y="326"/>
                  </a:cubicBezTo>
                  <a:cubicBezTo>
                    <a:pt x="178" y="327"/>
                    <a:pt x="179" y="328"/>
                    <a:pt x="180" y="328"/>
                  </a:cubicBezTo>
                  <a:cubicBezTo>
                    <a:pt x="182" y="330"/>
                    <a:pt x="184" y="330"/>
                    <a:pt x="187" y="330"/>
                  </a:cubicBezTo>
                  <a:cubicBezTo>
                    <a:pt x="191" y="330"/>
                    <a:pt x="191" y="331"/>
                    <a:pt x="194" y="332"/>
                  </a:cubicBezTo>
                  <a:cubicBezTo>
                    <a:pt x="197" y="333"/>
                    <a:pt x="200" y="333"/>
                    <a:pt x="203" y="333"/>
                  </a:cubicBezTo>
                  <a:cubicBezTo>
                    <a:pt x="206" y="334"/>
                    <a:pt x="207" y="333"/>
                    <a:pt x="209" y="333"/>
                  </a:cubicBezTo>
                  <a:cubicBezTo>
                    <a:pt x="213" y="333"/>
                    <a:pt x="213" y="333"/>
                    <a:pt x="215" y="330"/>
                  </a:cubicBezTo>
                  <a:cubicBezTo>
                    <a:pt x="217" y="328"/>
                    <a:pt x="220" y="318"/>
                    <a:pt x="224" y="320"/>
                  </a:cubicBezTo>
                  <a:cubicBezTo>
                    <a:pt x="225" y="324"/>
                    <a:pt x="221" y="330"/>
                    <a:pt x="224" y="333"/>
                  </a:cubicBezTo>
                  <a:cubicBezTo>
                    <a:pt x="228" y="337"/>
                    <a:pt x="230" y="326"/>
                    <a:pt x="231" y="325"/>
                  </a:cubicBezTo>
                  <a:cubicBezTo>
                    <a:pt x="233" y="321"/>
                    <a:pt x="237" y="320"/>
                    <a:pt x="239" y="317"/>
                  </a:cubicBezTo>
                  <a:cubicBezTo>
                    <a:pt x="241" y="314"/>
                    <a:pt x="243" y="309"/>
                    <a:pt x="248" y="311"/>
                  </a:cubicBezTo>
                  <a:cubicBezTo>
                    <a:pt x="249" y="314"/>
                    <a:pt x="247" y="318"/>
                    <a:pt x="248" y="322"/>
                  </a:cubicBezTo>
                  <a:cubicBezTo>
                    <a:pt x="252" y="320"/>
                    <a:pt x="256" y="322"/>
                    <a:pt x="260" y="318"/>
                  </a:cubicBezTo>
                  <a:cubicBezTo>
                    <a:pt x="264" y="315"/>
                    <a:pt x="264" y="312"/>
                    <a:pt x="264" y="308"/>
                  </a:cubicBezTo>
                  <a:cubicBezTo>
                    <a:pt x="264" y="303"/>
                    <a:pt x="266" y="300"/>
                    <a:pt x="267" y="296"/>
                  </a:cubicBezTo>
                  <a:cubicBezTo>
                    <a:pt x="268" y="294"/>
                    <a:pt x="268" y="293"/>
                    <a:pt x="268" y="290"/>
                  </a:cubicBezTo>
                  <a:cubicBezTo>
                    <a:pt x="268" y="290"/>
                    <a:pt x="269" y="287"/>
                    <a:pt x="269" y="287"/>
                  </a:cubicBezTo>
                  <a:cubicBezTo>
                    <a:pt x="270" y="285"/>
                    <a:pt x="272" y="284"/>
                    <a:pt x="273" y="282"/>
                  </a:cubicBezTo>
                  <a:cubicBezTo>
                    <a:pt x="274" y="279"/>
                    <a:pt x="272" y="278"/>
                    <a:pt x="272" y="276"/>
                  </a:cubicBezTo>
                  <a:cubicBezTo>
                    <a:pt x="271" y="272"/>
                    <a:pt x="273" y="269"/>
                    <a:pt x="273" y="265"/>
                  </a:cubicBezTo>
                  <a:cubicBezTo>
                    <a:pt x="273" y="263"/>
                    <a:pt x="273" y="262"/>
                    <a:pt x="274" y="260"/>
                  </a:cubicBezTo>
                  <a:cubicBezTo>
                    <a:pt x="274" y="258"/>
                    <a:pt x="276" y="257"/>
                    <a:pt x="277" y="255"/>
                  </a:cubicBezTo>
                  <a:cubicBezTo>
                    <a:pt x="278" y="251"/>
                    <a:pt x="276" y="246"/>
                    <a:pt x="276" y="242"/>
                  </a:cubicBezTo>
                  <a:cubicBezTo>
                    <a:pt x="276" y="240"/>
                    <a:pt x="276" y="235"/>
                    <a:pt x="278" y="233"/>
                  </a:cubicBezTo>
                  <a:cubicBezTo>
                    <a:pt x="280" y="231"/>
                    <a:pt x="283" y="231"/>
                    <a:pt x="285" y="229"/>
                  </a:cubicBezTo>
                  <a:cubicBezTo>
                    <a:pt x="288" y="225"/>
                    <a:pt x="289" y="221"/>
                    <a:pt x="290" y="216"/>
                  </a:cubicBezTo>
                  <a:cubicBezTo>
                    <a:pt x="291" y="213"/>
                    <a:pt x="292" y="210"/>
                    <a:pt x="294" y="207"/>
                  </a:cubicBezTo>
                  <a:cubicBezTo>
                    <a:pt x="296" y="205"/>
                    <a:pt x="297" y="204"/>
                    <a:pt x="298" y="201"/>
                  </a:cubicBezTo>
                  <a:cubicBezTo>
                    <a:pt x="299" y="196"/>
                    <a:pt x="298" y="192"/>
                    <a:pt x="297" y="188"/>
                  </a:cubicBezTo>
                  <a:cubicBezTo>
                    <a:pt x="297" y="185"/>
                    <a:pt x="297" y="182"/>
                    <a:pt x="296" y="179"/>
                  </a:cubicBezTo>
                  <a:cubicBezTo>
                    <a:pt x="296" y="178"/>
                    <a:pt x="296" y="176"/>
                    <a:pt x="296" y="175"/>
                  </a:cubicBezTo>
                  <a:cubicBezTo>
                    <a:pt x="296" y="172"/>
                    <a:pt x="296" y="173"/>
                    <a:pt x="295" y="170"/>
                  </a:cubicBezTo>
                  <a:cubicBezTo>
                    <a:pt x="294" y="168"/>
                    <a:pt x="294" y="166"/>
                    <a:pt x="293" y="164"/>
                  </a:cubicBezTo>
                  <a:cubicBezTo>
                    <a:pt x="293" y="162"/>
                    <a:pt x="292" y="159"/>
                    <a:pt x="291" y="157"/>
                  </a:cubicBezTo>
                  <a:cubicBezTo>
                    <a:pt x="290" y="155"/>
                    <a:pt x="286" y="152"/>
                    <a:pt x="284" y="151"/>
                  </a:cubicBezTo>
                  <a:cubicBezTo>
                    <a:pt x="281" y="150"/>
                    <a:pt x="280" y="151"/>
                    <a:pt x="278" y="150"/>
                  </a:cubicBezTo>
                  <a:cubicBezTo>
                    <a:pt x="276" y="149"/>
                    <a:pt x="274" y="146"/>
                    <a:pt x="274" y="144"/>
                  </a:cubicBezTo>
                  <a:cubicBezTo>
                    <a:pt x="274" y="141"/>
                    <a:pt x="277" y="141"/>
                    <a:pt x="279" y="140"/>
                  </a:cubicBezTo>
                  <a:cubicBezTo>
                    <a:pt x="281" y="140"/>
                    <a:pt x="277" y="133"/>
                    <a:pt x="272" y="133"/>
                  </a:cubicBezTo>
                  <a:cubicBezTo>
                    <a:pt x="270" y="133"/>
                    <a:pt x="270" y="133"/>
                    <a:pt x="270" y="133"/>
                  </a:cubicBezTo>
                  <a:cubicBezTo>
                    <a:pt x="263" y="134"/>
                    <a:pt x="263" y="138"/>
                    <a:pt x="258" y="139"/>
                  </a:cubicBezTo>
                  <a:cubicBezTo>
                    <a:pt x="257" y="140"/>
                    <a:pt x="253" y="145"/>
                    <a:pt x="252" y="146"/>
                  </a:cubicBezTo>
                  <a:cubicBezTo>
                    <a:pt x="251" y="146"/>
                    <a:pt x="251" y="148"/>
                    <a:pt x="251" y="149"/>
                  </a:cubicBezTo>
                  <a:cubicBezTo>
                    <a:pt x="251" y="151"/>
                    <a:pt x="251" y="153"/>
                    <a:pt x="251" y="156"/>
                  </a:cubicBezTo>
                  <a:cubicBezTo>
                    <a:pt x="251" y="158"/>
                    <a:pt x="250" y="160"/>
                    <a:pt x="251" y="163"/>
                  </a:cubicBezTo>
                  <a:cubicBezTo>
                    <a:pt x="251" y="165"/>
                    <a:pt x="252" y="169"/>
                    <a:pt x="252" y="171"/>
                  </a:cubicBezTo>
                  <a:cubicBezTo>
                    <a:pt x="251" y="172"/>
                    <a:pt x="248" y="176"/>
                    <a:pt x="247" y="177"/>
                  </a:cubicBezTo>
                  <a:moveTo>
                    <a:pt x="381" y="73"/>
                  </a:moveTo>
                  <a:cubicBezTo>
                    <a:pt x="381" y="70"/>
                    <a:pt x="378" y="70"/>
                    <a:pt x="376" y="67"/>
                  </a:cubicBezTo>
                  <a:cubicBezTo>
                    <a:pt x="375" y="65"/>
                    <a:pt x="376" y="62"/>
                    <a:pt x="375" y="60"/>
                  </a:cubicBezTo>
                  <a:cubicBezTo>
                    <a:pt x="374" y="58"/>
                    <a:pt x="372" y="58"/>
                    <a:pt x="371" y="55"/>
                  </a:cubicBezTo>
                  <a:cubicBezTo>
                    <a:pt x="370" y="51"/>
                    <a:pt x="371" y="50"/>
                    <a:pt x="367" y="49"/>
                  </a:cubicBezTo>
                  <a:cubicBezTo>
                    <a:pt x="363" y="47"/>
                    <a:pt x="359" y="48"/>
                    <a:pt x="355" y="48"/>
                  </a:cubicBezTo>
                  <a:cubicBezTo>
                    <a:pt x="352" y="47"/>
                    <a:pt x="351" y="44"/>
                    <a:pt x="348" y="43"/>
                  </a:cubicBezTo>
                  <a:cubicBezTo>
                    <a:pt x="347" y="43"/>
                    <a:pt x="346" y="43"/>
                    <a:pt x="345" y="43"/>
                  </a:cubicBezTo>
                  <a:cubicBezTo>
                    <a:pt x="344" y="42"/>
                    <a:pt x="344" y="41"/>
                    <a:pt x="343" y="41"/>
                  </a:cubicBezTo>
                  <a:cubicBezTo>
                    <a:pt x="341" y="41"/>
                    <a:pt x="339" y="41"/>
                    <a:pt x="337" y="41"/>
                  </a:cubicBezTo>
                  <a:cubicBezTo>
                    <a:pt x="336" y="41"/>
                    <a:pt x="331" y="42"/>
                    <a:pt x="330" y="41"/>
                  </a:cubicBezTo>
                  <a:cubicBezTo>
                    <a:pt x="329" y="41"/>
                    <a:pt x="329" y="39"/>
                    <a:pt x="329" y="38"/>
                  </a:cubicBezTo>
                  <a:cubicBezTo>
                    <a:pt x="328" y="37"/>
                    <a:pt x="327" y="36"/>
                    <a:pt x="326" y="35"/>
                  </a:cubicBezTo>
                  <a:cubicBezTo>
                    <a:pt x="324" y="33"/>
                    <a:pt x="324" y="30"/>
                    <a:pt x="322" y="28"/>
                  </a:cubicBezTo>
                  <a:cubicBezTo>
                    <a:pt x="319" y="26"/>
                    <a:pt x="314" y="26"/>
                    <a:pt x="313" y="21"/>
                  </a:cubicBezTo>
                  <a:cubicBezTo>
                    <a:pt x="312" y="20"/>
                    <a:pt x="313" y="18"/>
                    <a:pt x="312" y="17"/>
                  </a:cubicBezTo>
                  <a:cubicBezTo>
                    <a:pt x="312" y="16"/>
                    <a:pt x="311" y="14"/>
                    <a:pt x="311" y="14"/>
                  </a:cubicBezTo>
                  <a:cubicBezTo>
                    <a:pt x="311" y="12"/>
                    <a:pt x="311" y="11"/>
                    <a:pt x="311" y="10"/>
                  </a:cubicBezTo>
                  <a:cubicBezTo>
                    <a:pt x="310" y="8"/>
                    <a:pt x="309" y="9"/>
                    <a:pt x="308" y="8"/>
                  </a:cubicBezTo>
                  <a:cubicBezTo>
                    <a:pt x="307" y="7"/>
                    <a:pt x="307" y="6"/>
                    <a:pt x="306" y="5"/>
                  </a:cubicBezTo>
                  <a:cubicBezTo>
                    <a:pt x="306" y="5"/>
                    <a:pt x="304" y="4"/>
                    <a:pt x="304" y="4"/>
                  </a:cubicBezTo>
                  <a:cubicBezTo>
                    <a:pt x="302" y="2"/>
                    <a:pt x="300" y="0"/>
                    <a:pt x="297" y="0"/>
                  </a:cubicBezTo>
                  <a:cubicBezTo>
                    <a:pt x="295" y="2"/>
                    <a:pt x="292" y="2"/>
                    <a:pt x="290" y="5"/>
                  </a:cubicBezTo>
                  <a:cubicBezTo>
                    <a:pt x="288" y="7"/>
                    <a:pt x="287" y="9"/>
                    <a:pt x="289" y="13"/>
                  </a:cubicBezTo>
                  <a:cubicBezTo>
                    <a:pt x="290" y="15"/>
                    <a:pt x="291" y="17"/>
                    <a:pt x="293" y="18"/>
                  </a:cubicBezTo>
                  <a:cubicBezTo>
                    <a:pt x="295" y="18"/>
                    <a:pt x="296" y="17"/>
                    <a:pt x="296" y="19"/>
                  </a:cubicBezTo>
                  <a:cubicBezTo>
                    <a:pt x="297" y="19"/>
                    <a:pt x="296" y="22"/>
                    <a:pt x="296" y="23"/>
                  </a:cubicBezTo>
                  <a:cubicBezTo>
                    <a:pt x="296" y="25"/>
                    <a:pt x="297" y="29"/>
                    <a:pt x="296" y="30"/>
                  </a:cubicBezTo>
                  <a:cubicBezTo>
                    <a:pt x="295" y="33"/>
                    <a:pt x="294" y="33"/>
                    <a:pt x="294" y="36"/>
                  </a:cubicBezTo>
                  <a:cubicBezTo>
                    <a:pt x="294" y="43"/>
                    <a:pt x="295" y="50"/>
                    <a:pt x="294" y="57"/>
                  </a:cubicBezTo>
                  <a:cubicBezTo>
                    <a:pt x="291" y="56"/>
                    <a:pt x="285" y="52"/>
                    <a:pt x="282" y="55"/>
                  </a:cubicBezTo>
                  <a:cubicBezTo>
                    <a:pt x="281" y="56"/>
                    <a:pt x="282" y="59"/>
                    <a:pt x="282" y="60"/>
                  </a:cubicBezTo>
                  <a:cubicBezTo>
                    <a:pt x="282" y="63"/>
                    <a:pt x="284" y="67"/>
                    <a:pt x="283" y="71"/>
                  </a:cubicBezTo>
                  <a:cubicBezTo>
                    <a:pt x="281" y="75"/>
                    <a:pt x="276" y="75"/>
                    <a:pt x="272" y="75"/>
                  </a:cubicBezTo>
                  <a:cubicBezTo>
                    <a:pt x="270" y="75"/>
                    <a:pt x="267" y="76"/>
                    <a:pt x="265" y="75"/>
                  </a:cubicBezTo>
                  <a:cubicBezTo>
                    <a:pt x="264" y="74"/>
                    <a:pt x="264" y="71"/>
                    <a:pt x="262" y="69"/>
                  </a:cubicBezTo>
                  <a:cubicBezTo>
                    <a:pt x="262" y="73"/>
                    <a:pt x="261" y="77"/>
                    <a:pt x="260" y="80"/>
                  </a:cubicBezTo>
                  <a:cubicBezTo>
                    <a:pt x="259" y="83"/>
                    <a:pt x="255" y="86"/>
                    <a:pt x="253" y="89"/>
                  </a:cubicBezTo>
                  <a:cubicBezTo>
                    <a:pt x="251" y="90"/>
                    <a:pt x="249" y="90"/>
                    <a:pt x="247" y="92"/>
                  </a:cubicBezTo>
                  <a:cubicBezTo>
                    <a:pt x="246" y="93"/>
                    <a:pt x="245" y="96"/>
                    <a:pt x="244" y="98"/>
                  </a:cubicBezTo>
                  <a:cubicBezTo>
                    <a:pt x="243" y="102"/>
                    <a:pt x="243" y="106"/>
                    <a:pt x="243" y="110"/>
                  </a:cubicBezTo>
                  <a:cubicBezTo>
                    <a:pt x="247" y="111"/>
                    <a:pt x="251" y="111"/>
                    <a:pt x="255" y="111"/>
                  </a:cubicBezTo>
                  <a:cubicBezTo>
                    <a:pt x="253" y="114"/>
                    <a:pt x="251" y="115"/>
                    <a:pt x="251" y="119"/>
                  </a:cubicBezTo>
                  <a:cubicBezTo>
                    <a:pt x="251" y="121"/>
                    <a:pt x="250" y="125"/>
                    <a:pt x="251" y="127"/>
                  </a:cubicBezTo>
                  <a:cubicBezTo>
                    <a:pt x="251" y="130"/>
                    <a:pt x="252" y="127"/>
                    <a:pt x="255" y="129"/>
                  </a:cubicBezTo>
                  <a:cubicBezTo>
                    <a:pt x="255" y="129"/>
                    <a:pt x="257" y="131"/>
                    <a:pt x="259" y="131"/>
                  </a:cubicBezTo>
                  <a:cubicBezTo>
                    <a:pt x="262" y="130"/>
                    <a:pt x="262" y="130"/>
                    <a:pt x="262" y="130"/>
                  </a:cubicBezTo>
                  <a:cubicBezTo>
                    <a:pt x="261" y="130"/>
                    <a:pt x="265" y="130"/>
                    <a:pt x="266" y="129"/>
                  </a:cubicBezTo>
                  <a:cubicBezTo>
                    <a:pt x="267" y="127"/>
                    <a:pt x="274" y="121"/>
                    <a:pt x="276" y="121"/>
                  </a:cubicBezTo>
                  <a:cubicBezTo>
                    <a:pt x="281" y="119"/>
                    <a:pt x="279" y="115"/>
                    <a:pt x="275" y="113"/>
                  </a:cubicBezTo>
                  <a:cubicBezTo>
                    <a:pt x="274" y="112"/>
                    <a:pt x="271" y="112"/>
                    <a:pt x="269" y="111"/>
                  </a:cubicBezTo>
                  <a:cubicBezTo>
                    <a:pt x="268" y="111"/>
                    <a:pt x="267" y="110"/>
                    <a:pt x="266" y="109"/>
                  </a:cubicBezTo>
                  <a:cubicBezTo>
                    <a:pt x="264" y="108"/>
                    <a:pt x="262" y="105"/>
                    <a:pt x="263" y="102"/>
                  </a:cubicBezTo>
                  <a:cubicBezTo>
                    <a:pt x="265" y="100"/>
                    <a:pt x="267" y="102"/>
                    <a:pt x="269" y="103"/>
                  </a:cubicBezTo>
                  <a:cubicBezTo>
                    <a:pt x="270" y="103"/>
                    <a:pt x="272" y="103"/>
                    <a:pt x="272" y="103"/>
                  </a:cubicBezTo>
                  <a:cubicBezTo>
                    <a:pt x="273" y="104"/>
                    <a:pt x="274" y="106"/>
                    <a:pt x="275" y="106"/>
                  </a:cubicBezTo>
                  <a:cubicBezTo>
                    <a:pt x="277" y="107"/>
                    <a:pt x="280" y="102"/>
                    <a:pt x="281" y="100"/>
                  </a:cubicBezTo>
                  <a:cubicBezTo>
                    <a:pt x="283" y="97"/>
                    <a:pt x="283" y="98"/>
                    <a:pt x="287" y="98"/>
                  </a:cubicBezTo>
                  <a:cubicBezTo>
                    <a:pt x="289" y="99"/>
                    <a:pt x="291" y="99"/>
                    <a:pt x="293" y="100"/>
                  </a:cubicBezTo>
                  <a:cubicBezTo>
                    <a:pt x="294" y="100"/>
                    <a:pt x="295" y="101"/>
                    <a:pt x="296" y="101"/>
                  </a:cubicBezTo>
                  <a:cubicBezTo>
                    <a:pt x="297" y="102"/>
                    <a:pt x="298" y="102"/>
                    <a:pt x="299" y="102"/>
                  </a:cubicBezTo>
                  <a:cubicBezTo>
                    <a:pt x="301" y="103"/>
                    <a:pt x="304" y="103"/>
                    <a:pt x="306" y="103"/>
                  </a:cubicBezTo>
                  <a:cubicBezTo>
                    <a:pt x="308" y="104"/>
                    <a:pt x="310" y="108"/>
                    <a:pt x="312" y="109"/>
                  </a:cubicBezTo>
                  <a:cubicBezTo>
                    <a:pt x="314" y="110"/>
                    <a:pt x="317" y="110"/>
                    <a:pt x="319" y="111"/>
                  </a:cubicBezTo>
                  <a:cubicBezTo>
                    <a:pt x="322" y="113"/>
                    <a:pt x="322" y="114"/>
                    <a:pt x="324" y="111"/>
                  </a:cubicBezTo>
                  <a:cubicBezTo>
                    <a:pt x="326" y="108"/>
                    <a:pt x="325" y="106"/>
                    <a:pt x="327" y="103"/>
                  </a:cubicBezTo>
                  <a:cubicBezTo>
                    <a:pt x="329" y="101"/>
                    <a:pt x="331" y="99"/>
                    <a:pt x="332" y="98"/>
                  </a:cubicBezTo>
                  <a:cubicBezTo>
                    <a:pt x="333" y="97"/>
                    <a:pt x="334" y="97"/>
                    <a:pt x="335" y="97"/>
                  </a:cubicBezTo>
                  <a:cubicBezTo>
                    <a:pt x="336" y="95"/>
                    <a:pt x="336" y="94"/>
                    <a:pt x="337" y="93"/>
                  </a:cubicBezTo>
                  <a:cubicBezTo>
                    <a:pt x="339" y="91"/>
                    <a:pt x="340" y="91"/>
                    <a:pt x="342" y="90"/>
                  </a:cubicBezTo>
                  <a:cubicBezTo>
                    <a:pt x="343" y="89"/>
                    <a:pt x="344" y="87"/>
                    <a:pt x="346" y="86"/>
                  </a:cubicBezTo>
                  <a:cubicBezTo>
                    <a:pt x="347" y="85"/>
                    <a:pt x="349" y="86"/>
                    <a:pt x="350" y="86"/>
                  </a:cubicBezTo>
                  <a:cubicBezTo>
                    <a:pt x="352" y="86"/>
                    <a:pt x="354" y="86"/>
                    <a:pt x="357" y="86"/>
                  </a:cubicBezTo>
                  <a:cubicBezTo>
                    <a:pt x="359" y="86"/>
                    <a:pt x="362" y="86"/>
                    <a:pt x="364" y="85"/>
                  </a:cubicBezTo>
                  <a:cubicBezTo>
                    <a:pt x="365" y="85"/>
                    <a:pt x="367" y="85"/>
                    <a:pt x="367" y="85"/>
                  </a:cubicBezTo>
                  <a:cubicBezTo>
                    <a:pt x="369" y="84"/>
                    <a:pt x="368" y="84"/>
                    <a:pt x="369" y="83"/>
                  </a:cubicBezTo>
                  <a:cubicBezTo>
                    <a:pt x="372" y="80"/>
                    <a:pt x="381" y="78"/>
                    <a:pt x="381" y="7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5" name="Freeform 133">
              <a:extLst>
                <a:ext uri="{FF2B5EF4-FFF2-40B4-BE49-F238E27FC236}">
                  <a16:creationId xmlns:a16="http://schemas.microsoft.com/office/drawing/2014/main" id="{1444A378-8724-1A7B-9F55-B89FEE33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3038" y="4697413"/>
              <a:ext cx="55563" cy="92075"/>
            </a:xfrm>
            <a:custGeom>
              <a:avLst/>
              <a:gdLst>
                <a:gd name="T0" fmla="*/ 19 w 54"/>
                <a:gd name="T1" fmla="*/ 5 h 90"/>
                <a:gd name="T2" fmla="*/ 24 w 54"/>
                <a:gd name="T3" fmla="*/ 8 h 90"/>
                <a:gd name="T4" fmla="*/ 25 w 54"/>
                <a:gd name="T5" fmla="*/ 10 h 90"/>
                <a:gd name="T6" fmla="*/ 26 w 54"/>
                <a:gd name="T7" fmla="*/ 15 h 90"/>
                <a:gd name="T8" fmla="*/ 27 w 54"/>
                <a:gd name="T9" fmla="*/ 18 h 90"/>
                <a:gd name="T10" fmla="*/ 32 w 54"/>
                <a:gd name="T11" fmla="*/ 21 h 90"/>
                <a:gd name="T12" fmla="*/ 35 w 54"/>
                <a:gd name="T13" fmla="*/ 23 h 90"/>
                <a:gd name="T14" fmla="*/ 36 w 54"/>
                <a:gd name="T15" fmla="*/ 25 h 90"/>
                <a:gd name="T16" fmla="*/ 36 w 54"/>
                <a:gd name="T17" fmla="*/ 30 h 90"/>
                <a:gd name="T18" fmla="*/ 40 w 54"/>
                <a:gd name="T19" fmla="*/ 34 h 90"/>
                <a:gd name="T20" fmla="*/ 42 w 54"/>
                <a:gd name="T21" fmla="*/ 35 h 90"/>
                <a:gd name="T22" fmla="*/ 44 w 54"/>
                <a:gd name="T23" fmla="*/ 39 h 90"/>
                <a:gd name="T24" fmla="*/ 44 w 54"/>
                <a:gd name="T25" fmla="*/ 45 h 90"/>
                <a:gd name="T26" fmla="*/ 50 w 54"/>
                <a:gd name="T27" fmla="*/ 50 h 90"/>
                <a:gd name="T28" fmla="*/ 52 w 54"/>
                <a:gd name="T29" fmla="*/ 53 h 90"/>
                <a:gd name="T30" fmla="*/ 54 w 54"/>
                <a:gd name="T31" fmla="*/ 60 h 90"/>
                <a:gd name="T32" fmla="*/ 53 w 54"/>
                <a:gd name="T33" fmla="*/ 70 h 90"/>
                <a:gd name="T34" fmla="*/ 52 w 54"/>
                <a:gd name="T35" fmla="*/ 74 h 90"/>
                <a:gd name="T36" fmla="*/ 49 w 54"/>
                <a:gd name="T37" fmla="*/ 76 h 90"/>
                <a:gd name="T38" fmla="*/ 45 w 54"/>
                <a:gd name="T39" fmla="*/ 80 h 90"/>
                <a:gd name="T40" fmla="*/ 44 w 54"/>
                <a:gd name="T41" fmla="*/ 81 h 90"/>
                <a:gd name="T42" fmla="*/ 40 w 54"/>
                <a:gd name="T43" fmla="*/ 83 h 90"/>
                <a:gd name="T44" fmla="*/ 38 w 54"/>
                <a:gd name="T45" fmla="*/ 85 h 90"/>
                <a:gd name="T46" fmla="*/ 34 w 54"/>
                <a:gd name="T47" fmla="*/ 88 h 90"/>
                <a:gd name="T48" fmla="*/ 27 w 54"/>
                <a:gd name="T49" fmla="*/ 89 h 90"/>
                <a:gd name="T50" fmla="*/ 23 w 54"/>
                <a:gd name="T51" fmla="*/ 89 h 90"/>
                <a:gd name="T52" fmla="*/ 20 w 54"/>
                <a:gd name="T53" fmla="*/ 90 h 90"/>
                <a:gd name="T54" fmla="*/ 16 w 54"/>
                <a:gd name="T55" fmla="*/ 90 h 90"/>
                <a:gd name="T56" fmla="*/ 8 w 54"/>
                <a:gd name="T57" fmla="*/ 87 h 90"/>
                <a:gd name="T58" fmla="*/ 6 w 54"/>
                <a:gd name="T59" fmla="*/ 86 h 90"/>
                <a:gd name="T60" fmla="*/ 2 w 54"/>
                <a:gd name="T61" fmla="*/ 77 h 90"/>
                <a:gd name="T62" fmla="*/ 3 w 54"/>
                <a:gd name="T63" fmla="*/ 71 h 90"/>
                <a:gd name="T64" fmla="*/ 3 w 54"/>
                <a:gd name="T65" fmla="*/ 67 h 90"/>
                <a:gd name="T66" fmla="*/ 4 w 54"/>
                <a:gd name="T67" fmla="*/ 60 h 90"/>
                <a:gd name="T68" fmla="*/ 5 w 54"/>
                <a:gd name="T69" fmla="*/ 50 h 90"/>
                <a:gd name="T70" fmla="*/ 4 w 54"/>
                <a:gd name="T71" fmla="*/ 45 h 90"/>
                <a:gd name="T72" fmla="*/ 3 w 54"/>
                <a:gd name="T73" fmla="*/ 40 h 90"/>
                <a:gd name="T74" fmla="*/ 1 w 54"/>
                <a:gd name="T75" fmla="*/ 32 h 90"/>
                <a:gd name="T76" fmla="*/ 2 w 54"/>
                <a:gd name="T77" fmla="*/ 28 h 90"/>
                <a:gd name="T78" fmla="*/ 3 w 54"/>
                <a:gd name="T79" fmla="*/ 26 h 90"/>
                <a:gd name="T80" fmla="*/ 5 w 54"/>
                <a:gd name="T81" fmla="*/ 19 h 90"/>
                <a:gd name="T82" fmla="*/ 6 w 54"/>
                <a:gd name="T83" fmla="*/ 17 h 90"/>
                <a:gd name="T84" fmla="*/ 8 w 54"/>
                <a:gd name="T85" fmla="*/ 14 h 90"/>
                <a:gd name="T86" fmla="*/ 8 w 54"/>
                <a:gd name="T87" fmla="*/ 11 h 90"/>
                <a:gd name="T88" fmla="*/ 8 w 54"/>
                <a:gd name="T89" fmla="*/ 8 h 90"/>
                <a:gd name="T90" fmla="*/ 8 w 54"/>
                <a:gd name="T91" fmla="*/ 3 h 90"/>
                <a:gd name="T92" fmla="*/ 9 w 54"/>
                <a:gd name="T93" fmla="*/ 1 h 90"/>
                <a:gd name="T94" fmla="*/ 15 w 54"/>
                <a:gd name="T95" fmla="*/ 1 h 90"/>
                <a:gd name="T96" fmla="*/ 17 w 54"/>
                <a:gd name="T97" fmla="*/ 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" h="90">
                  <a:moveTo>
                    <a:pt x="17" y="4"/>
                  </a:moveTo>
                  <a:cubicBezTo>
                    <a:pt x="18" y="5"/>
                    <a:pt x="18" y="5"/>
                    <a:pt x="19" y="5"/>
                  </a:cubicBezTo>
                  <a:cubicBezTo>
                    <a:pt x="20" y="5"/>
                    <a:pt x="21" y="5"/>
                    <a:pt x="22" y="5"/>
                  </a:cubicBezTo>
                  <a:cubicBezTo>
                    <a:pt x="23" y="6"/>
                    <a:pt x="23" y="7"/>
                    <a:pt x="24" y="8"/>
                  </a:cubicBezTo>
                  <a:cubicBezTo>
                    <a:pt x="24" y="9"/>
                    <a:pt x="24" y="9"/>
                    <a:pt x="25" y="9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25" y="11"/>
                    <a:pt x="25" y="12"/>
                    <a:pt x="26" y="12"/>
                  </a:cubicBezTo>
                  <a:cubicBezTo>
                    <a:pt x="26" y="13"/>
                    <a:pt x="26" y="14"/>
                    <a:pt x="26" y="15"/>
                  </a:cubicBezTo>
                  <a:cubicBezTo>
                    <a:pt x="26" y="15"/>
                    <a:pt x="26" y="16"/>
                    <a:pt x="26" y="16"/>
                  </a:cubicBezTo>
                  <a:cubicBezTo>
                    <a:pt x="27" y="17"/>
                    <a:pt x="26" y="17"/>
                    <a:pt x="27" y="18"/>
                  </a:cubicBezTo>
                  <a:cubicBezTo>
                    <a:pt x="27" y="19"/>
                    <a:pt x="30" y="21"/>
                    <a:pt x="31" y="21"/>
                  </a:cubicBezTo>
                  <a:cubicBezTo>
                    <a:pt x="31" y="21"/>
                    <a:pt x="32" y="21"/>
                    <a:pt x="32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6" y="24"/>
                    <a:pt x="36" y="24"/>
                  </a:cubicBezTo>
                  <a:cubicBezTo>
                    <a:pt x="36" y="25"/>
                    <a:pt x="36" y="24"/>
                    <a:pt x="36" y="25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0"/>
                    <a:pt x="36" y="30"/>
                  </a:cubicBezTo>
                  <a:cubicBezTo>
                    <a:pt x="37" y="32"/>
                    <a:pt x="37" y="32"/>
                    <a:pt x="38" y="33"/>
                  </a:cubicBezTo>
                  <a:cubicBezTo>
                    <a:pt x="39" y="33"/>
                    <a:pt x="40" y="34"/>
                    <a:pt x="40" y="34"/>
                  </a:cubicBezTo>
                  <a:cubicBezTo>
                    <a:pt x="40" y="35"/>
                    <a:pt x="41" y="35"/>
                    <a:pt x="41" y="35"/>
                  </a:cubicBezTo>
                  <a:cubicBezTo>
                    <a:pt x="41" y="35"/>
                    <a:pt x="42" y="35"/>
                    <a:pt x="42" y="35"/>
                  </a:cubicBezTo>
                  <a:cubicBezTo>
                    <a:pt x="42" y="35"/>
                    <a:pt x="42" y="36"/>
                    <a:pt x="43" y="36"/>
                  </a:cubicBezTo>
                  <a:cubicBezTo>
                    <a:pt x="43" y="37"/>
                    <a:pt x="44" y="38"/>
                    <a:pt x="44" y="39"/>
                  </a:cubicBezTo>
                  <a:cubicBezTo>
                    <a:pt x="44" y="39"/>
                    <a:pt x="44" y="41"/>
                    <a:pt x="44" y="42"/>
                  </a:cubicBezTo>
                  <a:cubicBezTo>
                    <a:pt x="44" y="43"/>
                    <a:pt x="44" y="44"/>
                    <a:pt x="44" y="45"/>
                  </a:cubicBezTo>
                  <a:cubicBezTo>
                    <a:pt x="44" y="46"/>
                    <a:pt x="45" y="46"/>
                    <a:pt x="46" y="46"/>
                  </a:cubicBezTo>
                  <a:cubicBezTo>
                    <a:pt x="48" y="47"/>
                    <a:pt x="49" y="48"/>
                    <a:pt x="50" y="50"/>
                  </a:cubicBezTo>
                  <a:cubicBezTo>
                    <a:pt x="51" y="51"/>
                    <a:pt x="51" y="52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4"/>
                    <a:pt x="52" y="54"/>
                    <a:pt x="52" y="54"/>
                  </a:cubicBezTo>
                  <a:cubicBezTo>
                    <a:pt x="53" y="56"/>
                    <a:pt x="54" y="58"/>
                    <a:pt x="54" y="60"/>
                  </a:cubicBezTo>
                  <a:cubicBezTo>
                    <a:pt x="54" y="62"/>
                    <a:pt x="54" y="63"/>
                    <a:pt x="54" y="65"/>
                  </a:cubicBezTo>
                  <a:cubicBezTo>
                    <a:pt x="54" y="67"/>
                    <a:pt x="54" y="68"/>
                    <a:pt x="53" y="70"/>
                  </a:cubicBezTo>
                  <a:cubicBezTo>
                    <a:pt x="53" y="71"/>
                    <a:pt x="53" y="72"/>
                    <a:pt x="53" y="73"/>
                  </a:cubicBezTo>
                  <a:cubicBezTo>
                    <a:pt x="52" y="73"/>
                    <a:pt x="52" y="73"/>
                    <a:pt x="52" y="74"/>
                  </a:cubicBezTo>
                  <a:cubicBezTo>
                    <a:pt x="51" y="74"/>
                    <a:pt x="51" y="75"/>
                    <a:pt x="51" y="75"/>
                  </a:cubicBezTo>
                  <a:cubicBezTo>
                    <a:pt x="51" y="75"/>
                    <a:pt x="50" y="76"/>
                    <a:pt x="49" y="76"/>
                  </a:cubicBezTo>
                  <a:cubicBezTo>
                    <a:pt x="48" y="77"/>
                    <a:pt x="48" y="78"/>
                    <a:pt x="47" y="78"/>
                  </a:cubicBezTo>
                  <a:cubicBezTo>
                    <a:pt x="47" y="79"/>
                    <a:pt x="46" y="79"/>
                    <a:pt x="45" y="80"/>
                  </a:cubicBezTo>
                  <a:cubicBezTo>
                    <a:pt x="45" y="80"/>
                    <a:pt x="45" y="80"/>
                    <a:pt x="45" y="80"/>
                  </a:cubicBezTo>
                  <a:cubicBezTo>
                    <a:pt x="45" y="81"/>
                    <a:pt x="44" y="80"/>
                    <a:pt x="44" y="81"/>
                  </a:cubicBezTo>
                  <a:cubicBezTo>
                    <a:pt x="43" y="81"/>
                    <a:pt x="43" y="82"/>
                    <a:pt x="42" y="82"/>
                  </a:cubicBezTo>
                  <a:cubicBezTo>
                    <a:pt x="41" y="83"/>
                    <a:pt x="41" y="83"/>
                    <a:pt x="40" y="83"/>
                  </a:cubicBezTo>
                  <a:cubicBezTo>
                    <a:pt x="40" y="84"/>
                    <a:pt x="40" y="84"/>
                    <a:pt x="39" y="84"/>
                  </a:cubicBezTo>
                  <a:cubicBezTo>
                    <a:pt x="39" y="85"/>
                    <a:pt x="38" y="85"/>
                    <a:pt x="38" y="85"/>
                  </a:cubicBezTo>
                  <a:cubicBezTo>
                    <a:pt x="38" y="86"/>
                    <a:pt x="38" y="86"/>
                    <a:pt x="37" y="86"/>
                  </a:cubicBezTo>
                  <a:cubicBezTo>
                    <a:pt x="36" y="87"/>
                    <a:pt x="35" y="87"/>
                    <a:pt x="34" y="88"/>
                  </a:cubicBezTo>
                  <a:cubicBezTo>
                    <a:pt x="33" y="88"/>
                    <a:pt x="32" y="88"/>
                    <a:pt x="31" y="88"/>
                  </a:cubicBezTo>
                  <a:cubicBezTo>
                    <a:pt x="30" y="88"/>
                    <a:pt x="29" y="89"/>
                    <a:pt x="27" y="89"/>
                  </a:cubicBezTo>
                  <a:cubicBezTo>
                    <a:pt x="26" y="89"/>
                    <a:pt x="25" y="89"/>
                    <a:pt x="24" y="89"/>
                  </a:cubicBezTo>
                  <a:cubicBezTo>
                    <a:pt x="23" y="89"/>
                    <a:pt x="23" y="89"/>
                    <a:pt x="23" y="89"/>
                  </a:cubicBezTo>
                  <a:cubicBezTo>
                    <a:pt x="22" y="89"/>
                    <a:pt x="22" y="89"/>
                    <a:pt x="22" y="90"/>
                  </a:cubicBezTo>
                  <a:cubicBezTo>
                    <a:pt x="21" y="90"/>
                    <a:pt x="20" y="89"/>
                    <a:pt x="20" y="90"/>
                  </a:cubicBezTo>
                  <a:cubicBezTo>
                    <a:pt x="19" y="90"/>
                    <a:pt x="19" y="90"/>
                    <a:pt x="19" y="90"/>
                  </a:cubicBezTo>
                  <a:cubicBezTo>
                    <a:pt x="18" y="90"/>
                    <a:pt x="17" y="90"/>
                    <a:pt x="16" y="90"/>
                  </a:cubicBezTo>
                  <a:cubicBezTo>
                    <a:pt x="14" y="90"/>
                    <a:pt x="13" y="89"/>
                    <a:pt x="11" y="88"/>
                  </a:cubicBezTo>
                  <a:cubicBezTo>
                    <a:pt x="10" y="88"/>
                    <a:pt x="9" y="88"/>
                    <a:pt x="8" y="87"/>
                  </a:cubicBezTo>
                  <a:cubicBezTo>
                    <a:pt x="8" y="87"/>
                    <a:pt x="8" y="87"/>
                    <a:pt x="7" y="86"/>
                  </a:cubicBezTo>
                  <a:cubicBezTo>
                    <a:pt x="7" y="86"/>
                    <a:pt x="6" y="86"/>
                    <a:pt x="6" y="86"/>
                  </a:cubicBezTo>
                  <a:cubicBezTo>
                    <a:pt x="4" y="86"/>
                    <a:pt x="3" y="83"/>
                    <a:pt x="3" y="82"/>
                  </a:cubicBezTo>
                  <a:cubicBezTo>
                    <a:pt x="2" y="80"/>
                    <a:pt x="2" y="78"/>
                    <a:pt x="2" y="77"/>
                  </a:cubicBezTo>
                  <a:cubicBezTo>
                    <a:pt x="2" y="76"/>
                    <a:pt x="2" y="75"/>
                    <a:pt x="2" y="74"/>
                  </a:cubicBezTo>
                  <a:cubicBezTo>
                    <a:pt x="2" y="73"/>
                    <a:pt x="3" y="72"/>
                    <a:pt x="3" y="71"/>
                  </a:cubicBezTo>
                  <a:cubicBezTo>
                    <a:pt x="3" y="70"/>
                    <a:pt x="3" y="69"/>
                    <a:pt x="3" y="68"/>
                  </a:cubicBezTo>
                  <a:cubicBezTo>
                    <a:pt x="3" y="68"/>
                    <a:pt x="3" y="67"/>
                    <a:pt x="3" y="67"/>
                  </a:cubicBezTo>
                  <a:cubicBezTo>
                    <a:pt x="3" y="66"/>
                    <a:pt x="4" y="66"/>
                    <a:pt x="4" y="65"/>
                  </a:cubicBezTo>
                  <a:cubicBezTo>
                    <a:pt x="4" y="63"/>
                    <a:pt x="4" y="61"/>
                    <a:pt x="4" y="60"/>
                  </a:cubicBezTo>
                  <a:cubicBezTo>
                    <a:pt x="4" y="58"/>
                    <a:pt x="5" y="56"/>
                    <a:pt x="5" y="54"/>
                  </a:cubicBezTo>
                  <a:cubicBezTo>
                    <a:pt x="5" y="53"/>
                    <a:pt x="5" y="51"/>
                    <a:pt x="5" y="50"/>
                  </a:cubicBezTo>
                  <a:cubicBezTo>
                    <a:pt x="5" y="49"/>
                    <a:pt x="4" y="48"/>
                    <a:pt x="4" y="47"/>
                  </a:cubicBezTo>
                  <a:cubicBezTo>
                    <a:pt x="4" y="46"/>
                    <a:pt x="4" y="45"/>
                    <a:pt x="4" y="45"/>
                  </a:cubicBezTo>
                  <a:cubicBezTo>
                    <a:pt x="4" y="44"/>
                    <a:pt x="4" y="44"/>
                    <a:pt x="4" y="43"/>
                  </a:cubicBezTo>
                  <a:cubicBezTo>
                    <a:pt x="4" y="42"/>
                    <a:pt x="4" y="41"/>
                    <a:pt x="3" y="40"/>
                  </a:cubicBezTo>
                  <a:cubicBezTo>
                    <a:pt x="3" y="39"/>
                    <a:pt x="2" y="39"/>
                    <a:pt x="2" y="39"/>
                  </a:cubicBezTo>
                  <a:cubicBezTo>
                    <a:pt x="0" y="37"/>
                    <a:pt x="1" y="34"/>
                    <a:pt x="1" y="32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30"/>
                    <a:pt x="2" y="29"/>
                    <a:pt x="2" y="28"/>
                  </a:cubicBezTo>
                  <a:cubicBezTo>
                    <a:pt x="2" y="28"/>
                    <a:pt x="2" y="27"/>
                    <a:pt x="2" y="26"/>
                  </a:cubicBezTo>
                  <a:cubicBezTo>
                    <a:pt x="2" y="26"/>
                    <a:pt x="3" y="26"/>
                    <a:pt x="3" y="26"/>
                  </a:cubicBezTo>
                  <a:cubicBezTo>
                    <a:pt x="3" y="25"/>
                    <a:pt x="3" y="25"/>
                    <a:pt x="3" y="24"/>
                  </a:cubicBezTo>
                  <a:cubicBezTo>
                    <a:pt x="4" y="22"/>
                    <a:pt x="5" y="21"/>
                    <a:pt x="5" y="19"/>
                  </a:cubicBezTo>
                  <a:cubicBezTo>
                    <a:pt x="5" y="19"/>
                    <a:pt x="4" y="18"/>
                    <a:pt x="5" y="17"/>
                  </a:cubicBezTo>
                  <a:cubicBezTo>
                    <a:pt x="5" y="17"/>
                    <a:pt x="6" y="17"/>
                    <a:pt x="6" y="17"/>
                  </a:cubicBezTo>
                  <a:cubicBezTo>
                    <a:pt x="7" y="17"/>
                    <a:pt x="8" y="16"/>
                    <a:pt x="8" y="16"/>
                  </a:cubicBezTo>
                  <a:cubicBezTo>
                    <a:pt x="8" y="15"/>
                    <a:pt x="8" y="14"/>
                    <a:pt x="8" y="14"/>
                  </a:cubicBezTo>
                  <a:cubicBezTo>
                    <a:pt x="9" y="13"/>
                    <a:pt x="9" y="13"/>
                    <a:pt x="9" y="12"/>
                  </a:cubicBezTo>
                  <a:cubicBezTo>
                    <a:pt x="9" y="12"/>
                    <a:pt x="8" y="12"/>
                    <a:pt x="8" y="11"/>
                  </a:cubicBezTo>
                  <a:cubicBezTo>
                    <a:pt x="8" y="11"/>
                    <a:pt x="8" y="10"/>
                    <a:pt x="8" y="10"/>
                  </a:cubicBezTo>
                  <a:cubicBezTo>
                    <a:pt x="8" y="9"/>
                    <a:pt x="9" y="9"/>
                    <a:pt x="8" y="8"/>
                  </a:cubicBezTo>
                  <a:cubicBezTo>
                    <a:pt x="8" y="7"/>
                    <a:pt x="8" y="6"/>
                    <a:pt x="8" y="5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9" y="3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10" y="1"/>
                    <a:pt x="12" y="1"/>
                    <a:pt x="13" y="1"/>
                  </a:cubicBezTo>
                  <a:cubicBezTo>
                    <a:pt x="14" y="1"/>
                    <a:pt x="14" y="0"/>
                    <a:pt x="15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2"/>
                    <a:pt x="17" y="3"/>
                    <a:pt x="17" y="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6" name="Freeform 134">
              <a:extLst>
                <a:ext uri="{FF2B5EF4-FFF2-40B4-BE49-F238E27FC236}">
                  <a16:creationId xmlns:a16="http://schemas.microsoft.com/office/drawing/2014/main" id="{636548BD-74F0-5E7A-D517-D90B8355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3126" y="4437063"/>
              <a:ext cx="57150" cy="49213"/>
            </a:xfrm>
            <a:custGeom>
              <a:avLst/>
              <a:gdLst>
                <a:gd name="T0" fmla="*/ 38 w 56"/>
                <a:gd name="T1" fmla="*/ 5 h 47"/>
                <a:gd name="T2" fmla="*/ 41 w 56"/>
                <a:gd name="T3" fmla="*/ 4 h 47"/>
                <a:gd name="T4" fmla="*/ 43 w 56"/>
                <a:gd name="T5" fmla="*/ 2 h 47"/>
                <a:gd name="T6" fmla="*/ 44 w 56"/>
                <a:gd name="T7" fmla="*/ 1 h 47"/>
                <a:gd name="T8" fmla="*/ 47 w 56"/>
                <a:gd name="T9" fmla="*/ 2 h 47"/>
                <a:gd name="T10" fmla="*/ 51 w 56"/>
                <a:gd name="T11" fmla="*/ 2 h 47"/>
                <a:gd name="T12" fmla="*/ 53 w 56"/>
                <a:gd name="T13" fmla="*/ 3 h 47"/>
                <a:gd name="T14" fmla="*/ 55 w 56"/>
                <a:gd name="T15" fmla="*/ 5 h 47"/>
                <a:gd name="T16" fmla="*/ 56 w 56"/>
                <a:gd name="T17" fmla="*/ 6 h 47"/>
                <a:gd name="T18" fmla="*/ 56 w 56"/>
                <a:gd name="T19" fmla="*/ 9 h 47"/>
                <a:gd name="T20" fmla="*/ 53 w 56"/>
                <a:gd name="T21" fmla="*/ 12 h 47"/>
                <a:gd name="T22" fmla="*/ 52 w 56"/>
                <a:gd name="T23" fmla="*/ 15 h 47"/>
                <a:gd name="T24" fmla="*/ 51 w 56"/>
                <a:gd name="T25" fmla="*/ 19 h 47"/>
                <a:gd name="T26" fmla="*/ 49 w 56"/>
                <a:gd name="T27" fmla="*/ 22 h 47"/>
                <a:gd name="T28" fmla="*/ 46 w 56"/>
                <a:gd name="T29" fmla="*/ 29 h 47"/>
                <a:gd name="T30" fmla="*/ 43 w 56"/>
                <a:gd name="T31" fmla="*/ 31 h 47"/>
                <a:gd name="T32" fmla="*/ 41 w 56"/>
                <a:gd name="T33" fmla="*/ 35 h 47"/>
                <a:gd name="T34" fmla="*/ 40 w 56"/>
                <a:gd name="T35" fmla="*/ 37 h 47"/>
                <a:gd name="T36" fmla="*/ 36 w 56"/>
                <a:gd name="T37" fmla="*/ 39 h 47"/>
                <a:gd name="T38" fmla="*/ 33 w 56"/>
                <a:gd name="T39" fmla="*/ 40 h 47"/>
                <a:gd name="T40" fmla="*/ 31 w 56"/>
                <a:gd name="T41" fmla="*/ 41 h 47"/>
                <a:gd name="T42" fmla="*/ 30 w 56"/>
                <a:gd name="T43" fmla="*/ 43 h 47"/>
                <a:gd name="T44" fmla="*/ 28 w 56"/>
                <a:gd name="T45" fmla="*/ 45 h 47"/>
                <a:gd name="T46" fmla="*/ 27 w 56"/>
                <a:gd name="T47" fmla="*/ 46 h 47"/>
                <a:gd name="T48" fmla="*/ 24 w 56"/>
                <a:gd name="T49" fmla="*/ 47 h 47"/>
                <a:gd name="T50" fmla="*/ 22 w 56"/>
                <a:gd name="T51" fmla="*/ 47 h 47"/>
                <a:gd name="T52" fmla="*/ 18 w 56"/>
                <a:gd name="T53" fmla="*/ 46 h 47"/>
                <a:gd name="T54" fmla="*/ 16 w 56"/>
                <a:gd name="T55" fmla="*/ 45 h 47"/>
                <a:gd name="T56" fmla="*/ 15 w 56"/>
                <a:gd name="T57" fmla="*/ 44 h 47"/>
                <a:gd name="T58" fmla="*/ 11 w 56"/>
                <a:gd name="T59" fmla="*/ 44 h 47"/>
                <a:gd name="T60" fmla="*/ 4 w 56"/>
                <a:gd name="T61" fmla="*/ 42 h 47"/>
                <a:gd name="T62" fmla="*/ 2 w 56"/>
                <a:gd name="T63" fmla="*/ 39 h 47"/>
                <a:gd name="T64" fmla="*/ 1 w 56"/>
                <a:gd name="T65" fmla="*/ 36 h 47"/>
                <a:gd name="T66" fmla="*/ 0 w 56"/>
                <a:gd name="T67" fmla="*/ 32 h 47"/>
                <a:gd name="T68" fmla="*/ 0 w 56"/>
                <a:gd name="T69" fmla="*/ 28 h 47"/>
                <a:gd name="T70" fmla="*/ 2 w 56"/>
                <a:gd name="T71" fmla="*/ 23 h 47"/>
                <a:gd name="T72" fmla="*/ 5 w 56"/>
                <a:gd name="T73" fmla="*/ 21 h 47"/>
                <a:gd name="T74" fmla="*/ 5 w 56"/>
                <a:gd name="T75" fmla="*/ 18 h 47"/>
                <a:gd name="T76" fmla="*/ 7 w 56"/>
                <a:gd name="T77" fmla="*/ 12 h 47"/>
                <a:gd name="T78" fmla="*/ 9 w 56"/>
                <a:gd name="T79" fmla="*/ 11 h 47"/>
                <a:gd name="T80" fmla="*/ 11 w 56"/>
                <a:gd name="T81" fmla="*/ 8 h 47"/>
                <a:gd name="T82" fmla="*/ 15 w 56"/>
                <a:gd name="T83" fmla="*/ 4 h 47"/>
                <a:gd name="T84" fmla="*/ 18 w 56"/>
                <a:gd name="T85" fmla="*/ 4 h 47"/>
                <a:gd name="T86" fmla="*/ 20 w 56"/>
                <a:gd name="T87" fmla="*/ 5 h 47"/>
                <a:gd name="T88" fmla="*/ 22 w 56"/>
                <a:gd name="T89" fmla="*/ 5 h 47"/>
                <a:gd name="T90" fmla="*/ 24 w 56"/>
                <a:gd name="T91" fmla="*/ 6 h 47"/>
                <a:gd name="T92" fmla="*/ 29 w 56"/>
                <a:gd name="T93" fmla="*/ 6 h 47"/>
                <a:gd name="T94" fmla="*/ 32 w 56"/>
                <a:gd name="T95" fmla="*/ 7 h 47"/>
                <a:gd name="T96" fmla="*/ 34 w 56"/>
                <a:gd name="T97" fmla="*/ 5 h 47"/>
                <a:gd name="T98" fmla="*/ 38 w 56"/>
                <a:gd name="T99" fmla="*/ 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6" h="47">
                  <a:moveTo>
                    <a:pt x="38" y="5"/>
                  </a:moveTo>
                  <a:cubicBezTo>
                    <a:pt x="39" y="4"/>
                    <a:pt x="40" y="4"/>
                    <a:pt x="41" y="4"/>
                  </a:cubicBezTo>
                  <a:cubicBezTo>
                    <a:pt x="42" y="3"/>
                    <a:pt x="43" y="3"/>
                    <a:pt x="43" y="2"/>
                  </a:cubicBezTo>
                  <a:cubicBezTo>
                    <a:pt x="44" y="1"/>
                    <a:pt x="43" y="1"/>
                    <a:pt x="44" y="1"/>
                  </a:cubicBezTo>
                  <a:cubicBezTo>
                    <a:pt x="45" y="0"/>
                    <a:pt x="46" y="1"/>
                    <a:pt x="47" y="2"/>
                  </a:cubicBezTo>
                  <a:cubicBezTo>
                    <a:pt x="48" y="2"/>
                    <a:pt x="50" y="2"/>
                    <a:pt x="51" y="2"/>
                  </a:cubicBezTo>
                  <a:cubicBezTo>
                    <a:pt x="52" y="2"/>
                    <a:pt x="52" y="2"/>
                    <a:pt x="53" y="3"/>
                  </a:cubicBezTo>
                  <a:cubicBezTo>
                    <a:pt x="54" y="4"/>
                    <a:pt x="55" y="5"/>
                    <a:pt x="55" y="5"/>
                  </a:cubicBezTo>
                  <a:cubicBezTo>
                    <a:pt x="56" y="6"/>
                    <a:pt x="56" y="5"/>
                    <a:pt x="56" y="6"/>
                  </a:cubicBezTo>
                  <a:cubicBezTo>
                    <a:pt x="56" y="7"/>
                    <a:pt x="56" y="8"/>
                    <a:pt x="56" y="9"/>
                  </a:cubicBezTo>
                  <a:cubicBezTo>
                    <a:pt x="55" y="10"/>
                    <a:pt x="54" y="11"/>
                    <a:pt x="53" y="12"/>
                  </a:cubicBezTo>
                  <a:cubicBezTo>
                    <a:pt x="53" y="13"/>
                    <a:pt x="52" y="14"/>
                    <a:pt x="52" y="15"/>
                  </a:cubicBezTo>
                  <a:cubicBezTo>
                    <a:pt x="52" y="16"/>
                    <a:pt x="52" y="18"/>
                    <a:pt x="51" y="19"/>
                  </a:cubicBezTo>
                  <a:cubicBezTo>
                    <a:pt x="51" y="20"/>
                    <a:pt x="50" y="21"/>
                    <a:pt x="49" y="22"/>
                  </a:cubicBezTo>
                  <a:cubicBezTo>
                    <a:pt x="48" y="25"/>
                    <a:pt x="47" y="27"/>
                    <a:pt x="46" y="29"/>
                  </a:cubicBezTo>
                  <a:cubicBezTo>
                    <a:pt x="45" y="30"/>
                    <a:pt x="44" y="30"/>
                    <a:pt x="43" y="31"/>
                  </a:cubicBezTo>
                  <a:cubicBezTo>
                    <a:pt x="43" y="32"/>
                    <a:pt x="42" y="33"/>
                    <a:pt x="41" y="35"/>
                  </a:cubicBezTo>
                  <a:cubicBezTo>
                    <a:pt x="41" y="36"/>
                    <a:pt x="41" y="36"/>
                    <a:pt x="40" y="37"/>
                  </a:cubicBezTo>
                  <a:cubicBezTo>
                    <a:pt x="39" y="38"/>
                    <a:pt x="38" y="38"/>
                    <a:pt x="36" y="39"/>
                  </a:cubicBezTo>
                  <a:cubicBezTo>
                    <a:pt x="35" y="39"/>
                    <a:pt x="34" y="40"/>
                    <a:pt x="33" y="40"/>
                  </a:cubicBezTo>
                  <a:cubicBezTo>
                    <a:pt x="32" y="41"/>
                    <a:pt x="32" y="41"/>
                    <a:pt x="31" y="41"/>
                  </a:cubicBezTo>
                  <a:cubicBezTo>
                    <a:pt x="31" y="42"/>
                    <a:pt x="31" y="42"/>
                    <a:pt x="30" y="43"/>
                  </a:cubicBezTo>
                  <a:cubicBezTo>
                    <a:pt x="29" y="44"/>
                    <a:pt x="29" y="44"/>
                    <a:pt x="28" y="45"/>
                  </a:cubicBezTo>
                  <a:cubicBezTo>
                    <a:pt x="28" y="45"/>
                    <a:pt x="27" y="46"/>
                    <a:pt x="27" y="46"/>
                  </a:cubicBezTo>
                  <a:cubicBezTo>
                    <a:pt x="26" y="47"/>
                    <a:pt x="25" y="46"/>
                    <a:pt x="24" y="47"/>
                  </a:cubicBezTo>
                  <a:cubicBezTo>
                    <a:pt x="23" y="47"/>
                    <a:pt x="23" y="47"/>
                    <a:pt x="22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7" y="45"/>
                    <a:pt x="17" y="45"/>
                    <a:pt x="16" y="45"/>
                  </a:cubicBezTo>
                  <a:cubicBezTo>
                    <a:pt x="16" y="45"/>
                    <a:pt x="15" y="44"/>
                    <a:pt x="15" y="44"/>
                  </a:cubicBezTo>
                  <a:cubicBezTo>
                    <a:pt x="14" y="43"/>
                    <a:pt x="12" y="44"/>
                    <a:pt x="11" y="44"/>
                  </a:cubicBezTo>
                  <a:cubicBezTo>
                    <a:pt x="8" y="44"/>
                    <a:pt x="6" y="44"/>
                    <a:pt x="4" y="42"/>
                  </a:cubicBezTo>
                  <a:cubicBezTo>
                    <a:pt x="3" y="41"/>
                    <a:pt x="3" y="40"/>
                    <a:pt x="2" y="39"/>
                  </a:cubicBezTo>
                  <a:cubicBezTo>
                    <a:pt x="0" y="38"/>
                    <a:pt x="1" y="38"/>
                    <a:pt x="1" y="36"/>
                  </a:cubicBezTo>
                  <a:cubicBezTo>
                    <a:pt x="1" y="35"/>
                    <a:pt x="1" y="34"/>
                    <a:pt x="0" y="32"/>
                  </a:cubicBezTo>
                  <a:cubicBezTo>
                    <a:pt x="0" y="31"/>
                    <a:pt x="0" y="29"/>
                    <a:pt x="0" y="28"/>
                  </a:cubicBezTo>
                  <a:cubicBezTo>
                    <a:pt x="0" y="26"/>
                    <a:pt x="1" y="24"/>
                    <a:pt x="2" y="23"/>
                  </a:cubicBezTo>
                  <a:cubicBezTo>
                    <a:pt x="3" y="22"/>
                    <a:pt x="4" y="22"/>
                    <a:pt x="5" y="21"/>
                  </a:cubicBezTo>
                  <a:cubicBezTo>
                    <a:pt x="5" y="20"/>
                    <a:pt x="5" y="19"/>
                    <a:pt x="5" y="18"/>
                  </a:cubicBezTo>
                  <a:cubicBezTo>
                    <a:pt x="5" y="16"/>
                    <a:pt x="6" y="14"/>
                    <a:pt x="7" y="12"/>
                  </a:cubicBezTo>
                  <a:cubicBezTo>
                    <a:pt x="8" y="11"/>
                    <a:pt x="8" y="12"/>
                    <a:pt x="9" y="11"/>
                  </a:cubicBezTo>
                  <a:cubicBezTo>
                    <a:pt x="10" y="10"/>
                    <a:pt x="10" y="10"/>
                    <a:pt x="11" y="8"/>
                  </a:cubicBezTo>
                  <a:cubicBezTo>
                    <a:pt x="12" y="6"/>
                    <a:pt x="13" y="6"/>
                    <a:pt x="15" y="4"/>
                  </a:cubicBezTo>
                  <a:cubicBezTo>
                    <a:pt x="16" y="4"/>
                    <a:pt x="17" y="3"/>
                    <a:pt x="18" y="4"/>
                  </a:cubicBezTo>
                  <a:cubicBezTo>
                    <a:pt x="19" y="4"/>
                    <a:pt x="19" y="4"/>
                    <a:pt x="20" y="5"/>
                  </a:cubicBezTo>
                  <a:cubicBezTo>
                    <a:pt x="20" y="5"/>
                    <a:pt x="21" y="5"/>
                    <a:pt x="22" y="5"/>
                  </a:cubicBezTo>
                  <a:cubicBezTo>
                    <a:pt x="22" y="6"/>
                    <a:pt x="23" y="6"/>
                    <a:pt x="24" y="6"/>
                  </a:cubicBezTo>
                  <a:cubicBezTo>
                    <a:pt x="26" y="6"/>
                    <a:pt x="28" y="6"/>
                    <a:pt x="29" y="6"/>
                  </a:cubicBezTo>
                  <a:cubicBezTo>
                    <a:pt x="30" y="7"/>
                    <a:pt x="31" y="7"/>
                    <a:pt x="32" y="7"/>
                  </a:cubicBezTo>
                  <a:cubicBezTo>
                    <a:pt x="33" y="7"/>
                    <a:pt x="35" y="6"/>
                    <a:pt x="34" y="5"/>
                  </a:cubicBezTo>
                  <a:cubicBezTo>
                    <a:pt x="35" y="5"/>
                    <a:pt x="37" y="5"/>
                    <a:pt x="38" y="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7" name="Freeform 135">
              <a:extLst>
                <a:ext uri="{FF2B5EF4-FFF2-40B4-BE49-F238E27FC236}">
                  <a16:creationId xmlns:a16="http://schemas.microsoft.com/office/drawing/2014/main" id="{3C0ED429-091A-6636-DE35-9FBF95553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9351" y="4291013"/>
              <a:ext cx="46038" cy="88900"/>
            </a:xfrm>
            <a:custGeom>
              <a:avLst/>
              <a:gdLst>
                <a:gd name="T0" fmla="*/ 42 w 45"/>
                <a:gd name="T1" fmla="*/ 21 h 86"/>
                <a:gd name="T2" fmla="*/ 39 w 45"/>
                <a:gd name="T3" fmla="*/ 33 h 86"/>
                <a:gd name="T4" fmla="*/ 35 w 45"/>
                <a:gd name="T5" fmla="*/ 54 h 86"/>
                <a:gd name="T6" fmla="*/ 35 w 45"/>
                <a:gd name="T7" fmla="*/ 64 h 86"/>
                <a:gd name="T8" fmla="*/ 26 w 45"/>
                <a:gd name="T9" fmla="*/ 73 h 86"/>
                <a:gd name="T10" fmla="*/ 21 w 45"/>
                <a:gd name="T11" fmla="*/ 77 h 86"/>
                <a:gd name="T12" fmla="*/ 18 w 45"/>
                <a:gd name="T13" fmla="*/ 86 h 86"/>
                <a:gd name="T14" fmla="*/ 1 w 45"/>
                <a:gd name="T15" fmla="*/ 68 h 86"/>
                <a:gd name="T16" fmla="*/ 0 w 45"/>
                <a:gd name="T17" fmla="*/ 62 h 86"/>
                <a:gd name="T18" fmla="*/ 3 w 45"/>
                <a:gd name="T19" fmla="*/ 54 h 86"/>
                <a:gd name="T20" fmla="*/ 5 w 45"/>
                <a:gd name="T21" fmla="*/ 40 h 86"/>
                <a:gd name="T22" fmla="*/ 13 w 45"/>
                <a:gd name="T23" fmla="*/ 32 h 86"/>
                <a:gd name="T24" fmla="*/ 17 w 45"/>
                <a:gd name="T25" fmla="*/ 17 h 86"/>
                <a:gd name="T26" fmla="*/ 20 w 45"/>
                <a:gd name="T27" fmla="*/ 12 h 86"/>
                <a:gd name="T28" fmla="*/ 25 w 45"/>
                <a:gd name="T29" fmla="*/ 11 h 86"/>
                <a:gd name="T30" fmla="*/ 34 w 45"/>
                <a:gd name="T31" fmla="*/ 2 h 86"/>
                <a:gd name="T32" fmla="*/ 44 w 45"/>
                <a:gd name="T33" fmla="*/ 8 h 86"/>
                <a:gd name="T34" fmla="*/ 45 w 45"/>
                <a:gd name="T35" fmla="*/ 15 h 86"/>
                <a:gd name="T36" fmla="*/ 42 w 45"/>
                <a:gd name="T37" fmla="*/ 2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86">
                  <a:moveTo>
                    <a:pt x="42" y="21"/>
                  </a:moveTo>
                  <a:cubicBezTo>
                    <a:pt x="42" y="27"/>
                    <a:pt x="41" y="28"/>
                    <a:pt x="39" y="33"/>
                  </a:cubicBezTo>
                  <a:cubicBezTo>
                    <a:pt x="35" y="41"/>
                    <a:pt x="35" y="45"/>
                    <a:pt x="35" y="54"/>
                  </a:cubicBezTo>
                  <a:cubicBezTo>
                    <a:pt x="35" y="56"/>
                    <a:pt x="36" y="61"/>
                    <a:pt x="35" y="64"/>
                  </a:cubicBezTo>
                  <a:cubicBezTo>
                    <a:pt x="34" y="67"/>
                    <a:pt x="29" y="71"/>
                    <a:pt x="26" y="73"/>
                  </a:cubicBezTo>
                  <a:cubicBezTo>
                    <a:pt x="24" y="75"/>
                    <a:pt x="22" y="74"/>
                    <a:pt x="21" y="77"/>
                  </a:cubicBezTo>
                  <a:cubicBezTo>
                    <a:pt x="20" y="81"/>
                    <a:pt x="22" y="83"/>
                    <a:pt x="18" y="86"/>
                  </a:cubicBezTo>
                  <a:cubicBezTo>
                    <a:pt x="17" y="76"/>
                    <a:pt x="4" y="76"/>
                    <a:pt x="1" y="68"/>
                  </a:cubicBezTo>
                  <a:cubicBezTo>
                    <a:pt x="0" y="65"/>
                    <a:pt x="0" y="65"/>
                    <a:pt x="0" y="62"/>
                  </a:cubicBezTo>
                  <a:cubicBezTo>
                    <a:pt x="0" y="58"/>
                    <a:pt x="1" y="57"/>
                    <a:pt x="3" y="54"/>
                  </a:cubicBezTo>
                  <a:cubicBezTo>
                    <a:pt x="5" y="49"/>
                    <a:pt x="3" y="45"/>
                    <a:pt x="5" y="40"/>
                  </a:cubicBezTo>
                  <a:cubicBezTo>
                    <a:pt x="7" y="37"/>
                    <a:pt x="11" y="35"/>
                    <a:pt x="13" y="32"/>
                  </a:cubicBezTo>
                  <a:cubicBezTo>
                    <a:pt x="16" y="28"/>
                    <a:pt x="15" y="22"/>
                    <a:pt x="17" y="17"/>
                  </a:cubicBezTo>
                  <a:cubicBezTo>
                    <a:pt x="18" y="16"/>
                    <a:pt x="19" y="13"/>
                    <a:pt x="20" y="12"/>
                  </a:cubicBezTo>
                  <a:cubicBezTo>
                    <a:pt x="21" y="11"/>
                    <a:pt x="23" y="12"/>
                    <a:pt x="25" y="11"/>
                  </a:cubicBezTo>
                  <a:cubicBezTo>
                    <a:pt x="29" y="8"/>
                    <a:pt x="25" y="0"/>
                    <a:pt x="34" y="2"/>
                  </a:cubicBezTo>
                  <a:cubicBezTo>
                    <a:pt x="35" y="7"/>
                    <a:pt x="39" y="7"/>
                    <a:pt x="44" y="8"/>
                  </a:cubicBezTo>
                  <a:cubicBezTo>
                    <a:pt x="45" y="10"/>
                    <a:pt x="44" y="13"/>
                    <a:pt x="45" y="15"/>
                  </a:cubicBezTo>
                  <a:cubicBezTo>
                    <a:pt x="42" y="14"/>
                    <a:pt x="42" y="18"/>
                    <a:pt x="42" y="2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8" name="Freeform 136">
              <a:extLst>
                <a:ext uri="{FF2B5EF4-FFF2-40B4-BE49-F238E27FC236}">
                  <a16:creationId xmlns:a16="http://schemas.microsoft.com/office/drawing/2014/main" id="{54723014-A6D5-B7D6-7BD2-1102A0BC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551113"/>
              <a:ext cx="42863" cy="55563"/>
            </a:xfrm>
            <a:custGeom>
              <a:avLst/>
              <a:gdLst>
                <a:gd name="T0" fmla="*/ 39 w 41"/>
                <a:gd name="T1" fmla="*/ 18 h 54"/>
                <a:gd name="T2" fmla="*/ 40 w 41"/>
                <a:gd name="T3" fmla="*/ 32 h 54"/>
                <a:gd name="T4" fmla="*/ 32 w 41"/>
                <a:gd name="T5" fmla="*/ 44 h 54"/>
                <a:gd name="T6" fmla="*/ 17 w 41"/>
                <a:gd name="T7" fmla="*/ 53 h 54"/>
                <a:gd name="T8" fmla="*/ 22 w 41"/>
                <a:gd name="T9" fmla="*/ 5 h 54"/>
                <a:gd name="T10" fmla="*/ 29 w 41"/>
                <a:gd name="T11" fmla="*/ 10 h 54"/>
                <a:gd name="T12" fmla="*/ 39 w 41"/>
                <a:gd name="T13" fmla="*/ 1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4">
                  <a:moveTo>
                    <a:pt x="39" y="18"/>
                  </a:moveTo>
                  <a:cubicBezTo>
                    <a:pt x="41" y="22"/>
                    <a:pt x="40" y="29"/>
                    <a:pt x="40" y="32"/>
                  </a:cubicBezTo>
                  <a:cubicBezTo>
                    <a:pt x="39" y="39"/>
                    <a:pt x="38" y="40"/>
                    <a:pt x="32" y="44"/>
                  </a:cubicBezTo>
                  <a:cubicBezTo>
                    <a:pt x="29" y="46"/>
                    <a:pt x="21" y="54"/>
                    <a:pt x="17" y="53"/>
                  </a:cubicBezTo>
                  <a:cubicBezTo>
                    <a:pt x="0" y="52"/>
                    <a:pt x="9" y="0"/>
                    <a:pt x="22" y="5"/>
                  </a:cubicBezTo>
                  <a:cubicBezTo>
                    <a:pt x="22" y="9"/>
                    <a:pt x="25" y="11"/>
                    <a:pt x="29" y="10"/>
                  </a:cubicBezTo>
                  <a:cubicBezTo>
                    <a:pt x="31" y="14"/>
                    <a:pt x="37" y="14"/>
                    <a:pt x="39" y="1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9" name="Freeform 137">
              <a:extLst>
                <a:ext uri="{FF2B5EF4-FFF2-40B4-BE49-F238E27FC236}">
                  <a16:creationId xmlns:a16="http://schemas.microsoft.com/office/drawing/2014/main" id="{4CEA6286-F90B-0A5B-15B7-F6F2B3DEF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6313" y="3917951"/>
              <a:ext cx="344488" cy="268288"/>
            </a:xfrm>
            <a:custGeom>
              <a:avLst/>
              <a:gdLst>
                <a:gd name="T0" fmla="*/ 332 w 332"/>
                <a:gd name="T1" fmla="*/ 38 h 259"/>
                <a:gd name="T2" fmla="*/ 300 w 332"/>
                <a:gd name="T3" fmla="*/ 32 h 259"/>
                <a:gd name="T4" fmla="*/ 271 w 332"/>
                <a:gd name="T5" fmla="*/ 42 h 259"/>
                <a:gd name="T6" fmla="*/ 260 w 332"/>
                <a:gd name="T7" fmla="*/ 36 h 259"/>
                <a:gd name="T8" fmla="*/ 254 w 332"/>
                <a:gd name="T9" fmla="*/ 11 h 259"/>
                <a:gd name="T10" fmla="*/ 237 w 332"/>
                <a:gd name="T11" fmla="*/ 3 h 259"/>
                <a:gd name="T12" fmla="*/ 220 w 332"/>
                <a:gd name="T13" fmla="*/ 24 h 259"/>
                <a:gd name="T14" fmla="*/ 210 w 332"/>
                <a:gd name="T15" fmla="*/ 28 h 259"/>
                <a:gd name="T16" fmla="*/ 202 w 332"/>
                <a:gd name="T17" fmla="*/ 38 h 259"/>
                <a:gd name="T18" fmla="*/ 182 w 332"/>
                <a:gd name="T19" fmla="*/ 46 h 259"/>
                <a:gd name="T20" fmla="*/ 172 w 332"/>
                <a:gd name="T21" fmla="*/ 34 h 259"/>
                <a:gd name="T22" fmla="*/ 162 w 332"/>
                <a:gd name="T23" fmla="*/ 32 h 259"/>
                <a:gd name="T24" fmla="*/ 138 w 332"/>
                <a:gd name="T25" fmla="*/ 28 h 259"/>
                <a:gd name="T26" fmla="*/ 138 w 332"/>
                <a:gd name="T27" fmla="*/ 30 h 259"/>
                <a:gd name="T28" fmla="*/ 118 w 332"/>
                <a:gd name="T29" fmla="*/ 32 h 259"/>
                <a:gd name="T30" fmla="*/ 103 w 332"/>
                <a:gd name="T31" fmla="*/ 38 h 259"/>
                <a:gd name="T32" fmla="*/ 98 w 332"/>
                <a:gd name="T33" fmla="*/ 55 h 259"/>
                <a:gd name="T34" fmla="*/ 89 w 332"/>
                <a:gd name="T35" fmla="*/ 67 h 259"/>
                <a:gd name="T36" fmla="*/ 67 w 332"/>
                <a:gd name="T37" fmla="*/ 73 h 259"/>
                <a:gd name="T38" fmla="*/ 62 w 332"/>
                <a:gd name="T39" fmla="*/ 84 h 259"/>
                <a:gd name="T40" fmla="*/ 46 w 332"/>
                <a:gd name="T41" fmla="*/ 96 h 259"/>
                <a:gd name="T42" fmla="*/ 27 w 332"/>
                <a:gd name="T43" fmla="*/ 85 h 259"/>
                <a:gd name="T44" fmla="*/ 15 w 332"/>
                <a:gd name="T45" fmla="*/ 86 h 259"/>
                <a:gd name="T46" fmla="*/ 13 w 332"/>
                <a:gd name="T47" fmla="*/ 104 h 259"/>
                <a:gd name="T48" fmla="*/ 1 w 332"/>
                <a:gd name="T49" fmla="*/ 114 h 259"/>
                <a:gd name="T50" fmla="*/ 0 w 332"/>
                <a:gd name="T51" fmla="*/ 122 h 259"/>
                <a:gd name="T52" fmla="*/ 3 w 332"/>
                <a:gd name="T53" fmla="*/ 146 h 259"/>
                <a:gd name="T54" fmla="*/ 6 w 332"/>
                <a:gd name="T55" fmla="*/ 181 h 259"/>
                <a:gd name="T56" fmla="*/ 11 w 332"/>
                <a:gd name="T57" fmla="*/ 196 h 259"/>
                <a:gd name="T58" fmla="*/ 22 w 332"/>
                <a:gd name="T59" fmla="*/ 203 h 259"/>
                <a:gd name="T60" fmla="*/ 29 w 332"/>
                <a:gd name="T61" fmla="*/ 211 h 259"/>
                <a:gd name="T62" fmla="*/ 19 w 332"/>
                <a:gd name="T63" fmla="*/ 228 h 259"/>
                <a:gd name="T64" fmla="*/ 10 w 332"/>
                <a:gd name="T65" fmla="*/ 244 h 259"/>
                <a:gd name="T66" fmla="*/ 18 w 332"/>
                <a:gd name="T67" fmla="*/ 250 h 259"/>
                <a:gd name="T68" fmla="*/ 34 w 332"/>
                <a:gd name="T69" fmla="*/ 248 h 259"/>
                <a:gd name="T70" fmla="*/ 89 w 332"/>
                <a:gd name="T71" fmla="*/ 258 h 259"/>
                <a:gd name="T72" fmla="*/ 109 w 332"/>
                <a:gd name="T73" fmla="*/ 249 h 259"/>
                <a:gd name="T74" fmla="*/ 122 w 332"/>
                <a:gd name="T75" fmla="*/ 242 h 259"/>
                <a:gd name="T76" fmla="*/ 134 w 332"/>
                <a:gd name="T77" fmla="*/ 225 h 259"/>
                <a:gd name="T78" fmla="*/ 144 w 332"/>
                <a:gd name="T79" fmla="*/ 206 h 259"/>
                <a:gd name="T80" fmla="*/ 159 w 332"/>
                <a:gd name="T81" fmla="*/ 205 h 259"/>
                <a:gd name="T82" fmla="*/ 167 w 332"/>
                <a:gd name="T83" fmla="*/ 199 h 259"/>
                <a:gd name="T84" fmla="*/ 176 w 332"/>
                <a:gd name="T85" fmla="*/ 193 h 259"/>
                <a:gd name="T86" fmla="*/ 195 w 332"/>
                <a:gd name="T87" fmla="*/ 196 h 259"/>
                <a:gd name="T88" fmla="*/ 210 w 332"/>
                <a:gd name="T89" fmla="*/ 152 h 259"/>
                <a:gd name="T90" fmla="*/ 221 w 332"/>
                <a:gd name="T91" fmla="*/ 141 h 259"/>
                <a:gd name="T92" fmla="*/ 228 w 332"/>
                <a:gd name="T93" fmla="*/ 135 h 259"/>
                <a:gd name="T94" fmla="*/ 260 w 332"/>
                <a:gd name="T95" fmla="*/ 95 h 259"/>
                <a:gd name="T96" fmla="*/ 252 w 332"/>
                <a:gd name="T97" fmla="*/ 71 h 259"/>
                <a:gd name="T98" fmla="*/ 263 w 332"/>
                <a:gd name="T99" fmla="*/ 61 h 259"/>
                <a:gd name="T100" fmla="*/ 279 w 332"/>
                <a:gd name="T101" fmla="*/ 53 h 259"/>
                <a:gd name="T102" fmla="*/ 295 w 332"/>
                <a:gd name="T103" fmla="*/ 49 h 259"/>
                <a:gd name="T104" fmla="*/ 330 w 332"/>
                <a:gd name="T105" fmla="*/ 4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259">
                  <a:moveTo>
                    <a:pt x="332" y="43"/>
                  </a:moveTo>
                  <a:cubicBezTo>
                    <a:pt x="332" y="41"/>
                    <a:pt x="332" y="39"/>
                    <a:pt x="332" y="38"/>
                  </a:cubicBezTo>
                  <a:cubicBezTo>
                    <a:pt x="331" y="33"/>
                    <a:pt x="329" y="32"/>
                    <a:pt x="324" y="32"/>
                  </a:cubicBezTo>
                  <a:cubicBezTo>
                    <a:pt x="316" y="31"/>
                    <a:pt x="308" y="32"/>
                    <a:pt x="300" y="32"/>
                  </a:cubicBezTo>
                  <a:cubicBezTo>
                    <a:pt x="291" y="32"/>
                    <a:pt x="284" y="36"/>
                    <a:pt x="276" y="40"/>
                  </a:cubicBezTo>
                  <a:cubicBezTo>
                    <a:pt x="274" y="41"/>
                    <a:pt x="274" y="41"/>
                    <a:pt x="271" y="42"/>
                  </a:cubicBezTo>
                  <a:cubicBezTo>
                    <a:pt x="270" y="42"/>
                    <a:pt x="267" y="42"/>
                    <a:pt x="265" y="42"/>
                  </a:cubicBezTo>
                  <a:cubicBezTo>
                    <a:pt x="260" y="42"/>
                    <a:pt x="260" y="41"/>
                    <a:pt x="260" y="36"/>
                  </a:cubicBezTo>
                  <a:cubicBezTo>
                    <a:pt x="260" y="31"/>
                    <a:pt x="261" y="25"/>
                    <a:pt x="260" y="20"/>
                  </a:cubicBezTo>
                  <a:cubicBezTo>
                    <a:pt x="259" y="17"/>
                    <a:pt x="256" y="14"/>
                    <a:pt x="254" y="11"/>
                  </a:cubicBezTo>
                  <a:cubicBezTo>
                    <a:pt x="252" y="7"/>
                    <a:pt x="253" y="2"/>
                    <a:pt x="248" y="1"/>
                  </a:cubicBezTo>
                  <a:cubicBezTo>
                    <a:pt x="245" y="0"/>
                    <a:pt x="240" y="1"/>
                    <a:pt x="237" y="3"/>
                  </a:cubicBezTo>
                  <a:cubicBezTo>
                    <a:pt x="232" y="7"/>
                    <a:pt x="233" y="13"/>
                    <a:pt x="229" y="17"/>
                  </a:cubicBezTo>
                  <a:cubicBezTo>
                    <a:pt x="226" y="19"/>
                    <a:pt x="222" y="22"/>
                    <a:pt x="220" y="24"/>
                  </a:cubicBezTo>
                  <a:cubicBezTo>
                    <a:pt x="218" y="24"/>
                    <a:pt x="216" y="25"/>
                    <a:pt x="214" y="26"/>
                  </a:cubicBezTo>
                  <a:cubicBezTo>
                    <a:pt x="212" y="26"/>
                    <a:pt x="212" y="27"/>
                    <a:pt x="210" y="28"/>
                  </a:cubicBezTo>
                  <a:cubicBezTo>
                    <a:pt x="205" y="29"/>
                    <a:pt x="207" y="27"/>
                    <a:pt x="205" y="31"/>
                  </a:cubicBezTo>
                  <a:cubicBezTo>
                    <a:pt x="204" y="33"/>
                    <a:pt x="205" y="37"/>
                    <a:pt x="202" y="38"/>
                  </a:cubicBezTo>
                  <a:cubicBezTo>
                    <a:pt x="199" y="34"/>
                    <a:pt x="192" y="32"/>
                    <a:pt x="188" y="34"/>
                  </a:cubicBezTo>
                  <a:cubicBezTo>
                    <a:pt x="182" y="37"/>
                    <a:pt x="186" y="44"/>
                    <a:pt x="182" y="46"/>
                  </a:cubicBezTo>
                  <a:cubicBezTo>
                    <a:pt x="177" y="48"/>
                    <a:pt x="178" y="41"/>
                    <a:pt x="178" y="40"/>
                  </a:cubicBezTo>
                  <a:cubicBezTo>
                    <a:pt x="177" y="39"/>
                    <a:pt x="173" y="35"/>
                    <a:pt x="172" y="34"/>
                  </a:cubicBezTo>
                  <a:cubicBezTo>
                    <a:pt x="171" y="34"/>
                    <a:pt x="170" y="33"/>
                    <a:pt x="169" y="33"/>
                  </a:cubicBezTo>
                  <a:cubicBezTo>
                    <a:pt x="166" y="33"/>
                    <a:pt x="164" y="33"/>
                    <a:pt x="162" y="32"/>
                  </a:cubicBezTo>
                  <a:cubicBezTo>
                    <a:pt x="160" y="31"/>
                    <a:pt x="159" y="29"/>
                    <a:pt x="157" y="28"/>
                  </a:cubicBezTo>
                  <a:cubicBezTo>
                    <a:pt x="152" y="26"/>
                    <a:pt x="144" y="29"/>
                    <a:pt x="138" y="28"/>
                  </a:cubicBezTo>
                  <a:cubicBezTo>
                    <a:pt x="139" y="28"/>
                    <a:pt x="139" y="28"/>
                    <a:pt x="139" y="27"/>
                  </a:cubicBezTo>
                  <a:cubicBezTo>
                    <a:pt x="138" y="28"/>
                    <a:pt x="138" y="28"/>
                    <a:pt x="138" y="30"/>
                  </a:cubicBezTo>
                  <a:cubicBezTo>
                    <a:pt x="134" y="31"/>
                    <a:pt x="129" y="29"/>
                    <a:pt x="125" y="29"/>
                  </a:cubicBezTo>
                  <a:cubicBezTo>
                    <a:pt x="122" y="29"/>
                    <a:pt x="120" y="28"/>
                    <a:pt x="118" y="32"/>
                  </a:cubicBezTo>
                  <a:cubicBezTo>
                    <a:pt x="118" y="33"/>
                    <a:pt x="119" y="36"/>
                    <a:pt x="117" y="37"/>
                  </a:cubicBezTo>
                  <a:cubicBezTo>
                    <a:pt x="113" y="40"/>
                    <a:pt x="107" y="37"/>
                    <a:pt x="103" y="38"/>
                  </a:cubicBezTo>
                  <a:cubicBezTo>
                    <a:pt x="97" y="40"/>
                    <a:pt x="99" y="43"/>
                    <a:pt x="99" y="48"/>
                  </a:cubicBezTo>
                  <a:cubicBezTo>
                    <a:pt x="99" y="50"/>
                    <a:pt x="99" y="53"/>
                    <a:pt x="98" y="55"/>
                  </a:cubicBezTo>
                  <a:cubicBezTo>
                    <a:pt x="98" y="55"/>
                    <a:pt x="97" y="59"/>
                    <a:pt x="97" y="59"/>
                  </a:cubicBezTo>
                  <a:cubicBezTo>
                    <a:pt x="96" y="62"/>
                    <a:pt x="91" y="63"/>
                    <a:pt x="89" y="67"/>
                  </a:cubicBezTo>
                  <a:cubicBezTo>
                    <a:pt x="86" y="72"/>
                    <a:pt x="84" y="74"/>
                    <a:pt x="78" y="74"/>
                  </a:cubicBezTo>
                  <a:cubicBezTo>
                    <a:pt x="74" y="73"/>
                    <a:pt x="71" y="73"/>
                    <a:pt x="67" y="73"/>
                  </a:cubicBezTo>
                  <a:cubicBezTo>
                    <a:pt x="64" y="73"/>
                    <a:pt x="60" y="74"/>
                    <a:pt x="61" y="78"/>
                  </a:cubicBezTo>
                  <a:cubicBezTo>
                    <a:pt x="61" y="80"/>
                    <a:pt x="63" y="81"/>
                    <a:pt x="62" y="84"/>
                  </a:cubicBezTo>
                  <a:cubicBezTo>
                    <a:pt x="62" y="88"/>
                    <a:pt x="58" y="87"/>
                    <a:pt x="55" y="88"/>
                  </a:cubicBezTo>
                  <a:cubicBezTo>
                    <a:pt x="52" y="89"/>
                    <a:pt x="48" y="95"/>
                    <a:pt x="46" y="96"/>
                  </a:cubicBezTo>
                  <a:cubicBezTo>
                    <a:pt x="41" y="97"/>
                    <a:pt x="41" y="91"/>
                    <a:pt x="38" y="89"/>
                  </a:cubicBezTo>
                  <a:cubicBezTo>
                    <a:pt x="34" y="86"/>
                    <a:pt x="32" y="85"/>
                    <a:pt x="27" y="85"/>
                  </a:cubicBezTo>
                  <a:cubicBezTo>
                    <a:pt x="23" y="85"/>
                    <a:pt x="19" y="86"/>
                    <a:pt x="15" y="86"/>
                  </a:cubicBezTo>
                  <a:cubicBezTo>
                    <a:pt x="15" y="86"/>
                    <a:pt x="15" y="86"/>
                    <a:pt x="15" y="86"/>
                  </a:cubicBezTo>
                  <a:cubicBezTo>
                    <a:pt x="15" y="88"/>
                    <a:pt x="15" y="90"/>
                    <a:pt x="14" y="93"/>
                  </a:cubicBezTo>
                  <a:cubicBezTo>
                    <a:pt x="13" y="96"/>
                    <a:pt x="15" y="101"/>
                    <a:pt x="13" y="104"/>
                  </a:cubicBezTo>
                  <a:cubicBezTo>
                    <a:pt x="12" y="106"/>
                    <a:pt x="9" y="108"/>
                    <a:pt x="7" y="110"/>
                  </a:cubicBezTo>
                  <a:cubicBezTo>
                    <a:pt x="6" y="111"/>
                    <a:pt x="2" y="113"/>
                    <a:pt x="1" y="114"/>
                  </a:cubicBezTo>
                  <a:cubicBezTo>
                    <a:pt x="0" y="115"/>
                    <a:pt x="1" y="117"/>
                    <a:pt x="1" y="118"/>
                  </a:cubicBezTo>
                  <a:cubicBezTo>
                    <a:pt x="1" y="120"/>
                    <a:pt x="0" y="120"/>
                    <a:pt x="0" y="122"/>
                  </a:cubicBezTo>
                  <a:cubicBezTo>
                    <a:pt x="0" y="123"/>
                    <a:pt x="1" y="125"/>
                    <a:pt x="1" y="127"/>
                  </a:cubicBezTo>
                  <a:cubicBezTo>
                    <a:pt x="2" y="133"/>
                    <a:pt x="3" y="139"/>
                    <a:pt x="3" y="146"/>
                  </a:cubicBezTo>
                  <a:cubicBezTo>
                    <a:pt x="3" y="154"/>
                    <a:pt x="4" y="161"/>
                    <a:pt x="5" y="169"/>
                  </a:cubicBezTo>
                  <a:cubicBezTo>
                    <a:pt x="5" y="173"/>
                    <a:pt x="4" y="177"/>
                    <a:pt x="6" y="181"/>
                  </a:cubicBezTo>
                  <a:cubicBezTo>
                    <a:pt x="7" y="184"/>
                    <a:pt x="9" y="185"/>
                    <a:pt x="9" y="189"/>
                  </a:cubicBezTo>
                  <a:cubicBezTo>
                    <a:pt x="9" y="193"/>
                    <a:pt x="9" y="193"/>
                    <a:pt x="11" y="196"/>
                  </a:cubicBezTo>
                  <a:cubicBezTo>
                    <a:pt x="13" y="198"/>
                    <a:pt x="14" y="200"/>
                    <a:pt x="17" y="201"/>
                  </a:cubicBezTo>
                  <a:cubicBezTo>
                    <a:pt x="19" y="202"/>
                    <a:pt x="21" y="203"/>
                    <a:pt x="22" y="203"/>
                  </a:cubicBezTo>
                  <a:cubicBezTo>
                    <a:pt x="24" y="204"/>
                    <a:pt x="27" y="202"/>
                    <a:pt x="28" y="204"/>
                  </a:cubicBezTo>
                  <a:cubicBezTo>
                    <a:pt x="30" y="206"/>
                    <a:pt x="29" y="209"/>
                    <a:pt x="29" y="211"/>
                  </a:cubicBezTo>
                  <a:cubicBezTo>
                    <a:pt x="29" y="216"/>
                    <a:pt x="29" y="220"/>
                    <a:pt x="25" y="223"/>
                  </a:cubicBezTo>
                  <a:cubicBezTo>
                    <a:pt x="23" y="224"/>
                    <a:pt x="22" y="226"/>
                    <a:pt x="19" y="228"/>
                  </a:cubicBezTo>
                  <a:cubicBezTo>
                    <a:pt x="18" y="230"/>
                    <a:pt x="16" y="230"/>
                    <a:pt x="15" y="232"/>
                  </a:cubicBezTo>
                  <a:cubicBezTo>
                    <a:pt x="13" y="235"/>
                    <a:pt x="8" y="240"/>
                    <a:pt x="10" y="244"/>
                  </a:cubicBezTo>
                  <a:cubicBezTo>
                    <a:pt x="11" y="245"/>
                    <a:pt x="15" y="248"/>
                    <a:pt x="17" y="249"/>
                  </a:cubicBezTo>
                  <a:cubicBezTo>
                    <a:pt x="17" y="249"/>
                    <a:pt x="18" y="249"/>
                    <a:pt x="18" y="250"/>
                  </a:cubicBezTo>
                  <a:cubicBezTo>
                    <a:pt x="19" y="246"/>
                    <a:pt x="19" y="246"/>
                    <a:pt x="24" y="246"/>
                  </a:cubicBezTo>
                  <a:cubicBezTo>
                    <a:pt x="29" y="246"/>
                    <a:pt x="30" y="247"/>
                    <a:pt x="34" y="248"/>
                  </a:cubicBezTo>
                  <a:cubicBezTo>
                    <a:pt x="39" y="250"/>
                    <a:pt x="43" y="255"/>
                    <a:pt x="48" y="257"/>
                  </a:cubicBezTo>
                  <a:cubicBezTo>
                    <a:pt x="54" y="259"/>
                    <a:pt x="82" y="258"/>
                    <a:pt x="89" y="258"/>
                  </a:cubicBezTo>
                  <a:cubicBezTo>
                    <a:pt x="93" y="256"/>
                    <a:pt x="94" y="253"/>
                    <a:pt x="98" y="251"/>
                  </a:cubicBezTo>
                  <a:cubicBezTo>
                    <a:pt x="101" y="249"/>
                    <a:pt x="105" y="251"/>
                    <a:pt x="109" y="249"/>
                  </a:cubicBezTo>
                  <a:cubicBezTo>
                    <a:pt x="112" y="248"/>
                    <a:pt x="115" y="246"/>
                    <a:pt x="118" y="244"/>
                  </a:cubicBezTo>
                  <a:cubicBezTo>
                    <a:pt x="119" y="244"/>
                    <a:pt x="121" y="243"/>
                    <a:pt x="122" y="242"/>
                  </a:cubicBezTo>
                  <a:cubicBezTo>
                    <a:pt x="125" y="241"/>
                    <a:pt x="128" y="240"/>
                    <a:pt x="130" y="236"/>
                  </a:cubicBezTo>
                  <a:cubicBezTo>
                    <a:pt x="132" y="232"/>
                    <a:pt x="131" y="229"/>
                    <a:pt x="134" y="225"/>
                  </a:cubicBezTo>
                  <a:cubicBezTo>
                    <a:pt x="136" y="222"/>
                    <a:pt x="140" y="220"/>
                    <a:pt x="141" y="217"/>
                  </a:cubicBezTo>
                  <a:cubicBezTo>
                    <a:pt x="142" y="213"/>
                    <a:pt x="140" y="209"/>
                    <a:pt x="144" y="206"/>
                  </a:cubicBezTo>
                  <a:cubicBezTo>
                    <a:pt x="148" y="204"/>
                    <a:pt x="150" y="208"/>
                    <a:pt x="155" y="207"/>
                  </a:cubicBezTo>
                  <a:cubicBezTo>
                    <a:pt x="157" y="207"/>
                    <a:pt x="157" y="206"/>
                    <a:pt x="159" y="205"/>
                  </a:cubicBezTo>
                  <a:cubicBezTo>
                    <a:pt x="160" y="205"/>
                    <a:pt x="163" y="206"/>
                    <a:pt x="164" y="205"/>
                  </a:cubicBezTo>
                  <a:cubicBezTo>
                    <a:pt x="167" y="203"/>
                    <a:pt x="165" y="201"/>
                    <a:pt x="167" y="199"/>
                  </a:cubicBezTo>
                  <a:cubicBezTo>
                    <a:pt x="167" y="198"/>
                    <a:pt x="170" y="196"/>
                    <a:pt x="171" y="196"/>
                  </a:cubicBezTo>
                  <a:cubicBezTo>
                    <a:pt x="173" y="194"/>
                    <a:pt x="174" y="194"/>
                    <a:pt x="176" y="193"/>
                  </a:cubicBezTo>
                  <a:cubicBezTo>
                    <a:pt x="178" y="191"/>
                    <a:pt x="178" y="188"/>
                    <a:pt x="182" y="187"/>
                  </a:cubicBezTo>
                  <a:cubicBezTo>
                    <a:pt x="187" y="187"/>
                    <a:pt x="190" y="195"/>
                    <a:pt x="195" y="196"/>
                  </a:cubicBezTo>
                  <a:cubicBezTo>
                    <a:pt x="203" y="197"/>
                    <a:pt x="207" y="183"/>
                    <a:pt x="206" y="176"/>
                  </a:cubicBezTo>
                  <a:cubicBezTo>
                    <a:pt x="208" y="168"/>
                    <a:pt x="207" y="160"/>
                    <a:pt x="210" y="152"/>
                  </a:cubicBezTo>
                  <a:cubicBezTo>
                    <a:pt x="212" y="149"/>
                    <a:pt x="216" y="148"/>
                    <a:pt x="218" y="145"/>
                  </a:cubicBezTo>
                  <a:cubicBezTo>
                    <a:pt x="219" y="143"/>
                    <a:pt x="219" y="142"/>
                    <a:pt x="221" y="141"/>
                  </a:cubicBezTo>
                  <a:cubicBezTo>
                    <a:pt x="222" y="141"/>
                    <a:pt x="223" y="141"/>
                    <a:pt x="224" y="140"/>
                  </a:cubicBezTo>
                  <a:cubicBezTo>
                    <a:pt x="227" y="139"/>
                    <a:pt x="227" y="138"/>
                    <a:pt x="228" y="135"/>
                  </a:cubicBezTo>
                  <a:cubicBezTo>
                    <a:pt x="232" y="128"/>
                    <a:pt x="242" y="120"/>
                    <a:pt x="246" y="113"/>
                  </a:cubicBezTo>
                  <a:cubicBezTo>
                    <a:pt x="249" y="106"/>
                    <a:pt x="257" y="102"/>
                    <a:pt x="260" y="95"/>
                  </a:cubicBezTo>
                  <a:cubicBezTo>
                    <a:pt x="262" y="91"/>
                    <a:pt x="257" y="87"/>
                    <a:pt x="256" y="83"/>
                  </a:cubicBezTo>
                  <a:cubicBezTo>
                    <a:pt x="255" y="78"/>
                    <a:pt x="252" y="75"/>
                    <a:pt x="252" y="71"/>
                  </a:cubicBezTo>
                  <a:cubicBezTo>
                    <a:pt x="251" y="66"/>
                    <a:pt x="253" y="65"/>
                    <a:pt x="258" y="63"/>
                  </a:cubicBezTo>
                  <a:cubicBezTo>
                    <a:pt x="260" y="62"/>
                    <a:pt x="262" y="62"/>
                    <a:pt x="263" y="61"/>
                  </a:cubicBezTo>
                  <a:cubicBezTo>
                    <a:pt x="266" y="60"/>
                    <a:pt x="268" y="57"/>
                    <a:pt x="271" y="56"/>
                  </a:cubicBezTo>
                  <a:cubicBezTo>
                    <a:pt x="274" y="55"/>
                    <a:pt x="276" y="54"/>
                    <a:pt x="279" y="53"/>
                  </a:cubicBezTo>
                  <a:cubicBezTo>
                    <a:pt x="281" y="52"/>
                    <a:pt x="280" y="52"/>
                    <a:pt x="283" y="51"/>
                  </a:cubicBezTo>
                  <a:cubicBezTo>
                    <a:pt x="287" y="51"/>
                    <a:pt x="291" y="50"/>
                    <a:pt x="295" y="49"/>
                  </a:cubicBezTo>
                  <a:cubicBezTo>
                    <a:pt x="303" y="49"/>
                    <a:pt x="312" y="51"/>
                    <a:pt x="320" y="46"/>
                  </a:cubicBezTo>
                  <a:cubicBezTo>
                    <a:pt x="324" y="43"/>
                    <a:pt x="324" y="41"/>
                    <a:pt x="330" y="42"/>
                  </a:cubicBezTo>
                  <a:cubicBezTo>
                    <a:pt x="331" y="42"/>
                    <a:pt x="331" y="42"/>
                    <a:pt x="332" y="4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0" name="Freeform 138">
              <a:extLst>
                <a:ext uri="{FF2B5EF4-FFF2-40B4-BE49-F238E27FC236}">
                  <a16:creationId xmlns:a16="http://schemas.microsoft.com/office/drawing/2014/main" id="{A21CD9CA-C671-3491-C77A-FAAF66511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6538" y="912813"/>
              <a:ext cx="1516063" cy="2193925"/>
            </a:xfrm>
            <a:custGeom>
              <a:avLst/>
              <a:gdLst>
                <a:gd name="T0" fmla="*/ 1007 w 1465"/>
                <a:gd name="T1" fmla="*/ 90 h 2124"/>
                <a:gd name="T2" fmla="*/ 950 w 1465"/>
                <a:gd name="T3" fmla="*/ 128 h 2124"/>
                <a:gd name="T4" fmla="*/ 1069 w 1465"/>
                <a:gd name="T5" fmla="*/ 97 h 2124"/>
                <a:gd name="T6" fmla="*/ 1131 w 1465"/>
                <a:gd name="T7" fmla="*/ 152 h 2124"/>
                <a:gd name="T8" fmla="*/ 1001 w 1465"/>
                <a:gd name="T9" fmla="*/ 282 h 2124"/>
                <a:gd name="T10" fmla="*/ 953 w 1465"/>
                <a:gd name="T11" fmla="*/ 342 h 2124"/>
                <a:gd name="T12" fmla="*/ 1095 w 1465"/>
                <a:gd name="T13" fmla="*/ 333 h 2124"/>
                <a:gd name="T14" fmla="*/ 1173 w 1465"/>
                <a:gd name="T15" fmla="*/ 346 h 2124"/>
                <a:gd name="T16" fmla="*/ 1226 w 1465"/>
                <a:gd name="T17" fmla="*/ 364 h 2124"/>
                <a:gd name="T18" fmla="*/ 1211 w 1465"/>
                <a:gd name="T19" fmla="*/ 462 h 2124"/>
                <a:gd name="T20" fmla="*/ 1264 w 1465"/>
                <a:gd name="T21" fmla="*/ 380 h 2124"/>
                <a:gd name="T22" fmla="*/ 1374 w 1465"/>
                <a:gd name="T23" fmla="*/ 337 h 2124"/>
                <a:gd name="T24" fmla="*/ 1430 w 1465"/>
                <a:gd name="T25" fmla="*/ 435 h 2124"/>
                <a:gd name="T26" fmla="*/ 1327 w 1465"/>
                <a:gd name="T27" fmla="*/ 531 h 2124"/>
                <a:gd name="T28" fmla="*/ 1294 w 1465"/>
                <a:gd name="T29" fmla="*/ 615 h 2124"/>
                <a:gd name="T30" fmla="*/ 1264 w 1465"/>
                <a:gd name="T31" fmla="*/ 735 h 2124"/>
                <a:gd name="T32" fmla="*/ 1227 w 1465"/>
                <a:gd name="T33" fmla="*/ 866 h 2124"/>
                <a:gd name="T34" fmla="*/ 1281 w 1465"/>
                <a:gd name="T35" fmla="*/ 925 h 2124"/>
                <a:gd name="T36" fmla="*/ 1239 w 1465"/>
                <a:gd name="T37" fmla="*/ 989 h 2124"/>
                <a:gd name="T38" fmla="*/ 1251 w 1465"/>
                <a:gd name="T39" fmla="*/ 1146 h 2124"/>
                <a:gd name="T40" fmla="*/ 1236 w 1465"/>
                <a:gd name="T41" fmla="*/ 1271 h 2124"/>
                <a:gd name="T42" fmla="*/ 1208 w 1465"/>
                <a:gd name="T43" fmla="*/ 1361 h 2124"/>
                <a:gd name="T44" fmla="*/ 1207 w 1465"/>
                <a:gd name="T45" fmla="*/ 1482 h 2124"/>
                <a:gd name="T46" fmla="*/ 1135 w 1465"/>
                <a:gd name="T47" fmla="*/ 1531 h 2124"/>
                <a:gd name="T48" fmla="*/ 1082 w 1465"/>
                <a:gd name="T49" fmla="*/ 1645 h 2124"/>
                <a:gd name="T50" fmla="*/ 772 w 1465"/>
                <a:gd name="T51" fmla="*/ 1849 h 2124"/>
                <a:gd name="T52" fmla="*/ 761 w 1465"/>
                <a:gd name="T53" fmla="*/ 1987 h 2124"/>
                <a:gd name="T54" fmla="*/ 725 w 1465"/>
                <a:gd name="T55" fmla="*/ 2081 h 2124"/>
                <a:gd name="T56" fmla="*/ 627 w 1465"/>
                <a:gd name="T57" fmla="*/ 2068 h 2124"/>
                <a:gd name="T58" fmla="*/ 544 w 1465"/>
                <a:gd name="T59" fmla="*/ 1965 h 2124"/>
                <a:gd name="T60" fmla="*/ 495 w 1465"/>
                <a:gd name="T61" fmla="*/ 1864 h 2124"/>
                <a:gd name="T62" fmla="*/ 464 w 1465"/>
                <a:gd name="T63" fmla="*/ 1726 h 2124"/>
                <a:gd name="T64" fmla="*/ 533 w 1465"/>
                <a:gd name="T65" fmla="*/ 1620 h 2124"/>
                <a:gd name="T66" fmla="*/ 469 w 1465"/>
                <a:gd name="T67" fmla="*/ 1582 h 2124"/>
                <a:gd name="T68" fmla="*/ 511 w 1465"/>
                <a:gd name="T69" fmla="*/ 1497 h 2124"/>
                <a:gd name="T70" fmla="*/ 425 w 1465"/>
                <a:gd name="T71" fmla="*/ 1454 h 2124"/>
                <a:gd name="T72" fmla="*/ 365 w 1465"/>
                <a:gd name="T73" fmla="*/ 1177 h 2124"/>
                <a:gd name="T74" fmla="*/ 122 w 1465"/>
                <a:gd name="T75" fmla="*/ 1027 h 2124"/>
                <a:gd name="T76" fmla="*/ 9 w 1465"/>
                <a:gd name="T77" fmla="*/ 858 h 2124"/>
                <a:gd name="T78" fmla="*/ 175 w 1465"/>
                <a:gd name="T79" fmla="*/ 703 h 2124"/>
                <a:gd name="T80" fmla="*/ 158 w 1465"/>
                <a:gd name="T81" fmla="*/ 525 h 2124"/>
                <a:gd name="T82" fmla="*/ 281 w 1465"/>
                <a:gd name="T83" fmla="*/ 464 h 2124"/>
                <a:gd name="T84" fmla="*/ 322 w 1465"/>
                <a:gd name="T85" fmla="*/ 291 h 2124"/>
                <a:gd name="T86" fmla="*/ 447 w 1465"/>
                <a:gd name="T87" fmla="*/ 315 h 2124"/>
                <a:gd name="T88" fmla="*/ 480 w 1465"/>
                <a:gd name="T89" fmla="*/ 292 h 2124"/>
                <a:gd name="T90" fmla="*/ 494 w 1465"/>
                <a:gd name="T91" fmla="*/ 232 h 2124"/>
                <a:gd name="T92" fmla="*/ 595 w 1465"/>
                <a:gd name="T93" fmla="*/ 272 h 2124"/>
                <a:gd name="T94" fmla="*/ 630 w 1465"/>
                <a:gd name="T95" fmla="*/ 276 h 2124"/>
                <a:gd name="T96" fmla="*/ 635 w 1465"/>
                <a:gd name="T97" fmla="*/ 175 h 2124"/>
                <a:gd name="T98" fmla="*/ 722 w 1465"/>
                <a:gd name="T99" fmla="*/ 97 h 2124"/>
                <a:gd name="T100" fmla="*/ 955 w 1465"/>
                <a:gd name="T101" fmla="*/ 0 h 2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65" h="2124">
                  <a:moveTo>
                    <a:pt x="1061" y="24"/>
                  </a:moveTo>
                  <a:cubicBezTo>
                    <a:pt x="1072" y="31"/>
                    <a:pt x="1087" y="36"/>
                    <a:pt x="1088" y="50"/>
                  </a:cubicBezTo>
                  <a:cubicBezTo>
                    <a:pt x="1090" y="65"/>
                    <a:pt x="1072" y="75"/>
                    <a:pt x="1059" y="78"/>
                  </a:cubicBezTo>
                  <a:cubicBezTo>
                    <a:pt x="1054" y="79"/>
                    <a:pt x="1048" y="80"/>
                    <a:pt x="1042" y="81"/>
                  </a:cubicBezTo>
                  <a:cubicBezTo>
                    <a:pt x="1030" y="83"/>
                    <a:pt x="1019" y="88"/>
                    <a:pt x="1007" y="90"/>
                  </a:cubicBezTo>
                  <a:cubicBezTo>
                    <a:pt x="991" y="93"/>
                    <a:pt x="974" y="90"/>
                    <a:pt x="958" y="93"/>
                  </a:cubicBezTo>
                  <a:cubicBezTo>
                    <a:pt x="944" y="96"/>
                    <a:pt x="930" y="101"/>
                    <a:pt x="918" y="107"/>
                  </a:cubicBezTo>
                  <a:cubicBezTo>
                    <a:pt x="911" y="111"/>
                    <a:pt x="907" y="109"/>
                    <a:pt x="910" y="121"/>
                  </a:cubicBezTo>
                  <a:cubicBezTo>
                    <a:pt x="911" y="128"/>
                    <a:pt x="920" y="128"/>
                    <a:pt x="914" y="138"/>
                  </a:cubicBezTo>
                  <a:cubicBezTo>
                    <a:pt x="929" y="137"/>
                    <a:pt x="936" y="137"/>
                    <a:pt x="950" y="128"/>
                  </a:cubicBezTo>
                  <a:cubicBezTo>
                    <a:pt x="954" y="126"/>
                    <a:pt x="960" y="124"/>
                    <a:pt x="964" y="121"/>
                  </a:cubicBezTo>
                  <a:cubicBezTo>
                    <a:pt x="970" y="117"/>
                    <a:pt x="969" y="114"/>
                    <a:pt x="976" y="111"/>
                  </a:cubicBezTo>
                  <a:cubicBezTo>
                    <a:pt x="995" y="102"/>
                    <a:pt x="1023" y="106"/>
                    <a:pt x="1043" y="107"/>
                  </a:cubicBezTo>
                  <a:cubicBezTo>
                    <a:pt x="1046" y="107"/>
                    <a:pt x="1051" y="107"/>
                    <a:pt x="1054" y="107"/>
                  </a:cubicBezTo>
                  <a:cubicBezTo>
                    <a:pt x="1064" y="105"/>
                    <a:pt x="1062" y="103"/>
                    <a:pt x="1069" y="97"/>
                  </a:cubicBezTo>
                  <a:cubicBezTo>
                    <a:pt x="1076" y="91"/>
                    <a:pt x="1085" y="88"/>
                    <a:pt x="1094" y="91"/>
                  </a:cubicBezTo>
                  <a:cubicBezTo>
                    <a:pt x="1105" y="94"/>
                    <a:pt x="1107" y="104"/>
                    <a:pt x="1111" y="116"/>
                  </a:cubicBezTo>
                  <a:cubicBezTo>
                    <a:pt x="1115" y="128"/>
                    <a:pt x="1108" y="136"/>
                    <a:pt x="1111" y="147"/>
                  </a:cubicBezTo>
                  <a:cubicBezTo>
                    <a:pt x="1113" y="148"/>
                    <a:pt x="1117" y="147"/>
                    <a:pt x="1119" y="147"/>
                  </a:cubicBezTo>
                  <a:cubicBezTo>
                    <a:pt x="1122" y="148"/>
                    <a:pt x="1129" y="152"/>
                    <a:pt x="1131" y="152"/>
                  </a:cubicBezTo>
                  <a:cubicBezTo>
                    <a:pt x="1140" y="155"/>
                    <a:pt x="1149" y="152"/>
                    <a:pt x="1157" y="154"/>
                  </a:cubicBezTo>
                  <a:cubicBezTo>
                    <a:pt x="1167" y="158"/>
                    <a:pt x="1181" y="170"/>
                    <a:pt x="1190" y="176"/>
                  </a:cubicBezTo>
                  <a:cubicBezTo>
                    <a:pt x="1206" y="187"/>
                    <a:pt x="1201" y="191"/>
                    <a:pt x="1194" y="204"/>
                  </a:cubicBezTo>
                  <a:cubicBezTo>
                    <a:pt x="1178" y="232"/>
                    <a:pt x="1170" y="268"/>
                    <a:pt x="1132" y="270"/>
                  </a:cubicBezTo>
                  <a:cubicBezTo>
                    <a:pt x="1089" y="272"/>
                    <a:pt x="1045" y="282"/>
                    <a:pt x="1001" y="282"/>
                  </a:cubicBezTo>
                  <a:cubicBezTo>
                    <a:pt x="993" y="282"/>
                    <a:pt x="983" y="281"/>
                    <a:pt x="975" y="283"/>
                  </a:cubicBezTo>
                  <a:cubicBezTo>
                    <a:pt x="964" y="286"/>
                    <a:pt x="953" y="297"/>
                    <a:pt x="944" y="305"/>
                  </a:cubicBezTo>
                  <a:cubicBezTo>
                    <a:pt x="938" y="309"/>
                    <a:pt x="928" y="317"/>
                    <a:pt x="925" y="324"/>
                  </a:cubicBezTo>
                  <a:cubicBezTo>
                    <a:pt x="920" y="334"/>
                    <a:pt x="928" y="334"/>
                    <a:pt x="929" y="345"/>
                  </a:cubicBezTo>
                  <a:cubicBezTo>
                    <a:pt x="937" y="347"/>
                    <a:pt x="945" y="343"/>
                    <a:pt x="953" y="342"/>
                  </a:cubicBezTo>
                  <a:cubicBezTo>
                    <a:pt x="963" y="341"/>
                    <a:pt x="970" y="343"/>
                    <a:pt x="980" y="339"/>
                  </a:cubicBezTo>
                  <a:cubicBezTo>
                    <a:pt x="999" y="331"/>
                    <a:pt x="1006" y="313"/>
                    <a:pt x="1028" y="314"/>
                  </a:cubicBezTo>
                  <a:cubicBezTo>
                    <a:pt x="1040" y="314"/>
                    <a:pt x="1052" y="319"/>
                    <a:pt x="1064" y="317"/>
                  </a:cubicBezTo>
                  <a:cubicBezTo>
                    <a:pt x="1070" y="316"/>
                    <a:pt x="1083" y="310"/>
                    <a:pt x="1088" y="314"/>
                  </a:cubicBezTo>
                  <a:cubicBezTo>
                    <a:pt x="1095" y="319"/>
                    <a:pt x="1089" y="327"/>
                    <a:pt x="1095" y="333"/>
                  </a:cubicBezTo>
                  <a:cubicBezTo>
                    <a:pt x="1102" y="340"/>
                    <a:pt x="1114" y="334"/>
                    <a:pt x="1122" y="337"/>
                  </a:cubicBezTo>
                  <a:cubicBezTo>
                    <a:pt x="1123" y="348"/>
                    <a:pt x="1090" y="382"/>
                    <a:pt x="1120" y="380"/>
                  </a:cubicBezTo>
                  <a:cubicBezTo>
                    <a:pt x="1126" y="379"/>
                    <a:pt x="1133" y="376"/>
                    <a:pt x="1138" y="372"/>
                  </a:cubicBezTo>
                  <a:cubicBezTo>
                    <a:pt x="1147" y="366"/>
                    <a:pt x="1157" y="364"/>
                    <a:pt x="1164" y="357"/>
                  </a:cubicBezTo>
                  <a:cubicBezTo>
                    <a:pt x="1168" y="354"/>
                    <a:pt x="1168" y="349"/>
                    <a:pt x="1173" y="346"/>
                  </a:cubicBezTo>
                  <a:cubicBezTo>
                    <a:pt x="1175" y="344"/>
                    <a:pt x="1182" y="344"/>
                    <a:pt x="1184" y="341"/>
                  </a:cubicBezTo>
                  <a:cubicBezTo>
                    <a:pt x="1187" y="339"/>
                    <a:pt x="1187" y="324"/>
                    <a:pt x="1188" y="320"/>
                  </a:cubicBezTo>
                  <a:cubicBezTo>
                    <a:pt x="1190" y="302"/>
                    <a:pt x="1198" y="280"/>
                    <a:pt x="1221" y="285"/>
                  </a:cubicBezTo>
                  <a:cubicBezTo>
                    <a:pt x="1240" y="288"/>
                    <a:pt x="1232" y="320"/>
                    <a:pt x="1232" y="336"/>
                  </a:cubicBezTo>
                  <a:cubicBezTo>
                    <a:pt x="1233" y="349"/>
                    <a:pt x="1230" y="353"/>
                    <a:pt x="1226" y="364"/>
                  </a:cubicBezTo>
                  <a:cubicBezTo>
                    <a:pt x="1222" y="374"/>
                    <a:pt x="1222" y="387"/>
                    <a:pt x="1217" y="397"/>
                  </a:cubicBezTo>
                  <a:cubicBezTo>
                    <a:pt x="1213" y="405"/>
                    <a:pt x="1206" y="409"/>
                    <a:pt x="1203" y="419"/>
                  </a:cubicBezTo>
                  <a:cubicBezTo>
                    <a:pt x="1200" y="430"/>
                    <a:pt x="1196" y="439"/>
                    <a:pt x="1192" y="450"/>
                  </a:cubicBezTo>
                  <a:cubicBezTo>
                    <a:pt x="1188" y="459"/>
                    <a:pt x="1178" y="487"/>
                    <a:pt x="1184" y="496"/>
                  </a:cubicBezTo>
                  <a:cubicBezTo>
                    <a:pt x="1193" y="493"/>
                    <a:pt x="1207" y="471"/>
                    <a:pt x="1211" y="462"/>
                  </a:cubicBezTo>
                  <a:cubicBezTo>
                    <a:pt x="1218" y="450"/>
                    <a:pt x="1222" y="438"/>
                    <a:pt x="1228" y="424"/>
                  </a:cubicBezTo>
                  <a:cubicBezTo>
                    <a:pt x="1231" y="418"/>
                    <a:pt x="1234" y="411"/>
                    <a:pt x="1239" y="406"/>
                  </a:cubicBezTo>
                  <a:cubicBezTo>
                    <a:pt x="1242" y="404"/>
                    <a:pt x="1245" y="402"/>
                    <a:pt x="1247" y="399"/>
                  </a:cubicBezTo>
                  <a:cubicBezTo>
                    <a:pt x="1248" y="397"/>
                    <a:pt x="1249" y="395"/>
                    <a:pt x="1249" y="392"/>
                  </a:cubicBezTo>
                  <a:cubicBezTo>
                    <a:pt x="1254" y="386"/>
                    <a:pt x="1261" y="389"/>
                    <a:pt x="1264" y="380"/>
                  </a:cubicBezTo>
                  <a:cubicBezTo>
                    <a:pt x="1266" y="375"/>
                    <a:pt x="1263" y="367"/>
                    <a:pt x="1264" y="361"/>
                  </a:cubicBezTo>
                  <a:cubicBezTo>
                    <a:pt x="1275" y="362"/>
                    <a:pt x="1276" y="373"/>
                    <a:pt x="1279" y="380"/>
                  </a:cubicBezTo>
                  <a:cubicBezTo>
                    <a:pt x="1285" y="391"/>
                    <a:pt x="1287" y="390"/>
                    <a:pt x="1301" y="389"/>
                  </a:cubicBezTo>
                  <a:cubicBezTo>
                    <a:pt x="1322" y="388"/>
                    <a:pt x="1327" y="374"/>
                    <a:pt x="1333" y="357"/>
                  </a:cubicBezTo>
                  <a:cubicBezTo>
                    <a:pt x="1339" y="340"/>
                    <a:pt x="1356" y="335"/>
                    <a:pt x="1374" y="337"/>
                  </a:cubicBezTo>
                  <a:cubicBezTo>
                    <a:pt x="1388" y="338"/>
                    <a:pt x="1413" y="339"/>
                    <a:pt x="1424" y="348"/>
                  </a:cubicBezTo>
                  <a:cubicBezTo>
                    <a:pt x="1431" y="354"/>
                    <a:pt x="1435" y="359"/>
                    <a:pt x="1443" y="364"/>
                  </a:cubicBezTo>
                  <a:cubicBezTo>
                    <a:pt x="1449" y="368"/>
                    <a:pt x="1456" y="372"/>
                    <a:pt x="1459" y="380"/>
                  </a:cubicBezTo>
                  <a:cubicBezTo>
                    <a:pt x="1465" y="400"/>
                    <a:pt x="1450" y="410"/>
                    <a:pt x="1439" y="424"/>
                  </a:cubicBezTo>
                  <a:cubicBezTo>
                    <a:pt x="1436" y="427"/>
                    <a:pt x="1434" y="432"/>
                    <a:pt x="1430" y="435"/>
                  </a:cubicBezTo>
                  <a:cubicBezTo>
                    <a:pt x="1427" y="438"/>
                    <a:pt x="1424" y="436"/>
                    <a:pt x="1421" y="439"/>
                  </a:cubicBezTo>
                  <a:cubicBezTo>
                    <a:pt x="1415" y="445"/>
                    <a:pt x="1411" y="452"/>
                    <a:pt x="1405" y="458"/>
                  </a:cubicBezTo>
                  <a:cubicBezTo>
                    <a:pt x="1392" y="472"/>
                    <a:pt x="1387" y="491"/>
                    <a:pt x="1376" y="505"/>
                  </a:cubicBezTo>
                  <a:cubicBezTo>
                    <a:pt x="1362" y="525"/>
                    <a:pt x="1349" y="516"/>
                    <a:pt x="1330" y="521"/>
                  </a:cubicBezTo>
                  <a:cubicBezTo>
                    <a:pt x="1318" y="524"/>
                    <a:pt x="1321" y="524"/>
                    <a:pt x="1327" y="531"/>
                  </a:cubicBezTo>
                  <a:cubicBezTo>
                    <a:pt x="1333" y="541"/>
                    <a:pt x="1336" y="542"/>
                    <a:pt x="1336" y="555"/>
                  </a:cubicBezTo>
                  <a:cubicBezTo>
                    <a:pt x="1336" y="566"/>
                    <a:pt x="1337" y="570"/>
                    <a:pt x="1330" y="578"/>
                  </a:cubicBezTo>
                  <a:cubicBezTo>
                    <a:pt x="1320" y="589"/>
                    <a:pt x="1307" y="587"/>
                    <a:pt x="1295" y="594"/>
                  </a:cubicBezTo>
                  <a:cubicBezTo>
                    <a:pt x="1290" y="597"/>
                    <a:pt x="1286" y="596"/>
                    <a:pt x="1285" y="603"/>
                  </a:cubicBezTo>
                  <a:cubicBezTo>
                    <a:pt x="1285" y="611"/>
                    <a:pt x="1292" y="610"/>
                    <a:pt x="1294" y="615"/>
                  </a:cubicBezTo>
                  <a:cubicBezTo>
                    <a:pt x="1296" y="621"/>
                    <a:pt x="1297" y="637"/>
                    <a:pt x="1296" y="644"/>
                  </a:cubicBezTo>
                  <a:cubicBezTo>
                    <a:pt x="1294" y="651"/>
                    <a:pt x="1288" y="656"/>
                    <a:pt x="1286" y="663"/>
                  </a:cubicBezTo>
                  <a:cubicBezTo>
                    <a:pt x="1282" y="676"/>
                    <a:pt x="1284" y="690"/>
                    <a:pt x="1282" y="702"/>
                  </a:cubicBezTo>
                  <a:cubicBezTo>
                    <a:pt x="1280" y="714"/>
                    <a:pt x="1273" y="716"/>
                    <a:pt x="1268" y="725"/>
                  </a:cubicBezTo>
                  <a:cubicBezTo>
                    <a:pt x="1265" y="728"/>
                    <a:pt x="1266" y="732"/>
                    <a:pt x="1264" y="735"/>
                  </a:cubicBezTo>
                  <a:cubicBezTo>
                    <a:pt x="1261" y="741"/>
                    <a:pt x="1257" y="745"/>
                    <a:pt x="1254" y="750"/>
                  </a:cubicBezTo>
                  <a:cubicBezTo>
                    <a:pt x="1250" y="757"/>
                    <a:pt x="1247" y="766"/>
                    <a:pt x="1243" y="773"/>
                  </a:cubicBezTo>
                  <a:cubicBezTo>
                    <a:pt x="1239" y="781"/>
                    <a:pt x="1234" y="788"/>
                    <a:pt x="1232" y="797"/>
                  </a:cubicBezTo>
                  <a:cubicBezTo>
                    <a:pt x="1230" y="812"/>
                    <a:pt x="1237" y="830"/>
                    <a:pt x="1233" y="844"/>
                  </a:cubicBezTo>
                  <a:cubicBezTo>
                    <a:pt x="1231" y="850"/>
                    <a:pt x="1219" y="859"/>
                    <a:pt x="1227" y="866"/>
                  </a:cubicBezTo>
                  <a:cubicBezTo>
                    <a:pt x="1232" y="870"/>
                    <a:pt x="1247" y="865"/>
                    <a:pt x="1252" y="864"/>
                  </a:cubicBezTo>
                  <a:cubicBezTo>
                    <a:pt x="1259" y="862"/>
                    <a:pt x="1272" y="855"/>
                    <a:pt x="1278" y="863"/>
                  </a:cubicBezTo>
                  <a:cubicBezTo>
                    <a:pt x="1285" y="871"/>
                    <a:pt x="1273" y="881"/>
                    <a:pt x="1268" y="887"/>
                  </a:cubicBezTo>
                  <a:cubicBezTo>
                    <a:pt x="1257" y="898"/>
                    <a:pt x="1239" y="909"/>
                    <a:pt x="1258" y="918"/>
                  </a:cubicBezTo>
                  <a:cubicBezTo>
                    <a:pt x="1267" y="922"/>
                    <a:pt x="1272" y="923"/>
                    <a:pt x="1281" y="925"/>
                  </a:cubicBezTo>
                  <a:cubicBezTo>
                    <a:pt x="1285" y="926"/>
                    <a:pt x="1292" y="928"/>
                    <a:pt x="1295" y="930"/>
                  </a:cubicBezTo>
                  <a:cubicBezTo>
                    <a:pt x="1299" y="932"/>
                    <a:pt x="1303" y="934"/>
                    <a:pt x="1305" y="937"/>
                  </a:cubicBezTo>
                  <a:cubicBezTo>
                    <a:pt x="1309" y="939"/>
                    <a:pt x="1313" y="939"/>
                    <a:pt x="1317" y="939"/>
                  </a:cubicBezTo>
                  <a:cubicBezTo>
                    <a:pt x="1333" y="949"/>
                    <a:pt x="1323" y="975"/>
                    <a:pt x="1310" y="982"/>
                  </a:cubicBezTo>
                  <a:cubicBezTo>
                    <a:pt x="1290" y="992"/>
                    <a:pt x="1260" y="984"/>
                    <a:pt x="1239" y="989"/>
                  </a:cubicBezTo>
                  <a:cubicBezTo>
                    <a:pt x="1216" y="993"/>
                    <a:pt x="1212" y="1003"/>
                    <a:pt x="1225" y="1020"/>
                  </a:cubicBezTo>
                  <a:cubicBezTo>
                    <a:pt x="1232" y="1029"/>
                    <a:pt x="1239" y="1036"/>
                    <a:pt x="1246" y="1045"/>
                  </a:cubicBezTo>
                  <a:cubicBezTo>
                    <a:pt x="1254" y="1055"/>
                    <a:pt x="1263" y="1063"/>
                    <a:pt x="1267" y="1074"/>
                  </a:cubicBezTo>
                  <a:cubicBezTo>
                    <a:pt x="1273" y="1089"/>
                    <a:pt x="1278" y="1107"/>
                    <a:pt x="1267" y="1121"/>
                  </a:cubicBezTo>
                  <a:cubicBezTo>
                    <a:pt x="1261" y="1129"/>
                    <a:pt x="1250" y="1134"/>
                    <a:pt x="1251" y="1146"/>
                  </a:cubicBezTo>
                  <a:cubicBezTo>
                    <a:pt x="1252" y="1157"/>
                    <a:pt x="1264" y="1166"/>
                    <a:pt x="1266" y="1177"/>
                  </a:cubicBezTo>
                  <a:cubicBezTo>
                    <a:pt x="1269" y="1192"/>
                    <a:pt x="1266" y="1210"/>
                    <a:pt x="1259" y="1222"/>
                  </a:cubicBezTo>
                  <a:cubicBezTo>
                    <a:pt x="1252" y="1231"/>
                    <a:pt x="1247" y="1235"/>
                    <a:pt x="1239" y="1240"/>
                  </a:cubicBezTo>
                  <a:cubicBezTo>
                    <a:pt x="1232" y="1244"/>
                    <a:pt x="1218" y="1248"/>
                    <a:pt x="1216" y="1256"/>
                  </a:cubicBezTo>
                  <a:cubicBezTo>
                    <a:pt x="1215" y="1264"/>
                    <a:pt x="1235" y="1263"/>
                    <a:pt x="1236" y="1271"/>
                  </a:cubicBezTo>
                  <a:cubicBezTo>
                    <a:pt x="1236" y="1281"/>
                    <a:pt x="1219" y="1296"/>
                    <a:pt x="1211" y="1299"/>
                  </a:cubicBezTo>
                  <a:cubicBezTo>
                    <a:pt x="1202" y="1302"/>
                    <a:pt x="1188" y="1295"/>
                    <a:pt x="1180" y="1299"/>
                  </a:cubicBezTo>
                  <a:cubicBezTo>
                    <a:pt x="1168" y="1304"/>
                    <a:pt x="1172" y="1319"/>
                    <a:pt x="1179" y="1328"/>
                  </a:cubicBezTo>
                  <a:cubicBezTo>
                    <a:pt x="1185" y="1336"/>
                    <a:pt x="1194" y="1340"/>
                    <a:pt x="1201" y="1347"/>
                  </a:cubicBezTo>
                  <a:cubicBezTo>
                    <a:pt x="1205" y="1351"/>
                    <a:pt x="1205" y="1357"/>
                    <a:pt x="1208" y="1361"/>
                  </a:cubicBezTo>
                  <a:cubicBezTo>
                    <a:pt x="1211" y="1365"/>
                    <a:pt x="1215" y="1363"/>
                    <a:pt x="1217" y="1368"/>
                  </a:cubicBezTo>
                  <a:cubicBezTo>
                    <a:pt x="1223" y="1383"/>
                    <a:pt x="1191" y="1400"/>
                    <a:pt x="1188" y="1415"/>
                  </a:cubicBezTo>
                  <a:cubicBezTo>
                    <a:pt x="1187" y="1424"/>
                    <a:pt x="1185" y="1448"/>
                    <a:pt x="1190" y="1456"/>
                  </a:cubicBezTo>
                  <a:cubicBezTo>
                    <a:pt x="1193" y="1461"/>
                    <a:pt x="1199" y="1463"/>
                    <a:pt x="1202" y="1469"/>
                  </a:cubicBezTo>
                  <a:cubicBezTo>
                    <a:pt x="1204" y="1473"/>
                    <a:pt x="1205" y="1477"/>
                    <a:pt x="1207" y="1482"/>
                  </a:cubicBezTo>
                  <a:cubicBezTo>
                    <a:pt x="1212" y="1498"/>
                    <a:pt x="1213" y="1535"/>
                    <a:pt x="1188" y="1534"/>
                  </a:cubicBezTo>
                  <a:cubicBezTo>
                    <a:pt x="1176" y="1534"/>
                    <a:pt x="1172" y="1524"/>
                    <a:pt x="1167" y="1514"/>
                  </a:cubicBezTo>
                  <a:cubicBezTo>
                    <a:pt x="1164" y="1508"/>
                    <a:pt x="1160" y="1485"/>
                    <a:pt x="1157" y="1484"/>
                  </a:cubicBezTo>
                  <a:cubicBezTo>
                    <a:pt x="1156" y="1484"/>
                    <a:pt x="1134" y="1498"/>
                    <a:pt x="1132" y="1500"/>
                  </a:cubicBezTo>
                  <a:cubicBezTo>
                    <a:pt x="1125" y="1508"/>
                    <a:pt x="1127" y="1525"/>
                    <a:pt x="1135" y="1531"/>
                  </a:cubicBezTo>
                  <a:cubicBezTo>
                    <a:pt x="1140" y="1535"/>
                    <a:pt x="1149" y="1532"/>
                    <a:pt x="1154" y="1537"/>
                  </a:cubicBezTo>
                  <a:cubicBezTo>
                    <a:pt x="1160" y="1542"/>
                    <a:pt x="1180" y="1551"/>
                    <a:pt x="1182" y="1557"/>
                  </a:cubicBezTo>
                  <a:cubicBezTo>
                    <a:pt x="1187" y="1568"/>
                    <a:pt x="1165" y="1563"/>
                    <a:pt x="1157" y="1572"/>
                  </a:cubicBezTo>
                  <a:cubicBezTo>
                    <a:pt x="1141" y="1593"/>
                    <a:pt x="1149" y="1603"/>
                    <a:pt x="1129" y="1616"/>
                  </a:cubicBezTo>
                  <a:cubicBezTo>
                    <a:pt x="1117" y="1625"/>
                    <a:pt x="1095" y="1637"/>
                    <a:pt x="1082" y="1645"/>
                  </a:cubicBezTo>
                  <a:cubicBezTo>
                    <a:pt x="1069" y="1652"/>
                    <a:pt x="1034" y="1646"/>
                    <a:pt x="1022" y="1655"/>
                  </a:cubicBezTo>
                  <a:cubicBezTo>
                    <a:pt x="1010" y="1664"/>
                    <a:pt x="1000" y="1674"/>
                    <a:pt x="985" y="1678"/>
                  </a:cubicBezTo>
                  <a:cubicBezTo>
                    <a:pt x="970" y="1682"/>
                    <a:pt x="962" y="1682"/>
                    <a:pt x="951" y="1692"/>
                  </a:cubicBezTo>
                  <a:cubicBezTo>
                    <a:pt x="940" y="1704"/>
                    <a:pt x="935" y="1716"/>
                    <a:pt x="926" y="1729"/>
                  </a:cubicBezTo>
                  <a:cubicBezTo>
                    <a:pt x="988" y="1795"/>
                    <a:pt x="787" y="1814"/>
                    <a:pt x="772" y="1849"/>
                  </a:cubicBezTo>
                  <a:cubicBezTo>
                    <a:pt x="770" y="1856"/>
                    <a:pt x="771" y="1863"/>
                    <a:pt x="771" y="1871"/>
                  </a:cubicBezTo>
                  <a:cubicBezTo>
                    <a:pt x="771" y="1883"/>
                    <a:pt x="776" y="1885"/>
                    <a:pt x="778" y="1896"/>
                  </a:cubicBezTo>
                  <a:cubicBezTo>
                    <a:pt x="780" y="1907"/>
                    <a:pt x="771" y="1918"/>
                    <a:pt x="771" y="1931"/>
                  </a:cubicBezTo>
                  <a:cubicBezTo>
                    <a:pt x="771" y="1944"/>
                    <a:pt x="771" y="1955"/>
                    <a:pt x="768" y="1967"/>
                  </a:cubicBezTo>
                  <a:cubicBezTo>
                    <a:pt x="766" y="1974"/>
                    <a:pt x="762" y="1980"/>
                    <a:pt x="761" y="1987"/>
                  </a:cubicBezTo>
                  <a:cubicBezTo>
                    <a:pt x="761" y="1993"/>
                    <a:pt x="763" y="2000"/>
                    <a:pt x="762" y="2006"/>
                  </a:cubicBezTo>
                  <a:cubicBezTo>
                    <a:pt x="760" y="2012"/>
                    <a:pt x="757" y="2019"/>
                    <a:pt x="753" y="2024"/>
                  </a:cubicBezTo>
                  <a:cubicBezTo>
                    <a:pt x="748" y="2033"/>
                    <a:pt x="749" y="2042"/>
                    <a:pt x="745" y="2050"/>
                  </a:cubicBezTo>
                  <a:cubicBezTo>
                    <a:pt x="742" y="2055"/>
                    <a:pt x="736" y="2058"/>
                    <a:pt x="733" y="2063"/>
                  </a:cubicBezTo>
                  <a:cubicBezTo>
                    <a:pt x="730" y="2068"/>
                    <a:pt x="728" y="2075"/>
                    <a:pt x="725" y="2081"/>
                  </a:cubicBezTo>
                  <a:cubicBezTo>
                    <a:pt x="721" y="2088"/>
                    <a:pt x="718" y="2096"/>
                    <a:pt x="715" y="2103"/>
                  </a:cubicBezTo>
                  <a:cubicBezTo>
                    <a:pt x="713" y="2107"/>
                    <a:pt x="706" y="2120"/>
                    <a:pt x="702" y="2121"/>
                  </a:cubicBezTo>
                  <a:cubicBezTo>
                    <a:pt x="695" y="2124"/>
                    <a:pt x="676" y="2109"/>
                    <a:pt x="671" y="2105"/>
                  </a:cubicBezTo>
                  <a:cubicBezTo>
                    <a:pt x="660" y="2099"/>
                    <a:pt x="662" y="2093"/>
                    <a:pt x="655" y="2084"/>
                  </a:cubicBezTo>
                  <a:cubicBezTo>
                    <a:pt x="648" y="2075"/>
                    <a:pt x="637" y="2071"/>
                    <a:pt x="627" y="2068"/>
                  </a:cubicBezTo>
                  <a:cubicBezTo>
                    <a:pt x="616" y="2064"/>
                    <a:pt x="604" y="2060"/>
                    <a:pt x="593" y="2055"/>
                  </a:cubicBezTo>
                  <a:cubicBezTo>
                    <a:pt x="579" y="2049"/>
                    <a:pt x="581" y="2044"/>
                    <a:pt x="577" y="2031"/>
                  </a:cubicBezTo>
                  <a:cubicBezTo>
                    <a:pt x="574" y="2024"/>
                    <a:pt x="571" y="2016"/>
                    <a:pt x="568" y="2009"/>
                  </a:cubicBezTo>
                  <a:cubicBezTo>
                    <a:pt x="564" y="2001"/>
                    <a:pt x="561" y="1988"/>
                    <a:pt x="556" y="1981"/>
                  </a:cubicBezTo>
                  <a:cubicBezTo>
                    <a:pt x="553" y="1974"/>
                    <a:pt x="547" y="1972"/>
                    <a:pt x="544" y="1965"/>
                  </a:cubicBezTo>
                  <a:cubicBezTo>
                    <a:pt x="541" y="1959"/>
                    <a:pt x="540" y="1955"/>
                    <a:pt x="536" y="1949"/>
                  </a:cubicBezTo>
                  <a:cubicBezTo>
                    <a:pt x="531" y="1940"/>
                    <a:pt x="528" y="1929"/>
                    <a:pt x="521" y="1922"/>
                  </a:cubicBezTo>
                  <a:cubicBezTo>
                    <a:pt x="517" y="1918"/>
                    <a:pt x="513" y="1917"/>
                    <a:pt x="510" y="1914"/>
                  </a:cubicBezTo>
                  <a:cubicBezTo>
                    <a:pt x="502" y="1908"/>
                    <a:pt x="506" y="1912"/>
                    <a:pt x="500" y="1903"/>
                  </a:cubicBezTo>
                  <a:cubicBezTo>
                    <a:pt x="491" y="1889"/>
                    <a:pt x="494" y="1879"/>
                    <a:pt x="495" y="1864"/>
                  </a:cubicBezTo>
                  <a:cubicBezTo>
                    <a:pt x="496" y="1852"/>
                    <a:pt x="495" y="1843"/>
                    <a:pt x="490" y="1833"/>
                  </a:cubicBezTo>
                  <a:cubicBezTo>
                    <a:pt x="485" y="1823"/>
                    <a:pt x="480" y="1813"/>
                    <a:pt x="479" y="1801"/>
                  </a:cubicBezTo>
                  <a:cubicBezTo>
                    <a:pt x="478" y="1791"/>
                    <a:pt x="478" y="1786"/>
                    <a:pt x="474" y="1777"/>
                  </a:cubicBezTo>
                  <a:cubicBezTo>
                    <a:pt x="472" y="1771"/>
                    <a:pt x="468" y="1764"/>
                    <a:pt x="467" y="1758"/>
                  </a:cubicBezTo>
                  <a:cubicBezTo>
                    <a:pt x="465" y="1748"/>
                    <a:pt x="465" y="1736"/>
                    <a:pt x="464" y="1726"/>
                  </a:cubicBezTo>
                  <a:cubicBezTo>
                    <a:pt x="463" y="1720"/>
                    <a:pt x="464" y="1716"/>
                    <a:pt x="464" y="1711"/>
                  </a:cubicBezTo>
                  <a:cubicBezTo>
                    <a:pt x="465" y="1705"/>
                    <a:pt x="464" y="1692"/>
                    <a:pt x="466" y="1686"/>
                  </a:cubicBezTo>
                  <a:cubicBezTo>
                    <a:pt x="470" y="1675"/>
                    <a:pt x="484" y="1667"/>
                    <a:pt x="493" y="1663"/>
                  </a:cubicBezTo>
                  <a:cubicBezTo>
                    <a:pt x="504" y="1658"/>
                    <a:pt x="514" y="1653"/>
                    <a:pt x="524" y="1648"/>
                  </a:cubicBezTo>
                  <a:cubicBezTo>
                    <a:pt x="537" y="1641"/>
                    <a:pt x="537" y="1635"/>
                    <a:pt x="533" y="1620"/>
                  </a:cubicBezTo>
                  <a:cubicBezTo>
                    <a:pt x="531" y="1614"/>
                    <a:pt x="529" y="1606"/>
                    <a:pt x="525" y="1601"/>
                  </a:cubicBezTo>
                  <a:cubicBezTo>
                    <a:pt x="521" y="1596"/>
                    <a:pt x="516" y="1594"/>
                    <a:pt x="513" y="1588"/>
                  </a:cubicBezTo>
                  <a:cubicBezTo>
                    <a:pt x="507" y="1575"/>
                    <a:pt x="513" y="1562"/>
                    <a:pt x="492" y="1564"/>
                  </a:cubicBezTo>
                  <a:cubicBezTo>
                    <a:pt x="485" y="1566"/>
                    <a:pt x="478" y="1569"/>
                    <a:pt x="471" y="1573"/>
                  </a:cubicBezTo>
                  <a:cubicBezTo>
                    <a:pt x="469" y="1576"/>
                    <a:pt x="469" y="1579"/>
                    <a:pt x="469" y="1582"/>
                  </a:cubicBezTo>
                  <a:cubicBezTo>
                    <a:pt x="467" y="1585"/>
                    <a:pt x="466" y="1592"/>
                    <a:pt x="462" y="1594"/>
                  </a:cubicBezTo>
                  <a:cubicBezTo>
                    <a:pt x="450" y="1600"/>
                    <a:pt x="438" y="1575"/>
                    <a:pt x="436" y="1566"/>
                  </a:cubicBezTo>
                  <a:cubicBezTo>
                    <a:pt x="429" y="1544"/>
                    <a:pt x="431" y="1511"/>
                    <a:pt x="458" y="1501"/>
                  </a:cubicBezTo>
                  <a:cubicBezTo>
                    <a:pt x="473" y="1495"/>
                    <a:pt x="486" y="1509"/>
                    <a:pt x="501" y="1507"/>
                  </a:cubicBezTo>
                  <a:cubicBezTo>
                    <a:pt x="511" y="1505"/>
                    <a:pt x="508" y="1507"/>
                    <a:pt x="511" y="1497"/>
                  </a:cubicBezTo>
                  <a:cubicBezTo>
                    <a:pt x="511" y="1495"/>
                    <a:pt x="512" y="1484"/>
                    <a:pt x="511" y="1482"/>
                  </a:cubicBezTo>
                  <a:cubicBezTo>
                    <a:pt x="503" y="1464"/>
                    <a:pt x="485" y="1471"/>
                    <a:pt x="472" y="1463"/>
                  </a:cubicBezTo>
                  <a:cubicBezTo>
                    <a:pt x="459" y="1455"/>
                    <a:pt x="468" y="1439"/>
                    <a:pt x="466" y="1426"/>
                  </a:cubicBezTo>
                  <a:cubicBezTo>
                    <a:pt x="455" y="1424"/>
                    <a:pt x="434" y="1410"/>
                    <a:pt x="426" y="1424"/>
                  </a:cubicBezTo>
                  <a:cubicBezTo>
                    <a:pt x="422" y="1432"/>
                    <a:pt x="427" y="1445"/>
                    <a:pt x="425" y="1454"/>
                  </a:cubicBezTo>
                  <a:cubicBezTo>
                    <a:pt x="411" y="1431"/>
                    <a:pt x="418" y="1397"/>
                    <a:pt x="413" y="1372"/>
                  </a:cubicBezTo>
                  <a:cubicBezTo>
                    <a:pt x="408" y="1346"/>
                    <a:pt x="417" y="1323"/>
                    <a:pt x="416" y="1297"/>
                  </a:cubicBezTo>
                  <a:cubicBezTo>
                    <a:pt x="416" y="1267"/>
                    <a:pt x="414" y="1247"/>
                    <a:pt x="398" y="1221"/>
                  </a:cubicBezTo>
                  <a:cubicBezTo>
                    <a:pt x="391" y="1211"/>
                    <a:pt x="383" y="1203"/>
                    <a:pt x="376" y="1193"/>
                  </a:cubicBezTo>
                  <a:cubicBezTo>
                    <a:pt x="372" y="1187"/>
                    <a:pt x="369" y="1182"/>
                    <a:pt x="365" y="1177"/>
                  </a:cubicBezTo>
                  <a:cubicBezTo>
                    <a:pt x="362" y="1171"/>
                    <a:pt x="362" y="1169"/>
                    <a:pt x="359" y="1162"/>
                  </a:cubicBezTo>
                  <a:cubicBezTo>
                    <a:pt x="342" y="1117"/>
                    <a:pt x="319" y="1065"/>
                    <a:pt x="263" y="1061"/>
                  </a:cubicBezTo>
                  <a:cubicBezTo>
                    <a:pt x="230" y="1058"/>
                    <a:pt x="202" y="1070"/>
                    <a:pt x="171" y="1055"/>
                  </a:cubicBezTo>
                  <a:cubicBezTo>
                    <a:pt x="163" y="1051"/>
                    <a:pt x="154" y="1049"/>
                    <a:pt x="146" y="1044"/>
                  </a:cubicBezTo>
                  <a:cubicBezTo>
                    <a:pt x="137" y="1040"/>
                    <a:pt x="131" y="1030"/>
                    <a:pt x="122" y="1027"/>
                  </a:cubicBezTo>
                  <a:cubicBezTo>
                    <a:pt x="109" y="1022"/>
                    <a:pt x="91" y="1028"/>
                    <a:pt x="82" y="1017"/>
                  </a:cubicBezTo>
                  <a:cubicBezTo>
                    <a:pt x="89" y="1008"/>
                    <a:pt x="103" y="1008"/>
                    <a:pt x="99" y="992"/>
                  </a:cubicBezTo>
                  <a:cubicBezTo>
                    <a:pt x="95" y="973"/>
                    <a:pt x="75" y="975"/>
                    <a:pt x="61" y="969"/>
                  </a:cubicBezTo>
                  <a:cubicBezTo>
                    <a:pt x="36" y="957"/>
                    <a:pt x="46" y="921"/>
                    <a:pt x="34" y="901"/>
                  </a:cubicBezTo>
                  <a:cubicBezTo>
                    <a:pt x="26" y="886"/>
                    <a:pt x="18" y="873"/>
                    <a:pt x="9" y="858"/>
                  </a:cubicBezTo>
                  <a:cubicBezTo>
                    <a:pt x="0" y="842"/>
                    <a:pt x="12" y="797"/>
                    <a:pt x="46" y="778"/>
                  </a:cubicBezTo>
                  <a:cubicBezTo>
                    <a:pt x="77" y="762"/>
                    <a:pt x="65" y="772"/>
                    <a:pt x="92" y="746"/>
                  </a:cubicBezTo>
                  <a:cubicBezTo>
                    <a:pt x="99" y="740"/>
                    <a:pt x="105" y="732"/>
                    <a:pt x="112" y="725"/>
                  </a:cubicBezTo>
                  <a:cubicBezTo>
                    <a:pt x="121" y="717"/>
                    <a:pt x="132" y="712"/>
                    <a:pt x="140" y="704"/>
                  </a:cubicBezTo>
                  <a:cubicBezTo>
                    <a:pt x="147" y="697"/>
                    <a:pt x="167" y="708"/>
                    <a:pt x="175" y="703"/>
                  </a:cubicBezTo>
                  <a:cubicBezTo>
                    <a:pt x="182" y="698"/>
                    <a:pt x="175" y="678"/>
                    <a:pt x="182" y="673"/>
                  </a:cubicBezTo>
                  <a:cubicBezTo>
                    <a:pt x="195" y="662"/>
                    <a:pt x="202" y="652"/>
                    <a:pt x="203" y="635"/>
                  </a:cubicBezTo>
                  <a:cubicBezTo>
                    <a:pt x="204" y="628"/>
                    <a:pt x="203" y="622"/>
                    <a:pt x="201" y="615"/>
                  </a:cubicBezTo>
                  <a:cubicBezTo>
                    <a:pt x="197" y="602"/>
                    <a:pt x="192" y="604"/>
                    <a:pt x="179" y="602"/>
                  </a:cubicBezTo>
                  <a:cubicBezTo>
                    <a:pt x="140" y="596"/>
                    <a:pt x="140" y="551"/>
                    <a:pt x="158" y="525"/>
                  </a:cubicBezTo>
                  <a:cubicBezTo>
                    <a:pt x="167" y="512"/>
                    <a:pt x="176" y="502"/>
                    <a:pt x="187" y="491"/>
                  </a:cubicBezTo>
                  <a:cubicBezTo>
                    <a:pt x="199" y="480"/>
                    <a:pt x="205" y="463"/>
                    <a:pt x="214" y="450"/>
                  </a:cubicBezTo>
                  <a:cubicBezTo>
                    <a:pt x="221" y="441"/>
                    <a:pt x="229" y="436"/>
                    <a:pt x="228" y="424"/>
                  </a:cubicBezTo>
                  <a:cubicBezTo>
                    <a:pt x="248" y="419"/>
                    <a:pt x="241" y="431"/>
                    <a:pt x="247" y="443"/>
                  </a:cubicBezTo>
                  <a:cubicBezTo>
                    <a:pt x="252" y="453"/>
                    <a:pt x="270" y="468"/>
                    <a:pt x="281" y="464"/>
                  </a:cubicBezTo>
                  <a:cubicBezTo>
                    <a:pt x="295" y="460"/>
                    <a:pt x="291" y="446"/>
                    <a:pt x="291" y="435"/>
                  </a:cubicBezTo>
                  <a:cubicBezTo>
                    <a:pt x="291" y="424"/>
                    <a:pt x="291" y="420"/>
                    <a:pt x="286" y="411"/>
                  </a:cubicBezTo>
                  <a:cubicBezTo>
                    <a:pt x="284" y="406"/>
                    <a:pt x="277" y="401"/>
                    <a:pt x="276" y="395"/>
                  </a:cubicBezTo>
                  <a:cubicBezTo>
                    <a:pt x="272" y="382"/>
                    <a:pt x="273" y="353"/>
                    <a:pt x="275" y="339"/>
                  </a:cubicBezTo>
                  <a:cubicBezTo>
                    <a:pt x="279" y="314"/>
                    <a:pt x="303" y="303"/>
                    <a:pt x="322" y="291"/>
                  </a:cubicBezTo>
                  <a:cubicBezTo>
                    <a:pt x="339" y="281"/>
                    <a:pt x="350" y="265"/>
                    <a:pt x="369" y="258"/>
                  </a:cubicBezTo>
                  <a:cubicBezTo>
                    <a:pt x="376" y="255"/>
                    <a:pt x="389" y="250"/>
                    <a:pt x="397" y="250"/>
                  </a:cubicBezTo>
                  <a:cubicBezTo>
                    <a:pt x="406" y="250"/>
                    <a:pt x="407" y="250"/>
                    <a:pt x="414" y="259"/>
                  </a:cubicBezTo>
                  <a:cubicBezTo>
                    <a:pt x="420" y="266"/>
                    <a:pt x="429" y="277"/>
                    <a:pt x="432" y="285"/>
                  </a:cubicBezTo>
                  <a:cubicBezTo>
                    <a:pt x="437" y="296"/>
                    <a:pt x="440" y="304"/>
                    <a:pt x="447" y="315"/>
                  </a:cubicBezTo>
                  <a:cubicBezTo>
                    <a:pt x="449" y="319"/>
                    <a:pt x="446" y="324"/>
                    <a:pt x="451" y="326"/>
                  </a:cubicBezTo>
                  <a:cubicBezTo>
                    <a:pt x="461" y="331"/>
                    <a:pt x="462" y="322"/>
                    <a:pt x="464" y="316"/>
                  </a:cubicBezTo>
                  <a:cubicBezTo>
                    <a:pt x="466" y="306"/>
                    <a:pt x="462" y="300"/>
                    <a:pt x="459" y="292"/>
                  </a:cubicBezTo>
                  <a:cubicBezTo>
                    <a:pt x="455" y="285"/>
                    <a:pt x="448" y="275"/>
                    <a:pt x="452" y="267"/>
                  </a:cubicBezTo>
                  <a:cubicBezTo>
                    <a:pt x="464" y="267"/>
                    <a:pt x="474" y="284"/>
                    <a:pt x="480" y="292"/>
                  </a:cubicBezTo>
                  <a:cubicBezTo>
                    <a:pt x="494" y="309"/>
                    <a:pt x="519" y="311"/>
                    <a:pt x="540" y="313"/>
                  </a:cubicBezTo>
                  <a:cubicBezTo>
                    <a:pt x="531" y="308"/>
                    <a:pt x="530" y="303"/>
                    <a:pt x="526" y="295"/>
                  </a:cubicBezTo>
                  <a:cubicBezTo>
                    <a:pt x="522" y="287"/>
                    <a:pt x="516" y="275"/>
                    <a:pt x="511" y="267"/>
                  </a:cubicBezTo>
                  <a:cubicBezTo>
                    <a:pt x="505" y="258"/>
                    <a:pt x="500" y="252"/>
                    <a:pt x="495" y="242"/>
                  </a:cubicBezTo>
                  <a:cubicBezTo>
                    <a:pt x="494" y="238"/>
                    <a:pt x="496" y="236"/>
                    <a:pt x="494" y="232"/>
                  </a:cubicBezTo>
                  <a:cubicBezTo>
                    <a:pt x="490" y="227"/>
                    <a:pt x="484" y="228"/>
                    <a:pt x="485" y="220"/>
                  </a:cubicBezTo>
                  <a:cubicBezTo>
                    <a:pt x="488" y="195"/>
                    <a:pt x="526" y="211"/>
                    <a:pt x="536" y="217"/>
                  </a:cubicBezTo>
                  <a:cubicBezTo>
                    <a:pt x="540" y="219"/>
                    <a:pt x="547" y="221"/>
                    <a:pt x="552" y="223"/>
                  </a:cubicBezTo>
                  <a:cubicBezTo>
                    <a:pt x="559" y="228"/>
                    <a:pt x="564" y="238"/>
                    <a:pt x="570" y="244"/>
                  </a:cubicBezTo>
                  <a:cubicBezTo>
                    <a:pt x="579" y="253"/>
                    <a:pt x="587" y="263"/>
                    <a:pt x="595" y="272"/>
                  </a:cubicBezTo>
                  <a:cubicBezTo>
                    <a:pt x="602" y="280"/>
                    <a:pt x="605" y="290"/>
                    <a:pt x="611" y="299"/>
                  </a:cubicBezTo>
                  <a:cubicBezTo>
                    <a:pt x="617" y="308"/>
                    <a:pt x="626" y="312"/>
                    <a:pt x="632" y="320"/>
                  </a:cubicBezTo>
                  <a:cubicBezTo>
                    <a:pt x="638" y="327"/>
                    <a:pt x="643" y="342"/>
                    <a:pt x="649" y="323"/>
                  </a:cubicBezTo>
                  <a:cubicBezTo>
                    <a:pt x="652" y="315"/>
                    <a:pt x="648" y="305"/>
                    <a:pt x="645" y="298"/>
                  </a:cubicBezTo>
                  <a:cubicBezTo>
                    <a:pt x="641" y="289"/>
                    <a:pt x="636" y="284"/>
                    <a:pt x="630" y="276"/>
                  </a:cubicBezTo>
                  <a:cubicBezTo>
                    <a:pt x="625" y="271"/>
                    <a:pt x="621" y="268"/>
                    <a:pt x="616" y="263"/>
                  </a:cubicBezTo>
                  <a:cubicBezTo>
                    <a:pt x="608" y="255"/>
                    <a:pt x="610" y="255"/>
                    <a:pt x="605" y="246"/>
                  </a:cubicBezTo>
                  <a:cubicBezTo>
                    <a:pt x="597" y="229"/>
                    <a:pt x="580" y="205"/>
                    <a:pt x="583" y="185"/>
                  </a:cubicBezTo>
                  <a:cubicBezTo>
                    <a:pt x="593" y="184"/>
                    <a:pt x="604" y="187"/>
                    <a:pt x="614" y="185"/>
                  </a:cubicBezTo>
                  <a:cubicBezTo>
                    <a:pt x="622" y="184"/>
                    <a:pt x="628" y="180"/>
                    <a:pt x="635" y="175"/>
                  </a:cubicBezTo>
                  <a:cubicBezTo>
                    <a:pt x="609" y="167"/>
                    <a:pt x="586" y="148"/>
                    <a:pt x="589" y="117"/>
                  </a:cubicBezTo>
                  <a:cubicBezTo>
                    <a:pt x="592" y="91"/>
                    <a:pt x="630" y="80"/>
                    <a:pt x="652" y="78"/>
                  </a:cubicBezTo>
                  <a:cubicBezTo>
                    <a:pt x="663" y="77"/>
                    <a:pt x="673" y="74"/>
                    <a:pt x="683" y="72"/>
                  </a:cubicBezTo>
                  <a:cubicBezTo>
                    <a:pt x="695" y="70"/>
                    <a:pt x="697" y="73"/>
                    <a:pt x="703" y="82"/>
                  </a:cubicBezTo>
                  <a:cubicBezTo>
                    <a:pt x="710" y="92"/>
                    <a:pt x="709" y="96"/>
                    <a:pt x="722" y="97"/>
                  </a:cubicBezTo>
                  <a:cubicBezTo>
                    <a:pt x="734" y="99"/>
                    <a:pt x="742" y="99"/>
                    <a:pt x="748" y="90"/>
                  </a:cubicBezTo>
                  <a:cubicBezTo>
                    <a:pt x="760" y="76"/>
                    <a:pt x="757" y="56"/>
                    <a:pt x="765" y="41"/>
                  </a:cubicBezTo>
                  <a:cubicBezTo>
                    <a:pt x="777" y="15"/>
                    <a:pt x="809" y="28"/>
                    <a:pt x="831" y="25"/>
                  </a:cubicBezTo>
                  <a:cubicBezTo>
                    <a:pt x="852" y="22"/>
                    <a:pt x="866" y="6"/>
                    <a:pt x="887" y="3"/>
                  </a:cubicBezTo>
                  <a:cubicBezTo>
                    <a:pt x="909" y="1"/>
                    <a:pt x="931" y="0"/>
                    <a:pt x="955" y="0"/>
                  </a:cubicBezTo>
                  <a:cubicBezTo>
                    <a:pt x="994" y="0"/>
                    <a:pt x="1027" y="5"/>
                    <a:pt x="1061" y="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1" name="Line 139">
              <a:extLst>
                <a:ext uri="{FF2B5EF4-FFF2-40B4-BE49-F238E27FC236}">
                  <a16:creationId xmlns:a16="http://schemas.microsoft.com/office/drawing/2014/main" id="{C7F39EDA-6230-EC3B-E3AB-D66C22655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326" y="47005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2" name="Line 140">
              <a:extLst>
                <a:ext uri="{FF2B5EF4-FFF2-40B4-BE49-F238E27FC236}">
                  <a16:creationId xmlns:a16="http://schemas.microsoft.com/office/drawing/2014/main" id="{988D3CCB-FB7E-9146-5B9A-D8C186B23B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3326" y="4700588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3" name="Freeform 141">
              <a:extLst>
                <a:ext uri="{FF2B5EF4-FFF2-40B4-BE49-F238E27FC236}">
                  <a16:creationId xmlns:a16="http://schemas.microsoft.com/office/drawing/2014/main" id="{61352BD4-4CCF-80A2-FCDD-AA7E639290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1563" y="4510088"/>
              <a:ext cx="87313" cy="98425"/>
            </a:xfrm>
            <a:custGeom>
              <a:avLst/>
              <a:gdLst>
                <a:gd name="T0" fmla="*/ 0 w 84"/>
                <a:gd name="T1" fmla="*/ 75 h 95"/>
                <a:gd name="T2" fmla="*/ 0 w 84"/>
                <a:gd name="T3" fmla="*/ 76 h 95"/>
                <a:gd name="T4" fmla="*/ 84 w 84"/>
                <a:gd name="T5" fmla="*/ 38 h 95"/>
                <a:gd name="T6" fmla="*/ 80 w 84"/>
                <a:gd name="T7" fmla="*/ 37 h 95"/>
                <a:gd name="T8" fmla="*/ 72 w 84"/>
                <a:gd name="T9" fmla="*/ 36 h 95"/>
                <a:gd name="T10" fmla="*/ 68 w 84"/>
                <a:gd name="T11" fmla="*/ 28 h 95"/>
                <a:gd name="T12" fmla="*/ 68 w 84"/>
                <a:gd name="T13" fmla="*/ 14 h 95"/>
                <a:gd name="T14" fmla="*/ 69 w 84"/>
                <a:gd name="T15" fmla="*/ 8 h 95"/>
                <a:gd name="T16" fmla="*/ 70 w 84"/>
                <a:gd name="T17" fmla="*/ 5 h 95"/>
                <a:gd name="T18" fmla="*/ 64 w 84"/>
                <a:gd name="T19" fmla="*/ 2 h 95"/>
                <a:gd name="T20" fmla="*/ 31 w 84"/>
                <a:gd name="T21" fmla="*/ 11 h 95"/>
                <a:gd name="T22" fmla="*/ 24 w 84"/>
                <a:gd name="T23" fmla="*/ 22 h 95"/>
                <a:gd name="T24" fmla="*/ 39 w 84"/>
                <a:gd name="T25" fmla="*/ 39 h 95"/>
                <a:gd name="T26" fmla="*/ 19 w 84"/>
                <a:gd name="T27" fmla="*/ 47 h 95"/>
                <a:gd name="T28" fmla="*/ 10 w 84"/>
                <a:gd name="T29" fmla="*/ 54 h 95"/>
                <a:gd name="T30" fmla="*/ 0 w 84"/>
                <a:gd name="T31" fmla="*/ 75 h 95"/>
                <a:gd name="T32" fmla="*/ 12 w 84"/>
                <a:gd name="T33" fmla="*/ 83 h 95"/>
                <a:gd name="T34" fmla="*/ 25 w 84"/>
                <a:gd name="T35" fmla="*/ 91 h 95"/>
                <a:gd name="T36" fmla="*/ 30 w 84"/>
                <a:gd name="T37" fmla="*/ 93 h 95"/>
                <a:gd name="T38" fmla="*/ 34 w 84"/>
                <a:gd name="T39" fmla="*/ 94 h 95"/>
                <a:gd name="T40" fmla="*/ 36 w 84"/>
                <a:gd name="T41" fmla="*/ 93 h 95"/>
                <a:gd name="T42" fmla="*/ 36 w 84"/>
                <a:gd name="T43" fmla="*/ 87 h 95"/>
                <a:gd name="T44" fmla="*/ 40 w 84"/>
                <a:gd name="T45" fmla="*/ 81 h 95"/>
                <a:gd name="T46" fmla="*/ 41 w 84"/>
                <a:gd name="T47" fmla="*/ 78 h 95"/>
                <a:gd name="T48" fmla="*/ 46 w 84"/>
                <a:gd name="T49" fmla="*/ 75 h 95"/>
                <a:gd name="T50" fmla="*/ 46 w 84"/>
                <a:gd name="T51" fmla="*/ 75 h 95"/>
                <a:gd name="T52" fmla="*/ 50 w 84"/>
                <a:gd name="T53" fmla="*/ 72 h 95"/>
                <a:gd name="T54" fmla="*/ 51 w 84"/>
                <a:gd name="T55" fmla="*/ 62 h 95"/>
                <a:gd name="T56" fmla="*/ 55 w 84"/>
                <a:gd name="T57" fmla="*/ 57 h 95"/>
                <a:gd name="T58" fmla="*/ 57 w 84"/>
                <a:gd name="T59" fmla="*/ 53 h 95"/>
                <a:gd name="T60" fmla="*/ 61 w 84"/>
                <a:gd name="T61" fmla="*/ 52 h 95"/>
                <a:gd name="T62" fmla="*/ 64 w 84"/>
                <a:gd name="T63" fmla="*/ 49 h 95"/>
                <a:gd name="T64" fmla="*/ 67 w 84"/>
                <a:gd name="T65" fmla="*/ 47 h 95"/>
                <a:gd name="T66" fmla="*/ 72 w 84"/>
                <a:gd name="T67" fmla="*/ 45 h 95"/>
                <a:gd name="T68" fmla="*/ 77 w 84"/>
                <a:gd name="T69" fmla="*/ 42 h 95"/>
                <a:gd name="T70" fmla="*/ 81 w 84"/>
                <a:gd name="T71" fmla="*/ 3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4" h="95">
                  <a:moveTo>
                    <a:pt x="0" y="76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5"/>
                    <a:pt x="0" y="75"/>
                  </a:cubicBezTo>
                  <a:lnTo>
                    <a:pt x="0" y="76"/>
                  </a:lnTo>
                  <a:close/>
                  <a:moveTo>
                    <a:pt x="84" y="38"/>
                  </a:moveTo>
                  <a:cubicBezTo>
                    <a:pt x="84" y="38"/>
                    <a:pt x="84" y="38"/>
                    <a:pt x="84" y="38"/>
                  </a:cubicBezTo>
                  <a:cubicBezTo>
                    <a:pt x="84" y="37"/>
                    <a:pt x="83" y="38"/>
                    <a:pt x="83" y="37"/>
                  </a:cubicBezTo>
                  <a:cubicBezTo>
                    <a:pt x="82" y="37"/>
                    <a:pt x="81" y="37"/>
                    <a:pt x="80" y="37"/>
                  </a:cubicBezTo>
                  <a:cubicBezTo>
                    <a:pt x="78" y="36"/>
                    <a:pt x="77" y="37"/>
                    <a:pt x="75" y="36"/>
                  </a:cubicBezTo>
                  <a:cubicBezTo>
                    <a:pt x="74" y="36"/>
                    <a:pt x="74" y="36"/>
                    <a:pt x="72" y="36"/>
                  </a:cubicBezTo>
                  <a:cubicBezTo>
                    <a:pt x="71" y="36"/>
                    <a:pt x="69" y="35"/>
                    <a:pt x="68" y="34"/>
                  </a:cubicBezTo>
                  <a:cubicBezTo>
                    <a:pt x="67" y="33"/>
                    <a:pt x="68" y="29"/>
                    <a:pt x="68" y="28"/>
                  </a:cubicBezTo>
                  <a:cubicBezTo>
                    <a:pt x="67" y="25"/>
                    <a:pt x="67" y="22"/>
                    <a:pt x="68" y="19"/>
                  </a:cubicBezTo>
                  <a:cubicBezTo>
                    <a:pt x="68" y="17"/>
                    <a:pt x="68" y="15"/>
                    <a:pt x="68" y="14"/>
                  </a:cubicBezTo>
                  <a:cubicBezTo>
                    <a:pt x="68" y="12"/>
                    <a:pt x="68" y="11"/>
                    <a:pt x="69" y="10"/>
                  </a:cubicBezTo>
                  <a:cubicBezTo>
                    <a:pt x="69" y="9"/>
                    <a:pt x="69" y="9"/>
                    <a:pt x="69" y="8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6"/>
                    <a:pt x="70" y="5"/>
                  </a:cubicBezTo>
                  <a:cubicBezTo>
                    <a:pt x="70" y="5"/>
                    <a:pt x="70" y="3"/>
                    <a:pt x="70" y="2"/>
                  </a:cubicBezTo>
                  <a:cubicBezTo>
                    <a:pt x="68" y="2"/>
                    <a:pt x="66" y="2"/>
                    <a:pt x="64" y="2"/>
                  </a:cubicBezTo>
                  <a:cubicBezTo>
                    <a:pt x="59" y="2"/>
                    <a:pt x="33" y="0"/>
                    <a:pt x="35" y="0"/>
                  </a:cubicBezTo>
                  <a:cubicBezTo>
                    <a:pt x="35" y="0"/>
                    <a:pt x="29" y="10"/>
                    <a:pt x="31" y="11"/>
                  </a:cubicBezTo>
                  <a:cubicBezTo>
                    <a:pt x="27" y="10"/>
                    <a:pt x="16" y="8"/>
                    <a:pt x="16" y="8"/>
                  </a:cubicBezTo>
                  <a:cubicBezTo>
                    <a:pt x="15" y="11"/>
                    <a:pt x="21" y="18"/>
                    <a:pt x="24" y="22"/>
                  </a:cubicBezTo>
                  <a:cubicBezTo>
                    <a:pt x="26" y="25"/>
                    <a:pt x="28" y="28"/>
                    <a:pt x="31" y="31"/>
                  </a:cubicBezTo>
                  <a:cubicBezTo>
                    <a:pt x="34" y="33"/>
                    <a:pt x="37" y="38"/>
                    <a:pt x="39" y="39"/>
                  </a:cubicBezTo>
                  <a:cubicBezTo>
                    <a:pt x="36" y="43"/>
                    <a:pt x="31" y="43"/>
                    <a:pt x="27" y="44"/>
                  </a:cubicBezTo>
                  <a:cubicBezTo>
                    <a:pt x="25" y="45"/>
                    <a:pt x="22" y="46"/>
                    <a:pt x="19" y="47"/>
                  </a:cubicBezTo>
                  <a:cubicBezTo>
                    <a:pt x="17" y="47"/>
                    <a:pt x="14" y="47"/>
                    <a:pt x="12" y="48"/>
                  </a:cubicBezTo>
                  <a:cubicBezTo>
                    <a:pt x="11" y="49"/>
                    <a:pt x="11" y="52"/>
                    <a:pt x="10" y="54"/>
                  </a:cubicBezTo>
                  <a:cubicBezTo>
                    <a:pt x="9" y="55"/>
                    <a:pt x="9" y="56"/>
                    <a:pt x="8" y="58"/>
                  </a:cubicBezTo>
                  <a:cubicBezTo>
                    <a:pt x="7" y="62"/>
                    <a:pt x="4" y="73"/>
                    <a:pt x="0" y="75"/>
                  </a:cubicBezTo>
                  <a:cubicBezTo>
                    <a:pt x="2" y="75"/>
                    <a:pt x="4" y="77"/>
                    <a:pt x="6" y="78"/>
                  </a:cubicBezTo>
                  <a:cubicBezTo>
                    <a:pt x="8" y="79"/>
                    <a:pt x="10" y="81"/>
                    <a:pt x="12" y="83"/>
                  </a:cubicBezTo>
                  <a:cubicBezTo>
                    <a:pt x="15" y="85"/>
                    <a:pt x="18" y="87"/>
                    <a:pt x="21" y="89"/>
                  </a:cubicBezTo>
                  <a:cubicBezTo>
                    <a:pt x="22" y="89"/>
                    <a:pt x="24" y="90"/>
                    <a:pt x="25" y="91"/>
                  </a:cubicBezTo>
                  <a:cubicBezTo>
                    <a:pt x="26" y="91"/>
                    <a:pt x="27" y="92"/>
                    <a:pt x="27" y="92"/>
                  </a:cubicBezTo>
                  <a:cubicBezTo>
                    <a:pt x="28" y="92"/>
                    <a:pt x="29" y="92"/>
                    <a:pt x="30" y="93"/>
                  </a:cubicBezTo>
                  <a:cubicBezTo>
                    <a:pt x="30" y="93"/>
                    <a:pt x="31" y="94"/>
                    <a:pt x="32" y="94"/>
                  </a:cubicBezTo>
                  <a:cubicBezTo>
                    <a:pt x="33" y="94"/>
                    <a:pt x="33" y="94"/>
                    <a:pt x="34" y="94"/>
                  </a:cubicBezTo>
                  <a:cubicBezTo>
                    <a:pt x="34" y="94"/>
                    <a:pt x="34" y="95"/>
                    <a:pt x="35" y="95"/>
                  </a:cubicBezTo>
                  <a:cubicBezTo>
                    <a:pt x="35" y="94"/>
                    <a:pt x="36" y="94"/>
                    <a:pt x="36" y="93"/>
                  </a:cubicBezTo>
                  <a:cubicBezTo>
                    <a:pt x="36" y="92"/>
                    <a:pt x="36" y="91"/>
                    <a:pt x="35" y="90"/>
                  </a:cubicBezTo>
                  <a:cubicBezTo>
                    <a:pt x="34" y="89"/>
                    <a:pt x="35" y="88"/>
                    <a:pt x="36" y="87"/>
                  </a:cubicBezTo>
                  <a:cubicBezTo>
                    <a:pt x="36" y="86"/>
                    <a:pt x="36" y="85"/>
                    <a:pt x="37" y="84"/>
                  </a:cubicBezTo>
                  <a:cubicBezTo>
                    <a:pt x="38" y="83"/>
                    <a:pt x="39" y="82"/>
                    <a:pt x="40" y="81"/>
                  </a:cubicBezTo>
                  <a:cubicBezTo>
                    <a:pt x="40" y="80"/>
                    <a:pt x="40" y="81"/>
                    <a:pt x="41" y="80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1" y="77"/>
                    <a:pt x="42" y="76"/>
                    <a:pt x="44" y="75"/>
                  </a:cubicBezTo>
                  <a:cubicBezTo>
                    <a:pt x="45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6" y="75"/>
                    <a:pt x="46" y="75"/>
                    <a:pt x="46" y="75"/>
                  </a:cubicBezTo>
                  <a:cubicBezTo>
                    <a:pt x="47" y="75"/>
                    <a:pt x="47" y="75"/>
                    <a:pt x="47" y="74"/>
                  </a:cubicBezTo>
                  <a:cubicBezTo>
                    <a:pt x="48" y="74"/>
                    <a:pt x="49" y="72"/>
                    <a:pt x="50" y="72"/>
                  </a:cubicBezTo>
                  <a:cubicBezTo>
                    <a:pt x="51" y="71"/>
                    <a:pt x="51" y="70"/>
                    <a:pt x="51" y="69"/>
                  </a:cubicBezTo>
                  <a:cubicBezTo>
                    <a:pt x="51" y="66"/>
                    <a:pt x="51" y="64"/>
                    <a:pt x="51" y="62"/>
                  </a:cubicBezTo>
                  <a:cubicBezTo>
                    <a:pt x="50" y="60"/>
                    <a:pt x="50" y="58"/>
                    <a:pt x="52" y="58"/>
                  </a:cubicBezTo>
                  <a:cubicBezTo>
                    <a:pt x="54" y="58"/>
                    <a:pt x="54" y="58"/>
                    <a:pt x="55" y="57"/>
                  </a:cubicBezTo>
                  <a:cubicBezTo>
                    <a:pt x="56" y="56"/>
                    <a:pt x="56" y="55"/>
                    <a:pt x="57" y="55"/>
                  </a:cubicBezTo>
                  <a:cubicBezTo>
                    <a:pt x="57" y="54"/>
                    <a:pt x="57" y="53"/>
                    <a:pt x="57" y="53"/>
                  </a:cubicBezTo>
                  <a:cubicBezTo>
                    <a:pt x="58" y="53"/>
                    <a:pt x="59" y="53"/>
                    <a:pt x="59" y="53"/>
                  </a:cubicBezTo>
                  <a:cubicBezTo>
                    <a:pt x="60" y="53"/>
                    <a:pt x="61" y="52"/>
                    <a:pt x="61" y="52"/>
                  </a:cubicBezTo>
                  <a:cubicBezTo>
                    <a:pt x="62" y="52"/>
                    <a:pt x="61" y="51"/>
                    <a:pt x="62" y="51"/>
                  </a:cubicBezTo>
                  <a:cubicBezTo>
                    <a:pt x="62" y="50"/>
                    <a:pt x="63" y="50"/>
                    <a:pt x="64" y="49"/>
                  </a:cubicBezTo>
                  <a:cubicBezTo>
                    <a:pt x="64" y="49"/>
                    <a:pt x="64" y="48"/>
                    <a:pt x="65" y="48"/>
                  </a:cubicBezTo>
                  <a:cubicBezTo>
                    <a:pt x="65" y="47"/>
                    <a:pt x="67" y="48"/>
                    <a:pt x="67" y="47"/>
                  </a:cubicBezTo>
                  <a:cubicBezTo>
                    <a:pt x="67" y="46"/>
                    <a:pt x="68" y="46"/>
                    <a:pt x="69" y="45"/>
                  </a:cubicBezTo>
                  <a:cubicBezTo>
                    <a:pt x="70" y="45"/>
                    <a:pt x="71" y="45"/>
                    <a:pt x="72" y="45"/>
                  </a:cubicBezTo>
                  <a:cubicBezTo>
                    <a:pt x="73" y="45"/>
                    <a:pt x="74" y="44"/>
                    <a:pt x="75" y="43"/>
                  </a:cubicBezTo>
                  <a:cubicBezTo>
                    <a:pt x="75" y="43"/>
                    <a:pt x="76" y="42"/>
                    <a:pt x="77" y="42"/>
                  </a:cubicBezTo>
                  <a:cubicBezTo>
                    <a:pt x="78" y="41"/>
                    <a:pt x="78" y="41"/>
                    <a:pt x="79" y="40"/>
                  </a:cubicBezTo>
                  <a:cubicBezTo>
                    <a:pt x="80" y="39"/>
                    <a:pt x="81" y="38"/>
                    <a:pt x="81" y="38"/>
                  </a:cubicBezTo>
                  <a:cubicBezTo>
                    <a:pt x="82" y="38"/>
                    <a:pt x="83" y="38"/>
                    <a:pt x="84" y="3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4" name="Freeform 142">
              <a:extLst>
                <a:ext uri="{FF2B5EF4-FFF2-40B4-BE49-F238E27FC236}">
                  <a16:creationId xmlns:a16="http://schemas.microsoft.com/office/drawing/2014/main" id="{2F9F25D8-6A68-4853-7E2E-0ADB91E7AA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1413" y="4494213"/>
              <a:ext cx="33338" cy="53975"/>
            </a:xfrm>
            <a:custGeom>
              <a:avLst/>
              <a:gdLst>
                <a:gd name="T0" fmla="*/ 2 w 33"/>
                <a:gd name="T1" fmla="*/ 18 h 53"/>
                <a:gd name="T2" fmla="*/ 3 w 33"/>
                <a:gd name="T3" fmla="*/ 18 h 53"/>
                <a:gd name="T4" fmla="*/ 3 w 33"/>
                <a:gd name="T5" fmla="*/ 18 h 53"/>
                <a:gd name="T6" fmla="*/ 2 w 33"/>
                <a:gd name="T7" fmla="*/ 18 h 53"/>
                <a:gd name="T8" fmla="*/ 1 w 33"/>
                <a:gd name="T9" fmla="*/ 18 h 53"/>
                <a:gd name="T10" fmla="*/ 2 w 33"/>
                <a:gd name="T11" fmla="*/ 18 h 53"/>
                <a:gd name="T12" fmla="*/ 1 w 33"/>
                <a:gd name="T13" fmla="*/ 18 h 53"/>
                <a:gd name="T14" fmla="*/ 1 w 33"/>
                <a:gd name="T15" fmla="*/ 18 h 53"/>
                <a:gd name="T16" fmla="*/ 33 w 33"/>
                <a:gd name="T17" fmla="*/ 0 h 53"/>
                <a:gd name="T18" fmla="*/ 32 w 33"/>
                <a:gd name="T19" fmla="*/ 1 h 53"/>
                <a:gd name="T20" fmla="*/ 28 w 33"/>
                <a:gd name="T21" fmla="*/ 1 h 53"/>
                <a:gd name="T22" fmla="*/ 24 w 33"/>
                <a:gd name="T23" fmla="*/ 1 h 53"/>
                <a:gd name="T24" fmla="*/ 21 w 33"/>
                <a:gd name="T25" fmla="*/ 6 h 53"/>
                <a:gd name="T26" fmla="*/ 18 w 33"/>
                <a:gd name="T27" fmla="*/ 9 h 53"/>
                <a:gd name="T28" fmla="*/ 14 w 33"/>
                <a:gd name="T29" fmla="*/ 12 h 53"/>
                <a:gd name="T30" fmla="*/ 6 w 33"/>
                <a:gd name="T31" fmla="*/ 19 h 53"/>
                <a:gd name="T32" fmla="*/ 3 w 33"/>
                <a:gd name="T33" fmla="*/ 18 h 53"/>
                <a:gd name="T34" fmla="*/ 3 w 33"/>
                <a:gd name="T35" fmla="*/ 21 h 53"/>
                <a:gd name="T36" fmla="*/ 2 w 33"/>
                <a:gd name="T37" fmla="*/ 22 h 53"/>
                <a:gd name="T38" fmla="*/ 2 w 33"/>
                <a:gd name="T39" fmla="*/ 24 h 53"/>
                <a:gd name="T40" fmla="*/ 2 w 33"/>
                <a:gd name="T41" fmla="*/ 26 h 53"/>
                <a:gd name="T42" fmla="*/ 1 w 33"/>
                <a:gd name="T43" fmla="*/ 30 h 53"/>
                <a:gd name="T44" fmla="*/ 1 w 33"/>
                <a:gd name="T45" fmla="*/ 35 h 53"/>
                <a:gd name="T46" fmla="*/ 1 w 33"/>
                <a:gd name="T47" fmla="*/ 44 h 53"/>
                <a:gd name="T48" fmla="*/ 1 w 33"/>
                <a:gd name="T49" fmla="*/ 50 h 53"/>
                <a:gd name="T50" fmla="*/ 5 w 33"/>
                <a:gd name="T51" fmla="*/ 52 h 53"/>
                <a:gd name="T52" fmla="*/ 8 w 33"/>
                <a:gd name="T53" fmla="*/ 52 h 53"/>
                <a:gd name="T54" fmla="*/ 13 w 33"/>
                <a:gd name="T55" fmla="*/ 53 h 53"/>
                <a:gd name="T56" fmla="*/ 13 w 33"/>
                <a:gd name="T57" fmla="*/ 53 h 53"/>
                <a:gd name="T58" fmla="*/ 14 w 33"/>
                <a:gd name="T59" fmla="*/ 52 h 53"/>
                <a:gd name="T60" fmla="*/ 15 w 33"/>
                <a:gd name="T61" fmla="*/ 47 h 53"/>
                <a:gd name="T62" fmla="*/ 18 w 33"/>
                <a:gd name="T63" fmla="*/ 38 h 53"/>
                <a:gd name="T64" fmla="*/ 23 w 33"/>
                <a:gd name="T65" fmla="*/ 21 h 53"/>
                <a:gd name="T66" fmla="*/ 29 w 33"/>
                <a:gd name="T67" fmla="*/ 8 h 53"/>
                <a:gd name="T68" fmla="*/ 31 w 33"/>
                <a:gd name="T69" fmla="*/ 3 h 53"/>
                <a:gd name="T70" fmla="*/ 33 w 33"/>
                <a:gd name="T71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3" h="53">
                  <a:moveTo>
                    <a:pt x="2" y="18"/>
                  </a:moveTo>
                  <a:cubicBezTo>
                    <a:pt x="2" y="18"/>
                    <a:pt x="2" y="18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lnTo>
                    <a:pt x="2" y="18"/>
                  </a:lnTo>
                  <a:close/>
                  <a:moveTo>
                    <a:pt x="1" y="18"/>
                  </a:moveTo>
                  <a:cubicBezTo>
                    <a:pt x="2" y="18"/>
                    <a:pt x="2" y="18"/>
                    <a:pt x="2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moveTo>
                    <a:pt x="33" y="0"/>
                  </a:moveTo>
                  <a:cubicBezTo>
                    <a:pt x="32" y="0"/>
                    <a:pt x="32" y="1"/>
                    <a:pt x="32" y="1"/>
                  </a:cubicBezTo>
                  <a:cubicBezTo>
                    <a:pt x="30" y="0"/>
                    <a:pt x="29" y="0"/>
                    <a:pt x="28" y="1"/>
                  </a:cubicBezTo>
                  <a:cubicBezTo>
                    <a:pt x="28" y="2"/>
                    <a:pt x="25" y="1"/>
                    <a:pt x="24" y="1"/>
                  </a:cubicBezTo>
                  <a:cubicBezTo>
                    <a:pt x="22" y="2"/>
                    <a:pt x="23" y="5"/>
                    <a:pt x="21" y="6"/>
                  </a:cubicBezTo>
                  <a:cubicBezTo>
                    <a:pt x="19" y="7"/>
                    <a:pt x="19" y="8"/>
                    <a:pt x="18" y="9"/>
                  </a:cubicBezTo>
                  <a:cubicBezTo>
                    <a:pt x="17" y="10"/>
                    <a:pt x="15" y="11"/>
                    <a:pt x="14" y="12"/>
                  </a:cubicBezTo>
                  <a:cubicBezTo>
                    <a:pt x="11" y="14"/>
                    <a:pt x="9" y="17"/>
                    <a:pt x="6" y="19"/>
                  </a:cubicBezTo>
                  <a:cubicBezTo>
                    <a:pt x="6" y="19"/>
                    <a:pt x="4" y="19"/>
                    <a:pt x="3" y="18"/>
                  </a:cubicBezTo>
                  <a:cubicBezTo>
                    <a:pt x="3" y="19"/>
                    <a:pt x="3" y="21"/>
                    <a:pt x="3" y="21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2" y="22"/>
                    <a:pt x="2" y="23"/>
                    <a:pt x="2" y="24"/>
                  </a:cubicBezTo>
                  <a:cubicBezTo>
                    <a:pt x="2" y="25"/>
                    <a:pt x="2" y="25"/>
                    <a:pt x="2" y="26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1"/>
                    <a:pt x="1" y="33"/>
                    <a:pt x="1" y="35"/>
                  </a:cubicBezTo>
                  <a:cubicBezTo>
                    <a:pt x="0" y="38"/>
                    <a:pt x="0" y="41"/>
                    <a:pt x="1" y="44"/>
                  </a:cubicBezTo>
                  <a:cubicBezTo>
                    <a:pt x="1" y="45"/>
                    <a:pt x="0" y="49"/>
                    <a:pt x="1" y="50"/>
                  </a:cubicBezTo>
                  <a:cubicBezTo>
                    <a:pt x="2" y="51"/>
                    <a:pt x="4" y="52"/>
                    <a:pt x="5" y="52"/>
                  </a:cubicBezTo>
                  <a:cubicBezTo>
                    <a:pt x="7" y="52"/>
                    <a:pt x="7" y="52"/>
                    <a:pt x="8" y="52"/>
                  </a:cubicBezTo>
                  <a:cubicBezTo>
                    <a:pt x="10" y="53"/>
                    <a:pt x="11" y="52"/>
                    <a:pt x="13" y="53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3" y="53"/>
                    <a:pt x="13" y="52"/>
                    <a:pt x="14" y="52"/>
                  </a:cubicBezTo>
                  <a:cubicBezTo>
                    <a:pt x="14" y="50"/>
                    <a:pt x="15" y="49"/>
                    <a:pt x="15" y="47"/>
                  </a:cubicBezTo>
                  <a:cubicBezTo>
                    <a:pt x="16" y="44"/>
                    <a:pt x="17" y="41"/>
                    <a:pt x="18" y="38"/>
                  </a:cubicBezTo>
                  <a:cubicBezTo>
                    <a:pt x="20" y="32"/>
                    <a:pt x="21" y="26"/>
                    <a:pt x="23" y="21"/>
                  </a:cubicBezTo>
                  <a:cubicBezTo>
                    <a:pt x="25" y="16"/>
                    <a:pt x="27" y="12"/>
                    <a:pt x="29" y="8"/>
                  </a:cubicBezTo>
                  <a:cubicBezTo>
                    <a:pt x="29" y="6"/>
                    <a:pt x="30" y="5"/>
                    <a:pt x="31" y="3"/>
                  </a:cubicBezTo>
                  <a:cubicBezTo>
                    <a:pt x="32" y="2"/>
                    <a:pt x="32" y="1"/>
                    <a:pt x="33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5" name="Line 143">
              <a:extLst>
                <a:ext uri="{FF2B5EF4-FFF2-40B4-BE49-F238E27FC236}">
                  <a16:creationId xmlns:a16="http://schemas.microsoft.com/office/drawing/2014/main" id="{6A240956-C0A9-9D7A-A537-77106DEFD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1" y="4425951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6" name="Line 144">
              <a:extLst>
                <a:ext uri="{FF2B5EF4-FFF2-40B4-BE49-F238E27FC236}">
                  <a16:creationId xmlns:a16="http://schemas.microsoft.com/office/drawing/2014/main" id="{94EC1800-E4E0-797C-D170-9B686C06E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6201" y="4425951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7" name="Freeform 145">
              <a:extLst>
                <a:ext uri="{FF2B5EF4-FFF2-40B4-BE49-F238E27FC236}">
                  <a16:creationId xmlns:a16="http://schemas.microsoft.com/office/drawing/2014/main" id="{7B6FA3D4-4398-5CD0-C64B-B33F4194B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51" y="4967288"/>
              <a:ext cx="50800" cy="42863"/>
            </a:xfrm>
            <a:custGeom>
              <a:avLst/>
              <a:gdLst>
                <a:gd name="T0" fmla="*/ 49 w 50"/>
                <a:gd name="T1" fmla="*/ 18 h 42"/>
                <a:gd name="T2" fmla="*/ 47 w 50"/>
                <a:gd name="T3" fmla="*/ 16 h 42"/>
                <a:gd name="T4" fmla="*/ 46 w 50"/>
                <a:gd name="T5" fmla="*/ 12 h 42"/>
                <a:gd name="T6" fmla="*/ 45 w 50"/>
                <a:gd name="T7" fmla="*/ 10 h 42"/>
                <a:gd name="T8" fmla="*/ 44 w 50"/>
                <a:gd name="T9" fmla="*/ 8 h 42"/>
                <a:gd name="T10" fmla="*/ 41 w 50"/>
                <a:gd name="T11" fmla="*/ 6 h 42"/>
                <a:gd name="T12" fmla="*/ 39 w 50"/>
                <a:gd name="T13" fmla="*/ 0 h 42"/>
                <a:gd name="T14" fmla="*/ 37 w 50"/>
                <a:gd name="T15" fmla="*/ 0 h 42"/>
                <a:gd name="T16" fmla="*/ 35 w 50"/>
                <a:gd name="T17" fmla="*/ 2 h 42"/>
                <a:gd name="T18" fmla="*/ 30 w 50"/>
                <a:gd name="T19" fmla="*/ 3 h 42"/>
                <a:gd name="T20" fmla="*/ 26 w 50"/>
                <a:gd name="T21" fmla="*/ 7 h 42"/>
                <a:gd name="T22" fmla="*/ 21 w 50"/>
                <a:gd name="T23" fmla="*/ 5 h 42"/>
                <a:gd name="T24" fmla="*/ 19 w 50"/>
                <a:gd name="T25" fmla="*/ 3 h 42"/>
                <a:gd name="T26" fmla="*/ 19 w 50"/>
                <a:gd name="T27" fmla="*/ 4 h 42"/>
                <a:gd name="T28" fmla="*/ 8 w 50"/>
                <a:gd name="T29" fmla="*/ 19 h 42"/>
                <a:gd name="T30" fmla="*/ 1 w 50"/>
                <a:gd name="T31" fmla="*/ 26 h 42"/>
                <a:gd name="T32" fmla="*/ 1 w 50"/>
                <a:gd name="T33" fmla="*/ 31 h 42"/>
                <a:gd name="T34" fmla="*/ 0 w 50"/>
                <a:gd name="T35" fmla="*/ 35 h 42"/>
                <a:gd name="T36" fmla="*/ 0 w 50"/>
                <a:gd name="T37" fmla="*/ 41 h 42"/>
                <a:gd name="T38" fmla="*/ 0 w 50"/>
                <a:gd name="T39" fmla="*/ 41 h 42"/>
                <a:gd name="T40" fmla="*/ 3 w 50"/>
                <a:gd name="T41" fmla="*/ 39 h 42"/>
                <a:gd name="T42" fmla="*/ 4 w 50"/>
                <a:gd name="T43" fmla="*/ 37 h 42"/>
                <a:gd name="T44" fmla="*/ 9 w 50"/>
                <a:gd name="T45" fmla="*/ 38 h 42"/>
                <a:gd name="T46" fmla="*/ 11 w 50"/>
                <a:gd name="T47" fmla="*/ 39 h 42"/>
                <a:gd name="T48" fmla="*/ 12 w 50"/>
                <a:gd name="T49" fmla="*/ 40 h 42"/>
                <a:gd name="T50" fmla="*/ 15 w 50"/>
                <a:gd name="T51" fmla="*/ 40 h 42"/>
                <a:gd name="T52" fmla="*/ 18 w 50"/>
                <a:gd name="T53" fmla="*/ 40 h 42"/>
                <a:gd name="T54" fmla="*/ 21 w 50"/>
                <a:gd name="T55" fmla="*/ 40 h 42"/>
                <a:gd name="T56" fmla="*/ 26 w 50"/>
                <a:gd name="T57" fmla="*/ 40 h 42"/>
                <a:gd name="T58" fmla="*/ 30 w 50"/>
                <a:gd name="T59" fmla="*/ 41 h 42"/>
                <a:gd name="T60" fmla="*/ 36 w 50"/>
                <a:gd name="T61" fmla="*/ 41 h 42"/>
                <a:gd name="T62" fmla="*/ 37 w 50"/>
                <a:gd name="T63" fmla="*/ 38 h 42"/>
                <a:gd name="T64" fmla="*/ 38 w 50"/>
                <a:gd name="T65" fmla="*/ 38 h 42"/>
                <a:gd name="T66" fmla="*/ 37 w 50"/>
                <a:gd name="T67" fmla="*/ 36 h 42"/>
                <a:gd name="T68" fmla="*/ 38 w 50"/>
                <a:gd name="T69" fmla="*/ 34 h 42"/>
                <a:gd name="T70" fmla="*/ 39 w 50"/>
                <a:gd name="T71" fmla="*/ 33 h 42"/>
                <a:gd name="T72" fmla="*/ 40 w 50"/>
                <a:gd name="T73" fmla="*/ 31 h 42"/>
                <a:gd name="T74" fmla="*/ 43 w 50"/>
                <a:gd name="T75" fmla="*/ 30 h 42"/>
                <a:gd name="T76" fmla="*/ 45 w 50"/>
                <a:gd name="T77" fmla="*/ 28 h 42"/>
                <a:gd name="T78" fmla="*/ 48 w 50"/>
                <a:gd name="T79" fmla="*/ 26 h 42"/>
                <a:gd name="T80" fmla="*/ 50 w 50"/>
                <a:gd name="T81" fmla="*/ 24 h 42"/>
                <a:gd name="T82" fmla="*/ 49 w 50"/>
                <a:gd name="T83" fmla="*/ 1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" h="42">
                  <a:moveTo>
                    <a:pt x="49" y="18"/>
                  </a:moveTo>
                  <a:cubicBezTo>
                    <a:pt x="48" y="17"/>
                    <a:pt x="47" y="16"/>
                    <a:pt x="47" y="16"/>
                  </a:cubicBezTo>
                  <a:cubicBezTo>
                    <a:pt x="47" y="14"/>
                    <a:pt x="46" y="13"/>
                    <a:pt x="46" y="12"/>
                  </a:cubicBezTo>
                  <a:cubicBezTo>
                    <a:pt x="45" y="11"/>
                    <a:pt x="45" y="10"/>
                    <a:pt x="45" y="10"/>
                  </a:cubicBezTo>
                  <a:cubicBezTo>
                    <a:pt x="45" y="9"/>
                    <a:pt x="44" y="9"/>
                    <a:pt x="44" y="8"/>
                  </a:cubicBezTo>
                  <a:cubicBezTo>
                    <a:pt x="43" y="7"/>
                    <a:pt x="42" y="7"/>
                    <a:pt x="41" y="6"/>
                  </a:cubicBezTo>
                  <a:cubicBezTo>
                    <a:pt x="40" y="4"/>
                    <a:pt x="39" y="2"/>
                    <a:pt x="39" y="0"/>
                  </a:cubicBezTo>
                  <a:cubicBezTo>
                    <a:pt x="38" y="0"/>
                    <a:pt x="37" y="0"/>
                    <a:pt x="37" y="0"/>
                  </a:cubicBezTo>
                  <a:cubicBezTo>
                    <a:pt x="36" y="1"/>
                    <a:pt x="36" y="1"/>
                    <a:pt x="35" y="2"/>
                  </a:cubicBezTo>
                  <a:cubicBezTo>
                    <a:pt x="34" y="3"/>
                    <a:pt x="32" y="2"/>
                    <a:pt x="30" y="3"/>
                  </a:cubicBezTo>
                  <a:cubicBezTo>
                    <a:pt x="29" y="4"/>
                    <a:pt x="27" y="6"/>
                    <a:pt x="26" y="7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3"/>
                    <a:pt x="19" y="3"/>
                  </a:cubicBezTo>
                  <a:cubicBezTo>
                    <a:pt x="19" y="3"/>
                    <a:pt x="19" y="4"/>
                    <a:pt x="19" y="4"/>
                  </a:cubicBezTo>
                  <a:cubicBezTo>
                    <a:pt x="16" y="10"/>
                    <a:pt x="13" y="15"/>
                    <a:pt x="8" y="19"/>
                  </a:cubicBezTo>
                  <a:cubicBezTo>
                    <a:pt x="5" y="21"/>
                    <a:pt x="2" y="21"/>
                    <a:pt x="1" y="26"/>
                  </a:cubicBezTo>
                  <a:cubicBezTo>
                    <a:pt x="1" y="27"/>
                    <a:pt x="1" y="29"/>
                    <a:pt x="1" y="31"/>
                  </a:cubicBezTo>
                  <a:cubicBezTo>
                    <a:pt x="1" y="32"/>
                    <a:pt x="0" y="33"/>
                    <a:pt x="0" y="35"/>
                  </a:cubicBezTo>
                  <a:cubicBezTo>
                    <a:pt x="0" y="36"/>
                    <a:pt x="0" y="39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2" y="41"/>
                    <a:pt x="3" y="39"/>
                  </a:cubicBezTo>
                  <a:cubicBezTo>
                    <a:pt x="3" y="39"/>
                    <a:pt x="4" y="37"/>
                    <a:pt x="4" y="37"/>
                  </a:cubicBezTo>
                  <a:cubicBezTo>
                    <a:pt x="5" y="36"/>
                    <a:pt x="8" y="38"/>
                    <a:pt x="9" y="38"/>
                  </a:cubicBezTo>
                  <a:cubicBezTo>
                    <a:pt x="9" y="39"/>
                    <a:pt x="10" y="39"/>
                    <a:pt x="11" y="39"/>
                  </a:cubicBezTo>
                  <a:cubicBezTo>
                    <a:pt x="11" y="39"/>
                    <a:pt x="12" y="39"/>
                    <a:pt x="12" y="40"/>
                  </a:cubicBezTo>
                  <a:cubicBezTo>
                    <a:pt x="14" y="40"/>
                    <a:pt x="14" y="40"/>
                    <a:pt x="15" y="40"/>
                  </a:cubicBezTo>
                  <a:cubicBezTo>
                    <a:pt x="16" y="41"/>
                    <a:pt x="17" y="40"/>
                    <a:pt x="18" y="40"/>
                  </a:cubicBezTo>
                  <a:cubicBezTo>
                    <a:pt x="19" y="40"/>
                    <a:pt x="20" y="40"/>
                    <a:pt x="21" y="40"/>
                  </a:cubicBezTo>
                  <a:cubicBezTo>
                    <a:pt x="23" y="39"/>
                    <a:pt x="24" y="40"/>
                    <a:pt x="26" y="40"/>
                  </a:cubicBezTo>
                  <a:cubicBezTo>
                    <a:pt x="28" y="41"/>
                    <a:pt x="29" y="40"/>
                    <a:pt x="30" y="41"/>
                  </a:cubicBezTo>
                  <a:cubicBezTo>
                    <a:pt x="30" y="41"/>
                    <a:pt x="36" y="42"/>
                    <a:pt x="36" y="41"/>
                  </a:cubicBezTo>
                  <a:cubicBezTo>
                    <a:pt x="37" y="41"/>
                    <a:pt x="36" y="39"/>
                    <a:pt x="37" y="38"/>
                  </a:cubicBezTo>
                  <a:cubicBezTo>
                    <a:pt x="37" y="38"/>
                    <a:pt x="38" y="38"/>
                    <a:pt x="38" y="38"/>
                  </a:cubicBezTo>
                  <a:cubicBezTo>
                    <a:pt x="38" y="38"/>
                    <a:pt x="37" y="37"/>
                    <a:pt x="37" y="36"/>
                  </a:cubicBezTo>
                  <a:cubicBezTo>
                    <a:pt x="37" y="35"/>
                    <a:pt x="37" y="34"/>
                    <a:pt x="38" y="34"/>
                  </a:cubicBezTo>
                  <a:cubicBezTo>
                    <a:pt x="38" y="33"/>
                    <a:pt x="39" y="33"/>
                    <a:pt x="39" y="33"/>
                  </a:cubicBezTo>
                  <a:cubicBezTo>
                    <a:pt x="39" y="32"/>
                    <a:pt x="39" y="32"/>
                    <a:pt x="40" y="31"/>
                  </a:cubicBezTo>
                  <a:cubicBezTo>
                    <a:pt x="41" y="30"/>
                    <a:pt x="42" y="30"/>
                    <a:pt x="43" y="30"/>
                  </a:cubicBezTo>
                  <a:cubicBezTo>
                    <a:pt x="44" y="29"/>
                    <a:pt x="44" y="29"/>
                    <a:pt x="45" y="28"/>
                  </a:cubicBezTo>
                  <a:cubicBezTo>
                    <a:pt x="47" y="28"/>
                    <a:pt x="47" y="28"/>
                    <a:pt x="48" y="26"/>
                  </a:cubicBezTo>
                  <a:cubicBezTo>
                    <a:pt x="48" y="25"/>
                    <a:pt x="49" y="25"/>
                    <a:pt x="50" y="24"/>
                  </a:cubicBezTo>
                  <a:cubicBezTo>
                    <a:pt x="50" y="22"/>
                    <a:pt x="50" y="20"/>
                    <a:pt x="49" y="1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8" name="Freeform 146">
              <a:extLst>
                <a:ext uri="{FF2B5EF4-FFF2-40B4-BE49-F238E27FC236}">
                  <a16:creationId xmlns:a16="http://schemas.microsoft.com/office/drawing/2014/main" id="{2CC948AF-DDBF-B8FA-78AC-B958DC6F2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9551" y="5005388"/>
              <a:ext cx="49213" cy="42863"/>
            </a:xfrm>
            <a:custGeom>
              <a:avLst/>
              <a:gdLst>
                <a:gd name="T0" fmla="*/ 46 w 48"/>
                <a:gd name="T1" fmla="*/ 17 h 42"/>
                <a:gd name="T2" fmla="*/ 44 w 48"/>
                <a:gd name="T3" fmla="*/ 16 h 42"/>
                <a:gd name="T4" fmla="*/ 41 w 48"/>
                <a:gd name="T5" fmla="*/ 17 h 42"/>
                <a:gd name="T6" fmla="*/ 38 w 48"/>
                <a:gd name="T7" fmla="*/ 15 h 42"/>
                <a:gd name="T8" fmla="*/ 37 w 48"/>
                <a:gd name="T9" fmla="*/ 13 h 42"/>
                <a:gd name="T10" fmla="*/ 38 w 48"/>
                <a:gd name="T11" fmla="*/ 10 h 42"/>
                <a:gd name="T12" fmla="*/ 37 w 48"/>
                <a:gd name="T13" fmla="*/ 7 h 42"/>
                <a:gd name="T14" fmla="*/ 36 w 48"/>
                <a:gd name="T15" fmla="*/ 5 h 42"/>
                <a:gd name="T16" fmla="*/ 26 w 48"/>
                <a:gd name="T17" fmla="*/ 4 h 42"/>
                <a:gd name="T18" fmla="*/ 18 w 48"/>
                <a:gd name="T19" fmla="*/ 4 h 42"/>
                <a:gd name="T20" fmla="*/ 12 w 48"/>
                <a:gd name="T21" fmla="*/ 4 h 42"/>
                <a:gd name="T22" fmla="*/ 9 w 48"/>
                <a:gd name="T23" fmla="*/ 2 h 42"/>
                <a:gd name="T24" fmla="*/ 3 w 48"/>
                <a:gd name="T25" fmla="*/ 3 h 42"/>
                <a:gd name="T26" fmla="*/ 0 w 48"/>
                <a:gd name="T27" fmla="*/ 5 h 42"/>
                <a:gd name="T28" fmla="*/ 2 w 48"/>
                <a:gd name="T29" fmla="*/ 8 h 42"/>
                <a:gd name="T30" fmla="*/ 7 w 48"/>
                <a:gd name="T31" fmla="*/ 15 h 42"/>
                <a:gd name="T32" fmla="*/ 8 w 48"/>
                <a:gd name="T33" fmla="*/ 25 h 42"/>
                <a:gd name="T34" fmla="*/ 13 w 48"/>
                <a:gd name="T35" fmla="*/ 41 h 42"/>
                <a:gd name="T36" fmla="*/ 14 w 48"/>
                <a:gd name="T37" fmla="*/ 42 h 42"/>
                <a:gd name="T38" fmla="*/ 16 w 48"/>
                <a:gd name="T39" fmla="*/ 42 h 42"/>
                <a:gd name="T40" fmla="*/ 21 w 48"/>
                <a:gd name="T41" fmla="*/ 42 h 42"/>
                <a:gd name="T42" fmla="*/ 23 w 48"/>
                <a:gd name="T43" fmla="*/ 42 h 42"/>
                <a:gd name="T44" fmla="*/ 24 w 48"/>
                <a:gd name="T45" fmla="*/ 41 h 42"/>
                <a:gd name="T46" fmla="*/ 27 w 48"/>
                <a:gd name="T47" fmla="*/ 39 h 42"/>
                <a:gd name="T48" fmla="*/ 28 w 48"/>
                <a:gd name="T49" fmla="*/ 38 h 42"/>
                <a:gd name="T50" fmla="*/ 29 w 48"/>
                <a:gd name="T51" fmla="*/ 37 h 42"/>
                <a:gd name="T52" fmla="*/ 32 w 48"/>
                <a:gd name="T53" fmla="*/ 34 h 42"/>
                <a:gd name="T54" fmla="*/ 34 w 48"/>
                <a:gd name="T55" fmla="*/ 32 h 42"/>
                <a:gd name="T56" fmla="*/ 34 w 48"/>
                <a:gd name="T57" fmla="*/ 32 h 42"/>
                <a:gd name="T58" fmla="*/ 37 w 48"/>
                <a:gd name="T59" fmla="*/ 29 h 42"/>
                <a:gd name="T60" fmla="*/ 41 w 48"/>
                <a:gd name="T61" fmla="*/ 27 h 42"/>
                <a:gd name="T62" fmla="*/ 44 w 48"/>
                <a:gd name="T63" fmla="*/ 26 h 42"/>
                <a:gd name="T64" fmla="*/ 46 w 48"/>
                <a:gd name="T65" fmla="*/ 24 h 42"/>
                <a:gd name="T66" fmla="*/ 48 w 48"/>
                <a:gd name="T67" fmla="*/ 23 h 42"/>
                <a:gd name="T68" fmla="*/ 47 w 48"/>
                <a:gd name="T6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8" h="42">
                  <a:moveTo>
                    <a:pt x="48" y="19"/>
                  </a:moveTo>
                  <a:cubicBezTo>
                    <a:pt x="48" y="18"/>
                    <a:pt x="46" y="17"/>
                    <a:pt x="46" y="17"/>
                  </a:cubicBezTo>
                  <a:cubicBezTo>
                    <a:pt x="46" y="17"/>
                    <a:pt x="45" y="16"/>
                    <a:pt x="45" y="16"/>
                  </a:cubicBezTo>
                  <a:cubicBezTo>
                    <a:pt x="44" y="15"/>
                    <a:pt x="43" y="16"/>
                    <a:pt x="44" y="16"/>
                  </a:cubicBezTo>
                  <a:cubicBezTo>
                    <a:pt x="43" y="16"/>
                    <a:pt x="43" y="18"/>
                    <a:pt x="42" y="18"/>
                  </a:cubicBezTo>
                  <a:cubicBezTo>
                    <a:pt x="42" y="17"/>
                    <a:pt x="41" y="17"/>
                    <a:pt x="41" y="17"/>
                  </a:cubicBezTo>
                  <a:cubicBezTo>
                    <a:pt x="41" y="17"/>
                    <a:pt x="40" y="16"/>
                    <a:pt x="39" y="16"/>
                  </a:cubicBezTo>
                  <a:cubicBezTo>
                    <a:pt x="39" y="16"/>
                    <a:pt x="39" y="15"/>
                    <a:pt x="38" y="15"/>
                  </a:cubicBezTo>
                  <a:cubicBezTo>
                    <a:pt x="38" y="15"/>
                    <a:pt x="38" y="15"/>
                    <a:pt x="38" y="14"/>
                  </a:cubicBezTo>
                  <a:cubicBezTo>
                    <a:pt x="38" y="14"/>
                    <a:pt x="38" y="13"/>
                    <a:pt x="37" y="13"/>
                  </a:cubicBezTo>
                  <a:cubicBezTo>
                    <a:pt x="37" y="12"/>
                    <a:pt x="38" y="12"/>
                    <a:pt x="38" y="11"/>
                  </a:cubicBezTo>
                  <a:cubicBezTo>
                    <a:pt x="38" y="11"/>
                    <a:pt x="38" y="10"/>
                    <a:pt x="38" y="10"/>
                  </a:cubicBezTo>
                  <a:cubicBezTo>
                    <a:pt x="38" y="10"/>
                    <a:pt x="37" y="9"/>
                    <a:pt x="37" y="9"/>
                  </a:cubicBezTo>
                  <a:cubicBezTo>
                    <a:pt x="37" y="8"/>
                    <a:pt x="37" y="8"/>
                    <a:pt x="37" y="7"/>
                  </a:cubicBezTo>
                  <a:cubicBezTo>
                    <a:pt x="37" y="7"/>
                    <a:pt x="37" y="6"/>
                    <a:pt x="36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6"/>
                    <a:pt x="30" y="5"/>
                    <a:pt x="30" y="5"/>
                  </a:cubicBezTo>
                  <a:cubicBezTo>
                    <a:pt x="29" y="4"/>
                    <a:pt x="28" y="5"/>
                    <a:pt x="26" y="4"/>
                  </a:cubicBezTo>
                  <a:cubicBezTo>
                    <a:pt x="24" y="4"/>
                    <a:pt x="23" y="3"/>
                    <a:pt x="21" y="4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4"/>
                    <a:pt x="16" y="4"/>
                    <a:pt x="15" y="4"/>
                  </a:cubicBezTo>
                  <a:cubicBezTo>
                    <a:pt x="14" y="4"/>
                    <a:pt x="14" y="4"/>
                    <a:pt x="12" y="4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0" y="3"/>
                    <a:pt x="9" y="3"/>
                    <a:pt x="9" y="2"/>
                  </a:cubicBezTo>
                  <a:cubicBezTo>
                    <a:pt x="8" y="2"/>
                    <a:pt x="5" y="0"/>
                    <a:pt x="4" y="1"/>
                  </a:cubicBezTo>
                  <a:cubicBezTo>
                    <a:pt x="4" y="1"/>
                    <a:pt x="3" y="3"/>
                    <a:pt x="3" y="3"/>
                  </a:cubicBezTo>
                  <a:cubicBezTo>
                    <a:pt x="2" y="5"/>
                    <a:pt x="1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4"/>
                    <a:pt x="0" y="5"/>
                  </a:cubicBezTo>
                  <a:cubicBezTo>
                    <a:pt x="1" y="7"/>
                    <a:pt x="2" y="7"/>
                    <a:pt x="2" y="8"/>
                  </a:cubicBezTo>
                  <a:cubicBezTo>
                    <a:pt x="3" y="9"/>
                    <a:pt x="3" y="11"/>
                    <a:pt x="4" y="12"/>
                  </a:cubicBezTo>
                  <a:cubicBezTo>
                    <a:pt x="4" y="14"/>
                    <a:pt x="6" y="14"/>
                    <a:pt x="7" y="15"/>
                  </a:cubicBezTo>
                  <a:cubicBezTo>
                    <a:pt x="7" y="17"/>
                    <a:pt x="7" y="18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8"/>
                    <a:pt x="10" y="30"/>
                    <a:pt x="11" y="33"/>
                  </a:cubicBezTo>
                  <a:cubicBezTo>
                    <a:pt x="12" y="35"/>
                    <a:pt x="12" y="38"/>
                    <a:pt x="13" y="41"/>
                  </a:cubicBezTo>
                  <a:cubicBezTo>
                    <a:pt x="13" y="41"/>
                    <a:pt x="13" y="42"/>
                    <a:pt x="14" y="42"/>
                  </a:cubicBezTo>
                  <a:cubicBezTo>
                    <a:pt x="14" y="42"/>
                    <a:pt x="14" y="42"/>
                    <a:pt x="14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7" y="42"/>
                    <a:pt x="17" y="42"/>
                    <a:pt x="18" y="42"/>
                  </a:cubicBezTo>
                  <a:cubicBezTo>
                    <a:pt x="19" y="42"/>
                    <a:pt x="20" y="42"/>
                    <a:pt x="21" y="42"/>
                  </a:cubicBezTo>
                  <a:cubicBezTo>
                    <a:pt x="21" y="42"/>
                    <a:pt x="22" y="42"/>
                    <a:pt x="22" y="42"/>
                  </a:cubicBezTo>
                  <a:cubicBezTo>
                    <a:pt x="22" y="42"/>
                    <a:pt x="23" y="42"/>
                    <a:pt x="23" y="42"/>
                  </a:cubicBezTo>
                  <a:cubicBezTo>
                    <a:pt x="23" y="42"/>
                    <a:pt x="23" y="42"/>
                    <a:pt x="24" y="41"/>
                  </a:cubicBezTo>
                  <a:cubicBezTo>
                    <a:pt x="24" y="41"/>
                    <a:pt x="24" y="41"/>
                    <a:pt x="24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6" y="41"/>
                    <a:pt x="27" y="40"/>
                    <a:pt x="27" y="39"/>
                  </a:cubicBezTo>
                  <a:cubicBezTo>
                    <a:pt x="28" y="39"/>
                    <a:pt x="28" y="39"/>
                    <a:pt x="28" y="38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8" y="38"/>
                    <a:pt x="29" y="37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0" y="36"/>
                    <a:pt x="30" y="36"/>
                    <a:pt x="31" y="35"/>
                  </a:cubicBezTo>
                  <a:cubicBezTo>
                    <a:pt x="31" y="35"/>
                    <a:pt x="32" y="34"/>
                    <a:pt x="32" y="34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3" y="33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6" y="30"/>
                    <a:pt x="37" y="29"/>
                    <a:pt x="37" y="29"/>
                  </a:cubicBezTo>
                  <a:cubicBezTo>
                    <a:pt x="38" y="28"/>
                    <a:pt x="39" y="29"/>
                    <a:pt x="40" y="29"/>
                  </a:cubicBezTo>
                  <a:cubicBezTo>
                    <a:pt x="40" y="28"/>
                    <a:pt x="41" y="28"/>
                    <a:pt x="41" y="27"/>
                  </a:cubicBezTo>
                  <a:cubicBezTo>
                    <a:pt x="42" y="27"/>
                    <a:pt x="42" y="27"/>
                    <a:pt x="43" y="26"/>
                  </a:cubicBezTo>
                  <a:cubicBezTo>
                    <a:pt x="43" y="26"/>
                    <a:pt x="43" y="26"/>
                    <a:pt x="44" y="26"/>
                  </a:cubicBezTo>
                  <a:cubicBezTo>
                    <a:pt x="44" y="26"/>
                    <a:pt x="45" y="25"/>
                    <a:pt x="45" y="25"/>
                  </a:cubicBezTo>
                  <a:cubicBezTo>
                    <a:pt x="46" y="25"/>
                    <a:pt x="46" y="25"/>
                    <a:pt x="46" y="24"/>
                  </a:cubicBezTo>
                  <a:cubicBezTo>
                    <a:pt x="46" y="24"/>
                    <a:pt x="47" y="24"/>
                    <a:pt x="47" y="24"/>
                  </a:cubicBezTo>
                  <a:cubicBezTo>
                    <a:pt x="47" y="24"/>
                    <a:pt x="47" y="23"/>
                    <a:pt x="48" y="23"/>
                  </a:cubicBezTo>
                  <a:cubicBezTo>
                    <a:pt x="48" y="23"/>
                    <a:pt x="48" y="21"/>
                    <a:pt x="48" y="21"/>
                  </a:cubicBezTo>
                  <a:cubicBezTo>
                    <a:pt x="47" y="21"/>
                    <a:pt x="47" y="20"/>
                    <a:pt x="47" y="20"/>
                  </a:cubicBezTo>
                  <a:cubicBezTo>
                    <a:pt x="47" y="20"/>
                    <a:pt x="48" y="19"/>
                    <a:pt x="48" y="1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9" name="Line 147">
              <a:extLst>
                <a:ext uri="{FF2B5EF4-FFF2-40B4-BE49-F238E27FC236}">
                  <a16:creationId xmlns:a16="http://schemas.microsoft.com/office/drawing/2014/main" id="{416357C5-89E5-26E4-6BB5-48882554A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2888" y="5332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0" name="Line 148">
              <a:extLst>
                <a:ext uri="{FF2B5EF4-FFF2-40B4-BE49-F238E27FC236}">
                  <a16:creationId xmlns:a16="http://schemas.microsoft.com/office/drawing/2014/main" id="{D884B84B-006D-41AB-7BA1-9A7C40102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2888" y="5332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1" name="Freeform 149">
              <a:extLst>
                <a:ext uri="{FF2B5EF4-FFF2-40B4-BE49-F238E27FC236}">
                  <a16:creationId xmlns:a16="http://schemas.microsoft.com/office/drawing/2014/main" id="{63B6AD29-2FEC-7EB9-794D-FFBDC4B774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9688" y="5140326"/>
              <a:ext cx="290513" cy="250825"/>
            </a:xfrm>
            <a:custGeom>
              <a:avLst/>
              <a:gdLst>
                <a:gd name="T0" fmla="*/ 272 w 280"/>
                <a:gd name="T1" fmla="*/ 49 h 243"/>
                <a:gd name="T2" fmla="*/ 267 w 280"/>
                <a:gd name="T3" fmla="*/ 35 h 243"/>
                <a:gd name="T4" fmla="*/ 235 w 280"/>
                <a:gd name="T5" fmla="*/ 20 h 243"/>
                <a:gd name="T6" fmla="*/ 210 w 280"/>
                <a:gd name="T7" fmla="*/ 1 h 243"/>
                <a:gd name="T8" fmla="*/ 197 w 280"/>
                <a:gd name="T9" fmla="*/ 4 h 243"/>
                <a:gd name="T10" fmla="*/ 182 w 280"/>
                <a:gd name="T11" fmla="*/ 5 h 243"/>
                <a:gd name="T12" fmla="*/ 160 w 280"/>
                <a:gd name="T13" fmla="*/ 16 h 243"/>
                <a:gd name="T14" fmla="*/ 155 w 280"/>
                <a:gd name="T15" fmla="*/ 37 h 243"/>
                <a:gd name="T16" fmla="*/ 159 w 280"/>
                <a:gd name="T17" fmla="*/ 56 h 243"/>
                <a:gd name="T18" fmla="*/ 156 w 280"/>
                <a:gd name="T19" fmla="*/ 80 h 243"/>
                <a:gd name="T20" fmla="*/ 161 w 280"/>
                <a:gd name="T21" fmla="*/ 96 h 243"/>
                <a:gd name="T22" fmla="*/ 183 w 280"/>
                <a:gd name="T23" fmla="*/ 98 h 243"/>
                <a:gd name="T24" fmla="*/ 185 w 280"/>
                <a:gd name="T25" fmla="*/ 128 h 243"/>
                <a:gd name="T26" fmla="*/ 170 w 280"/>
                <a:gd name="T27" fmla="*/ 129 h 243"/>
                <a:gd name="T28" fmla="*/ 155 w 280"/>
                <a:gd name="T29" fmla="*/ 111 h 243"/>
                <a:gd name="T30" fmla="*/ 137 w 280"/>
                <a:gd name="T31" fmla="*/ 100 h 243"/>
                <a:gd name="T32" fmla="*/ 131 w 280"/>
                <a:gd name="T33" fmla="*/ 92 h 243"/>
                <a:gd name="T34" fmla="*/ 101 w 280"/>
                <a:gd name="T35" fmla="*/ 88 h 243"/>
                <a:gd name="T36" fmla="*/ 80 w 280"/>
                <a:gd name="T37" fmla="*/ 77 h 243"/>
                <a:gd name="T38" fmla="*/ 55 w 280"/>
                <a:gd name="T39" fmla="*/ 70 h 243"/>
                <a:gd name="T40" fmla="*/ 45 w 280"/>
                <a:gd name="T41" fmla="*/ 71 h 243"/>
                <a:gd name="T42" fmla="*/ 47 w 280"/>
                <a:gd name="T43" fmla="*/ 105 h 243"/>
                <a:gd name="T44" fmla="*/ 0 w 280"/>
                <a:gd name="T45" fmla="*/ 136 h 243"/>
                <a:gd name="T46" fmla="*/ 34 w 280"/>
                <a:gd name="T47" fmla="*/ 230 h 243"/>
                <a:gd name="T48" fmla="*/ 46 w 280"/>
                <a:gd name="T49" fmla="*/ 228 h 243"/>
                <a:gd name="T50" fmla="*/ 72 w 280"/>
                <a:gd name="T51" fmla="*/ 232 h 243"/>
                <a:gd name="T52" fmla="*/ 82 w 280"/>
                <a:gd name="T53" fmla="*/ 235 h 243"/>
                <a:gd name="T54" fmla="*/ 100 w 280"/>
                <a:gd name="T55" fmla="*/ 236 h 243"/>
                <a:gd name="T56" fmla="*/ 118 w 280"/>
                <a:gd name="T57" fmla="*/ 239 h 243"/>
                <a:gd name="T58" fmla="*/ 130 w 280"/>
                <a:gd name="T59" fmla="*/ 226 h 243"/>
                <a:gd name="T60" fmla="*/ 141 w 280"/>
                <a:gd name="T61" fmla="*/ 213 h 243"/>
                <a:gd name="T62" fmla="*/ 150 w 280"/>
                <a:gd name="T63" fmla="*/ 208 h 243"/>
                <a:gd name="T64" fmla="*/ 159 w 280"/>
                <a:gd name="T65" fmla="*/ 202 h 243"/>
                <a:gd name="T66" fmla="*/ 170 w 280"/>
                <a:gd name="T67" fmla="*/ 185 h 243"/>
                <a:gd name="T68" fmla="*/ 185 w 280"/>
                <a:gd name="T69" fmla="*/ 182 h 243"/>
                <a:gd name="T70" fmla="*/ 198 w 280"/>
                <a:gd name="T71" fmla="*/ 182 h 243"/>
                <a:gd name="T72" fmla="*/ 200 w 280"/>
                <a:gd name="T73" fmla="*/ 163 h 243"/>
                <a:gd name="T74" fmla="*/ 211 w 280"/>
                <a:gd name="T75" fmla="*/ 161 h 243"/>
                <a:gd name="T76" fmla="*/ 236 w 280"/>
                <a:gd name="T77" fmla="*/ 151 h 243"/>
                <a:gd name="T78" fmla="*/ 246 w 280"/>
                <a:gd name="T79" fmla="*/ 148 h 243"/>
                <a:gd name="T80" fmla="*/ 265 w 280"/>
                <a:gd name="T81" fmla="*/ 142 h 243"/>
                <a:gd name="T82" fmla="*/ 254 w 280"/>
                <a:gd name="T83" fmla="*/ 130 h 243"/>
                <a:gd name="T84" fmla="*/ 267 w 280"/>
                <a:gd name="T85" fmla="*/ 108 h 243"/>
                <a:gd name="T86" fmla="*/ 269 w 280"/>
                <a:gd name="T87" fmla="*/ 100 h 243"/>
                <a:gd name="T88" fmla="*/ 266 w 280"/>
                <a:gd name="T89" fmla="*/ 81 h 243"/>
                <a:gd name="T90" fmla="*/ 266 w 280"/>
                <a:gd name="T91" fmla="*/ 144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80" h="243">
                  <a:moveTo>
                    <a:pt x="273" y="71"/>
                  </a:moveTo>
                  <a:cubicBezTo>
                    <a:pt x="276" y="67"/>
                    <a:pt x="280" y="61"/>
                    <a:pt x="279" y="56"/>
                  </a:cubicBezTo>
                  <a:cubicBezTo>
                    <a:pt x="278" y="53"/>
                    <a:pt x="274" y="52"/>
                    <a:pt x="272" y="49"/>
                  </a:cubicBezTo>
                  <a:cubicBezTo>
                    <a:pt x="271" y="47"/>
                    <a:pt x="272" y="45"/>
                    <a:pt x="271" y="43"/>
                  </a:cubicBezTo>
                  <a:cubicBezTo>
                    <a:pt x="270" y="41"/>
                    <a:pt x="270" y="40"/>
                    <a:pt x="269" y="39"/>
                  </a:cubicBezTo>
                  <a:cubicBezTo>
                    <a:pt x="268" y="37"/>
                    <a:pt x="268" y="36"/>
                    <a:pt x="267" y="35"/>
                  </a:cubicBezTo>
                  <a:cubicBezTo>
                    <a:pt x="264" y="33"/>
                    <a:pt x="261" y="29"/>
                    <a:pt x="258" y="28"/>
                  </a:cubicBezTo>
                  <a:cubicBezTo>
                    <a:pt x="254" y="25"/>
                    <a:pt x="249" y="24"/>
                    <a:pt x="245" y="23"/>
                  </a:cubicBezTo>
                  <a:cubicBezTo>
                    <a:pt x="242" y="22"/>
                    <a:pt x="237" y="22"/>
                    <a:pt x="235" y="20"/>
                  </a:cubicBezTo>
                  <a:cubicBezTo>
                    <a:pt x="231" y="16"/>
                    <a:pt x="227" y="14"/>
                    <a:pt x="223" y="11"/>
                  </a:cubicBezTo>
                  <a:cubicBezTo>
                    <a:pt x="218" y="9"/>
                    <a:pt x="217" y="10"/>
                    <a:pt x="212" y="8"/>
                  </a:cubicBezTo>
                  <a:cubicBezTo>
                    <a:pt x="211" y="8"/>
                    <a:pt x="211" y="1"/>
                    <a:pt x="210" y="1"/>
                  </a:cubicBezTo>
                  <a:cubicBezTo>
                    <a:pt x="209" y="0"/>
                    <a:pt x="208" y="0"/>
                    <a:pt x="207" y="0"/>
                  </a:cubicBezTo>
                  <a:cubicBezTo>
                    <a:pt x="207" y="1"/>
                    <a:pt x="206" y="1"/>
                    <a:pt x="205" y="2"/>
                  </a:cubicBezTo>
                  <a:cubicBezTo>
                    <a:pt x="203" y="3"/>
                    <a:pt x="199" y="4"/>
                    <a:pt x="197" y="4"/>
                  </a:cubicBezTo>
                  <a:cubicBezTo>
                    <a:pt x="195" y="5"/>
                    <a:pt x="193" y="5"/>
                    <a:pt x="191" y="5"/>
                  </a:cubicBezTo>
                  <a:cubicBezTo>
                    <a:pt x="189" y="5"/>
                    <a:pt x="188" y="5"/>
                    <a:pt x="186" y="5"/>
                  </a:cubicBezTo>
                  <a:cubicBezTo>
                    <a:pt x="184" y="4"/>
                    <a:pt x="183" y="5"/>
                    <a:pt x="182" y="5"/>
                  </a:cubicBezTo>
                  <a:cubicBezTo>
                    <a:pt x="180" y="6"/>
                    <a:pt x="178" y="5"/>
                    <a:pt x="176" y="6"/>
                  </a:cubicBezTo>
                  <a:cubicBezTo>
                    <a:pt x="173" y="7"/>
                    <a:pt x="170" y="9"/>
                    <a:pt x="166" y="10"/>
                  </a:cubicBezTo>
                  <a:cubicBezTo>
                    <a:pt x="162" y="11"/>
                    <a:pt x="162" y="12"/>
                    <a:pt x="160" y="16"/>
                  </a:cubicBezTo>
                  <a:cubicBezTo>
                    <a:pt x="159" y="18"/>
                    <a:pt x="157" y="22"/>
                    <a:pt x="155" y="24"/>
                  </a:cubicBezTo>
                  <a:cubicBezTo>
                    <a:pt x="152" y="27"/>
                    <a:pt x="151" y="27"/>
                    <a:pt x="151" y="31"/>
                  </a:cubicBezTo>
                  <a:cubicBezTo>
                    <a:pt x="152" y="35"/>
                    <a:pt x="152" y="35"/>
                    <a:pt x="155" y="37"/>
                  </a:cubicBezTo>
                  <a:cubicBezTo>
                    <a:pt x="158" y="38"/>
                    <a:pt x="159" y="38"/>
                    <a:pt x="159" y="41"/>
                  </a:cubicBezTo>
                  <a:cubicBezTo>
                    <a:pt x="159" y="43"/>
                    <a:pt x="159" y="45"/>
                    <a:pt x="158" y="47"/>
                  </a:cubicBezTo>
                  <a:cubicBezTo>
                    <a:pt x="157" y="51"/>
                    <a:pt x="158" y="52"/>
                    <a:pt x="159" y="56"/>
                  </a:cubicBezTo>
                  <a:cubicBezTo>
                    <a:pt x="161" y="60"/>
                    <a:pt x="161" y="62"/>
                    <a:pt x="158" y="65"/>
                  </a:cubicBezTo>
                  <a:cubicBezTo>
                    <a:pt x="155" y="68"/>
                    <a:pt x="152" y="68"/>
                    <a:pt x="154" y="73"/>
                  </a:cubicBezTo>
                  <a:cubicBezTo>
                    <a:pt x="155" y="75"/>
                    <a:pt x="155" y="77"/>
                    <a:pt x="156" y="80"/>
                  </a:cubicBezTo>
                  <a:cubicBezTo>
                    <a:pt x="156" y="81"/>
                    <a:pt x="158" y="82"/>
                    <a:pt x="158" y="83"/>
                  </a:cubicBezTo>
                  <a:cubicBezTo>
                    <a:pt x="159" y="85"/>
                    <a:pt x="158" y="87"/>
                    <a:pt x="158" y="89"/>
                  </a:cubicBezTo>
                  <a:cubicBezTo>
                    <a:pt x="159" y="92"/>
                    <a:pt x="159" y="94"/>
                    <a:pt x="161" y="96"/>
                  </a:cubicBezTo>
                  <a:cubicBezTo>
                    <a:pt x="162" y="97"/>
                    <a:pt x="164" y="98"/>
                    <a:pt x="165" y="98"/>
                  </a:cubicBezTo>
                  <a:cubicBezTo>
                    <a:pt x="166" y="99"/>
                    <a:pt x="167" y="100"/>
                    <a:pt x="168" y="101"/>
                  </a:cubicBezTo>
                  <a:cubicBezTo>
                    <a:pt x="174" y="103"/>
                    <a:pt x="177" y="98"/>
                    <a:pt x="183" y="98"/>
                  </a:cubicBezTo>
                  <a:cubicBezTo>
                    <a:pt x="186" y="99"/>
                    <a:pt x="186" y="100"/>
                    <a:pt x="186" y="103"/>
                  </a:cubicBezTo>
                  <a:cubicBezTo>
                    <a:pt x="185" y="107"/>
                    <a:pt x="185" y="109"/>
                    <a:pt x="185" y="113"/>
                  </a:cubicBezTo>
                  <a:cubicBezTo>
                    <a:pt x="185" y="116"/>
                    <a:pt x="187" y="127"/>
                    <a:pt x="185" y="128"/>
                  </a:cubicBezTo>
                  <a:cubicBezTo>
                    <a:pt x="184" y="127"/>
                    <a:pt x="181" y="128"/>
                    <a:pt x="179" y="128"/>
                  </a:cubicBezTo>
                  <a:cubicBezTo>
                    <a:pt x="176" y="127"/>
                    <a:pt x="176" y="127"/>
                    <a:pt x="174" y="128"/>
                  </a:cubicBezTo>
                  <a:cubicBezTo>
                    <a:pt x="173" y="128"/>
                    <a:pt x="170" y="129"/>
                    <a:pt x="170" y="129"/>
                  </a:cubicBezTo>
                  <a:cubicBezTo>
                    <a:pt x="166" y="129"/>
                    <a:pt x="166" y="127"/>
                    <a:pt x="165" y="124"/>
                  </a:cubicBezTo>
                  <a:cubicBezTo>
                    <a:pt x="164" y="121"/>
                    <a:pt x="161" y="119"/>
                    <a:pt x="159" y="116"/>
                  </a:cubicBezTo>
                  <a:cubicBezTo>
                    <a:pt x="158" y="113"/>
                    <a:pt x="158" y="113"/>
                    <a:pt x="155" y="111"/>
                  </a:cubicBezTo>
                  <a:cubicBezTo>
                    <a:pt x="153" y="109"/>
                    <a:pt x="152" y="106"/>
                    <a:pt x="150" y="105"/>
                  </a:cubicBezTo>
                  <a:cubicBezTo>
                    <a:pt x="149" y="104"/>
                    <a:pt x="146" y="101"/>
                    <a:pt x="144" y="100"/>
                  </a:cubicBezTo>
                  <a:cubicBezTo>
                    <a:pt x="142" y="100"/>
                    <a:pt x="139" y="101"/>
                    <a:pt x="137" y="100"/>
                  </a:cubicBezTo>
                  <a:cubicBezTo>
                    <a:pt x="136" y="100"/>
                    <a:pt x="132" y="98"/>
                    <a:pt x="131" y="97"/>
                  </a:cubicBezTo>
                  <a:cubicBezTo>
                    <a:pt x="130" y="97"/>
                    <a:pt x="130" y="95"/>
                    <a:pt x="131" y="94"/>
                  </a:cubicBezTo>
                  <a:cubicBezTo>
                    <a:pt x="131" y="93"/>
                    <a:pt x="131" y="92"/>
                    <a:pt x="131" y="92"/>
                  </a:cubicBezTo>
                  <a:cubicBezTo>
                    <a:pt x="130" y="90"/>
                    <a:pt x="128" y="89"/>
                    <a:pt x="126" y="89"/>
                  </a:cubicBezTo>
                  <a:cubicBezTo>
                    <a:pt x="122" y="89"/>
                    <a:pt x="118" y="88"/>
                    <a:pt x="114" y="88"/>
                  </a:cubicBezTo>
                  <a:cubicBezTo>
                    <a:pt x="110" y="87"/>
                    <a:pt x="105" y="88"/>
                    <a:pt x="101" y="88"/>
                  </a:cubicBezTo>
                  <a:cubicBezTo>
                    <a:pt x="98" y="87"/>
                    <a:pt x="96" y="86"/>
                    <a:pt x="93" y="87"/>
                  </a:cubicBezTo>
                  <a:cubicBezTo>
                    <a:pt x="89" y="87"/>
                    <a:pt x="85" y="88"/>
                    <a:pt x="81" y="87"/>
                  </a:cubicBezTo>
                  <a:cubicBezTo>
                    <a:pt x="81" y="84"/>
                    <a:pt x="82" y="80"/>
                    <a:pt x="80" y="77"/>
                  </a:cubicBezTo>
                  <a:cubicBezTo>
                    <a:pt x="77" y="73"/>
                    <a:pt x="71" y="75"/>
                    <a:pt x="67" y="77"/>
                  </a:cubicBezTo>
                  <a:cubicBezTo>
                    <a:pt x="62" y="79"/>
                    <a:pt x="62" y="82"/>
                    <a:pt x="56" y="78"/>
                  </a:cubicBezTo>
                  <a:cubicBezTo>
                    <a:pt x="54" y="77"/>
                    <a:pt x="57" y="71"/>
                    <a:pt x="55" y="70"/>
                  </a:cubicBezTo>
                  <a:cubicBezTo>
                    <a:pt x="55" y="69"/>
                    <a:pt x="49" y="68"/>
                    <a:pt x="48" y="67"/>
                  </a:cubicBezTo>
                  <a:cubicBezTo>
                    <a:pt x="47" y="67"/>
                    <a:pt x="46" y="68"/>
                    <a:pt x="45" y="69"/>
                  </a:cubicBezTo>
                  <a:cubicBezTo>
                    <a:pt x="45" y="70"/>
                    <a:pt x="45" y="71"/>
                    <a:pt x="45" y="71"/>
                  </a:cubicBezTo>
                  <a:cubicBezTo>
                    <a:pt x="45" y="77"/>
                    <a:pt x="47" y="82"/>
                    <a:pt x="47" y="87"/>
                  </a:cubicBezTo>
                  <a:cubicBezTo>
                    <a:pt x="47" y="92"/>
                    <a:pt x="47" y="97"/>
                    <a:pt x="47" y="102"/>
                  </a:cubicBezTo>
                  <a:cubicBezTo>
                    <a:pt x="47" y="102"/>
                    <a:pt x="47" y="104"/>
                    <a:pt x="47" y="105"/>
                  </a:cubicBezTo>
                  <a:cubicBezTo>
                    <a:pt x="46" y="108"/>
                    <a:pt x="46" y="113"/>
                    <a:pt x="47" y="116"/>
                  </a:cubicBezTo>
                  <a:cubicBezTo>
                    <a:pt x="47" y="118"/>
                    <a:pt x="1" y="116"/>
                    <a:pt x="0" y="117"/>
                  </a:cubicBezTo>
                  <a:cubicBezTo>
                    <a:pt x="0" y="118"/>
                    <a:pt x="1" y="134"/>
                    <a:pt x="0" y="136"/>
                  </a:cubicBezTo>
                  <a:cubicBezTo>
                    <a:pt x="0" y="138"/>
                    <a:pt x="1" y="190"/>
                    <a:pt x="0" y="194"/>
                  </a:cubicBezTo>
                  <a:cubicBezTo>
                    <a:pt x="0" y="203"/>
                    <a:pt x="23" y="221"/>
                    <a:pt x="24" y="222"/>
                  </a:cubicBezTo>
                  <a:cubicBezTo>
                    <a:pt x="25" y="223"/>
                    <a:pt x="33" y="229"/>
                    <a:pt x="34" y="230"/>
                  </a:cubicBezTo>
                  <a:cubicBezTo>
                    <a:pt x="34" y="230"/>
                    <a:pt x="35" y="230"/>
                    <a:pt x="35" y="230"/>
                  </a:cubicBezTo>
                  <a:cubicBezTo>
                    <a:pt x="36" y="230"/>
                    <a:pt x="38" y="230"/>
                    <a:pt x="40" y="230"/>
                  </a:cubicBezTo>
                  <a:cubicBezTo>
                    <a:pt x="42" y="229"/>
                    <a:pt x="43" y="228"/>
                    <a:pt x="46" y="228"/>
                  </a:cubicBezTo>
                  <a:cubicBezTo>
                    <a:pt x="49" y="227"/>
                    <a:pt x="52" y="229"/>
                    <a:pt x="55" y="228"/>
                  </a:cubicBezTo>
                  <a:cubicBezTo>
                    <a:pt x="53" y="228"/>
                    <a:pt x="67" y="228"/>
                    <a:pt x="65" y="227"/>
                  </a:cubicBezTo>
                  <a:cubicBezTo>
                    <a:pt x="68" y="229"/>
                    <a:pt x="70" y="229"/>
                    <a:pt x="72" y="232"/>
                  </a:cubicBezTo>
                  <a:cubicBezTo>
                    <a:pt x="73" y="233"/>
                    <a:pt x="74" y="234"/>
                    <a:pt x="75" y="234"/>
                  </a:cubicBezTo>
                  <a:cubicBezTo>
                    <a:pt x="77" y="236"/>
                    <a:pt x="77" y="235"/>
                    <a:pt x="79" y="235"/>
                  </a:cubicBezTo>
                  <a:cubicBezTo>
                    <a:pt x="81" y="235"/>
                    <a:pt x="80" y="234"/>
                    <a:pt x="82" y="235"/>
                  </a:cubicBezTo>
                  <a:cubicBezTo>
                    <a:pt x="84" y="236"/>
                    <a:pt x="84" y="236"/>
                    <a:pt x="85" y="237"/>
                  </a:cubicBezTo>
                  <a:cubicBezTo>
                    <a:pt x="87" y="237"/>
                    <a:pt x="88" y="238"/>
                    <a:pt x="90" y="237"/>
                  </a:cubicBezTo>
                  <a:cubicBezTo>
                    <a:pt x="93" y="243"/>
                    <a:pt x="96" y="237"/>
                    <a:pt x="100" y="236"/>
                  </a:cubicBezTo>
                  <a:cubicBezTo>
                    <a:pt x="103" y="236"/>
                    <a:pt x="104" y="239"/>
                    <a:pt x="106" y="241"/>
                  </a:cubicBezTo>
                  <a:cubicBezTo>
                    <a:pt x="108" y="241"/>
                    <a:pt x="112" y="242"/>
                    <a:pt x="114" y="241"/>
                  </a:cubicBezTo>
                  <a:cubicBezTo>
                    <a:pt x="115" y="241"/>
                    <a:pt x="117" y="239"/>
                    <a:pt x="118" y="239"/>
                  </a:cubicBezTo>
                  <a:cubicBezTo>
                    <a:pt x="119" y="238"/>
                    <a:pt x="120" y="237"/>
                    <a:pt x="121" y="237"/>
                  </a:cubicBezTo>
                  <a:cubicBezTo>
                    <a:pt x="122" y="236"/>
                    <a:pt x="125" y="235"/>
                    <a:pt x="126" y="234"/>
                  </a:cubicBezTo>
                  <a:cubicBezTo>
                    <a:pt x="128" y="231"/>
                    <a:pt x="129" y="228"/>
                    <a:pt x="130" y="226"/>
                  </a:cubicBezTo>
                  <a:cubicBezTo>
                    <a:pt x="130" y="223"/>
                    <a:pt x="133" y="222"/>
                    <a:pt x="134" y="220"/>
                  </a:cubicBezTo>
                  <a:cubicBezTo>
                    <a:pt x="136" y="217"/>
                    <a:pt x="135" y="215"/>
                    <a:pt x="138" y="214"/>
                  </a:cubicBezTo>
                  <a:cubicBezTo>
                    <a:pt x="139" y="214"/>
                    <a:pt x="140" y="214"/>
                    <a:pt x="141" y="213"/>
                  </a:cubicBezTo>
                  <a:cubicBezTo>
                    <a:pt x="142" y="213"/>
                    <a:pt x="143" y="212"/>
                    <a:pt x="143" y="212"/>
                  </a:cubicBezTo>
                  <a:cubicBezTo>
                    <a:pt x="145" y="211"/>
                    <a:pt x="146" y="212"/>
                    <a:pt x="147" y="211"/>
                  </a:cubicBezTo>
                  <a:cubicBezTo>
                    <a:pt x="149" y="210"/>
                    <a:pt x="149" y="209"/>
                    <a:pt x="150" y="208"/>
                  </a:cubicBezTo>
                  <a:cubicBezTo>
                    <a:pt x="152" y="206"/>
                    <a:pt x="153" y="208"/>
                    <a:pt x="154" y="207"/>
                  </a:cubicBezTo>
                  <a:cubicBezTo>
                    <a:pt x="155" y="207"/>
                    <a:pt x="158" y="205"/>
                    <a:pt x="158" y="204"/>
                  </a:cubicBezTo>
                  <a:cubicBezTo>
                    <a:pt x="159" y="203"/>
                    <a:pt x="159" y="203"/>
                    <a:pt x="159" y="202"/>
                  </a:cubicBezTo>
                  <a:cubicBezTo>
                    <a:pt x="160" y="199"/>
                    <a:pt x="161" y="196"/>
                    <a:pt x="162" y="194"/>
                  </a:cubicBezTo>
                  <a:cubicBezTo>
                    <a:pt x="163" y="192"/>
                    <a:pt x="164" y="188"/>
                    <a:pt x="166" y="187"/>
                  </a:cubicBezTo>
                  <a:cubicBezTo>
                    <a:pt x="167" y="186"/>
                    <a:pt x="169" y="187"/>
                    <a:pt x="170" y="185"/>
                  </a:cubicBezTo>
                  <a:cubicBezTo>
                    <a:pt x="171" y="184"/>
                    <a:pt x="173" y="186"/>
                    <a:pt x="174" y="185"/>
                  </a:cubicBezTo>
                  <a:cubicBezTo>
                    <a:pt x="176" y="184"/>
                    <a:pt x="177" y="182"/>
                    <a:pt x="179" y="182"/>
                  </a:cubicBezTo>
                  <a:cubicBezTo>
                    <a:pt x="181" y="182"/>
                    <a:pt x="183" y="182"/>
                    <a:pt x="185" y="182"/>
                  </a:cubicBezTo>
                  <a:cubicBezTo>
                    <a:pt x="188" y="182"/>
                    <a:pt x="192" y="182"/>
                    <a:pt x="195" y="182"/>
                  </a:cubicBezTo>
                  <a:cubicBezTo>
                    <a:pt x="196" y="182"/>
                    <a:pt x="196" y="181"/>
                    <a:pt x="197" y="181"/>
                  </a:cubicBezTo>
                  <a:cubicBezTo>
                    <a:pt x="197" y="182"/>
                    <a:pt x="198" y="182"/>
                    <a:pt x="198" y="182"/>
                  </a:cubicBezTo>
                  <a:cubicBezTo>
                    <a:pt x="198" y="182"/>
                    <a:pt x="198" y="181"/>
                    <a:pt x="198" y="180"/>
                  </a:cubicBezTo>
                  <a:cubicBezTo>
                    <a:pt x="198" y="176"/>
                    <a:pt x="198" y="172"/>
                    <a:pt x="198" y="168"/>
                  </a:cubicBezTo>
                  <a:cubicBezTo>
                    <a:pt x="197" y="165"/>
                    <a:pt x="196" y="164"/>
                    <a:pt x="200" y="163"/>
                  </a:cubicBezTo>
                  <a:cubicBezTo>
                    <a:pt x="202" y="163"/>
                    <a:pt x="203" y="163"/>
                    <a:pt x="205" y="163"/>
                  </a:cubicBezTo>
                  <a:cubicBezTo>
                    <a:pt x="206" y="162"/>
                    <a:pt x="207" y="162"/>
                    <a:pt x="208" y="161"/>
                  </a:cubicBezTo>
                  <a:cubicBezTo>
                    <a:pt x="209" y="160"/>
                    <a:pt x="210" y="160"/>
                    <a:pt x="211" y="161"/>
                  </a:cubicBezTo>
                  <a:cubicBezTo>
                    <a:pt x="215" y="160"/>
                    <a:pt x="217" y="159"/>
                    <a:pt x="221" y="159"/>
                  </a:cubicBezTo>
                  <a:cubicBezTo>
                    <a:pt x="225" y="158"/>
                    <a:pt x="227" y="154"/>
                    <a:pt x="231" y="153"/>
                  </a:cubicBezTo>
                  <a:cubicBezTo>
                    <a:pt x="234" y="152"/>
                    <a:pt x="234" y="152"/>
                    <a:pt x="236" y="151"/>
                  </a:cubicBezTo>
                  <a:cubicBezTo>
                    <a:pt x="237" y="150"/>
                    <a:pt x="238" y="150"/>
                    <a:pt x="239" y="150"/>
                  </a:cubicBezTo>
                  <a:cubicBezTo>
                    <a:pt x="240" y="149"/>
                    <a:pt x="241" y="148"/>
                    <a:pt x="242" y="148"/>
                  </a:cubicBezTo>
                  <a:cubicBezTo>
                    <a:pt x="243" y="148"/>
                    <a:pt x="244" y="148"/>
                    <a:pt x="246" y="148"/>
                  </a:cubicBezTo>
                  <a:cubicBezTo>
                    <a:pt x="247" y="148"/>
                    <a:pt x="249" y="147"/>
                    <a:pt x="250" y="146"/>
                  </a:cubicBezTo>
                  <a:cubicBezTo>
                    <a:pt x="252" y="145"/>
                    <a:pt x="255" y="146"/>
                    <a:pt x="257" y="145"/>
                  </a:cubicBezTo>
                  <a:cubicBezTo>
                    <a:pt x="260" y="144"/>
                    <a:pt x="262" y="142"/>
                    <a:pt x="265" y="142"/>
                  </a:cubicBezTo>
                  <a:cubicBezTo>
                    <a:pt x="264" y="140"/>
                    <a:pt x="264" y="139"/>
                    <a:pt x="263" y="138"/>
                  </a:cubicBezTo>
                  <a:cubicBezTo>
                    <a:pt x="262" y="137"/>
                    <a:pt x="255" y="135"/>
                    <a:pt x="254" y="134"/>
                  </a:cubicBezTo>
                  <a:cubicBezTo>
                    <a:pt x="254" y="133"/>
                    <a:pt x="254" y="131"/>
                    <a:pt x="254" y="130"/>
                  </a:cubicBezTo>
                  <a:cubicBezTo>
                    <a:pt x="253" y="127"/>
                    <a:pt x="259" y="124"/>
                    <a:pt x="260" y="116"/>
                  </a:cubicBezTo>
                  <a:cubicBezTo>
                    <a:pt x="260" y="114"/>
                    <a:pt x="260" y="111"/>
                    <a:pt x="261" y="109"/>
                  </a:cubicBezTo>
                  <a:cubicBezTo>
                    <a:pt x="263" y="108"/>
                    <a:pt x="264" y="109"/>
                    <a:pt x="267" y="108"/>
                  </a:cubicBezTo>
                  <a:cubicBezTo>
                    <a:pt x="269" y="108"/>
                    <a:pt x="271" y="107"/>
                    <a:pt x="272" y="105"/>
                  </a:cubicBezTo>
                  <a:cubicBezTo>
                    <a:pt x="274" y="104"/>
                    <a:pt x="274" y="102"/>
                    <a:pt x="272" y="101"/>
                  </a:cubicBezTo>
                  <a:cubicBezTo>
                    <a:pt x="270" y="101"/>
                    <a:pt x="270" y="101"/>
                    <a:pt x="269" y="100"/>
                  </a:cubicBezTo>
                  <a:cubicBezTo>
                    <a:pt x="269" y="100"/>
                    <a:pt x="267" y="99"/>
                    <a:pt x="267" y="99"/>
                  </a:cubicBezTo>
                  <a:cubicBezTo>
                    <a:pt x="265" y="97"/>
                    <a:pt x="266" y="95"/>
                    <a:pt x="266" y="93"/>
                  </a:cubicBezTo>
                  <a:cubicBezTo>
                    <a:pt x="266" y="89"/>
                    <a:pt x="265" y="85"/>
                    <a:pt x="266" y="81"/>
                  </a:cubicBezTo>
                  <a:cubicBezTo>
                    <a:pt x="266" y="78"/>
                    <a:pt x="267" y="77"/>
                    <a:pt x="268" y="75"/>
                  </a:cubicBezTo>
                  <a:cubicBezTo>
                    <a:pt x="270" y="74"/>
                    <a:pt x="271" y="73"/>
                    <a:pt x="273" y="71"/>
                  </a:cubicBezTo>
                  <a:moveTo>
                    <a:pt x="266" y="144"/>
                  </a:moveTo>
                  <a:cubicBezTo>
                    <a:pt x="266" y="143"/>
                    <a:pt x="265" y="142"/>
                    <a:pt x="265" y="142"/>
                  </a:cubicBezTo>
                  <a:cubicBezTo>
                    <a:pt x="265" y="142"/>
                    <a:pt x="266" y="143"/>
                    <a:pt x="266" y="1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2" name="Freeform 150">
              <a:extLst>
                <a:ext uri="{FF2B5EF4-FFF2-40B4-BE49-F238E27FC236}">
                  <a16:creationId xmlns:a16="http://schemas.microsoft.com/office/drawing/2014/main" id="{1D111100-2287-4FE2-EDD3-22F139E1A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588" y="5594351"/>
              <a:ext cx="34925" cy="44450"/>
            </a:xfrm>
            <a:custGeom>
              <a:avLst/>
              <a:gdLst>
                <a:gd name="T0" fmla="*/ 6 w 33"/>
                <a:gd name="T1" fmla="*/ 8 h 44"/>
                <a:gd name="T2" fmla="*/ 2 w 33"/>
                <a:gd name="T3" fmla="*/ 22 h 44"/>
                <a:gd name="T4" fmla="*/ 4 w 33"/>
                <a:gd name="T5" fmla="*/ 25 h 44"/>
                <a:gd name="T6" fmla="*/ 4 w 33"/>
                <a:gd name="T7" fmla="*/ 29 h 44"/>
                <a:gd name="T8" fmla="*/ 6 w 33"/>
                <a:gd name="T9" fmla="*/ 35 h 44"/>
                <a:gd name="T10" fmla="*/ 8 w 33"/>
                <a:gd name="T11" fmla="*/ 39 h 44"/>
                <a:gd name="T12" fmla="*/ 18 w 33"/>
                <a:gd name="T13" fmla="*/ 43 h 44"/>
                <a:gd name="T14" fmla="*/ 29 w 33"/>
                <a:gd name="T15" fmla="*/ 40 h 44"/>
                <a:gd name="T16" fmla="*/ 27 w 33"/>
                <a:gd name="T17" fmla="*/ 28 h 44"/>
                <a:gd name="T18" fmla="*/ 31 w 33"/>
                <a:gd name="T19" fmla="*/ 23 h 44"/>
                <a:gd name="T20" fmla="*/ 31 w 33"/>
                <a:gd name="T21" fmla="*/ 20 h 44"/>
                <a:gd name="T22" fmla="*/ 32 w 33"/>
                <a:gd name="T23" fmla="*/ 16 h 44"/>
                <a:gd name="T24" fmla="*/ 32 w 33"/>
                <a:gd name="T25" fmla="*/ 10 h 44"/>
                <a:gd name="T26" fmla="*/ 31 w 33"/>
                <a:gd name="T27" fmla="*/ 8 h 44"/>
                <a:gd name="T28" fmla="*/ 28 w 33"/>
                <a:gd name="T29" fmla="*/ 6 h 44"/>
                <a:gd name="T30" fmla="*/ 15 w 33"/>
                <a:gd name="T31" fmla="*/ 2 h 44"/>
                <a:gd name="T32" fmla="*/ 10 w 33"/>
                <a:gd name="T33" fmla="*/ 4 h 44"/>
                <a:gd name="T34" fmla="*/ 6 w 33"/>
                <a:gd name="T35" fmla="*/ 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3" h="44">
                  <a:moveTo>
                    <a:pt x="6" y="8"/>
                  </a:moveTo>
                  <a:cubicBezTo>
                    <a:pt x="3" y="11"/>
                    <a:pt x="0" y="18"/>
                    <a:pt x="2" y="22"/>
                  </a:cubicBezTo>
                  <a:cubicBezTo>
                    <a:pt x="2" y="23"/>
                    <a:pt x="3" y="24"/>
                    <a:pt x="4" y="25"/>
                  </a:cubicBezTo>
                  <a:cubicBezTo>
                    <a:pt x="4" y="26"/>
                    <a:pt x="4" y="28"/>
                    <a:pt x="4" y="29"/>
                  </a:cubicBezTo>
                  <a:cubicBezTo>
                    <a:pt x="4" y="31"/>
                    <a:pt x="6" y="32"/>
                    <a:pt x="6" y="35"/>
                  </a:cubicBezTo>
                  <a:cubicBezTo>
                    <a:pt x="6" y="37"/>
                    <a:pt x="6" y="37"/>
                    <a:pt x="8" y="39"/>
                  </a:cubicBezTo>
                  <a:cubicBezTo>
                    <a:pt x="10" y="41"/>
                    <a:pt x="16" y="42"/>
                    <a:pt x="18" y="43"/>
                  </a:cubicBezTo>
                  <a:cubicBezTo>
                    <a:pt x="23" y="43"/>
                    <a:pt x="27" y="44"/>
                    <a:pt x="29" y="40"/>
                  </a:cubicBezTo>
                  <a:cubicBezTo>
                    <a:pt x="30" y="38"/>
                    <a:pt x="25" y="31"/>
                    <a:pt x="27" y="28"/>
                  </a:cubicBezTo>
                  <a:cubicBezTo>
                    <a:pt x="27" y="27"/>
                    <a:pt x="30" y="25"/>
                    <a:pt x="31" y="23"/>
                  </a:cubicBezTo>
                  <a:cubicBezTo>
                    <a:pt x="31" y="22"/>
                    <a:pt x="31" y="20"/>
                    <a:pt x="31" y="20"/>
                  </a:cubicBezTo>
                  <a:cubicBezTo>
                    <a:pt x="31" y="19"/>
                    <a:pt x="32" y="17"/>
                    <a:pt x="32" y="16"/>
                  </a:cubicBezTo>
                  <a:cubicBezTo>
                    <a:pt x="32" y="14"/>
                    <a:pt x="33" y="12"/>
                    <a:pt x="32" y="10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0" y="7"/>
                    <a:pt x="29" y="7"/>
                    <a:pt x="28" y="6"/>
                  </a:cubicBezTo>
                  <a:cubicBezTo>
                    <a:pt x="24" y="3"/>
                    <a:pt x="20" y="0"/>
                    <a:pt x="15" y="2"/>
                  </a:cubicBezTo>
                  <a:cubicBezTo>
                    <a:pt x="12" y="2"/>
                    <a:pt x="12" y="2"/>
                    <a:pt x="10" y="4"/>
                  </a:cubicBezTo>
                  <a:cubicBezTo>
                    <a:pt x="9" y="6"/>
                    <a:pt x="7" y="7"/>
                    <a:pt x="6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3" name="Freeform 151">
              <a:extLst>
                <a:ext uri="{FF2B5EF4-FFF2-40B4-BE49-F238E27FC236}">
                  <a16:creationId xmlns:a16="http://schemas.microsoft.com/office/drawing/2014/main" id="{6A064EB2-1B74-DC69-3403-C11ACE41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8538" y="4078288"/>
              <a:ext cx="388938" cy="374650"/>
            </a:xfrm>
            <a:custGeom>
              <a:avLst/>
              <a:gdLst>
                <a:gd name="T0" fmla="*/ 373 w 376"/>
                <a:gd name="T1" fmla="*/ 71 h 363"/>
                <a:gd name="T2" fmla="*/ 369 w 376"/>
                <a:gd name="T3" fmla="*/ 53 h 363"/>
                <a:gd name="T4" fmla="*/ 375 w 376"/>
                <a:gd name="T5" fmla="*/ 44 h 363"/>
                <a:gd name="T6" fmla="*/ 360 w 376"/>
                <a:gd name="T7" fmla="*/ 34 h 363"/>
                <a:gd name="T8" fmla="*/ 347 w 376"/>
                <a:gd name="T9" fmla="*/ 28 h 363"/>
                <a:gd name="T10" fmla="*/ 333 w 376"/>
                <a:gd name="T11" fmla="*/ 26 h 363"/>
                <a:gd name="T12" fmla="*/ 328 w 376"/>
                <a:gd name="T13" fmla="*/ 17 h 363"/>
                <a:gd name="T14" fmla="*/ 314 w 376"/>
                <a:gd name="T15" fmla="*/ 9 h 363"/>
                <a:gd name="T16" fmla="*/ 303 w 376"/>
                <a:gd name="T17" fmla="*/ 6 h 363"/>
                <a:gd name="T18" fmla="*/ 289 w 376"/>
                <a:gd name="T19" fmla="*/ 10 h 363"/>
                <a:gd name="T20" fmla="*/ 276 w 376"/>
                <a:gd name="T21" fmla="*/ 12 h 363"/>
                <a:gd name="T22" fmla="*/ 262 w 376"/>
                <a:gd name="T23" fmla="*/ 21 h 363"/>
                <a:gd name="T24" fmla="*/ 256 w 376"/>
                <a:gd name="T25" fmla="*/ 28 h 363"/>
                <a:gd name="T26" fmla="*/ 255 w 376"/>
                <a:gd name="T27" fmla="*/ 53 h 363"/>
                <a:gd name="T28" fmla="*/ 247 w 376"/>
                <a:gd name="T29" fmla="*/ 71 h 363"/>
                <a:gd name="T30" fmla="*/ 232 w 376"/>
                <a:gd name="T31" fmla="*/ 80 h 363"/>
                <a:gd name="T32" fmla="*/ 220 w 376"/>
                <a:gd name="T33" fmla="*/ 73 h 363"/>
                <a:gd name="T34" fmla="*/ 204 w 376"/>
                <a:gd name="T35" fmla="*/ 64 h 363"/>
                <a:gd name="T36" fmla="*/ 196 w 376"/>
                <a:gd name="T37" fmla="*/ 59 h 363"/>
                <a:gd name="T38" fmla="*/ 181 w 376"/>
                <a:gd name="T39" fmla="*/ 57 h 363"/>
                <a:gd name="T40" fmla="*/ 163 w 376"/>
                <a:gd name="T41" fmla="*/ 54 h 363"/>
                <a:gd name="T42" fmla="*/ 148 w 376"/>
                <a:gd name="T43" fmla="*/ 45 h 363"/>
                <a:gd name="T44" fmla="*/ 145 w 376"/>
                <a:gd name="T45" fmla="*/ 30 h 363"/>
                <a:gd name="T46" fmla="*/ 138 w 376"/>
                <a:gd name="T47" fmla="*/ 22 h 363"/>
                <a:gd name="T48" fmla="*/ 121 w 376"/>
                <a:gd name="T49" fmla="*/ 17 h 363"/>
                <a:gd name="T50" fmla="*/ 108 w 376"/>
                <a:gd name="T51" fmla="*/ 10 h 363"/>
                <a:gd name="T52" fmla="*/ 89 w 376"/>
                <a:gd name="T53" fmla="*/ 9 h 363"/>
                <a:gd name="T54" fmla="*/ 69 w 376"/>
                <a:gd name="T55" fmla="*/ 4 h 363"/>
                <a:gd name="T56" fmla="*/ 56 w 376"/>
                <a:gd name="T57" fmla="*/ 0 h 363"/>
                <a:gd name="T58" fmla="*/ 54 w 376"/>
                <a:gd name="T59" fmla="*/ 13 h 363"/>
                <a:gd name="T60" fmla="*/ 53 w 376"/>
                <a:gd name="T61" fmla="*/ 23 h 363"/>
                <a:gd name="T62" fmla="*/ 47 w 376"/>
                <a:gd name="T63" fmla="*/ 24 h 363"/>
                <a:gd name="T64" fmla="*/ 36 w 376"/>
                <a:gd name="T65" fmla="*/ 30 h 363"/>
                <a:gd name="T66" fmla="*/ 27 w 376"/>
                <a:gd name="T67" fmla="*/ 41 h 363"/>
                <a:gd name="T68" fmla="*/ 20 w 376"/>
                <a:gd name="T69" fmla="*/ 53 h 363"/>
                <a:gd name="T70" fmla="*/ 23 w 376"/>
                <a:gd name="T71" fmla="*/ 68 h 363"/>
                <a:gd name="T72" fmla="*/ 11 w 376"/>
                <a:gd name="T73" fmla="*/ 79 h 363"/>
                <a:gd name="T74" fmla="*/ 5 w 376"/>
                <a:gd name="T75" fmla="*/ 99 h 363"/>
                <a:gd name="T76" fmla="*/ 12 w 376"/>
                <a:gd name="T77" fmla="*/ 121 h 363"/>
                <a:gd name="T78" fmla="*/ 12 w 376"/>
                <a:gd name="T79" fmla="*/ 141 h 363"/>
                <a:gd name="T80" fmla="*/ 14 w 376"/>
                <a:gd name="T81" fmla="*/ 151 h 363"/>
                <a:gd name="T82" fmla="*/ 10 w 376"/>
                <a:gd name="T83" fmla="*/ 160 h 363"/>
                <a:gd name="T84" fmla="*/ 14 w 376"/>
                <a:gd name="T85" fmla="*/ 168 h 363"/>
                <a:gd name="T86" fmla="*/ 12 w 376"/>
                <a:gd name="T87" fmla="*/ 179 h 363"/>
                <a:gd name="T88" fmla="*/ 4 w 376"/>
                <a:gd name="T89" fmla="*/ 189 h 363"/>
                <a:gd name="T90" fmla="*/ 7 w 376"/>
                <a:gd name="T91" fmla="*/ 201 h 363"/>
                <a:gd name="T92" fmla="*/ 16 w 376"/>
                <a:gd name="T93" fmla="*/ 208 h 363"/>
                <a:gd name="T94" fmla="*/ 18 w 376"/>
                <a:gd name="T95" fmla="*/ 216 h 363"/>
                <a:gd name="T96" fmla="*/ 21 w 376"/>
                <a:gd name="T97" fmla="*/ 231 h 363"/>
                <a:gd name="T98" fmla="*/ 45 w 376"/>
                <a:gd name="T99" fmla="*/ 238 h 363"/>
                <a:gd name="T100" fmla="*/ 98 w 376"/>
                <a:gd name="T101" fmla="*/ 269 h 363"/>
                <a:gd name="T102" fmla="*/ 159 w 376"/>
                <a:gd name="T103" fmla="*/ 263 h 363"/>
                <a:gd name="T104" fmla="*/ 349 w 376"/>
                <a:gd name="T105" fmla="*/ 352 h 363"/>
                <a:gd name="T106" fmla="*/ 359 w 376"/>
                <a:gd name="T107" fmla="*/ 352 h 363"/>
                <a:gd name="T108" fmla="*/ 376 w 376"/>
                <a:gd name="T109" fmla="*/ 352 h 363"/>
                <a:gd name="T110" fmla="*/ 373 w 376"/>
                <a:gd name="T111" fmla="*/ 99 h 363"/>
                <a:gd name="T112" fmla="*/ 369 w 376"/>
                <a:gd name="T113" fmla="*/ 94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63">
                  <a:moveTo>
                    <a:pt x="369" y="94"/>
                  </a:moveTo>
                  <a:cubicBezTo>
                    <a:pt x="368" y="90"/>
                    <a:pt x="367" y="87"/>
                    <a:pt x="367" y="83"/>
                  </a:cubicBezTo>
                  <a:cubicBezTo>
                    <a:pt x="367" y="78"/>
                    <a:pt x="371" y="75"/>
                    <a:pt x="373" y="71"/>
                  </a:cubicBezTo>
                  <a:cubicBezTo>
                    <a:pt x="373" y="67"/>
                    <a:pt x="373" y="62"/>
                    <a:pt x="372" y="59"/>
                  </a:cubicBezTo>
                  <a:cubicBezTo>
                    <a:pt x="372" y="57"/>
                    <a:pt x="370" y="57"/>
                    <a:pt x="369" y="55"/>
                  </a:cubicBezTo>
                  <a:cubicBezTo>
                    <a:pt x="368" y="54"/>
                    <a:pt x="369" y="55"/>
                    <a:pt x="369" y="53"/>
                  </a:cubicBezTo>
                  <a:cubicBezTo>
                    <a:pt x="369" y="52"/>
                    <a:pt x="370" y="50"/>
                    <a:pt x="370" y="49"/>
                  </a:cubicBezTo>
                  <a:cubicBezTo>
                    <a:pt x="371" y="47"/>
                    <a:pt x="373" y="46"/>
                    <a:pt x="374" y="45"/>
                  </a:cubicBezTo>
                  <a:cubicBezTo>
                    <a:pt x="375" y="43"/>
                    <a:pt x="375" y="44"/>
                    <a:pt x="375" y="44"/>
                  </a:cubicBezTo>
                  <a:cubicBezTo>
                    <a:pt x="375" y="43"/>
                    <a:pt x="376" y="40"/>
                    <a:pt x="376" y="39"/>
                  </a:cubicBezTo>
                  <a:cubicBezTo>
                    <a:pt x="376" y="38"/>
                    <a:pt x="373" y="35"/>
                    <a:pt x="372" y="34"/>
                  </a:cubicBezTo>
                  <a:cubicBezTo>
                    <a:pt x="369" y="32"/>
                    <a:pt x="364" y="35"/>
                    <a:pt x="360" y="34"/>
                  </a:cubicBezTo>
                  <a:cubicBezTo>
                    <a:pt x="359" y="34"/>
                    <a:pt x="358" y="33"/>
                    <a:pt x="357" y="33"/>
                  </a:cubicBezTo>
                  <a:cubicBezTo>
                    <a:pt x="355" y="33"/>
                    <a:pt x="353" y="33"/>
                    <a:pt x="352" y="33"/>
                  </a:cubicBezTo>
                  <a:cubicBezTo>
                    <a:pt x="351" y="29"/>
                    <a:pt x="350" y="30"/>
                    <a:pt x="347" y="28"/>
                  </a:cubicBezTo>
                  <a:cubicBezTo>
                    <a:pt x="345" y="27"/>
                    <a:pt x="345" y="26"/>
                    <a:pt x="343" y="27"/>
                  </a:cubicBezTo>
                  <a:cubicBezTo>
                    <a:pt x="341" y="27"/>
                    <a:pt x="339" y="27"/>
                    <a:pt x="337" y="27"/>
                  </a:cubicBezTo>
                  <a:cubicBezTo>
                    <a:pt x="336" y="27"/>
                    <a:pt x="334" y="28"/>
                    <a:pt x="333" y="26"/>
                  </a:cubicBezTo>
                  <a:cubicBezTo>
                    <a:pt x="331" y="25"/>
                    <a:pt x="331" y="24"/>
                    <a:pt x="330" y="22"/>
                  </a:cubicBezTo>
                  <a:cubicBezTo>
                    <a:pt x="330" y="20"/>
                    <a:pt x="331" y="19"/>
                    <a:pt x="329" y="18"/>
                  </a:cubicBezTo>
                  <a:cubicBezTo>
                    <a:pt x="329" y="18"/>
                    <a:pt x="328" y="17"/>
                    <a:pt x="328" y="17"/>
                  </a:cubicBezTo>
                  <a:cubicBezTo>
                    <a:pt x="327" y="16"/>
                    <a:pt x="326" y="16"/>
                    <a:pt x="325" y="15"/>
                  </a:cubicBezTo>
                  <a:cubicBezTo>
                    <a:pt x="323" y="13"/>
                    <a:pt x="320" y="11"/>
                    <a:pt x="317" y="10"/>
                  </a:cubicBezTo>
                  <a:cubicBezTo>
                    <a:pt x="316" y="9"/>
                    <a:pt x="315" y="9"/>
                    <a:pt x="314" y="9"/>
                  </a:cubicBezTo>
                  <a:cubicBezTo>
                    <a:pt x="313" y="9"/>
                    <a:pt x="313" y="8"/>
                    <a:pt x="311" y="7"/>
                  </a:cubicBezTo>
                  <a:cubicBezTo>
                    <a:pt x="310" y="7"/>
                    <a:pt x="309" y="7"/>
                    <a:pt x="308" y="7"/>
                  </a:cubicBezTo>
                  <a:cubicBezTo>
                    <a:pt x="306" y="7"/>
                    <a:pt x="305" y="6"/>
                    <a:pt x="303" y="6"/>
                  </a:cubicBezTo>
                  <a:cubicBezTo>
                    <a:pt x="301" y="6"/>
                    <a:pt x="299" y="7"/>
                    <a:pt x="297" y="7"/>
                  </a:cubicBezTo>
                  <a:cubicBezTo>
                    <a:pt x="295" y="8"/>
                    <a:pt x="294" y="6"/>
                    <a:pt x="291" y="7"/>
                  </a:cubicBezTo>
                  <a:cubicBezTo>
                    <a:pt x="290" y="8"/>
                    <a:pt x="290" y="10"/>
                    <a:pt x="289" y="10"/>
                  </a:cubicBezTo>
                  <a:cubicBezTo>
                    <a:pt x="287" y="11"/>
                    <a:pt x="283" y="10"/>
                    <a:pt x="281" y="10"/>
                  </a:cubicBezTo>
                  <a:cubicBezTo>
                    <a:pt x="280" y="9"/>
                    <a:pt x="278" y="9"/>
                    <a:pt x="277" y="10"/>
                  </a:cubicBezTo>
                  <a:cubicBezTo>
                    <a:pt x="276" y="10"/>
                    <a:pt x="277" y="12"/>
                    <a:pt x="276" y="12"/>
                  </a:cubicBezTo>
                  <a:cubicBezTo>
                    <a:pt x="275" y="13"/>
                    <a:pt x="274" y="13"/>
                    <a:pt x="274" y="14"/>
                  </a:cubicBezTo>
                  <a:cubicBezTo>
                    <a:pt x="273" y="17"/>
                    <a:pt x="270" y="16"/>
                    <a:pt x="267" y="18"/>
                  </a:cubicBezTo>
                  <a:cubicBezTo>
                    <a:pt x="266" y="19"/>
                    <a:pt x="263" y="20"/>
                    <a:pt x="262" y="21"/>
                  </a:cubicBezTo>
                  <a:cubicBezTo>
                    <a:pt x="261" y="22"/>
                    <a:pt x="259" y="24"/>
                    <a:pt x="258" y="24"/>
                  </a:cubicBezTo>
                  <a:cubicBezTo>
                    <a:pt x="257" y="24"/>
                    <a:pt x="256" y="24"/>
                    <a:pt x="255" y="24"/>
                  </a:cubicBezTo>
                  <a:cubicBezTo>
                    <a:pt x="255" y="25"/>
                    <a:pt x="256" y="27"/>
                    <a:pt x="256" y="28"/>
                  </a:cubicBezTo>
                  <a:cubicBezTo>
                    <a:pt x="255" y="30"/>
                    <a:pt x="253" y="39"/>
                    <a:pt x="253" y="42"/>
                  </a:cubicBezTo>
                  <a:cubicBezTo>
                    <a:pt x="253" y="44"/>
                    <a:pt x="253" y="47"/>
                    <a:pt x="253" y="49"/>
                  </a:cubicBezTo>
                  <a:cubicBezTo>
                    <a:pt x="253" y="51"/>
                    <a:pt x="254" y="51"/>
                    <a:pt x="255" y="53"/>
                  </a:cubicBezTo>
                  <a:cubicBezTo>
                    <a:pt x="256" y="57"/>
                    <a:pt x="253" y="60"/>
                    <a:pt x="253" y="64"/>
                  </a:cubicBezTo>
                  <a:cubicBezTo>
                    <a:pt x="253" y="66"/>
                    <a:pt x="253" y="66"/>
                    <a:pt x="252" y="68"/>
                  </a:cubicBezTo>
                  <a:cubicBezTo>
                    <a:pt x="250" y="69"/>
                    <a:pt x="249" y="71"/>
                    <a:pt x="247" y="71"/>
                  </a:cubicBezTo>
                  <a:cubicBezTo>
                    <a:pt x="247" y="73"/>
                    <a:pt x="246" y="74"/>
                    <a:pt x="245" y="75"/>
                  </a:cubicBezTo>
                  <a:cubicBezTo>
                    <a:pt x="243" y="76"/>
                    <a:pt x="240" y="76"/>
                    <a:pt x="240" y="78"/>
                  </a:cubicBezTo>
                  <a:cubicBezTo>
                    <a:pt x="237" y="79"/>
                    <a:pt x="235" y="80"/>
                    <a:pt x="232" y="80"/>
                  </a:cubicBezTo>
                  <a:cubicBezTo>
                    <a:pt x="229" y="81"/>
                    <a:pt x="227" y="79"/>
                    <a:pt x="224" y="78"/>
                  </a:cubicBezTo>
                  <a:cubicBezTo>
                    <a:pt x="223" y="77"/>
                    <a:pt x="222" y="76"/>
                    <a:pt x="221" y="75"/>
                  </a:cubicBezTo>
                  <a:cubicBezTo>
                    <a:pt x="220" y="75"/>
                    <a:pt x="220" y="74"/>
                    <a:pt x="220" y="73"/>
                  </a:cubicBezTo>
                  <a:cubicBezTo>
                    <a:pt x="219" y="73"/>
                    <a:pt x="218" y="73"/>
                    <a:pt x="217" y="72"/>
                  </a:cubicBezTo>
                  <a:cubicBezTo>
                    <a:pt x="215" y="71"/>
                    <a:pt x="209" y="68"/>
                    <a:pt x="209" y="66"/>
                  </a:cubicBezTo>
                  <a:cubicBezTo>
                    <a:pt x="207" y="65"/>
                    <a:pt x="206" y="65"/>
                    <a:pt x="204" y="64"/>
                  </a:cubicBezTo>
                  <a:cubicBezTo>
                    <a:pt x="203" y="64"/>
                    <a:pt x="201" y="64"/>
                    <a:pt x="200" y="63"/>
                  </a:cubicBezTo>
                  <a:cubicBezTo>
                    <a:pt x="199" y="63"/>
                    <a:pt x="200" y="62"/>
                    <a:pt x="199" y="61"/>
                  </a:cubicBezTo>
                  <a:cubicBezTo>
                    <a:pt x="198" y="60"/>
                    <a:pt x="196" y="60"/>
                    <a:pt x="196" y="59"/>
                  </a:cubicBezTo>
                  <a:cubicBezTo>
                    <a:pt x="195" y="58"/>
                    <a:pt x="193" y="57"/>
                    <a:pt x="192" y="57"/>
                  </a:cubicBezTo>
                  <a:cubicBezTo>
                    <a:pt x="190" y="56"/>
                    <a:pt x="186" y="57"/>
                    <a:pt x="184" y="57"/>
                  </a:cubicBezTo>
                  <a:cubicBezTo>
                    <a:pt x="183" y="57"/>
                    <a:pt x="182" y="57"/>
                    <a:pt x="181" y="57"/>
                  </a:cubicBezTo>
                  <a:cubicBezTo>
                    <a:pt x="179" y="56"/>
                    <a:pt x="179" y="56"/>
                    <a:pt x="178" y="55"/>
                  </a:cubicBezTo>
                  <a:cubicBezTo>
                    <a:pt x="176" y="53"/>
                    <a:pt x="172" y="54"/>
                    <a:pt x="170" y="54"/>
                  </a:cubicBezTo>
                  <a:cubicBezTo>
                    <a:pt x="168" y="54"/>
                    <a:pt x="165" y="54"/>
                    <a:pt x="163" y="54"/>
                  </a:cubicBezTo>
                  <a:cubicBezTo>
                    <a:pt x="160" y="53"/>
                    <a:pt x="157" y="51"/>
                    <a:pt x="155" y="49"/>
                  </a:cubicBezTo>
                  <a:cubicBezTo>
                    <a:pt x="154" y="48"/>
                    <a:pt x="153" y="47"/>
                    <a:pt x="151" y="46"/>
                  </a:cubicBezTo>
                  <a:cubicBezTo>
                    <a:pt x="150" y="46"/>
                    <a:pt x="149" y="46"/>
                    <a:pt x="148" y="45"/>
                  </a:cubicBezTo>
                  <a:cubicBezTo>
                    <a:pt x="147" y="44"/>
                    <a:pt x="148" y="42"/>
                    <a:pt x="147" y="41"/>
                  </a:cubicBezTo>
                  <a:cubicBezTo>
                    <a:pt x="147" y="39"/>
                    <a:pt x="145" y="39"/>
                    <a:pt x="145" y="36"/>
                  </a:cubicBezTo>
                  <a:cubicBezTo>
                    <a:pt x="145" y="34"/>
                    <a:pt x="145" y="32"/>
                    <a:pt x="145" y="30"/>
                  </a:cubicBezTo>
                  <a:cubicBezTo>
                    <a:pt x="145" y="28"/>
                    <a:pt x="146" y="26"/>
                    <a:pt x="143" y="25"/>
                  </a:cubicBezTo>
                  <a:cubicBezTo>
                    <a:pt x="142" y="25"/>
                    <a:pt x="142" y="25"/>
                    <a:pt x="140" y="24"/>
                  </a:cubicBezTo>
                  <a:cubicBezTo>
                    <a:pt x="139" y="23"/>
                    <a:pt x="139" y="23"/>
                    <a:pt x="138" y="22"/>
                  </a:cubicBezTo>
                  <a:cubicBezTo>
                    <a:pt x="136" y="21"/>
                    <a:pt x="134" y="22"/>
                    <a:pt x="132" y="21"/>
                  </a:cubicBezTo>
                  <a:cubicBezTo>
                    <a:pt x="130" y="21"/>
                    <a:pt x="128" y="19"/>
                    <a:pt x="126" y="19"/>
                  </a:cubicBezTo>
                  <a:cubicBezTo>
                    <a:pt x="126" y="16"/>
                    <a:pt x="123" y="18"/>
                    <a:pt x="121" y="17"/>
                  </a:cubicBezTo>
                  <a:cubicBezTo>
                    <a:pt x="120" y="16"/>
                    <a:pt x="119" y="15"/>
                    <a:pt x="118" y="14"/>
                  </a:cubicBezTo>
                  <a:cubicBezTo>
                    <a:pt x="116" y="14"/>
                    <a:pt x="115" y="15"/>
                    <a:pt x="114" y="14"/>
                  </a:cubicBezTo>
                  <a:cubicBezTo>
                    <a:pt x="113" y="10"/>
                    <a:pt x="111" y="11"/>
                    <a:pt x="108" y="10"/>
                  </a:cubicBezTo>
                  <a:cubicBezTo>
                    <a:pt x="106" y="10"/>
                    <a:pt x="105" y="9"/>
                    <a:pt x="103" y="9"/>
                  </a:cubicBezTo>
                  <a:cubicBezTo>
                    <a:pt x="101" y="9"/>
                    <a:pt x="100" y="10"/>
                    <a:pt x="98" y="9"/>
                  </a:cubicBezTo>
                  <a:cubicBezTo>
                    <a:pt x="98" y="6"/>
                    <a:pt x="89" y="6"/>
                    <a:pt x="89" y="9"/>
                  </a:cubicBezTo>
                  <a:cubicBezTo>
                    <a:pt x="86" y="10"/>
                    <a:pt x="83" y="11"/>
                    <a:pt x="80" y="10"/>
                  </a:cubicBezTo>
                  <a:cubicBezTo>
                    <a:pt x="79" y="10"/>
                    <a:pt x="72" y="10"/>
                    <a:pt x="70" y="9"/>
                  </a:cubicBezTo>
                  <a:cubicBezTo>
                    <a:pt x="69" y="9"/>
                    <a:pt x="71" y="5"/>
                    <a:pt x="69" y="4"/>
                  </a:cubicBezTo>
                  <a:cubicBezTo>
                    <a:pt x="68" y="3"/>
                    <a:pt x="64" y="4"/>
                    <a:pt x="63" y="3"/>
                  </a:cubicBezTo>
                  <a:cubicBezTo>
                    <a:pt x="62" y="2"/>
                    <a:pt x="61" y="3"/>
                    <a:pt x="60" y="3"/>
                  </a:cubicBezTo>
                  <a:cubicBezTo>
                    <a:pt x="58" y="2"/>
                    <a:pt x="57" y="0"/>
                    <a:pt x="56" y="0"/>
                  </a:cubicBezTo>
                  <a:cubicBezTo>
                    <a:pt x="54" y="1"/>
                    <a:pt x="55" y="3"/>
                    <a:pt x="55" y="4"/>
                  </a:cubicBezTo>
                  <a:cubicBezTo>
                    <a:pt x="55" y="6"/>
                    <a:pt x="54" y="7"/>
                    <a:pt x="54" y="9"/>
                  </a:cubicBezTo>
                  <a:cubicBezTo>
                    <a:pt x="53" y="11"/>
                    <a:pt x="54" y="11"/>
                    <a:pt x="54" y="13"/>
                  </a:cubicBezTo>
                  <a:cubicBezTo>
                    <a:pt x="55" y="15"/>
                    <a:pt x="56" y="16"/>
                    <a:pt x="56" y="18"/>
                  </a:cubicBezTo>
                  <a:cubicBezTo>
                    <a:pt x="56" y="20"/>
                    <a:pt x="56" y="21"/>
                    <a:pt x="55" y="22"/>
                  </a:cubicBezTo>
                  <a:cubicBezTo>
                    <a:pt x="54" y="22"/>
                    <a:pt x="53" y="23"/>
                    <a:pt x="53" y="23"/>
                  </a:cubicBezTo>
                  <a:cubicBezTo>
                    <a:pt x="51" y="24"/>
                    <a:pt x="52" y="25"/>
                    <a:pt x="50" y="24"/>
                  </a:cubicBezTo>
                  <a:cubicBezTo>
                    <a:pt x="50" y="24"/>
                    <a:pt x="49" y="23"/>
                    <a:pt x="49" y="23"/>
                  </a:cubicBezTo>
                  <a:cubicBezTo>
                    <a:pt x="48" y="23"/>
                    <a:pt x="47" y="24"/>
                    <a:pt x="47" y="24"/>
                  </a:cubicBezTo>
                  <a:cubicBezTo>
                    <a:pt x="45" y="25"/>
                    <a:pt x="44" y="25"/>
                    <a:pt x="43" y="26"/>
                  </a:cubicBezTo>
                  <a:cubicBezTo>
                    <a:pt x="42" y="28"/>
                    <a:pt x="42" y="28"/>
                    <a:pt x="40" y="29"/>
                  </a:cubicBezTo>
                  <a:cubicBezTo>
                    <a:pt x="39" y="30"/>
                    <a:pt x="37" y="30"/>
                    <a:pt x="36" y="30"/>
                  </a:cubicBezTo>
                  <a:cubicBezTo>
                    <a:pt x="36" y="31"/>
                    <a:pt x="36" y="31"/>
                    <a:pt x="36" y="32"/>
                  </a:cubicBezTo>
                  <a:cubicBezTo>
                    <a:pt x="34" y="34"/>
                    <a:pt x="33" y="36"/>
                    <a:pt x="31" y="38"/>
                  </a:cubicBezTo>
                  <a:cubicBezTo>
                    <a:pt x="29" y="39"/>
                    <a:pt x="28" y="40"/>
                    <a:pt x="27" y="41"/>
                  </a:cubicBezTo>
                  <a:cubicBezTo>
                    <a:pt x="25" y="42"/>
                    <a:pt x="23" y="42"/>
                    <a:pt x="21" y="44"/>
                  </a:cubicBezTo>
                  <a:cubicBezTo>
                    <a:pt x="21" y="45"/>
                    <a:pt x="21" y="46"/>
                    <a:pt x="21" y="48"/>
                  </a:cubicBezTo>
                  <a:cubicBezTo>
                    <a:pt x="21" y="50"/>
                    <a:pt x="20" y="51"/>
                    <a:pt x="20" y="53"/>
                  </a:cubicBezTo>
                  <a:cubicBezTo>
                    <a:pt x="20" y="56"/>
                    <a:pt x="19" y="61"/>
                    <a:pt x="21" y="62"/>
                  </a:cubicBezTo>
                  <a:cubicBezTo>
                    <a:pt x="23" y="63"/>
                    <a:pt x="24" y="63"/>
                    <a:pt x="24" y="65"/>
                  </a:cubicBezTo>
                  <a:cubicBezTo>
                    <a:pt x="25" y="66"/>
                    <a:pt x="24" y="67"/>
                    <a:pt x="23" y="68"/>
                  </a:cubicBezTo>
                  <a:cubicBezTo>
                    <a:pt x="21" y="69"/>
                    <a:pt x="18" y="70"/>
                    <a:pt x="17" y="72"/>
                  </a:cubicBezTo>
                  <a:cubicBezTo>
                    <a:pt x="16" y="74"/>
                    <a:pt x="17" y="75"/>
                    <a:pt x="15" y="77"/>
                  </a:cubicBezTo>
                  <a:cubicBezTo>
                    <a:pt x="14" y="78"/>
                    <a:pt x="12" y="78"/>
                    <a:pt x="11" y="79"/>
                  </a:cubicBezTo>
                  <a:cubicBezTo>
                    <a:pt x="9" y="80"/>
                    <a:pt x="9" y="83"/>
                    <a:pt x="6" y="83"/>
                  </a:cubicBezTo>
                  <a:cubicBezTo>
                    <a:pt x="5" y="87"/>
                    <a:pt x="4" y="92"/>
                    <a:pt x="5" y="97"/>
                  </a:cubicBezTo>
                  <a:cubicBezTo>
                    <a:pt x="5" y="97"/>
                    <a:pt x="5" y="98"/>
                    <a:pt x="5" y="99"/>
                  </a:cubicBezTo>
                  <a:cubicBezTo>
                    <a:pt x="6" y="100"/>
                    <a:pt x="5" y="101"/>
                    <a:pt x="6" y="102"/>
                  </a:cubicBezTo>
                  <a:cubicBezTo>
                    <a:pt x="7" y="105"/>
                    <a:pt x="10" y="105"/>
                    <a:pt x="11" y="107"/>
                  </a:cubicBezTo>
                  <a:cubicBezTo>
                    <a:pt x="14" y="110"/>
                    <a:pt x="12" y="118"/>
                    <a:pt x="12" y="121"/>
                  </a:cubicBezTo>
                  <a:cubicBezTo>
                    <a:pt x="12" y="124"/>
                    <a:pt x="12" y="125"/>
                    <a:pt x="11" y="128"/>
                  </a:cubicBezTo>
                  <a:cubicBezTo>
                    <a:pt x="11" y="130"/>
                    <a:pt x="11" y="133"/>
                    <a:pt x="11" y="135"/>
                  </a:cubicBezTo>
                  <a:cubicBezTo>
                    <a:pt x="11" y="136"/>
                    <a:pt x="10" y="140"/>
                    <a:pt x="12" y="141"/>
                  </a:cubicBezTo>
                  <a:cubicBezTo>
                    <a:pt x="13" y="142"/>
                    <a:pt x="14" y="141"/>
                    <a:pt x="15" y="143"/>
                  </a:cubicBezTo>
                  <a:cubicBezTo>
                    <a:pt x="17" y="144"/>
                    <a:pt x="16" y="145"/>
                    <a:pt x="16" y="147"/>
                  </a:cubicBezTo>
                  <a:cubicBezTo>
                    <a:pt x="16" y="149"/>
                    <a:pt x="17" y="150"/>
                    <a:pt x="14" y="151"/>
                  </a:cubicBezTo>
                  <a:cubicBezTo>
                    <a:pt x="12" y="152"/>
                    <a:pt x="13" y="151"/>
                    <a:pt x="12" y="153"/>
                  </a:cubicBezTo>
                  <a:cubicBezTo>
                    <a:pt x="12" y="155"/>
                    <a:pt x="12" y="155"/>
                    <a:pt x="11" y="156"/>
                  </a:cubicBezTo>
                  <a:cubicBezTo>
                    <a:pt x="11" y="157"/>
                    <a:pt x="10" y="159"/>
                    <a:pt x="10" y="160"/>
                  </a:cubicBezTo>
                  <a:cubicBezTo>
                    <a:pt x="9" y="161"/>
                    <a:pt x="9" y="163"/>
                    <a:pt x="9" y="163"/>
                  </a:cubicBezTo>
                  <a:cubicBezTo>
                    <a:pt x="10" y="165"/>
                    <a:pt x="11" y="164"/>
                    <a:pt x="12" y="164"/>
                  </a:cubicBezTo>
                  <a:cubicBezTo>
                    <a:pt x="13" y="165"/>
                    <a:pt x="14" y="167"/>
                    <a:pt x="14" y="168"/>
                  </a:cubicBezTo>
                  <a:cubicBezTo>
                    <a:pt x="14" y="169"/>
                    <a:pt x="14" y="171"/>
                    <a:pt x="14" y="172"/>
                  </a:cubicBezTo>
                  <a:cubicBezTo>
                    <a:pt x="15" y="173"/>
                    <a:pt x="16" y="173"/>
                    <a:pt x="16" y="175"/>
                  </a:cubicBezTo>
                  <a:cubicBezTo>
                    <a:pt x="17" y="178"/>
                    <a:pt x="15" y="179"/>
                    <a:pt x="12" y="179"/>
                  </a:cubicBezTo>
                  <a:cubicBezTo>
                    <a:pt x="12" y="182"/>
                    <a:pt x="12" y="186"/>
                    <a:pt x="10" y="187"/>
                  </a:cubicBezTo>
                  <a:cubicBezTo>
                    <a:pt x="9" y="187"/>
                    <a:pt x="7" y="187"/>
                    <a:pt x="6" y="188"/>
                  </a:cubicBezTo>
                  <a:cubicBezTo>
                    <a:pt x="5" y="188"/>
                    <a:pt x="5" y="188"/>
                    <a:pt x="4" y="189"/>
                  </a:cubicBezTo>
                  <a:cubicBezTo>
                    <a:pt x="0" y="192"/>
                    <a:pt x="1" y="194"/>
                    <a:pt x="4" y="196"/>
                  </a:cubicBezTo>
                  <a:cubicBezTo>
                    <a:pt x="5" y="196"/>
                    <a:pt x="8" y="197"/>
                    <a:pt x="8" y="198"/>
                  </a:cubicBezTo>
                  <a:cubicBezTo>
                    <a:pt x="9" y="199"/>
                    <a:pt x="7" y="200"/>
                    <a:pt x="7" y="201"/>
                  </a:cubicBezTo>
                  <a:cubicBezTo>
                    <a:pt x="8" y="202"/>
                    <a:pt x="9" y="202"/>
                    <a:pt x="10" y="202"/>
                  </a:cubicBezTo>
                  <a:cubicBezTo>
                    <a:pt x="11" y="203"/>
                    <a:pt x="11" y="203"/>
                    <a:pt x="11" y="205"/>
                  </a:cubicBezTo>
                  <a:cubicBezTo>
                    <a:pt x="12" y="207"/>
                    <a:pt x="13" y="207"/>
                    <a:pt x="16" y="208"/>
                  </a:cubicBezTo>
                  <a:cubicBezTo>
                    <a:pt x="16" y="209"/>
                    <a:pt x="16" y="210"/>
                    <a:pt x="16" y="210"/>
                  </a:cubicBezTo>
                  <a:cubicBezTo>
                    <a:pt x="16" y="211"/>
                    <a:pt x="17" y="212"/>
                    <a:pt x="18" y="212"/>
                  </a:cubicBezTo>
                  <a:cubicBezTo>
                    <a:pt x="18" y="213"/>
                    <a:pt x="18" y="214"/>
                    <a:pt x="18" y="216"/>
                  </a:cubicBezTo>
                  <a:cubicBezTo>
                    <a:pt x="18" y="219"/>
                    <a:pt x="19" y="221"/>
                    <a:pt x="20" y="223"/>
                  </a:cubicBezTo>
                  <a:cubicBezTo>
                    <a:pt x="20" y="225"/>
                    <a:pt x="21" y="226"/>
                    <a:pt x="21" y="227"/>
                  </a:cubicBezTo>
                  <a:cubicBezTo>
                    <a:pt x="21" y="228"/>
                    <a:pt x="21" y="230"/>
                    <a:pt x="21" y="231"/>
                  </a:cubicBezTo>
                  <a:cubicBezTo>
                    <a:pt x="22" y="234"/>
                    <a:pt x="23" y="233"/>
                    <a:pt x="25" y="233"/>
                  </a:cubicBezTo>
                  <a:cubicBezTo>
                    <a:pt x="29" y="234"/>
                    <a:pt x="32" y="235"/>
                    <a:pt x="35" y="237"/>
                  </a:cubicBezTo>
                  <a:cubicBezTo>
                    <a:pt x="39" y="238"/>
                    <a:pt x="42" y="236"/>
                    <a:pt x="45" y="238"/>
                  </a:cubicBezTo>
                  <a:cubicBezTo>
                    <a:pt x="45" y="239"/>
                    <a:pt x="51" y="239"/>
                    <a:pt x="54" y="243"/>
                  </a:cubicBezTo>
                  <a:cubicBezTo>
                    <a:pt x="59" y="250"/>
                    <a:pt x="63" y="258"/>
                    <a:pt x="64" y="260"/>
                  </a:cubicBezTo>
                  <a:cubicBezTo>
                    <a:pt x="66" y="260"/>
                    <a:pt x="95" y="268"/>
                    <a:pt x="98" y="269"/>
                  </a:cubicBezTo>
                  <a:cubicBezTo>
                    <a:pt x="99" y="269"/>
                    <a:pt x="118" y="284"/>
                    <a:pt x="118" y="284"/>
                  </a:cubicBezTo>
                  <a:cubicBezTo>
                    <a:pt x="120" y="285"/>
                    <a:pt x="144" y="271"/>
                    <a:pt x="146" y="270"/>
                  </a:cubicBezTo>
                  <a:cubicBezTo>
                    <a:pt x="147" y="269"/>
                    <a:pt x="158" y="263"/>
                    <a:pt x="159" y="263"/>
                  </a:cubicBezTo>
                  <a:cubicBezTo>
                    <a:pt x="161" y="263"/>
                    <a:pt x="168" y="268"/>
                    <a:pt x="170" y="268"/>
                  </a:cubicBezTo>
                  <a:cubicBezTo>
                    <a:pt x="173" y="269"/>
                    <a:pt x="346" y="363"/>
                    <a:pt x="349" y="362"/>
                  </a:cubicBezTo>
                  <a:cubicBezTo>
                    <a:pt x="349" y="361"/>
                    <a:pt x="348" y="353"/>
                    <a:pt x="349" y="352"/>
                  </a:cubicBezTo>
                  <a:cubicBezTo>
                    <a:pt x="349" y="352"/>
                    <a:pt x="350" y="352"/>
                    <a:pt x="350" y="352"/>
                  </a:cubicBezTo>
                  <a:cubicBezTo>
                    <a:pt x="350" y="352"/>
                    <a:pt x="350" y="352"/>
                    <a:pt x="350" y="352"/>
                  </a:cubicBezTo>
                  <a:cubicBezTo>
                    <a:pt x="359" y="352"/>
                    <a:pt x="359" y="352"/>
                    <a:pt x="359" y="352"/>
                  </a:cubicBezTo>
                  <a:cubicBezTo>
                    <a:pt x="365" y="353"/>
                    <a:pt x="372" y="353"/>
                    <a:pt x="374" y="353"/>
                  </a:cubicBezTo>
                  <a:cubicBezTo>
                    <a:pt x="374" y="353"/>
                    <a:pt x="374" y="352"/>
                    <a:pt x="374" y="352"/>
                  </a:cubicBezTo>
                  <a:cubicBezTo>
                    <a:pt x="376" y="352"/>
                    <a:pt x="376" y="352"/>
                    <a:pt x="376" y="352"/>
                  </a:cubicBezTo>
                  <a:cubicBezTo>
                    <a:pt x="376" y="126"/>
                    <a:pt x="376" y="126"/>
                    <a:pt x="376" y="126"/>
                  </a:cubicBezTo>
                  <a:cubicBezTo>
                    <a:pt x="373" y="126"/>
                    <a:pt x="373" y="126"/>
                    <a:pt x="373" y="126"/>
                  </a:cubicBezTo>
                  <a:cubicBezTo>
                    <a:pt x="373" y="99"/>
                    <a:pt x="373" y="99"/>
                    <a:pt x="373" y="99"/>
                  </a:cubicBezTo>
                  <a:cubicBezTo>
                    <a:pt x="371" y="99"/>
                    <a:pt x="371" y="99"/>
                    <a:pt x="371" y="99"/>
                  </a:cubicBezTo>
                  <a:cubicBezTo>
                    <a:pt x="371" y="99"/>
                    <a:pt x="371" y="99"/>
                    <a:pt x="371" y="98"/>
                  </a:cubicBezTo>
                  <a:cubicBezTo>
                    <a:pt x="370" y="97"/>
                    <a:pt x="369" y="95"/>
                    <a:pt x="369" y="9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4" name="Freeform 152">
              <a:extLst>
                <a:ext uri="{FF2B5EF4-FFF2-40B4-BE49-F238E27FC236}">
                  <a16:creationId xmlns:a16="http://schemas.microsoft.com/office/drawing/2014/main" id="{F950719F-B41E-D375-9C3C-59A55FB06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6" y="5670551"/>
              <a:ext cx="60325" cy="60325"/>
            </a:xfrm>
            <a:custGeom>
              <a:avLst/>
              <a:gdLst>
                <a:gd name="T0" fmla="*/ 54 w 58"/>
                <a:gd name="T1" fmla="*/ 16 h 58"/>
                <a:gd name="T2" fmla="*/ 51 w 58"/>
                <a:gd name="T3" fmla="*/ 13 h 58"/>
                <a:gd name="T4" fmla="*/ 49 w 58"/>
                <a:gd name="T5" fmla="*/ 10 h 58"/>
                <a:gd name="T6" fmla="*/ 35 w 58"/>
                <a:gd name="T7" fmla="*/ 1 h 58"/>
                <a:gd name="T8" fmla="*/ 28 w 58"/>
                <a:gd name="T9" fmla="*/ 0 h 58"/>
                <a:gd name="T10" fmla="*/ 24 w 58"/>
                <a:gd name="T11" fmla="*/ 0 h 58"/>
                <a:gd name="T12" fmla="*/ 21 w 58"/>
                <a:gd name="T13" fmla="*/ 1 h 58"/>
                <a:gd name="T14" fmla="*/ 18 w 58"/>
                <a:gd name="T15" fmla="*/ 7 h 58"/>
                <a:gd name="T16" fmla="*/ 15 w 58"/>
                <a:gd name="T17" fmla="*/ 11 h 58"/>
                <a:gd name="T18" fmla="*/ 11 w 58"/>
                <a:gd name="T19" fmla="*/ 15 h 58"/>
                <a:gd name="T20" fmla="*/ 8 w 58"/>
                <a:gd name="T21" fmla="*/ 19 h 58"/>
                <a:gd name="T22" fmla="*/ 3 w 58"/>
                <a:gd name="T23" fmla="*/ 29 h 58"/>
                <a:gd name="T24" fmla="*/ 0 w 58"/>
                <a:gd name="T25" fmla="*/ 33 h 58"/>
                <a:gd name="T26" fmla="*/ 1 w 58"/>
                <a:gd name="T27" fmla="*/ 38 h 58"/>
                <a:gd name="T28" fmla="*/ 6 w 58"/>
                <a:gd name="T29" fmla="*/ 52 h 58"/>
                <a:gd name="T30" fmla="*/ 15 w 58"/>
                <a:gd name="T31" fmla="*/ 56 h 58"/>
                <a:gd name="T32" fmla="*/ 19 w 58"/>
                <a:gd name="T33" fmla="*/ 57 h 58"/>
                <a:gd name="T34" fmla="*/ 23 w 58"/>
                <a:gd name="T35" fmla="*/ 58 h 58"/>
                <a:gd name="T36" fmla="*/ 24 w 58"/>
                <a:gd name="T37" fmla="*/ 50 h 58"/>
                <a:gd name="T38" fmla="*/ 31 w 58"/>
                <a:gd name="T39" fmla="*/ 45 h 58"/>
                <a:gd name="T40" fmla="*/ 41 w 58"/>
                <a:gd name="T41" fmla="*/ 43 h 58"/>
                <a:gd name="T42" fmla="*/ 44 w 58"/>
                <a:gd name="T43" fmla="*/ 41 h 58"/>
                <a:gd name="T44" fmla="*/ 47 w 58"/>
                <a:gd name="T45" fmla="*/ 38 h 58"/>
                <a:gd name="T46" fmla="*/ 49 w 58"/>
                <a:gd name="T47" fmla="*/ 35 h 58"/>
                <a:gd name="T48" fmla="*/ 52 w 58"/>
                <a:gd name="T49" fmla="*/ 31 h 58"/>
                <a:gd name="T50" fmla="*/ 54 w 58"/>
                <a:gd name="T51" fmla="*/ 28 h 58"/>
                <a:gd name="T52" fmla="*/ 57 w 58"/>
                <a:gd name="T53" fmla="*/ 24 h 58"/>
                <a:gd name="T54" fmla="*/ 57 w 58"/>
                <a:gd name="T55" fmla="*/ 19 h 58"/>
                <a:gd name="T56" fmla="*/ 54 w 58"/>
                <a:gd name="T57" fmla="*/ 16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" h="58">
                  <a:moveTo>
                    <a:pt x="54" y="16"/>
                  </a:moveTo>
                  <a:cubicBezTo>
                    <a:pt x="53" y="16"/>
                    <a:pt x="52" y="14"/>
                    <a:pt x="51" y="13"/>
                  </a:cubicBezTo>
                  <a:cubicBezTo>
                    <a:pt x="51" y="12"/>
                    <a:pt x="50" y="11"/>
                    <a:pt x="49" y="10"/>
                  </a:cubicBezTo>
                  <a:cubicBezTo>
                    <a:pt x="45" y="7"/>
                    <a:pt x="40" y="3"/>
                    <a:pt x="35" y="1"/>
                  </a:cubicBezTo>
                  <a:cubicBezTo>
                    <a:pt x="33" y="0"/>
                    <a:pt x="31" y="0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22" y="0"/>
                    <a:pt x="22" y="1"/>
                    <a:pt x="21" y="1"/>
                  </a:cubicBezTo>
                  <a:cubicBezTo>
                    <a:pt x="19" y="3"/>
                    <a:pt x="19" y="5"/>
                    <a:pt x="18" y="7"/>
                  </a:cubicBezTo>
                  <a:cubicBezTo>
                    <a:pt x="17" y="9"/>
                    <a:pt x="16" y="10"/>
                    <a:pt x="15" y="11"/>
                  </a:cubicBezTo>
                  <a:cubicBezTo>
                    <a:pt x="13" y="13"/>
                    <a:pt x="12" y="14"/>
                    <a:pt x="11" y="15"/>
                  </a:cubicBezTo>
                  <a:cubicBezTo>
                    <a:pt x="10" y="16"/>
                    <a:pt x="8" y="18"/>
                    <a:pt x="8" y="19"/>
                  </a:cubicBezTo>
                  <a:cubicBezTo>
                    <a:pt x="6" y="22"/>
                    <a:pt x="5" y="26"/>
                    <a:pt x="3" y="29"/>
                  </a:cubicBezTo>
                  <a:cubicBezTo>
                    <a:pt x="1" y="30"/>
                    <a:pt x="1" y="31"/>
                    <a:pt x="0" y="33"/>
                  </a:cubicBezTo>
                  <a:cubicBezTo>
                    <a:pt x="0" y="34"/>
                    <a:pt x="0" y="37"/>
                    <a:pt x="1" y="38"/>
                  </a:cubicBezTo>
                  <a:cubicBezTo>
                    <a:pt x="4" y="39"/>
                    <a:pt x="5" y="50"/>
                    <a:pt x="6" y="52"/>
                  </a:cubicBezTo>
                  <a:cubicBezTo>
                    <a:pt x="8" y="55"/>
                    <a:pt x="12" y="55"/>
                    <a:pt x="15" y="56"/>
                  </a:cubicBezTo>
                  <a:cubicBezTo>
                    <a:pt x="16" y="56"/>
                    <a:pt x="17" y="57"/>
                    <a:pt x="19" y="57"/>
                  </a:cubicBezTo>
                  <a:cubicBezTo>
                    <a:pt x="19" y="57"/>
                    <a:pt x="22" y="58"/>
                    <a:pt x="23" y="58"/>
                  </a:cubicBezTo>
                  <a:cubicBezTo>
                    <a:pt x="25" y="57"/>
                    <a:pt x="24" y="52"/>
                    <a:pt x="24" y="50"/>
                  </a:cubicBezTo>
                  <a:cubicBezTo>
                    <a:pt x="24" y="45"/>
                    <a:pt x="27" y="45"/>
                    <a:pt x="31" y="45"/>
                  </a:cubicBezTo>
                  <a:cubicBezTo>
                    <a:pt x="34" y="45"/>
                    <a:pt x="38" y="45"/>
                    <a:pt x="41" y="43"/>
                  </a:cubicBezTo>
                  <a:cubicBezTo>
                    <a:pt x="42" y="42"/>
                    <a:pt x="43" y="42"/>
                    <a:pt x="44" y="41"/>
                  </a:cubicBezTo>
                  <a:cubicBezTo>
                    <a:pt x="45" y="40"/>
                    <a:pt x="46" y="39"/>
                    <a:pt x="47" y="38"/>
                  </a:cubicBezTo>
                  <a:cubicBezTo>
                    <a:pt x="48" y="37"/>
                    <a:pt x="48" y="36"/>
                    <a:pt x="49" y="35"/>
                  </a:cubicBezTo>
                  <a:cubicBezTo>
                    <a:pt x="50" y="33"/>
                    <a:pt x="51" y="33"/>
                    <a:pt x="52" y="31"/>
                  </a:cubicBezTo>
                  <a:cubicBezTo>
                    <a:pt x="53" y="30"/>
                    <a:pt x="53" y="29"/>
                    <a:pt x="54" y="28"/>
                  </a:cubicBezTo>
                  <a:cubicBezTo>
                    <a:pt x="55" y="27"/>
                    <a:pt x="57" y="25"/>
                    <a:pt x="57" y="24"/>
                  </a:cubicBezTo>
                  <a:cubicBezTo>
                    <a:pt x="58" y="23"/>
                    <a:pt x="58" y="20"/>
                    <a:pt x="57" y="19"/>
                  </a:cubicBezTo>
                  <a:cubicBezTo>
                    <a:pt x="56" y="17"/>
                    <a:pt x="55" y="17"/>
                    <a:pt x="54" y="1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5" name="Freeform 153">
              <a:extLst>
                <a:ext uri="{FF2B5EF4-FFF2-40B4-BE49-F238E27FC236}">
                  <a16:creationId xmlns:a16="http://schemas.microsoft.com/office/drawing/2014/main" id="{559792A9-90A7-D85C-977D-8CC0022031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4751" y="5497513"/>
              <a:ext cx="403225" cy="357188"/>
            </a:xfrm>
            <a:custGeom>
              <a:avLst/>
              <a:gdLst>
                <a:gd name="T0" fmla="*/ 285 w 390"/>
                <a:gd name="T1" fmla="*/ 203 h 346"/>
                <a:gd name="T2" fmla="*/ 267 w 390"/>
                <a:gd name="T3" fmla="*/ 213 h 346"/>
                <a:gd name="T4" fmla="*/ 251 w 390"/>
                <a:gd name="T5" fmla="*/ 224 h 346"/>
                <a:gd name="T6" fmla="*/ 239 w 390"/>
                <a:gd name="T7" fmla="*/ 197 h 346"/>
                <a:gd name="T8" fmla="*/ 254 w 390"/>
                <a:gd name="T9" fmla="*/ 175 h 346"/>
                <a:gd name="T10" fmla="*/ 271 w 390"/>
                <a:gd name="T11" fmla="*/ 169 h 346"/>
                <a:gd name="T12" fmla="*/ 293 w 390"/>
                <a:gd name="T13" fmla="*/ 187 h 346"/>
                <a:gd name="T14" fmla="*/ 368 w 390"/>
                <a:gd name="T15" fmla="*/ 134 h 346"/>
                <a:gd name="T16" fmla="*/ 344 w 390"/>
                <a:gd name="T17" fmla="*/ 123 h 346"/>
                <a:gd name="T18" fmla="*/ 349 w 390"/>
                <a:gd name="T19" fmla="*/ 99 h 346"/>
                <a:gd name="T20" fmla="*/ 370 w 390"/>
                <a:gd name="T21" fmla="*/ 102 h 346"/>
                <a:gd name="T22" fmla="*/ 368 w 390"/>
                <a:gd name="T23" fmla="*/ 49 h 346"/>
                <a:gd name="T24" fmla="*/ 351 w 390"/>
                <a:gd name="T25" fmla="*/ 7 h 346"/>
                <a:gd name="T26" fmla="*/ 336 w 390"/>
                <a:gd name="T27" fmla="*/ 7 h 346"/>
                <a:gd name="T28" fmla="*/ 318 w 390"/>
                <a:gd name="T29" fmla="*/ 1 h 346"/>
                <a:gd name="T30" fmla="*/ 305 w 390"/>
                <a:gd name="T31" fmla="*/ 0 h 346"/>
                <a:gd name="T32" fmla="*/ 294 w 390"/>
                <a:gd name="T33" fmla="*/ 10 h 346"/>
                <a:gd name="T34" fmla="*/ 273 w 390"/>
                <a:gd name="T35" fmla="*/ 20 h 346"/>
                <a:gd name="T36" fmla="*/ 247 w 390"/>
                <a:gd name="T37" fmla="*/ 51 h 346"/>
                <a:gd name="T38" fmla="*/ 224 w 390"/>
                <a:gd name="T39" fmla="*/ 69 h 346"/>
                <a:gd name="T40" fmla="*/ 191 w 390"/>
                <a:gd name="T41" fmla="*/ 100 h 346"/>
                <a:gd name="T42" fmla="*/ 169 w 390"/>
                <a:gd name="T43" fmla="*/ 84 h 346"/>
                <a:gd name="T44" fmla="*/ 145 w 390"/>
                <a:gd name="T45" fmla="*/ 102 h 346"/>
                <a:gd name="T46" fmla="*/ 123 w 390"/>
                <a:gd name="T47" fmla="*/ 122 h 346"/>
                <a:gd name="T48" fmla="*/ 101 w 390"/>
                <a:gd name="T49" fmla="*/ 94 h 346"/>
                <a:gd name="T50" fmla="*/ 69 w 390"/>
                <a:gd name="T51" fmla="*/ 172 h 346"/>
                <a:gd name="T52" fmla="*/ 33 w 390"/>
                <a:gd name="T53" fmla="*/ 175 h 346"/>
                <a:gd name="T54" fmla="*/ 18 w 390"/>
                <a:gd name="T55" fmla="*/ 163 h 346"/>
                <a:gd name="T56" fmla="*/ 0 w 390"/>
                <a:gd name="T57" fmla="*/ 173 h 346"/>
                <a:gd name="T58" fmla="*/ 8 w 390"/>
                <a:gd name="T59" fmla="*/ 192 h 346"/>
                <a:gd name="T60" fmla="*/ 16 w 390"/>
                <a:gd name="T61" fmla="*/ 209 h 346"/>
                <a:gd name="T62" fmla="*/ 20 w 390"/>
                <a:gd name="T63" fmla="*/ 226 h 346"/>
                <a:gd name="T64" fmla="*/ 31 w 390"/>
                <a:gd name="T65" fmla="*/ 241 h 346"/>
                <a:gd name="T66" fmla="*/ 41 w 390"/>
                <a:gd name="T67" fmla="*/ 258 h 346"/>
                <a:gd name="T68" fmla="*/ 42 w 390"/>
                <a:gd name="T69" fmla="*/ 284 h 346"/>
                <a:gd name="T70" fmla="*/ 32 w 390"/>
                <a:gd name="T71" fmla="*/ 307 h 346"/>
                <a:gd name="T72" fmla="*/ 57 w 390"/>
                <a:gd name="T73" fmla="*/ 331 h 346"/>
                <a:gd name="T74" fmla="*/ 86 w 390"/>
                <a:gd name="T75" fmla="*/ 342 h 346"/>
                <a:gd name="T76" fmla="*/ 124 w 390"/>
                <a:gd name="T77" fmla="*/ 334 h 346"/>
                <a:gd name="T78" fmla="*/ 145 w 390"/>
                <a:gd name="T79" fmla="*/ 322 h 346"/>
                <a:gd name="T80" fmla="*/ 162 w 390"/>
                <a:gd name="T81" fmla="*/ 322 h 346"/>
                <a:gd name="T82" fmla="*/ 188 w 390"/>
                <a:gd name="T83" fmla="*/ 323 h 346"/>
                <a:gd name="T84" fmla="*/ 202 w 390"/>
                <a:gd name="T85" fmla="*/ 322 h 346"/>
                <a:gd name="T86" fmla="*/ 218 w 390"/>
                <a:gd name="T87" fmla="*/ 312 h 346"/>
                <a:gd name="T88" fmla="*/ 247 w 390"/>
                <a:gd name="T89" fmla="*/ 311 h 346"/>
                <a:gd name="T90" fmla="*/ 268 w 390"/>
                <a:gd name="T91" fmla="*/ 288 h 346"/>
                <a:gd name="T92" fmla="*/ 294 w 390"/>
                <a:gd name="T93" fmla="*/ 269 h 346"/>
                <a:gd name="T94" fmla="*/ 309 w 390"/>
                <a:gd name="T95" fmla="*/ 255 h 346"/>
                <a:gd name="T96" fmla="*/ 327 w 390"/>
                <a:gd name="T97" fmla="*/ 228 h 346"/>
                <a:gd name="T98" fmla="*/ 345 w 390"/>
                <a:gd name="T99" fmla="*/ 208 h 346"/>
                <a:gd name="T100" fmla="*/ 369 w 390"/>
                <a:gd name="T101" fmla="*/ 184 h 346"/>
                <a:gd name="T102" fmla="*/ 379 w 390"/>
                <a:gd name="T103" fmla="*/ 168 h 346"/>
                <a:gd name="T104" fmla="*/ 390 w 390"/>
                <a:gd name="T105" fmla="*/ 12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0" h="346">
                  <a:moveTo>
                    <a:pt x="293" y="192"/>
                  </a:moveTo>
                  <a:cubicBezTo>
                    <a:pt x="293" y="193"/>
                    <a:pt x="291" y="195"/>
                    <a:pt x="290" y="196"/>
                  </a:cubicBezTo>
                  <a:cubicBezTo>
                    <a:pt x="289" y="197"/>
                    <a:pt x="289" y="198"/>
                    <a:pt x="288" y="199"/>
                  </a:cubicBezTo>
                  <a:cubicBezTo>
                    <a:pt x="287" y="201"/>
                    <a:pt x="286" y="201"/>
                    <a:pt x="285" y="203"/>
                  </a:cubicBezTo>
                  <a:cubicBezTo>
                    <a:pt x="284" y="204"/>
                    <a:pt x="284" y="205"/>
                    <a:pt x="283" y="206"/>
                  </a:cubicBezTo>
                  <a:cubicBezTo>
                    <a:pt x="282" y="207"/>
                    <a:pt x="281" y="208"/>
                    <a:pt x="280" y="209"/>
                  </a:cubicBezTo>
                  <a:cubicBezTo>
                    <a:pt x="279" y="210"/>
                    <a:pt x="278" y="210"/>
                    <a:pt x="277" y="211"/>
                  </a:cubicBezTo>
                  <a:cubicBezTo>
                    <a:pt x="274" y="213"/>
                    <a:pt x="270" y="213"/>
                    <a:pt x="267" y="213"/>
                  </a:cubicBezTo>
                  <a:cubicBezTo>
                    <a:pt x="263" y="213"/>
                    <a:pt x="260" y="213"/>
                    <a:pt x="260" y="218"/>
                  </a:cubicBezTo>
                  <a:cubicBezTo>
                    <a:pt x="260" y="220"/>
                    <a:pt x="261" y="225"/>
                    <a:pt x="259" y="226"/>
                  </a:cubicBezTo>
                  <a:cubicBezTo>
                    <a:pt x="258" y="226"/>
                    <a:pt x="255" y="225"/>
                    <a:pt x="255" y="225"/>
                  </a:cubicBezTo>
                  <a:cubicBezTo>
                    <a:pt x="253" y="225"/>
                    <a:pt x="252" y="224"/>
                    <a:pt x="251" y="224"/>
                  </a:cubicBezTo>
                  <a:cubicBezTo>
                    <a:pt x="248" y="223"/>
                    <a:pt x="244" y="223"/>
                    <a:pt x="242" y="220"/>
                  </a:cubicBezTo>
                  <a:cubicBezTo>
                    <a:pt x="241" y="218"/>
                    <a:pt x="240" y="207"/>
                    <a:pt x="237" y="206"/>
                  </a:cubicBezTo>
                  <a:cubicBezTo>
                    <a:pt x="236" y="205"/>
                    <a:pt x="236" y="202"/>
                    <a:pt x="236" y="201"/>
                  </a:cubicBezTo>
                  <a:cubicBezTo>
                    <a:pt x="237" y="199"/>
                    <a:pt x="237" y="198"/>
                    <a:pt x="239" y="197"/>
                  </a:cubicBezTo>
                  <a:cubicBezTo>
                    <a:pt x="241" y="194"/>
                    <a:pt x="242" y="190"/>
                    <a:pt x="244" y="187"/>
                  </a:cubicBezTo>
                  <a:cubicBezTo>
                    <a:pt x="244" y="186"/>
                    <a:pt x="246" y="184"/>
                    <a:pt x="247" y="183"/>
                  </a:cubicBezTo>
                  <a:cubicBezTo>
                    <a:pt x="248" y="182"/>
                    <a:pt x="249" y="181"/>
                    <a:pt x="251" y="179"/>
                  </a:cubicBezTo>
                  <a:cubicBezTo>
                    <a:pt x="252" y="178"/>
                    <a:pt x="253" y="177"/>
                    <a:pt x="254" y="175"/>
                  </a:cubicBezTo>
                  <a:cubicBezTo>
                    <a:pt x="255" y="173"/>
                    <a:pt x="255" y="171"/>
                    <a:pt x="257" y="169"/>
                  </a:cubicBezTo>
                  <a:cubicBezTo>
                    <a:pt x="258" y="169"/>
                    <a:pt x="258" y="168"/>
                    <a:pt x="260" y="168"/>
                  </a:cubicBezTo>
                  <a:cubicBezTo>
                    <a:pt x="261" y="168"/>
                    <a:pt x="263" y="168"/>
                    <a:pt x="264" y="168"/>
                  </a:cubicBezTo>
                  <a:cubicBezTo>
                    <a:pt x="267" y="168"/>
                    <a:pt x="269" y="168"/>
                    <a:pt x="271" y="169"/>
                  </a:cubicBezTo>
                  <a:cubicBezTo>
                    <a:pt x="276" y="171"/>
                    <a:pt x="281" y="175"/>
                    <a:pt x="285" y="178"/>
                  </a:cubicBezTo>
                  <a:cubicBezTo>
                    <a:pt x="286" y="179"/>
                    <a:pt x="287" y="180"/>
                    <a:pt x="287" y="181"/>
                  </a:cubicBezTo>
                  <a:cubicBezTo>
                    <a:pt x="288" y="182"/>
                    <a:pt x="289" y="184"/>
                    <a:pt x="290" y="184"/>
                  </a:cubicBezTo>
                  <a:cubicBezTo>
                    <a:pt x="291" y="185"/>
                    <a:pt x="292" y="185"/>
                    <a:pt x="293" y="187"/>
                  </a:cubicBezTo>
                  <a:cubicBezTo>
                    <a:pt x="294" y="188"/>
                    <a:pt x="294" y="191"/>
                    <a:pt x="293" y="192"/>
                  </a:cubicBezTo>
                  <a:moveTo>
                    <a:pt x="370" y="117"/>
                  </a:moveTo>
                  <a:cubicBezTo>
                    <a:pt x="369" y="119"/>
                    <a:pt x="366" y="121"/>
                    <a:pt x="366" y="122"/>
                  </a:cubicBezTo>
                  <a:cubicBezTo>
                    <a:pt x="364" y="125"/>
                    <a:pt x="369" y="131"/>
                    <a:pt x="368" y="134"/>
                  </a:cubicBezTo>
                  <a:cubicBezTo>
                    <a:pt x="366" y="137"/>
                    <a:pt x="362" y="137"/>
                    <a:pt x="358" y="136"/>
                  </a:cubicBezTo>
                  <a:cubicBezTo>
                    <a:pt x="355" y="136"/>
                    <a:pt x="349" y="134"/>
                    <a:pt x="348" y="133"/>
                  </a:cubicBezTo>
                  <a:cubicBezTo>
                    <a:pt x="346" y="131"/>
                    <a:pt x="346" y="131"/>
                    <a:pt x="345" y="128"/>
                  </a:cubicBezTo>
                  <a:cubicBezTo>
                    <a:pt x="345" y="126"/>
                    <a:pt x="344" y="125"/>
                    <a:pt x="344" y="123"/>
                  </a:cubicBezTo>
                  <a:cubicBezTo>
                    <a:pt x="344" y="122"/>
                    <a:pt x="344" y="120"/>
                    <a:pt x="344" y="119"/>
                  </a:cubicBezTo>
                  <a:cubicBezTo>
                    <a:pt x="343" y="118"/>
                    <a:pt x="342" y="118"/>
                    <a:pt x="342" y="117"/>
                  </a:cubicBezTo>
                  <a:cubicBezTo>
                    <a:pt x="340" y="112"/>
                    <a:pt x="342" y="106"/>
                    <a:pt x="345" y="103"/>
                  </a:cubicBezTo>
                  <a:cubicBezTo>
                    <a:pt x="347" y="101"/>
                    <a:pt x="348" y="100"/>
                    <a:pt x="349" y="99"/>
                  </a:cubicBezTo>
                  <a:cubicBezTo>
                    <a:pt x="351" y="97"/>
                    <a:pt x="352" y="97"/>
                    <a:pt x="354" y="97"/>
                  </a:cubicBezTo>
                  <a:cubicBezTo>
                    <a:pt x="360" y="95"/>
                    <a:pt x="363" y="98"/>
                    <a:pt x="367" y="101"/>
                  </a:cubicBezTo>
                  <a:cubicBezTo>
                    <a:pt x="368" y="102"/>
                    <a:pt x="369" y="102"/>
                    <a:pt x="370" y="102"/>
                  </a:cubicBezTo>
                  <a:cubicBezTo>
                    <a:pt x="370" y="102"/>
                    <a:pt x="370" y="102"/>
                    <a:pt x="370" y="102"/>
                  </a:cubicBezTo>
                  <a:cubicBezTo>
                    <a:pt x="370" y="102"/>
                    <a:pt x="369" y="100"/>
                    <a:pt x="369" y="100"/>
                  </a:cubicBezTo>
                  <a:cubicBezTo>
                    <a:pt x="368" y="99"/>
                    <a:pt x="368" y="82"/>
                    <a:pt x="368" y="78"/>
                  </a:cubicBezTo>
                  <a:cubicBezTo>
                    <a:pt x="368" y="73"/>
                    <a:pt x="368" y="70"/>
                    <a:pt x="368" y="65"/>
                  </a:cubicBezTo>
                  <a:cubicBezTo>
                    <a:pt x="368" y="60"/>
                    <a:pt x="369" y="54"/>
                    <a:pt x="368" y="49"/>
                  </a:cubicBezTo>
                  <a:cubicBezTo>
                    <a:pt x="363" y="45"/>
                    <a:pt x="360" y="38"/>
                    <a:pt x="357" y="33"/>
                  </a:cubicBezTo>
                  <a:cubicBezTo>
                    <a:pt x="356" y="30"/>
                    <a:pt x="354" y="27"/>
                    <a:pt x="355" y="23"/>
                  </a:cubicBezTo>
                  <a:cubicBezTo>
                    <a:pt x="354" y="21"/>
                    <a:pt x="353" y="17"/>
                    <a:pt x="353" y="14"/>
                  </a:cubicBezTo>
                  <a:cubicBezTo>
                    <a:pt x="353" y="11"/>
                    <a:pt x="351" y="9"/>
                    <a:pt x="351" y="7"/>
                  </a:cubicBezTo>
                  <a:cubicBezTo>
                    <a:pt x="350" y="7"/>
                    <a:pt x="349" y="7"/>
                    <a:pt x="348" y="7"/>
                  </a:cubicBezTo>
                  <a:cubicBezTo>
                    <a:pt x="347" y="7"/>
                    <a:pt x="345" y="7"/>
                    <a:pt x="344" y="7"/>
                  </a:cubicBezTo>
                  <a:cubicBezTo>
                    <a:pt x="343" y="6"/>
                    <a:pt x="341" y="7"/>
                    <a:pt x="340" y="7"/>
                  </a:cubicBezTo>
                  <a:cubicBezTo>
                    <a:pt x="339" y="7"/>
                    <a:pt x="337" y="7"/>
                    <a:pt x="336" y="7"/>
                  </a:cubicBezTo>
                  <a:cubicBezTo>
                    <a:pt x="335" y="7"/>
                    <a:pt x="332" y="6"/>
                    <a:pt x="330" y="6"/>
                  </a:cubicBezTo>
                  <a:cubicBezTo>
                    <a:pt x="328" y="6"/>
                    <a:pt x="327" y="6"/>
                    <a:pt x="325" y="5"/>
                  </a:cubicBezTo>
                  <a:cubicBezTo>
                    <a:pt x="323" y="5"/>
                    <a:pt x="323" y="4"/>
                    <a:pt x="321" y="3"/>
                  </a:cubicBezTo>
                  <a:cubicBezTo>
                    <a:pt x="320" y="2"/>
                    <a:pt x="319" y="2"/>
                    <a:pt x="318" y="1"/>
                  </a:cubicBezTo>
                  <a:cubicBezTo>
                    <a:pt x="317" y="1"/>
                    <a:pt x="317" y="0"/>
                    <a:pt x="316" y="0"/>
                  </a:cubicBezTo>
                  <a:cubicBezTo>
                    <a:pt x="316" y="0"/>
                    <a:pt x="315" y="0"/>
                    <a:pt x="315" y="0"/>
                  </a:cubicBezTo>
                  <a:cubicBezTo>
                    <a:pt x="313" y="0"/>
                    <a:pt x="311" y="0"/>
                    <a:pt x="310" y="0"/>
                  </a:cubicBezTo>
                  <a:cubicBezTo>
                    <a:pt x="308" y="0"/>
                    <a:pt x="307" y="1"/>
                    <a:pt x="305" y="0"/>
                  </a:cubicBezTo>
                  <a:cubicBezTo>
                    <a:pt x="306" y="0"/>
                    <a:pt x="306" y="0"/>
                    <a:pt x="306" y="0"/>
                  </a:cubicBezTo>
                  <a:cubicBezTo>
                    <a:pt x="305" y="1"/>
                    <a:pt x="304" y="2"/>
                    <a:pt x="302" y="2"/>
                  </a:cubicBezTo>
                  <a:cubicBezTo>
                    <a:pt x="300" y="3"/>
                    <a:pt x="298" y="3"/>
                    <a:pt x="296" y="5"/>
                  </a:cubicBezTo>
                  <a:cubicBezTo>
                    <a:pt x="295" y="7"/>
                    <a:pt x="296" y="8"/>
                    <a:pt x="294" y="10"/>
                  </a:cubicBezTo>
                  <a:cubicBezTo>
                    <a:pt x="291" y="12"/>
                    <a:pt x="284" y="9"/>
                    <a:pt x="280" y="10"/>
                  </a:cubicBezTo>
                  <a:cubicBezTo>
                    <a:pt x="280" y="12"/>
                    <a:pt x="281" y="15"/>
                    <a:pt x="279" y="17"/>
                  </a:cubicBezTo>
                  <a:cubicBezTo>
                    <a:pt x="279" y="17"/>
                    <a:pt x="277" y="17"/>
                    <a:pt x="276" y="18"/>
                  </a:cubicBezTo>
                  <a:cubicBezTo>
                    <a:pt x="275" y="18"/>
                    <a:pt x="275" y="20"/>
                    <a:pt x="273" y="20"/>
                  </a:cubicBezTo>
                  <a:cubicBezTo>
                    <a:pt x="272" y="26"/>
                    <a:pt x="267" y="31"/>
                    <a:pt x="261" y="31"/>
                  </a:cubicBezTo>
                  <a:cubicBezTo>
                    <a:pt x="258" y="32"/>
                    <a:pt x="257" y="32"/>
                    <a:pt x="255" y="35"/>
                  </a:cubicBezTo>
                  <a:cubicBezTo>
                    <a:pt x="253" y="38"/>
                    <a:pt x="250" y="39"/>
                    <a:pt x="249" y="42"/>
                  </a:cubicBezTo>
                  <a:cubicBezTo>
                    <a:pt x="248" y="44"/>
                    <a:pt x="248" y="49"/>
                    <a:pt x="247" y="51"/>
                  </a:cubicBezTo>
                  <a:cubicBezTo>
                    <a:pt x="246" y="53"/>
                    <a:pt x="246" y="53"/>
                    <a:pt x="245" y="55"/>
                  </a:cubicBezTo>
                  <a:cubicBezTo>
                    <a:pt x="244" y="56"/>
                    <a:pt x="243" y="57"/>
                    <a:pt x="242" y="58"/>
                  </a:cubicBezTo>
                  <a:cubicBezTo>
                    <a:pt x="240" y="61"/>
                    <a:pt x="236" y="63"/>
                    <a:pt x="234" y="65"/>
                  </a:cubicBezTo>
                  <a:cubicBezTo>
                    <a:pt x="231" y="68"/>
                    <a:pt x="228" y="69"/>
                    <a:pt x="224" y="69"/>
                  </a:cubicBezTo>
                  <a:cubicBezTo>
                    <a:pt x="224" y="74"/>
                    <a:pt x="220" y="78"/>
                    <a:pt x="218" y="82"/>
                  </a:cubicBezTo>
                  <a:cubicBezTo>
                    <a:pt x="216" y="87"/>
                    <a:pt x="216" y="92"/>
                    <a:pt x="212" y="97"/>
                  </a:cubicBezTo>
                  <a:cubicBezTo>
                    <a:pt x="209" y="99"/>
                    <a:pt x="207" y="99"/>
                    <a:pt x="204" y="99"/>
                  </a:cubicBezTo>
                  <a:cubicBezTo>
                    <a:pt x="199" y="100"/>
                    <a:pt x="195" y="100"/>
                    <a:pt x="191" y="100"/>
                  </a:cubicBezTo>
                  <a:cubicBezTo>
                    <a:pt x="188" y="100"/>
                    <a:pt x="185" y="99"/>
                    <a:pt x="183" y="100"/>
                  </a:cubicBezTo>
                  <a:cubicBezTo>
                    <a:pt x="181" y="100"/>
                    <a:pt x="180" y="102"/>
                    <a:pt x="178" y="102"/>
                  </a:cubicBezTo>
                  <a:cubicBezTo>
                    <a:pt x="175" y="102"/>
                    <a:pt x="174" y="99"/>
                    <a:pt x="174" y="97"/>
                  </a:cubicBezTo>
                  <a:cubicBezTo>
                    <a:pt x="172" y="93"/>
                    <a:pt x="174" y="87"/>
                    <a:pt x="169" y="84"/>
                  </a:cubicBezTo>
                  <a:cubicBezTo>
                    <a:pt x="167" y="83"/>
                    <a:pt x="161" y="83"/>
                    <a:pt x="159" y="83"/>
                  </a:cubicBezTo>
                  <a:cubicBezTo>
                    <a:pt x="155" y="83"/>
                    <a:pt x="156" y="86"/>
                    <a:pt x="153" y="89"/>
                  </a:cubicBezTo>
                  <a:cubicBezTo>
                    <a:pt x="150" y="91"/>
                    <a:pt x="150" y="91"/>
                    <a:pt x="148" y="95"/>
                  </a:cubicBezTo>
                  <a:cubicBezTo>
                    <a:pt x="147" y="97"/>
                    <a:pt x="147" y="99"/>
                    <a:pt x="145" y="102"/>
                  </a:cubicBezTo>
                  <a:cubicBezTo>
                    <a:pt x="144" y="104"/>
                    <a:pt x="144" y="107"/>
                    <a:pt x="143" y="108"/>
                  </a:cubicBezTo>
                  <a:cubicBezTo>
                    <a:pt x="141" y="110"/>
                    <a:pt x="138" y="112"/>
                    <a:pt x="135" y="113"/>
                  </a:cubicBezTo>
                  <a:cubicBezTo>
                    <a:pt x="132" y="114"/>
                    <a:pt x="130" y="113"/>
                    <a:pt x="129" y="117"/>
                  </a:cubicBezTo>
                  <a:cubicBezTo>
                    <a:pt x="127" y="119"/>
                    <a:pt x="126" y="120"/>
                    <a:pt x="123" y="122"/>
                  </a:cubicBezTo>
                  <a:cubicBezTo>
                    <a:pt x="118" y="125"/>
                    <a:pt x="110" y="125"/>
                    <a:pt x="104" y="125"/>
                  </a:cubicBezTo>
                  <a:cubicBezTo>
                    <a:pt x="99" y="126"/>
                    <a:pt x="99" y="123"/>
                    <a:pt x="99" y="119"/>
                  </a:cubicBezTo>
                  <a:cubicBezTo>
                    <a:pt x="98" y="113"/>
                    <a:pt x="101" y="110"/>
                    <a:pt x="102" y="105"/>
                  </a:cubicBezTo>
                  <a:cubicBezTo>
                    <a:pt x="103" y="101"/>
                    <a:pt x="102" y="97"/>
                    <a:pt x="101" y="94"/>
                  </a:cubicBezTo>
                  <a:cubicBezTo>
                    <a:pt x="98" y="88"/>
                    <a:pt x="97" y="82"/>
                    <a:pt x="93" y="77"/>
                  </a:cubicBezTo>
                  <a:cubicBezTo>
                    <a:pt x="90" y="72"/>
                    <a:pt x="85" y="75"/>
                    <a:pt x="84" y="68"/>
                  </a:cubicBezTo>
                  <a:cubicBezTo>
                    <a:pt x="84" y="69"/>
                    <a:pt x="84" y="161"/>
                    <a:pt x="84" y="166"/>
                  </a:cubicBezTo>
                  <a:cubicBezTo>
                    <a:pt x="79" y="167"/>
                    <a:pt x="73" y="168"/>
                    <a:pt x="69" y="172"/>
                  </a:cubicBezTo>
                  <a:cubicBezTo>
                    <a:pt x="65" y="176"/>
                    <a:pt x="67" y="179"/>
                    <a:pt x="60" y="179"/>
                  </a:cubicBezTo>
                  <a:cubicBezTo>
                    <a:pt x="54" y="179"/>
                    <a:pt x="47" y="177"/>
                    <a:pt x="42" y="178"/>
                  </a:cubicBezTo>
                  <a:cubicBezTo>
                    <a:pt x="39" y="178"/>
                    <a:pt x="39" y="179"/>
                    <a:pt x="36" y="179"/>
                  </a:cubicBezTo>
                  <a:cubicBezTo>
                    <a:pt x="33" y="180"/>
                    <a:pt x="36" y="175"/>
                    <a:pt x="33" y="175"/>
                  </a:cubicBezTo>
                  <a:cubicBezTo>
                    <a:pt x="33" y="173"/>
                    <a:pt x="25" y="175"/>
                    <a:pt x="25" y="174"/>
                  </a:cubicBezTo>
                  <a:cubicBezTo>
                    <a:pt x="24" y="172"/>
                    <a:pt x="22" y="171"/>
                    <a:pt x="21" y="170"/>
                  </a:cubicBezTo>
                  <a:cubicBezTo>
                    <a:pt x="20" y="168"/>
                    <a:pt x="21" y="166"/>
                    <a:pt x="20" y="165"/>
                  </a:cubicBezTo>
                  <a:cubicBezTo>
                    <a:pt x="19" y="164"/>
                    <a:pt x="18" y="164"/>
                    <a:pt x="18" y="163"/>
                  </a:cubicBezTo>
                  <a:cubicBezTo>
                    <a:pt x="16" y="160"/>
                    <a:pt x="19" y="156"/>
                    <a:pt x="14" y="156"/>
                  </a:cubicBezTo>
                  <a:cubicBezTo>
                    <a:pt x="11" y="156"/>
                    <a:pt x="8" y="157"/>
                    <a:pt x="7" y="159"/>
                  </a:cubicBezTo>
                  <a:cubicBezTo>
                    <a:pt x="5" y="162"/>
                    <a:pt x="7" y="164"/>
                    <a:pt x="6" y="168"/>
                  </a:cubicBezTo>
                  <a:cubicBezTo>
                    <a:pt x="5" y="171"/>
                    <a:pt x="3" y="172"/>
                    <a:pt x="0" y="173"/>
                  </a:cubicBezTo>
                  <a:cubicBezTo>
                    <a:pt x="1" y="174"/>
                    <a:pt x="1" y="176"/>
                    <a:pt x="2" y="178"/>
                  </a:cubicBezTo>
                  <a:cubicBezTo>
                    <a:pt x="3" y="179"/>
                    <a:pt x="3" y="179"/>
                    <a:pt x="4" y="180"/>
                  </a:cubicBezTo>
                  <a:cubicBezTo>
                    <a:pt x="4" y="181"/>
                    <a:pt x="5" y="183"/>
                    <a:pt x="5" y="185"/>
                  </a:cubicBezTo>
                  <a:cubicBezTo>
                    <a:pt x="6" y="187"/>
                    <a:pt x="7" y="189"/>
                    <a:pt x="8" y="192"/>
                  </a:cubicBezTo>
                  <a:cubicBezTo>
                    <a:pt x="9" y="194"/>
                    <a:pt x="10" y="195"/>
                    <a:pt x="11" y="197"/>
                  </a:cubicBezTo>
                  <a:cubicBezTo>
                    <a:pt x="11" y="198"/>
                    <a:pt x="11" y="199"/>
                    <a:pt x="12" y="200"/>
                  </a:cubicBezTo>
                  <a:cubicBezTo>
                    <a:pt x="12" y="202"/>
                    <a:pt x="13" y="202"/>
                    <a:pt x="14" y="203"/>
                  </a:cubicBezTo>
                  <a:cubicBezTo>
                    <a:pt x="15" y="205"/>
                    <a:pt x="16" y="208"/>
                    <a:pt x="16" y="209"/>
                  </a:cubicBezTo>
                  <a:cubicBezTo>
                    <a:pt x="16" y="212"/>
                    <a:pt x="16" y="214"/>
                    <a:pt x="17" y="216"/>
                  </a:cubicBezTo>
                  <a:cubicBezTo>
                    <a:pt x="17" y="218"/>
                    <a:pt x="18" y="220"/>
                    <a:pt x="18" y="222"/>
                  </a:cubicBezTo>
                  <a:cubicBezTo>
                    <a:pt x="19" y="222"/>
                    <a:pt x="19" y="223"/>
                    <a:pt x="19" y="223"/>
                  </a:cubicBezTo>
                  <a:cubicBezTo>
                    <a:pt x="20" y="224"/>
                    <a:pt x="20" y="225"/>
                    <a:pt x="20" y="226"/>
                  </a:cubicBezTo>
                  <a:cubicBezTo>
                    <a:pt x="21" y="227"/>
                    <a:pt x="21" y="228"/>
                    <a:pt x="22" y="229"/>
                  </a:cubicBezTo>
                  <a:cubicBezTo>
                    <a:pt x="23" y="231"/>
                    <a:pt x="25" y="233"/>
                    <a:pt x="27" y="235"/>
                  </a:cubicBezTo>
                  <a:cubicBezTo>
                    <a:pt x="27" y="236"/>
                    <a:pt x="28" y="237"/>
                    <a:pt x="29" y="239"/>
                  </a:cubicBezTo>
                  <a:cubicBezTo>
                    <a:pt x="29" y="239"/>
                    <a:pt x="30" y="240"/>
                    <a:pt x="31" y="241"/>
                  </a:cubicBezTo>
                  <a:cubicBezTo>
                    <a:pt x="31" y="242"/>
                    <a:pt x="32" y="243"/>
                    <a:pt x="32" y="244"/>
                  </a:cubicBezTo>
                  <a:cubicBezTo>
                    <a:pt x="33" y="246"/>
                    <a:pt x="35" y="248"/>
                    <a:pt x="36" y="250"/>
                  </a:cubicBezTo>
                  <a:cubicBezTo>
                    <a:pt x="37" y="251"/>
                    <a:pt x="38" y="252"/>
                    <a:pt x="39" y="253"/>
                  </a:cubicBezTo>
                  <a:cubicBezTo>
                    <a:pt x="40" y="254"/>
                    <a:pt x="40" y="256"/>
                    <a:pt x="41" y="258"/>
                  </a:cubicBezTo>
                  <a:cubicBezTo>
                    <a:pt x="42" y="260"/>
                    <a:pt x="43" y="261"/>
                    <a:pt x="44" y="264"/>
                  </a:cubicBezTo>
                  <a:cubicBezTo>
                    <a:pt x="44" y="267"/>
                    <a:pt x="44" y="269"/>
                    <a:pt x="45" y="272"/>
                  </a:cubicBezTo>
                  <a:cubicBezTo>
                    <a:pt x="45" y="274"/>
                    <a:pt x="44" y="276"/>
                    <a:pt x="45" y="278"/>
                  </a:cubicBezTo>
                  <a:cubicBezTo>
                    <a:pt x="45" y="282"/>
                    <a:pt x="44" y="283"/>
                    <a:pt x="42" y="284"/>
                  </a:cubicBezTo>
                  <a:cubicBezTo>
                    <a:pt x="40" y="285"/>
                    <a:pt x="38" y="287"/>
                    <a:pt x="36" y="288"/>
                  </a:cubicBezTo>
                  <a:cubicBezTo>
                    <a:pt x="35" y="289"/>
                    <a:pt x="32" y="285"/>
                    <a:pt x="31" y="286"/>
                  </a:cubicBezTo>
                  <a:cubicBezTo>
                    <a:pt x="30" y="287"/>
                    <a:pt x="29" y="292"/>
                    <a:pt x="29" y="294"/>
                  </a:cubicBezTo>
                  <a:cubicBezTo>
                    <a:pt x="27" y="299"/>
                    <a:pt x="29" y="303"/>
                    <a:pt x="32" y="307"/>
                  </a:cubicBezTo>
                  <a:cubicBezTo>
                    <a:pt x="34" y="309"/>
                    <a:pt x="35" y="311"/>
                    <a:pt x="37" y="312"/>
                  </a:cubicBezTo>
                  <a:cubicBezTo>
                    <a:pt x="39" y="314"/>
                    <a:pt x="41" y="316"/>
                    <a:pt x="43" y="318"/>
                  </a:cubicBezTo>
                  <a:cubicBezTo>
                    <a:pt x="46" y="320"/>
                    <a:pt x="48" y="321"/>
                    <a:pt x="50" y="323"/>
                  </a:cubicBezTo>
                  <a:cubicBezTo>
                    <a:pt x="52" y="326"/>
                    <a:pt x="54" y="328"/>
                    <a:pt x="57" y="331"/>
                  </a:cubicBezTo>
                  <a:cubicBezTo>
                    <a:pt x="60" y="334"/>
                    <a:pt x="63" y="337"/>
                    <a:pt x="67" y="339"/>
                  </a:cubicBezTo>
                  <a:cubicBezTo>
                    <a:pt x="70" y="340"/>
                    <a:pt x="73" y="343"/>
                    <a:pt x="76" y="344"/>
                  </a:cubicBezTo>
                  <a:cubicBezTo>
                    <a:pt x="77" y="345"/>
                    <a:pt x="80" y="346"/>
                    <a:pt x="82" y="346"/>
                  </a:cubicBezTo>
                  <a:cubicBezTo>
                    <a:pt x="84" y="345"/>
                    <a:pt x="84" y="343"/>
                    <a:pt x="86" y="342"/>
                  </a:cubicBezTo>
                  <a:cubicBezTo>
                    <a:pt x="87" y="341"/>
                    <a:pt x="88" y="341"/>
                    <a:pt x="90" y="340"/>
                  </a:cubicBezTo>
                  <a:cubicBezTo>
                    <a:pt x="92" y="340"/>
                    <a:pt x="95" y="338"/>
                    <a:pt x="96" y="337"/>
                  </a:cubicBezTo>
                  <a:cubicBezTo>
                    <a:pt x="98" y="335"/>
                    <a:pt x="99" y="333"/>
                    <a:pt x="103" y="333"/>
                  </a:cubicBezTo>
                  <a:cubicBezTo>
                    <a:pt x="109" y="332"/>
                    <a:pt x="117" y="333"/>
                    <a:pt x="124" y="334"/>
                  </a:cubicBezTo>
                  <a:cubicBezTo>
                    <a:pt x="126" y="334"/>
                    <a:pt x="128" y="333"/>
                    <a:pt x="130" y="332"/>
                  </a:cubicBezTo>
                  <a:cubicBezTo>
                    <a:pt x="132" y="331"/>
                    <a:pt x="133" y="330"/>
                    <a:pt x="135" y="329"/>
                  </a:cubicBezTo>
                  <a:cubicBezTo>
                    <a:pt x="137" y="328"/>
                    <a:pt x="137" y="325"/>
                    <a:pt x="139" y="324"/>
                  </a:cubicBezTo>
                  <a:cubicBezTo>
                    <a:pt x="141" y="323"/>
                    <a:pt x="143" y="323"/>
                    <a:pt x="145" y="322"/>
                  </a:cubicBezTo>
                  <a:cubicBezTo>
                    <a:pt x="146" y="321"/>
                    <a:pt x="147" y="321"/>
                    <a:pt x="148" y="321"/>
                  </a:cubicBezTo>
                  <a:cubicBezTo>
                    <a:pt x="149" y="320"/>
                    <a:pt x="150" y="319"/>
                    <a:pt x="152" y="319"/>
                  </a:cubicBezTo>
                  <a:cubicBezTo>
                    <a:pt x="155" y="318"/>
                    <a:pt x="156" y="320"/>
                    <a:pt x="158" y="321"/>
                  </a:cubicBezTo>
                  <a:cubicBezTo>
                    <a:pt x="159" y="321"/>
                    <a:pt x="161" y="321"/>
                    <a:pt x="162" y="322"/>
                  </a:cubicBezTo>
                  <a:cubicBezTo>
                    <a:pt x="164" y="323"/>
                    <a:pt x="166" y="322"/>
                    <a:pt x="168" y="323"/>
                  </a:cubicBezTo>
                  <a:cubicBezTo>
                    <a:pt x="169" y="323"/>
                    <a:pt x="170" y="324"/>
                    <a:pt x="171" y="324"/>
                  </a:cubicBezTo>
                  <a:cubicBezTo>
                    <a:pt x="172" y="324"/>
                    <a:pt x="173" y="322"/>
                    <a:pt x="174" y="321"/>
                  </a:cubicBezTo>
                  <a:cubicBezTo>
                    <a:pt x="179" y="316"/>
                    <a:pt x="183" y="320"/>
                    <a:pt x="188" y="323"/>
                  </a:cubicBezTo>
                  <a:cubicBezTo>
                    <a:pt x="190" y="324"/>
                    <a:pt x="193" y="327"/>
                    <a:pt x="195" y="327"/>
                  </a:cubicBezTo>
                  <a:cubicBezTo>
                    <a:pt x="197" y="327"/>
                    <a:pt x="198" y="326"/>
                    <a:pt x="199" y="326"/>
                  </a:cubicBezTo>
                  <a:cubicBezTo>
                    <a:pt x="200" y="325"/>
                    <a:pt x="201" y="324"/>
                    <a:pt x="202" y="324"/>
                  </a:cubicBezTo>
                  <a:cubicBezTo>
                    <a:pt x="202" y="323"/>
                    <a:pt x="203" y="322"/>
                    <a:pt x="202" y="322"/>
                  </a:cubicBezTo>
                  <a:cubicBezTo>
                    <a:pt x="203" y="320"/>
                    <a:pt x="205" y="319"/>
                    <a:pt x="207" y="318"/>
                  </a:cubicBezTo>
                  <a:cubicBezTo>
                    <a:pt x="209" y="317"/>
                    <a:pt x="212" y="315"/>
                    <a:pt x="214" y="314"/>
                  </a:cubicBezTo>
                  <a:cubicBezTo>
                    <a:pt x="216" y="314"/>
                    <a:pt x="216" y="314"/>
                    <a:pt x="216" y="314"/>
                  </a:cubicBezTo>
                  <a:cubicBezTo>
                    <a:pt x="217" y="314"/>
                    <a:pt x="218" y="313"/>
                    <a:pt x="218" y="312"/>
                  </a:cubicBezTo>
                  <a:cubicBezTo>
                    <a:pt x="220" y="312"/>
                    <a:pt x="220" y="312"/>
                    <a:pt x="221" y="312"/>
                  </a:cubicBezTo>
                  <a:cubicBezTo>
                    <a:pt x="224" y="312"/>
                    <a:pt x="226" y="311"/>
                    <a:pt x="229" y="311"/>
                  </a:cubicBezTo>
                  <a:cubicBezTo>
                    <a:pt x="231" y="311"/>
                    <a:pt x="234" y="312"/>
                    <a:pt x="236" y="312"/>
                  </a:cubicBezTo>
                  <a:cubicBezTo>
                    <a:pt x="240" y="312"/>
                    <a:pt x="243" y="312"/>
                    <a:pt x="247" y="311"/>
                  </a:cubicBezTo>
                  <a:cubicBezTo>
                    <a:pt x="249" y="310"/>
                    <a:pt x="253" y="311"/>
                    <a:pt x="255" y="310"/>
                  </a:cubicBezTo>
                  <a:cubicBezTo>
                    <a:pt x="256" y="309"/>
                    <a:pt x="257" y="306"/>
                    <a:pt x="258" y="305"/>
                  </a:cubicBezTo>
                  <a:cubicBezTo>
                    <a:pt x="260" y="303"/>
                    <a:pt x="262" y="300"/>
                    <a:pt x="264" y="297"/>
                  </a:cubicBezTo>
                  <a:cubicBezTo>
                    <a:pt x="265" y="294"/>
                    <a:pt x="267" y="291"/>
                    <a:pt x="268" y="288"/>
                  </a:cubicBezTo>
                  <a:cubicBezTo>
                    <a:pt x="269" y="286"/>
                    <a:pt x="270" y="284"/>
                    <a:pt x="272" y="282"/>
                  </a:cubicBezTo>
                  <a:cubicBezTo>
                    <a:pt x="274" y="280"/>
                    <a:pt x="276" y="278"/>
                    <a:pt x="278" y="277"/>
                  </a:cubicBezTo>
                  <a:cubicBezTo>
                    <a:pt x="281" y="275"/>
                    <a:pt x="283" y="274"/>
                    <a:pt x="286" y="273"/>
                  </a:cubicBezTo>
                  <a:cubicBezTo>
                    <a:pt x="289" y="271"/>
                    <a:pt x="291" y="270"/>
                    <a:pt x="294" y="269"/>
                  </a:cubicBezTo>
                  <a:cubicBezTo>
                    <a:pt x="296" y="268"/>
                    <a:pt x="298" y="268"/>
                    <a:pt x="300" y="267"/>
                  </a:cubicBezTo>
                  <a:cubicBezTo>
                    <a:pt x="301" y="266"/>
                    <a:pt x="301" y="265"/>
                    <a:pt x="302" y="264"/>
                  </a:cubicBezTo>
                  <a:cubicBezTo>
                    <a:pt x="303" y="263"/>
                    <a:pt x="304" y="262"/>
                    <a:pt x="305" y="261"/>
                  </a:cubicBezTo>
                  <a:cubicBezTo>
                    <a:pt x="307" y="260"/>
                    <a:pt x="307" y="258"/>
                    <a:pt x="309" y="255"/>
                  </a:cubicBezTo>
                  <a:cubicBezTo>
                    <a:pt x="310" y="252"/>
                    <a:pt x="314" y="249"/>
                    <a:pt x="317" y="247"/>
                  </a:cubicBezTo>
                  <a:cubicBezTo>
                    <a:pt x="321" y="243"/>
                    <a:pt x="321" y="237"/>
                    <a:pt x="325" y="233"/>
                  </a:cubicBezTo>
                  <a:cubicBezTo>
                    <a:pt x="325" y="232"/>
                    <a:pt x="326" y="231"/>
                    <a:pt x="327" y="231"/>
                  </a:cubicBezTo>
                  <a:cubicBezTo>
                    <a:pt x="327" y="230"/>
                    <a:pt x="327" y="229"/>
                    <a:pt x="327" y="228"/>
                  </a:cubicBezTo>
                  <a:cubicBezTo>
                    <a:pt x="330" y="224"/>
                    <a:pt x="338" y="222"/>
                    <a:pt x="341" y="218"/>
                  </a:cubicBezTo>
                  <a:cubicBezTo>
                    <a:pt x="342" y="217"/>
                    <a:pt x="341" y="216"/>
                    <a:pt x="342" y="215"/>
                  </a:cubicBezTo>
                  <a:cubicBezTo>
                    <a:pt x="342" y="214"/>
                    <a:pt x="343" y="213"/>
                    <a:pt x="344" y="212"/>
                  </a:cubicBezTo>
                  <a:cubicBezTo>
                    <a:pt x="344" y="210"/>
                    <a:pt x="344" y="209"/>
                    <a:pt x="345" y="208"/>
                  </a:cubicBezTo>
                  <a:cubicBezTo>
                    <a:pt x="345" y="207"/>
                    <a:pt x="346" y="206"/>
                    <a:pt x="346" y="205"/>
                  </a:cubicBezTo>
                  <a:cubicBezTo>
                    <a:pt x="348" y="201"/>
                    <a:pt x="351" y="196"/>
                    <a:pt x="355" y="193"/>
                  </a:cubicBezTo>
                  <a:cubicBezTo>
                    <a:pt x="358" y="190"/>
                    <a:pt x="362" y="187"/>
                    <a:pt x="366" y="185"/>
                  </a:cubicBezTo>
                  <a:cubicBezTo>
                    <a:pt x="367" y="184"/>
                    <a:pt x="368" y="184"/>
                    <a:pt x="369" y="184"/>
                  </a:cubicBezTo>
                  <a:cubicBezTo>
                    <a:pt x="370" y="183"/>
                    <a:pt x="372" y="183"/>
                    <a:pt x="373" y="182"/>
                  </a:cubicBezTo>
                  <a:cubicBezTo>
                    <a:pt x="374" y="181"/>
                    <a:pt x="375" y="180"/>
                    <a:pt x="375" y="180"/>
                  </a:cubicBezTo>
                  <a:cubicBezTo>
                    <a:pt x="376" y="178"/>
                    <a:pt x="376" y="176"/>
                    <a:pt x="377" y="174"/>
                  </a:cubicBezTo>
                  <a:cubicBezTo>
                    <a:pt x="378" y="172"/>
                    <a:pt x="378" y="170"/>
                    <a:pt x="379" y="168"/>
                  </a:cubicBezTo>
                  <a:cubicBezTo>
                    <a:pt x="380" y="165"/>
                    <a:pt x="380" y="162"/>
                    <a:pt x="380" y="159"/>
                  </a:cubicBezTo>
                  <a:cubicBezTo>
                    <a:pt x="381" y="158"/>
                    <a:pt x="382" y="156"/>
                    <a:pt x="382" y="154"/>
                  </a:cubicBezTo>
                  <a:cubicBezTo>
                    <a:pt x="384" y="151"/>
                    <a:pt x="384" y="147"/>
                    <a:pt x="385" y="143"/>
                  </a:cubicBezTo>
                  <a:cubicBezTo>
                    <a:pt x="387" y="139"/>
                    <a:pt x="390" y="134"/>
                    <a:pt x="390" y="128"/>
                  </a:cubicBezTo>
                  <a:cubicBezTo>
                    <a:pt x="390" y="127"/>
                    <a:pt x="390" y="125"/>
                    <a:pt x="390" y="123"/>
                  </a:cubicBezTo>
                  <a:cubicBezTo>
                    <a:pt x="387" y="123"/>
                    <a:pt x="372" y="123"/>
                    <a:pt x="371" y="122"/>
                  </a:cubicBezTo>
                  <a:cubicBezTo>
                    <a:pt x="368" y="122"/>
                    <a:pt x="369" y="119"/>
                    <a:pt x="370" y="11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6" name="Freeform 154">
              <a:extLst>
                <a:ext uri="{FF2B5EF4-FFF2-40B4-BE49-F238E27FC236}">
                  <a16:creationId xmlns:a16="http://schemas.microsoft.com/office/drawing/2014/main" id="{3D595703-987E-48A5-68CE-05CF9B879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3949701"/>
              <a:ext cx="101600" cy="212725"/>
            </a:xfrm>
            <a:custGeom>
              <a:avLst/>
              <a:gdLst>
                <a:gd name="T0" fmla="*/ 97 w 99"/>
                <a:gd name="T1" fmla="*/ 127 h 206"/>
                <a:gd name="T2" fmla="*/ 94 w 99"/>
                <a:gd name="T3" fmla="*/ 124 h 206"/>
                <a:gd name="T4" fmla="*/ 89 w 99"/>
                <a:gd name="T5" fmla="*/ 120 h 206"/>
                <a:gd name="T6" fmla="*/ 81 w 99"/>
                <a:gd name="T7" fmla="*/ 114 h 206"/>
                <a:gd name="T8" fmla="*/ 74 w 99"/>
                <a:gd name="T9" fmla="*/ 109 h 206"/>
                <a:gd name="T10" fmla="*/ 68 w 99"/>
                <a:gd name="T11" fmla="*/ 102 h 206"/>
                <a:gd name="T12" fmla="*/ 71 w 99"/>
                <a:gd name="T13" fmla="*/ 87 h 206"/>
                <a:gd name="T14" fmla="*/ 76 w 99"/>
                <a:gd name="T15" fmla="*/ 83 h 206"/>
                <a:gd name="T16" fmla="*/ 81 w 99"/>
                <a:gd name="T17" fmla="*/ 76 h 206"/>
                <a:gd name="T18" fmla="*/ 83 w 99"/>
                <a:gd name="T19" fmla="*/ 72 h 206"/>
                <a:gd name="T20" fmla="*/ 85 w 99"/>
                <a:gd name="T21" fmla="*/ 62 h 206"/>
                <a:gd name="T22" fmla="*/ 84 w 99"/>
                <a:gd name="T23" fmla="*/ 51 h 206"/>
                <a:gd name="T24" fmla="*/ 78 w 99"/>
                <a:gd name="T25" fmla="*/ 47 h 206"/>
                <a:gd name="T26" fmla="*/ 71 w 99"/>
                <a:gd name="T27" fmla="*/ 43 h 206"/>
                <a:gd name="T28" fmla="*/ 76 w 99"/>
                <a:gd name="T29" fmla="*/ 32 h 206"/>
                <a:gd name="T30" fmla="*/ 81 w 99"/>
                <a:gd name="T31" fmla="*/ 19 h 206"/>
                <a:gd name="T32" fmla="*/ 85 w 99"/>
                <a:gd name="T33" fmla="*/ 13 h 206"/>
                <a:gd name="T34" fmla="*/ 79 w 99"/>
                <a:gd name="T35" fmla="*/ 13 h 206"/>
                <a:gd name="T36" fmla="*/ 74 w 99"/>
                <a:gd name="T37" fmla="*/ 16 h 206"/>
                <a:gd name="T38" fmla="*/ 69 w 99"/>
                <a:gd name="T39" fmla="*/ 21 h 206"/>
                <a:gd name="T40" fmla="*/ 66 w 99"/>
                <a:gd name="T41" fmla="*/ 15 h 206"/>
                <a:gd name="T42" fmla="*/ 64 w 99"/>
                <a:gd name="T43" fmla="*/ 10 h 206"/>
                <a:gd name="T44" fmla="*/ 59 w 99"/>
                <a:gd name="T45" fmla="*/ 5 h 206"/>
                <a:gd name="T46" fmla="*/ 48 w 99"/>
                <a:gd name="T47" fmla="*/ 2 h 206"/>
                <a:gd name="T48" fmla="*/ 41 w 99"/>
                <a:gd name="T49" fmla="*/ 6 h 206"/>
                <a:gd name="T50" fmla="*/ 34 w 99"/>
                <a:gd name="T51" fmla="*/ 11 h 206"/>
                <a:gd name="T52" fmla="*/ 28 w 99"/>
                <a:gd name="T53" fmla="*/ 16 h 206"/>
                <a:gd name="T54" fmla="*/ 17 w 99"/>
                <a:gd name="T55" fmla="*/ 27 h 206"/>
                <a:gd name="T56" fmla="*/ 20 w 99"/>
                <a:gd name="T57" fmla="*/ 37 h 206"/>
                <a:gd name="T58" fmla="*/ 21 w 99"/>
                <a:gd name="T59" fmla="*/ 44 h 206"/>
                <a:gd name="T60" fmla="*/ 21 w 99"/>
                <a:gd name="T61" fmla="*/ 64 h 206"/>
                <a:gd name="T62" fmla="*/ 19 w 99"/>
                <a:gd name="T63" fmla="*/ 74 h 206"/>
                <a:gd name="T64" fmla="*/ 18 w 99"/>
                <a:gd name="T65" fmla="*/ 79 h 206"/>
                <a:gd name="T66" fmla="*/ 15 w 99"/>
                <a:gd name="T67" fmla="*/ 86 h 206"/>
                <a:gd name="T68" fmla="*/ 8 w 99"/>
                <a:gd name="T69" fmla="*/ 93 h 206"/>
                <a:gd name="T70" fmla="*/ 4 w 99"/>
                <a:gd name="T71" fmla="*/ 97 h 206"/>
                <a:gd name="T72" fmla="*/ 1 w 99"/>
                <a:gd name="T73" fmla="*/ 101 h 206"/>
                <a:gd name="T74" fmla="*/ 0 w 99"/>
                <a:gd name="T75" fmla="*/ 106 h 206"/>
                <a:gd name="T76" fmla="*/ 4 w 99"/>
                <a:gd name="T77" fmla="*/ 117 h 206"/>
                <a:gd name="T78" fmla="*/ 5 w 99"/>
                <a:gd name="T79" fmla="*/ 123 h 206"/>
                <a:gd name="T80" fmla="*/ 13 w 99"/>
                <a:gd name="T81" fmla="*/ 129 h 206"/>
                <a:gd name="T82" fmla="*/ 17 w 99"/>
                <a:gd name="T83" fmla="*/ 136 h 206"/>
                <a:gd name="T84" fmla="*/ 21 w 99"/>
                <a:gd name="T85" fmla="*/ 141 h 206"/>
                <a:gd name="T86" fmla="*/ 29 w 99"/>
                <a:gd name="T87" fmla="*/ 150 h 206"/>
                <a:gd name="T88" fmla="*/ 50 w 99"/>
                <a:gd name="T89" fmla="*/ 206 h 206"/>
                <a:gd name="T90" fmla="*/ 58 w 99"/>
                <a:gd name="T91" fmla="*/ 202 h 206"/>
                <a:gd name="T92" fmla="*/ 66 w 99"/>
                <a:gd name="T93" fmla="*/ 193 h 206"/>
                <a:gd name="T94" fmla="*/ 64 w 99"/>
                <a:gd name="T95" fmla="*/ 187 h 206"/>
                <a:gd name="T96" fmla="*/ 64 w 99"/>
                <a:gd name="T97" fmla="*/ 173 h 206"/>
                <a:gd name="T98" fmla="*/ 70 w 99"/>
                <a:gd name="T99" fmla="*/ 166 h 206"/>
                <a:gd name="T100" fmla="*/ 79 w 99"/>
                <a:gd name="T101" fmla="*/ 157 h 206"/>
                <a:gd name="T102" fmla="*/ 83 w 99"/>
                <a:gd name="T103" fmla="*/ 154 h 206"/>
                <a:gd name="T104" fmla="*/ 90 w 99"/>
                <a:gd name="T105" fmla="*/ 149 h 206"/>
                <a:gd name="T106" fmla="*/ 93 w 99"/>
                <a:gd name="T107" fmla="*/ 149 h 206"/>
                <a:gd name="T108" fmla="*/ 98 w 99"/>
                <a:gd name="T109" fmla="*/ 147 h 206"/>
                <a:gd name="T110" fmla="*/ 97 w 99"/>
                <a:gd name="T111" fmla="*/ 138 h 206"/>
                <a:gd name="T112" fmla="*/ 98 w 99"/>
                <a:gd name="T113" fmla="*/ 12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" h="206">
                  <a:moveTo>
                    <a:pt x="98" y="127"/>
                  </a:moveTo>
                  <a:cubicBezTo>
                    <a:pt x="97" y="127"/>
                    <a:pt x="97" y="127"/>
                    <a:pt x="97" y="127"/>
                  </a:cubicBezTo>
                  <a:cubicBezTo>
                    <a:pt x="96" y="127"/>
                    <a:pt x="96" y="126"/>
                    <a:pt x="95" y="126"/>
                  </a:cubicBezTo>
                  <a:cubicBezTo>
                    <a:pt x="95" y="125"/>
                    <a:pt x="95" y="124"/>
                    <a:pt x="94" y="124"/>
                  </a:cubicBezTo>
                  <a:cubicBezTo>
                    <a:pt x="93" y="123"/>
                    <a:pt x="91" y="124"/>
                    <a:pt x="90" y="123"/>
                  </a:cubicBezTo>
                  <a:cubicBezTo>
                    <a:pt x="88" y="122"/>
                    <a:pt x="89" y="121"/>
                    <a:pt x="89" y="120"/>
                  </a:cubicBezTo>
                  <a:cubicBezTo>
                    <a:pt x="89" y="118"/>
                    <a:pt x="88" y="117"/>
                    <a:pt x="87" y="116"/>
                  </a:cubicBezTo>
                  <a:cubicBezTo>
                    <a:pt x="85" y="112"/>
                    <a:pt x="84" y="113"/>
                    <a:pt x="81" y="114"/>
                  </a:cubicBezTo>
                  <a:cubicBezTo>
                    <a:pt x="77" y="114"/>
                    <a:pt x="77" y="113"/>
                    <a:pt x="76" y="110"/>
                  </a:cubicBezTo>
                  <a:cubicBezTo>
                    <a:pt x="75" y="110"/>
                    <a:pt x="74" y="109"/>
                    <a:pt x="74" y="109"/>
                  </a:cubicBezTo>
                  <a:cubicBezTo>
                    <a:pt x="73" y="108"/>
                    <a:pt x="71" y="106"/>
                    <a:pt x="71" y="105"/>
                  </a:cubicBezTo>
                  <a:cubicBezTo>
                    <a:pt x="70" y="103"/>
                    <a:pt x="67" y="104"/>
                    <a:pt x="68" y="102"/>
                  </a:cubicBezTo>
                  <a:cubicBezTo>
                    <a:pt x="68" y="100"/>
                    <a:pt x="67" y="95"/>
                    <a:pt x="67" y="93"/>
                  </a:cubicBezTo>
                  <a:cubicBezTo>
                    <a:pt x="66" y="91"/>
                    <a:pt x="71" y="89"/>
                    <a:pt x="71" y="87"/>
                  </a:cubicBezTo>
                  <a:cubicBezTo>
                    <a:pt x="71" y="86"/>
                    <a:pt x="72" y="85"/>
                    <a:pt x="73" y="84"/>
                  </a:cubicBezTo>
                  <a:cubicBezTo>
                    <a:pt x="74" y="83"/>
                    <a:pt x="74" y="84"/>
                    <a:pt x="76" y="83"/>
                  </a:cubicBezTo>
                  <a:cubicBezTo>
                    <a:pt x="78" y="83"/>
                    <a:pt x="79" y="80"/>
                    <a:pt x="80" y="79"/>
                  </a:cubicBezTo>
                  <a:cubicBezTo>
                    <a:pt x="80" y="78"/>
                    <a:pt x="80" y="77"/>
                    <a:pt x="81" y="76"/>
                  </a:cubicBezTo>
                  <a:cubicBezTo>
                    <a:pt x="82" y="76"/>
                    <a:pt x="82" y="76"/>
                    <a:pt x="83" y="75"/>
                  </a:cubicBezTo>
                  <a:cubicBezTo>
                    <a:pt x="83" y="74"/>
                    <a:pt x="83" y="73"/>
                    <a:pt x="83" y="72"/>
                  </a:cubicBezTo>
                  <a:cubicBezTo>
                    <a:pt x="83" y="70"/>
                    <a:pt x="82" y="67"/>
                    <a:pt x="83" y="64"/>
                  </a:cubicBezTo>
                  <a:cubicBezTo>
                    <a:pt x="83" y="63"/>
                    <a:pt x="84" y="63"/>
                    <a:pt x="85" y="62"/>
                  </a:cubicBezTo>
                  <a:cubicBezTo>
                    <a:pt x="85" y="61"/>
                    <a:pt x="85" y="59"/>
                    <a:pt x="85" y="57"/>
                  </a:cubicBezTo>
                  <a:cubicBezTo>
                    <a:pt x="85" y="55"/>
                    <a:pt x="85" y="53"/>
                    <a:pt x="84" y="51"/>
                  </a:cubicBezTo>
                  <a:cubicBezTo>
                    <a:pt x="83" y="50"/>
                    <a:pt x="82" y="49"/>
                    <a:pt x="81" y="48"/>
                  </a:cubicBezTo>
                  <a:cubicBezTo>
                    <a:pt x="80" y="48"/>
                    <a:pt x="79" y="48"/>
                    <a:pt x="78" y="47"/>
                  </a:cubicBezTo>
                  <a:cubicBezTo>
                    <a:pt x="78" y="47"/>
                    <a:pt x="77" y="46"/>
                    <a:pt x="77" y="46"/>
                  </a:cubicBezTo>
                  <a:cubicBezTo>
                    <a:pt x="75" y="44"/>
                    <a:pt x="72" y="46"/>
                    <a:pt x="71" y="43"/>
                  </a:cubicBezTo>
                  <a:cubicBezTo>
                    <a:pt x="71" y="41"/>
                    <a:pt x="71" y="37"/>
                    <a:pt x="71" y="36"/>
                  </a:cubicBezTo>
                  <a:cubicBezTo>
                    <a:pt x="71" y="32"/>
                    <a:pt x="73" y="32"/>
                    <a:pt x="76" y="32"/>
                  </a:cubicBezTo>
                  <a:cubicBezTo>
                    <a:pt x="79" y="32"/>
                    <a:pt x="79" y="29"/>
                    <a:pt x="80" y="27"/>
                  </a:cubicBezTo>
                  <a:cubicBezTo>
                    <a:pt x="80" y="24"/>
                    <a:pt x="81" y="22"/>
                    <a:pt x="81" y="19"/>
                  </a:cubicBezTo>
                  <a:cubicBezTo>
                    <a:pt x="83" y="18"/>
                    <a:pt x="84" y="20"/>
                    <a:pt x="86" y="18"/>
                  </a:cubicBezTo>
                  <a:cubicBezTo>
                    <a:pt x="87" y="17"/>
                    <a:pt x="86" y="15"/>
                    <a:pt x="85" y="13"/>
                  </a:cubicBezTo>
                  <a:cubicBezTo>
                    <a:pt x="84" y="11"/>
                    <a:pt x="84" y="11"/>
                    <a:pt x="82" y="12"/>
                  </a:cubicBezTo>
                  <a:cubicBezTo>
                    <a:pt x="81" y="12"/>
                    <a:pt x="80" y="13"/>
                    <a:pt x="79" y="13"/>
                  </a:cubicBezTo>
                  <a:cubicBezTo>
                    <a:pt x="78" y="14"/>
                    <a:pt x="78" y="14"/>
                    <a:pt x="77" y="15"/>
                  </a:cubicBezTo>
                  <a:cubicBezTo>
                    <a:pt x="76" y="15"/>
                    <a:pt x="75" y="15"/>
                    <a:pt x="74" y="16"/>
                  </a:cubicBezTo>
                  <a:cubicBezTo>
                    <a:pt x="74" y="16"/>
                    <a:pt x="73" y="18"/>
                    <a:pt x="73" y="18"/>
                  </a:cubicBezTo>
                  <a:cubicBezTo>
                    <a:pt x="72" y="20"/>
                    <a:pt x="71" y="23"/>
                    <a:pt x="69" y="21"/>
                  </a:cubicBezTo>
                  <a:cubicBezTo>
                    <a:pt x="68" y="20"/>
                    <a:pt x="67" y="20"/>
                    <a:pt x="67" y="19"/>
                  </a:cubicBezTo>
                  <a:cubicBezTo>
                    <a:pt x="67" y="18"/>
                    <a:pt x="67" y="15"/>
                    <a:pt x="66" y="15"/>
                  </a:cubicBezTo>
                  <a:cubicBezTo>
                    <a:pt x="66" y="14"/>
                    <a:pt x="66" y="13"/>
                    <a:pt x="66" y="12"/>
                  </a:cubicBezTo>
                  <a:cubicBezTo>
                    <a:pt x="66" y="11"/>
                    <a:pt x="65" y="11"/>
                    <a:pt x="64" y="10"/>
                  </a:cubicBezTo>
                  <a:cubicBezTo>
                    <a:pt x="63" y="8"/>
                    <a:pt x="64" y="7"/>
                    <a:pt x="62" y="6"/>
                  </a:cubicBezTo>
                  <a:cubicBezTo>
                    <a:pt x="61" y="6"/>
                    <a:pt x="60" y="6"/>
                    <a:pt x="59" y="5"/>
                  </a:cubicBezTo>
                  <a:cubicBezTo>
                    <a:pt x="58" y="4"/>
                    <a:pt x="58" y="3"/>
                    <a:pt x="57" y="3"/>
                  </a:cubicBezTo>
                  <a:cubicBezTo>
                    <a:pt x="55" y="1"/>
                    <a:pt x="50" y="0"/>
                    <a:pt x="48" y="2"/>
                  </a:cubicBezTo>
                  <a:cubicBezTo>
                    <a:pt x="46" y="4"/>
                    <a:pt x="47" y="6"/>
                    <a:pt x="44" y="6"/>
                  </a:cubicBezTo>
                  <a:cubicBezTo>
                    <a:pt x="43" y="6"/>
                    <a:pt x="42" y="6"/>
                    <a:pt x="41" y="6"/>
                  </a:cubicBezTo>
                  <a:cubicBezTo>
                    <a:pt x="40" y="6"/>
                    <a:pt x="40" y="7"/>
                    <a:pt x="39" y="7"/>
                  </a:cubicBezTo>
                  <a:cubicBezTo>
                    <a:pt x="37" y="8"/>
                    <a:pt x="35" y="10"/>
                    <a:pt x="34" y="11"/>
                  </a:cubicBezTo>
                  <a:cubicBezTo>
                    <a:pt x="31" y="12"/>
                    <a:pt x="30" y="13"/>
                    <a:pt x="29" y="16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8" y="19"/>
                    <a:pt x="23" y="22"/>
                    <a:pt x="21" y="23"/>
                  </a:cubicBezTo>
                  <a:cubicBezTo>
                    <a:pt x="19" y="24"/>
                    <a:pt x="17" y="24"/>
                    <a:pt x="17" y="27"/>
                  </a:cubicBezTo>
                  <a:cubicBezTo>
                    <a:pt x="18" y="29"/>
                    <a:pt x="19" y="29"/>
                    <a:pt x="19" y="31"/>
                  </a:cubicBezTo>
                  <a:cubicBezTo>
                    <a:pt x="20" y="33"/>
                    <a:pt x="19" y="35"/>
                    <a:pt x="20" y="37"/>
                  </a:cubicBezTo>
                  <a:cubicBezTo>
                    <a:pt x="20" y="38"/>
                    <a:pt x="20" y="39"/>
                    <a:pt x="21" y="40"/>
                  </a:cubicBezTo>
                  <a:cubicBezTo>
                    <a:pt x="21" y="41"/>
                    <a:pt x="21" y="43"/>
                    <a:pt x="21" y="44"/>
                  </a:cubicBezTo>
                  <a:cubicBezTo>
                    <a:pt x="21" y="49"/>
                    <a:pt x="21" y="53"/>
                    <a:pt x="21" y="57"/>
                  </a:cubicBezTo>
                  <a:cubicBezTo>
                    <a:pt x="21" y="60"/>
                    <a:pt x="21" y="62"/>
                    <a:pt x="21" y="64"/>
                  </a:cubicBezTo>
                  <a:cubicBezTo>
                    <a:pt x="21" y="67"/>
                    <a:pt x="22" y="68"/>
                    <a:pt x="22" y="70"/>
                  </a:cubicBezTo>
                  <a:cubicBezTo>
                    <a:pt x="22" y="72"/>
                    <a:pt x="20" y="73"/>
                    <a:pt x="19" y="74"/>
                  </a:cubicBezTo>
                  <a:cubicBezTo>
                    <a:pt x="19" y="75"/>
                    <a:pt x="19" y="77"/>
                    <a:pt x="18" y="77"/>
                  </a:cubicBezTo>
                  <a:cubicBezTo>
                    <a:pt x="18" y="78"/>
                    <a:pt x="18" y="78"/>
                    <a:pt x="18" y="79"/>
                  </a:cubicBezTo>
                  <a:cubicBezTo>
                    <a:pt x="18" y="80"/>
                    <a:pt x="18" y="81"/>
                    <a:pt x="18" y="82"/>
                  </a:cubicBezTo>
                  <a:cubicBezTo>
                    <a:pt x="17" y="83"/>
                    <a:pt x="15" y="85"/>
                    <a:pt x="15" y="86"/>
                  </a:cubicBezTo>
                  <a:cubicBezTo>
                    <a:pt x="13" y="87"/>
                    <a:pt x="12" y="89"/>
                    <a:pt x="11" y="90"/>
                  </a:cubicBezTo>
                  <a:cubicBezTo>
                    <a:pt x="10" y="91"/>
                    <a:pt x="9" y="92"/>
                    <a:pt x="8" y="93"/>
                  </a:cubicBezTo>
                  <a:cubicBezTo>
                    <a:pt x="7" y="93"/>
                    <a:pt x="7" y="94"/>
                    <a:pt x="6" y="95"/>
                  </a:cubicBezTo>
                  <a:cubicBezTo>
                    <a:pt x="5" y="96"/>
                    <a:pt x="5" y="96"/>
                    <a:pt x="4" y="97"/>
                  </a:cubicBezTo>
                  <a:cubicBezTo>
                    <a:pt x="4" y="98"/>
                    <a:pt x="4" y="98"/>
                    <a:pt x="3" y="99"/>
                  </a:cubicBezTo>
                  <a:cubicBezTo>
                    <a:pt x="2" y="99"/>
                    <a:pt x="2" y="100"/>
                    <a:pt x="1" y="101"/>
                  </a:cubicBezTo>
                  <a:cubicBezTo>
                    <a:pt x="1" y="102"/>
                    <a:pt x="1" y="103"/>
                    <a:pt x="1" y="104"/>
                  </a:cubicBezTo>
                  <a:cubicBezTo>
                    <a:pt x="1" y="105"/>
                    <a:pt x="0" y="105"/>
                    <a:pt x="0" y="106"/>
                  </a:cubicBezTo>
                  <a:cubicBezTo>
                    <a:pt x="0" y="108"/>
                    <a:pt x="0" y="110"/>
                    <a:pt x="1" y="112"/>
                  </a:cubicBezTo>
                  <a:cubicBezTo>
                    <a:pt x="2" y="113"/>
                    <a:pt x="3" y="115"/>
                    <a:pt x="4" y="117"/>
                  </a:cubicBezTo>
                  <a:cubicBezTo>
                    <a:pt x="4" y="118"/>
                    <a:pt x="4" y="119"/>
                    <a:pt x="4" y="121"/>
                  </a:cubicBezTo>
                  <a:cubicBezTo>
                    <a:pt x="4" y="122"/>
                    <a:pt x="4" y="122"/>
                    <a:pt x="5" y="123"/>
                  </a:cubicBezTo>
                  <a:cubicBezTo>
                    <a:pt x="6" y="125"/>
                    <a:pt x="9" y="125"/>
                    <a:pt x="11" y="127"/>
                  </a:cubicBezTo>
                  <a:cubicBezTo>
                    <a:pt x="12" y="127"/>
                    <a:pt x="13" y="128"/>
                    <a:pt x="13" y="129"/>
                  </a:cubicBezTo>
                  <a:cubicBezTo>
                    <a:pt x="14" y="130"/>
                    <a:pt x="15" y="133"/>
                    <a:pt x="16" y="134"/>
                  </a:cubicBezTo>
                  <a:cubicBezTo>
                    <a:pt x="16" y="135"/>
                    <a:pt x="16" y="135"/>
                    <a:pt x="17" y="136"/>
                  </a:cubicBezTo>
                  <a:cubicBezTo>
                    <a:pt x="18" y="137"/>
                    <a:pt x="19" y="137"/>
                    <a:pt x="19" y="138"/>
                  </a:cubicBezTo>
                  <a:cubicBezTo>
                    <a:pt x="21" y="139"/>
                    <a:pt x="20" y="140"/>
                    <a:pt x="21" y="141"/>
                  </a:cubicBezTo>
                  <a:cubicBezTo>
                    <a:pt x="21" y="143"/>
                    <a:pt x="22" y="145"/>
                    <a:pt x="24" y="146"/>
                  </a:cubicBezTo>
                  <a:cubicBezTo>
                    <a:pt x="25" y="148"/>
                    <a:pt x="27" y="149"/>
                    <a:pt x="29" y="150"/>
                  </a:cubicBezTo>
                  <a:cubicBezTo>
                    <a:pt x="30" y="151"/>
                    <a:pt x="33" y="153"/>
                    <a:pt x="35" y="154"/>
                  </a:cubicBezTo>
                  <a:cubicBezTo>
                    <a:pt x="37" y="156"/>
                    <a:pt x="48" y="204"/>
                    <a:pt x="50" y="206"/>
                  </a:cubicBezTo>
                  <a:cubicBezTo>
                    <a:pt x="51" y="206"/>
                    <a:pt x="53" y="204"/>
                    <a:pt x="54" y="204"/>
                  </a:cubicBezTo>
                  <a:cubicBezTo>
                    <a:pt x="55" y="203"/>
                    <a:pt x="57" y="203"/>
                    <a:pt x="58" y="202"/>
                  </a:cubicBezTo>
                  <a:cubicBezTo>
                    <a:pt x="60" y="200"/>
                    <a:pt x="59" y="199"/>
                    <a:pt x="60" y="197"/>
                  </a:cubicBezTo>
                  <a:cubicBezTo>
                    <a:pt x="61" y="195"/>
                    <a:pt x="64" y="194"/>
                    <a:pt x="66" y="193"/>
                  </a:cubicBezTo>
                  <a:cubicBezTo>
                    <a:pt x="67" y="192"/>
                    <a:pt x="68" y="191"/>
                    <a:pt x="67" y="190"/>
                  </a:cubicBezTo>
                  <a:cubicBezTo>
                    <a:pt x="67" y="188"/>
                    <a:pt x="66" y="188"/>
                    <a:pt x="64" y="187"/>
                  </a:cubicBezTo>
                  <a:cubicBezTo>
                    <a:pt x="62" y="186"/>
                    <a:pt x="63" y="181"/>
                    <a:pt x="63" y="178"/>
                  </a:cubicBezTo>
                  <a:cubicBezTo>
                    <a:pt x="63" y="176"/>
                    <a:pt x="64" y="175"/>
                    <a:pt x="64" y="173"/>
                  </a:cubicBezTo>
                  <a:cubicBezTo>
                    <a:pt x="64" y="171"/>
                    <a:pt x="64" y="170"/>
                    <a:pt x="64" y="169"/>
                  </a:cubicBezTo>
                  <a:cubicBezTo>
                    <a:pt x="66" y="167"/>
                    <a:pt x="68" y="167"/>
                    <a:pt x="70" y="166"/>
                  </a:cubicBezTo>
                  <a:cubicBezTo>
                    <a:pt x="71" y="165"/>
                    <a:pt x="72" y="164"/>
                    <a:pt x="74" y="163"/>
                  </a:cubicBezTo>
                  <a:cubicBezTo>
                    <a:pt x="76" y="161"/>
                    <a:pt x="77" y="159"/>
                    <a:pt x="79" y="157"/>
                  </a:cubicBezTo>
                  <a:cubicBezTo>
                    <a:pt x="79" y="156"/>
                    <a:pt x="79" y="156"/>
                    <a:pt x="79" y="155"/>
                  </a:cubicBezTo>
                  <a:cubicBezTo>
                    <a:pt x="80" y="155"/>
                    <a:pt x="82" y="155"/>
                    <a:pt x="83" y="154"/>
                  </a:cubicBezTo>
                  <a:cubicBezTo>
                    <a:pt x="85" y="153"/>
                    <a:pt x="85" y="153"/>
                    <a:pt x="86" y="151"/>
                  </a:cubicBezTo>
                  <a:cubicBezTo>
                    <a:pt x="87" y="150"/>
                    <a:pt x="88" y="150"/>
                    <a:pt x="90" y="149"/>
                  </a:cubicBezTo>
                  <a:cubicBezTo>
                    <a:pt x="90" y="149"/>
                    <a:pt x="91" y="148"/>
                    <a:pt x="92" y="148"/>
                  </a:cubicBezTo>
                  <a:cubicBezTo>
                    <a:pt x="92" y="148"/>
                    <a:pt x="93" y="149"/>
                    <a:pt x="93" y="149"/>
                  </a:cubicBezTo>
                  <a:cubicBezTo>
                    <a:pt x="95" y="150"/>
                    <a:pt x="94" y="149"/>
                    <a:pt x="96" y="148"/>
                  </a:cubicBezTo>
                  <a:cubicBezTo>
                    <a:pt x="96" y="148"/>
                    <a:pt x="97" y="147"/>
                    <a:pt x="98" y="147"/>
                  </a:cubicBezTo>
                  <a:cubicBezTo>
                    <a:pt x="99" y="146"/>
                    <a:pt x="99" y="145"/>
                    <a:pt x="99" y="143"/>
                  </a:cubicBezTo>
                  <a:cubicBezTo>
                    <a:pt x="99" y="141"/>
                    <a:pt x="98" y="140"/>
                    <a:pt x="97" y="138"/>
                  </a:cubicBezTo>
                  <a:cubicBezTo>
                    <a:pt x="97" y="136"/>
                    <a:pt x="96" y="136"/>
                    <a:pt x="97" y="134"/>
                  </a:cubicBezTo>
                  <a:cubicBezTo>
                    <a:pt x="97" y="132"/>
                    <a:pt x="98" y="131"/>
                    <a:pt x="98" y="129"/>
                  </a:cubicBezTo>
                  <a:cubicBezTo>
                    <a:pt x="98" y="129"/>
                    <a:pt x="98" y="128"/>
                    <a:pt x="98" y="12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7" name="Freeform 155">
              <a:extLst>
                <a:ext uri="{FF2B5EF4-FFF2-40B4-BE49-F238E27FC236}">
                  <a16:creationId xmlns:a16="http://schemas.microsoft.com/office/drawing/2014/main" id="{1FCF0E7A-0E52-A1CE-71F6-B24B0F6C28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2451" y="3959226"/>
              <a:ext cx="511175" cy="506413"/>
            </a:xfrm>
            <a:custGeom>
              <a:avLst/>
              <a:gdLst>
                <a:gd name="T0" fmla="*/ 403 w 494"/>
                <a:gd name="T1" fmla="*/ 7 h 491"/>
                <a:gd name="T2" fmla="*/ 386 w 494"/>
                <a:gd name="T3" fmla="*/ 4 h 491"/>
                <a:gd name="T4" fmla="*/ 365 w 494"/>
                <a:gd name="T5" fmla="*/ 2 h 491"/>
                <a:gd name="T6" fmla="*/ 340 w 494"/>
                <a:gd name="T7" fmla="*/ 15 h 491"/>
                <a:gd name="T8" fmla="*/ 322 w 494"/>
                <a:gd name="T9" fmla="*/ 8 h 491"/>
                <a:gd name="T10" fmla="*/ 288 w 494"/>
                <a:gd name="T11" fmla="*/ 12 h 491"/>
                <a:gd name="T12" fmla="*/ 251 w 494"/>
                <a:gd name="T13" fmla="*/ 20 h 491"/>
                <a:gd name="T14" fmla="*/ 221 w 494"/>
                <a:gd name="T15" fmla="*/ 25 h 491"/>
                <a:gd name="T16" fmla="*/ 212 w 494"/>
                <a:gd name="T17" fmla="*/ 33 h 491"/>
                <a:gd name="T18" fmla="*/ 192 w 494"/>
                <a:gd name="T19" fmla="*/ 40 h 491"/>
                <a:gd name="T20" fmla="*/ 178 w 494"/>
                <a:gd name="T21" fmla="*/ 50 h 491"/>
                <a:gd name="T22" fmla="*/ 164 w 494"/>
                <a:gd name="T23" fmla="*/ 64 h 491"/>
                <a:gd name="T24" fmla="*/ 171 w 494"/>
                <a:gd name="T25" fmla="*/ 113 h 491"/>
                <a:gd name="T26" fmla="*/ 178 w 494"/>
                <a:gd name="T27" fmla="*/ 130 h 491"/>
                <a:gd name="T28" fmla="*/ 154 w 494"/>
                <a:gd name="T29" fmla="*/ 146 h 491"/>
                <a:gd name="T30" fmla="*/ 142 w 494"/>
                <a:gd name="T31" fmla="*/ 153 h 491"/>
                <a:gd name="T32" fmla="*/ 123 w 494"/>
                <a:gd name="T33" fmla="*/ 175 h 491"/>
                <a:gd name="T34" fmla="*/ 107 w 494"/>
                <a:gd name="T35" fmla="*/ 192 h 491"/>
                <a:gd name="T36" fmla="*/ 81 w 494"/>
                <a:gd name="T37" fmla="*/ 209 h 491"/>
                <a:gd name="T38" fmla="*/ 63 w 494"/>
                <a:gd name="T39" fmla="*/ 217 h 491"/>
                <a:gd name="T40" fmla="*/ 27 w 494"/>
                <a:gd name="T41" fmla="*/ 222 h 491"/>
                <a:gd name="T42" fmla="*/ 2 w 494"/>
                <a:gd name="T43" fmla="*/ 265 h 491"/>
                <a:gd name="T44" fmla="*/ 4 w 494"/>
                <a:gd name="T45" fmla="*/ 275 h 491"/>
                <a:gd name="T46" fmla="*/ 46 w 494"/>
                <a:gd name="T47" fmla="*/ 305 h 491"/>
                <a:gd name="T48" fmla="*/ 71 w 494"/>
                <a:gd name="T49" fmla="*/ 321 h 491"/>
                <a:gd name="T50" fmla="*/ 186 w 494"/>
                <a:gd name="T51" fmla="*/ 402 h 491"/>
                <a:gd name="T52" fmla="*/ 251 w 494"/>
                <a:gd name="T53" fmla="*/ 457 h 491"/>
                <a:gd name="T54" fmla="*/ 275 w 494"/>
                <a:gd name="T55" fmla="*/ 465 h 491"/>
                <a:gd name="T56" fmla="*/ 286 w 494"/>
                <a:gd name="T57" fmla="*/ 489 h 491"/>
                <a:gd name="T58" fmla="*/ 353 w 494"/>
                <a:gd name="T59" fmla="*/ 478 h 491"/>
                <a:gd name="T60" fmla="*/ 484 w 494"/>
                <a:gd name="T61" fmla="*/ 359 h 491"/>
                <a:gd name="T62" fmla="*/ 455 w 494"/>
                <a:gd name="T63" fmla="*/ 349 h 491"/>
                <a:gd name="T64" fmla="*/ 450 w 494"/>
                <a:gd name="T65" fmla="*/ 339 h 491"/>
                <a:gd name="T66" fmla="*/ 446 w 494"/>
                <a:gd name="T67" fmla="*/ 326 h 491"/>
                <a:gd name="T68" fmla="*/ 440 w 494"/>
                <a:gd name="T69" fmla="*/ 318 h 491"/>
                <a:gd name="T70" fmla="*/ 434 w 494"/>
                <a:gd name="T71" fmla="*/ 312 h 491"/>
                <a:gd name="T72" fmla="*/ 440 w 494"/>
                <a:gd name="T73" fmla="*/ 303 h 491"/>
                <a:gd name="T74" fmla="*/ 444 w 494"/>
                <a:gd name="T75" fmla="*/ 288 h 491"/>
                <a:gd name="T76" fmla="*/ 439 w 494"/>
                <a:gd name="T77" fmla="*/ 279 h 491"/>
                <a:gd name="T78" fmla="*/ 442 w 494"/>
                <a:gd name="T79" fmla="*/ 269 h 491"/>
                <a:gd name="T80" fmla="*/ 445 w 494"/>
                <a:gd name="T81" fmla="*/ 259 h 491"/>
                <a:gd name="T82" fmla="*/ 441 w 494"/>
                <a:gd name="T83" fmla="*/ 244 h 491"/>
                <a:gd name="T84" fmla="*/ 436 w 494"/>
                <a:gd name="T85" fmla="*/ 218 h 491"/>
                <a:gd name="T86" fmla="*/ 436 w 494"/>
                <a:gd name="T87" fmla="*/ 199 h 491"/>
                <a:gd name="T88" fmla="*/ 422 w 494"/>
                <a:gd name="T89" fmla="*/ 145 h 491"/>
                <a:gd name="T90" fmla="*/ 408 w 494"/>
                <a:gd name="T91" fmla="*/ 132 h 491"/>
                <a:gd name="T92" fmla="*/ 403 w 494"/>
                <a:gd name="T93" fmla="*/ 125 h 491"/>
                <a:gd name="T94" fmla="*/ 392 w 494"/>
                <a:gd name="T95" fmla="*/ 114 h 491"/>
                <a:gd name="T96" fmla="*/ 388 w 494"/>
                <a:gd name="T97" fmla="*/ 103 h 491"/>
                <a:gd name="T98" fmla="*/ 388 w 494"/>
                <a:gd name="T99" fmla="*/ 92 h 491"/>
                <a:gd name="T100" fmla="*/ 393 w 494"/>
                <a:gd name="T101" fmla="*/ 86 h 491"/>
                <a:gd name="T102" fmla="*/ 402 w 494"/>
                <a:gd name="T103" fmla="*/ 77 h 491"/>
                <a:gd name="T104" fmla="*/ 405 w 494"/>
                <a:gd name="T105" fmla="*/ 68 h 491"/>
                <a:gd name="T106" fmla="*/ 408 w 494"/>
                <a:gd name="T107" fmla="*/ 55 h 491"/>
                <a:gd name="T108" fmla="*/ 408 w 494"/>
                <a:gd name="T109" fmla="*/ 31 h 491"/>
                <a:gd name="T110" fmla="*/ 404 w 494"/>
                <a:gd name="T111" fmla="*/ 18 h 491"/>
                <a:gd name="T112" fmla="*/ 472 w 494"/>
                <a:gd name="T113" fmla="*/ 144 h 491"/>
                <a:gd name="T114" fmla="*/ 471 w 494"/>
                <a:gd name="T115" fmla="*/ 145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94" h="491">
                  <a:moveTo>
                    <a:pt x="412" y="11"/>
                  </a:moveTo>
                  <a:cubicBezTo>
                    <a:pt x="411" y="11"/>
                    <a:pt x="411" y="11"/>
                    <a:pt x="411" y="11"/>
                  </a:cubicBezTo>
                  <a:cubicBezTo>
                    <a:pt x="408" y="9"/>
                    <a:pt x="406" y="7"/>
                    <a:pt x="403" y="7"/>
                  </a:cubicBezTo>
                  <a:cubicBezTo>
                    <a:pt x="402" y="7"/>
                    <a:pt x="400" y="7"/>
                    <a:pt x="399" y="7"/>
                  </a:cubicBezTo>
                  <a:cubicBezTo>
                    <a:pt x="397" y="7"/>
                    <a:pt x="396" y="6"/>
                    <a:pt x="393" y="5"/>
                  </a:cubicBezTo>
                  <a:cubicBezTo>
                    <a:pt x="391" y="4"/>
                    <a:pt x="388" y="4"/>
                    <a:pt x="386" y="4"/>
                  </a:cubicBezTo>
                  <a:cubicBezTo>
                    <a:pt x="383" y="3"/>
                    <a:pt x="378" y="0"/>
                    <a:pt x="376" y="2"/>
                  </a:cubicBezTo>
                  <a:cubicBezTo>
                    <a:pt x="373" y="4"/>
                    <a:pt x="376" y="8"/>
                    <a:pt x="370" y="5"/>
                  </a:cubicBezTo>
                  <a:cubicBezTo>
                    <a:pt x="368" y="4"/>
                    <a:pt x="368" y="3"/>
                    <a:pt x="365" y="2"/>
                  </a:cubicBezTo>
                  <a:cubicBezTo>
                    <a:pt x="364" y="2"/>
                    <a:pt x="361" y="2"/>
                    <a:pt x="359" y="2"/>
                  </a:cubicBezTo>
                  <a:cubicBezTo>
                    <a:pt x="360" y="7"/>
                    <a:pt x="353" y="6"/>
                    <a:pt x="350" y="7"/>
                  </a:cubicBezTo>
                  <a:cubicBezTo>
                    <a:pt x="347" y="8"/>
                    <a:pt x="344" y="15"/>
                    <a:pt x="340" y="15"/>
                  </a:cubicBezTo>
                  <a:cubicBezTo>
                    <a:pt x="338" y="15"/>
                    <a:pt x="336" y="11"/>
                    <a:pt x="334" y="11"/>
                  </a:cubicBezTo>
                  <a:cubicBezTo>
                    <a:pt x="333" y="10"/>
                    <a:pt x="330" y="10"/>
                    <a:pt x="329" y="10"/>
                  </a:cubicBezTo>
                  <a:cubicBezTo>
                    <a:pt x="326" y="10"/>
                    <a:pt x="325" y="8"/>
                    <a:pt x="322" y="8"/>
                  </a:cubicBezTo>
                  <a:cubicBezTo>
                    <a:pt x="319" y="7"/>
                    <a:pt x="315" y="8"/>
                    <a:pt x="312" y="8"/>
                  </a:cubicBezTo>
                  <a:cubicBezTo>
                    <a:pt x="307" y="8"/>
                    <a:pt x="301" y="7"/>
                    <a:pt x="296" y="8"/>
                  </a:cubicBezTo>
                  <a:cubicBezTo>
                    <a:pt x="293" y="8"/>
                    <a:pt x="291" y="11"/>
                    <a:pt x="288" y="12"/>
                  </a:cubicBezTo>
                  <a:cubicBezTo>
                    <a:pt x="284" y="13"/>
                    <a:pt x="283" y="12"/>
                    <a:pt x="280" y="11"/>
                  </a:cubicBezTo>
                  <a:cubicBezTo>
                    <a:pt x="271" y="8"/>
                    <a:pt x="266" y="17"/>
                    <a:pt x="258" y="19"/>
                  </a:cubicBezTo>
                  <a:cubicBezTo>
                    <a:pt x="256" y="19"/>
                    <a:pt x="253" y="19"/>
                    <a:pt x="251" y="20"/>
                  </a:cubicBezTo>
                  <a:cubicBezTo>
                    <a:pt x="248" y="20"/>
                    <a:pt x="238" y="19"/>
                    <a:pt x="236" y="20"/>
                  </a:cubicBezTo>
                  <a:cubicBezTo>
                    <a:pt x="231" y="21"/>
                    <a:pt x="232" y="22"/>
                    <a:pt x="227" y="23"/>
                  </a:cubicBezTo>
                  <a:cubicBezTo>
                    <a:pt x="225" y="23"/>
                    <a:pt x="223" y="24"/>
                    <a:pt x="221" y="25"/>
                  </a:cubicBezTo>
                  <a:cubicBezTo>
                    <a:pt x="220" y="25"/>
                    <a:pt x="219" y="25"/>
                    <a:pt x="218" y="25"/>
                  </a:cubicBezTo>
                  <a:cubicBezTo>
                    <a:pt x="216" y="26"/>
                    <a:pt x="217" y="27"/>
                    <a:pt x="216" y="28"/>
                  </a:cubicBezTo>
                  <a:cubicBezTo>
                    <a:pt x="215" y="29"/>
                    <a:pt x="213" y="31"/>
                    <a:pt x="212" y="33"/>
                  </a:cubicBezTo>
                  <a:cubicBezTo>
                    <a:pt x="211" y="35"/>
                    <a:pt x="212" y="37"/>
                    <a:pt x="211" y="39"/>
                  </a:cubicBezTo>
                  <a:cubicBezTo>
                    <a:pt x="209" y="43"/>
                    <a:pt x="203" y="39"/>
                    <a:pt x="200" y="38"/>
                  </a:cubicBezTo>
                  <a:cubicBezTo>
                    <a:pt x="197" y="38"/>
                    <a:pt x="194" y="39"/>
                    <a:pt x="192" y="40"/>
                  </a:cubicBezTo>
                  <a:cubicBezTo>
                    <a:pt x="190" y="41"/>
                    <a:pt x="189" y="40"/>
                    <a:pt x="187" y="42"/>
                  </a:cubicBezTo>
                  <a:cubicBezTo>
                    <a:pt x="185" y="44"/>
                    <a:pt x="183" y="46"/>
                    <a:pt x="181" y="47"/>
                  </a:cubicBezTo>
                  <a:cubicBezTo>
                    <a:pt x="179" y="48"/>
                    <a:pt x="179" y="49"/>
                    <a:pt x="178" y="50"/>
                  </a:cubicBezTo>
                  <a:cubicBezTo>
                    <a:pt x="176" y="50"/>
                    <a:pt x="175" y="52"/>
                    <a:pt x="174" y="53"/>
                  </a:cubicBezTo>
                  <a:cubicBezTo>
                    <a:pt x="171" y="55"/>
                    <a:pt x="168" y="56"/>
                    <a:pt x="164" y="59"/>
                  </a:cubicBezTo>
                  <a:cubicBezTo>
                    <a:pt x="160" y="60"/>
                    <a:pt x="157" y="61"/>
                    <a:pt x="164" y="64"/>
                  </a:cubicBezTo>
                  <a:cubicBezTo>
                    <a:pt x="165" y="67"/>
                    <a:pt x="165" y="69"/>
                    <a:pt x="165" y="71"/>
                  </a:cubicBezTo>
                  <a:cubicBezTo>
                    <a:pt x="165" y="77"/>
                    <a:pt x="169" y="78"/>
                    <a:pt x="169" y="84"/>
                  </a:cubicBezTo>
                  <a:cubicBezTo>
                    <a:pt x="169" y="93"/>
                    <a:pt x="169" y="103"/>
                    <a:pt x="171" y="113"/>
                  </a:cubicBezTo>
                  <a:cubicBezTo>
                    <a:pt x="171" y="114"/>
                    <a:pt x="172" y="116"/>
                    <a:pt x="172" y="118"/>
                  </a:cubicBezTo>
                  <a:cubicBezTo>
                    <a:pt x="172" y="121"/>
                    <a:pt x="173" y="122"/>
                    <a:pt x="174" y="124"/>
                  </a:cubicBezTo>
                  <a:cubicBezTo>
                    <a:pt x="175" y="127"/>
                    <a:pt x="175" y="128"/>
                    <a:pt x="178" y="130"/>
                  </a:cubicBezTo>
                  <a:cubicBezTo>
                    <a:pt x="187" y="135"/>
                    <a:pt x="179" y="135"/>
                    <a:pt x="179" y="140"/>
                  </a:cubicBezTo>
                  <a:cubicBezTo>
                    <a:pt x="178" y="142"/>
                    <a:pt x="179" y="146"/>
                    <a:pt x="177" y="145"/>
                  </a:cubicBezTo>
                  <a:cubicBezTo>
                    <a:pt x="176" y="145"/>
                    <a:pt x="166" y="145"/>
                    <a:pt x="154" y="146"/>
                  </a:cubicBezTo>
                  <a:cubicBezTo>
                    <a:pt x="152" y="146"/>
                    <a:pt x="150" y="145"/>
                    <a:pt x="148" y="145"/>
                  </a:cubicBezTo>
                  <a:cubicBezTo>
                    <a:pt x="147" y="146"/>
                    <a:pt x="144" y="146"/>
                    <a:pt x="143" y="147"/>
                  </a:cubicBezTo>
                  <a:cubicBezTo>
                    <a:pt x="142" y="148"/>
                    <a:pt x="143" y="151"/>
                    <a:pt x="142" y="153"/>
                  </a:cubicBezTo>
                  <a:cubicBezTo>
                    <a:pt x="138" y="158"/>
                    <a:pt x="131" y="158"/>
                    <a:pt x="126" y="159"/>
                  </a:cubicBezTo>
                  <a:cubicBezTo>
                    <a:pt x="119" y="161"/>
                    <a:pt x="120" y="163"/>
                    <a:pt x="120" y="169"/>
                  </a:cubicBezTo>
                  <a:cubicBezTo>
                    <a:pt x="119" y="171"/>
                    <a:pt x="122" y="173"/>
                    <a:pt x="123" y="175"/>
                  </a:cubicBezTo>
                  <a:cubicBezTo>
                    <a:pt x="125" y="178"/>
                    <a:pt x="123" y="179"/>
                    <a:pt x="124" y="182"/>
                  </a:cubicBezTo>
                  <a:cubicBezTo>
                    <a:pt x="125" y="190"/>
                    <a:pt x="119" y="185"/>
                    <a:pt x="115" y="188"/>
                  </a:cubicBezTo>
                  <a:cubicBezTo>
                    <a:pt x="112" y="189"/>
                    <a:pt x="109" y="191"/>
                    <a:pt x="107" y="192"/>
                  </a:cubicBezTo>
                  <a:cubicBezTo>
                    <a:pt x="104" y="193"/>
                    <a:pt x="103" y="195"/>
                    <a:pt x="101" y="197"/>
                  </a:cubicBezTo>
                  <a:cubicBezTo>
                    <a:pt x="96" y="199"/>
                    <a:pt x="92" y="202"/>
                    <a:pt x="87" y="204"/>
                  </a:cubicBezTo>
                  <a:cubicBezTo>
                    <a:pt x="84" y="206"/>
                    <a:pt x="84" y="207"/>
                    <a:pt x="81" y="209"/>
                  </a:cubicBezTo>
                  <a:cubicBezTo>
                    <a:pt x="81" y="210"/>
                    <a:pt x="80" y="212"/>
                    <a:pt x="79" y="213"/>
                  </a:cubicBezTo>
                  <a:cubicBezTo>
                    <a:pt x="78" y="214"/>
                    <a:pt x="78" y="216"/>
                    <a:pt x="77" y="217"/>
                  </a:cubicBezTo>
                  <a:cubicBezTo>
                    <a:pt x="74" y="218"/>
                    <a:pt x="66" y="218"/>
                    <a:pt x="63" y="217"/>
                  </a:cubicBezTo>
                  <a:cubicBezTo>
                    <a:pt x="60" y="217"/>
                    <a:pt x="56" y="217"/>
                    <a:pt x="53" y="217"/>
                  </a:cubicBezTo>
                  <a:cubicBezTo>
                    <a:pt x="46" y="217"/>
                    <a:pt x="46" y="218"/>
                    <a:pt x="39" y="218"/>
                  </a:cubicBezTo>
                  <a:cubicBezTo>
                    <a:pt x="45" y="216"/>
                    <a:pt x="27" y="222"/>
                    <a:pt x="27" y="222"/>
                  </a:cubicBezTo>
                  <a:cubicBezTo>
                    <a:pt x="23" y="221"/>
                    <a:pt x="5" y="237"/>
                    <a:pt x="2" y="242"/>
                  </a:cubicBezTo>
                  <a:cubicBezTo>
                    <a:pt x="0" y="245"/>
                    <a:pt x="1" y="252"/>
                    <a:pt x="1" y="256"/>
                  </a:cubicBezTo>
                  <a:cubicBezTo>
                    <a:pt x="1" y="259"/>
                    <a:pt x="1" y="262"/>
                    <a:pt x="2" y="265"/>
                  </a:cubicBezTo>
                  <a:cubicBezTo>
                    <a:pt x="2" y="265"/>
                    <a:pt x="3" y="265"/>
                    <a:pt x="3" y="265"/>
                  </a:cubicBezTo>
                  <a:cubicBezTo>
                    <a:pt x="4" y="266"/>
                    <a:pt x="5" y="267"/>
                    <a:pt x="4" y="268"/>
                  </a:cubicBezTo>
                  <a:cubicBezTo>
                    <a:pt x="5" y="270"/>
                    <a:pt x="4" y="273"/>
                    <a:pt x="4" y="275"/>
                  </a:cubicBezTo>
                  <a:cubicBezTo>
                    <a:pt x="5" y="278"/>
                    <a:pt x="6" y="280"/>
                    <a:pt x="9" y="281"/>
                  </a:cubicBezTo>
                  <a:cubicBezTo>
                    <a:pt x="10" y="282"/>
                    <a:pt x="14" y="284"/>
                    <a:pt x="15" y="285"/>
                  </a:cubicBezTo>
                  <a:cubicBezTo>
                    <a:pt x="20" y="288"/>
                    <a:pt x="43" y="304"/>
                    <a:pt x="46" y="305"/>
                  </a:cubicBezTo>
                  <a:cubicBezTo>
                    <a:pt x="48" y="307"/>
                    <a:pt x="49" y="308"/>
                    <a:pt x="51" y="310"/>
                  </a:cubicBezTo>
                  <a:cubicBezTo>
                    <a:pt x="55" y="312"/>
                    <a:pt x="59" y="314"/>
                    <a:pt x="63" y="316"/>
                  </a:cubicBezTo>
                  <a:cubicBezTo>
                    <a:pt x="66" y="317"/>
                    <a:pt x="68" y="319"/>
                    <a:pt x="71" y="321"/>
                  </a:cubicBezTo>
                  <a:cubicBezTo>
                    <a:pt x="73" y="322"/>
                    <a:pt x="79" y="326"/>
                    <a:pt x="82" y="327"/>
                  </a:cubicBezTo>
                  <a:cubicBezTo>
                    <a:pt x="85" y="329"/>
                    <a:pt x="163" y="386"/>
                    <a:pt x="168" y="390"/>
                  </a:cubicBezTo>
                  <a:cubicBezTo>
                    <a:pt x="170" y="392"/>
                    <a:pt x="182" y="400"/>
                    <a:pt x="186" y="402"/>
                  </a:cubicBezTo>
                  <a:cubicBezTo>
                    <a:pt x="192" y="406"/>
                    <a:pt x="227" y="430"/>
                    <a:pt x="234" y="436"/>
                  </a:cubicBezTo>
                  <a:cubicBezTo>
                    <a:pt x="240" y="442"/>
                    <a:pt x="231" y="449"/>
                    <a:pt x="239" y="449"/>
                  </a:cubicBezTo>
                  <a:cubicBezTo>
                    <a:pt x="241" y="449"/>
                    <a:pt x="250" y="456"/>
                    <a:pt x="251" y="457"/>
                  </a:cubicBezTo>
                  <a:cubicBezTo>
                    <a:pt x="253" y="459"/>
                    <a:pt x="255" y="460"/>
                    <a:pt x="256" y="461"/>
                  </a:cubicBezTo>
                  <a:cubicBezTo>
                    <a:pt x="256" y="462"/>
                    <a:pt x="264" y="463"/>
                    <a:pt x="266" y="463"/>
                  </a:cubicBezTo>
                  <a:cubicBezTo>
                    <a:pt x="270" y="463"/>
                    <a:pt x="272" y="463"/>
                    <a:pt x="275" y="465"/>
                  </a:cubicBezTo>
                  <a:cubicBezTo>
                    <a:pt x="279" y="466"/>
                    <a:pt x="284" y="466"/>
                    <a:pt x="285" y="469"/>
                  </a:cubicBezTo>
                  <a:cubicBezTo>
                    <a:pt x="286" y="472"/>
                    <a:pt x="285" y="476"/>
                    <a:pt x="286" y="480"/>
                  </a:cubicBezTo>
                  <a:cubicBezTo>
                    <a:pt x="286" y="483"/>
                    <a:pt x="286" y="486"/>
                    <a:pt x="286" y="489"/>
                  </a:cubicBezTo>
                  <a:cubicBezTo>
                    <a:pt x="293" y="491"/>
                    <a:pt x="302" y="490"/>
                    <a:pt x="309" y="489"/>
                  </a:cubicBezTo>
                  <a:cubicBezTo>
                    <a:pt x="314" y="489"/>
                    <a:pt x="322" y="486"/>
                    <a:pt x="328" y="485"/>
                  </a:cubicBezTo>
                  <a:cubicBezTo>
                    <a:pt x="332" y="484"/>
                    <a:pt x="349" y="479"/>
                    <a:pt x="353" y="478"/>
                  </a:cubicBezTo>
                  <a:cubicBezTo>
                    <a:pt x="355" y="477"/>
                    <a:pt x="367" y="455"/>
                    <a:pt x="408" y="429"/>
                  </a:cubicBezTo>
                  <a:cubicBezTo>
                    <a:pt x="443" y="407"/>
                    <a:pt x="494" y="376"/>
                    <a:pt x="494" y="375"/>
                  </a:cubicBezTo>
                  <a:cubicBezTo>
                    <a:pt x="493" y="374"/>
                    <a:pt x="489" y="366"/>
                    <a:pt x="484" y="359"/>
                  </a:cubicBezTo>
                  <a:cubicBezTo>
                    <a:pt x="481" y="355"/>
                    <a:pt x="475" y="355"/>
                    <a:pt x="475" y="354"/>
                  </a:cubicBezTo>
                  <a:cubicBezTo>
                    <a:pt x="472" y="352"/>
                    <a:pt x="469" y="354"/>
                    <a:pt x="465" y="353"/>
                  </a:cubicBezTo>
                  <a:cubicBezTo>
                    <a:pt x="462" y="351"/>
                    <a:pt x="459" y="350"/>
                    <a:pt x="455" y="349"/>
                  </a:cubicBezTo>
                  <a:cubicBezTo>
                    <a:pt x="453" y="349"/>
                    <a:pt x="452" y="350"/>
                    <a:pt x="451" y="347"/>
                  </a:cubicBezTo>
                  <a:cubicBezTo>
                    <a:pt x="451" y="346"/>
                    <a:pt x="451" y="344"/>
                    <a:pt x="451" y="343"/>
                  </a:cubicBezTo>
                  <a:cubicBezTo>
                    <a:pt x="451" y="342"/>
                    <a:pt x="450" y="341"/>
                    <a:pt x="450" y="339"/>
                  </a:cubicBezTo>
                  <a:cubicBezTo>
                    <a:pt x="449" y="337"/>
                    <a:pt x="448" y="335"/>
                    <a:pt x="448" y="332"/>
                  </a:cubicBezTo>
                  <a:cubicBezTo>
                    <a:pt x="448" y="330"/>
                    <a:pt x="448" y="329"/>
                    <a:pt x="448" y="328"/>
                  </a:cubicBezTo>
                  <a:cubicBezTo>
                    <a:pt x="447" y="328"/>
                    <a:pt x="446" y="327"/>
                    <a:pt x="446" y="326"/>
                  </a:cubicBezTo>
                  <a:cubicBezTo>
                    <a:pt x="446" y="326"/>
                    <a:pt x="446" y="325"/>
                    <a:pt x="446" y="324"/>
                  </a:cubicBezTo>
                  <a:cubicBezTo>
                    <a:pt x="443" y="323"/>
                    <a:pt x="442" y="323"/>
                    <a:pt x="441" y="321"/>
                  </a:cubicBezTo>
                  <a:cubicBezTo>
                    <a:pt x="441" y="319"/>
                    <a:pt x="441" y="319"/>
                    <a:pt x="440" y="318"/>
                  </a:cubicBezTo>
                  <a:cubicBezTo>
                    <a:pt x="439" y="318"/>
                    <a:pt x="438" y="318"/>
                    <a:pt x="437" y="317"/>
                  </a:cubicBezTo>
                  <a:cubicBezTo>
                    <a:pt x="437" y="316"/>
                    <a:pt x="439" y="315"/>
                    <a:pt x="438" y="314"/>
                  </a:cubicBezTo>
                  <a:cubicBezTo>
                    <a:pt x="438" y="313"/>
                    <a:pt x="435" y="312"/>
                    <a:pt x="434" y="312"/>
                  </a:cubicBezTo>
                  <a:cubicBezTo>
                    <a:pt x="431" y="310"/>
                    <a:pt x="430" y="308"/>
                    <a:pt x="434" y="305"/>
                  </a:cubicBezTo>
                  <a:cubicBezTo>
                    <a:pt x="435" y="304"/>
                    <a:pt x="435" y="304"/>
                    <a:pt x="436" y="304"/>
                  </a:cubicBezTo>
                  <a:cubicBezTo>
                    <a:pt x="437" y="303"/>
                    <a:pt x="439" y="303"/>
                    <a:pt x="440" y="303"/>
                  </a:cubicBezTo>
                  <a:cubicBezTo>
                    <a:pt x="442" y="302"/>
                    <a:pt x="442" y="298"/>
                    <a:pt x="442" y="295"/>
                  </a:cubicBezTo>
                  <a:cubicBezTo>
                    <a:pt x="445" y="295"/>
                    <a:pt x="447" y="294"/>
                    <a:pt x="446" y="291"/>
                  </a:cubicBezTo>
                  <a:cubicBezTo>
                    <a:pt x="446" y="289"/>
                    <a:pt x="445" y="289"/>
                    <a:pt x="444" y="288"/>
                  </a:cubicBezTo>
                  <a:cubicBezTo>
                    <a:pt x="444" y="287"/>
                    <a:pt x="444" y="285"/>
                    <a:pt x="444" y="284"/>
                  </a:cubicBezTo>
                  <a:cubicBezTo>
                    <a:pt x="444" y="283"/>
                    <a:pt x="443" y="281"/>
                    <a:pt x="442" y="280"/>
                  </a:cubicBezTo>
                  <a:cubicBezTo>
                    <a:pt x="441" y="280"/>
                    <a:pt x="440" y="281"/>
                    <a:pt x="439" y="279"/>
                  </a:cubicBezTo>
                  <a:cubicBezTo>
                    <a:pt x="439" y="279"/>
                    <a:pt x="439" y="277"/>
                    <a:pt x="440" y="276"/>
                  </a:cubicBezTo>
                  <a:cubicBezTo>
                    <a:pt x="440" y="275"/>
                    <a:pt x="441" y="273"/>
                    <a:pt x="441" y="272"/>
                  </a:cubicBezTo>
                  <a:cubicBezTo>
                    <a:pt x="442" y="271"/>
                    <a:pt x="442" y="271"/>
                    <a:pt x="442" y="269"/>
                  </a:cubicBezTo>
                  <a:cubicBezTo>
                    <a:pt x="443" y="267"/>
                    <a:pt x="442" y="268"/>
                    <a:pt x="444" y="267"/>
                  </a:cubicBezTo>
                  <a:cubicBezTo>
                    <a:pt x="447" y="266"/>
                    <a:pt x="446" y="265"/>
                    <a:pt x="446" y="263"/>
                  </a:cubicBezTo>
                  <a:cubicBezTo>
                    <a:pt x="446" y="261"/>
                    <a:pt x="447" y="260"/>
                    <a:pt x="445" y="259"/>
                  </a:cubicBezTo>
                  <a:cubicBezTo>
                    <a:pt x="444" y="257"/>
                    <a:pt x="443" y="258"/>
                    <a:pt x="442" y="257"/>
                  </a:cubicBezTo>
                  <a:cubicBezTo>
                    <a:pt x="440" y="256"/>
                    <a:pt x="441" y="252"/>
                    <a:pt x="441" y="251"/>
                  </a:cubicBezTo>
                  <a:cubicBezTo>
                    <a:pt x="441" y="249"/>
                    <a:pt x="441" y="246"/>
                    <a:pt x="441" y="244"/>
                  </a:cubicBezTo>
                  <a:cubicBezTo>
                    <a:pt x="442" y="241"/>
                    <a:pt x="442" y="240"/>
                    <a:pt x="442" y="237"/>
                  </a:cubicBezTo>
                  <a:cubicBezTo>
                    <a:pt x="442" y="234"/>
                    <a:pt x="444" y="226"/>
                    <a:pt x="441" y="223"/>
                  </a:cubicBezTo>
                  <a:cubicBezTo>
                    <a:pt x="440" y="221"/>
                    <a:pt x="437" y="221"/>
                    <a:pt x="436" y="218"/>
                  </a:cubicBezTo>
                  <a:cubicBezTo>
                    <a:pt x="435" y="217"/>
                    <a:pt x="436" y="216"/>
                    <a:pt x="435" y="215"/>
                  </a:cubicBezTo>
                  <a:cubicBezTo>
                    <a:pt x="435" y="214"/>
                    <a:pt x="435" y="213"/>
                    <a:pt x="435" y="213"/>
                  </a:cubicBezTo>
                  <a:cubicBezTo>
                    <a:pt x="434" y="208"/>
                    <a:pt x="435" y="203"/>
                    <a:pt x="436" y="199"/>
                  </a:cubicBezTo>
                  <a:cubicBezTo>
                    <a:pt x="439" y="199"/>
                    <a:pt x="439" y="196"/>
                    <a:pt x="441" y="195"/>
                  </a:cubicBezTo>
                  <a:cubicBezTo>
                    <a:pt x="440" y="195"/>
                    <a:pt x="438" y="197"/>
                    <a:pt x="437" y="197"/>
                  </a:cubicBezTo>
                  <a:cubicBezTo>
                    <a:pt x="435" y="195"/>
                    <a:pt x="424" y="147"/>
                    <a:pt x="422" y="145"/>
                  </a:cubicBezTo>
                  <a:cubicBezTo>
                    <a:pt x="420" y="144"/>
                    <a:pt x="417" y="142"/>
                    <a:pt x="416" y="141"/>
                  </a:cubicBezTo>
                  <a:cubicBezTo>
                    <a:pt x="414" y="140"/>
                    <a:pt x="412" y="139"/>
                    <a:pt x="411" y="137"/>
                  </a:cubicBezTo>
                  <a:cubicBezTo>
                    <a:pt x="409" y="136"/>
                    <a:pt x="408" y="134"/>
                    <a:pt x="408" y="132"/>
                  </a:cubicBezTo>
                  <a:cubicBezTo>
                    <a:pt x="407" y="131"/>
                    <a:pt x="408" y="130"/>
                    <a:pt x="406" y="129"/>
                  </a:cubicBezTo>
                  <a:cubicBezTo>
                    <a:pt x="406" y="128"/>
                    <a:pt x="405" y="128"/>
                    <a:pt x="404" y="127"/>
                  </a:cubicBezTo>
                  <a:cubicBezTo>
                    <a:pt x="403" y="126"/>
                    <a:pt x="403" y="126"/>
                    <a:pt x="403" y="125"/>
                  </a:cubicBezTo>
                  <a:cubicBezTo>
                    <a:pt x="402" y="124"/>
                    <a:pt x="401" y="121"/>
                    <a:pt x="400" y="120"/>
                  </a:cubicBezTo>
                  <a:cubicBezTo>
                    <a:pt x="400" y="119"/>
                    <a:pt x="399" y="118"/>
                    <a:pt x="398" y="118"/>
                  </a:cubicBezTo>
                  <a:cubicBezTo>
                    <a:pt x="396" y="116"/>
                    <a:pt x="393" y="116"/>
                    <a:pt x="392" y="114"/>
                  </a:cubicBezTo>
                  <a:cubicBezTo>
                    <a:pt x="391" y="113"/>
                    <a:pt x="391" y="113"/>
                    <a:pt x="391" y="112"/>
                  </a:cubicBezTo>
                  <a:cubicBezTo>
                    <a:pt x="391" y="110"/>
                    <a:pt x="391" y="109"/>
                    <a:pt x="391" y="108"/>
                  </a:cubicBezTo>
                  <a:cubicBezTo>
                    <a:pt x="390" y="106"/>
                    <a:pt x="389" y="104"/>
                    <a:pt x="388" y="103"/>
                  </a:cubicBezTo>
                  <a:cubicBezTo>
                    <a:pt x="387" y="101"/>
                    <a:pt x="387" y="99"/>
                    <a:pt x="387" y="97"/>
                  </a:cubicBezTo>
                  <a:cubicBezTo>
                    <a:pt x="387" y="96"/>
                    <a:pt x="388" y="96"/>
                    <a:pt x="388" y="95"/>
                  </a:cubicBezTo>
                  <a:cubicBezTo>
                    <a:pt x="388" y="94"/>
                    <a:pt x="388" y="93"/>
                    <a:pt x="388" y="92"/>
                  </a:cubicBezTo>
                  <a:cubicBezTo>
                    <a:pt x="389" y="91"/>
                    <a:pt x="389" y="90"/>
                    <a:pt x="390" y="90"/>
                  </a:cubicBezTo>
                  <a:cubicBezTo>
                    <a:pt x="391" y="89"/>
                    <a:pt x="391" y="89"/>
                    <a:pt x="391" y="88"/>
                  </a:cubicBezTo>
                  <a:cubicBezTo>
                    <a:pt x="392" y="87"/>
                    <a:pt x="392" y="87"/>
                    <a:pt x="393" y="86"/>
                  </a:cubicBezTo>
                  <a:cubicBezTo>
                    <a:pt x="394" y="85"/>
                    <a:pt x="394" y="84"/>
                    <a:pt x="395" y="84"/>
                  </a:cubicBezTo>
                  <a:cubicBezTo>
                    <a:pt x="396" y="83"/>
                    <a:pt x="397" y="82"/>
                    <a:pt x="398" y="81"/>
                  </a:cubicBezTo>
                  <a:cubicBezTo>
                    <a:pt x="399" y="80"/>
                    <a:pt x="400" y="78"/>
                    <a:pt x="402" y="77"/>
                  </a:cubicBezTo>
                  <a:cubicBezTo>
                    <a:pt x="402" y="76"/>
                    <a:pt x="404" y="74"/>
                    <a:pt x="405" y="73"/>
                  </a:cubicBezTo>
                  <a:cubicBezTo>
                    <a:pt x="405" y="72"/>
                    <a:pt x="405" y="71"/>
                    <a:pt x="405" y="70"/>
                  </a:cubicBezTo>
                  <a:cubicBezTo>
                    <a:pt x="405" y="69"/>
                    <a:pt x="405" y="69"/>
                    <a:pt x="405" y="68"/>
                  </a:cubicBezTo>
                  <a:cubicBezTo>
                    <a:pt x="406" y="68"/>
                    <a:pt x="406" y="66"/>
                    <a:pt x="406" y="65"/>
                  </a:cubicBezTo>
                  <a:cubicBezTo>
                    <a:pt x="407" y="64"/>
                    <a:pt x="409" y="63"/>
                    <a:pt x="409" y="61"/>
                  </a:cubicBezTo>
                  <a:cubicBezTo>
                    <a:pt x="409" y="59"/>
                    <a:pt x="408" y="58"/>
                    <a:pt x="408" y="55"/>
                  </a:cubicBezTo>
                  <a:cubicBezTo>
                    <a:pt x="408" y="53"/>
                    <a:pt x="408" y="51"/>
                    <a:pt x="408" y="48"/>
                  </a:cubicBezTo>
                  <a:cubicBezTo>
                    <a:pt x="408" y="44"/>
                    <a:pt x="408" y="40"/>
                    <a:pt x="408" y="35"/>
                  </a:cubicBezTo>
                  <a:cubicBezTo>
                    <a:pt x="408" y="34"/>
                    <a:pt x="408" y="32"/>
                    <a:pt x="408" y="31"/>
                  </a:cubicBezTo>
                  <a:cubicBezTo>
                    <a:pt x="407" y="30"/>
                    <a:pt x="407" y="29"/>
                    <a:pt x="407" y="28"/>
                  </a:cubicBezTo>
                  <a:cubicBezTo>
                    <a:pt x="406" y="26"/>
                    <a:pt x="407" y="24"/>
                    <a:pt x="406" y="22"/>
                  </a:cubicBezTo>
                  <a:cubicBezTo>
                    <a:pt x="406" y="20"/>
                    <a:pt x="405" y="20"/>
                    <a:pt x="404" y="18"/>
                  </a:cubicBezTo>
                  <a:cubicBezTo>
                    <a:pt x="404" y="15"/>
                    <a:pt x="406" y="15"/>
                    <a:pt x="408" y="14"/>
                  </a:cubicBezTo>
                  <a:cubicBezTo>
                    <a:pt x="409" y="13"/>
                    <a:pt x="410" y="12"/>
                    <a:pt x="412" y="11"/>
                  </a:cubicBezTo>
                  <a:moveTo>
                    <a:pt x="472" y="144"/>
                  </a:moveTo>
                  <a:cubicBezTo>
                    <a:pt x="472" y="144"/>
                    <a:pt x="472" y="144"/>
                    <a:pt x="472" y="144"/>
                  </a:cubicBezTo>
                  <a:moveTo>
                    <a:pt x="471" y="144"/>
                  </a:moveTo>
                  <a:cubicBezTo>
                    <a:pt x="471" y="145"/>
                    <a:pt x="471" y="145"/>
                    <a:pt x="471" y="145"/>
                  </a:cubicBezTo>
                  <a:cubicBezTo>
                    <a:pt x="471" y="145"/>
                    <a:pt x="471" y="145"/>
                    <a:pt x="471" y="1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8" name="Freeform 156">
              <a:extLst>
                <a:ext uri="{FF2B5EF4-FFF2-40B4-BE49-F238E27FC236}">
                  <a16:creationId xmlns:a16="http://schemas.microsoft.com/office/drawing/2014/main" id="{0777E4A8-5E50-E257-7EAB-F9DAA1550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088" y="3997326"/>
              <a:ext cx="300038" cy="238125"/>
            </a:xfrm>
            <a:custGeom>
              <a:avLst/>
              <a:gdLst>
                <a:gd name="T0" fmla="*/ 261 w 290"/>
                <a:gd name="T1" fmla="*/ 23 h 230"/>
                <a:gd name="T2" fmla="*/ 249 w 290"/>
                <a:gd name="T3" fmla="*/ 21 h 230"/>
                <a:gd name="T4" fmla="*/ 243 w 290"/>
                <a:gd name="T5" fmla="*/ 16 h 230"/>
                <a:gd name="T6" fmla="*/ 231 w 290"/>
                <a:gd name="T7" fmla="*/ 18 h 230"/>
                <a:gd name="T8" fmla="*/ 222 w 290"/>
                <a:gd name="T9" fmla="*/ 17 h 230"/>
                <a:gd name="T10" fmla="*/ 217 w 290"/>
                <a:gd name="T11" fmla="*/ 18 h 230"/>
                <a:gd name="T12" fmla="*/ 208 w 290"/>
                <a:gd name="T13" fmla="*/ 17 h 230"/>
                <a:gd name="T14" fmla="*/ 199 w 290"/>
                <a:gd name="T15" fmla="*/ 17 h 230"/>
                <a:gd name="T16" fmla="*/ 194 w 290"/>
                <a:gd name="T17" fmla="*/ 13 h 230"/>
                <a:gd name="T18" fmla="*/ 185 w 290"/>
                <a:gd name="T19" fmla="*/ 4 h 230"/>
                <a:gd name="T20" fmla="*/ 173 w 290"/>
                <a:gd name="T21" fmla="*/ 2 h 230"/>
                <a:gd name="T22" fmla="*/ 169 w 290"/>
                <a:gd name="T23" fmla="*/ 9 h 230"/>
                <a:gd name="T24" fmla="*/ 167 w 290"/>
                <a:gd name="T25" fmla="*/ 17 h 230"/>
                <a:gd name="T26" fmla="*/ 164 w 290"/>
                <a:gd name="T27" fmla="*/ 21 h 230"/>
                <a:gd name="T28" fmla="*/ 162 w 290"/>
                <a:gd name="T29" fmla="*/ 30 h 230"/>
                <a:gd name="T30" fmla="*/ 159 w 290"/>
                <a:gd name="T31" fmla="*/ 36 h 230"/>
                <a:gd name="T32" fmla="*/ 152 w 290"/>
                <a:gd name="T33" fmla="*/ 45 h 230"/>
                <a:gd name="T34" fmla="*/ 146 w 290"/>
                <a:gd name="T35" fmla="*/ 57 h 230"/>
                <a:gd name="T36" fmla="*/ 140 w 290"/>
                <a:gd name="T37" fmla="*/ 61 h 230"/>
                <a:gd name="T38" fmla="*/ 132 w 290"/>
                <a:gd name="T39" fmla="*/ 66 h 230"/>
                <a:gd name="T40" fmla="*/ 119 w 290"/>
                <a:gd name="T41" fmla="*/ 72 h 230"/>
                <a:gd name="T42" fmla="*/ 108 w 290"/>
                <a:gd name="T43" fmla="*/ 74 h 230"/>
                <a:gd name="T44" fmla="*/ 99 w 290"/>
                <a:gd name="T45" fmla="*/ 87 h 230"/>
                <a:gd name="T46" fmla="*/ 94 w 290"/>
                <a:gd name="T47" fmla="*/ 94 h 230"/>
                <a:gd name="T48" fmla="*/ 90 w 290"/>
                <a:gd name="T49" fmla="*/ 107 h 230"/>
                <a:gd name="T50" fmla="*/ 88 w 290"/>
                <a:gd name="T51" fmla="*/ 113 h 230"/>
                <a:gd name="T52" fmla="*/ 84 w 290"/>
                <a:gd name="T53" fmla="*/ 118 h 230"/>
                <a:gd name="T54" fmla="*/ 76 w 290"/>
                <a:gd name="T55" fmla="*/ 128 h 230"/>
                <a:gd name="T56" fmla="*/ 75 w 290"/>
                <a:gd name="T57" fmla="*/ 136 h 230"/>
                <a:gd name="T58" fmla="*/ 79 w 290"/>
                <a:gd name="T59" fmla="*/ 149 h 230"/>
                <a:gd name="T60" fmla="*/ 82 w 290"/>
                <a:gd name="T61" fmla="*/ 160 h 230"/>
                <a:gd name="T62" fmla="*/ 78 w 290"/>
                <a:gd name="T63" fmla="*/ 172 h 230"/>
                <a:gd name="T64" fmla="*/ 75 w 290"/>
                <a:gd name="T65" fmla="*/ 176 h 230"/>
                <a:gd name="T66" fmla="*/ 71 w 290"/>
                <a:gd name="T67" fmla="*/ 184 h 230"/>
                <a:gd name="T68" fmla="*/ 62 w 290"/>
                <a:gd name="T69" fmla="*/ 192 h 230"/>
                <a:gd name="T70" fmla="*/ 51 w 290"/>
                <a:gd name="T71" fmla="*/ 199 h 230"/>
                <a:gd name="T72" fmla="*/ 43 w 290"/>
                <a:gd name="T73" fmla="*/ 207 h 230"/>
                <a:gd name="T74" fmla="*/ 41 w 290"/>
                <a:gd name="T75" fmla="*/ 211 h 230"/>
                <a:gd name="T76" fmla="*/ 27 w 290"/>
                <a:gd name="T77" fmla="*/ 217 h 230"/>
                <a:gd name="T78" fmla="*/ 17 w 290"/>
                <a:gd name="T79" fmla="*/ 221 h 230"/>
                <a:gd name="T80" fmla="*/ 8 w 290"/>
                <a:gd name="T81" fmla="*/ 223 h 230"/>
                <a:gd name="T82" fmla="*/ 0 w 290"/>
                <a:gd name="T83" fmla="*/ 230 h 230"/>
                <a:gd name="T84" fmla="*/ 107 w 290"/>
                <a:gd name="T85" fmla="*/ 228 h 230"/>
                <a:gd name="T86" fmla="*/ 105 w 290"/>
                <a:gd name="T87" fmla="*/ 227 h 230"/>
                <a:gd name="T88" fmla="*/ 105 w 290"/>
                <a:gd name="T89" fmla="*/ 204 h 230"/>
                <a:gd name="T90" fmla="*/ 142 w 290"/>
                <a:gd name="T91" fmla="*/ 180 h 230"/>
                <a:gd name="T92" fmla="*/ 142 w 290"/>
                <a:gd name="T93" fmla="*/ 180 h 230"/>
                <a:gd name="T94" fmla="*/ 166 w 290"/>
                <a:gd name="T95" fmla="*/ 179 h 230"/>
                <a:gd name="T96" fmla="*/ 182 w 290"/>
                <a:gd name="T97" fmla="*/ 175 h 230"/>
                <a:gd name="T98" fmla="*/ 190 w 290"/>
                <a:gd name="T99" fmla="*/ 166 h 230"/>
                <a:gd name="T100" fmla="*/ 210 w 290"/>
                <a:gd name="T101" fmla="*/ 154 h 230"/>
                <a:gd name="T102" fmla="*/ 227 w 290"/>
                <a:gd name="T103" fmla="*/ 144 h 230"/>
                <a:gd name="T104" fmla="*/ 223 w 290"/>
                <a:gd name="T105" fmla="*/ 131 h 230"/>
                <a:gd name="T106" fmla="*/ 245 w 290"/>
                <a:gd name="T107" fmla="*/ 115 h 230"/>
                <a:gd name="T108" fmla="*/ 251 w 290"/>
                <a:gd name="T109" fmla="*/ 107 h 230"/>
                <a:gd name="T110" fmla="*/ 280 w 290"/>
                <a:gd name="T111" fmla="*/ 107 h 230"/>
                <a:gd name="T112" fmla="*/ 281 w 290"/>
                <a:gd name="T113" fmla="*/ 92 h 230"/>
                <a:gd name="T114" fmla="*/ 275 w 290"/>
                <a:gd name="T115" fmla="*/ 80 h 230"/>
                <a:gd name="T116" fmla="*/ 272 w 290"/>
                <a:gd name="T117" fmla="*/ 46 h 230"/>
                <a:gd name="T118" fmla="*/ 267 w 290"/>
                <a:gd name="T119" fmla="*/ 2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0" h="230">
                  <a:moveTo>
                    <a:pt x="263" y="24"/>
                  </a:moveTo>
                  <a:cubicBezTo>
                    <a:pt x="262" y="23"/>
                    <a:pt x="262" y="23"/>
                    <a:pt x="261" y="23"/>
                  </a:cubicBezTo>
                  <a:cubicBezTo>
                    <a:pt x="258" y="22"/>
                    <a:pt x="255" y="21"/>
                    <a:pt x="252" y="21"/>
                  </a:cubicBezTo>
                  <a:cubicBezTo>
                    <a:pt x="251" y="21"/>
                    <a:pt x="250" y="21"/>
                    <a:pt x="249" y="21"/>
                  </a:cubicBezTo>
                  <a:cubicBezTo>
                    <a:pt x="249" y="21"/>
                    <a:pt x="246" y="22"/>
                    <a:pt x="246" y="22"/>
                  </a:cubicBezTo>
                  <a:cubicBezTo>
                    <a:pt x="244" y="21"/>
                    <a:pt x="245" y="17"/>
                    <a:pt x="243" y="16"/>
                  </a:cubicBezTo>
                  <a:cubicBezTo>
                    <a:pt x="241" y="15"/>
                    <a:pt x="236" y="17"/>
                    <a:pt x="234" y="17"/>
                  </a:cubicBezTo>
                  <a:cubicBezTo>
                    <a:pt x="233" y="17"/>
                    <a:pt x="232" y="17"/>
                    <a:pt x="231" y="18"/>
                  </a:cubicBezTo>
                  <a:cubicBezTo>
                    <a:pt x="230" y="18"/>
                    <a:pt x="230" y="19"/>
                    <a:pt x="229" y="19"/>
                  </a:cubicBezTo>
                  <a:cubicBezTo>
                    <a:pt x="227" y="20"/>
                    <a:pt x="224" y="18"/>
                    <a:pt x="222" y="17"/>
                  </a:cubicBezTo>
                  <a:cubicBezTo>
                    <a:pt x="222" y="17"/>
                    <a:pt x="220" y="15"/>
                    <a:pt x="220" y="16"/>
                  </a:cubicBezTo>
                  <a:cubicBezTo>
                    <a:pt x="218" y="16"/>
                    <a:pt x="218" y="17"/>
                    <a:pt x="217" y="18"/>
                  </a:cubicBezTo>
                  <a:cubicBezTo>
                    <a:pt x="216" y="20"/>
                    <a:pt x="213" y="19"/>
                    <a:pt x="211" y="18"/>
                  </a:cubicBezTo>
                  <a:cubicBezTo>
                    <a:pt x="210" y="18"/>
                    <a:pt x="208" y="17"/>
                    <a:pt x="208" y="17"/>
                  </a:cubicBezTo>
                  <a:cubicBezTo>
                    <a:pt x="206" y="18"/>
                    <a:pt x="206" y="19"/>
                    <a:pt x="204" y="19"/>
                  </a:cubicBezTo>
                  <a:cubicBezTo>
                    <a:pt x="202" y="20"/>
                    <a:pt x="200" y="19"/>
                    <a:pt x="199" y="17"/>
                  </a:cubicBezTo>
                  <a:cubicBezTo>
                    <a:pt x="198" y="16"/>
                    <a:pt x="198" y="15"/>
                    <a:pt x="197" y="15"/>
                  </a:cubicBezTo>
                  <a:cubicBezTo>
                    <a:pt x="196" y="14"/>
                    <a:pt x="195" y="14"/>
                    <a:pt x="194" y="13"/>
                  </a:cubicBezTo>
                  <a:cubicBezTo>
                    <a:pt x="192" y="12"/>
                    <a:pt x="190" y="11"/>
                    <a:pt x="188" y="9"/>
                  </a:cubicBezTo>
                  <a:cubicBezTo>
                    <a:pt x="187" y="8"/>
                    <a:pt x="186" y="6"/>
                    <a:pt x="185" y="4"/>
                  </a:cubicBezTo>
                  <a:cubicBezTo>
                    <a:pt x="184" y="2"/>
                    <a:pt x="183" y="1"/>
                    <a:pt x="180" y="0"/>
                  </a:cubicBezTo>
                  <a:cubicBezTo>
                    <a:pt x="177" y="0"/>
                    <a:pt x="175" y="0"/>
                    <a:pt x="173" y="2"/>
                  </a:cubicBezTo>
                  <a:cubicBezTo>
                    <a:pt x="173" y="4"/>
                    <a:pt x="173" y="4"/>
                    <a:pt x="172" y="5"/>
                  </a:cubicBezTo>
                  <a:cubicBezTo>
                    <a:pt x="171" y="7"/>
                    <a:pt x="170" y="8"/>
                    <a:pt x="169" y="9"/>
                  </a:cubicBezTo>
                  <a:cubicBezTo>
                    <a:pt x="168" y="10"/>
                    <a:pt x="168" y="13"/>
                    <a:pt x="167" y="14"/>
                  </a:cubicBezTo>
                  <a:cubicBezTo>
                    <a:pt x="167" y="15"/>
                    <a:pt x="167" y="16"/>
                    <a:pt x="167" y="17"/>
                  </a:cubicBezTo>
                  <a:cubicBezTo>
                    <a:pt x="166" y="17"/>
                    <a:pt x="165" y="18"/>
                    <a:pt x="164" y="19"/>
                  </a:cubicBezTo>
                  <a:cubicBezTo>
                    <a:pt x="164" y="19"/>
                    <a:pt x="165" y="20"/>
                    <a:pt x="164" y="21"/>
                  </a:cubicBezTo>
                  <a:cubicBezTo>
                    <a:pt x="164" y="22"/>
                    <a:pt x="164" y="23"/>
                    <a:pt x="164" y="23"/>
                  </a:cubicBezTo>
                  <a:cubicBezTo>
                    <a:pt x="163" y="26"/>
                    <a:pt x="162" y="28"/>
                    <a:pt x="162" y="30"/>
                  </a:cubicBezTo>
                  <a:cubicBezTo>
                    <a:pt x="161" y="31"/>
                    <a:pt x="161" y="32"/>
                    <a:pt x="161" y="33"/>
                  </a:cubicBezTo>
                  <a:cubicBezTo>
                    <a:pt x="160" y="34"/>
                    <a:pt x="159" y="36"/>
                    <a:pt x="159" y="36"/>
                  </a:cubicBezTo>
                  <a:cubicBezTo>
                    <a:pt x="158" y="38"/>
                    <a:pt x="158" y="40"/>
                    <a:pt x="156" y="41"/>
                  </a:cubicBezTo>
                  <a:cubicBezTo>
                    <a:pt x="154" y="43"/>
                    <a:pt x="153" y="41"/>
                    <a:pt x="152" y="45"/>
                  </a:cubicBezTo>
                  <a:cubicBezTo>
                    <a:pt x="152" y="47"/>
                    <a:pt x="152" y="49"/>
                    <a:pt x="151" y="52"/>
                  </a:cubicBezTo>
                  <a:cubicBezTo>
                    <a:pt x="150" y="54"/>
                    <a:pt x="149" y="56"/>
                    <a:pt x="146" y="57"/>
                  </a:cubicBezTo>
                  <a:cubicBezTo>
                    <a:pt x="145" y="57"/>
                    <a:pt x="144" y="57"/>
                    <a:pt x="143" y="58"/>
                  </a:cubicBezTo>
                  <a:cubicBezTo>
                    <a:pt x="141" y="59"/>
                    <a:pt x="141" y="60"/>
                    <a:pt x="140" y="61"/>
                  </a:cubicBezTo>
                  <a:cubicBezTo>
                    <a:pt x="139" y="63"/>
                    <a:pt x="138" y="62"/>
                    <a:pt x="136" y="63"/>
                  </a:cubicBezTo>
                  <a:cubicBezTo>
                    <a:pt x="134" y="64"/>
                    <a:pt x="133" y="65"/>
                    <a:pt x="132" y="66"/>
                  </a:cubicBezTo>
                  <a:cubicBezTo>
                    <a:pt x="130" y="67"/>
                    <a:pt x="127" y="66"/>
                    <a:pt x="125" y="68"/>
                  </a:cubicBezTo>
                  <a:cubicBezTo>
                    <a:pt x="123" y="69"/>
                    <a:pt x="121" y="70"/>
                    <a:pt x="119" y="72"/>
                  </a:cubicBezTo>
                  <a:cubicBezTo>
                    <a:pt x="117" y="73"/>
                    <a:pt x="114" y="73"/>
                    <a:pt x="112" y="74"/>
                  </a:cubicBezTo>
                  <a:cubicBezTo>
                    <a:pt x="110" y="74"/>
                    <a:pt x="109" y="73"/>
                    <a:pt x="108" y="74"/>
                  </a:cubicBezTo>
                  <a:cubicBezTo>
                    <a:pt x="107" y="75"/>
                    <a:pt x="107" y="77"/>
                    <a:pt x="106" y="78"/>
                  </a:cubicBezTo>
                  <a:cubicBezTo>
                    <a:pt x="104" y="81"/>
                    <a:pt x="101" y="84"/>
                    <a:pt x="99" y="87"/>
                  </a:cubicBezTo>
                  <a:cubicBezTo>
                    <a:pt x="98" y="88"/>
                    <a:pt x="99" y="89"/>
                    <a:pt x="98" y="90"/>
                  </a:cubicBezTo>
                  <a:cubicBezTo>
                    <a:pt x="97" y="92"/>
                    <a:pt x="95" y="92"/>
                    <a:pt x="94" y="94"/>
                  </a:cubicBezTo>
                  <a:cubicBezTo>
                    <a:pt x="92" y="96"/>
                    <a:pt x="92" y="98"/>
                    <a:pt x="91" y="100"/>
                  </a:cubicBezTo>
                  <a:cubicBezTo>
                    <a:pt x="91" y="102"/>
                    <a:pt x="91" y="105"/>
                    <a:pt x="90" y="107"/>
                  </a:cubicBezTo>
                  <a:cubicBezTo>
                    <a:pt x="89" y="108"/>
                    <a:pt x="89" y="108"/>
                    <a:pt x="88" y="109"/>
                  </a:cubicBezTo>
                  <a:cubicBezTo>
                    <a:pt x="88" y="110"/>
                    <a:pt x="89" y="112"/>
                    <a:pt x="88" y="113"/>
                  </a:cubicBezTo>
                  <a:cubicBezTo>
                    <a:pt x="87" y="114"/>
                    <a:pt x="86" y="113"/>
                    <a:pt x="85" y="114"/>
                  </a:cubicBezTo>
                  <a:cubicBezTo>
                    <a:pt x="84" y="115"/>
                    <a:pt x="85" y="116"/>
                    <a:pt x="84" y="118"/>
                  </a:cubicBezTo>
                  <a:cubicBezTo>
                    <a:pt x="84" y="121"/>
                    <a:pt x="83" y="122"/>
                    <a:pt x="80" y="124"/>
                  </a:cubicBezTo>
                  <a:cubicBezTo>
                    <a:pt x="78" y="125"/>
                    <a:pt x="77" y="125"/>
                    <a:pt x="76" y="128"/>
                  </a:cubicBezTo>
                  <a:cubicBezTo>
                    <a:pt x="76" y="129"/>
                    <a:pt x="77" y="131"/>
                    <a:pt x="77" y="133"/>
                  </a:cubicBezTo>
                  <a:cubicBezTo>
                    <a:pt x="76" y="134"/>
                    <a:pt x="75" y="135"/>
                    <a:pt x="75" y="136"/>
                  </a:cubicBezTo>
                  <a:cubicBezTo>
                    <a:pt x="74" y="137"/>
                    <a:pt x="74" y="141"/>
                    <a:pt x="75" y="142"/>
                  </a:cubicBezTo>
                  <a:cubicBezTo>
                    <a:pt x="76" y="145"/>
                    <a:pt x="78" y="146"/>
                    <a:pt x="79" y="149"/>
                  </a:cubicBezTo>
                  <a:cubicBezTo>
                    <a:pt x="79" y="152"/>
                    <a:pt x="78" y="153"/>
                    <a:pt x="81" y="155"/>
                  </a:cubicBezTo>
                  <a:cubicBezTo>
                    <a:pt x="82" y="157"/>
                    <a:pt x="82" y="158"/>
                    <a:pt x="82" y="160"/>
                  </a:cubicBezTo>
                  <a:cubicBezTo>
                    <a:pt x="82" y="162"/>
                    <a:pt x="83" y="164"/>
                    <a:pt x="82" y="166"/>
                  </a:cubicBezTo>
                  <a:cubicBezTo>
                    <a:pt x="81" y="168"/>
                    <a:pt x="79" y="170"/>
                    <a:pt x="78" y="172"/>
                  </a:cubicBezTo>
                  <a:cubicBezTo>
                    <a:pt x="77" y="172"/>
                    <a:pt x="77" y="174"/>
                    <a:pt x="77" y="174"/>
                  </a:cubicBezTo>
                  <a:cubicBezTo>
                    <a:pt x="76" y="175"/>
                    <a:pt x="75" y="175"/>
                    <a:pt x="75" y="176"/>
                  </a:cubicBezTo>
                  <a:cubicBezTo>
                    <a:pt x="74" y="178"/>
                    <a:pt x="73" y="180"/>
                    <a:pt x="73" y="181"/>
                  </a:cubicBezTo>
                  <a:cubicBezTo>
                    <a:pt x="72" y="182"/>
                    <a:pt x="72" y="183"/>
                    <a:pt x="71" y="184"/>
                  </a:cubicBezTo>
                  <a:cubicBezTo>
                    <a:pt x="71" y="185"/>
                    <a:pt x="70" y="185"/>
                    <a:pt x="69" y="186"/>
                  </a:cubicBezTo>
                  <a:cubicBezTo>
                    <a:pt x="67" y="188"/>
                    <a:pt x="65" y="190"/>
                    <a:pt x="62" y="192"/>
                  </a:cubicBezTo>
                  <a:cubicBezTo>
                    <a:pt x="60" y="194"/>
                    <a:pt x="59" y="196"/>
                    <a:pt x="57" y="197"/>
                  </a:cubicBezTo>
                  <a:cubicBezTo>
                    <a:pt x="55" y="198"/>
                    <a:pt x="53" y="198"/>
                    <a:pt x="51" y="199"/>
                  </a:cubicBezTo>
                  <a:cubicBezTo>
                    <a:pt x="48" y="200"/>
                    <a:pt x="50" y="201"/>
                    <a:pt x="49" y="203"/>
                  </a:cubicBezTo>
                  <a:cubicBezTo>
                    <a:pt x="48" y="205"/>
                    <a:pt x="44" y="206"/>
                    <a:pt x="43" y="207"/>
                  </a:cubicBezTo>
                  <a:cubicBezTo>
                    <a:pt x="42" y="207"/>
                    <a:pt x="42" y="207"/>
                    <a:pt x="41" y="208"/>
                  </a:cubicBezTo>
                  <a:cubicBezTo>
                    <a:pt x="40" y="208"/>
                    <a:pt x="41" y="210"/>
                    <a:pt x="41" y="211"/>
                  </a:cubicBezTo>
                  <a:cubicBezTo>
                    <a:pt x="40" y="213"/>
                    <a:pt x="37" y="213"/>
                    <a:pt x="35" y="213"/>
                  </a:cubicBezTo>
                  <a:cubicBezTo>
                    <a:pt x="32" y="214"/>
                    <a:pt x="29" y="215"/>
                    <a:pt x="27" y="217"/>
                  </a:cubicBezTo>
                  <a:cubicBezTo>
                    <a:pt x="25" y="218"/>
                    <a:pt x="21" y="219"/>
                    <a:pt x="19" y="220"/>
                  </a:cubicBezTo>
                  <a:cubicBezTo>
                    <a:pt x="19" y="221"/>
                    <a:pt x="17" y="220"/>
                    <a:pt x="17" y="221"/>
                  </a:cubicBezTo>
                  <a:cubicBezTo>
                    <a:pt x="16" y="222"/>
                    <a:pt x="15" y="221"/>
                    <a:pt x="14" y="221"/>
                  </a:cubicBezTo>
                  <a:cubicBezTo>
                    <a:pt x="11" y="222"/>
                    <a:pt x="11" y="223"/>
                    <a:pt x="8" y="223"/>
                  </a:cubicBezTo>
                  <a:cubicBezTo>
                    <a:pt x="6" y="223"/>
                    <a:pt x="4" y="223"/>
                    <a:pt x="2" y="225"/>
                  </a:cubicBezTo>
                  <a:cubicBezTo>
                    <a:pt x="1" y="226"/>
                    <a:pt x="1" y="228"/>
                    <a:pt x="0" y="230"/>
                  </a:cubicBezTo>
                  <a:cubicBezTo>
                    <a:pt x="2" y="230"/>
                    <a:pt x="4" y="230"/>
                    <a:pt x="6" y="230"/>
                  </a:cubicBezTo>
                  <a:cubicBezTo>
                    <a:pt x="9" y="230"/>
                    <a:pt x="99" y="228"/>
                    <a:pt x="107" y="228"/>
                  </a:cubicBezTo>
                  <a:cubicBezTo>
                    <a:pt x="107" y="228"/>
                    <a:pt x="107" y="228"/>
                    <a:pt x="106" y="227"/>
                  </a:cubicBezTo>
                  <a:cubicBezTo>
                    <a:pt x="106" y="227"/>
                    <a:pt x="105" y="227"/>
                    <a:pt x="105" y="227"/>
                  </a:cubicBezTo>
                  <a:cubicBezTo>
                    <a:pt x="104" y="224"/>
                    <a:pt x="104" y="221"/>
                    <a:pt x="104" y="218"/>
                  </a:cubicBezTo>
                  <a:cubicBezTo>
                    <a:pt x="104" y="214"/>
                    <a:pt x="103" y="207"/>
                    <a:pt x="105" y="204"/>
                  </a:cubicBezTo>
                  <a:cubicBezTo>
                    <a:pt x="108" y="199"/>
                    <a:pt x="126" y="183"/>
                    <a:pt x="130" y="184"/>
                  </a:cubicBezTo>
                  <a:cubicBezTo>
                    <a:pt x="130" y="184"/>
                    <a:pt x="138" y="181"/>
                    <a:pt x="142" y="180"/>
                  </a:cubicBezTo>
                  <a:cubicBezTo>
                    <a:pt x="142" y="180"/>
                    <a:pt x="142" y="180"/>
                    <a:pt x="142" y="180"/>
                  </a:cubicBezTo>
                  <a:cubicBezTo>
                    <a:pt x="144" y="179"/>
                    <a:pt x="143" y="180"/>
                    <a:pt x="142" y="180"/>
                  </a:cubicBezTo>
                  <a:cubicBezTo>
                    <a:pt x="149" y="180"/>
                    <a:pt x="149" y="179"/>
                    <a:pt x="156" y="179"/>
                  </a:cubicBezTo>
                  <a:cubicBezTo>
                    <a:pt x="159" y="179"/>
                    <a:pt x="163" y="179"/>
                    <a:pt x="166" y="179"/>
                  </a:cubicBezTo>
                  <a:cubicBezTo>
                    <a:pt x="169" y="180"/>
                    <a:pt x="177" y="180"/>
                    <a:pt x="180" y="179"/>
                  </a:cubicBezTo>
                  <a:cubicBezTo>
                    <a:pt x="181" y="178"/>
                    <a:pt x="181" y="176"/>
                    <a:pt x="182" y="175"/>
                  </a:cubicBezTo>
                  <a:cubicBezTo>
                    <a:pt x="183" y="174"/>
                    <a:pt x="184" y="172"/>
                    <a:pt x="184" y="171"/>
                  </a:cubicBezTo>
                  <a:cubicBezTo>
                    <a:pt x="187" y="169"/>
                    <a:pt x="187" y="168"/>
                    <a:pt x="190" y="166"/>
                  </a:cubicBezTo>
                  <a:cubicBezTo>
                    <a:pt x="195" y="164"/>
                    <a:pt x="199" y="161"/>
                    <a:pt x="204" y="159"/>
                  </a:cubicBezTo>
                  <a:cubicBezTo>
                    <a:pt x="206" y="157"/>
                    <a:pt x="207" y="155"/>
                    <a:pt x="210" y="154"/>
                  </a:cubicBezTo>
                  <a:cubicBezTo>
                    <a:pt x="212" y="153"/>
                    <a:pt x="215" y="151"/>
                    <a:pt x="218" y="150"/>
                  </a:cubicBezTo>
                  <a:cubicBezTo>
                    <a:pt x="222" y="147"/>
                    <a:pt x="228" y="152"/>
                    <a:pt x="227" y="144"/>
                  </a:cubicBezTo>
                  <a:cubicBezTo>
                    <a:pt x="226" y="141"/>
                    <a:pt x="228" y="140"/>
                    <a:pt x="226" y="137"/>
                  </a:cubicBezTo>
                  <a:cubicBezTo>
                    <a:pt x="225" y="135"/>
                    <a:pt x="222" y="133"/>
                    <a:pt x="223" y="131"/>
                  </a:cubicBezTo>
                  <a:cubicBezTo>
                    <a:pt x="223" y="125"/>
                    <a:pt x="222" y="123"/>
                    <a:pt x="229" y="121"/>
                  </a:cubicBezTo>
                  <a:cubicBezTo>
                    <a:pt x="234" y="120"/>
                    <a:pt x="241" y="120"/>
                    <a:pt x="245" y="115"/>
                  </a:cubicBezTo>
                  <a:cubicBezTo>
                    <a:pt x="246" y="113"/>
                    <a:pt x="245" y="110"/>
                    <a:pt x="246" y="109"/>
                  </a:cubicBezTo>
                  <a:cubicBezTo>
                    <a:pt x="247" y="108"/>
                    <a:pt x="250" y="108"/>
                    <a:pt x="251" y="107"/>
                  </a:cubicBezTo>
                  <a:cubicBezTo>
                    <a:pt x="253" y="107"/>
                    <a:pt x="255" y="108"/>
                    <a:pt x="257" y="108"/>
                  </a:cubicBezTo>
                  <a:cubicBezTo>
                    <a:pt x="269" y="107"/>
                    <a:pt x="279" y="107"/>
                    <a:pt x="280" y="107"/>
                  </a:cubicBezTo>
                  <a:cubicBezTo>
                    <a:pt x="282" y="108"/>
                    <a:pt x="281" y="104"/>
                    <a:pt x="282" y="102"/>
                  </a:cubicBezTo>
                  <a:cubicBezTo>
                    <a:pt x="282" y="97"/>
                    <a:pt x="290" y="97"/>
                    <a:pt x="281" y="92"/>
                  </a:cubicBezTo>
                  <a:cubicBezTo>
                    <a:pt x="278" y="90"/>
                    <a:pt x="278" y="89"/>
                    <a:pt x="277" y="86"/>
                  </a:cubicBezTo>
                  <a:cubicBezTo>
                    <a:pt x="276" y="84"/>
                    <a:pt x="275" y="83"/>
                    <a:pt x="275" y="80"/>
                  </a:cubicBezTo>
                  <a:cubicBezTo>
                    <a:pt x="275" y="78"/>
                    <a:pt x="274" y="76"/>
                    <a:pt x="274" y="75"/>
                  </a:cubicBezTo>
                  <a:cubicBezTo>
                    <a:pt x="272" y="65"/>
                    <a:pt x="272" y="55"/>
                    <a:pt x="272" y="46"/>
                  </a:cubicBezTo>
                  <a:cubicBezTo>
                    <a:pt x="272" y="40"/>
                    <a:pt x="268" y="39"/>
                    <a:pt x="268" y="33"/>
                  </a:cubicBezTo>
                  <a:cubicBezTo>
                    <a:pt x="268" y="31"/>
                    <a:pt x="268" y="29"/>
                    <a:pt x="267" y="26"/>
                  </a:cubicBezTo>
                  <a:cubicBezTo>
                    <a:pt x="264" y="25"/>
                    <a:pt x="263" y="24"/>
                    <a:pt x="263" y="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9" name="Freeform 157">
              <a:extLst>
                <a:ext uri="{FF2B5EF4-FFF2-40B4-BE49-F238E27FC236}">
                  <a16:creationId xmlns:a16="http://schemas.microsoft.com/office/drawing/2014/main" id="{1A62FD8D-42E8-E009-5897-94B663C1D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838" y="4233863"/>
              <a:ext cx="206375" cy="176213"/>
            </a:xfrm>
            <a:custGeom>
              <a:avLst/>
              <a:gdLst>
                <a:gd name="T0" fmla="*/ 199 w 199"/>
                <a:gd name="T1" fmla="*/ 0 h 171"/>
                <a:gd name="T2" fmla="*/ 98 w 199"/>
                <a:gd name="T3" fmla="*/ 2 h 171"/>
                <a:gd name="T4" fmla="*/ 93 w 199"/>
                <a:gd name="T5" fmla="*/ 2 h 171"/>
                <a:gd name="T6" fmla="*/ 90 w 199"/>
                <a:gd name="T7" fmla="*/ 5 h 171"/>
                <a:gd name="T8" fmla="*/ 88 w 199"/>
                <a:gd name="T9" fmla="*/ 10 h 171"/>
                <a:gd name="T10" fmla="*/ 86 w 199"/>
                <a:gd name="T11" fmla="*/ 12 h 171"/>
                <a:gd name="T12" fmla="*/ 86 w 199"/>
                <a:gd name="T13" fmla="*/ 15 h 171"/>
                <a:gd name="T14" fmla="*/ 84 w 199"/>
                <a:gd name="T15" fmla="*/ 17 h 171"/>
                <a:gd name="T16" fmla="*/ 83 w 199"/>
                <a:gd name="T17" fmla="*/ 22 h 171"/>
                <a:gd name="T18" fmla="*/ 75 w 199"/>
                <a:gd name="T19" fmla="*/ 31 h 171"/>
                <a:gd name="T20" fmla="*/ 69 w 199"/>
                <a:gd name="T21" fmla="*/ 35 h 171"/>
                <a:gd name="T22" fmla="*/ 62 w 199"/>
                <a:gd name="T23" fmla="*/ 38 h 171"/>
                <a:gd name="T24" fmla="*/ 59 w 199"/>
                <a:gd name="T25" fmla="*/ 50 h 171"/>
                <a:gd name="T26" fmla="*/ 51 w 199"/>
                <a:gd name="T27" fmla="*/ 62 h 171"/>
                <a:gd name="T28" fmla="*/ 51 w 199"/>
                <a:gd name="T29" fmla="*/ 69 h 171"/>
                <a:gd name="T30" fmla="*/ 52 w 199"/>
                <a:gd name="T31" fmla="*/ 75 h 171"/>
                <a:gd name="T32" fmla="*/ 42 w 199"/>
                <a:gd name="T33" fmla="*/ 84 h 171"/>
                <a:gd name="T34" fmla="*/ 39 w 199"/>
                <a:gd name="T35" fmla="*/ 91 h 171"/>
                <a:gd name="T36" fmla="*/ 32 w 199"/>
                <a:gd name="T37" fmla="*/ 98 h 171"/>
                <a:gd name="T38" fmla="*/ 24 w 199"/>
                <a:gd name="T39" fmla="*/ 111 h 171"/>
                <a:gd name="T40" fmla="*/ 20 w 199"/>
                <a:gd name="T41" fmla="*/ 116 h 171"/>
                <a:gd name="T42" fmla="*/ 20 w 199"/>
                <a:gd name="T43" fmla="*/ 121 h 171"/>
                <a:gd name="T44" fmla="*/ 14 w 199"/>
                <a:gd name="T45" fmla="*/ 135 h 171"/>
                <a:gd name="T46" fmla="*/ 8 w 199"/>
                <a:gd name="T47" fmla="*/ 147 h 171"/>
                <a:gd name="T48" fmla="*/ 2 w 199"/>
                <a:gd name="T49" fmla="*/ 153 h 171"/>
                <a:gd name="T50" fmla="*/ 0 w 199"/>
                <a:gd name="T51" fmla="*/ 167 h 171"/>
                <a:gd name="T52" fmla="*/ 94 w 199"/>
                <a:gd name="T53" fmla="*/ 168 h 171"/>
                <a:gd name="T54" fmla="*/ 92 w 199"/>
                <a:gd name="T55" fmla="*/ 125 h 171"/>
                <a:gd name="T56" fmla="*/ 100 w 199"/>
                <a:gd name="T57" fmla="*/ 120 h 171"/>
                <a:gd name="T58" fmla="*/ 107 w 199"/>
                <a:gd name="T59" fmla="*/ 116 h 171"/>
                <a:gd name="T60" fmla="*/ 116 w 199"/>
                <a:gd name="T61" fmla="*/ 106 h 171"/>
                <a:gd name="T62" fmla="*/ 117 w 199"/>
                <a:gd name="T63" fmla="*/ 95 h 171"/>
                <a:gd name="T64" fmla="*/ 115 w 199"/>
                <a:gd name="T65" fmla="*/ 87 h 171"/>
                <a:gd name="T66" fmla="*/ 118 w 199"/>
                <a:gd name="T67" fmla="*/ 70 h 171"/>
                <a:gd name="T68" fmla="*/ 118 w 199"/>
                <a:gd name="T69" fmla="*/ 55 h 171"/>
                <a:gd name="T70" fmla="*/ 118 w 199"/>
                <a:gd name="T71" fmla="*/ 48 h 171"/>
                <a:gd name="T72" fmla="*/ 124 w 199"/>
                <a:gd name="T73" fmla="*/ 45 h 171"/>
                <a:gd name="T74" fmla="*/ 198 w 199"/>
                <a:gd name="T75" fmla="*/ 45 h 171"/>
                <a:gd name="T76" fmla="*/ 198 w 199"/>
                <a:gd name="T77" fmla="*/ 35 h 171"/>
                <a:gd name="T78" fmla="*/ 198 w 199"/>
                <a:gd name="T79" fmla="*/ 26 h 171"/>
                <a:gd name="T80" fmla="*/ 198 w 199"/>
                <a:gd name="T81" fmla="*/ 16 h 171"/>
                <a:gd name="T82" fmla="*/ 199 w 199"/>
                <a:gd name="T83" fmla="*/ 8 h 171"/>
                <a:gd name="T84" fmla="*/ 199 w 199"/>
                <a:gd name="T85" fmla="*/ 2 h 171"/>
                <a:gd name="T86" fmla="*/ 199 w 199"/>
                <a:gd name="T87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9" h="171">
                  <a:moveTo>
                    <a:pt x="199" y="0"/>
                  </a:moveTo>
                  <a:cubicBezTo>
                    <a:pt x="183" y="1"/>
                    <a:pt x="101" y="2"/>
                    <a:pt x="98" y="2"/>
                  </a:cubicBezTo>
                  <a:cubicBezTo>
                    <a:pt x="96" y="2"/>
                    <a:pt x="94" y="2"/>
                    <a:pt x="93" y="2"/>
                  </a:cubicBezTo>
                  <a:cubicBezTo>
                    <a:pt x="92" y="3"/>
                    <a:pt x="90" y="3"/>
                    <a:pt x="90" y="5"/>
                  </a:cubicBezTo>
                  <a:cubicBezTo>
                    <a:pt x="88" y="7"/>
                    <a:pt x="89" y="9"/>
                    <a:pt x="88" y="10"/>
                  </a:cubicBezTo>
                  <a:cubicBezTo>
                    <a:pt x="87" y="11"/>
                    <a:pt x="86" y="11"/>
                    <a:pt x="86" y="12"/>
                  </a:cubicBezTo>
                  <a:cubicBezTo>
                    <a:pt x="85" y="13"/>
                    <a:pt x="86" y="14"/>
                    <a:pt x="86" y="15"/>
                  </a:cubicBezTo>
                  <a:cubicBezTo>
                    <a:pt x="85" y="16"/>
                    <a:pt x="84" y="17"/>
                    <a:pt x="84" y="17"/>
                  </a:cubicBezTo>
                  <a:cubicBezTo>
                    <a:pt x="84" y="19"/>
                    <a:pt x="84" y="21"/>
                    <a:pt x="83" y="22"/>
                  </a:cubicBezTo>
                  <a:cubicBezTo>
                    <a:pt x="82" y="27"/>
                    <a:pt x="76" y="26"/>
                    <a:pt x="75" y="31"/>
                  </a:cubicBezTo>
                  <a:cubicBezTo>
                    <a:pt x="74" y="35"/>
                    <a:pt x="74" y="35"/>
                    <a:pt x="69" y="35"/>
                  </a:cubicBezTo>
                  <a:cubicBezTo>
                    <a:pt x="66" y="35"/>
                    <a:pt x="64" y="36"/>
                    <a:pt x="62" y="38"/>
                  </a:cubicBezTo>
                  <a:cubicBezTo>
                    <a:pt x="59" y="42"/>
                    <a:pt x="63" y="47"/>
                    <a:pt x="59" y="50"/>
                  </a:cubicBezTo>
                  <a:cubicBezTo>
                    <a:pt x="56" y="53"/>
                    <a:pt x="53" y="58"/>
                    <a:pt x="51" y="62"/>
                  </a:cubicBezTo>
                  <a:cubicBezTo>
                    <a:pt x="51" y="64"/>
                    <a:pt x="51" y="66"/>
                    <a:pt x="51" y="69"/>
                  </a:cubicBezTo>
                  <a:cubicBezTo>
                    <a:pt x="51" y="71"/>
                    <a:pt x="52" y="73"/>
                    <a:pt x="52" y="75"/>
                  </a:cubicBezTo>
                  <a:cubicBezTo>
                    <a:pt x="52" y="79"/>
                    <a:pt x="44" y="81"/>
                    <a:pt x="42" y="84"/>
                  </a:cubicBezTo>
                  <a:cubicBezTo>
                    <a:pt x="41" y="87"/>
                    <a:pt x="41" y="88"/>
                    <a:pt x="39" y="91"/>
                  </a:cubicBezTo>
                  <a:cubicBezTo>
                    <a:pt x="37" y="93"/>
                    <a:pt x="35" y="96"/>
                    <a:pt x="32" y="98"/>
                  </a:cubicBezTo>
                  <a:cubicBezTo>
                    <a:pt x="28" y="102"/>
                    <a:pt x="28" y="107"/>
                    <a:pt x="24" y="111"/>
                  </a:cubicBezTo>
                  <a:cubicBezTo>
                    <a:pt x="23" y="113"/>
                    <a:pt x="21" y="114"/>
                    <a:pt x="20" y="116"/>
                  </a:cubicBezTo>
                  <a:cubicBezTo>
                    <a:pt x="20" y="117"/>
                    <a:pt x="20" y="120"/>
                    <a:pt x="20" y="121"/>
                  </a:cubicBezTo>
                  <a:cubicBezTo>
                    <a:pt x="18" y="126"/>
                    <a:pt x="16" y="130"/>
                    <a:pt x="14" y="135"/>
                  </a:cubicBezTo>
                  <a:cubicBezTo>
                    <a:pt x="13" y="139"/>
                    <a:pt x="11" y="143"/>
                    <a:pt x="8" y="147"/>
                  </a:cubicBezTo>
                  <a:cubicBezTo>
                    <a:pt x="5" y="149"/>
                    <a:pt x="3" y="149"/>
                    <a:pt x="2" y="153"/>
                  </a:cubicBezTo>
                  <a:cubicBezTo>
                    <a:pt x="1" y="156"/>
                    <a:pt x="0" y="164"/>
                    <a:pt x="0" y="167"/>
                  </a:cubicBezTo>
                  <a:cubicBezTo>
                    <a:pt x="0" y="171"/>
                    <a:pt x="93" y="168"/>
                    <a:pt x="94" y="168"/>
                  </a:cubicBezTo>
                  <a:cubicBezTo>
                    <a:pt x="94" y="156"/>
                    <a:pt x="92" y="134"/>
                    <a:pt x="92" y="125"/>
                  </a:cubicBezTo>
                  <a:cubicBezTo>
                    <a:pt x="94" y="121"/>
                    <a:pt x="97" y="122"/>
                    <a:pt x="100" y="120"/>
                  </a:cubicBezTo>
                  <a:cubicBezTo>
                    <a:pt x="102" y="119"/>
                    <a:pt x="105" y="117"/>
                    <a:pt x="107" y="116"/>
                  </a:cubicBezTo>
                  <a:cubicBezTo>
                    <a:pt x="111" y="113"/>
                    <a:pt x="116" y="111"/>
                    <a:pt x="116" y="106"/>
                  </a:cubicBezTo>
                  <a:cubicBezTo>
                    <a:pt x="116" y="103"/>
                    <a:pt x="117" y="98"/>
                    <a:pt x="117" y="95"/>
                  </a:cubicBezTo>
                  <a:cubicBezTo>
                    <a:pt x="117" y="92"/>
                    <a:pt x="115" y="90"/>
                    <a:pt x="115" y="87"/>
                  </a:cubicBezTo>
                  <a:cubicBezTo>
                    <a:pt x="115" y="81"/>
                    <a:pt x="117" y="76"/>
                    <a:pt x="118" y="70"/>
                  </a:cubicBezTo>
                  <a:cubicBezTo>
                    <a:pt x="119" y="65"/>
                    <a:pt x="117" y="60"/>
                    <a:pt x="118" y="55"/>
                  </a:cubicBezTo>
                  <a:cubicBezTo>
                    <a:pt x="118" y="52"/>
                    <a:pt x="118" y="52"/>
                    <a:pt x="118" y="48"/>
                  </a:cubicBezTo>
                  <a:cubicBezTo>
                    <a:pt x="118" y="43"/>
                    <a:pt x="119" y="46"/>
                    <a:pt x="124" y="45"/>
                  </a:cubicBezTo>
                  <a:cubicBezTo>
                    <a:pt x="130" y="47"/>
                    <a:pt x="193" y="44"/>
                    <a:pt x="198" y="45"/>
                  </a:cubicBezTo>
                  <a:cubicBezTo>
                    <a:pt x="198" y="42"/>
                    <a:pt x="198" y="38"/>
                    <a:pt x="198" y="35"/>
                  </a:cubicBezTo>
                  <a:cubicBezTo>
                    <a:pt x="198" y="32"/>
                    <a:pt x="198" y="29"/>
                    <a:pt x="198" y="26"/>
                  </a:cubicBezTo>
                  <a:cubicBezTo>
                    <a:pt x="198" y="23"/>
                    <a:pt x="199" y="20"/>
                    <a:pt x="198" y="16"/>
                  </a:cubicBezTo>
                  <a:cubicBezTo>
                    <a:pt x="198" y="14"/>
                    <a:pt x="199" y="11"/>
                    <a:pt x="199" y="8"/>
                  </a:cubicBezTo>
                  <a:cubicBezTo>
                    <a:pt x="199" y="6"/>
                    <a:pt x="199" y="4"/>
                    <a:pt x="199" y="2"/>
                  </a:cubicBezTo>
                  <a:cubicBezTo>
                    <a:pt x="199" y="2"/>
                    <a:pt x="199" y="1"/>
                    <a:pt x="199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0" name="Freeform 158">
              <a:extLst>
                <a:ext uri="{FF2B5EF4-FFF2-40B4-BE49-F238E27FC236}">
                  <a16:creationId xmlns:a16="http://schemas.microsoft.com/office/drawing/2014/main" id="{08EAD1C0-DB15-223D-08D4-B1048041D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426" y="4240213"/>
              <a:ext cx="296863" cy="333375"/>
            </a:xfrm>
            <a:custGeom>
              <a:avLst/>
              <a:gdLst>
                <a:gd name="T0" fmla="*/ 276 w 287"/>
                <a:gd name="T1" fmla="*/ 54 h 323"/>
                <a:gd name="T2" fmla="*/ 257 w 287"/>
                <a:gd name="T3" fmla="*/ 43 h 323"/>
                <a:gd name="T4" fmla="*/ 240 w 287"/>
                <a:gd name="T5" fmla="*/ 32 h 323"/>
                <a:gd name="T6" fmla="*/ 203 w 287"/>
                <a:gd name="T7" fmla="*/ 8 h 323"/>
                <a:gd name="T8" fmla="*/ 198 w 287"/>
                <a:gd name="T9" fmla="*/ 0 h 323"/>
                <a:gd name="T10" fmla="*/ 198 w 287"/>
                <a:gd name="T11" fmla="*/ 1 h 323"/>
                <a:gd name="T12" fmla="*/ 197 w 287"/>
                <a:gd name="T13" fmla="*/ 19 h 323"/>
                <a:gd name="T14" fmla="*/ 123 w 287"/>
                <a:gd name="T15" fmla="*/ 38 h 323"/>
                <a:gd name="T16" fmla="*/ 117 w 287"/>
                <a:gd name="T17" fmla="*/ 48 h 323"/>
                <a:gd name="T18" fmla="*/ 114 w 287"/>
                <a:gd name="T19" fmla="*/ 80 h 323"/>
                <a:gd name="T20" fmla="*/ 115 w 287"/>
                <a:gd name="T21" fmla="*/ 99 h 323"/>
                <a:gd name="T22" fmla="*/ 99 w 287"/>
                <a:gd name="T23" fmla="*/ 113 h 323"/>
                <a:gd name="T24" fmla="*/ 93 w 287"/>
                <a:gd name="T25" fmla="*/ 161 h 323"/>
                <a:gd name="T26" fmla="*/ 1 w 287"/>
                <a:gd name="T27" fmla="*/ 163 h 323"/>
                <a:gd name="T28" fmla="*/ 9 w 287"/>
                <a:gd name="T29" fmla="*/ 177 h 323"/>
                <a:gd name="T30" fmla="*/ 14 w 287"/>
                <a:gd name="T31" fmla="*/ 193 h 323"/>
                <a:gd name="T32" fmla="*/ 23 w 287"/>
                <a:gd name="T33" fmla="*/ 214 h 323"/>
                <a:gd name="T34" fmla="*/ 21 w 287"/>
                <a:gd name="T35" fmla="*/ 235 h 323"/>
                <a:gd name="T36" fmla="*/ 15 w 287"/>
                <a:gd name="T37" fmla="*/ 275 h 323"/>
                <a:gd name="T38" fmla="*/ 29 w 287"/>
                <a:gd name="T39" fmla="*/ 280 h 323"/>
                <a:gd name="T40" fmla="*/ 44 w 287"/>
                <a:gd name="T41" fmla="*/ 276 h 323"/>
                <a:gd name="T42" fmla="*/ 69 w 287"/>
                <a:gd name="T43" fmla="*/ 285 h 323"/>
                <a:gd name="T44" fmla="*/ 77 w 287"/>
                <a:gd name="T45" fmla="*/ 290 h 323"/>
                <a:gd name="T46" fmla="*/ 91 w 287"/>
                <a:gd name="T47" fmla="*/ 305 h 323"/>
                <a:gd name="T48" fmla="*/ 103 w 287"/>
                <a:gd name="T49" fmla="*/ 316 h 323"/>
                <a:gd name="T50" fmla="*/ 125 w 287"/>
                <a:gd name="T51" fmla="*/ 319 h 323"/>
                <a:gd name="T52" fmla="*/ 126 w 287"/>
                <a:gd name="T53" fmla="*/ 303 h 323"/>
                <a:gd name="T54" fmla="*/ 144 w 287"/>
                <a:gd name="T55" fmla="*/ 311 h 323"/>
                <a:gd name="T56" fmla="*/ 156 w 287"/>
                <a:gd name="T57" fmla="*/ 308 h 323"/>
                <a:gd name="T58" fmla="*/ 181 w 287"/>
                <a:gd name="T59" fmla="*/ 303 h 323"/>
                <a:gd name="T60" fmla="*/ 212 w 287"/>
                <a:gd name="T61" fmla="*/ 306 h 323"/>
                <a:gd name="T62" fmla="*/ 255 w 287"/>
                <a:gd name="T63" fmla="*/ 305 h 323"/>
                <a:gd name="T64" fmla="*/ 276 w 287"/>
                <a:gd name="T65" fmla="*/ 294 h 323"/>
                <a:gd name="T66" fmla="*/ 272 w 287"/>
                <a:gd name="T67" fmla="*/ 283 h 323"/>
                <a:gd name="T68" fmla="*/ 267 w 287"/>
                <a:gd name="T69" fmla="*/ 255 h 323"/>
                <a:gd name="T70" fmla="*/ 264 w 287"/>
                <a:gd name="T71" fmla="*/ 223 h 323"/>
                <a:gd name="T72" fmla="*/ 248 w 287"/>
                <a:gd name="T73" fmla="*/ 65 h 323"/>
                <a:gd name="T74" fmla="*/ 286 w 287"/>
                <a:gd name="T75" fmla="*/ 6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7" h="323">
                  <a:moveTo>
                    <a:pt x="287" y="62"/>
                  </a:moveTo>
                  <a:cubicBezTo>
                    <a:pt x="281" y="58"/>
                    <a:pt x="276" y="55"/>
                    <a:pt x="276" y="54"/>
                  </a:cubicBezTo>
                  <a:cubicBezTo>
                    <a:pt x="273" y="53"/>
                    <a:pt x="267" y="49"/>
                    <a:pt x="265" y="48"/>
                  </a:cubicBezTo>
                  <a:cubicBezTo>
                    <a:pt x="262" y="46"/>
                    <a:pt x="260" y="44"/>
                    <a:pt x="257" y="43"/>
                  </a:cubicBezTo>
                  <a:cubicBezTo>
                    <a:pt x="253" y="41"/>
                    <a:pt x="249" y="39"/>
                    <a:pt x="245" y="37"/>
                  </a:cubicBezTo>
                  <a:cubicBezTo>
                    <a:pt x="243" y="35"/>
                    <a:pt x="242" y="34"/>
                    <a:pt x="240" y="32"/>
                  </a:cubicBezTo>
                  <a:cubicBezTo>
                    <a:pt x="237" y="31"/>
                    <a:pt x="214" y="15"/>
                    <a:pt x="209" y="12"/>
                  </a:cubicBezTo>
                  <a:cubicBezTo>
                    <a:pt x="208" y="11"/>
                    <a:pt x="204" y="9"/>
                    <a:pt x="203" y="8"/>
                  </a:cubicBezTo>
                  <a:cubicBezTo>
                    <a:pt x="200" y="7"/>
                    <a:pt x="199" y="5"/>
                    <a:pt x="198" y="2"/>
                  </a:cubicBezTo>
                  <a:cubicBezTo>
                    <a:pt x="198" y="1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1"/>
                  </a:cubicBezTo>
                  <a:cubicBezTo>
                    <a:pt x="198" y="4"/>
                    <a:pt x="197" y="7"/>
                    <a:pt x="197" y="9"/>
                  </a:cubicBezTo>
                  <a:cubicBezTo>
                    <a:pt x="198" y="13"/>
                    <a:pt x="197" y="16"/>
                    <a:pt x="197" y="19"/>
                  </a:cubicBezTo>
                  <a:cubicBezTo>
                    <a:pt x="197" y="22"/>
                    <a:pt x="197" y="35"/>
                    <a:pt x="197" y="38"/>
                  </a:cubicBezTo>
                  <a:cubicBezTo>
                    <a:pt x="192" y="37"/>
                    <a:pt x="129" y="40"/>
                    <a:pt x="123" y="38"/>
                  </a:cubicBezTo>
                  <a:cubicBezTo>
                    <a:pt x="118" y="39"/>
                    <a:pt x="117" y="36"/>
                    <a:pt x="117" y="41"/>
                  </a:cubicBezTo>
                  <a:cubicBezTo>
                    <a:pt x="117" y="45"/>
                    <a:pt x="117" y="45"/>
                    <a:pt x="117" y="48"/>
                  </a:cubicBezTo>
                  <a:cubicBezTo>
                    <a:pt x="116" y="53"/>
                    <a:pt x="118" y="58"/>
                    <a:pt x="117" y="63"/>
                  </a:cubicBezTo>
                  <a:cubicBezTo>
                    <a:pt x="116" y="69"/>
                    <a:pt x="114" y="74"/>
                    <a:pt x="114" y="80"/>
                  </a:cubicBezTo>
                  <a:cubicBezTo>
                    <a:pt x="114" y="83"/>
                    <a:pt x="116" y="85"/>
                    <a:pt x="116" y="88"/>
                  </a:cubicBezTo>
                  <a:cubicBezTo>
                    <a:pt x="116" y="91"/>
                    <a:pt x="115" y="96"/>
                    <a:pt x="115" y="99"/>
                  </a:cubicBezTo>
                  <a:cubicBezTo>
                    <a:pt x="115" y="104"/>
                    <a:pt x="110" y="106"/>
                    <a:pt x="106" y="109"/>
                  </a:cubicBezTo>
                  <a:cubicBezTo>
                    <a:pt x="104" y="110"/>
                    <a:pt x="101" y="112"/>
                    <a:pt x="99" y="113"/>
                  </a:cubicBezTo>
                  <a:cubicBezTo>
                    <a:pt x="96" y="115"/>
                    <a:pt x="93" y="114"/>
                    <a:pt x="91" y="118"/>
                  </a:cubicBezTo>
                  <a:cubicBezTo>
                    <a:pt x="91" y="127"/>
                    <a:pt x="93" y="149"/>
                    <a:pt x="93" y="161"/>
                  </a:cubicBezTo>
                  <a:cubicBezTo>
                    <a:pt x="92" y="161"/>
                    <a:pt x="19" y="163"/>
                    <a:pt x="2" y="161"/>
                  </a:cubicBezTo>
                  <a:cubicBezTo>
                    <a:pt x="2" y="162"/>
                    <a:pt x="1" y="162"/>
                    <a:pt x="1" y="163"/>
                  </a:cubicBezTo>
                  <a:cubicBezTo>
                    <a:pt x="0" y="164"/>
                    <a:pt x="3" y="171"/>
                    <a:pt x="2" y="170"/>
                  </a:cubicBezTo>
                  <a:cubicBezTo>
                    <a:pt x="4" y="172"/>
                    <a:pt x="6" y="174"/>
                    <a:pt x="9" y="177"/>
                  </a:cubicBezTo>
                  <a:cubicBezTo>
                    <a:pt x="12" y="180"/>
                    <a:pt x="16" y="181"/>
                    <a:pt x="15" y="186"/>
                  </a:cubicBezTo>
                  <a:cubicBezTo>
                    <a:pt x="15" y="188"/>
                    <a:pt x="15" y="191"/>
                    <a:pt x="14" y="193"/>
                  </a:cubicBezTo>
                  <a:cubicBezTo>
                    <a:pt x="13" y="196"/>
                    <a:pt x="15" y="203"/>
                    <a:pt x="17" y="205"/>
                  </a:cubicBezTo>
                  <a:cubicBezTo>
                    <a:pt x="20" y="208"/>
                    <a:pt x="23" y="209"/>
                    <a:pt x="23" y="214"/>
                  </a:cubicBezTo>
                  <a:cubicBezTo>
                    <a:pt x="24" y="216"/>
                    <a:pt x="24" y="219"/>
                    <a:pt x="23" y="222"/>
                  </a:cubicBezTo>
                  <a:cubicBezTo>
                    <a:pt x="23" y="226"/>
                    <a:pt x="22" y="230"/>
                    <a:pt x="21" y="235"/>
                  </a:cubicBezTo>
                  <a:cubicBezTo>
                    <a:pt x="19" y="240"/>
                    <a:pt x="20" y="244"/>
                    <a:pt x="20" y="249"/>
                  </a:cubicBezTo>
                  <a:cubicBezTo>
                    <a:pt x="20" y="259"/>
                    <a:pt x="14" y="266"/>
                    <a:pt x="15" y="275"/>
                  </a:cubicBezTo>
                  <a:cubicBezTo>
                    <a:pt x="16" y="278"/>
                    <a:pt x="15" y="278"/>
                    <a:pt x="18" y="279"/>
                  </a:cubicBezTo>
                  <a:cubicBezTo>
                    <a:pt x="21" y="279"/>
                    <a:pt x="25" y="280"/>
                    <a:pt x="29" y="280"/>
                  </a:cubicBezTo>
                  <a:cubicBezTo>
                    <a:pt x="31" y="279"/>
                    <a:pt x="35" y="280"/>
                    <a:pt x="37" y="279"/>
                  </a:cubicBezTo>
                  <a:cubicBezTo>
                    <a:pt x="40" y="278"/>
                    <a:pt x="41" y="276"/>
                    <a:pt x="44" y="276"/>
                  </a:cubicBezTo>
                  <a:cubicBezTo>
                    <a:pt x="50" y="274"/>
                    <a:pt x="59" y="276"/>
                    <a:pt x="65" y="280"/>
                  </a:cubicBezTo>
                  <a:cubicBezTo>
                    <a:pt x="67" y="281"/>
                    <a:pt x="68" y="283"/>
                    <a:pt x="69" y="285"/>
                  </a:cubicBezTo>
                  <a:cubicBezTo>
                    <a:pt x="71" y="287"/>
                    <a:pt x="73" y="287"/>
                    <a:pt x="74" y="288"/>
                  </a:cubicBezTo>
                  <a:cubicBezTo>
                    <a:pt x="76" y="290"/>
                    <a:pt x="75" y="289"/>
                    <a:pt x="77" y="290"/>
                  </a:cubicBezTo>
                  <a:cubicBezTo>
                    <a:pt x="82" y="292"/>
                    <a:pt x="87" y="294"/>
                    <a:pt x="89" y="299"/>
                  </a:cubicBezTo>
                  <a:cubicBezTo>
                    <a:pt x="90" y="302"/>
                    <a:pt x="89" y="303"/>
                    <a:pt x="91" y="305"/>
                  </a:cubicBezTo>
                  <a:cubicBezTo>
                    <a:pt x="93" y="306"/>
                    <a:pt x="93" y="309"/>
                    <a:pt x="95" y="310"/>
                  </a:cubicBezTo>
                  <a:cubicBezTo>
                    <a:pt x="99" y="312"/>
                    <a:pt x="100" y="314"/>
                    <a:pt x="103" y="316"/>
                  </a:cubicBezTo>
                  <a:cubicBezTo>
                    <a:pt x="104" y="318"/>
                    <a:pt x="109" y="321"/>
                    <a:pt x="111" y="322"/>
                  </a:cubicBezTo>
                  <a:cubicBezTo>
                    <a:pt x="114" y="323"/>
                    <a:pt x="122" y="320"/>
                    <a:pt x="125" y="319"/>
                  </a:cubicBezTo>
                  <a:cubicBezTo>
                    <a:pt x="125" y="316"/>
                    <a:pt x="128" y="315"/>
                    <a:pt x="127" y="311"/>
                  </a:cubicBezTo>
                  <a:cubicBezTo>
                    <a:pt x="127" y="308"/>
                    <a:pt x="126" y="306"/>
                    <a:pt x="126" y="303"/>
                  </a:cubicBezTo>
                  <a:cubicBezTo>
                    <a:pt x="134" y="302"/>
                    <a:pt x="139" y="310"/>
                    <a:pt x="142" y="316"/>
                  </a:cubicBezTo>
                  <a:cubicBezTo>
                    <a:pt x="147" y="315"/>
                    <a:pt x="143" y="312"/>
                    <a:pt x="144" y="311"/>
                  </a:cubicBezTo>
                  <a:cubicBezTo>
                    <a:pt x="145" y="309"/>
                    <a:pt x="145" y="310"/>
                    <a:pt x="147" y="309"/>
                  </a:cubicBezTo>
                  <a:cubicBezTo>
                    <a:pt x="150" y="308"/>
                    <a:pt x="152" y="307"/>
                    <a:pt x="156" y="308"/>
                  </a:cubicBezTo>
                  <a:cubicBezTo>
                    <a:pt x="161" y="309"/>
                    <a:pt x="168" y="309"/>
                    <a:pt x="173" y="308"/>
                  </a:cubicBezTo>
                  <a:cubicBezTo>
                    <a:pt x="177" y="307"/>
                    <a:pt x="178" y="305"/>
                    <a:pt x="181" y="303"/>
                  </a:cubicBezTo>
                  <a:cubicBezTo>
                    <a:pt x="184" y="302"/>
                    <a:pt x="189" y="304"/>
                    <a:pt x="193" y="305"/>
                  </a:cubicBezTo>
                  <a:cubicBezTo>
                    <a:pt x="199" y="305"/>
                    <a:pt x="206" y="307"/>
                    <a:pt x="212" y="306"/>
                  </a:cubicBezTo>
                  <a:cubicBezTo>
                    <a:pt x="220" y="306"/>
                    <a:pt x="228" y="305"/>
                    <a:pt x="236" y="305"/>
                  </a:cubicBezTo>
                  <a:cubicBezTo>
                    <a:pt x="255" y="305"/>
                    <a:pt x="255" y="305"/>
                    <a:pt x="255" y="305"/>
                  </a:cubicBezTo>
                  <a:cubicBezTo>
                    <a:pt x="260" y="305"/>
                    <a:pt x="270" y="307"/>
                    <a:pt x="273" y="303"/>
                  </a:cubicBezTo>
                  <a:cubicBezTo>
                    <a:pt x="275" y="301"/>
                    <a:pt x="274" y="296"/>
                    <a:pt x="276" y="294"/>
                  </a:cubicBezTo>
                  <a:cubicBezTo>
                    <a:pt x="276" y="291"/>
                    <a:pt x="278" y="290"/>
                    <a:pt x="277" y="288"/>
                  </a:cubicBezTo>
                  <a:cubicBezTo>
                    <a:pt x="276" y="284"/>
                    <a:pt x="273" y="286"/>
                    <a:pt x="272" y="283"/>
                  </a:cubicBezTo>
                  <a:cubicBezTo>
                    <a:pt x="271" y="280"/>
                    <a:pt x="268" y="274"/>
                    <a:pt x="268" y="271"/>
                  </a:cubicBezTo>
                  <a:cubicBezTo>
                    <a:pt x="267" y="266"/>
                    <a:pt x="269" y="260"/>
                    <a:pt x="267" y="255"/>
                  </a:cubicBezTo>
                  <a:cubicBezTo>
                    <a:pt x="266" y="253"/>
                    <a:pt x="267" y="243"/>
                    <a:pt x="266" y="238"/>
                  </a:cubicBezTo>
                  <a:cubicBezTo>
                    <a:pt x="264" y="233"/>
                    <a:pt x="264" y="225"/>
                    <a:pt x="264" y="223"/>
                  </a:cubicBezTo>
                  <a:cubicBezTo>
                    <a:pt x="263" y="220"/>
                    <a:pt x="255" y="144"/>
                    <a:pt x="254" y="131"/>
                  </a:cubicBezTo>
                  <a:cubicBezTo>
                    <a:pt x="253" y="119"/>
                    <a:pt x="248" y="67"/>
                    <a:pt x="248" y="65"/>
                  </a:cubicBezTo>
                  <a:cubicBezTo>
                    <a:pt x="256" y="65"/>
                    <a:pt x="260" y="64"/>
                    <a:pt x="267" y="65"/>
                  </a:cubicBezTo>
                  <a:cubicBezTo>
                    <a:pt x="275" y="65"/>
                    <a:pt x="278" y="63"/>
                    <a:pt x="286" y="63"/>
                  </a:cubicBezTo>
                  <a:cubicBezTo>
                    <a:pt x="286" y="63"/>
                    <a:pt x="287" y="62"/>
                    <a:pt x="287" y="6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1" name="Freeform 159">
              <a:extLst>
                <a:ext uri="{FF2B5EF4-FFF2-40B4-BE49-F238E27FC236}">
                  <a16:creationId xmlns:a16="http://schemas.microsoft.com/office/drawing/2014/main" id="{FBA6F92F-3529-98C1-7295-3CBF507F81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8313" y="4303713"/>
              <a:ext cx="404813" cy="387350"/>
            </a:xfrm>
            <a:custGeom>
              <a:avLst/>
              <a:gdLst>
                <a:gd name="T0" fmla="*/ 175 w 391"/>
                <a:gd name="T1" fmla="*/ 1 h 375"/>
                <a:gd name="T2" fmla="*/ 390 w 391"/>
                <a:gd name="T3" fmla="*/ 199 h 375"/>
                <a:gd name="T4" fmla="*/ 390 w 391"/>
                <a:gd name="T5" fmla="*/ 155 h 375"/>
                <a:gd name="T6" fmla="*/ 368 w 391"/>
                <a:gd name="T7" fmla="*/ 146 h 375"/>
                <a:gd name="T8" fmla="*/ 357 w 391"/>
                <a:gd name="T9" fmla="*/ 131 h 375"/>
                <a:gd name="T10" fmla="*/ 338 w 391"/>
                <a:gd name="T11" fmla="*/ 127 h 375"/>
                <a:gd name="T12" fmla="*/ 321 w 391"/>
                <a:gd name="T13" fmla="*/ 115 h 375"/>
                <a:gd name="T14" fmla="*/ 268 w 391"/>
                <a:gd name="T15" fmla="*/ 68 h 375"/>
                <a:gd name="T16" fmla="*/ 175 w 391"/>
                <a:gd name="T17" fmla="*/ 1 h 375"/>
                <a:gd name="T18" fmla="*/ 155 w 391"/>
                <a:gd name="T19" fmla="*/ 4 h 375"/>
                <a:gd name="T20" fmla="*/ 142 w 391"/>
                <a:gd name="T21" fmla="*/ 70 h 375"/>
                <a:gd name="T22" fmla="*/ 154 w 391"/>
                <a:gd name="T23" fmla="*/ 177 h 375"/>
                <a:gd name="T24" fmla="*/ 156 w 391"/>
                <a:gd name="T25" fmla="*/ 210 h 375"/>
                <a:gd name="T26" fmla="*/ 165 w 391"/>
                <a:gd name="T27" fmla="*/ 227 h 375"/>
                <a:gd name="T28" fmla="*/ 161 w 391"/>
                <a:gd name="T29" fmla="*/ 242 h 375"/>
                <a:gd name="T30" fmla="*/ 124 w 391"/>
                <a:gd name="T31" fmla="*/ 244 h 375"/>
                <a:gd name="T32" fmla="*/ 81 w 391"/>
                <a:gd name="T33" fmla="*/ 244 h 375"/>
                <a:gd name="T34" fmla="*/ 61 w 391"/>
                <a:gd name="T35" fmla="*/ 247 h 375"/>
                <a:gd name="T36" fmla="*/ 35 w 391"/>
                <a:gd name="T37" fmla="*/ 248 h 375"/>
                <a:gd name="T38" fmla="*/ 30 w 391"/>
                <a:gd name="T39" fmla="*/ 255 h 375"/>
                <a:gd name="T40" fmla="*/ 15 w 391"/>
                <a:gd name="T41" fmla="*/ 250 h 375"/>
                <a:gd name="T42" fmla="*/ 0 w 391"/>
                <a:gd name="T43" fmla="*/ 261 h 375"/>
                <a:gd name="T44" fmla="*/ 2 w 391"/>
                <a:gd name="T45" fmla="*/ 275 h 375"/>
                <a:gd name="T46" fmla="*/ 10 w 391"/>
                <a:gd name="T47" fmla="*/ 297 h 375"/>
                <a:gd name="T48" fmla="*/ 21 w 391"/>
                <a:gd name="T49" fmla="*/ 319 h 375"/>
                <a:gd name="T50" fmla="*/ 27 w 391"/>
                <a:gd name="T51" fmla="*/ 327 h 375"/>
                <a:gd name="T52" fmla="*/ 39 w 391"/>
                <a:gd name="T53" fmla="*/ 332 h 375"/>
                <a:gd name="T54" fmla="*/ 43 w 391"/>
                <a:gd name="T55" fmla="*/ 327 h 375"/>
                <a:gd name="T56" fmla="*/ 50 w 391"/>
                <a:gd name="T57" fmla="*/ 326 h 375"/>
                <a:gd name="T58" fmla="*/ 67 w 391"/>
                <a:gd name="T59" fmla="*/ 324 h 375"/>
                <a:gd name="T60" fmla="*/ 80 w 391"/>
                <a:gd name="T61" fmla="*/ 328 h 375"/>
                <a:gd name="T62" fmla="*/ 83 w 391"/>
                <a:gd name="T63" fmla="*/ 340 h 375"/>
                <a:gd name="T64" fmla="*/ 86 w 391"/>
                <a:gd name="T65" fmla="*/ 352 h 375"/>
                <a:gd name="T66" fmla="*/ 95 w 391"/>
                <a:gd name="T67" fmla="*/ 361 h 375"/>
                <a:gd name="T68" fmla="*/ 116 w 391"/>
                <a:gd name="T69" fmla="*/ 371 h 375"/>
                <a:gd name="T70" fmla="*/ 130 w 391"/>
                <a:gd name="T71" fmla="*/ 370 h 375"/>
                <a:gd name="T72" fmla="*/ 142 w 391"/>
                <a:gd name="T73" fmla="*/ 361 h 375"/>
                <a:gd name="T74" fmla="*/ 158 w 391"/>
                <a:gd name="T75" fmla="*/ 367 h 375"/>
                <a:gd name="T76" fmla="*/ 161 w 391"/>
                <a:gd name="T77" fmla="*/ 352 h 375"/>
                <a:gd name="T78" fmla="*/ 170 w 391"/>
                <a:gd name="T79" fmla="*/ 331 h 375"/>
                <a:gd name="T80" fmla="*/ 182 w 391"/>
                <a:gd name="T81" fmla="*/ 326 h 375"/>
                <a:gd name="T82" fmla="*/ 189 w 391"/>
                <a:gd name="T83" fmla="*/ 304 h 375"/>
                <a:gd name="T84" fmla="*/ 202 w 391"/>
                <a:gd name="T85" fmla="*/ 299 h 375"/>
                <a:gd name="T86" fmla="*/ 216 w 391"/>
                <a:gd name="T87" fmla="*/ 297 h 375"/>
                <a:gd name="T88" fmla="*/ 223 w 391"/>
                <a:gd name="T89" fmla="*/ 287 h 375"/>
                <a:gd name="T90" fmla="*/ 237 w 391"/>
                <a:gd name="T91" fmla="*/ 278 h 375"/>
                <a:gd name="T92" fmla="*/ 245 w 391"/>
                <a:gd name="T93" fmla="*/ 269 h 375"/>
                <a:gd name="T94" fmla="*/ 265 w 391"/>
                <a:gd name="T95" fmla="*/ 258 h 375"/>
                <a:gd name="T96" fmla="*/ 281 w 391"/>
                <a:gd name="T97" fmla="*/ 256 h 375"/>
                <a:gd name="T98" fmla="*/ 299 w 391"/>
                <a:gd name="T99" fmla="*/ 257 h 375"/>
                <a:gd name="T100" fmla="*/ 319 w 391"/>
                <a:gd name="T101" fmla="*/ 253 h 375"/>
                <a:gd name="T102" fmla="*/ 326 w 391"/>
                <a:gd name="T103" fmla="*/ 250 h 375"/>
                <a:gd name="T104" fmla="*/ 375 w 391"/>
                <a:gd name="T105" fmla="*/ 243 h 375"/>
                <a:gd name="T106" fmla="*/ 380 w 391"/>
                <a:gd name="T107" fmla="*/ 239 h 375"/>
                <a:gd name="T108" fmla="*/ 391 w 391"/>
                <a:gd name="T109" fmla="*/ 22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91" h="375">
                  <a:moveTo>
                    <a:pt x="172" y="0"/>
                  </a:moveTo>
                  <a:cubicBezTo>
                    <a:pt x="173" y="0"/>
                    <a:pt x="174" y="1"/>
                    <a:pt x="175" y="1"/>
                  </a:cubicBezTo>
                  <a:cubicBezTo>
                    <a:pt x="174" y="1"/>
                    <a:pt x="173" y="0"/>
                    <a:pt x="172" y="0"/>
                  </a:cubicBezTo>
                  <a:moveTo>
                    <a:pt x="390" y="199"/>
                  </a:moveTo>
                  <a:cubicBezTo>
                    <a:pt x="390" y="194"/>
                    <a:pt x="391" y="160"/>
                    <a:pt x="390" y="156"/>
                  </a:cubicBezTo>
                  <a:cubicBezTo>
                    <a:pt x="390" y="156"/>
                    <a:pt x="390" y="156"/>
                    <a:pt x="390" y="155"/>
                  </a:cubicBezTo>
                  <a:cubicBezTo>
                    <a:pt x="383" y="156"/>
                    <a:pt x="375" y="157"/>
                    <a:pt x="368" y="155"/>
                  </a:cubicBezTo>
                  <a:cubicBezTo>
                    <a:pt x="368" y="152"/>
                    <a:pt x="368" y="149"/>
                    <a:pt x="368" y="146"/>
                  </a:cubicBezTo>
                  <a:cubicBezTo>
                    <a:pt x="367" y="142"/>
                    <a:pt x="368" y="138"/>
                    <a:pt x="367" y="135"/>
                  </a:cubicBezTo>
                  <a:cubicBezTo>
                    <a:pt x="366" y="132"/>
                    <a:pt x="361" y="132"/>
                    <a:pt x="357" y="131"/>
                  </a:cubicBezTo>
                  <a:cubicBezTo>
                    <a:pt x="354" y="129"/>
                    <a:pt x="352" y="129"/>
                    <a:pt x="348" y="129"/>
                  </a:cubicBezTo>
                  <a:cubicBezTo>
                    <a:pt x="346" y="129"/>
                    <a:pt x="338" y="128"/>
                    <a:pt x="338" y="127"/>
                  </a:cubicBezTo>
                  <a:cubicBezTo>
                    <a:pt x="337" y="126"/>
                    <a:pt x="335" y="125"/>
                    <a:pt x="333" y="123"/>
                  </a:cubicBezTo>
                  <a:cubicBezTo>
                    <a:pt x="332" y="122"/>
                    <a:pt x="323" y="115"/>
                    <a:pt x="321" y="115"/>
                  </a:cubicBezTo>
                  <a:cubicBezTo>
                    <a:pt x="313" y="115"/>
                    <a:pt x="322" y="108"/>
                    <a:pt x="316" y="102"/>
                  </a:cubicBezTo>
                  <a:cubicBezTo>
                    <a:pt x="309" y="96"/>
                    <a:pt x="274" y="72"/>
                    <a:pt x="268" y="68"/>
                  </a:cubicBezTo>
                  <a:cubicBezTo>
                    <a:pt x="264" y="66"/>
                    <a:pt x="252" y="58"/>
                    <a:pt x="250" y="56"/>
                  </a:cubicBezTo>
                  <a:cubicBezTo>
                    <a:pt x="246" y="53"/>
                    <a:pt x="198" y="18"/>
                    <a:pt x="175" y="1"/>
                  </a:cubicBezTo>
                  <a:cubicBezTo>
                    <a:pt x="175" y="1"/>
                    <a:pt x="174" y="2"/>
                    <a:pt x="174" y="2"/>
                  </a:cubicBezTo>
                  <a:cubicBezTo>
                    <a:pt x="166" y="2"/>
                    <a:pt x="163" y="4"/>
                    <a:pt x="155" y="4"/>
                  </a:cubicBezTo>
                  <a:cubicBezTo>
                    <a:pt x="148" y="3"/>
                    <a:pt x="144" y="4"/>
                    <a:pt x="136" y="4"/>
                  </a:cubicBezTo>
                  <a:cubicBezTo>
                    <a:pt x="136" y="6"/>
                    <a:pt x="141" y="58"/>
                    <a:pt x="142" y="70"/>
                  </a:cubicBezTo>
                  <a:cubicBezTo>
                    <a:pt x="143" y="83"/>
                    <a:pt x="151" y="159"/>
                    <a:pt x="152" y="162"/>
                  </a:cubicBezTo>
                  <a:cubicBezTo>
                    <a:pt x="152" y="164"/>
                    <a:pt x="152" y="172"/>
                    <a:pt x="154" y="177"/>
                  </a:cubicBezTo>
                  <a:cubicBezTo>
                    <a:pt x="155" y="182"/>
                    <a:pt x="154" y="192"/>
                    <a:pt x="155" y="194"/>
                  </a:cubicBezTo>
                  <a:cubicBezTo>
                    <a:pt x="157" y="199"/>
                    <a:pt x="155" y="205"/>
                    <a:pt x="156" y="210"/>
                  </a:cubicBezTo>
                  <a:cubicBezTo>
                    <a:pt x="156" y="213"/>
                    <a:pt x="159" y="219"/>
                    <a:pt x="160" y="222"/>
                  </a:cubicBezTo>
                  <a:cubicBezTo>
                    <a:pt x="161" y="225"/>
                    <a:pt x="164" y="223"/>
                    <a:pt x="165" y="227"/>
                  </a:cubicBezTo>
                  <a:cubicBezTo>
                    <a:pt x="166" y="229"/>
                    <a:pt x="164" y="230"/>
                    <a:pt x="164" y="233"/>
                  </a:cubicBezTo>
                  <a:cubicBezTo>
                    <a:pt x="162" y="235"/>
                    <a:pt x="163" y="240"/>
                    <a:pt x="161" y="242"/>
                  </a:cubicBezTo>
                  <a:cubicBezTo>
                    <a:pt x="158" y="246"/>
                    <a:pt x="148" y="244"/>
                    <a:pt x="143" y="244"/>
                  </a:cubicBezTo>
                  <a:cubicBezTo>
                    <a:pt x="124" y="244"/>
                    <a:pt x="124" y="244"/>
                    <a:pt x="124" y="244"/>
                  </a:cubicBezTo>
                  <a:cubicBezTo>
                    <a:pt x="116" y="244"/>
                    <a:pt x="108" y="245"/>
                    <a:pt x="100" y="245"/>
                  </a:cubicBezTo>
                  <a:cubicBezTo>
                    <a:pt x="94" y="246"/>
                    <a:pt x="87" y="244"/>
                    <a:pt x="81" y="244"/>
                  </a:cubicBezTo>
                  <a:cubicBezTo>
                    <a:pt x="77" y="243"/>
                    <a:pt x="72" y="241"/>
                    <a:pt x="69" y="242"/>
                  </a:cubicBezTo>
                  <a:cubicBezTo>
                    <a:pt x="66" y="244"/>
                    <a:pt x="65" y="246"/>
                    <a:pt x="61" y="247"/>
                  </a:cubicBezTo>
                  <a:cubicBezTo>
                    <a:pt x="56" y="248"/>
                    <a:pt x="49" y="248"/>
                    <a:pt x="44" y="247"/>
                  </a:cubicBezTo>
                  <a:cubicBezTo>
                    <a:pt x="40" y="246"/>
                    <a:pt x="38" y="247"/>
                    <a:pt x="35" y="248"/>
                  </a:cubicBezTo>
                  <a:cubicBezTo>
                    <a:pt x="33" y="249"/>
                    <a:pt x="33" y="248"/>
                    <a:pt x="32" y="250"/>
                  </a:cubicBezTo>
                  <a:cubicBezTo>
                    <a:pt x="31" y="251"/>
                    <a:pt x="35" y="254"/>
                    <a:pt x="30" y="255"/>
                  </a:cubicBezTo>
                  <a:cubicBezTo>
                    <a:pt x="27" y="249"/>
                    <a:pt x="22" y="241"/>
                    <a:pt x="14" y="242"/>
                  </a:cubicBezTo>
                  <a:cubicBezTo>
                    <a:pt x="14" y="245"/>
                    <a:pt x="15" y="247"/>
                    <a:pt x="15" y="250"/>
                  </a:cubicBezTo>
                  <a:cubicBezTo>
                    <a:pt x="16" y="254"/>
                    <a:pt x="13" y="255"/>
                    <a:pt x="13" y="258"/>
                  </a:cubicBezTo>
                  <a:cubicBezTo>
                    <a:pt x="10" y="258"/>
                    <a:pt x="4" y="261"/>
                    <a:pt x="0" y="261"/>
                  </a:cubicBezTo>
                  <a:cubicBezTo>
                    <a:pt x="0" y="262"/>
                    <a:pt x="1" y="262"/>
                    <a:pt x="1" y="263"/>
                  </a:cubicBezTo>
                  <a:cubicBezTo>
                    <a:pt x="2" y="267"/>
                    <a:pt x="1" y="271"/>
                    <a:pt x="2" y="275"/>
                  </a:cubicBezTo>
                  <a:cubicBezTo>
                    <a:pt x="3" y="279"/>
                    <a:pt x="5" y="289"/>
                    <a:pt x="6" y="290"/>
                  </a:cubicBezTo>
                  <a:cubicBezTo>
                    <a:pt x="6" y="292"/>
                    <a:pt x="9" y="295"/>
                    <a:pt x="10" y="297"/>
                  </a:cubicBezTo>
                  <a:cubicBezTo>
                    <a:pt x="11" y="300"/>
                    <a:pt x="15" y="296"/>
                    <a:pt x="17" y="299"/>
                  </a:cubicBezTo>
                  <a:cubicBezTo>
                    <a:pt x="24" y="308"/>
                    <a:pt x="20" y="300"/>
                    <a:pt x="21" y="319"/>
                  </a:cubicBezTo>
                  <a:cubicBezTo>
                    <a:pt x="21" y="321"/>
                    <a:pt x="18" y="325"/>
                    <a:pt x="20" y="326"/>
                  </a:cubicBezTo>
                  <a:cubicBezTo>
                    <a:pt x="21" y="327"/>
                    <a:pt x="26" y="326"/>
                    <a:pt x="27" y="327"/>
                  </a:cubicBezTo>
                  <a:cubicBezTo>
                    <a:pt x="29" y="328"/>
                    <a:pt x="31" y="327"/>
                    <a:pt x="33" y="328"/>
                  </a:cubicBezTo>
                  <a:cubicBezTo>
                    <a:pt x="34" y="328"/>
                    <a:pt x="38" y="332"/>
                    <a:pt x="39" y="332"/>
                  </a:cubicBezTo>
                  <a:cubicBezTo>
                    <a:pt x="42" y="331"/>
                    <a:pt x="40" y="331"/>
                    <a:pt x="42" y="329"/>
                  </a:cubicBezTo>
                  <a:cubicBezTo>
                    <a:pt x="41" y="328"/>
                    <a:pt x="42" y="327"/>
                    <a:pt x="43" y="327"/>
                  </a:cubicBezTo>
                  <a:cubicBezTo>
                    <a:pt x="44" y="327"/>
                    <a:pt x="44" y="327"/>
                    <a:pt x="45" y="327"/>
                  </a:cubicBezTo>
                  <a:cubicBezTo>
                    <a:pt x="47" y="326"/>
                    <a:pt x="48" y="326"/>
                    <a:pt x="50" y="326"/>
                  </a:cubicBezTo>
                  <a:cubicBezTo>
                    <a:pt x="55" y="327"/>
                    <a:pt x="56" y="333"/>
                    <a:pt x="60" y="329"/>
                  </a:cubicBezTo>
                  <a:cubicBezTo>
                    <a:pt x="62" y="328"/>
                    <a:pt x="67" y="326"/>
                    <a:pt x="67" y="324"/>
                  </a:cubicBezTo>
                  <a:cubicBezTo>
                    <a:pt x="72" y="324"/>
                    <a:pt x="71" y="319"/>
                    <a:pt x="75" y="317"/>
                  </a:cubicBezTo>
                  <a:cubicBezTo>
                    <a:pt x="77" y="321"/>
                    <a:pt x="79" y="322"/>
                    <a:pt x="80" y="328"/>
                  </a:cubicBezTo>
                  <a:cubicBezTo>
                    <a:pt x="80" y="330"/>
                    <a:pt x="80" y="332"/>
                    <a:pt x="80" y="334"/>
                  </a:cubicBezTo>
                  <a:cubicBezTo>
                    <a:pt x="79" y="337"/>
                    <a:pt x="79" y="338"/>
                    <a:pt x="83" y="340"/>
                  </a:cubicBezTo>
                  <a:cubicBezTo>
                    <a:pt x="86" y="342"/>
                    <a:pt x="90" y="341"/>
                    <a:pt x="91" y="345"/>
                  </a:cubicBezTo>
                  <a:cubicBezTo>
                    <a:pt x="91" y="348"/>
                    <a:pt x="86" y="350"/>
                    <a:pt x="86" y="352"/>
                  </a:cubicBezTo>
                  <a:cubicBezTo>
                    <a:pt x="86" y="355"/>
                    <a:pt x="86" y="353"/>
                    <a:pt x="88" y="355"/>
                  </a:cubicBezTo>
                  <a:cubicBezTo>
                    <a:pt x="94" y="355"/>
                    <a:pt x="92" y="357"/>
                    <a:pt x="95" y="361"/>
                  </a:cubicBezTo>
                  <a:cubicBezTo>
                    <a:pt x="99" y="367"/>
                    <a:pt x="94" y="370"/>
                    <a:pt x="105" y="372"/>
                  </a:cubicBezTo>
                  <a:cubicBezTo>
                    <a:pt x="108" y="372"/>
                    <a:pt x="112" y="369"/>
                    <a:pt x="116" y="371"/>
                  </a:cubicBezTo>
                  <a:cubicBezTo>
                    <a:pt x="119" y="372"/>
                    <a:pt x="119" y="375"/>
                    <a:pt x="123" y="374"/>
                  </a:cubicBezTo>
                  <a:cubicBezTo>
                    <a:pt x="125" y="373"/>
                    <a:pt x="128" y="371"/>
                    <a:pt x="130" y="370"/>
                  </a:cubicBezTo>
                  <a:cubicBezTo>
                    <a:pt x="132" y="369"/>
                    <a:pt x="132" y="364"/>
                    <a:pt x="134" y="363"/>
                  </a:cubicBezTo>
                  <a:cubicBezTo>
                    <a:pt x="136" y="362"/>
                    <a:pt x="139" y="360"/>
                    <a:pt x="142" y="361"/>
                  </a:cubicBezTo>
                  <a:cubicBezTo>
                    <a:pt x="144" y="362"/>
                    <a:pt x="142" y="369"/>
                    <a:pt x="144" y="371"/>
                  </a:cubicBezTo>
                  <a:cubicBezTo>
                    <a:pt x="146" y="373"/>
                    <a:pt x="157" y="368"/>
                    <a:pt x="158" y="367"/>
                  </a:cubicBezTo>
                  <a:cubicBezTo>
                    <a:pt x="159" y="366"/>
                    <a:pt x="160" y="363"/>
                    <a:pt x="161" y="361"/>
                  </a:cubicBezTo>
                  <a:cubicBezTo>
                    <a:pt x="162" y="358"/>
                    <a:pt x="160" y="355"/>
                    <a:pt x="161" y="352"/>
                  </a:cubicBezTo>
                  <a:cubicBezTo>
                    <a:pt x="165" y="347"/>
                    <a:pt x="167" y="343"/>
                    <a:pt x="166" y="337"/>
                  </a:cubicBezTo>
                  <a:cubicBezTo>
                    <a:pt x="165" y="334"/>
                    <a:pt x="167" y="332"/>
                    <a:pt x="170" y="331"/>
                  </a:cubicBezTo>
                  <a:cubicBezTo>
                    <a:pt x="172" y="331"/>
                    <a:pt x="174" y="331"/>
                    <a:pt x="176" y="331"/>
                  </a:cubicBezTo>
                  <a:cubicBezTo>
                    <a:pt x="176" y="330"/>
                    <a:pt x="181" y="326"/>
                    <a:pt x="182" y="326"/>
                  </a:cubicBezTo>
                  <a:cubicBezTo>
                    <a:pt x="187" y="323"/>
                    <a:pt x="184" y="320"/>
                    <a:pt x="186" y="315"/>
                  </a:cubicBezTo>
                  <a:cubicBezTo>
                    <a:pt x="187" y="311"/>
                    <a:pt x="188" y="308"/>
                    <a:pt x="189" y="304"/>
                  </a:cubicBezTo>
                  <a:cubicBezTo>
                    <a:pt x="189" y="302"/>
                    <a:pt x="190" y="298"/>
                    <a:pt x="191" y="297"/>
                  </a:cubicBezTo>
                  <a:cubicBezTo>
                    <a:pt x="193" y="296"/>
                    <a:pt x="200" y="298"/>
                    <a:pt x="202" y="299"/>
                  </a:cubicBezTo>
                  <a:cubicBezTo>
                    <a:pt x="204" y="299"/>
                    <a:pt x="206" y="302"/>
                    <a:pt x="208" y="301"/>
                  </a:cubicBezTo>
                  <a:cubicBezTo>
                    <a:pt x="210" y="301"/>
                    <a:pt x="214" y="299"/>
                    <a:pt x="216" y="297"/>
                  </a:cubicBezTo>
                  <a:cubicBezTo>
                    <a:pt x="217" y="295"/>
                    <a:pt x="212" y="289"/>
                    <a:pt x="214" y="287"/>
                  </a:cubicBezTo>
                  <a:cubicBezTo>
                    <a:pt x="215" y="288"/>
                    <a:pt x="222" y="287"/>
                    <a:pt x="223" y="287"/>
                  </a:cubicBezTo>
                  <a:cubicBezTo>
                    <a:pt x="224" y="284"/>
                    <a:pt x="223" y="281"/>
                    <a:pt x="224" y="278"/>
                  </a:cubicBezTo>
                  <a:cubicBezTo>
                    <a:pt x="227" y="278"/>
                    <a:pt x="233" y="278"/>
                    <a:pt x="237" y="278"/>
                  </a:cubicBezTo>
                  <a:cubicBezTo>
                    <a:pt x="240" y="278"/>
                    <a:pt x="241" y="278"/>
                    <a:pt x="244" y="276"/>
                  </a:cubicBezTo>
                  <a:cubicBezTo>
                    <a:pt x="247" y="274"/>
                    <a:pt x="243" y="272"/>
                    <a:pt x="245" y="269"/>
                  </a:cubicBezTo>
                  <a:cubicBezTo>
                    <a:pt x="247" y="267"/>
                    <a:pt x="257" y="266"/>
                    <a:pt x="259" y="265"/>
                  </a:cubicBezTo>
                  <a:cubicBezTo>
                    <a:pt x="262" y="263"/>
                    <a:pt x="263" y="260"/>
                    <a:pt x="265" y="258"/>
                  </a:cubicBezTo>
                  <a:cubicBezTo>
                    <a:pt x="266" y="257"/>
                    <a:pt x="270" y="255"/>
                    <a:pt x="272" y="255"/>
                  </a:cubicBezTo>
                  <a:cubicBezTo>
                    <a:pt x="276" y="255"/>
                    <a:pt x="278" y="256"/>
                    <a:pt x="281" y="256"/>
                  </a:cubicBezTo>
                  <a:cubicBezTo>
                    <a:pt x="284" y="256"/>
                    <a:pt x="287" y="257"/>
                    <a:pt x="289" y="257"/>
                  </a:cubicBezTo>
                  <a:cubicBezTo>
                    <a:pt x="293" y="256"/>
                    <a:pt x="295" y="257"/>
                    <a:pt x="299" y="257"/>
                  </a:cubicBezTo>
                  <a:cubicBezTo>
                    <a:pt x="303" y="257"/>
                    <a:pt x="307" y="257"/>
                    <a:pt x="311" y="257"/>
                  </a:cubicBezTo>
                  <a:cubicBezTo>
                    <a:pt x="314" y="257"/>
                    <a:pt x="316" y="255"/>
                    <a:pt x="319" y="253"/>
                  </a:cubicBezTo>
                  <a:cubicBezTo>
                    <a:pt x="320" y="253"/>
                    <a:pt x="322" y="252"/>
                    <a:pt x="323" y="251"/>
                  </a:cubicBezTo>
                  <a:cubicBezTo>
                    <a:pt x="324" y="250"/>
                    <a:pt x="324" y="250"/>
                    <a:pt x="326" y="250"/>
                  </a:cubicBezTo>
                  <a:cubicBezTo>
                    <a:pt x="331" y="247"/>
                    <a:pt x="368" y="248"/>
                    <a:pt x="370" y="246"/>
                  </a:cubicBezTo>
                  <a:cubicBezTo>
                    <a:pt x="372" y="245"/>
                    <a:pt x="373" y="244"/>
                    <a:pt x="375" y="243"/>
                  </a:cubicBezTo>
                  <a:cubicBezTo>
                    <a:pt x="376" y="243"/>
                    <a:pt x="377" y="242"/>
                    <a:pt x="378" y="242"/>
                  </a:cubicBezTo>
                  <a:cubicBezTo>
                    <a:pt x="379" y="241"/>
                    <a:pt x="379" y="240"/>
                    <a:pt x="380" y="239"/>
                  </a:cubicBezTo>
                  <a:cubicBezTo>
                    <a:pt x="381" y="238"/>
                    <a:pt x="382" y="239"/>
                    <a:pt x="383" y="237"/>
                  </a:cubicBezTo>
                  <a:cubicBezTo>
                    <a:pt x="383" y="236"/>
                    <a:pt x="390" y="225"/>
                    <a:pt x="391" y="224"/>
                  </a:cubicBezTo>
                  <a:cubicBezTo>
                    <a:pt x="391" y="212"/>
                    <a:pt x="391" y="210"/>
                    <a:pt x="390" y="19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2" name="Freeform 160">
              <a:extLst>
                <a:ext uri="{FF2B5EF4-FFF2-40B4-BE49-F238E27FC236}">
                  <a16:creationId xmlns:a16="http://schemas.microsoft.com/office/drawing/2014/main" id="{7D66E082-3B30-3389-6D79-F6083DF4AF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3113" y="4346576"/>
              <a:ext cx="388938" cy="304800"/>
            </a:xfrm>
            <a:custGeom>
              <a:avLst/>
              <a:gdLst>
                <a:gd name="T0" fmla="*/ 282 w 376"/>
                <a:gd name="T1" fmla="*/ 0 h 296"/>
                <a:gd name="T2" fmla="*/ 96 w 376"/>
                <a:gd name="T3" fmla="*/ 114 h 296"/>
                <a:gd name="T4" fmla="*/ 96 w 376"/>
                <a:gd name="T5" fmla="*/ 114 h 296"/>
                <a:gd name="T6" fmla="*/ 366 w 376"/>
                <a:gd name="T7" fmla="*/ 77 h 296"/>
                <a:gd name="T8" fmla="*/ 359 w 376"/>
                <a:gd name="T9" fmla="*/ 55 h 296"/>
                <a:gd name="T10" fmla="*/ 356 w 376"/>
                <a:gd name="T11" fmla="*/ 24 h 296"/>
                <a:gd name="T12" fmla="*/ 336 w 376"/>
                <a:gd name="T13" fmla="*/ 25 h 296"/>
                <a:gd name="T14" fmla="*/ 282 w 376"/>
                <a:gd name="T15" fmla="*/ 1 h 296"/>
                <a:gd name="T16" fmla="*/ 196 w 376"/>
                <a:gd name="T17" fmla="*/ 54 h 296"/>
                <a:gd name="T18" fmla="*/ 116 w 376"/>
                <a:gd name="T19" fmla="*/ 110 h 296"/>
                <a:gd name="T20" fmla="*/ 96 w 376"/>
                <a:gd name="T21" fmla="*/ 114 h 296"/>
                <a:gd name="T22" fmla="*/ 96 w 376"/>
                <a:gd name="T23" fmla="*/ 158 h 296"/>
                <a:gd name="T24" fmla="*/ 89 w 376"/>
                <a:gd name="T25" fmla="*/ 196 h 296"/>
                <a:gd name="T26" fmla="*/ 84 w 376"/>
                <a:gd name="T27" fmla="*/ 201 h 296"/>
                <a:gd name="T28" fmla="*/ 76 w 376"/>
                <a:gd name="T29" fmla="*/ 205 h 296"/>
                <a:gd name="T30" fmla="*/ 29 w 376"/>
                <a:gd name="T31" fmla="*/ 210 h 296"/>
                <a:gd name="T32" fmla="*/ 17 w 376"/>
                <a:gd name="T33" fmla="*/ 216 h 296"/>
                <a:gd name="T34" fmla="*/ 1 w 376"/>
                <a:gd name="T35" fmla="*/ 216 h 296"/>
                <a:gd name="T36" fmla="*/ 3 w 376"/>
                <a:gd name="T37" fmla="*/ 231 h 296"/>
                <a:gd name="T38" fmla="*/ 8 w 376"/>
                <a:gd name="T39" fmla="*/ 242 h 296"/>
                <a:gd name="T40" fmla="*/ 25 w 376"/>
                <a:gd name="T41" fmla="*/ 257 h 296"/>
                <a:gd name="T42" fmla="*/ 25 w 376"/>
                <a:gd name="T43" fmla="*/ 265 h 296"/>
                <a:gd name="T44" fmla="*/ 49 w 376"/>
                <a:gd name="T45" fmla="*/ 274 h 296"/>
                <a:gd name="T46" fmla="*/ 59 w 376"/>
                <a:gd name="T47" fmla="*/ 282 h 296"/>
                <a:gd name="T48" fmla="*/ 72 w 376"/>
                <a:gd name="T49" fmla="*/ 286 h 296"/>
                <a:gd name="T50" fmla="*/ 83 w 376"/>
                <a:gd name="T51" fmla="*/ 293 h 296"/>
                <a:gd name="T52" fmla="*/ 91 w 376"/>
                <a:gd name="T53" fmla="*/ 270 h 296"/>
                <a:gd name="T54" fmla="*/ 96 w 376"/>
                <a:gd name="T55" fmla="*/ 254 h 296"/>
                <a:gd name="T56" fmla="*/ 145 w 376"/>
                <a:gd name="T57" fmla="*/ 249 h 296"/>
                <a:gd name="T58" fmla="*/ 168 w 376"/>
                <a:gd name="T59" fmla="*/ 259 h 296"/>
                <a:gd name="T60" fmla="*/ 213 w 376"/>
                <a:gd name="T61" fmla="*/ 268 h 296"/>
                <a:gd name="T62" fmla="*/ 250 w 376"/>
                <a:gd name="T63" fmla="*/ 257 h 296"/>
                <a:gd name="T64" fmla="*/ 287 w 376"/>
                <a:gd name="T65" fmla="*/ 262 h 296"/>
                <a:gd name="T66" fmla="*/ 305 w 376"/>
                <a:gd name="T67" fmla="*/ 252 h 296"/>
                <a:gd name="T68" fmla="*/ 319 w 376"/>
                <a:gd name="T69" fmla="*/ 238 h 296"/>
                <a:gd name="T70" fmla="*/ 330 w 376"/>
                <a:gd name="T71" fmla="*/ 207 h 296"/>
                <a:gd name="T72" fmla="*/ 359 w 376"/>
                <a:gd name="T73" fmla="*/ 180 h 296"/>
                <a:gd name="T74" fmla="*/ 366 w 376"/>
                <a:gd name="T75" fmla="*/ 163 h 296"/>
                <a:gd name="T76" fmla="*/ 366 w 376"/>
                <a:gd name="T77" fmla="*/ 127 h 296"/>
                <a:gd name="T78" fmla="*/ 370 w 376"/>
                <a:gd name="T79" fmla="*/ 100 h 296"/>
                <a:gd name="T80" fmla="*/ 374 w 376"/>
                <a:gd name="T81" fmla="*/ 82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76" h="296">
                  <a:moveTo>
                    <a:pt x="282" y="0"/>
                  </a:moveTo>
                  <a:cubicBezTo>
                    <a:pt x="282" y="0"/>
                    <a:pt x="282" y="0"/>
                    <a:pt x="282" y="0"/>
                  </a:cubicBezTo>
                  <a:cubicBezTo>
                    <a:pt x="282" y="0"/>
                    <a:pt x="282" y="0"/>
                    <a:pt x="282" y="0"/>
                  </a:cubicBezTo>
                  <a:moveTo>
                    <a:pt x="96" y="114"/>
                  </a:moveTo>
                  <a:cubicBezTo>
                    <a:pt x="96" y="114"/>
                    <a:pt x="96" y="114"/>
                    <a:pt x="96" y="114"/>
                  </a:cubicBezTo>
                  <a:cubicBezTo>
                    <a:pt x="96" y="114"/>
                    <a:pt x="96" y="114"/>
                    <a:pt x="96" y="114"/>
                  </a:cubicBezTo>
                  <a:moveTo>
                    <a:pt x="374" y="82"/>
                  </a:moveTo>
                  <a:cubicBezTo>
                    <a:pt x="373" y="79"/>
                    <a:pt x="369" y="79"/>
                    <a:pt x="366" y="77"/>
                  </a:cubicBezTo>
                  <a:cubicBezTo>
                    <a:pt x="364" y="74"/>
                    <a:pt x="364" y="70"/>
                    <a:pt x="364" y="67"/>
                  </a:cubicBezTo>
                  <a:cubicBezTo>
                    <a:pt x="364" y="61"/>
                    <a:pt x="362" y="58"/>
                    <a:pt x="359" y="55"/>
                  </a:cubicBezTo>
                  <a:cubicBezTo>
                    <a:pt x="356" y="53"/>
                    <a:pt x="356" y="36"/>
                    <a:pt x="356" y="35"/>
                  </a:cubicBezTo>
                  <a:cubicBezTo>
                    <a:pt x="356" y="33"/>
                    <a:pt x="356" y="26"/>
                    <a:pt x="356" y="24"/>
                  </a:cubicBezTo>
                  <a:cubicBezTo>
                    <a:pt x="355" y="21"/>
                    <a:pt x="354" y="20"/>
                    <a:pt x="354" y="17"/>
                  </a:cubicBezTo>
                  <a:cubicBezTo>
                    <a:pt x="346" y="21"/>
                    <a:pt x="337" y="26"/>
                    <a:pt x="336" y="25"/>
                  </a:cubicBezTo>
                  <a:cubicBezTo>
                    <a:pt x="336" y="25"/>
                    <a:pt x="317" y="10"/>
                    <a:pt x="316" y="10"/>
                  </a:cubicBezTo>
                  <a:cubicBezTo>
                    <a:pt x="313" y="9"/>
                    <a:pt x="284" y="1"/>
                    <a:pt x="282" y="1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2" y="1"/>
                    <a:pt x="231" y="32"/>
                    <a:pt x="196" y="54"/>
                  </a:cubicBezTo>
                  <a:cubicBezTo>
                    <a:pt x="155" y="80"/>
                    <a:pt x="143" y="102"/>
                    <a:pt x="141" y="103"/>
                  </a:cubicBezTo>
                  <a:cubicBezTo>
                    <a:pt x="137" y="104"/>
                    <a:pt x="120" y="109"/>
                    <a:pt x="116" y="110"/>
                  </a:cubicBezTo>
                  <a:cubicBezTo>
                    <a:pt x="110" y="111"/>
                    <a:pt x="102" y="114"/>
                    <a:pt x="97" y="114"/>
                  </a:cubicBezTo>
                  <a:cubicBezTo>
                    <a:pt x="96" y="114"/>
                    <a:pt x="96" y="114"/>
                    <a:pt x="96" y="114"/>
                  </a:cubicBezTo>
                  <a:cubicBezTo>
                    <a:pt x="96" y="115"/>
                    <a:pt x="96" y="115"/>
                    <a:pt x="96" y="115"/>
                  </a:cubicBezTo>
                  <a:cubicBezTo>
                    <a:pt x="97" y="119"/>
                    <a:pt x="96" y="153"/>
                    <a:pt x="96" y="158"/>
                  </a:cubicBezTo>
                  <a:cubicBezTo>
                    <a:pt x="97" y="169"/>
                    <a:pt x="97" y="171"/>
                    <a:pt x="97" y="183"/>
                  </a:cubicBezTo>
                  <a:cubicBezTo>
                    <a:pt x="96" y="184"/>
                    <a:pt x="89" y="195"/>
                    <a:pt x="89" y="196"/>
                  </a:cubicBezTo>
                  <a:cubicBezTo>
                    <a:pt x="88" y="198"/>
                    <a:pt x="87" y="197"/>
                    <a:pt x="86" y="198"/>
                  </a:cubicBezTo>
                  <a:cubicBezTo>
                    <a:pt x="85" y="199"/>
                    <a:pt x="85" y="200"/>
                    <a:pt x="84" y="201"/>
                  </a:cubicBezTo>
                  <a:cubicBezTo>
                    <a:pt x="83" y="201"/>
                    <a:pt x="82" y="202"/>
                    <a:pt x="81" y="202"/>
                  </a:cubicBezTo>
                  <a:cubicBezTo>
                    <a:pt x="79" y="203"/>
                    <a:pt x="78" y="204"/>
                    <a:pt x="76" y="205"/>
                  </a:cubicBezTo>
                  <a:cubicBezTo>
                    <a:pt x="74" y="207"/>
                    <a:pt x="37" y="206"/>
                    <a:pt x="32" y="209"/>
                  </a:cubicBezTo>
                  <a:cubicBezTo>
                    <a:pt x="30" y="209"/>
                    <a:pt x="30" y="209"/>
                    <a:pt x="29" y="210"/>
                  </a:cubicBezTo>
                  <a:cubicBezTo>
                    <a:pt x="28" y="211"/>
                    <a:pt x="26" y="212"/>
                    <a:pt x="25" y="212"/>
                  </a:cubicBezTo>
                  <a:cubicBezTo>
                    <a:pt x="22" y="214"/>
                    <a:pt x="20" y="216"/>
                    <a:pt x="17" y="216"/>
                  </a:cubicBezTo>
                  <a:cubicBezTo>
                    <a:pt x="13" y="216"/>
                    <a:pt x="9" y="216"/>
                    <a:pt x="5" y="216"/>
                  </a:cubicBezTo>
                  <a:cubicBezTo>
                    <a:pt x="4" y="216"/>
                    <a:pt x="2" y="216"/>
                    <a:pt x="1" y="216"/>
                  </a:cubicBezTo>
                  <a:cubicBezTo>
                    <a:pt x="1" y="217"/>
                    <a:pt x="0" y="219"/>
                    <a:pt x="1" y="222"/>
                  </a:cubicBezTo>
                  <a:cubicBezTo>
                    <a:pt x="1" y="226"/>
                    <a:pt x="2" y="227"/>
                    <a:pt x="3" y="231"/>
                  </a:cubicBezTo>
                  <a:cubicBezTo>
                    <a:pt x="4" y="233"/>
                    <a:pt x="4" y="236"/>
                    <a:pt x="5" y="238"/>
                  </a:cubicBezTo>
                  <a:cubicBezTo>
                    <a:pt x="5" y="239"/>
                    <a:pt x="7" y="241"/>
                    <a:pt x="8" y="242"/>
                  </a:cubicBezTo>
                  <a:cubicBezTo>
                    <a:pt x="8" y="243"/>
                    <a:pt x="7" y="244"/>
                    <a:pt x="8" y="245"/>
                  </a:cubicBezTo>
                  <a:cubicBezTo>
                    <a:pt x="11" y="249"/>
                    <a:pt x="28" y="250"/>
                    <a:pt x="25" y="257"/>
                  </a:cubicBezTo>
                  <a:cubicBezTo>
                    <a:pt x="24" y="259"/>
                    <a:pt x="20" y="257"/>
                    <a:pt x="20" y="260"/>
                  </a:cubicBezTo>
                  <a:cubicBezTo>
                    <a:pt x="20" y="260"/>
                    <a:pt x="25" y="265"/>
                    <a:pt x="25" y="265"/>
                  </a:cubicBezTo>
                  <a:cubicBezTo>
                    <a:pt x="28" y="269"/>
                    <a:pt x="31" y="273"/>
                    <a:pt x="36" y="274"/>
                  </a:cubicBezTo>
                  <a:cubicBezTo>
                    <a:pt x="41" y="274"/>
                    <a:pt x="47" y="270"/>
                    <a:pt x="49" y="274"/>
                  </a:cubicBezTo>
                  <a:cubicBezTo>
                    <a:pt x="51" y="277"/>
                    <a:pt x="47" y="280"/>
                    <a:pt x="48" y="283"/>
                  </a:cubicBezTo>
                  <a:cubicBezTo>
                    <a:pt x="50" y="286"/>
                    <a:pt x="56" y="283"/>
                    <a:pt x="59" y="282"/>
                  </a:cubicBezTo>
                  <a:cubicBezTo>
                    <a:pt x="64" y="278"/>
                    <a:pt x="63" y="279"/>
                    <a:pt x="68" y="282"/>
                  </a:cubicBezTo>
                  <a:cubicBezTo>
                    <a:pt x="71" y="284"/>
                    <a:pt x="71" y="284"/>
                    <a:pt x="72" y="286"/>
                  </a:cubicBezTo>
                  <a:cubicBezTo>
                    <a:pt x="73" y="288"/>
                    <a:pt x="74" y="287"/>
                    <a:pt x="75" y="289"/>
                  </a:cubicBezTo>
                  <a:cubicBezTo>
                    <a:pt x="76" y="291"/>
                    <a:pt x="80" y="296"/>
                    <a:pt x="83" y="293"/>
                  </a:cubicBezTo>
                  <a:cubicBezTo>
                    <a:pt x="86" y="290"/>
                    <a:pt x="83" y="282"/>
                    <a:pt x="84" y="277"/>
                  </a:cubicBezTo>
                  <a:cubicBezTo>
                    <a:pt x="85" y="275"/>
                    <a:pt x="89" y="273"/>
                    <a:pt x="91" y="270"/>
                  </a:cubicBezTo>
                  <a:cubicBezTo>
                    <a:pt x="93" y="267"/>
                    <a:pt x="93" y="266"/>
                    <a:pt x="94" y="263"/>
                  </a:cubicBezTo>
                  <a:cubicBezTo>
                    <a:pt x="95" y="260"/>
                    <a:pt x="94" y="256"/>
                    <a:pt x="96" y="254"/>
                  </a:cubicBezTo>
                  <a:cubicBezTo>
                    <a:pt x="98" y="252"/>
                    <a:pt x="102" y="251"/>
                    <a:pt x="104" y="249"/>
                  </a:cubicBezTo>
                  <a:cubicBezTo>
                    <a:pt x="113" y="239"/>
                    <a:pt x="137" y="245"/>
                    <a:pt x="145" y="249"/>
                  </a:cubicBezTo>
                  <a:cubicBezTo>
                    <a:pt x="149" y="251"/>
                    <a:pt x="152" y="257"/>
                    <a:pt x="156" y="259"/>
                  </a:cubicBezTo>
                  <a:cubicBezTo>
                    <a:pt x="159" y="260"/>
                    <a:pt x="165" y="259"/>
                    <a:pt x="168" y="259"/>
                  </a:cubicBezTo>
                  <a:cubicBezTo>
                    <a:pt x="175" y="260"/>
                    <a:pt x="182" y="258"/>
                    <a:pt x="189" y="260"/>
                  </a:cubicBezTo>
                  <a:cubicBezTo>
                    <a:pt x="197" y="262"/>
                    <a:pt x="204" y="266"/>
                    <a:pt x="213" y="268"/>
                  </a:cubicBezTo>
                  <a:cubicBezTo>
                    <a:pt x="230" y="271"/>
                    <a:pt x="229" y="260"/>
                    <a:pt x="239" y="257"/>
                  </a:cubicBezTo>
                  <a:cubicBezTo>
                    <a:pt x="242" y="256"/>
                    <a:pt x="247" y="257"/>
                    <a:pt x="250" y="257"/>
                  </a:cubicBezTo>
                  <a:cubicBezTo>
                    <a:pt x="258" y="257"/>
                    <a:pt x="268" y="255"/>
                    <a:pt x="276" y="257"/>
                  </a:cubicBezTo>
                  <a:cubicBezTo>
                    <a:pt x="280" y="258"/>
                    <a:pt x="282" y="261"/>
                    <a:pt x="287" y="262"/>
                  </a:cubicBezTo>
                  <a:cubicBezTo>
                    <a:pt x="290" y="262"/>
                    <a:pt x="294" y="261"/>
                    <a:pt x="297" y="259"/>
                  </a:cubicBezTo>
                  <a:cubicBezTo>
                    <a:pt x="300" y="256"/>
                    <a:pt x="301" y="253"/>
                    <a:pt x="305" y="252"/>
                  </a:cubicBezTo>
                  <a:cubicBezTo>
                    <a:pt x="309" y="250"/>
                    <a:pt x="312" y="250"/>
                    <a:pt x="315" y="248"/>
                  </a:cubicBezTo>
                  <a:cubicBezTo>
                    <a:pt x="321" y="245"/>
                    <a:pt x="319" y="244"/>
                    <a:pt x="319" y="238"/>
                  </a:cubicBezTo>
                  <a:cubicBezTo>
                    <a:pt x="319" y="234"/>
                    <a:pt x="318" y="231"/>
                    <a:pt x="319" y="228"/>
                  </a:cubicBezTo>
                  <a:cubicBezTo>
                    <a:pt x="325" y="221"/>
                    <a:pt x="326" y="214"/>
                    <a:pt x="330" y="207"/>
                  </a:cubicBezTo>
                  <a:cubicBezTo>
                    <a:pt x="336" y="202"/>
                    <a:pt x="338" y="197"/>
                    <a:pt x="344" y="191"/>
                  </a:cubicBezTo>
                  <a:cubicBezTo>
                    <a:pt x="349" y="186"/>
                    <a:pt x="354" y="183"/>
                    <a:pt x="359" y="180"/>
                  </a:cubicBezTo>
                  <a:cubicBezTo>
                    <a:pt x="362" y="178"/>
                    <a:pt x="365" y="176"/>
                    <a:pt x="365" y="171"/>
                  </a:cubicBezTo>
                  <a:cubicBezTo>
                    <a:pt x="365" y="168"/>
                    <a:pt x="365" y="165"/>
                    <a:pt x="366" y="163"/>
                  </a:cubicBezTo>
                  <a:cubicBezTo>
                    <a:pt x="366" y="158"/>
                    <a:pt x="366" y="153"/>
                    <a:pt x="366" y="146"/>
                  </a:cubicBezTo>
                  <a:cubicBezTo>
                    <a:pt x="366" y="139"/>
                    <a:pt x="366" y="133"/>
                    <a:pt x="366" y="127"/>
                  </a:cubicBezTo>
                  <a:cubicBezTo>
                    <a:pt x="366" y="122"/>
                    <a:pt x="366" y="115"/>
                    <a:pt x="367" y="110"/>
                  </a:cubicBezTo>
                  <a:cubicBezTo>
                    <a:pt x="368" y="106"/>
                    <a:pt x="370" y="104"/>
                    <a:pt x="370" y="100"/>
                  </a:cubicBezTo>
                  <a:cubicBezTo>
                    <a:pt x="371" y="97"/>
                    <a:pt x="370" y="93"/>
                    <a:pt x="371" y="90"/>
                  </a:cubicBezTo>
                  <a:cubicBezTo>
                    <a:pt x="372" y="87"/>
                    <a:pt x="376" y="85"/>
                    <a:pt x="374" y="8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3" name="Line 161">
              <a:extLst>
                <a:ext uri="{FF2B5EF4-FFF2-40B4-BE49-F238E27FC236}">
                  <a16:creationId xmlns:a16="http://schemas.microsoft.com/office/drawing/2014/main" id="{A93F516A-E154-106D-6536-BA87B77EB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2846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4" name="Line 162">
              <a:extLst>
                <a:ext uri="{FF2B5EF4-FFF2-40B4-BE49-F238E27FC236}">
                  <a16:creationId xmlns:a16="http://schemas.microsoft.com/office/drawing/2014/main" id="{9F6DF83D-B528-B133-CB37-B36BE59DD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7538" y="428466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5" name="Freeform 163">
              <a:extLst>
                <a:ext uri="{FF2B5EF4-FFF2-40B4-BE49-F238E27FC236}">
                  <a16:creationId xmlns:a16="http://schemas.microsoft.com/office/drawing/2014/main" id="{C697F0DE-9C91-52D4-3AD7-863E5ACF6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0138" y="4349751"/>
              <a:ext cx="260350" cy="407988"/>
            </a:xfrm>
            <a:custGeom>
              <a:avLst/>
              <a:gdLst>
                <a:gd name="T0" fmla="*/ 72 w 252"/>
                <a:gd name="T1" fmla="*/ 5 h 395"/>
                <a:gd name="T2" fmla="*/ 48 w 252"/>
                <a:gd name="T3" fmla="*/ 7 h 395"/>
                <a:gd name="T4" fmla="*/ 40 w 252"/>
                <a:gd name="T5" fmla="*/ 20 h 395"/>
                <a:gd name="T6" fmla="*/ 43 w 252"/>
                <a:gd name="T7" fmla="*/ 51 h 395"/>
                <a:gd name="T8" fmla="*/ 50 w 252"/>
                <a:gd name="T9" fmla="*/ 73 h 395"/>
                <a:gd name="T10" fmla="*/ 55 w 252"/>
                <a:gd name="T11" fmla="*/ 86 h 395"/>
                <a:gd name="T12" fmla="*/ 51 w 252"/>
                <a:gd name="T13" fmla="*/ 106 h 395"/>
                <a:gd name="T14" fmla="*/ 50 w 252"/>
                <a:gd name="T15" fmla="*/ 142 h 395"/>
                <a:gd name="T16" fmla="*/ 49 w 252"/>
                <a:gd name="T17" fmla="*/ 167 h 395"/>
                <a:gd name="T18" fmla="*/ 28 w 252"/>
                <a:gd name="T19" fmla="*/ 187 h 395"/>
                <a:gd name="T20" fmla="*/ 3 w 252"/>
                <a:gd name="T21" fmla="*/ 224 h 395"/>
                <a:gd name="T22" fmla="*/ 0 w 252"/>
                <a:gd name="T23" fmla="*/ 244 h 395"/>
                <a:gd name="T24" fmla="*/ 27 w 252"/>
                <a:gd name="T25" fmla="*/ 262 h 395"/>
                <a:gd name="T26" fmla="*/ 40 w 252"/>
                <a:gd name="T27" fmla="*/ 286 h 395"/>
                <a:gd name="T28" fmla="*/ 40 w 252"/>
                <a:gd name="T29" fmla="*/ 305 h 395"/>
                <a:gd name="T30" fmla="*/ 41 w 252"/>
                <a:gd name="T31" fmla="*/ 321 h 395"/>
                <a:gd name="T32" fmla="*/ 41 w 252"/>
                <a:gd name="T33" fmla="*/ 334 h 395"/>
                <a:gd name="T34" fmla="*/ 15 w 252"/>
                <a:gd name="T35" fmla="*/ 337 h 395"/>
                <a:gd name="T36" fmla="*/ 21 w 252"/>
                <a:gd name="T37" fmla="*/ 352 h 395"/>
                <a:gd name="T38" fmla="*/ 26 w 252"/>
                <a:gd name="T39" fmla="*/ 357 h 395"/>
                <a:gd name="T40" fmla="*/ 34 w 252"/>
                <a:gd name="T41" fmla="*/ 363 h 395"/>
                <a:gd name="T42" fmla="*/ 42 w 252"/>
                <a:gd name="T43" fmla="*/ 369 h 395"/>
                <a:gd name="T44" fmla="*/ 45 w 252"/>
                <a:gd name="T45" fmla="*/ 377 h 395"/>
                <a:gd name="T46" fmla="*/ 61 w 252"/>
                <a:gd name="T47" fmla="*/ 392 h 395"/>
                <a:gd name="T48" fmla="*/ 71 w 252"/>
                <a:gd name="T49" fmla="*/ 387 h 395"/>
                <a:gd name="T50" fmla="*/ 78 w 252"/>
                <a:gd name="T51" fmla="*/ 390 h 395"/>
                <a:gd name="T52" fmla="*/ 114 w 252"/>
                <a:gd name="T53" fmla="*/ 382 h 395"/>
                <a:gd name="T54" fmla="*/ 130 w 252"/>
                <a:gd name="T55" fmla="*/ 369 h 395"/>
                <a:gd name="T56" fmla="*/ 143 w 252"/>
                <a:gd name="T57" fmla="*/ 350 h 395"/>
                <a:gd name="T58" fmla="*/ 150 w 252"/>
                <a:gd name="T59" fmla="*/ 351 h 395"/>
                <a:gd name="T60" fmla="*/ 166 w 252"/>
                <a:gd name="T61" fmla="*/ 351 h 395"/>
                <a:gd name="T62" fmla="*/ 178 w 252"/>
                <a:gd name="T63" fmla="*/ 344 h 395"/>
                <a:gd name="T64" fmla="*/ 188 w 252"/>
                <a:gd name="T65" fmla="*/ 333 h 395"/>
                <a:gd name="T66" fmla="*/ 190 w 252"/>
                <a:gd name="T67" fmla="*/ 331 h 395"/>
                <a:gd name="T68" fmla="*/ 197 w 252"/>
                <a:gd name="T69" fmla="*/ 324 h 395"/>
                <a:gd name="T70" fmla="*/ 205 w 252"/>
                <a:gd name="T71" fmla="*/ 313 h 395"/>
                <a:gd name="T72" fmla="*/ 224 w 252"/>
                <a:gd name="T73" fmla="*/ 310 h 395"/>
                <a:gd name="T74" fmla="*/ 225 w 252"/>
                <a:gd name="T75" fmla="*/ 298 h 395"/>
                <a:gd name="T76" fmla="*/ 216 w 252"/>
                <a:gd name="T77" fmla="*/ 285 h 395"/>
                <a:gd name="T78" fmla="*/ 212 w 252"/>
                <a:gd name="T79" fmla="*/ 279 h 395"/>
                <a:gd name="T80" fmla="*/ 205 w 252"/>
                <a:gd name="T81" fmla="*/ 267 h 395"/>
                <a:gd name="T82" fmla="*/ 210 w 252"/>
                <a:gd name="T83" fmla="*/ 252 h 395"/>
                <a:gd name="T84" fmla="*/ 210 w 252"/>
                <a:gd name="T85" fmla="*/ 239 h 395"/>
                <a:gd name="T86" fmla="*/ 212 w 252"/>
                <a:gd name="T87" fmla="*/ 229 h 395"/>
                <a:gd name="T88" fmla="*/ 219 w 252"/>
                <a:gd name="T89" fmla="*/ 223 h 395"/>
                <a:gd name="T90" fmla="*/ 222 w 252"/>
                <a:gd name="T91" fmla="*/ 217 h 395"/>
                <a:gd name="T92" fmla="*/ 225 w 252"/>
                <a:gd name="T93" fmla="*/ 211 h 395"/>
                <a:gd name="T94" fmla="*/ 227 w 252"/>
                <a:gd name="T95" fmla="*/ 204 h 395"/>
                <a:gd name="T96" fmla="*/ 245 w 252"/>
                <a:gd name="T97" fmla="*/ 193 h 395"/>
                <a:gd name="T98" fmla="*/ 251 w 252"/>
                <a:gd name="T99" fmla="*/ 9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" h="395">
                  <a:moveTo>
                    <a:pt x="251" y="99"/>
                  </a:moveTo>
                  <a:cubicBezTo>
                    <a:pt x="248" y="100"/>
                    <a:pt x="75" y="6"/>
                    <a:pt x="72" y="5"/>
                  </a:cubicBezTo>
                  <a:cubicBezTo>
                    <a:pt x="70" y="5"/>
                    <a:pt x="63" y="0"/>
                    <a:pt x="61" y="0"/>
                  </a:cubicBezTo>
                  <a:cubicBezTo>
                    <a:pt x="60" y="0"/>
                    <a:pt x="49" y="6"/>
                    <a:pt x="48" y="7"/>
                  </a:cubicBezTo>
                  <a:cubicBezTo>
                    <a:pt x="47" y="7"/>
                    <a:pt x="43" y="10"/>
                    <a:pt x="38" y="13"/>
                  </a:cubicBezTo>
                  <a:cubicBezTo>
                    <a:pt x="38" y="16"/>
                    <a:pt x="39" y="17"/>
                    <a:pt x="40" y="20"/>
                  </a:cubicBezTo>
                  <a:cubicBezTo>
                    <a:pt x="40" y="22"/>
                    <a:pt x="40" y="29"/>
                    <a:pt x="40" y="31"/>
                  </a:cubicBezTo>
                  <a:cubicBezTo>
                    <a:pt x="40" y="32"/>
                    <a:pt x="40" y="49"/>
                    <a:pt x="43" y="51"/>
                  </a:cubicBezTo>
                  <a:cubicBezTo>
                    <a:pt x="46" y="54"/>
                    <a:pt x="48" y="57"/>
                    <a:pt x="48" y="63"/>
                  </a:cubicBezTo>
                  <a:cubicBezTo>
                    <a:pt x="48" y="66"/>
                    <a:pt x="48" y="70"/>
                    <a:pt x="50" y="73"/>
                  </a:cubicBezTo>
                  <a:cubicBezTo>
                    <a:pt x="53" y="75"/>
                    <a:pt x="57" y="75"/>
                    <a:pt x="58" y="78"/>
                  </a:cubicBezTo>
                  <a:cubicBezTo>
                    <a:pt x="60" y="81"/>
                    <a:pt x="56" y="83"/>
                    <a:pt x="55" y="86"/>
                  </a:cubicBezTo>
                  <a:cubicBezTo>
                    <a:pt x="54" y="89"/>
                    <a:pt x="55" y="93"/>
                    <a:pt x="54" y="96"/>
                  </a:cubicBezTo>
                  <a:cubicBezTo>
                    <a:pt x="54" y="100"/>
                    <a:pt x="52" y="102"/>
                    <a:pt x="51" y="106"/>
                  </a:cubicBezTo>
                  <a:cubicBezTo>
                    <a:pt x="50" y="111"/>
                    <a:pt x="50" y="118"/>
                    <a:pt x="50" y="123"/>
                  </a:cubicBezTo>
                  <a:cubicBezTo>
                    <a:pt x="50" y="129"/>
                    <a:pt x="50" y="135"/>
                    <a:pt x="50" y="142"/>
                  </a:cubicBezTo>
                  <a:cubicBezTo>
                    <a:pt x="50" y="149"/>
                    <a:pt x="50" y="154"/>
                    <a:pt x="50" y="159"/>
                  </a:cubicBezTo>
                  <a:cubicBezTo>
                    <a:pt x="49" y="161"/>
                    <a:pt x="49" y="164"/>
                    <a:pt x="49" y="167"/>
                  </a:cubicBezTo>
                  <a:cubicBezTo>
                    <a:pt x="49" y="172"/>
                    <a:pt x="46" y="174"/>
                    <a:pt x="43" y="176"/>
                  </a:cubicBezTo>
                  <a:cubicBezTo>
                    <a:pt x="38" y="179"/>
                    <a:pt x="33" y="182"/>
                    <a:pt x="28" y="187"/>
                  </a:cubicBezTo>
                  <a:cubicBezTo>
                    <a:pt x="22" y="193"/>
                    <a:pt x="20" y="198"/>
                    <a:pt x="14" y="203"/>
                  </a:cubicBezTo>
                  <a:cubicBezTo>
                    <a:pt x="10" y="210"/>
                    <a:pt x="9" y="217"/>
                    <a:pt x="3" y="224"/>
                  </a:cubicBezTo>
                  <a:cubicBezTo>
                    <a:pt x="2" y="227"/>
                    <a:pt x="3" y="230"/>
                    <a:pt x="3" y="234"/>
                  </a:cubicBezTo>
                  <a:cubicBezTo>
                    <a:pt x="3" y="240"/>
                    <a:pt x="5" y="241"/>
                    <a:pt x="0" y="244"/>
                  </a:cubicBezTo>
                  <a:cubicBezTo>
                    <a:pt x="4" y="248"/>
                    <a:pt x="9" y="251"/>
                    <a:pt x="14" y="253"/>
                  </a:cubicBezTo>
                  <a:cubicBezTo>
                    <a:pt x="19" y="255"/>
                    <a:pt x="23" y="259"/>
                    <a:pt x="27" y="262"/>
                  </a:cubicBezTo>
                  <a:cubicBezTo>
                    <a:pt x="31" y="265"/>
                    <a:pt x="33" y="269"/>
                    <a:pt x="35" y="273"/>
                  </a:cubicBezTo>
                  <a:cubicBezTo>
                    <a:pt x="36" y="278"/>
                    <a:pt x="39" y="281"/>
                    <a:pt x="40" y="286"/>
                  </a:cubicBezTo>
                  <a:cubicBezTo>
                    <a:pt x="40" y="290"/>
                    <a:pt x="40" y="295"/>
                    <a:pt x="40" y="299"/>
                  </a:cubicBezTo>
                  <a:cubicBezTo>
                    <a:pt x="40" y="301"/>
                    <a:pt x="40" y="303"/>
                    <a:pt x="40" y="305"/>
                  </a:cubicBezTo>
                  <a:cubicBezTo>
                    <a:pt x="41" y="307"/>
                    <a:pt x="41" y="310"/>
                    <a:pt x="41" y="312"/>
                  </a:cubicBezTo>
                  <a:cubicBezTo>
                    <a:pt x="41" y="317"/>
                    <a:pt x="41" y="315"/>
                    <a:pt x="41" y="321"/>
                  </a:cubicBezTo>
                  <a:cubicBezTo>
                    <a:pt x="41" y="321"/>
                    <a:pt x="50" y="327"/>
                    <a:pt x="48" y="331"/>
                  </a:cubicBezTo>
                  <a:cubicBezTo>
                    <a:pt x="47" y="332"/>
                    <a:pt x="42" y="334"/>
                    <a:pt x="41" y="334"/>
                  </a:cubicBezTo>
                  <a:cubicBezTo>
                    <a:pt x="34" y="334"/>
                    <a:pt x="31" y="334"/>
                    <a:pt x="26" y="334"/>
                  </a:cubicBezTo>
                  <a:cubicBezTo>
                    <a:pt x="21" y="333"/>
                    <a:pt x="16" y="331"/>
                    <a:pt x="15" y="337"/>
                  </a:cubicBezTo>
                  <a:cubicBezTo>
                    <a:pt x="13" y="348"/>
                    <a:pt x="14" y="341"/>
                    <a:pt x="19" y="349"/>
                  </a:cubicBezTo>
                  <a:cubicBezTo>
                    <a:pt x="19" y="350"/>
                    <a:pt x="21" y="351"/>
                    <a:pt x="21" y="352"/>
                  </a:cubicBezTo>
                  <a:cubicBezTo>
                    <a:pt x="22" y="353"/>
                    <a:pt x="24" y="353"/>
                    <a:pt x="25" y="354"/>
                  </a:cubicBezTo>
                  <a:cubicBezTo>
                    <a:pt x="25" y="355"/>
                    <a:pt x="26" y="356"/>
                    <a:pt x="26" y="357"/>
                  </a:cubicBezTo>
                  <a:cubicBezTo>
                    <a:pt x="27" y="358"/>
                    <a:pt x="29" y="359"/>
                    <a:pt x="30" y="360"/>
                  </a:cubicBezTo>
                  <a:cubicBezTo>
                    <a:pt x="31" y="361"/>
                    <a:pt x="33" y="362"/>
                    <a:pt x="34" y="363"/>
                  </a:cubicBezTo>
                  <a:cubicBezTo>
                    <a:pt x="34" y="363"/>
                    <a:pt x="36" y="364"/>
                    <a:pt x="37" y="364"/>
                  </a:cubicBezTo>
                  <a:cubicBezTo>
                    <a:pt x="38" y="366"/>
                    <a:pt x="40" y="368"/>
                    <a:pt x="42" y="369"/>
                  </a:cubicBezTo>
                  <a:cubicBezTo>
                    <a:pt x="43" y="370"/>
                    <a:pt x="42" y="372"/>
                    <a:pt x="43" y="373"/>
                  </a:cubicBezTo>
                  <a:cubicBezTo>
                    <a:pt x="44" y="374"/>
                    <a:pt x="44" y="376"/>
                    <a:pt x="45" y="377"/>
                  </a:cubicBezTo>
                  <a:cubicBezTo>
                    <a:pt x="46" y="379"/>
                    <a:pt x="48" y="381"/>
                    <a:pt x="48" y="383"/>
                  </a:cubicBezTo>
                  <a:cubicBezTo>
                    <a:pt x="50" y="395"/>
                    <a:pt x="51" y="394"/>
                    <a:pt x="61" y="392"/>
                  </a:cubicBezTo>
                  <a:cubicBezTo>
                    <a:pt x="63" y="392"/>
                    <a:pt x="65" y="390"/>
                    <a:pt x="67" y="390"/>
                  </a:cubicBezTo>
                  <a:cubicBezTo>
                    <a:pt x="68" y="390"/>
                    <a:pt x="70" y="387"/>
                    <a:pt x="71" y="387"/>
                  </a:cubicBezTo>
                  <a:cubicBezTo>
                    <a:pt x="73" y="386"/>
                    <a:pt x="71" y="386"/>
                    <a:pt x="73" y="386"/>
                  </a:cubicBezTo>
                  <a:cubicBezTo>
                    <a:pt x="75" y="385"/>
                    <a:pt x="76" y="389"/>
                    <a:pt x="78" y="390"/>
                  </a:cubicBezTo>
                  <a:cubicBezTo>
                    <a:pt x="80" y="391"/>
                    <a:pt x="99" y="379"/>
                    <a:pt x="102" y="380"/>
                  </a:cubicBezTo>
                  <a:cubicBezTo>
                    <a:pt x="105" y="382"/>
                    <a:pt x="112" y="382"/>
                    <a:pt x="114" y="382"/>
                  </a:cubicBezTo>
                  <a:cubicBezTo>
                    <a:pt x="118" y="380"/>
                    <a:pt x="125" y="379"/>
                    <a:pt x="127" y="375"/>
                  </a:cubicBezTo>
                  <a:cubicBezTo>
                    <a:pt x="129" y="373"/>
                    <a:pt x="129" y="371"/>
                    <a:pt x="130" y="369"/>
                  </a:cubicBezTo>
                  <a:cubicBezTo>
                    <a:pt x="131" y="366"/>
                    <a:pt x="133" y="365"/>
                    <a:pt x="134" y="362"/>
                  </a:cubicBezTo>
                  <a:cubicBezTo>
                    <a:pt x="136" y="358"/>
                    <a:pt x="138" y="353"/>
                    <a:pt x="143" y="350"/>
                  </a:cubicBezTo>
                  <a:cubicBezTo>
                    <a:pt x="144" y="349"/>
                    <a:pt x="146" y="349"/>
                    <a:pt x="148" y="349"/>
                  </a:cubicBezTo>
                  <a:cubicBezTo>
                    <a:pt x="149" y="350"/>
                    <a:pt x="149" y="351"/>
                    <a:pt x="150" y="351"/>
                  </a:cubicBezTo>
                  <a:cubicBezTo>
                    <a:pt x="152" y="352"/>
                    <a:pt x="155" y="351"/>
                    <a:pt x="157" y="351"/>
                  </a:cubicBezTo>
                  <a:cubicBezTo>
                    <a:pt x="160" y="351"/>
                    <a:pt x="163" y="352"/>
                    <a:pt x="166" y="351"/>
                  </a:cubicBezTo>
                  <a:cubicBezTo>
                    <a:pt x="168" y="351"/>
                    <a:pt x="170" y="349"/>
                    <a:pt x="172" y="348"/>
                  </a:cubicBezTo>
                  <a:cubicBezTo>
                    <a:pt x="174" y="347"/>
                    <a:pt x="176" y="345"/>
                    <a:pt x="178" y="344"/>
                  </a:cubicBezTo>
                  <a:cubicBezTo>
                    <a:pt x="181" y="343"/>
                    <a:pt x="182" y="342"/>
                    <a:pt x="184" y="339"/>
                  </a:cubicBezTo>
                  <a:cubicBezTo>
                    <a:pt x="185" y="337"/>
                    <a:pt x="187" y="335"/>
                    <a:pt x="188" y="333"/>
                  </a:cubicBezTo>
                  <a:cubicBezTo>
                    <a:pt x="188" y="333"/>
                    <a:pt x="189" y="332"/>
                    <a:pt x="189" y="332"/>
                  </a:cubicBezTo>
                  <a:cubicBezTo>
                    <a:pt x="189" y="332"/>
                    <a:pt x="190" y="331"/>
                    <a:pt x="190" y="331"/>
                  </a:cubicBezTo>
                  <a:cubicBezTo>
                    <a:pt x="191" y="330"/>
                    <a:pt x="192" y="330"/>
                    <a:pt x="192" y="329"/>
                  </a:cubicBezTo>
                  <a:cubicBezTo>
                    <a:pt x="194" y="329"/>
                    <a:pt x="197" y="326"/>
                    <a:pt x="197" y="324"/>
                  </a:cubicBezTo>
                  <a:cubicBezTo>
                    <a:pt x="198" y="321"/>
                    <a:pt x="197" y="316"/>
                    <a:pt x="199" y="314"/>
                  </a:cubicBezTo>
                  <a:cubicBezTo>
                    <a:pt x="200" y="312"/>
                    <a:pt x="203" y="314"/>
                    <a:pt x="205" y="313"/>
                  </a:cubicBezTo>
                  <a:cubicBezTo>
                    <a:pt x="208" y="312"/>
                    <a:pt x="210" y="311"/>
                    <a:pt x="213" y="311"/>
                  </a:cubicBezTo>
                  <a:cubicBezTo>
                    <a:pt x="216" y="311"/>
                    <a:pt x="222" y="312"/>
                    <a:pt x="224" y="310"/>
                  </a:cubicBezTo>
                  <a:cubicBezTo>
                    <a:pt x="226" y="309"/>
                    <a:pt x="225" y="306"/>
                    <a:pt x="225" y="305"/>
                  </a:cubicBezTo>
                  <a:cubicBezTo>
                    <a:pt x="226" y="302"/>
                    <a:pt x="227" y="300"/>
                    <a:pt x="225" y="298"/>
                  </a:cubicBezTo>
                  <a:cubicBezTo>
                    <a:pt x="223" y="296"/>
                    <a:pt x="218" y="295"/>
                    <a:pt x="217" y="293"/>
                  </a:cubicBezTo>
                  <a:cubicBezTo>
                    <a:pt x="215" y="292"/>
                    <a:pt x="216" y="287"/>
                    <a:pt x="216" y="285"/>
                  </a:cubicBezTo>
                  <a:cubicBezTo>
                    <a:pt x="216" y="284"/>
                    <a:pt x="217" y="282"/>
                    <a:pt x="216" y="281"/>
                  </a:cubicBezTo>
                  <a:cubicBezTo>
                    <a:pt x="215" y="280"/>
                    <a:pt x="213" y="281"/>
                    <a:pt x="212" y="279"/>
                  </a:cubicBezTo>
                  <a:cubicBezTo>
                    <a:pt x="211" y="277"/>
                    <a:pt x="212" y="273"/>
                    <a:pt x="212" y="271"/>
                  </a:cubicBezTo>
                  <a:cubicBezTo>
                    <a:pt x="212" y="265"/>
                    <a:pt x="209" y="269"/>
                    <a:pt x="205" y="267"/>
                  </a:cubicBezTo>
                  <a:cubicBezTo>
                    <a:pt x="199" y="266"/>
                    <a:pt x="201" y="265"/>
                    <a:pt x="204" y="260"/>
                  </a:cubicBezTo>
                  <a:cubicBezTo>
                    <a:pt x="206" y="257"/>
                    <a:pt x="212" y="257"/>
                    <a:pt x="210" y="252"/>
                  </a:cubicBezTo>
                  <a:cubicBezTo>
                    <a:pt x="208" y="248"/>
                    <a:pt x="205" y="248"/>
                    <a:pt x="205" y="245"/>
                  </a:cubicBezTo>
                  <a:cubicBezTo>
                    <a:pt x="206" y="242"/>
                    <a:pt x="208" y="240"/>
                    <a:pt x="210" y="239"/>
                  </a:cubicBezTo>
                  <a:cubicBezTo>
                    <a:pt x="213" y="238"/>
                    <a:pt x="216" y="237"/>
                    <a:pt x="214" y="234"/>
                  </a:cubicBezTo>
                  <a:cubicBezTo>
                    <a:pt x="213" y="232"/>
                    <a:pt x="212" y="232"/>
                    <a:pt x="212" y="229"/>
                  </a:cubicBezTo>
                  <a:cubicBezTo>
                    <a:pt x="212" y="227"/>
                    <a:pt x="213" y="225"/>
                    <a:pt x="215" y="224"/>
                  </a:cubicBezTo>
                  <a:cubicBezTo>
                    <a:pt x="216" y="224"/>
                    <a:pt x="218" y="224"/>
                    <a:pt x="219" y="223"/>
                  </a:cubicBezTo>
                  <a:cubicBezTo>
                    <a:pt x="220" y="222"/>
                    <a:pt x="218" y="221"/>
                    <a:pt x="220" y="220"/>
                  </a:cubicBezTo>
                  <a:cubicBezTo>
                    <a:pt x="221" y="218"/>
                    <a:pt x="222" y="220"/>
                    <a:pt x="222" y="217"/>
                  </a:cubicBezTo>
                  <a:cubicBezTo>
                    <a:pt x="222" y="216"/>
                    <a:pt x="222" y="215"/>
                    <a:pt x="223" y="213"/>
                  </a:cubicBezTo>
                  <a:cubicBezTo>
                    <a:pt x="223" y="213"/>
                    <a:pt x="225" y="212"/>
                    <a:pt x="225" y="211"/>
                  </a:cubicBezTo>
                  <a:cubicBezTo>
                    <a:pt x="226" y="211"/>
                    <a:pt x="226" y="210"/>
                    <a:pt x="226" y="209"/>
                  </a:cubicBezTo>
                  <a:cubicBezTo>
                    <a:pt x="228" y="207"/>
                    <a:pt x="228" y="207"/>
                    <a:pt x="227" y="204"/>
                  </a:cubicBezTo>
                  <a:cubicBezTo>
                    <a:pt x="227" y="202"/>
                    <a:pt x="225" y="201"/>
                    <a:pt x="227" y="198"/>
                  </a:cubicBezTo>
                  <a:cubicBezTo>
                    <a:pt x="232" y="191"/>
                    <a:pt x="243" y="194"/>
                    <a:pt x="245" y="193"/>
                  </a:cubicBezTo>
                  <a:cubicBezTo>
                    <a:pt x="245" y="193"/>
                    <a:pt x="251" y="194"/>
                    <a:pt x="252" y="194"/>
                  </a:cubicBezTo>
                  <a:cubicBezTo>
                    <a:pt x="252" y="193"/>
                    <a:pt x="251" y="99"/>
                    <a:pt x="251" y="9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6" name="Freeform 164">
              <a:extLst>
                <a:ext uri="{FF2B5EF4-FFF2-40B4-BE49-F238E27FC236}">
                  <a16:creationId xmlns:a16="http://schemas.microsoft.com/office/drawing/2014/main" id="{197BE9A8-564A-5037-A2F2-60505BD99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3701" y="4494213"/>
              <a:ext cx="163513" cy="141288"/>
            </a:xfrm>
            <a:custGeom>
              <a:avLst/>
              <a:gdLst>
                <a:gd name="T0" fmla="*/ 152 w 158"/>
                <a:gd name="T1" fmla="*/ 123 h 136"/>
                <a:gd name="T2" fmla="*/ 148 w 158"/>
                <a:gd name="T3" fmla="*/ 119 h 136"/>
                <a:gd name="T4" fmla="*/ 144 w 158"/>
                <a:gd name="T5" fmla="*/ 115 h 136"/>
                <a:gd name="T6" fmla="*/ 138 w 158"/>
                <a:gd name="T7" fmla="*/ 109 h 136"/>
                <a:gd name="T8" fmla="*/ 133 w 158"/>
                <a:gd name="T9" fmla="*/ 104 h 136"/>
                <a:gd name="T10" fmla="*/ 125 w 158"/>
                <a:gd name="T11" fmla="*/ 97 h 136"/>
                <a:gd name="T12" fmla="*/ 117 w 158"/>
                <a:gd name="T13" fmla="*/ 86 h 136"/>
                <a:gd name="T14" fmla="*/ 109 w 158"/>
                <a:gd name="T15" fmla="*/ 80 h 136"/>
                <a:gd name="T16" fmla="*/ 103 w 158"/>
                <a:gd name="T17" fmla="*/ 78 h 136"/>
                <a:gd name="T18" fmla="*/ 97 w 158"/>
                <a:gd name="T19" fmla="*/ 74 h 136"/>
                <a:gd name="T20" fmla="*/ 91 w 158"/>
                <a:gd name="T21" fmla="*/ 71 h 136"/>
                <a:gd name="T22" fmla="*/ 91 w 158"/>
                <a:gd name="T23" fmla="*/ 66 h 136"/>
                <a:gd name="T24" fmla="*/ 71 w 158"/>
                <a:gd name="T25" fmla="*/ 60 h 136"/>
                <a:gd name="T26" fmla="*/ 68 w 158"/>
                <a:gd name="T27" fmla="*/ 50 h 136"/>
                <a:gd name="T28" fmla="*/ 66 w 158"/>
                <a:gd name="T29" fmla="*/ 45 h 136"/>
                <a:gd name="T30" fmla="*/ 65 w 158"/>
                <a:gd name="T31" fmla="*/ 43 h 136"/>
                <a:gd name="T32" fmla="*/ 64 w 158"/>
                <a:gd name="T33" fmla="*/ 34 h 136"/>
                <a:gd name="T34" fmla="*/ 62 w 158"/>
                <a:gd name="T35" fmla="*/ 22 h 136"/>
                <a:gd name="T36" fmla="*/ 60 w 158"/>
                <a:gd name="T37" fmla="*/ 12 h 136"/>
                <a:gd name="T38" fmla="*/ 57 w 158"/>
                <a:gd name="T39" fmla="*/ 7 h 136"/>
                <a:gd name="T40" fmla="*/ 52 w 158"/>
                <a:gd name="T41" fmla="*/ 1 h 136"/>
                <a:gd name="T42" fmla="*/ 46 w 158"/>
                <a:gd name="T43" fmla="*/ 5 h 136"/>
                <a:gd name="T44" fmla="*/ 32 w 158"/>
                <a:gd name="T45" fmla="*/ 11 h 136"/>
                <a:gd name="T46" fmla="*/ 25 w 158"/>
                <a:gd name="T47" fmla="*/ 16 h 136"/>
                <a:gd name="T48" fmla="*/ 16 w 158"/>
                <a:gd name="T49" fmla="*/ 20 h 136"/>
                <a:gd name="T50" fmla="*/ 11 w 158"/>
                <a:gd name="T51" fmla="*/ 40 h 136"/>
                <a:gd name="T52" fmla="*/ 8 w 158"/>
                <a:gd name="T53" fmla="*/ 52 h 136"/>
                <a:gd name="T54" fmla="*/ 5 w 158"/>
                <a:gd name="T55" fmla="*/ 58 h 136"/>
                <a:gd name="T56" fmla="*/ 1 w 158"/>
                <a:gd name="T57" fmla="*/ 72 h 136"/>
                <a:gd name="T58" fmla="*/ 5 w 158"/>
                <a:gd name="T59" fmla="*/ 88 h 136"/>
                <a:gd name="T60" fmla="*/ 15 w 158"/>
                <a:gd name="T61" fmla="*/ 89 h 136"/>
                <a:gd name="T62" fmla="*/ 19 w 158"/>
                <a:gd name="T63" fmla="*/ 86 h 136"/>
                <a:gd name="T64" fmla="*/ 26 w 158"/>
                <a:gd name="T65" fmla="*/ 85 h 136"/>
                <a:gd name="T66" fmla="*/ 33 w 158"/>
                <a:gd name="T67" fmla="*/ 77 h 136"/>
                <a:gd name="T68" fmla="*/ 36 w 158"/>
                <a:gd name="T69" fmla="*/ 76 h 136"/>
                <a:gd name="T70" fmla="*/ 41 w 158"/>
                <a:gd name="T71" fmla="*/ 79 h 136"/>
                <a:gd name="T72" fmla="*/ 44 w 158"/>
                <a:gd name="T73" fmla="*/ 83 h 136"/>
                <a:gd name="T74" fmla="*/ 52 w 158"/>
                <a:gd name="T75" fmla="*/ 85 h 136"/>
                <a:gd name="T76" fmla="*/ 57 w 158"/>
                <a:gd name="T77" fmla="*/ 83 h 136"/>
                <a:gd name="T78" fmla="*/ 60 w 158"/>
                <a:gd name="T79" fmla="*/ 82 h 136"/>
                <a:gd name="T80" fmla="*/ 65 w 158"/>
                <a:gd name="T81" fmla="*/ 83 h 136"/>
                <a:gd name="T82" fmla="*/ 69 w 158"/>
                <a:gd name="T83" fmla="*/ 83 h 136"/>
                <a:gd name="T84" fmla="*/ 74 w 158"/>
                <a:gd name="T85" fmla="*/ 81 h 136"/>
                <a:gd name="T86" fmla="*/ 80 w 158"/>
                <a:gd name="T87" fmla="*/ 84 h 136"/>
                <a:gd name="T88" fmla="*/ 87 w 158"/>
                <a:gd name="T89" fmla="*/ 84 h 136"/>
                <a:gd name="T90" fmla="*/ 101 w 158"/>
                <a:gd name="T91" fmla="*/ 92 h 136"/>
                <a:gd name="T92" fmla="*/ 113 w 158"/>
                <a:gd name="T93" fmla="*/ 101 h 136"/>
                <a:gd name="T94" fmla="*/ 123 w 158"/>
                <a:gd name="T95" fmla="*/ 112 h 136"/>
                <a:gd name="T96" fmla="*/ 131 w 158"/>
                <a:gd name="T97" fmla="*/ 120 h 136"/>
                <a:gd name="T98" fmla="*/ 135 w 158"/>
                <a:gd name="T99" fmla="*/ 124 h 136"/>
                <a:gd name="T100" fmla="*/ 138 w 158"/>
                <a:gd name="T101" fmla="*/ 128 h 136"/>
                <a:gd name="T102" fmla="*/ 151 w 158"/>
                <a:gd name="T103" fmla="*/ 134 h 136"/>
                <a:gd name="T104" fmla="*/ 156 w 158"/>
                <a:gd name="T105" fmla="*/ 1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8" h="136">
                  <a:moveTo>
                    <a:pt x="156" y="124"/>
                  </a:moveTo>
                  <a:cubicBezTo>
                    <a:pt x="155" y="124"/>
                    <a:pt x="153" y="124"/>
                    <a:pt x="152" y="123"/>
                  </a:cubicBezTo>
                  <a:cubicBezTo>
                    <a:pt x="151" y="122"/>
                    <a:pt x="151" y="121"/>
                    <a:pt x="150" y="120"/>
                  </a:cubicBezTo>
                  <a:cubicBezTo>
                    <a:pt x="149" y="120"/>
                    <a:pt x="149" y="120"/>
                    <a:pt x="148" y="119"/>
                  </a:cubicBezTo>
                  <a:cubicBezTo>
                    <a:pt x="148" y="118"/>
                    <a:pt x="148" y="118"/>
                    <a:pt x="147" y="117"/>
                  </a:cubicBezTo>
                  <a:cubicBezTo>
                    <a:pt x="146" y="116"/>
                    <a:pt x="145" y="116"/>
                    <a:pt x="144" y="115"/>
                  </a:cubicBezTo>
                  <a:cubicBezTo>
                    <a:pt x="143" y="114"/>
                    <a:pt x="142" y="113"/>
                    <a:pt x="141" y="112"/>
                  </a:cubicBezTo>
                  <a:cubicBezTo>
                    <a:pt x="140" y="111"/>
                    <a:pt x="139" y="110"/>
                    <a:pt x="138" y="109"/>
                  </a:cubicBezTo>
                  <a:cubicBezTo>
                    <a:pt x="137" y="108"/>
                    <a:pt x="136" y="108"/>
                    <a:pt x="135" y="107"/>
                  </a:cubicBezTo>
                  <a:cubicBezTo>
                    <a:pt x="134" y="106"/>
                    <a:pt x="134" y="104"/>
                    <a:pt x="133" y="104"/>
                  </a:cubicBezTo>
                  <a:cubicBezTo>
                    <a:pt x="131" y="103"/>
                    <a:pt x="130" y="103"/>
                    <a:pt x="129" y="101"/>
                  </a:cubicBezTo>
                  <a:cubicBezTo>
                    <a:pt x="128" y="100"/>
                    <a:pt x="125" y="99"/>
                    <a:pt x="125" y="97"/>
                  </a:cubicBezTo>
                  <a:cubicBezTo>
                    <a:pt x="124" y="94"/>
                    <a:pt x="123" y="92"/>
                    <a:pt x="121" y="90"/>
                  </a:cubicBezTo>
                  <a:cubicBezTo>
                    <a:pt x="120" y="88"/>
                    <a:pt x="119" y="87"/>
                    <a:pt x="117" y="86"/>
                  </a:cubicBezTo>
                  <a:cubicBezTo>
                    <a:pt x="115" y="85"/>
                    <a:pt x="114" y="83"/>
                    <a:pt x="112" y="82"/>
                  </a:cubicBezTo>
                  <a:cubicBezTo>
                    <a:pt x="110" y="81"/>
                    <a:pt x="110" y="81"/>
                    <a:pt x="109" y="80"/>
                  </a:cubicBezTo>
                  <a:cubicBezTo>
                    <a:pt x="108" y="80"/>
                    <a:pt x="107" y="80"/>
                    <a:pt x="106" y="80"/>
                  </a:cubicBezTo>
                  <a:cubicBezTo>
                    <a:pt x="105" y="79"/>
                    <a:pt x="104" y="79"/>
                    <a:pt x="103" y="78"/>
                  </a:cubicBezTo>
                  <a:cubicBezTo>
                    <a:pt x="102" y="78"/>
                    <a:pt x="101" y="77"/>
                    <a:pt x="100" y="76"/>
                  </a:cubicBezTo>
                  <a:cubicBezTo>
                    <a:pt x="99" y="76"/>
                    <a:pt x="99" y="75"/>
                    <a:pt x="97" y="74"/>
                  </a:cubicBezTo>
                  <a:cubicBezTo>
                    <a:pt x="95" y="74"/>
                    <a:pt x="94" y="74"/>
                    <a:pt x="93" y="73"/>
                  </a:cubicBezTo>
                  <a:cubicBezTo>
                    <a:pt x="93" y="72"/>
                    <a:pt x="91" y="72"/>
                    <a:pt x="91" y="71"/>
                  </a:cubicBezTo>
                  <a:cubicBezTo>
                    <a:pt x="91" y="70"/>
                    <a:pt x="93" y="70"/>
                    <a:pt x="92" y="69"/>
                  </a:cubicBezTo>
                  <a:cubicBezTo>
                    <a:pt x="92" y="68"/>
                    <a:pt x="92" y="67"/>
                    <a:pt x="91" y="66"/>
                  </a:cubicBezTo>
                  <a:cubicBezTo>
                    <a:pt x="91" y="65"/>
                    <a:pt x="89" y="63"/>
                    <a:pt x="88" y="62"/>
                  </a:cubicBezTo>
                  <a:cubicBezTo>
                    <a:pt x="78" y="52"/>
                    <a:pt x="80" y="60"/>
                    <a:pt x="71" y="60"/>
                  </a:cubicBezTo>
                  <a:cubicBezTo>
                    <a:pt x="70" y="59"/>
                    <a:pt x="71" y="56"/>
                    <a:pt x="71" y="54"/>
                  </a:cubicBezTo>
                  <a:cubicBezTo>
                    <a:pt x="70" y="53"/>
                    <a:pt x="69" y="52"/>
                    <a:pt x="68" y="50"/>
                  </a:cubicBezTo>
                  <a:cubicBezTo>
                    <a:pt x="68" y="49"/>
                    <a:pt x="68" y="48"/>
                    <a:pt x="67" y="47"/>
                  </a:cubicBezTo>
                  <a:cubicBezTo>
                    <a:pt x="67" y="47"/>
                    <a:pt x="66" y="46"/>
                    <a:pt x="66" y="45"/>
                  </a:cubicBezTo>
                  <a:cubicBezTo>
                    <a:pt x="66" y="45"/>
                    <a:pt x="66" y="44"/>
                    <a:pt x="66" y="44"/>
                  </a:cubicBezTo>
                  <a:cubicBezTo>
                    <a:pt x="66" y="43"/>
                    <a:pt x="66" y="43"/>
                    <a:pt x="65" y="43"/>
                  </a:cubicBezTo>
                  <a:cubicBezTo>
                    <a:pt x="65" y="42"/>
                    <a:pt x="65" y="41"/>
                    <a:pt x="65" y="40"/>
                  </a:cubicBezTo>
                  <a:cubicBezTo>
                    <a:pt x="65" y="38"/>
                    <a:pt x="64" y="36"/>
                    <a:pt x="64" y="34"/>
                  </a:cubicBezTo>
                  <a:cubicBezTo>
                    <a:pt x="64" y="32"/>
                    <a:pt x="65" y="30"/>
                    <a:pt x="64" y="29"/>
                  </a:cubicBezTo>
                  <a:cubicBezTo>
                    <a:pt x="63" y="27"/>
                    <a:pt x="62" y="25"/>
                    <a:pt x="62" y="22"/>
                  </a:cubicBezTo>
                  <a:cubicBezTo>
                    <a:pt x="61" y="20"/>
                    <a:pt x="61" y="17"/>
                    <a:pt x="61" y="15"/>
                  </a:cubicBezTo>
                  <a:cubicBezTo>
                    <a:pt x="61" y="14"/>
                    <a:pt x="61" y="13"/>
                    <a:pt x="60" y="12"/>
                  </a:cubicBezTo>
                  <a:cubicBezTo>
                    <a:pt x="60" y="11"/>
                    <a:pt x="59" y="11"/>
                    <a:pt x="59" y="10"/>
                  </a:cubicBezTo>
                  <a:cubicBezTo>
                    <a:pt x="58" y="10"/>
                    <a:pt x="58" y="8"/>
                    <a:pt x="57" y="7"/>
                  </a:cubicBezTo>
                  <a:cubicBezTo>
                    <a:pt x="56" y="6"/>
                    <a:pt x="55" y="5"/>
                    <a:pt x="54" y="3"/>
                  </a:cubicBezTo>
                  <a:cubicBezTo>
                    <a:pt x="53" y="2"/>
                    <a:pt x="53" y="1"/>
                    <a:pt x="52" y="1"/>
                  </a:cubicBezTo>
                  <a:cubicBezTo>
                    <a:pt x="51" y="0"/>
                    <a:pt x="50" y="0"/>
                    <a:pt x="49" y="0"/>
                  </a:cubicBezTo>
                  <a:cubicBezTo>
                    <a:pt x="48" y="2"/>
                    <a:pt x="48" y="3"/>
                    <a:pt x="46" y="5"/>
                  </a:cubicBezTo>
                  <a:cubicBezTo>
                    <a:pt x="44" y="6"/>
                    <a:pt x="38" y="8"/>
                    <a:pt x="36" y="10"/>
                  </a:cubicBezTo>
                  <a:cubicBezTo>
                    <a:pt x="35" y="11"/>
                    <a:pt x="34" y="11"/>
                    <a:pt x="32" y="11"/>
                  </a:cubicBezTo>
                  <a:cubicBezTo>
                    <a:pt x="31" y="12"/>
                    <a:pt x="29" y="13"/>
                    <a:pt x="28" y="14"/>
                  </a:cubicBezTo>
                  <a:cubicBezTo>
                    <a:pt x="27" y="15"/>
                    <a:pt x="26" y="15"/>
                    <a:pt x="25" y="16"/>
                  </a:cubicBezTo>
                  <a:cubicBezTo>
                    <a:pt x="25" y="18"/>
                    <a:pt x="26" y="20"/>
                    <a:pt x="25" y="21"/>
                  </a:cubicBezTo>
                  <a:cubicBezTo>
                    <a:pt x="23" y="21"/>
                    <a:pt x="18" y="20"/>
                    <a:pt x="16" y="20"/>
                  </a:cubicBezTo>
                  <a:cubicBezTo>
                    <a:pt x="12" y="22"/>
                    <a:pt x="13" y="25"/>
                    <a:pt x="12" y="29"/>
                  </a:cubicBezTo>
                  <a:cubicBezTo>
                    <a:pt x="11" y="33"/>
                    <a:pt x="11" y="35"/>
                    <a:pt x="11" y="40"/>
                  </a:cubicBezTo>
                  <a:cubicBezTo>
                    <a:pt x="10" y="42"/>
                    <a:pt x="11" y="44"/>
                    <a:pt x="11" y="46"/>
                  </a:cubicBezTo>
                  <a:cubicBezTo>
                    <a:pt x="10" y="48"/>
                    <a:pt x="9" y="51"/>
                    <a:pt x="8" y="52"/>
                  </a:cubicBezTo>
                  <a:cubicBezTo>
                    <a:pt x="7" y="53"/>
                    <a:pt x="7" y="53"/>
                    <a:pt x="6" y="54"/>
                  </a:cubicBezTo>
                  <a:cubicBezTo>
                    <a:pt x="5" y="55"/>
                    <a:pt x="6" y="57"/>
                    <a:pt x="5" y="58"/>
                  </a:cubicBezTo>
                  <a:cubicBezTo>
                    <a:pt x="5" y="60"/>
                    <a:pt x="3" y="61"/>
                    <a:pt x="2" y="63"/>
                  </a:cubicBezTo>
                  <a:cubicBezTo>
                    <a:pt x="0" y="66"/>
                    <a:pt x="1" y="69"/>
                    <a:pt x="1" y="72"/>
                  </a:cubicBezTo>
                  <a:cubicBezTo>
                    <a:pt x="1" y="77"/>
                    <a:pt x="1" y="82"/>
                    <a:pt x="1" y="87"/>
                  </a:cubicBezTo>
                  <a:cubicBezTo>
                    <a:pt x="2" y="88"/>
                    <a:pt x="4" y="88"/>
                    <a:pt x="5" y="88"/>
                  </a:cubicBezTo>
                  <a:cubicBezTo>
                    <a:pt x="7" y="88"/>
                    <a:pt x="9" y="88"/>
                    <a:pt x="11" y="89"/>
                  </a:cubicBezTo>
                  <a:cubicBezTo>
                    <a:pt x="12" y="89"/>
                    <a:pt x="14" y="90"/>
                    <a:pt x="15" y="89"/>
                  </a:cubicBezTo>
                  <a:cubicBezTo>
                    <a:pt x="16" y="89"/>
                    <a:pt x="17" y="89"/>
                    <a:pt x="17" y="88"/>
                  </a:cubicBezTo>
                  <a:cubicBezTo>
                    <a:pt x="18" y="88"/>
                    <a:pt x="19" y="86"/>
                    <a:pt x="19" y="86"/>
                  </a:cubicBezTo>
                  <a:cubicBezTo>
                    <a:pt x="22" y="85"/>
                    <a:pt x="22" y="92"/>
                    <a:pt x="25" y="91"/>
                  </a:cubicBezTo>
                  <a:cubicBezTo>
                    <a:pt x="26" y="90"/>
                    <a:pt x="26" y="86"/>
                    <a:pt x="26" y="85"/>
                  </a:cubicBezTo>
                  <a:cubicBezTo>
                    <a:pt x="27" y="83"/>
                    <a:pt x="29" y="81"/>
                    <a:pt x="30" y="80"/>
                  </a:cubicBezTo>
                  <a:cubicBezTo>
                    <a:pt x="31" y="79"/>
                    <a:pt x="32" y="78"/>
                    <a:pt x="33" y="77"/>
                  </a:cubicBezTo>
                  <a:cubicBezTo>
                    <a:pt x="33" y="77"/>
                    <a:pt x="34" y="77"/>
                    <a:pt x="34" y="77"/>
                  </a:cubicBezTo>
                  <a:cubicBezTo>
                    <a:pt x="35" y="76"/>
                    <a:pt x="35" y="76"/>
                    <a:pt x="36" y="76"/>
                  </a:cubicBezTo>
                  <a:cubicBezTo>
                    <a:pt x="36" y="75"/>
                    <a:pt x="39" y="76"/>
                    <a:pt x="40" y="77"/>
                  </a:cubicBezTo>
                  <a:cubicBezTo>
                    <a:pt x="40" y="77"/>
                    <a:pt x="41" y="78"/>
                    <a:pt x="41" y="79"/>
                  </a:cubicBezTo>
                  <a:cubicBezTo>
                    <a:pt x="41" y="80"/>
                    <a:pt x="41" y="81"/>
                    <a:pt x="42" y="82"/>
                  </a:cubicBezTo>
                  <a:cubicBezTo>
                    <a:pt x="42" y="83"/>
                    <a:pt x="43" y="83"/>
                    <a:pt x="44" y="83"/>
                  </a:cubicBezTo>
                  <a:cubicBezTo>
                    <a:pt x="44" y="84"/>
                    <a:pt x="45" y="84"/>
                    <a:pt x="45" y="85"/>
                  </a:cubicBezTo>
                  <a:cubicBezTo>
                    <a:pt x="47" y="86"/>
                    <a:pt x="50" y="86"/>
                    <a:pt x="52" y="85"/>
                  </a:cubicBezTo>
                  <a:cubicBezTo>
                    <a:pt x="53" y="84"/>
                    <a:pt x="54" y="83"/>
                    <a:pt x="55" y="83"/>
                  </a:cubicBezTo>
                  <a:cubicBezTo>
                    <a:pt x="56" y="83"/>
                    <a:pt x="56" y="83"/>
                    <a:pt x="57" y="83"/>
                  </a:cubicBezTo>
                  <a:cubicBezTo>
                    <a:pt x="57" y="82"/>
                    <a:pt x="58" y="82"/>
                    <a:pt x="58" y="82"/>
                  </a:cubicBezTo>
                  <a:cubicBezTo>
                    <a:pt x="59" y="81"/>
                    <a:pt x="60" y="82"/>
                    <a:pt x="60" y="82"/>
                  </a:cubicBezTo>
                  <a:cubicBezTo>
                    <a:pt x="61" y="81"/>
                    <a:pt x="62" y="81"/>
                    <a:pt x="63" y="81"/>
                  </a:cubicBezTo>
                  <a:cubicBezTo>
                    <a:pt x="64" y="81"/>
                    <a:pt x="64" y="82"/>
                    <a:pt x="65" y="83"/>
                  </a:cubicBezTo>
                  <a:cubicBezTo>
                    <a:pt x="66" y="84"/>
                    <a:pt x="67" y="85"/>
                    <a:pt x="68" y="84"/>
                  </a:cubicBezTo>
                  <a:cubicBezTo>
                    <a:pt x="68" y="84"/>
                    <a:pt x="69" y="84"/>
                    <a:pt x="69" y="83"/>
                  </a:cubicBezTo>
                  <a:cubicBezTo>
                    <a:pt x="70" y="83"/>
                    <a:pt x="71" y="83"/>
                    <a:pt x="71" y="83"/>
                  </a:cubicBezTo>
                  <a:cubicBezTo>
                    <a:pt x="72" y="82"/>
                    <a:pt x="73" y="81"/>
                    <a:pt x="74" y="81"/>
                  </a:cubicBezTo>
                  <a:cubicBezTo>
                    <a:pt x="74" y="80"/>
                    <a:pt x="75" y="81"/>
                    <a:pt x="76" y="81"/>
                  </a:cubicBezTo>
                  <a:cubicBezTo>
                    <a:pt x="77" y="82"/>
                    <a:pt x="78" y="83"/>
                    <a:pt x="80" y="84"/>
                  </a:cubicBezTo>
                  <a:cubicBezTo>
                    <a:pt x="81" y="84"/>
                    <a:pt x="81" y="84"/>
                    <a:pt x="83" y="84"/>
                  </a:cubicBezTo>
                  <a:cubicBezTo>
                    <a:pt x="84" y="84"/>
                    <a:pt x="86" y="84"/>
                    <a:pt x="87" y="84"/>
                  </a:cubicBezTo>
                  <a:cubicBezTo>
                    <a:pt x="90" y="84"/>
                    <a:pt x="92" y="87"/>
                    <a:pt x="95" y="89"/>
                  </a:cubicBezTo>
                  <a:cubicBezTo>
                    <a:pt x="97" y="90"/>
                    <a:pt x="99" y="91"/>
                    <a:pt x="101" y="92"/>
                  </a:cubicBezTo>
                  <a:cubicBezTo>
                    <a:pt x="104" y="93"/>
                    <a:pt x="107" y="95"/>
                    <a:pt x="109" y="97"/>
                  </a:cubicBezTo>
                  <a:cubicBezTo>
                    <a:pt x="111" y="98"/>
                    <a:pt x="112" y="100"/>
                    <a:pt x="113" y="101"/>
                  </a:cubicBezTo>
                  <a:cubicBezTo>
                    <a:pt x="115" y="103"/>
                    <a:pt x="117" y="104"/>
                    <a:pt x="119" y="106"/>
                  </a:cubicBezTo>
                  <a:cubicBezTo>
                    <a:pt x="121" y="108"/>
                    <a:pt x="122" y="110"/>
                    <a:pt x="123" y="112"/>
                  </a:cubicBezTo>
                  <a:cubicBezTo>
                    <a:pt x="125" y="114"/>
                    <a:pt x="127" y="115"/>
                    <a:pt x="129" y="117"/>
                  </a:cubicBezTo>
                  <a:cubicBezTo>
                    <a:pt x="130" y="118"/>
                    <a:pt x="130" y="119"/>
                    <a:pt x="131" y="120"/>
                  </a:cubicBezTo>
                  <a:cubicBezTo>
                    <a:pt x="131" y="120"/>
                    <a:pt x="132" y="122"/>
                    <a:pt x="133" y="122"/>
                  </a:cubicBezTo>
                  <a:cubicBezTo>
                    <a:pt x="133" y="123"/>
                    <a:pt x="134" y="123"/>
                    <a:pt x="135" y="124"/>
                  </a:cubicBezTo>
                  <a:cubicBezTo>
                    <a:pt x="135" y="124"/>
                    <a:pt x="136" y="125"/>
                    <a:pt x="136" y="125"/>
                  </a:cubicBezTo>
                  <a:cubicBezTo>
                    <a:pt x="137" y="126"/>
                    <a:pt x="137" y="127"/>
                    <a:pt x="138" y="128"/>
                  </a:cubicBezTo>
                  <a:cubicBezTo>
                    <a:pt x="139" y="130"/>
                    <a:pt x="141" y="133"/>
                    <a:pt x="143" y="134"/>
                  </a:cubicBezTo>
                  <a:cubicBezTo>
                    <a:pt x="145" y="135"/>
                    <a:pt x="149" y="136"/>
                    <a:pt x="151" y="134"/>
                  </a:cubicBezTo>
                  <a:cubicBezTo>
                    <a:pt x="153" y="133"/>
                    <a:pt x="154" y="131"/>
                    <a:pt x="156" y="130"/>
                  </a:cubicBezTo>
                  <a:cubicBezTo>
                    <a:pt x="158" y="129"/>
                    <a:pt x="157" y="125"/>
                    <a:pt x="156" y="1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7" name="Freeform 165">
              <a:extLst>
                <a:ext uri="{FF2B5EF4-FFF2-40B4-BE49-F238E27FC236}">
                  <a16:creationId xmlns:a16="http://schemas.microsoft.com/office/drawing/2014/main" id="{0598FFF8-C8F9-B1BB-BF5C-4E248FAA4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4826" y="4627563"/>
              <a:ext cx="254000" cy="355600"/>
            </a:xfrm>
            <a:custGeom>
              <a:avLst/>
              <a:gdLst>
                <a:gd name="T0" fmla="*/ 137 w 245"/>
                <a:gd name="T1" fmla="*/ 111 h 344"/>
                <a:gd name="T2" fmla="*/ 237 w 245"/>
                <a:gd name="T3" fmla="*/ 16 h 344"/>
                <a:gd name="T4" fmla="*/ 222 w 245"/>
                <a:gd name="T5" fmla="*/ 27 h 344"/>
                <a:gd name="T6" fmla="*/ 192 w 245"/>
                <a:gd name="T7" fmla="*/ 33 h 344"/>
                <a:gd name="T8" fmla="*/ 172 w 245"/>
                <a:gd name="T9" fmla="*/ 36 h 344"/>
                <a:gd name="T10" fmla="*/ 151 w 245"/>
                <a:gd name="T11" fmla="*/ 36 h 344"/>
                <a:gd name="T12" fmla="*/ 142 w 245"/>
                <a:gd name="T13" fmla="*/ 43 h 344"/>
                <a:gd name="T14" fmla="*/ 123 w 245"/>
                <a:gd name="T15" fmla="*/ 45 h 344"/>
                <a:gd name="T16" fmla="*/ 107 w 245"/>
                <a:gd name="T17" fmla="*/ 50 h 344"/>
                <a:gd name="T18" fmla="*/ 77 w 245"/>
                <a:gd name="T19" fmla="*/ 52 h 344"/>
                <a:gd name="T20" fmla="*/ 62 w 245"/>
                <a:gd name="T21" fmla="*/ 36 h 344"/>
                <a:gd name="T22" fmla="*/ 59 w 245"/>
                <a:gd name="T23" fmla="*/ 17 h 344"/>
                <a:gd name="T24" fmla="*/ 53 w 245"/>
                <a:gd name="T25" fmla="*/ 3 h 344"/>
                <a:gd name="T26" fmla="*/ 49 w 245"/>
                <a:gd name="T27" fmla="*/ 1 h 344"/>
                <a:gd name="T28" fmla="*/ 34 w 245"/>
                <a:gd name="T29" fmla="*/ 3 h 344"/>
                <a:gd name="T30" fmla="*/ 28 w 245"/>
                <a:gd name="T31" fmla="*/ 19 h 344"/>
                <a:gd name="T32" fmla="*/ 41 w 245"/>
                <a:gd name="T33" fmla="*/ 38 h 344"/>
                <a:gd name="T34" fmla="*/ 42 w 245"/>
                <a:gd name="T35" fmla="*/ 51 h 344"/>
                <a:gd name="T36" fmla="*/ 137 w 245"/>
                <a:gd name="T37" fmla="*/ 111 h 344"/>
                <a:gd name="T38" fmla="*/ 91 w 245"/>
                <a:gd name="T39" fmla="*/ 185 h 344"/>
                <a:gd name="T40" fmla="*/ 63 w 245"/>
                <a:gd name="T41" fmla="*/ 186 h 344"/>
                <a:gd name="T42" fmla="*/ 56 w 245"/>
                <a:gd name="T43" fmla="*/ 189 h 344"/>
                <a:gd name="T44" fmla="*/ 50 w 245"/>
                <a:gd name="T45" fmla="*/ 195 h 344"/>
                <a:gd name="T46" fmla="*/ 36 w 245"/>
                <a:gd name="T47" fmla="*/ 202 h 344"/>
                <a:gd name="T48" fmla="*/ 29 w 245"/>
                <a:gd name="T49" fmla="*/ 204 h 344"/>
                <a:gd name="T50" fmla="*/ 21 w 245"/>
                <a:gd name="T51" fmla="*/ 207 h 344"/>
                <a:gd name="T52" fmla="*/ 0 w 245"/>
                <a:gd name="T53" fmla="*/ 234 h 344"/>
                <a:gd name="T54" fmla="*/ 10 w 245"/>
                <a:gd name="T55" fmla="*/ 339 h 344"/>
                <a:gd name="T56" fmla="*/ 26 w 245"/>
                <a:gd name="T57" fmla="*/ 327 h 344"/>
                <a:gd name="T58" fmla="*/ 38 w 245"/>
                <a:gd name="T59" fmla="*/ 312 h 344"/>
                <a:gd name="T60" fmla="*/ 45 w 245"/>
                <a:gd name="T61" fmla="*/ 303 h 344"/>
                <a:gd name="T62" fmla="*/ 57 w 245"/>
                <a:gd name="T63" fmla="*/ 294 h 344"/>
                <a:gd name="T64" fmla="*/ 77 w 245"/>
                <a:gd name="T65" fmla="*/ 274 h 344"/>
                <a:gd name="T66" fmla="*/ 118 w 245"/>
                <a:gd name="T67" fmla="*/ 247 h 344"/>
                <a:gd name="T68" fmla="*/ 133 w 245"/>
                <a:gd name="T69" fmla="*/ 233 h 344"/>
                <a:gd name="T70" fmla="*/ 157 w 245"/>
                <a:gd name="T71" fmla="*/ 209 h 344"/>
                <a:gd name="T72" fmla="*/ 166 w 245"/>
                <a:gd name="T73" fmla="*/ 196 h 344"/>
                <a:gd name="T74" fmla="*/ 183 w 245"/>
                <a:gd name="T75" fmla="*/ 175 h 344"/>
                <a:gd name="T76" fmla="*/ 193 w 245"/>
                <a:gd name="T77" fmla="*/ 158 h 344"/>
                <a:gd name="T78" fmla="*/ 199 w 245"/>
                <a:gd name="T79" fmla="*/ 140 h 344"/>
                <a:gd name="T80" fmla="*/ 205 w 245"/>
                <a:gd name="T81" fmla="*/ 131 h 344"/>
                <a:gd name="T82" fmla="*/ 211 w 245"/>
                <a:gd name="T83" fmla="*/ 119 h 344"/>
                <a:gd name="T84" fmla="*/ 221 w 245"/>
                <a:gd name="T85" fmla="*/ 102 h 344"/>
                <a:gd name="T86" fmla="*/ 231 w 245"/>
                <a:gd name="T87" fmla="*/ 87 h 344"/>
                <a:gd name="T88" fmla="*/ 234 w 245"/>
                <a:gd name="T89" fmla="*/ 80 h 344"/>
                <a:gd name="T90" fmla="*/ 237 w 245"/>
                <a:gd name="T91" fmla="*/ 67 h 344"/>
                <a:gd name="T92" fmla="*/ 241 w 245"/>
                <a:gd name="T93" fmla="*/ 50 h 344"/>
                <a:gd name="T94" fmla="*/ 241 w 245"/>
                <a:gd name="T95" fmla="*/ 3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5" h="344">
                  <a:moveTo>
                    <a:pt x="137" y="111"/>
                  </a:moveTo>
                  <a:cubicBezTo>
                    <a:pt x="136" y="111"/>
                    <a:pt x="135" y="111"/>
                    <a:pt x="134" y="111"/>
                  </a:cubicBezTo>
                  <a:cubicBezTo>
                    <a:pt x="136" y="111"/>
                    <a:pt x="137" y="112"/>
                    <a:pt x="137" y="111"/>
                  </a:cubicBezTo>
                  <a:moveTo>
                    <a:pt x="245" y="23"/>
                  </a:moveTo>
                  <a:cubicBezTo>
                    <a:pt x="245" y="21"/>
                    <a:pt x="244" y="20"/>
                    <a:pt x="242" y="19"/>
                  </a:cubicBezTo>
                  <a:cubicBezTo>
                    <a:pt x="241" y="18"/>
                    <a:pt x="239" y="16"/>
                    <a:pt x="237" y="16"/>
                  </a:cubicBezTo>
                  <a:cubicBezTo>
                    <a:pt x="235" y="16"/>
                    <a:pt x="233" y="17"/>
                    <a:pt x="231" y="18"/>
                  </a:cubicBezTo>
                  <a:cubicBezTo>
                    <a:pt x="229" y="20"/>
                    <a:pt x="227" y="22"/>
                    <a:pt x="226" y="24"/>
                  </a:cubicBezTo>
                  <a:cubicBezTo>
                    <a:pt x="225" y="26"/>
                    <a:pt x="225" y="26"/>
                    <a:pt x="222" y="27"/>
                  </a:cubicBezTo>
                  <a:cubicBezTo>
                    <a:pt x="219" y="28"/>
                    <a:pt x="215" y="29"/>
                    <a:pt x="211" y="29"/>
                  </a:cubicBezTo>
                  <a:cubicBezTo>
                    <a:pt x="208" y="30"/>
                    <a:pt x="206" y="31"/>
                    <a:pt x="203" y="31"/>
                  </a:cubicBezTo>
                  <a:cubicBezTo>
                    <a:pt x="199" y="31"/>
                    <a:pt x="196" y="33"/>
                    <a:pt x="192" y="33"/>
                  </a:cubicBezTo>
                  <a:cubicBezTo>
                    <a:pt x="190" y="33"/>
                    <a:pt x="188" y="32"/>
                    <a:pt x="186" y="32"/>
                  </a:cubicBezTo>
                  <a:cubicBezTo>
                    <a:pt x="183" y="31"/>
                    <a:pt x="183" y="31"/>
                    <a:pt x="181" y="32"/>
                  </a:cubicBezTo>
                  <a:cubicBezTo>
                    <a:pt x="178" y="33"/>
                    <a:pt x="175" y="34"/>
                    <a:pt x="172" y="36"/>
                  </a:cubicBezTo>
                  <a:cubicBezTo>
                    <a:pt x="170" y="37"/>
                    <a:pt x="168" y="37"/>
                    <a:pt x="166" y="37"/>
                  </a:cubicBezTo>
                  <a:cubicBezTo>
                    <a:pt x="163" y="38"/>
                    <a:pt x="161" y="38"/>
                    <a:pt x="157" y="37"/>
                  </a:cubicBezTo>
                  <a:cubicBezTo>
                    <a:pt x="155" y="36"/>
                    <a:pt x="154" y="36"/>
                    <a:pt x="151" y="36"/>
                  </a:cubicBezTo>
                  <a:cubicBezTo>
                    <a:pt x="150" y="36"/>
                    <a:pt x="148" y="35"/>
                    <a:pt x="147" y="36"/>
                  </a:cubicBezTo>
                  <a:cubicBezTo>
                    <a:pt x="146" y="36"/>
                    <a:pt x="146" y="38"/>
                    <a:pt x="146" y="39"/>
                  </a:cubicBezTo>
                  <a:cubicBezTo>
                    <a:pt x="145" y="40"/>
                    <a:pt x="143" y="41"/>
                    <a:pt x="142" y="43"/>
                  </a:cubicBezTo>
                  <a:cubicBezTo>
                    <a:pt x="140" y="44"/>
                    <a:pt x="140" y="44"/>
                    <a:pt x="138" y="45"/>
                  </a:cubicBezTo>
                  <a:cubicBezTo>
                    <a:pt x="135" y="45"/>
                    <a:pt x="132" y="46"/>
                    <a:pt x="130" y="46"/>
                  </a:cubicBezTo>
                  <a:cubicBezTo>
                    <a:pt x="127" y="45"/>
                    <a:pt x="125" y="45"/>
                    <a:pt x="123" y="45"/>
                  </a:cubicBezTo>
                  <a:cubicBezTo>
                    <a:pt x="121" y="44"/>
                    <a:pt x="119" y="43"/>
                    <a:pt x="117" y="44"/>
                  </a:cubicBezTo>
                  <a:cubicBezTo>
                    <a:pt x="115" y="45"/>
                    <a:pt x="112" y="46"/>
                    <a:pt x="111" y="48"/>
                  </a:cubicBezTo>
                  <a:cubicBezTo>
                    <a:pt x="108" y="49"/>
                    <a:pt x="110" y="49"/>
                    <a:pt x="107" y="50"/>
                  </a:cubicBezTo>
                  <a:cubicBezTo>
                    <a:pt x="106" y="50"/>
                    <a:pt x="104" y="52"/>
                    <a:pt x="102" y="51"/>
                  </a:cubicBezTo>
                  <a:cubicBezTo>
                    <a:pt x="98" y="51"/>
                    <a:pt x="96" y="53"/>
                    <a:pt x="92" y="54"/>
                  </a:cubicBezTo>
                  <a:cubicBezTo>
                    <a:pt x="84" y="56"/>
                    <a:pt x="87" y="54"/>
                    <a:pt x="77" y="52"/>
                  </a:cubicBezTo>
                  <a:cubicBezTo>
                    <a:pt x="74" y="51"/>
                    <a:pt x="70" y="48"/>
                    <a:pt x="68" y="45"/>
                  </a:cubicBezTo>
                  <a:cubicBezTo>
                    <a:pt x="67" y="44"/>
                    <a:pt x="65" y="41"/>
                    <a:pt x="64" y="40"/>
                  </a:cubicBezTo>
                  <a:cubicBezTo>
                    <a:pt x="63" y="38"/>
                    <a:pt x="62" y="38"/>
                    <a:pt x="62" y="36"/>
                  </a:cubicBezTo>
                  <a:cubicBezTo>
                    <a:pt x="61" y="35"/>
                    <a:pt x="61" y="34"/>
                    <a:pt x="61" y="33"/>
                  </a:cubicBezTo>
                  <a:cubicBezTo>
                    <a:pt x="59" y="29"/>
                    <a:pt x="56" y="26"/>
                    <a:pt x="57" y="21"/>
                  </a:cubicBezTo>
                  <a:cubicBezTo>
                    <a:pt x="57" y="20"/>
                    <a:pt x="59" y="18"/>
                    <a:pt x="59" y="17"/>
                  </a:cubicBezTo>
                  <a:cubicBezTo>
                    <a:pt x="61" y="15"/>
                    <a:pt x="60" y="15"/>
                    <a:pt x="59" y="12"/>
                  </a:cubicBezTo>
                  <a:cubicBezTo>
                    <a:pt x="58" y="11"/>
                    <a:pt x="58" y="9"/>
                    <a:pt x="56" y="7"/>
                  </a:cubicBezTo>
                  <a:cubicBezTo>
                    <a:pt x="55" y="6"/>
                    <a:pt x="55" y="4"/>
                    <a:pt x="53" y="3"/>
                  </a:cubicBezTo>
                  <a:cubicBezTo>
                    <a:pt x="53" y="2"/>
                    <a:pt x="52" y="2"/>
                    <a:pt x="51" y="2"/>
                  </a:cubicBezTo>
                  <a:cubicBezTo>
                    <a:pt x="51" y="1"/>
                    <a:pt x="50" y="1"/>
                    <a:pt x="50" y="0"/>
                  </a:cubicBezTo>
                  <a:cubicBezTo>
                    <a:pt x="50" y="1"/>
                    <a:pt x="49" y="1"/>
                    <a:pt x="49" y="1"/>
                  </a:cubicBezTo>
                  <a:cubicBezTo>
                    <a:pt x="47" y="2"/>
                    <a:pt x="46" y="4"/>
                    <a:pt x="44" y="5"/>
                  </a:cubicBezTo>
                  <a:cubicBezTo>
                    <a:pt x="42" y="7"/>
                    <a:pt x="38" y="6"/>
                    <a:pt x="36" y="5"/>
                  </a:cubicBezTo>
                  <a:cubicBezTo>
                    <a:pt x="35" y="4"/>
                    <a:pt x="35" y="4"/>
                    <a:pt x="34" y="3"/>
                  </a:cubicBezTo>
                  <a:cubicBezTo>
                    <a:pt x="34" y="4"/>
                    <a:pt x="34" y="5"/>
                    <a:pt x="33" y="6"/>
                  </a:cubicBezTo>
                  <a:cubicBezTo>
                    <a:pt x="32" y="8"/>
                    <a:pt x="31" y="7"/>
                    <a:pt x="32" y="9"/>
                  </a:cubicBezTo>
                  <a:cubicBezTo>
                    <a:pt x="33" y="12"/>
                    <a:pt x="26" y="18"/>
                    <a:pt x="28" y="19"/>
                  </a:cubicBezTo>
                  <a:cubicBezTo>
                    <a:pt x="31" y="20"/>
                    <a:pt x="23" y="34"/>
                    <a:pt x="25" y="36"/>
                  </a:cubicBezTo>
                  <a:cubicBezTo>
                    <a:pt x="26" y="38"/>
                    <a:pt x="33" y="36"/>
                    <a:pt x="34" y="37"/>
                  </a:cubicBezTo>
                  <a:cubicBezTo>
                    <a:pt x="36" y="38"/>
                    <a:pt x="40" y="36"/>
                    <a:pt x="41" y="38"/>
                  </a:cubicBezTo>
                  <a:cubicBezTo>
                    <a:pt x="41" y="38"/>
                    <a:pt x="47" y="40"/>
                    <a:pt x="45" y="43"/>
                  </a:cubicBezTo>
                  <a:cubicBezTo>
                    <a:pt x="45" y="43"/>
                    <a:pt x="45" y="45"/>
                    <a:pt x="45" y="47"/>
                  </a:cubicBezTo>
                  <a:cubicBezTo>
                    <a:pt x="45" y="48"/>
                    <a:pt x="42" y="49"/>
                    <a:pt x="42" y="51"/>
                  </a:cubicBezTo>
                  <a:cubicBezTo>
                    <a:pt x="42" y="53"/>
                    <a:pt x="45" y="55"/>
                    <a:pt x="45" y="55"/>
                  </a:cubicBezTo>
                  <a:cubicBezTo>
                    <a:pt x="45" y="57"/>
                    <a:pt x="56" y="74"/>
                    <a:pt x="60" y="77"/>
                  </a:cubicBezTo>
                  <a:cubicBezTo>
                    <a:pt x="71" y="86"/>
                    <a:pt x="139" y="110"/>
                    <a:pt x="137" y="111"/>
                  </a:cubicBezTo>
                  <a:cubicBezTo>
                    <a:pt x="146" y="113"/>
                    <a:pt x="164" y="113"/>
                    <a:pt x="168" y="113"/>
                  </a:cubicBezTo>
                  <a:cubicBezTo>
                    <a:pt x="166" y="114"/>
                    <a:pt x="99" y="181"/>
                    <a:pt x="97" y="184"/>
                  </a:cubicBezTo>
                  <a:cubicBezTo>
                    <a:pt x="95" y="186"/>
                    <a:pt x="94" y="185"/>
                    <a:pt x="91" y="185"/>
                  </a:cubicBezTo>
                  <a:cubicBezTo>
                    <a:pt x="88" y="185"/>
                    <a:pt x="85" y="185"/>
                    <a:pt x="81" y="186"/>
                  </a:cubicBezTo>
                  <a:cubicBezTo>
                    <a:pt x="77" y="186"/>
                    <a:pt x="71" y="186"/>
                    <a:pt x="67" y="186"/>
                  </a:cubicBezTo>
                  <a:cubicBezTo>
                    <a:pt x="66" y="186"/>
                    <a:pt x="64" y="186"/>
                    <a:pt x="63" y="186"/>
                  </a:cubicBezTo>
                  <a:cubicBezTo>
                    <a:pt x="62" y="187"/>
                    <a:pt x="62" y="187"/>
                    <a:pt x="61" y="188"/>
                  </a:cubicBezTo>
                  <a:cubicBezTo>
                    <a:pt x="61" y="188"/>
                    <a:pt x="58" y="189"/>
                    <a:pt x="58" y="189"/>
                  </a:cubicBezTo>
                  <a:cubicBezTo>
                    <a:pt x="57" y="189"/>
                    <a:pt x="56" y="189"/>
                    <a:pt x="56" y="189"/>
                  </a:cubicBezTo>
                  <a:cubicBezTo>
                    <a:pt x="55" y="189"/>
                    <a:pt x="54" y="189"/>
                    <a:pt x="54" y="190"/>
                  </a:cubicBezTo>
                  <a:cubicBezTo>
                    <a:pt x="53" y="190"/>
                    <a:pt x="52" y="193"/>
                    <a:pt x="52" y="194"/>
                  </a:cubicBezTo>
                  <a:cubicBezTo>
                    <a:pt x="52" y="195"/>
                    <a:pt x="50" y="194"/>
                    <a:pt x="50" y="195"/>
                  </a:cubicBezTo>
                  <a:cubicBezTo>
                    <a:pt x="49" y="196"/>
                    <a:pt x="48" y="196"/>
                    <a:pt x="48" y="197"/>
                  </a:cubicBezTo>
                  <a:cubicBezTo>
                    <a:pt x="47" y="198"/>
                    <a:pt x="47" y="200"/>
                    <a:pt x="45" y="201"/>
                  </a:cubicBezTo>
                  <a:cubicBezTo>
                    <a:pt x="43" y="203"/>
                    <a:pt x="38" y="202"/>
                    <a:pt x="36" y="202"/>
                  </a:cubicBezTo>
                  <a:cubicBezTo>
                    <a:pt x="34" y="202"/>
                    <a:pt x="33" y="202"/>
                    <a:pt x="32" y="202"/>
                  </a:cubicBezTo>
                  <a:cubicBezTo>
                    <a:pt x="30" y="203"/>
                    <a:pt x="31" y="203"/>
                    <a:pt x="30" y="204"/>
                  </a:cubicBezTo>
                  <a:cubicBezTo>
                    <a:pt x="30" y="204"/>
                    <a:pt x="29" y="204"/>
                    <a:pt x="29" y="204"/>
                  </a:cubicBezTo>
                  <a:cubicBezTo>
                    <a:pt x="28" y="205"/>
                    <a:pt x="27" y="205"/>
                    <a:pt x="26" y="205"/>
                  </a:cubicBezTo>
                  <a:cubicBezTo>
                    <a:pt x="25" y="205"/>
                    <a:pt x="25" y="206"/>
                    <a:pt x="24" y="206"/>
                  </a:cubicBezTo>
                  <a:cubicBezTo>
                    <a:pt x="23" y="207"/>
                    <a:pt x="22" y="207"/>
                    <a:pt x="21" y="207"/>
                  </a:cubicBezTo>
                  <a:cubicBezTo>
                    <a:pt x="20" y="212"/>
                    <a:pt x="19" y="216"/>
                    <a:pt x="16" y="220"/>
                  </a:cubicBezTo>
                  <a:cubicBezTo>
                    <a:pt x="14" y="224"/>
                    <a:pt x="12" y="226"/>
                    <a:pt x="9" y="228"/>
                  </a:cubicBezTo>
                  <a:cubicBezTo>
                    <a:pt x="6" y="230"/>
                    <a:pt x="0" y="231"/>
                    <a:pt x="0" y="234"/>
                  </a:cubicBezTo>
                  <a:cubicBezTo>
                    <a:pt x="0" y="237"/>
                    <a:pt x="0" y="320"/>
                    <a:pt x="1" y="324"/>
                  </a:cubicBezTo>
                  <a:cubicBezTo>
                    <a:pt x="1" y="326"/>
                    <a:pt x="5" y="332"/>
                    <a:pt x="6" y="334"/>
                  </a:cubicBezTo>
                  <a:cubicBezTo>
                    <a:pt x="7" y="336"/>
                    <a:pt x="9" y="338"/>
                    <a:pt x="10" y="339"/>
                  </a:cubicBezTo>
                  <a:cubicBezTo>
                    <a:pt x="12" y="341"/>
                    <a:pt x="15" y="344"/>
                    <a:pt x="17" y="341"/>
                  </a:cubicBezTo>
                  <a:cubicBezTo>
                    <a:pt x="18" y="339"/>
                    <a:pt x="19" y="338"/>
                    <a:pt x="20" y="336"/>
                  </a:cubicBezTo>
                  <a:cubicBezTo>
                    <a:pt x="22" y="333"/>
                    <a:pt x="24" y="330"/>
                    <a:pt x="26" y="327"/>
                  </a:cubicBezTo>
                  <a:cubicBezTo>
                    <a:pt x="27" y="325"/>
                    <a:pt x="29" y="324"/>
                    <a:pt x="30" y="322"/>
                  </a:cubicBezTo>
                  <a:cubicBezTo>
                    <a:pt x="31" y="320"/>
                    <a:pt x="31" y="318"/>
                    <a:pt x="33" y="316"/>
                  </a:cubicBezTo>
                  <a:cubicBezTo>
                    <a:pt x="34" y="314"/>
                    <a:pt x="36" y="314"/>
                    <a:pt x="38" y="312"/>
                  </a:cubicBezTo>
                  <a:cubicBezTo>
                    <a:pt x="39" y="311"/>
                    <a:pt x="40" y="310"/>
                    <a:pt x="41" y="308"/>
                  </a:cubicBezTo>
                  <a:cubicBezTo>
                    <a:pt x="41" y="307"/>
                    <a:pt x="43" y="307"/>
                    <a:pt x="43" y="306"/>
                  </a:cubicBezTo>
                  <a:cubicBezTo>
                    <a:pt x="44" y="305"/>
                    <a:pt x="45" y="304"/>
                    <a:pt x="45" y="303"/>
                  </a:cubicBezTo>
                  <a:cubicBezTo>
                    <a:pt x="46" y="302"/>
                    <a:pt x="46" y="301"/>
                    <a:pt x="47" y="300"/>
                  </a:cubicBezTo>
                  <a:cubicBezTo>
                    <a:pt x="48" y="298"/>
                    <a:pt x="50" y="297"/>
                    <a:pt x="52" y="296"/>
                  </a:cubicBezTo>
                  <a:cubicBezTo>
                    <a:pt x="54" y="295"/>
                    <a:pt x="55" y="295"/>
                    <a:pt x="57" y="294"/>
                  </a:cubicBezTo>
                  <a:cubicBezTo>
                    <a:pt x="59" y="293"/>
                    <a:pt x="60" y="291"/>
                    <a:pt x="61" y="289"/>
                  </a:cubicBezTo>
                  <a:cubicBezTo>
                    <a:pt x="64" y="287"/>
                    <a:pt x="66" y="286"/>
                    <a:pt x="67" y="283"/>
                  </a:cubicBezTo>
                  <a:cubicBezTo>
                    <a:pt x="70" y="278"/>
                    <a:pt x="73" y="277"/>
                    <a:pt x="77" y="274"/>
                  </a:cubicBezTo>
                  <a:cubicBezTo>
                    <a:pt x="85" y="269"/>
                    <a:pt x="92" y="263"/>
                    <a:pt x="100" y="259"/>
                  </a:cubicBezTo>
                  <a:cubicBezTo>
                    <a:pt x="104" y="257"/>
                    <a:pt x="109" y="255"/>
                    <a:pt x="112" y="252"/>
                  </a:cubicBezTo>
                  <a:cubicBezTo>
                    <a:pt x="114" y="250"/>
                    <a:pt x="116" y="248"/>
                    <a:pt x="118" y="247"/>
                  </a:cubicBezTo>
                  <a:cubicBezTo>
                    <a:pt x="120" y="245"/>
                    <a:pt x="122" y="245"/>
                    <a:pt x="124" y="243"/>
                  </a:cubicBezTo>
                  <a:cubicBezTo>
                    <a:pt x="126" y="241"/>
                    <a:pt x="127" y="240"/>
                    <a:pt x="129" y="238"/>
                  </a:cubicBezTo>
                  <a:cubicBezTo>
                    <a:pt x="130" y="237"/>
                    <a:pt x="132" y="235"/>
                    <a:pt x="133" y="233"/>
                  </a:cubicBezTo>
                  <a:cubicBezTo>
                    <a:pt x="136" y="230"/>
                    <a:pt x="139" y="228"/>
                    <a:pt x="141" y="224"/>
                  </a:cubicBezTo>
                  <a:cubicBezTo>
                    <a:pt x="144" y="221"/>
                    <a:pt x="147" y="219"/>
                    <a:pt x="150" y="216"/>
                  </a:cubicBezTo>
                  <a:cubicBezTo>
                    <a:pt x="153" y="214"/>
                    <a:pt x="155" y="211"/>
                    <a:pt x="157" y="209"/>
                  </a:cubicBezTo>
                  <a:cubicBezTo>
                    <a:pt x="158" y="207"/>
                    <a:pt x="159" y="207"/>
                    <a:pt x="159" y="205"/>
                  </a:cubicBezTo>
                  <a:cubicBezTo>
                    <a:pt x="160" y="204"/>
                    <a:pt x="161" y="202"/>
                    <a:pt x="162" y="201"/>
                  </a:cubicBezTo>
                  <a:cubicBezTo>
                    <a:pt x="164" y="199"/>
                    <a:pt x="165" y="198"/>
                    <a:pt x="166" y="196"/>
                  </a:cubicBezTo>
                  <a:cubicBezTo>
                    <a:pt x="168" y="192"/>
                    <a:pt x="169" y="189"/>
                    <a:pt x="172" y="186"/>
                  </a:cubicBezTo>
                  <a:cubicBezTo>
                    <a:pt x="174" y="184"/>
                    <a:pt x="176" y="183"/>
                    <a:pt x="179" y="181"/>
                  </a:cubicBezTo>
                  <a:cubicBezTo>
                    <a:pt x="181" y="180"/>
                    <a:pt x="182" y="177"/>
                    <a:pt x="183" y="175"/>
                  </a:cubicBezTo>
                  <a:cubicBezTo>
                    <a:pt x="184" y="174"/>
                    <a:pt x="187" y="172"/>
                    <a:pt x="187" y="170"/>
                  </a:cubicBezTo>
                  <a:cubicBezTo>
                    <a:pt x="188" y="168"/>
                    <a:pt x="189" y="165"/>
                    <a:pt x="190" y="163"/>
                  </a:cubicBezTo>
                  <a:cubicBezTo>
                    <a:pt x="190" y="161"/>
                    <a:pt x="192" y="160"/>
                    <a:pt x="193" y="158"/>
                  </a:cubicBezTo>
                  <a:cubicBezTo>
                    <a:pt x="195" y="156"/>
                    <a:pt x="195" y="155"/>
                    <a:pt x="195" y="152"/>
                  </a:cubicBezTo>
                  <a:cubicBezTo>
                    <a:pt x="195" y="150"/>
                    <a:pt x="196" y="148"/>
                    <a:pt x="197" y="146"/>
                  </a:cubicBezTo>
                  <a:cubicBezTo>
                    <a:pt x="199" y="144"/>
                    <a:pt x="198" y="143"/>
                    <a:pt x="199" y="140"/>
                  </a:cubicBezTo>
                  <a:cubicBezTo>
                    <a:pt x="199" y="139"/>
                    <a:pt x="199" y="138"/>
                    <a:pt x="200" y="137"/>
                  </a:cubicBezTo>
                  <a:cubicBezTo>
                    <a:pt x="200" y="135"/>
                    <a:pt x="201" y="135"/>
                    <a:pt x="201" y="134"/>
                  </a:cubicBezTo>
                  <a:cubicBezTo>
                    <a:pt x="202" y="133"/>
                    <a:pt x="204" y="132"/>
                    <a:pt x="205" y="131"/>
                  </a:cubicBezTo>
                  <a:cubicBezTo>
                    <a:pt x="206" y="129"/>
                    <a:pt x="208" y="127"/>
                    <a:pt x="209" y="125"/>
                  </a:cubicBezTo>
                  <a:cubicBezTo>
                    <a:pt x="209" y="124"/>
                    <a:pt x="209" y="123"/>
                    <a:pt x="209" y="122"/>
                  </a:cubicBezTo>
                  <a:cubicBezTo>
                    <a:pt x="210" y="121"/>
                    <a:pt x="211" y="120"/>
                    <a:pt x="211" y="119"/>
                  </a:cubicBezTo>
                  <a:cubicBezTo>
                    <a:pt x="212" y="117"/>
                    <a:pt x="213" y="115"/>
                    <a:pt x="214" y="113"/>
                  </a:cubicBezTo>
                  <a:cubicBezTo>
                    <a:pt x="215" y="112"/>
                    <a:pt x="217" y="110"/>
                    <a:pt x="218" y="109"/>
                  </a:cubicBezTo>
                  <a:cubicBezTo>
                    <a:pt x="219" y="107"/>
                    <a:pt x="219" y="104"/>
                    <a:pt x="221" y="102"/>
                  </a:cubicBezTo>
                  <a:cubicBezTo>
                    <a:pt x="221" y="101"/>
                    <a:pt x="222" y="99"/>
                    <a:pt x="223" y="98"/>
                  </a:cubicBezTo>
                  <a:cubicBezTo>
                    <a:pt x="225" y="95"/>
                    <a:pt x="226" y="91"/>
                    <a:pt x="228" y="89"/>
                  </a:cubicBezTo>
                  <a:cubicBezTo>
                    <a:pt x="229" y="88"/>
                    <a:pt x="230" y="88"/>
                    <a:pt x="231" y="87"/>
                  </a:cubicBezTo>
                  <a:cubicBezTo>
                    <a:pt x="231" y="87"/>
                    <a:pt x="232" y="85"/>
                    <a:pt x="232" y="85"/>
                  </a:cubicBezTo>
                  <a:cubicBezTo>
                    <a:pt x="232" y="84"/>
                    <a:pt x="234" y="84"/>
                    <a:pt x="234" y="83"/>
                  </a:cubicBezTo>
                  <a:cubicBezTo>
                    <a:pt x="234" y="83"/>
                    <a:pt x="234" y="81"/>
                    <a:pt x="234" y="80"/>
                  </a:cubicBezTo>
                  <a:cubicBezTo>
                    <a:pt x="235" y="78"/>
                    <a:pt x="235" y="76"/>
                    <a:pt x="235" y="74"/>
                  </a:cubicBezTo>
                  <a:cubicBezTo>
                    <a:pt x="235" y="73"/>
                    <a:pt x="236" y="72"/>
                    <a:pt x="236" y="71"/>
                  </a:cubicBezTo>
                  <a:cubicBezTo>
                    <a:pt x="236" y="69"/>
                    <a:pt x="237" y="68"/>
                    <a:pt x="237" y="67"/>
                  </a:cubicBezTo>
                  <a:cubicBezTo>
                    <a:pt x="238" y="65"/>
                    <a:pt x="237" y="62"/>
                    <a:pt x="237" y="61"/>
                  </a:cubicBezTo>
                  <a:cubicBezTo>
                    <a:pt x="238" y="59"/>
                    <a:pt x="239" y="56"/>
                    <a:pt x="239" y="54"/>
                  </a:cubicBezTo>
                  <a:cubicBezTo>
                    <a:pt x="240" y="53"/>
                    <a:pt x="241" y="52"/>
                    <a:pt x="241" y="50"/>
                  </a:cubicBezTo>
                  <a:cubicBezTo>
                    <a:pt x="241" y="49"/>
                    <a:pt x="241" y="47"/>
                    <a:pt x="241" y="46"/>
                  </a:cubicBezTo>
                  <a:cubicBezTo>
                    <a:pt x="241" y="44"/>
                    <a:pt x="241" y="42"/>
                    <a:pt x="241" y="40"/>
                  </a:cubicBezTo>
                  <a:cubicBezTo>
                    <a:pt x="241" y="38"/>
                    <a:pt x="241" y="35"/>
                    <a:pt x="241" y="34"/>
                  </a:cubicBezTo>
                  <a:cubicBezTo>
                    <a:pt x="242" y="32"/>
                    <a:pt x="243" y="31"/>
                    <a:pt x="244" y="29"/>
                  </a:cubicBezTo>
                  <a:cubicBezTo>
                    <a:pt x="245" y="27"/>
                    <a:pt x="245" y="25"/>
                    <a:pt x="245" y="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8" name="Freeform 166">
              <a:extLst>
                <a:ext uri="{FF2B5EF4-FFF2-40B4-BE49-F238E27FC236}">
                  <a16:creationId xmlns:a16="http://schemas.microsoft.com/office/drawing/2014/main" id="{32CE0474-5636-7D29-D93F-DBBA4F157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6" y="4522788"/>
              <a:ext cx="147638" cy="114300"/>
            </a:xfrm>
            <a:custGeom>
              <a:avLst/>
              <a:gdLst>
                <a:gd name="T0" fmla="*/ 119 w 142"/>
                <a:gd name="T1" fmla="*/ 50 h 110"/>
                <a:gd name="T2" fmla="*/ 117 w 142"/>
                <a:gd name="T3" fmla="*/ 48 h 110"/>
                <a:gd name="T4" fmla="*/ 101 w 142"/>
                <a:gd name="T5" fmla="*/ 36 h 110"/>
                <a:gd name="T6" fmla="*/ 95 w 142"/>
                <a:gd name="T7" fmla="*/ 25 h 110"/>
                <a:gd name="T8" fmla="*/ 80 w 142"/>
                <a:gd name="T9" fmla="*/ 14 h 110"/>
                <a:gd name="T10" fmla="*/ 71 w 142"/>
                <a:gd name="T11" fmla="*/ 6 h 110"/>
                <a:gd name="T12" fmla="*/ 43 w 142"/>
                <a:gd name="T13" fmla="*/ 5 h 110"/>
                <a:gd name="T14" fmla="*/ 24 w 142"/>
                <a:gd name="T15" fmla="*/ 5 h 110"/>
                <a:gd name="T16" fmla="*/ 21 w 142"/>
                <a:gd name="T17" fmla="*/ 4 h 110"/>
                <a:gd name="T18" fmla="*/ 20 w 142"/>
                <a:gd name="T19" fmla="*/ 8 h 110"/>
                <a:gd name="T20" fmla="*/ 18 w 142"/>
                <a:gd name="T21" fmla="*/ 12 h 110"/>
                <a:gd name="T22" fmla="*/ 18 w 142"/>
                <a:gd name="T23" fmla="*/ 19 h 110"/>
                <a:gd name="T24" fmla="*/ 17 w 142"/>
                <a:gd name="T25" fmla="*/ 25 h 110"/>
                <a:gd name="T26" fmla="*/ 13 w 142"/>
                <a:gd name="T27" fmla="*/ 31 h 110"/>
                <a:gd name="T28" fmla="*/ 10 w 142"/>
                <a:gd name="T29" fmla="*/ 35 h 110"/>
                <a:gd name="T30" fmla="*/ 8 w 142"/>
                <a:gd name="T31" fmla="*/ 37 h 110"/>
                <a:gd name="T32" fmla="*/ 5 w 142"/>
                <a:gd name="T33" fmla="*/ 39 h 110"/>
                <a:gd name="T34" fmla="*/ 2 w 142"/>
                <a:gd name="T35" fmla="*/ 49 h 110"/>
                <a:gd name="T36" fmla="*/ 4 w 142"/>
                <a:gd name="T37" fmla="*/ 54 h 110"/>
                <a:gd name="T38" fmla="*/ 7 w 142"/>
                <a:gd name="T39" fmla="*/ 63 h 110"/>
                <a:gd name="T40" fmla="*/ 11 w 142"/>
                <a:gd name="T41" fmla="*/ 65 h 110"/>
                <a:gd name="T42" fmla="*/ 15 w 142"/>
                <a:gd name="T43" fmla="*/ 69 h 110"/>
                <a:gd name="T44" fmla="*/ 18 w 142"/>
                <a:gd name="T45" fmla="*/ 72 h 110"/>
                <a:gd name="T46" fmla="*/ 19 w 142"/>
                <a:gd name="T47" fmla="*/ 75 h 110"/>
                <a:gd name="T48" fmla="*/ 20 w 142"/>
                <a:gd name="T49" fmla="*/ 77 h 110"/>
                <a:gd name="T50" fmla="*/ 27 w 142"/>
                <a:gd name="T51" fmla="*/ 78 h 110"/>
                <a:gd name="T52" fmla="*/ 32 w 142"/>
                <a:gd name="T53" fmla="*/ 77 h 110"/>
                <a:gd name="T54" fmla="*/ 38 w 142"/>
                <a:gd name="T55" fmla="*/ 76 h 110"/>
                <a:gd name="T56" fmla="*/ 42 w 142"/>
                <a:gd name="T57" fmla="*/ 74 h 110"/>
                <a:gd name="T58" fmla="*/ 46 w 142"/>
                <a:gd name="T59" fmla="*/ 73 h 110"/>
                <a:gd name="T60" fmla="*/ 55 w 142"/>
                <a:gd name="T61" fmla="*/ 74 h 110"/>
                <a:gd name="T62" fmla="*/ 63 w 142"/>
                <a:gd name="T63" fmla="*/ 77 h 110"/>
                <a:gd name="T64" fmla="*/ 68 w 142"/>
                <a:gd name="T65" fmla="*/ 78 h 110"/>
                <a:gd name="T66" fmla="*/ 79 w 142"/>
                <a:gd name="T67" fmla="*/ 79 h 110"/>
                <a:gd name="T68" fmla="*/ 71 w 142"/>
                <a:gd name="T69" fmla="*/ 89 h 110"/>
                <a:gd name="T70" fmla="*/ 63 w 142"/>
                <a:gd name="T71" fmla="*/ 84 h 110"/>
                <a:gd name="T72" fmla="*/ 58 w 142"/>
                <a:gd name="T73" fmla="*/ 82 h 110"/>
                <a:gd name="T74" fmla="*/ 50 w 142"/>
                <a:gd name="T75" fmla="*/ 81 h 110"/>
                <a:gd name="T76" fmla="*/ 41 w 142"/>
                <a:gd name="T77" fmla="*/ 84 h 110"/>
                <a:gd name="T78" fmla="*/ 36 w 142"/>
                <a:gd name="T79" fmla="*/ 86 h 110"/>
                <a:gd name="T80" fmla="*/ 33 w 142"/>
                <a:gd name="T81" fmla="*/ 87 h 110"/>
                <a:gd name="T82" fmla="*/ 27 w 142"/>
                <a:gd name="T83" fmla="*/ 88 h 110"/>
                <a:gd name="T84" fmla="*/ 22 w 142"/>
                <a:gd name="T85" fmla="*/ 89 h 110"/>
                <a:gd name="T86" fmla="*/ 19 w 142"/>
                <a:gd name="T87" fmla="*/ 89 h 110"/>
                <a:gd name="T88" fmla="*/ 12 w 142"/>
                <a:gd name="T89" fmla="*/ 92 h 110"/>
                <a:gd name="T90" fmla="*/ 9 w 142"/>
                <a:gd name="T91" fmla="*/ 97 h 110"/>
                <a:gd name="T92" fmla="*/ 9 w 142"/>
                <a:gd name="T93" fmla="*/ 102 h 110"/>
                <a:gd name="T94" fmla="*/ 10 w 142"/>
                <a:gd name="T95" fmla="*/ 106 h 110"/>
                <a:gd name="T96" fmla="*/ 18 w 142"/>
                <a:gd name="T97" fmla="*/ 109 h 110"/>
                <a:gd name="T98" fmla="*/ 25 w 142"/>
                <a:gd name="T99" fmla="*/ 107 h 110"/>
                <a:gd name="T100" fmla="*/ 37 w 142"/>
                <a:gd name="T101" fmla="*/ 107 h 110"/>
                <a:gd name="T102" fmla="*/ 48 w 142"/>
                <a:gd name="T103" fmla="*/ 108 h 110"/>
                <a:gd name="T104" fmla="*/ 82 w 142"/>
                <a:gd name="T105" fmla="*/ 105 h 110"/>
                <a:gd name="T106" fmla="*/ 90 w 142"/>
                <a:gd name="T107" fmla="*/ 107 h 110"/>
                <a:gd name="T108" fmla="*/ 98 w 142"/>
                <a:gd name="T109" fmla="*/ 107 h 110"/>
                <a:gd name="T110" fmla="*/ 104 w 142"/>
                <a:gd name="T111" fmla="*/ 108 h 110"/>
                <a:gd name="T112" fmla="*/ 110 w 142"/>
                <a:gd name="T113" fmla="*/ 109 h 110"/>
                <a:gd name="T114" fmla="*/ 119 w 142"/>
                <a:gd name="T115" fmla="*/ 108 h 110"/>
                <a:gd name="T116" fmla="*/ 124 w 142"/>
                <a:gd name="T117" fmla="*/ 109 h 110"/>
                <a:gd name="T118" fmla="*/ 137 w 142"/>
                <a:gd name="T119" fmla="*/ 106 h 110"/>
                <a:gd name="T120" fmla="*/ 139 w 142"/>
                <a:gd name="T121" fmla="*/ 106 h 110"/>
                <a:gd name="T122" fmla="*/ 128 w 142"/>
                <a:gd name="T123" fmla="*/ 84 h 110"/>
                <a:gd name="T124" fmla="*/ 120 w 142"/>
                <a:gd name="T125" fmla="*/ 6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2" h="110">
                  <a:moveTo>
                    <a:pt x="120" y="62"/>
                  </a:moveTo>
                  <a:cubicBezTo>
                    <a:pt x="119" y="58"/>
                    <a:pt x="120" y="54"/>
                    <a:pt x="119" y="50"/>
                  </a:cubicBezTo>
                  <a:cubicBezTo>
                    <a:pt x="119" y="49"/>
                    <a:pt x="118" y="49"/>
                    <a:pt x="118" y="48"/>
                  </a:cubicBezTo>
                  <a:cubicBezTo>
                    <a:pt x="118" y="48"/>
                    <a:pt x="117" y="48"/>
                    <a:pt x="117" y="48"/>
                  </a:cubicBezTo>
                  <a:cubicBezTo>
                    <a:pt x="115" y="47"/>
                    <a:pt x="110" y="44"/>
                    <a:pt x="109" y="42"/>
                  </a:cubicBezTo>
                  <a:cubicBezTo>
                    <a:pt x="106" y="40"/>
                    <a:pt x="105" y="38"/>
                    <a:pt x="101" y="36"/>
                  </a:cubicBezTo>
                  <a:cubicBezTo>
                    <a:pt x="99" y="35"/>
                    <a:pt x="99" y="32"/>
                    <a:pt x="97" y="31"/>
                  </a:cubicBezTo>
                  <a:cubicBezTo>
                    <a:pt x="95" y="29"/>
                    <a:pt x="96" y="28"/>
                    <a:pt x="95" y="25"/>
                  </a:cubicBezTo>
                  <a:cubicBezTo>
                    <a:pt x="93" y="20"/>
                    <a:pt x="88" y="18"/>
                    <a:pt x="83" y="16"/>
                  </a:cubicBezTo>
                  <a:cubicBezTo>
                    <a:pt x="81" y="15"/>
                    <a:pt x="82" y="16"/>
                    <a:pt x="80" y="14"/>
                  </a:cubicBezTo>
                  <a:cubicBezTo>
                    <a:pt x="79" y="13"/>
                    <a:pt x="77" y="13"/>
                    <a:pt x="75" y="11"/>
                  </a:cubicBezTo>
                  <a:cubicBezTo>
                    <a:pt x="74" y="9"/>
                    <a:pt x="73" y="7"/>
                    <a:pt x="71" y="6"/>
                  </a:cubicBezTo>
                  <a:cubicBezTo>
                    <a:pt x="65" y="2"/>
                    <a:pt x="56" y="0"/>
                    <a:pt x="50" y="2"/>
                  </a:cubicBezTo>
                  <a:cubicBezTo>
                    <a:pt x="47" y="2"/>
                    <a:pt x="46" y="4"/>
                    <a:pt x="43" y="5"/>
                  </a:cubicBezTo>
                  <a:cubicBezTo>
                    <a:pt x="41" y="6"/>
                    <a:pt x="37" y="5"/>
                    <a:pt x="35" y="6"/>
                  </a:cubicBezTo>
                  <a:cubicBezTo>
                    <a:pt x="31" y="6"/>
                    <a:pt x="27" y="5"/>
                    <a:pt x="24" y="5"/>
                  </a:cubicBezTo>
                  <a:cubicBezTo>
                    <a:pt x="22" y="5"/>
                    <a:pt x="22" y="4"/>
                    <a:pt x="22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20" y="5"/>
                    <a:pt x="21" y="5"/>
                    <a:pt x="21" y="6"/>
                  </a:cubicBezTo>
                  <a:cubicBezTo>
                    <a:pt x="20" y="7"/>
                    <a:pt x="20" y="8"/>
                    <a:pt x="20" y="8"/>
                  </a:cubicBezTo>
                  <a:cubicBezTo>
                    <a:pt x="20" y="9"/>
                    <a:pt x="19" y="9"/>
                    <a:pt x="19" y="10"/>
                  </a:cubicBezTo>
                  <a:cubicBezTo>
                    <a:pt x="19" y="11"/>
                    <a:pt x="18" y="12"/>
                    <a:pt x="18" y="12"/>
                  </a:cubicBezTo>
                  <a:cubicBezTo>
                    <a:pt x="18" y="13"/>
                    <a:pt x="18" y="14"/>
                    <a:pt x="18" y="15"/>
                  </a:cubicBezTo>
                  <a:cubicBezTo>
                    <a:pt x="18" y="16"/>
                    <a:pt x="18" y="17"/>
                    <a:pt x="18" y="19"/>
                  </a:cubicBezTo>
                  <a:cubicBezTo>
                    <a:pt x="17" y="20"/>
                    <a:pt x="17" y="22"/>
                    <a:pt x="17" y="23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6" y="26"/>
                    <a:pt x="16" y="26"/>
                    <a:pt x="16" y="27"/>
                  </a:cubicBezTo>
                  <a:cubicBezTo>
                    <a:pt x="15" y="28"/>
                    <a:pt x="14" y="30"/>
                    <a:pt x="13" y="31"/>
                  </a:cubicBezTo>
                  <a:cubicBezTo>
                    <a:pt x="13" y="31"/>
                    <a:pt x="12" y="32"/>
                    <a:pt x="12" y="32"/>
                  </a:cubicBezTo>
                  <a:cubicBezTo>
                    <a:pt x="11" y="33"/>
                    <a:pt x="11" y="34"/>
                    <a:pt x="10" y="35"/>
                  </a:cubicBezTo>
                  <a:cubicBezTo>
                    <a:pt x="10" y="35"/>
                    <a:pt x="9" y="36"/>
                    <a:pt x="9" y="36"/>
                  </a:cubicBezTo>
                  <a:cubicBezTo>
                    <a:pt x="8" y="36"/>
                    <a:pt x="8" y="36"/>
                    <a:pt x="8" y="37"/>
                  </a:cubicBezTo>
                  <a:cubicBezTo>
                    <a:pt x="8" y="37"/>
                    <a:pt x="8" y="37"/>
                    <a:pt x="7" y="38"/>
                  </a:cubicBezTo>
                  <a:cubicBezTo>
                    <a:pt x="7" y="38"/>
                    <a:pt x="6" y="39"/>
                    <a:pt x="5" y="39"/>
                  </a:cubicBezTo>
                  <a:cubicBezTo>
                    <a:pt x="5" y="40"/>
                    <a:pt x="4" y="41"/>
                    <a:pt x="4" y="41"/>
                  </a:cubicBezTo>
                  <a:cubicBezTo>
                    <a:pt x="2" y="44"/>
                    <a:pt x="0" y="47"/>
                    <a:pt x="2" y="49"/>
                  </a:cubicBezTo>
                  <a:cubicBezTo>
                    <a:pt x="2" y="50"/>
                    <a:pt x="2" y="51"/>
                    <a:pt x="3" y="52"/>
                  </a:cubicBezTo>
                  <a:cubicBezTo>
                    <a:pt x="3" y="52"/>
                    <a:pt x="4" y="53"/>
                    <a:pt x="4" y="54"/>
                  </a:cubicBezTo>
                  <a:cubicBezTo>
                    <a:pt x="4" y="56"/>
                    <a:pt x="4" y="57"/>
                    <a:pt x="5" y="59"/>
                  </a:cubicBezTo>
                  <a:cubicBezTo>
                    <a:pt x="6" y="61"/>
                    <a:pt x="6" y="62"/>
                    <a:pt x="7" y="63"/>
                  </a:cubicBezTo>
                  <a:cubicBezTo>
                    <a:pt x="8" y="64"/>
                    <a:pt x="8" y="64"/>
                    <a:pt x="9" y="65"/>
                  </a:cubicBezTo>
                  <a:cubicBezTo>
                    <a:pt x="10" y="65"/>
                    <a:pt x="11" y="65"/>
                    <a:pt x="11" y="65"/>
                  </a:cubicBezTo>
                  <a:cubicBezTo>
                    <a:pt x="12" y="66"/>
                    <a:pt x="12" y="67"/>
                    <a:pt x="13" y="67"/>
                  </a:cubicBezTo>
                  <a:cubicBezTo>
                    <a:pt x="14" y="68"/>
                    <a:pt x="15" y="68"/>
                    <a:pt x="15" y="69"/>
                  </a:cubicBezTo>
                  <a:cubicBezTo>
                    <a:pt x="16" y="70"/>
                    <a:pt x="16" y="71"/>
                    <a:pt x="17" y="71"/>
                  </a:cubicBezTo>
                  <a:cubicBezTo>
                    <a:pt x="17" y="72"/>
                    <a:pt x="17" y="72"/>
                    <a:pt x="18" y="72"/>
                  </a:cubicBezTo>
                  <a:cubicBezTo>
                    <a:pt x="18" y="72"/>
                    <a:pt x="18" y="73"/>
                    <a:pt x="18" y="74"/>
                  </a:cubicBezTo>
                  <a:cubicBezTo>
                    <a:pt x="19" y="74"/>
                    <a:pt x="19" y="75"/>
                    <a:pt x="19" y="75"/>
                  </a:cubicBezTo>
                  <a:cubicBezTo>
                    <a:pt x="19" y="75"/>
                    <a:pt x="19" y="76"/>
                    <a:pt x="20" y="76"/>
                  </a:cubicBezTo>
                  <a:cubicBezTo>
                    <a:pt x="20" y="76"/>
                    <a:pt x="20" y="77"/>
                    <a:pt x="20" y="77"/>
                  </a:cubicBezTo>
                  <a:cubicBezTo>
                    <a:pt x="20" y="78"/>
                    <a:pt x="21" y="78"/>
                    <a:pt x="22" y="78"/>
                  </a:cubicBezTo>
                  <a:cubicBezTo>
                    <a:pt x="23" y="78"/>
                    <a:pt x="25" y="78"/>
                    <a:pt x="27" y="78"/>
                  </a:cubicBezTo>
                  <a:cubicBezTo>
                    <a:pt x="28" y="78"/>
                    <a:pt x="28" y="78"/>
                    <a:pt x="29" y="78"/>
                  </a:cubicBezTo>
                  <a:cubicBezTo>
                    <a:pt x="30" y="78"/>
                    <a:pt x="31" y="77"/>
                    <a:pt x="32" y="77"/>
                  </a:cubicBezTo>
                  <a:cubicBezTo>
                    <a:pt x="32" y="77"/>
                    <a:pt x="33" y="77"/>
                    <a:pt x="33" y="77"/>
                  </a:cubicBezTo>
                  <a:cubicBezTo>
                    <a:pt x="35" y="76"/>
                    <a:pt x="36" y="76"/>
                    <a:pt x="38" y="76"/>
                  </a:cubicBezTo>
                  <a:cubicBezTo>
                    <a:pt x="40" y="76"/>
                    <a:pt x="40" y="76"/>
                    <a:pt x="42" y="75"/>
                  </a:cubicBezTo>
                  <a:cubicBezTo>
                    <a:pt x="42" y="75"/>
                    <a:pt x="42" y="74"/>
                    <a:pt x="42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4" y="73"/>
                    <a:pt x="45" y="73"/>
                    <a:pt x="46" y="73"/>
                  </a:cubicBezTo>
                  <a:cubicBezTo>
                    <a:pt x="47" y="72"/>
                    <a:pt x="49" y="72"/>
                    <a:pt x="51" y="72"/>
                  </a:cubicBezTo>
                  <a:cubicBezTo>
                    <a:pt x="52" y="73"/>
                    <a:pt x="53" y="73"/>
                    <a:pt x="55" y="74"/>
                  </a:cubicBezTo>
                  <a:cubicBezTo>
                    <a:pt x="56" y="74"/>
                    <a:pt x="56" y="74"/>
                    <a:pt x="57" y="74"/>
                  </a:cubicBezTo>
                  <a:cubicBezTo>
                    <a:pt x="59" y="75"/>
                    <a:pt x="61" y="76"/>
                    <a:pt x="63" y="77"/>
                  </a:cubicBezTo>
                  <a:cubicBezTo>
                    <a:pt x="64" y="78"/>
                    <a:pt x="64" y="78"/>
                    <a:pt x="65" y="78"/>
                  </a:cubicBezTo>
                  <a:cubicBezTo>
                    <a:pt x="66" y="79"/>
                    <a:pt x="67" y="79"/>
                    <a:pt x="68" y="78"/>
                  </a:cubicBezTo>
                  <a:cubicBezTo>
                    <a:pt x="70" y="78"/>
                    <a:pt x="72" y="78"/>
                    <a:pt x="74" y="77"/>
                  </a:cubicBezTo>
                  <a:cubicBezTo>
                    <a:pt x="75" y="77"/>
                    <a:pt x="77" y="78"/>
                    <a:pt x="79" y="79"/>
                  </a:cubicBezTo>
                  <a:cubicBezTo>
                    <a:pt x="79" y="82"/>
                    <a:pt x="79" y="86"/>
                    <a:pt x="76" y="87"/>
                  </a:cubicBezTo>
                  <a:cubicBezTo>
                    <a:pt x="75" y="88"/>
                    <a:pt x="73" y="89"/>
                    <a:pt x="71" y="89"/>
                  </a:cubicBezTo>
                  <a:cubicBezTo>
                    <a:pt x="70" y="89"/>
                    <a:pt x="68" y="88"/>
                    <a:pt x="67" y="87"/>
                  </a:cubicBezTo>
                  <a:cubicBezTo>
                    <a:pt x="66" y="87"/>
                    <a:pt x="64" y="85"/>
                    <a:pt x="63" y="84"/>
                  </a:cubicBezTo>
                  <a:cubicBezTo>
                    <a:pt x="62" y="83"/>
                    <a:pt x="61" y="83"/>
                    <a:pt x="60" y="83"/>
                  </a:cubicBezTo>
                  <a:cubicBezTo>
                    <a:pt x="59" y="82"/>
                    <a:pt x="58" y="82"/>
                    <a:pt x="58" y="82"/>
                  </a:cubicBezTo>
                  <a:cubicBezTo>
                    <a:pt x="57" y="82"/>
                    <a:pt x="56" y="82"/>
                    <a:pt x="55" y="82"/>
                  </a:cubicBezTo>
                  <a:cubicBezTo>
                    <a:pt x="54" y="82"/>
                    <a:pt x="52" y="81"/>
                    <a:pt x="50" y="81"/>
                  </a:cubicBezTo>
                  <a:cubicBezTo>
                    <a:pt x="48" y="82"/>
                    <a:pt x="47" y="82"/>
                    <a:pt x="46" y="82"/>
                  </a:cubicBezTo>
                  <a:cubicBezTo>
                    <a:pt x="44" y="83"/>
                    <a:pt x="43" y="83"/>
                    <a:pt x="41" y="84"/>
                  </a:cubicBezTo>
                  <a:cubicBezTo>
                    <a:pt x="40" y="84"/>
                    <a:pt x="40" y="85"/>
                    <a:pt x="39" y="85"/>
                  </a:cubicBezTo>
                  <a:cubicBezTo>
                    <a:pt x="38" y="85"/>
                    <a:pt x="37" y="86"/>
                    <a:pt x="36" y="86"/>
                  </a:cubicBezTo>
                  <a:cubicBezTo>
                    <a:pt x="35" y="86"/>
                    <a:pt x="35" y="86"/>
                    <a:pt x="34" y="86"/>
                  </a:cubicBezTo>
                  <a:cubicBezTo>
                    <a:pt x="34" y="86"/>
                    <a:pt x="34" y="86"/>
                    <a:pt x="33" y="87"/>
                  </a:cubicBezTo>
                  <a:cubicBezTo>
                    <a:pt x="32" y="87"/>
                    <a:pt x="31" y="87"/>
                    <a:pt x="30" y="87"/>
                  </a:cubicBezTo>
                  <a:cubicBezTo>
                    <a:pt x="29" y="88"/>
                    <a:pt x="28" y="87"/>
                    <a:pt x="27" y="88"/>
                  </a:cubicBezTo>
                  <a:cubicBezTo>
                    <a:pt x="26" y="88"/>
                    <a:pt x="25" y="88"/>
                    <a:pt x="24" y="88"/>
                  </a:cubicBezTo>
                  <a:cubicBezTo>
                    <a:pt x="23" y="88"/>
                    <a:pt x="23" y="88"/>
                    <a:pt x="22" y="89"/>
                  </a:cubicBezTo>
                  <a:cubicBezTo>
                    <a:pt x="21" y="89"/>
                    <a:pt x="21" y="88"/>
                    <a:pt x="20" y="89"/>
                  </a:cubicBezTo>
                  <a:cubicBezTo>
                    <a:pt x="20" y="89"/>
                    <a:pt x="19" y="89"/>
                    <a:pt x="19" y="89"/>
                  </a:cubicBezTo>
                  <a:cubicBezTo>
                    <a:pt x="17" y="89"/>
                    <a:pt x="16" y="90"/>
                    <a:pt x="14" y="90"/>
                  </a:cubicBezTo>
                  <a:cubicBezTo>
                    <a:pt x="13" y="91"/>
                    <a:pt x="12" y="91"/>
                    <a:pt x="12" y="92"/>
                  </a:cubicBezTo>
                  <a:cubicBezTo>
                    <a:pt x="10" y="93"/>
                    <a:pt x="8" y="95"/>
                    <a:pt x="9" y="96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97"/>
                    <a:pt x="9" y="98"/>
                    <a:pt x="9" y="99"/>
                  </a:cubicBezTo>
                  <a:cubicBezTo>
                    <a:pt x="9" y="100"/>
                    <a:pt x="9" y="101"/>
                    <a:pt x="9" y="102"/>
                  </a:cubicBezTo>
                  <a:cubicBezTo>
                    <a:pt x="9" y="103"/>
                    <a:pt x="9" y="102"/>
                    <a:pt x="10" y="103"/>
                  </a:cubicBezTo>
                  <a:cubicBezTo>
                    <a:pt x="10" y="104"/>
                    <a:pt x="9" y="105"/>
                    <a:pt x="10" y="106"/>
                  </a:cubicBezTo>
                  <a:cubicBezTo>
                    <a:pt x="10" y="106"/>
                    <a:pt x="11" y="107"/>
                    <a:pt x="11" y="108"/>
                  </a:cubicBezTo>
                  <a:cubicBezTo>
                    <a:pt x="13" y="109"/>
                    <a:pt x="16" y="108"/>
                    <a:pt x="18" y="109"/>
                  </a:cubicBezTo>
                  <a:cubicBezTo>
                    <a:pt x="19" y="109"/>
                    <a:pt x="20" y="108"/>
                    <a:pt x="22" y="108"/>
                  </a:cubicBezTo>
                  <a:cubicBezTo>
                    <a:pt x="23" y="108"/>
                    <a:pt x="24" y="108"/>
                    <a:pt x="25" y="107"/>
                  </a:cubicBezTo>
                  <a:cubicBezTo>
                    <a:pt x="27" y="107"/>
                    <a:pt x="29" y="108"/>
                    <a:pt x="31" y="107"/>
                  </a:cubicBezTo>
                  <a:cubicBezTo>
                    <a:pt x="33" y="107"/>
                    <a:pt x="35" y="107"/>
                    <a:pt x="37" y="107"/>
                  </a:cubicBezTo>
                  <a:cubicBezTo>
                    <a:pt x="39" y="107"/>
                    <a:pt x="41" y="107"/>
                    <a:pt x="43" y="108"/>
                  </a:cubicBezTo>
                  <a:cubicBezTo>
                    <a:pt x="44" y="108"/>
                    <a:pt x="46" y="109"/>
                    <a:pt x="48" y="108"/>
                  </a:cubicBezTo>
                  <a:cubicBezTo>
                    <a:pt x="49" y="108"/>
                    <a:pt x="51" y="108"/>
                    <a:pt x="53" y="107"/>
                  </a:cubicBezTo>
                  <a:cubicBezTo>
                    <a:pt x="54" y="107"/>
                    <a:pt x="81" y="105"/>
                    <a:pt x="82" y="105"/>
                  </a:cubicBezTo>
                  <a:cubicBezTo>
                    <a:pt x="83" y="105"/>
                    <a:pt x="86" y="105"/>
                    <a:pt x="87" y="106"/>
                  </a:cubicBezTo>
                  <a:cubicBezTo>
                    <a:pt x="88" y="106"/>
                    <a:pt x="89" y="107"/>
                    <a:pt x="90" y="107"/>
                  </a:cubicBezTo>
                  <a:cubicBezTo>
                    <a:pt x="91" y="107"/>
                    <a:pt x="93" y="110"/>
                    <a:pt x="95" y="109"/>
                  </a:cubicBezTo>
                  <a:cubicBezTo>
                    <a:pt x="96" y="109"/>
                    <a:pt x="96" y="107"/>
                    <a:pt x="98" y="107"/>
                  </a:cubicBezTo>
                  <a:cubicBezTo>
                    <a:pt x="99" y="106"/>
                    <a:pt x="98" y="107"/>
                    <a:pt x="99" y="107"/>
                  </a:cubicBezTo>
                  <a:cubicBezTo>
                    <a:pt x="100" y="107"/>
                    <a:pt x="103" y="107"/>
                    <a:pt x="104" y="108"/>
                  </a:cubicBezTo>
                  <a:cubicBezTo>
                    <a:pt x="105" y="108"/>
                    <a:pt x="106" y="106"/>
                    <a:pt x="107" y="107"/>
                  </a:cubicBezTo>
                  <a:cubicBezTo>
                    <a:pt x="108" y="108"/>
                    <a:pt x="109" y="109"/>
                    <a:pt x="110" y="109"/>
                  </a:cubicBezTo>
                  <a:cubicBezTo>
                    <a:pt x="112" y="109"/>
                    <a:pt x="115" y="108"/>
                    <a:pt x="117" y="108"/>
                  </a:cubicBezTo>
                  <a:cubicBezTo>
                    <a:pt x="118" y="108"/>
                    <a:pt x="118" y="107"/>
                    <a:pt x="119" y="108"/>
                  </a:cubicBezTo>
                  <a:cubicBezTo>
                    <a:pt x="120" y="108"/>
                    <a:pt x="121" y="108"/>
                    <a:pt x="122" y="109"/>
                  </a:cubicBezTo>
                  <a:cubicBezTo>
                    <a:pt x="122" y="109"/>
                    <a:pt x="123" y="109"/>
                    <a:pt x="124" y="109"/>
                  </a:cubicBezTo>
                  <a:cubicBezTo>
                    <a:pt x="126" y="109"/>
                    <a:pt x="130" y="110"/>
                    <a:pt x="132" y="109"/>
                  </a:cubicBezTo>
                  <a:cubicBezTo>
                    <a:pt x="134" y="108"/>
                    <a:pt x="135" y="106"/>
                    <a:pt x="137" y="106"/>
                  </a:cubicBezTo>
                  <a:cubicBezTo>
                    <a:pt x="138" y="106"/>
                    <a:pt x="138" y="106"/>
                    <a:pt x="139" y="106"/>
                  </a:cubicBezTo>
                  <a:cubicBezTo>
                    <a:pt x="139" y="106"/>
                    <a:pt x="139" y="106"/>
                    <a:pt x="139" y="106"/>
                  </a:cubicBezTo>
                  <a:cubicBezTo>
                    <a:pt x="138" y="87"/>
                    <a:pt x="142" y="95"/>
                    <a:pt x="135" y="86"/>
                  </a:cubicBezTo>
                  <a:cubicBezTo>
                    <a:pt x="133" y="83"/>
                    <a:pt x="129" y="87"/>
                    <a:pt x="128" y="84"/>
                  </a:cubicBezTo>
                  <a:cubicBezTo>
                    <a:pt x="127" y="82"/>
                    <a:pt x="124" y="79"/>
                    <a:pt x="124" y="77"/>
                  </a:cubicBezTo>
                  <a:cubicBezTo>
                    <a:pt x="123" y="76"/>
                    <a:pt x="121" y="66"/>
                    <a:pt x="120" y="6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9" name="Freeform 167">
              <a:extLst>
                <a:ext uri="{FF2B5EF4-FFF2-40B4-BE49-F238E27FC236}">
                  <a16:creationId xmlns:a16="http://schemas.microsoft.com/office/drawing/2014/main" id="{5201CB1B-9B7E-7B7D-7960-AFBEC4491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4813" y="4630738"/>
              <a:ext cx="174625" cy="131763"/>
            </a:xfrm>
            <a:custGeom>
              <a:avLst/>
              <a:gdLst>
                <a:gd name="T0" fmla="*/ 168 w 170"/>
                <a:gd name="T1" fmla="*/ 84 h 128"/>
                <a:gd name="T2" fmla="*/ 165 w 170"/>
                <a:gd name="T3" fmla="*/ 76 h 128"/>
                <a:gd name="T4" fmla="*/ 159 w 170"/>
                <a:gd name="T5" fmla="*/ 65 h 128"/>
                <a:gd name="T6" fmla="*/ 164 w 170"/>
                <a:gd name="T7" fmla="*/ 55 h 128"/>
                <a:gd name="T8" fmla="*/ 150 w 170"/>
                <a:gd name="T9" fmla="*/ 38 h 128"/>
                <a:gd name="T10" fmla="*/ 145 w 170"/>
                <a:gd name="T11" fmla="*/ 23 h 128"/>
                <a:gd name="T12" fmla="*/ 137 w 170"/>
                <a:gd name="T13" fmla="*/ 0 h 128"/>
                <a:gd name="T14" fmla="*/ 112 w 170"/>
                <a:gd name="T15" fmla="*/ 9 h 128"/>
                <a:gd name="T16" fmla="*/ 104 w 170"/>
                <a:gd name="T17" fmla="*/ 12 h 128"/>
                <a:gd name="T18" fmla="*/ 89 w 170"/>
                <a:gd name="T19" fmla="*/ 10 h 128"/>
                <a:gd name="T20" fmla="*/ 83 w 170"/>
                <a:gd name="T21" fmla="*/ 2 h 128"/>
                <a:gd name="T22" fmla="*/ 68 w 170"/>
                <a:gd name="T23" fmla="*/ 5 h 128"/>
                <a:gd name="T24" fmla="*/ 61 w 170"/>
                <a:gd name="T25" fmla="*/ 4 h 128"/>
                <a:gd name="T26" fmla="*/ 48 w 170"/>
                <a:gd name="T27" fmla="*/ 4 h 128"/>
                <a:gd name="T28" fmla="*/ 39 w 170"/>
                <a:gd name="T29" fmla="*/ 5 h 128"/>
                <a:gd name="T30" fmla="*/ 26 w 170"/>
                <a:gd name="T31" fmla="*/ 1 h 128"/>
                <a:gd name="T32" fmla="*/ 20 w 170"/>
                <a:gd name="T33" fmla="*/ 4 h 128"/>
                <a:gd name="T34" fmla="*/ 23 w 170"/>
                <a:gd name="T35" fmla="*/ 18 h 128"/>
                <a:gd name="T36" fmla="*/ 18 w 170"/>
                <a:gd name="T37" fmla="*/ 26 h 128"/>
                <a:gd name="T38" fmla="*/ 6 w 170"/>
                <a:gd name="T39" fmla="*/ 32 h 128"/>
                <a:gd name="T40" fmla="*/ 1 w 170"/>
                <a:gd name="T41" fmla="*/ 35 h 128"/>
                <a:gd name="T42" fmla="*/ 1 w 170"/>
                <a:gd name="T43" fmla="*/ 42 h 128"/>
                <a:gd name="T44" fmla="*/ 7 w 170"/>
                <a:gd name="T45" fmla="*/ 52 h 128"/>
                <a:gd name="T46" fmla="*/ 14 w 170"/>
                <a:gd name="T47" fmla="*/ 58 h 128"/>
                <a:gd name="T48" fmla="*/ 23 w 170"/>
                <a:gd name="T49" fmla="*/ 64 h 128"/>
                <a:gd name="T50" fmla="*/ 36 w 170"/>
                <a:gd name="T51" fmla="*/ 80 h 128"/>
                <a:gd name="T52" fmla="*/ 46 w 170"/>
                <a:gd name="T53" fmla="*/ 80 h 128"/>
                <a:gd name="T54" fmla="*/ 53 w 170"/>
                <a:gd name="T55" fmla="*/ 68 h 128"/>
                <a:gd name="T56" fmla="*/ 70 w 170"/>
                <a:gd name="T57" fmla="*/ 60 h 128"/>
                <a:gd name="T58" fmla="*/ 89 w 170"/>
                <a:gd name="T59" fmla="*/ 62 h 128"/>
                <a:gd name="T60" fmla="*/ 96 w 170"/>
                <a:gd name="T61" fmla="*/ 72 h 128"/>
                <a:gd name="T62" fmla="*/ 99 w 170"/>
                <a:gd name="T63" fmla="*/ 79 h 128"/>
                <a:gd name="T64" fmla="*/ 104 w 170"/>
                <a:gd name="T65" fmla="*/ 95 h 128"/>
                <a:gd name="T66" fmla="*/ 120 w 170"/>
                <a:gd name="T67" fmla="*/ 95 h 128"/>
                <a:gd name="T68" fmla="*/ 128 w 170"/>
                <a:gd name="T69" fmla="*/ 104 h 128"/>
                <a:gd name="T70" fmla="*/ 128 w 170"/>
                <a:gd name="T71" fmla="*/ 120 h 128"/>
                <a:gd name="T72" fmla="*/ 131 w 170"/>
                <a:gd name="T73" fmla="*/ 126 h 128"/>
                <a:gd name="T74" fmla="*/ 142 w 170"/>
                <a:gd name="T75" fmla="*/ 124 h 128"/>
                <a:gd name="T76" fmla="*/ 150 w 170"/>
                <a:gd name="T77" fmla="*/ 120 h 128"/>
                <a:gd name="T78" fmla="*/ 163 w 170"/>
                <a:gd name="T79" fmla="*/ 112 h 128"/>
                <a:gd name="T80" fmla="*/ 159 w 170"/>
                <a:gd name="T81" fmla="*/ 105 h 128"/>
                <a:gd name="T82" fmla="*/ 168 w 170"/>
                <a:gd name="T83" fmla="*/ 98 h 128"/>
                <a:gd name="T84" fmla="*/ 169 w 170"/>
                <a:gd name="T85" fmla="*/ 9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0" h="128">
                  <a:moveTo>
                    <a:pt x="165" y="89"/>
                  </a:moveTo>
                  <a:cubicBezTo>
                    <a:pt x="164" y="88"/>
                    <a:pt x="165" y="88"/>
                    <a:pt x="166" y="86"/>
                  </a:cubicBezTo>
                  <a:cubicBezTo>
                    <a:pt x="166" y="86"/>
                    <a:pt x="168" y="84"/>
                    <a:pt x="168" y="84"/>
                  </a:cubicBezTo>
                  <a:cubicBezTo>
                    <a:pt x="168" y="82"/>
                    <a:pt x="167" y="83"/>
                    <a:pt x="166" y="82"/>
                  </a:cubicBezTo>
                  <a:cubicBezTo>
                    <a:pt x="166" y="81"/>
                    <a:pt x="165" y="80"/>
                    <a:pt x="165" y="79"/>
                  </a:cubicBezTo>
                  <a:cubicBezTo>
                    <a:pt x="165" y="78"/>
                    <a:pt x="166" y="77"/>
                    <a:pt x="165" y="76"/>
                  </a:cubicBezTo>
                  <a:cubicBezTo>
                    <a:pt x="164" y="74"/>
                    <a:pt x="161" y="74"/>
                    <a:pt x="160" y="72"/>
                  </a:cubicBezTo>
                  <a:cubicBezTo>
                    <a:pt x="159" y="71"/>
                    <a:pt x="159" y="70"/>
                    <a:pt x="158" y="68"/>
                  </a:cubicBezTo>
                  <a:cubicBezTo>
                    <a:pt x="158" y="67"/>
                    <a:pt x="159" y="66"/>
                    <a:pt x="159" y="65"/>
                  </a:cubicBezTo>
                  <a:cubicBezTo>
                    <a:pt x="159" y="64"/>
                    <a:pt x="159" y="63"/>
                    <a:pt x="160" y="62"/>
                  </a:cubicBezTo>
                  <a:cubicBezTo>
                    <a:pt x="160" y="60"/>
                    <a:pt x="161" y="59"/>
                    <a:pt x="162" y="58"/>
                  </a:cubicBezTo>
                  <a:cubicBezTo>
                    <a:pt x="163" y="57"/>
                    <a:pt x="163" y="56"/>
                    <a:pt x="164" y="55"/>
                  </a:cubicBezTo>
                  <a:cubicBezTo>
                    <a:pt x="164" y="54"/>
                    <a:pt x="164" y="54"/>
                    <a:pt x="164" y="54"/>
                  </a:cubicBezTo>
                  <a:cubicBezTo>
                    <a:pt x="157" y="52"/>
                    <a:pt x="161" y="49"/>
                    <a:pt x="157" y="44"/>
                  </a:cubicBezTo>
                  <a:cubicBezTo>
                    <a:pt x="154" y="40"/>
                    <a:pt x="156" y="38"/>
                    <a:pt x="150" y="38"/>
                  </a:cubicBezTo>
                  <a:cubicBezTo>
                    <a:pt x="148" y="36"/>
                    <a:pt x="148" y="38"/>
                    <a:pt x="148" y="35"/>
                  </a:cubicBezTo>
                  <a:cubicBezTo>
                    <a:pt x="148" y="33"/>
                    <a:pt x="153" y="31"/>
                    <a:pt x="153" y="28"/>
                  </a:cubicBezTo>
                  <a:cubicBezTo>
                    <a:pt x="152" y="24"/>
                    <a:pt x="148" y="25"/>
                    <a:pt x="145" y="23"/>
                  </a:cubicBezTo>
                  <a:cubicBezTo>
                    <a:pt x="141" y="21"/>
                    <a:pt x="141" y="20"/>
                    <a:pt x="142" y="17"/>
                  </a:cubicBezTo>
                  <a:cubicBezTo>
                    <a:pt x="142" y="15"/>
                    <a:pt x="142" y="13"/>
                    <a:pt x="142" y="11"/>
                  </a:cubicBezTo>
                  <a:cubicBezTo>
                    <a:pt x="141" y="5"/>
                    <a:pt x="139" y="4"/>
                    <a:pt x="137" y="0"/>
                  </a:cubicBezTo>
                  <a:cubicBezTo>
                    <a:pt x="133" y="2"/>
                    <a:pt x="134" y="7"/>
                    <a:pt x="129" y="7"/>
                  </a:cubicBezTo>
                  <a:cubicBezTo>
                    <a:pt x="129" y="9"/>
                    <a:pt x="124" y="11"/>
                    <a:pt x="122" y="12"/>
                  </a:cubicBezTo>
                  <a:cubicBezTo>
                    <a:pt x="118" y="16"/>
                    <a:pt x="117" y="10"/>
                    <a:pt x="112" y="9"/>
                  </a:cubicBezTo>
                  <a:cubicBezTo>
                    <a:pt x="110" y="9"/>
                    <a:pt x="109" y="9"/>
                    <a:pt x="107" y="10"/>
                  </a:cubicBezTo>
                  <a:cubicBezTo>
                    <a:pt x="106" y="10"/>
                    <a:pt x="106" y="10"/>
                    <a:pt x="105" y="10"/>
                  </a:cubicBezTo>
                  <a:cubicBezTo>
                    <a:pt x="104" y="10"/>
                    <a:pt x="103" y="11"/>
                    <a:pt x="104" y="12"/>
                  </a:cubicBezTo>
                  <a:cubicBezTo>
                    <a:pt x="102" y="14"/>
                    <a:pt x="104" y="14"/>
                    <a:pt x="101" y="15"/>
                  </a:cubicBezTo>
                  <a:cubicBezTo>
                    <a:pt x="100" y="15"/>
                    <a:pt x="96" y="11"/>
                    <a:pt x="95" y="11"/>
                  </a:cubicBezTo>
                  <a:cubicBezTo>
                    <a:pt x="93" y="10"/>
                    <a:pt x="91" y="11"/>
                    <a:pt x="89" y="10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83" y="4"/>
                    <a:pt x="83" y="2"/>
                  </a:cubicBezTo>
                  <a:cubicBezTo>
                    <a:pt x="83" y="2"/>
                    <a:pt x="83" y="2"/>
                    <a:pt x="83" y="2"/>
                  </a:cubicBezTo>
                  <a:cubicBezTo>
                    <a:pt x="82" y="2"/>
                    <a:pt x="82" y="2"/>
                    <a:pt x="81" y="2"/>
                  </a:cubicBezTo>
                  <a:cubicBezTo>
                    <a:pt x="79" y="2"/>
                    <a:pt x="78" y="4"/>
                    <a:pt x="76" y="5"/>
                  </a:cubicBezTo>
                  <a:cubicBezTo>
                    <a:pt x="74" y="6"/>
                    <a:pt x="70" y="5"/>
                    <a:pt x="68" y="5"/>
                  </a:cubicBezTo>
                  <a:cubicBezTo>
                    <a:pt x="67" y="5"/>
                    <a:pt x="66" y="5"/>
                    <a:pt x="66" y="5"/>
                  </a:cubicBezTo>
                  <a:cubicBezTo>
                    <a:pt x="65" y="4"/>
                    <a:pt x="64" y="4"/>
                    <a:pt x="63" y="4"/>
                  </a:cubicBezTo>
                  <a:cubicBezTo>
                    <a:pt x="62" y="3"/>
                    <a:pt x="62" y="4"/>
                    <a:pt x="61" y="4"/>
                  </a:cubicBezTo>
                  <a:cubicBezTo>
                    <a:pt x="59" y="4"/>
                    <a:pt x="56" y="5"/>
                    <a:pt x="54" y="5"/>
                  </a:cubicBezTo>
                  <a:cubicBezTo>
                    <a:pt x="53" y="5"/>
                    <a:pt x="52" y="4"/>
                    <a:pt x="51" y="3"/>
                  </a:cubicBezTo>
                  <a:cubicBezTo>
                    <a:pt x="50" y="2"/>
                    <a:pt x="49" y="4"/>
                    <a:pt x="48" y="4"/>
                  </a:cubicBezTo>
                  <a:cubicBezTo>
                    <a:pt x="47" y="3"/>
                    <a:pt x="44" y="3"/>
                    <a:pt x="43" y="3"/>
                  </a:cubicBezTo>
                  <a:cubicBezTo>
                    <a:pt x="42" y="3"/>
                    <a:pt x="43" y="2"/>
                    <a:pt x="42" y="3"/>
                  </a:cubicBezTo>
                  <a:cubicBezTo>
                    <a:pt x="40" y="3"/>
                    <a:pt x="40" y="5"/>
                    <a:pt x="39" y="5"/>
                  </a:cubicBezTo>
                  <a:cubicBezTo>
                    <a:pt x="37" y="6"/>
                    <a:pt x="35" y="3"/>
                    <a:pt x="34" y="3"/>
                  </a:cubicBezTo>
                  <a:cubicBezTo>
                    <a:pt x="33" y="3"/>
                    <a:pt x="32" y="2"/>
                    <a:pt x="31" y="2"/>
                  </a:cubicBezTo>
                  <a:cubicBezTo>
                    <a:pt x="30" y="1"/>
                    <a:pt x="27" y="1"/>
                    <a:pt x="26" y="1"/>
                  </a:cubicBezTo>
                  <a:cubicBezTo>
                    <a:pt x="25" y="1"/>
                    <a:pt x="22" y="2"/>
                    <a:pt x="17" y="2"/>
                  </a:cubicBezTo>
                  <a:cubicBezTo>
                    <a:pt x="18" y="2"/>
                    <a:pt x="18" y="3"/>
                    <a:pt x="19" y="3"/>
                  </a:cubicBezTo>
                  <a:cubicBezTo>
                    <a:pt x="19" y="4"/>
                    <a:pt x="19" y="4"/>
                    <a:pt x="20" y="4"/>
                  </a:cubicBezTo>
                  <a:cubicBezTo>
                    <a:pt x="20" y="5"/>
                    <a:pt x="20" y="5"/>
                    <a:pt x="20" y="6"/>
                  </a:cubicBezTo>
                  <a:cubicBezTo>
                    <a:pt x="21" y="8"/>
                    <a:pt x="17" y="12"/>
                    <a:pt x="17" y="14"/>
                  </a:cubicBezTo>
                  <a:cubicBezTo>
                    <a:pt x="17" y="16"/>
                    <a:pt x="22" y="16"/>
                    <a:pt x="23" y="18"/>
                  </a:cubicBezTo>
                  <a:cubicBezTo>
                    <a:pt x="24" y="19"/>
                    <a:pt x="25" y="21"/>
                    <a:pt x="25" y="23"/>
                  </a:cubicBezTo>
                  <a:cubicBezTo>
                    <a:pt x="25" y="24"/>
                    <a:pt x="24" y="25"/>
                    <a:pt x="23" y="25"/>
                  </a:cubicBezTo>
                  <a:cubicBezTo>
                    <a:pt x="22" y="26"/>
                    <a:pt x="20" y="26"/>
                    <a:pt x="18" y="26"/>
                  </a:cubicBezTo>
                  <a:cubicBezTo>
                    <a:pt x="16" y="26"/>
                    <a:pt x="14" y="27"/>
                    <a:pt x="13" y="28"/>
                  </a:cubicBezTo>
                  <a:cubicBezTo>
                    <a:pt x="12" y="29"/>
                    <a:pt x="10" y="30"/>
                    <a:pt x="9" y="31"/>
                  </a:cubicBezTo>
                  <a:cubicBezTo>
                    <a:pt x="8" y="31"/>
                    <a:pt x="7" y="32"/>
                    <a:pt x="6" y="32"/>
                  </a:cubicBezTo>
                  <a:cubicBezTo>
                    <a:pt x="5" y="32"/>
                    <a:pt x="4" y="32"/>
                    <a:pt x="3" y="33"/>
                  </a:cubicBezTo>
                  <a:cubicBezTo>
                    <a:pt x="3" y="33"/>
                    <a:pt x="1" y="33"/>
                    <a:pt x="1" y="33"/>
                  </a:cubicBezTo>
                  <a:cubicBezTo>
                    <a:pt x="1" y="34"/>
                    <a:pt x="1" y="35"/>
                    <a:pt x="1" y="35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1" y="40"/>
                    <a:pt x="0" y="40"/>
                    <a:pt x="0" y="40"/>
                  </a:cubicBezTo>
                  <a:cubicBezTo>
                    <a:pt x="1" y="41"/>
                    <a:pt x="1" y="42"/>
                    <a:pt x="1" y="42"/>
                  </a:cubicBezTo>
                  <a:cubicBezTo>
                    <a:pt x="2" y="44"/>
                    <a:pt x="4" y="46"/>
                    <a:pt x="5" y="48"/>
                  </a:cubicBezTo>
                  <a:cubicBezTo>
                    <a:pt x="5" y="48"/>
                    <a:pt x="5" y="49"/>
                    <a:pt x="6" y="50"/>
                  </a:cubicBezTo>
                  <a:cubicBezTo>
                    <a:pt x="6" y="50"/>
                    <a:pt x="7" y="51"/>
                    <a:pt x="7" y="52"/>
                  </a:cubicBezTo>
                  <a:cubicBezTo>
                    <a:pt x="8" y="53"/>
                    <a:pt x="8" y="54"/>
                    <a:pt x="9" y="54"/>
                  </a:cubicBezTo>
                  <a:cubicBezTo>
                    <a:pt x="9" y="55"/>
                    <a:pt x="10" y="55"/>
                    <a:pt x="11" y="55"/>
                  </a:cubicBezTo>
                  <a:cubicBezTo>
                    <a:pt x="12" y="56"/>
                    <a:pt x="12" y="57"/>
                    <a:pt x="14" y="58"/>
                  </a:cubicBezTo>
                  <a:cubicBezTo>
                    <a:pt x="15" y="58"/>
                    <a:pt x="17" y="57"/>
                    <a:pt x="18" y="58"/>
                  </a:cubicBezTo>
                  <a:cubicBezTo>
                    <a:pt x="19" y="59"/>
                    <a:pt x="20" y="60"/>
                    <a:pt x="21" y="61"/>
                  </a:cubicBezTo>
                  <a:cubicBezTo>
                    <a:pt x="22" y="62"/>
                    <a:pt x="22" y="63"/>
                    <a:pt x="23" y="64"/>
                  </a:cubicBezTo>
                  <a:cubicBezTo>
                    <a:pt x="25" y="66"/>
                    <a:pt x="27" y="66"/>
                    <a:pt x="28" y="67"/>
                  </a:cubicBezTo>
                  <a:cubicBezTo>
                    <a:pt x="30" y="70"/>
                    <a:pt x="30" y="74"/>
                    <a:pt x="32" y="76"/>
                  </a:cubicBezTo>
                  <a:cubicBezTo>
                    <a:pt x="33" y="78"/>
                    <a:pt x="35" y="79"/>
                    <a:pt x="36" y="80"/>
                  </a:cubicBezTo>
                  <a:cubicBezTo>
                    <a:pt x="38" y="81"/>
                    <a:pt x="38" y="83"/>
                    <a:pt x="40" y="84"/>
                  </a:cubicBezTo>
                  <a:cubicBezTo>
                    <a:pt x="40" y="84"/>
                    <a:pt x="41" y="83"/>
                    <a:pt x="42" y="83"/>
                  </a:cubicBezTo>
                  <a:cubicBezTo>
                    <a:pt x="43" y="82"/>
                    <a:pt x="44" y="81"/>
                    <a:pt x="46" y="80"/>
                  </a:cubicBezTo>
                  <a:cubicBezTo>
                    <a:pt x="47" y="79"/>
                    <a:pt x="48" y="77"/>
                    <a:pt x="49" y="75"/>
                  </a:cubicBezTo>
                  <a:cubicBezTo>
                    <a:pt x="50" y="74"/>
                    <a:pt x="50" y="73"/>
                    <a:pt x="51" y="71"/>
                  </a:cubicBezTo>
                  <a:cubicBezTo>
                    <a:pt x="52" y="70"/>
                    <a:pt x="53" y="69"/>
                    <a:pt x="53" y="68"/>
                  </a:cubicBezTo>
                  <a:cubicBezTo>
                    <a:pt x="56" y="66"/>
                    <a:pt x="58" y="65"/>
                    <a:pt x="60" y="63"/>
                  </a:cubicBezTo>
                  <a:cubicBezTo>
                    <a:pt x="61" y="62"/>
                    <a:pt x="62" y="62"/>
                    <a:pt x="64" y="61"/>
                  </a:cubicBezTo>
                  <a:cubicBezTo>
                    <a:pt x="66" y="61"/>
                    <a:pt x="68" y="60"/>
                    <a:pt x="70" y="60"/>
                  </a:cubicBezTo>
                  <a:cubicBezTo>
                    <a:pt x="74" y="60"/>
                    <a:pt x="78" y="61"/>
                    <a:pt x="82" y="61"/>
                  </a:cubicBezTo>
                  <a:cubicBezTo>
                    <a:pt x="84" y="61"/>
                    <a:pt x="85" y="60"/>
                    <a:pt x="87" y="61"/>
                  </a:cubicBezTo>
                  <a:cubicBezTo>
                    <a:pt x="88" y="62"/>
                    <a:pt x="88" y="61"/>
                    <a:pt x="89" y="62"/>
                  </a:cubicBezTo>
                  <a:cubicBezTo>
                    <a:pt x="89" y="63"/>
                    <a:pt x="89" y="63"/>
                    <a:pt x="89" y="64"/>
                  </a:cubicBezTo>
                  <a:cubicBezTo>
                    <a:pt x="90" y="66"/>
                    <a:pt x="93" y="67"/>
                    <a:pt x="94" y="68"/>
                  </a:cubicBezTo>
                  <a:cubicBezTo>
                    <a:pt x="94" y="70"/>
                    <a:pt x="95" y="71"/>
                    <a:pt x="96" y="72"/>
                  </a:cubicBezTo>
                  <a:cubicBezTo>
                    <a:pt x="96" y="73"/>
                    <a:pt x="97" y="74"/>
                    <a:pt x="97" y="75"/>
                  </a:cubicBezTo>
                  <a:cubicBezTo>
                    <a:pt x="98" y="76"/>
                    <a:pt x="98" y="76"/>
                    <a:pt x="99" y="77"/>
                  </a:cubicBezTo>
                  <a:cubicBezTo>
                    <a:pt x="99" y="78"/>
                    <a:pt x="99" y="79"/>
                    <a:pt x="99" y="79"/>
                  </a:cubicBezTo>
                  <a:cubicBezTo>
                    <a:pt x="100" y="80"/>
                    <a:pt x="100" y="81"/>
                    <a:pt x="101" y="82"/>
                  </a:cubicBezTo>
                  <a:cubicBezTo>
                    <a:pt x="101" y="84"/>
                    <a:pt x="102" y="86"/>
                    <a:pt x="102" y="89"/>
                  </a:cubicBezTo>
                  <a:cubicBezTo>
                    <a:pt x="102" y="91"/>
                    <a:pt x="104" y="93"/>
                    <a:pt x="104" y="95"/>
                  </a:cubicBezTo>
                  <a:cubicBezTo>
                    <a:pt x="104" y="97"/>
                    <a:pt x="100" y="98"/>
                    <a:pt x="102" y="99"/>
                  </a:cubicBezTo>
                  <a:cubicBezTo>
                    <a:pt x="105" y="101"/>
                    <a:pt x="108" y="99"/>
                    <a:pt x="112" y="98"/>
                  </a:cubicBezTo>
                  <a:cubicBezTo>
                    <a:pt x="113" y="97"/>
                    <a:pt x="118" y="95"/>
                    <a:pt x="120" y="95"/>
                  </a:cubicBezTo>
                  <a:cubicBezTo>
                    <a:pt x="122" y="96"/>
                    <a:pt x="123" y="98"/>
                    <a:pt x="124" y="99"/>
                  </a:cubicBezTo>
                  <a:cubicBezTo>
                    <a:pt x="125" y="100"/>
                    <a:pt x="126" y="101"/>
                    <a:pt x="127" y="102"/>
                  </a:cubicBezTo>
                  <a:cubicBezTo>
                    <a:pt x="127" y="103"/>
                    <a:pt x="128" y="103"/>
                    <a:pt x="128" y="104"/>
                  </a:cubicBezTo>
                  <a:cubicBezTo>
                    <a:pt x="129" y="105"/>
                    <a:pt x="129" y="105"/>
                    <a:pt x="130" y="106"/>
                  </a:cubicBezTo>
                  <a:cubicBezTo>
                    <a:pt x="131" y="109"/>
                    <a:pt x="132" y="112"/>
                    <a:pt x="131" y="116"/>
                  </a:cubicBezTo>
                  <a:cubicBezTo>
                    <a:pt x="130" y="117"/>
                    <a:pt x="129" y="119"/>
                    <a:pt x="128" y="120"/>
                  </a:cubicBezTo>
                  <a:cubicBezTo>
                    <a:pt x="127" y="121"/>
                    <a:pt x="125" y="121"/>
                    <a:pt x="126" y="123"/>
                  </a:cubicBezTo>
                  <a:cubicBezTo>
                    <a:pt x="127" y="124"/>
                    <a:pt x="128" y="124"/>
                    <a:pt x="129" y="124"/>
                  </a:cubicBezTo>
                  <a:cubicBezTo>
                    <a:pt x="130" y="125"/>
                    <a:pt x="130" y="125"/>
                    <a:pt x="131" y="126"/>
                  </a:cubicBezTo>
                  <a:cubicBezTo>
                    <a:pt x="132" y="127"/>
                    <a:pt x="133" y="128"/>
                    <a:pt x="135" y="128"/>
                  </a:cubicBezTo>
                  <a:cubicBezTo>
                    <a:pt x="137" y="128"/>
                    <a:pt x="139" y="127"/>
                    <a:pt x="140" y="126"/>
                  </a:cubicBezTo>
                  <a:cubicBezTo>
                    <a:pt x="141" y="126"/>
                    <a:pt x="141" y="125"/>
                    <a:pt x="142" y="124"/>
                  </a:cubicBezTo>
                  <a:cubicBezTo>
                    <a:pt x="143" y="122"/>
                    <a:pt x="144" y="121"/>
                    <a:pt x="145" y="120"/>
                  </a:cubicBezTo>
                  <a:cubicBezTo>
                    <a:pt x="145" y="119"/>
                    <a:pt x="146" y="117"/>
                    <a:pt x="147" y="117"/>
                  </a:cubicBezTo>
                  <a:cubicBezTo>
                    <a:pt x="149" y="117"/>
                    <a:pt x="149" y="119"/>
                    <a:pt x="150" y="120"/>
                  </a:cubicBezTo>
                  <a:cubicBezTo>
                    <a:pt x="151" y="121"/>
                    <a:pt x="152" y="121"/>
                    <a:pt x="153" y="122"/>
                  </a:cubicBezTo>
                  <a:cubicBezTo>
                    <a:pt x="157" y="125"/>
                    <a:pt x="156" y="119"/>
                    <a:pt x="157" y="117"/>
                  </a:cubicBezTo>
                  <a:cubicBezTo>
                    <a:pt x="158" y="115"/>
                    <a:pt x="161" y="114"/>
                    <a:pt x="163" y="112"/>
                  </a:cubicBezTo>
                  <a:cubicBezTo>
                    <a:pt x="164" y="111"/>
                    <a:pt x="165" y="109"/>
                    <a:pt x="165" y="108"/>
                  </a:cubicBezTo>
                  <a:cubicBezTo>
                    <a:pt x="165" y="107"/>
                    <a:pt x="165" y="106"/>
                    <a:pt x="163" y="106"/>
                  </a:cubicBezTo>
                  <a:cubicBezTo>
                    <a:pt x="162" y="106"/>
                    <a:pt x="161" y="106"/>
                    <a:pt x="159" y="105"/>
                  </a:cubicBezTo>
                  <a:cubicBezTo>
                    <a:pt x="158" y="104"/>
                    <a:pt x="157" y="103"/>
                    <a:pt x="157" y="101"/>
                  </a:cubicBezTo>
                  <a:cubicBezTo>
                    <a:pt x="157" y="98"/>
                    <a:pt x="163" y="99"/>
                    <a:pt x="165" y="99"/>
                  </a:cubicBezTo>
                  <a:cubicBezTo>
                    <a:pt x="166" y="99"/>
                    <a:pt x="167" y="99"/>
                    <a:pt x="168" y="98"/>
                  </a:cubicBezTo>
                  <a:cubicBezTo>
                    <a:pt x="168" y="97"/>
                    <a:pt x="168" y="97"/>
                    <a:pt x="168" y="96"/>
                  </a:cubicBezTo>
                  <a:cubicBezTo>
                    <a:pt x="168" y="96"/>
                    <a:pt x="169" y="96"/>
                    <a:pt x="169" y="95"/>
                  </a:cubicBezTo>
                  <a:cubicBezTo>
                    <a:pt x="170" y="95"/>
                    <a:pt x="169" y="92"/>
                    <a:pt x="169" y="92"/>
                  </a:cubicBezTo>
                  <a:cubicBezTo>
                    <a:pt x="168" y="90"/>
                    <a:pt x="166" y="90"/>
                    <a:pt x="165" y="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0" name="Freeform 168">
              <a:extLst>
                <a:ext uri="{FF2B5EF4-FFF2-40B4-BE49-F238E27FC236}">
                  <a16:creationId xmlns:a16="http://schemas.microsoft.com/office/drawing/2014/main" id="{B2D7B4A4-E251-66DA-CA94-249F78873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4501" y="4692651"/>
              <a:ext cx="73025" cy="73025"/>
            </a:xfrm>
            <a:custGeom>
              <a:avLst/>
              <a:gdLst>
                <a:gd name="T0" fmla="*/ 65 w 70"/>
                <a:gd name="T1" fmla="*/ 35 h 70"/>
                <a:gd name="T2" fmla="*/ 63 w 70"/>
                <a:gd name="T3" fmla="*/ 29 h 70"/>
                <a:gd name="T4" fmla="*/ 62 w 70"/>
                <a:gd name="T5" fmla="*/ 22 h 70"/>
                <a:gd name="T6" fmla="*/ 60 w 70"/>
                <a:gd name="T7" fmla="*/ 19 h 70"/>
                <a:gd name="T8" fmla="*/ 60 w 70"/>
                <a:gd name="T9" fmla="*/ 17 h 70"/>
                <a:gd name="T10" fmla="*/ 58 w 70"/>
                <a:gd name="T11" fmla="*/ 15 h 70"/>
                <a:gd name="T12" fmla="*/ 57 w 70"/>
                <a:gd name="T13" fmla="*/ 12 h 70"/>
                <a:gd name="T14" fmla="*/ 55 w 70"/>
                <a:gd name="T15" fmla="*/ 8 h 70"/>
                <a:gd name="T16" fmla="*/ 50 w 70"/>
                <a:gd name="T17" fmla="*/ 4 h 70"/>
                <a:gd name="T18" fmla="*/ 50 w 70"/>
                <a:gd name="T19" fmla="*/ 2 h 70"/>
                <a:gd name="T20" fmla="*/ 48 w 70"/>
                <a:gd name="T21" fmla="*/ 1 h 70"/>
                <a:gd name="T22" fmla="*/ 43 w 70"/>
                <a:gd name="T23" fmla="*/ 1 h 70"/>
                <a:gd name="T24" fmla="*/ 31 w 70"/>
                <a:gd name="T25" fmla="*/ 0 h 70"/>
                <a:gd name="T26" fmla="*/ 25 w 70"/>
                <a:gd name="T27" fmla="*/ 1 h 70"/>
                <a:gd name="T28" fmla="*/ 21 w 70"/>
                <a:gd name="T29" fmla="*/ 3 h 70"/>
                <a:gd name="T30" fmla="*/ 14 w 70"/>
                <a:gd name="T31" fmla="*/ 8 h 70"/>
                <a:gd name="T32" fmla="*/ 12 w 70"/>
                <a:gd name="T33" fmla="*/ 11 h 70"/>
                <a:gd name="T34" fmla="*/ 10 w 70"/>
                <a:gd name="T35" fmla="*/ 15 h 70"/>
                <a:gd name="T36" fmla="*/ 7 w 70"/>
                <a:gd name="T37" fmla="*/ 20 h 70"/>
                <a:gd name="T38" fmla="*/ 3 w 70"/>
                <a:gd name="T39" fmla="*/ 23 h 70"/>
                <a:gd name="T40" fmla="*/ 1 w 70"/>
                <a:gd name="T41" fmla="*/ 24 h 70"/>
                <a:gd name="T42" fmla="*/ 1 w 70"/>
                <a:gd name="T43" fmla="*/ 24 h 70"/>
                <a:gd name="T44" fmla="*/ 1 w 70"/>
                <a:gd name="T45" fmla="*/ 24 h 70"/>
                <a:gd name="T46" fmla="*/ 0 w 70"/>
                <a:gd name="T47" fmla="*/ 25 h 70"/>
                <a:gd name="T48" fmla="*/ 7 w 70"/>
                <a:gd name="T49" fmla="*/ 31 h 70"/>
                <a:gd name="T50" fmla="*/ 9 w 70"/>
                <a:gd name="T51" fmla="*/ 36 h 70"/>
                <a:gd name="T52" fmla="*/ 13 w 70"/>
                <a:gd name="T53" fmla="*/ 41 h 70"/>
                <a:gd name="T54" fmla="*/ 26 w 70"/>
                <a:gd name="T55" fmla="*/ 53 h 70"/>
                <a:gd name="T56" fmla="*/ 36 w 70"/>
                <a:gd name="T57" fmla="*/ 65 h 70"/>
                <a:gd name="T58" fmla="*/ 41 w 70"/>
                <a:gd name="T59" fmla="*/ 70 h 70"/>
                <a:gd name="T60" fmla="*/ 55 w 70"/>
                <a:gd name="T61" fmla="*/ 64 h 70"/>
                <a:gd name="T62" fmla="*/ 60 w 70"/>
                <a:gd name="T63" fmla="*/ 57 h 70"/>
                <a:gd name="T64" fmla="*/ 62 w 70"/>
                <a:gd name="T65" fmla="*/ 54 h 70"/>
                <a:gd name="T66" fmla="*/ 66 w 70"/>
                <a:gd name="T67" fmla="*/ 50 h 70"/>
                <a:gd name="T68" fmla="*/ 67 w 70"/>
                <a:gd name="T69" fmla="*/ 47 h 70"/>
                <a:gd name="T70" fmla="*/ 69 w 70"/>
                <a:gd name="T71" fmla="*/ 43 h 70"/>
                <a:gd name="T72" fmla="*/ 70 w 70"/>
                <a:gd name="T73" fmla="*/ 39 h 70"/>
                <a:gd name="T74" fmla="*/ 63 w 70"/>
                <a:gd name="T75" fmla="*/ 39 h 70"/>
                <a:gd name="T76" fmla="*/ 65 w 70"/>
                <a:gd name="T77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70">
                  <a:moveTo>
                    <a:pt x="65" y="35"/>
                  </a:moveTo>
                  <a:cubicBezTo>
                    <a:pt x="65" y="33"/>
                    <a:pt x="63" y="31"/>
                    <a:pt x="63" y="29"/>
                  </a:cubicBezTo>
                  <a:cubicBezTo>
                    <a:pt x="63" y="26"/>
                    <a:pt x="62" y="24"/>
                    <a:pt x="62" y="22"/>
                  </a:cubicBezTo>
                  <a:cubicBezTo>
                    <a:pt x="61" y="21"/>
                    <a:pt x="61" y="20"/>
                    <a:pt x="60" y="19"/>
                  </a:cubicBezTo>
                  <a:cubicBezTo>
                    <a:pt x="60" y="19"/>
                    <a:pt x="60" y="18"/>
                    <a:pt x="60" y="17"/>
                  </a:cubicBezTo>
                  <a:cubicBezTo>
                    <a:pt x="59" y="16"/>
                    <a:pt x="59" y="16"/>
                    <a:pt x="58" y="15"/>
                  </a:cubicBezTo>
                  <a:cubicBezTo>
                    <a:pt x="58" y="14"/>
                    <a:pt x="57" y="13"/>
                    <a:pt x="57" y="12"/>
                  </a:cubicBezTo>
                  <a:cubicBezTo>
                    <a:pt x="56" y="11"/>
                    <a:pt x="55" y="10"/>
                    <a:pt x="55" y="8"/>
                  </a:cubicBezTo>
                  <a:cubicBezTo>
                    <a:pt x="54" y="7"/>
                    <a:pt x="51" y="6"/>
                    <a:pt x="50" y="4"/>
                  </a:cubicBezTo>
                  <a:cubicBezTo>
                    <a:pt x="50" y="3"/>
                    <a:pt x="50" y="3"/>
                    <a:pt x="50" y="2"/>
                  </a:cubicBezTo>
                  <a:cubicBezTo>
                    <a:pt x="49" y="1"/>
                    <a:pt x="49" y="2"/>
                    <a:pt x="48" y="1"/>
                  </a:cubicBezTo>
                  <a:cubicBezTo>
                    <a:pt x="46" y="0"/>
                    <a:pt x="45" y="1"/>
                    <a:pt x="43" y="1"/>
                  </a:cubicBezTo>
                  <a:cubicBezTo>
                    <a:pt x="39" y="1"/>
                    <a:pt x="35" y="0"/>
                    <a:pt x="31" y="0"/>
                  </a:cubicBezTo>
                  <a:cubicBezTo>
                    <a:pt x="29" y="0"/>
                    <a:pt x="27" y="1"/>
                    <a:pt x="25" y="1"/>
                  </a:cubicBezTo>
                  <a:cubicBezTo>
                    <a:pt x="23" y="2"/>
                    <a:pt x="22" y="2"/>
                    <a:pt x="21" y="3"/>
                  </a:cubicBezTo>
                  <a:cubicBezTo>
                    <a:pt x="19" y="5"/>
                    <a:pt x="17" y="6"/>
                    <a:pt x="14" y="8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3"/>
                    <a:pt x="11" y="14"/>
                    <a:pt x="10" y="15"/>
                  </a:cubicBezTo>
                  <a:cubicBezTo>
                    <a:pt x="9" y="17"/>
                    <a:pt x="8" y="19"/>
                    <a:pt x="7" y="20"/>
                  </a:cubicBezTo>
                  <a:cubicBezTo>
                    <a:pt x="5" y="21"/>
                    <a:pt x="4" y="22"/>
                    <a:pt x="3" y="23"/>
                  </a:cubicBezTo>
                  <a:cubicBezTo>
                    <a:pt x="2" y="23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5"/>
                    <a:pt x="0" y="25"/>
                    <a:pt x="0" y="25"/>
                  </a:cubicBezTo>
                  <a:cubicBezTo>
                    <a:pt x="3" y="27"/>
                    <a:pt x="5" y="30"/>
                    <a:pt x="7" y="31"/>
                  </a:cubicBezTo>
                  <a:cubicBezTo>
                    <a:pt x="8" y="33"/>
                    <a:pt x="9" y="34"/>
                    <a:pt x="9" y="36"/>
                  </a:cubicBezTo>
                  <a:cubicBezTo>
                    <a:pt x="10" y="38"/>
                    <a:pt x="12" y="39"/>
                    <a:pt x="13" y="41"/>
                  </a:cubicBezTo>
                  <a:cubicBezTo>
                    <a:pt x="16" y="46"/>
                    <a:pt x="21" y="51"/>
                    <a:pt x="26" y="53"/>
                  </a:cubicBezTo>
                  <a:cubicBezTo>
                    <a:pt x="30" y="55"/>
                    <a:pt x="33" y="61"/>
                    <a:pt x="36" y="65"/>
                  </a:cubicBezTo>
                  <a:cubicBezTo>
                    <a:pt x="38" y="67"/>
                    <a:pt x="39" y="68"/>
                    <a:pt x="41" y="70"/>
                  </a:cubicBezTo>
                  <a:cubicBezTo>
                    <a:pt x="45" y="69"/>
                    <a:pt x="52" y="66"/>
                    <a:pt x="55" y="64"/>
                  </a:cubicBezTo>
                  <a:cubicBezTo>
                    <a:pt x="57" y="62"/>
                    <a:pt x="58" y="59"/>
                    <a:pt x="60" y="57"/>
                  </a:cubicBezTo>
                  <a:cubicBezTo>
                    <a:pt x="60" y="56"/>
                    <a:pt x="61" y="55"/>
                    <a:pt x="62" y="54"/>
                  </a:cubicBezTo>
                  <a:cubicBezTo>
                    <a:pt x="64" y="52"/>
                    <a:pt x="65" y="52"/>
                    <a:pt x="66" y="50"/>
                  </a:cubicBezTo>
                  <a:cubicBezTo>
                    <a:pt x="66" y="49"/>
                    <a:pt x="67" y="48"/>
                    <a:pt x="67" y="47"/>
                  </a:cubicBezTo>
                  <a:cubicBezTo>
                    <a:pt x="68" y="45"/>
                    <a:pt x="68" y="44"/>
                    <a:pt x="69" y="43"/>
                  </a:cubicBezTo>
                  <a:cubicBezTo>
                    <a:pt x="70" y="42"/>
                    <a:pt x="70" y="40"/>
                    <a:pt x="70" y="39"/>
                  </a:cubicBezTo>
                  <a:cubicBezTo>
                    <a:pt x="68" y="40"/>
                    <a:pt x="65" y="40"/>
                    <a:pt x="63" y="39"/>
                  </a:cubicBezTo>
                  <a:cubicBezTo>
                    <a:pt x="61" y="38"/>
                    <a:pt x="65" y="37"/>
                    <a:pt x="65" y="3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1" name="Freeform 169">
              <a:extLst>
                <a:ext uri="{FF2B5EF4-FFF2-40B4-BE49-F238E27FC236}">
                  <a16:creationId xmlns:a16="http://schemas.microsoft.com/office/drawing/2014/main" id="{499EE5F2-027A-4E0B-5ED0-F589607D1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7363" y="4713288"/>
              <a:ext cx="101600" cy="119063"/>
            </a:xfrm>
            <a:custGeom>
              <a:avLst/>
              <a:gdLst>
                <a:gd name="T0" fmla="*/ 19 w 98"/>
                <a:gd name="T1" fmla="*/ 0 h 115"/>
                <a:gd name="T2" fmla="*/ 23 w 98"/>
                <a:gd name="T3" fmla="*/ 20 h 115"/>
                <a:gd name="T4" fmla="*/ 23 w 98"/>
                <a:gd name="T5" fmla="*/ 20 h 115"/>
                <a:gd name="T6" fmla="*/ 97 w 98"/>
                <a:gd name="T7" fmla="*/ 82 h 115"/>
                <a:gd name="T8" fmla="*/ 93 w 98"/>
                <a:gd name="T9" fmla="*/ 79 h 115"/>
                <a:gd name="T10" fmla="*/ 81 w 98"/>
                <a:gd name="T11" fmla="*/ 74 h 115"/>
                <a:gd name="T12" fmla="*/ 78 w 98"/>
                <a:gd name="T13" fmla="*/ 70 h 115"/>
                <a:gd name="T14" fmla="*/ 76 w 98"/>
                <a:gd name="T15" fmla="*/ 67 h 115"/>
                <a:gd name="T16" fmla="*/ 72 w 98"/>
                <a:gd name="T17" fmla="*/ 59 h 115"/>
                <a:gd name="T18" fmla="*/ 75 w 98"/>
                <a:gd name="T19" fmla="*/ 49 h 115"/>
                <a:gd name="T20" fmla="*/ 72 w 98"/>
                <a:gd name="T21" fmla="*/ 42 h 115"/>
                <a:gd name="T22" fmla="*/ 66 w 98"/>
                <a:gd name="T23" fmla="*/ 37 h 115"/>
                <a:gd name="T24" fmla="*/ 61 w 98"/>
                <a:gd name="T25" fmla="*/ 44 h 115"/>
                <a:gd name="T26" fmla="*/ 54 w 98"/>
                <a:gd name="T27" fmla="*/ 48 h 115"/>
                <a:gd name="T28" fmla="*/ 48 w 98"/>
                <a:gd name="T29" fmla="*/ 44 h 115"/>
                <a:gd name="T30" fmla="*/ 47 w 98"/>
                <a:gd name="T31" fmla="*/ 40 h 115"/>
                <a:gd name="T32" fmla="*/ 49 w 98"/>
                <a:gd name="T33" fmla="*/ 26 h 115"/>
                <a:gd name="T34" fmla="*/ 46 w 98"/>
                <a:gd name="T35" fmla="*/ 22 h 115"/>
                <a:gd name="T36" fmla="*/ 39 w 98"/>
                <a:gd name="T37" fmla="*/ 15 h 115"/>
                <a:gd name="T38" fmla="*/ 28 w 98"/>
                <a:gd name="T39" fmla="*/ 19 h 115"/>
                <a:gd name="T40" fmla="*/ 27 w 98"/>
                <a:gd name="T41" fmla="*/ 23 h 115"/>
                <a:gd name="T42" fmla="*/ 24 w 98"/>
                <a:gd name="T43" fmla="*/ 30 h 115"/>
                <a:gd name="T44" fmla="*/ 18 w 98"/>
                <a:gd name="T45" fmla="*/ 37 h 115"/>
                <a:gd name="T46" fmla="*/ 0 w 98"/>
                <a:gd name="T47" fmla="*/ 51 h 115"/>
                <a:gd name="T48" fmla="*/ 1 w 98"/>
                <a:gd name="T49" fmla="*/ 57 h 115"/>
                <a:gd name="T50" fmla="*/ 6 w 98"/>
                <a:gd name="T51" fmla="*/ 63 h 115"/>
                <a:gd name="T52" fmla="*/ 11 w 98"/>
                <a:gd name="T53" fmla="*/ 65 h 115"/>
                <a:gd name="T54" fmla="*/ 13 w 98"/>
                <a:gd name="T55" fmla="*/ 69 h 115"/>
                <a:gd name="T56" fmla="*/ 20 w 98"/>
                <a:gd name="T57" fmla="*/ 74 h 115"/>
                <a:gd name="T58" fmla="*/ 26 w 98"/>
                <a:gd name="T59" fmla="*/ 75 h 115"/>
                <a:gd name="T60" fmla="*/ 31 w 98"/>
                <a:gd name="T61" fmla="*/ 79 h 115"/>
                <a:gd name="T62" fmla="*/ 36 w 98"/>
                <a:gd name="T63" fmla="*/ 84 h 115"/>
                <a:gd name="T64" fmla="*/ 40 w 98"/>
                <a:gd name="T65" fmla="*/ 88 h 115"/>
                <a:gd name="T66" fmla="*/ 48 w 98"/>
                <a:gd name="T67" fmla="*/ 95 h 115"/>
                <a:gd name="T68" fmla="*/ 57 w 98"/>
                <a:gd name="T69" fmla="*/ 101 h 115"/>
                <a:gd name="T70" fmla="*/ 70 w 98"/>
                <a:gd name="T71" fmla="*/ 109 h 115"/>
                <a:gd name="T72" fmla="*/ 85 w 98"/>
                <a:gd name="T73" fmla="*/ 114 h 115"/>
                <a:gd name="T74" fmla="*/ 93 w 98"/>
                <a:gd name="T75" fmla="*/ 100 h 115"/>
                <a:gd name="T76" fmla="*/ 98 w 98"/>
                <a:gd name="T77" fmla="*/ 89 h 115"/>
                <a:gd name="T78" fmla="*/ 25 w 98"/>
                <a:gd name="T79" fmla="*/ 20 h 115"/>
                <a:gd name="T80" fmla="*/ 25 w 98"/>
                <a:gd name="T8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" h="115"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19" y="0"/>
                    <a:pt x="19" y="0"/>
                  </a:cubicBezTo>
                  <a:moveTo>
                    <a:pt x="23" y="20"/>
                  </a:moveTo>
                  <a:cubicBezTo>
                    <a:pt x="23" y="20"/>
                    <a:pt x="22" y="19"/>
                    <a:pt x="21" y="19"/>
                  </a:cubicBezTo>
                  <a:cubicBezTo>
                    <a:pt x="22" y="19"/>
                    <a:pt x="23" y="20"/>
                    <a:pt x="23" y="20"/>
                  </a:cubicBezTo>
                  <a:moveTo>
                    <a:pt x="98" y="86"/>
                  </a:moveTo>
                  <a:cubicBezTo>
                    <a:pt x="98" y="84"/>
                    <a:pt x="97" y="83"/>
                    <a:pt x="97" y="82"/>
                  </a:cubicBezTo>
                  <a:cubicBezTo>
                    <a:pt x="96" y="81"/>
                    <a:pt x="95" y="81"/>
                    <a:pt x="94" y="80"/>
                  </a:cubicBezTo>
                  <a:cubicBezTo>
                    <a:pt x="94" y="79"/>
                    <a:pt x="94" y="79"/>
                    <a:pt x="93" y="79"/>
                  </a:cubicBezTo>
                  <a:cubicBezTo>
                    <a:pt x="90" y="77"/>
                    <a:pt x="86" y="77"/>
                    <a:pt x="83" y="75"/>
                  </a:cubicBezTo>
                  <a:cubicBezTo>
                    <a:pt x="82" y="75"/>
                    <a:pt x="82" y="74"/>
                    <a:pt x="81" y="74"/>
                  </a:cubicBezTo>
                  <a:cubicBezTo>
                    <a:pt x="81" y="73"/>
                    <a:pt x="80" y="73"/>
                    <a:pt x="79" y="73"/>
                  </a:cubicBezTo>
                  <a:cubicBezTo>
                    <a:pt x="78" y="72"/>
                    <a:pt x="79" y="71"/>
                    <a:pt x="78" y="70"/>
                  </a:cubicBezTo>
                  <a:cubicBezTo>
                    <a:pt x="77" y="70"/>
                    <a:pt x="77" y="70"/>
                    <a:pt x="76" y="69"/>
                  </a:cubicBezTo>
                  <a:cubicBezTo>
                    <a:pt x="76" y="69"/>
                    <a:pt x="76" y="68"/>
                    <a:pt x="76" y="67"/>
                  </a:cubicBezTo>
                  <a:cubicBezTo>
                    <a:pt x="75" y="66"/>
                    <a:pt x="74" y="64"/>
                    <a:pt x="74" y="63"/>
                  </a:cubicBezTo>
                  <a:cubicBezTo>
                    <a:pt x="73" y="62"/>
                    <a:pt x="72" y="60"/>
                    <a:pt x="72" y="59"/>
                  </a:cubicBezTo>
                  <a:cubicBezTo>
                    <a:pt x="73" y="58"/>
                    <a:pt x="74" y="57"/>
                    <a:pt x="74" y="56"/>
                  </a:cubicBezTo>
                  <a:cubicBezTo>
                    <a:pt x="75" y="53"/>
                    <a:pt x="76" y="51"/>
                    <a:pt x="75" y="49"/>
                  </a:cubicBezTo>
                  <a:cubicBezTo>
                    <a:pt x="75" y="47"/>
                    <a:pt x="75" y="44"/>
                    <a:pt x="74" y="42"/>
                  </a:cubicBezTo>
                  <a:cubicBezTo>
                    <a:pt x="74" y="43"/>
                    <a:pt x="73" y="43"/>
                    <a:pt x="72" y="42"/>
                  </a:cubicBezTo>
                  <a:cubicBezTo>
                    <a:pt x="71" y="41"/>
                    <a:pt x="70" y="41"/>
                    <a:pt x="69" y="40"/>
                  </a:cubicBezTo>
                  <a:cubicBezTo>
                    <a:pt x="68" y="39"/>
                    <a:pt x="68" y="37"/>
                    <a:pt x="66" y="37"/>
                  </a:cubicBezTo>
                  <a:cubicBezTo>
                    <a:pt x="65" y="37"/>
                    <a:pt x="64" y="39"/>
                    <a:pt x="64" y="40"/>
                  </a:cubicBezTo>
                  <a:cubicBezTo>
                    <a:pt x="63" y="41"/>
                    <a:pt x="62" y="42"/>
                    <a:pt x="61" y="44"/>
                  </a:cubicBezTo>
                  <a:cubicBezTo>
                    <a:pt x="60" y="45"/>
                    <a:pt x="60" y="46"/>
                    <a:pt x="59" y="46"/>
                  </a:cubicBezTo>
                  <a:cubicBezTo>
                    <a:pt x="58" y="47"/>
                    <a:pt x="56" y="48"/>
                    <a:pt x="54" y="48"/>
                  </a:cubicBezTo>
                  <a:cubicBezTo>
                    <a:pt x="52" y="48"/>
                    <a:pt x="51" y="47"/>
                    <a:pt x="50" y="46"/>
                  </a:cubicBezTo>
                  <a:cubicBezTo>
                    <a:pt x="49" y="45"/>
                    <a:pt x="49" y="45"/>
                    <a:pt x="48" y="44"/>
                  </a:cubicBezTo>
                  <a:cubicBezTo>
                    <a:pt x="47" y="44"/>
                    <a:pt x="46" y="44"/>
                    <a:pt x="45" y="43"/>
                  </a:cubicBezTo>
                  <a:cubicBezTo>
                    <a:pt x="44" y="41"/>
                    <a:pt x="46" y="41"/>
                    <a:pt x="47" y="40"/>
                  </a:cubicBezTo>
                  <a:cubicBezTo>
                    <a:pt x="48" y="39"/>
                    <a:pt x="49" y="37"/>
                    <a:pt x="50" y="36"/>
                  </a:cubicBezTo>
                  <a:cubicBezTo>
                    <a:pt x="51" y="32"/>
                    <a:pt x="50" y="29"/>
                    <a:pt x="49" y="26"/>
                  </a:cubicBezTo>
                  <a:cubicBezTo>
                    <a:pt x="48" y="25"/>
                    <a:pt x="48" y="25"/>
                    <a:pt x="47" y="24"/>
                  </a:cubicBezTo>
                  <a:cubicBezTo>
                    <a:pt x="47" y="23"/>
                    <a:pt x="46" y="23"/>
                    <a:pt x="46" y="22"/>
                  </a:cubicBezTo>
                  <a:cubicBezTo>
                    <a:pt x="45" y="21"/>
                    <a:pt x="44" y="20"/>
                    <a:pt x="43" y="19"/>
                  </a:cubicBezTo>
                  <a:cubicBezTo>
                    <a:pt x="42" y="18"/>
                    <a:pt x="41" y="16"/>
                    <a:pt x="39" y="15"/>
                  </a:cubicBezTo>
                  <a:cubicBezTo>
                    <a:pt x="37" y="15"/>
                    <a:pt x="32" y="17"/>
                    <a:pt x="31" y="18"/>
                  </a:cubicBezTo>
                  <a:cubicBezTo>
                    <a:pt x="30" y="18"/>
                    <a:pt x="29" y="19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8" y="20"/>
                    <a:pt x="28" y="22"/>
                    <a:pt x="27" y="23"/>
                  </a:cubicBezTo>
                  <a:cubicBezTo>
                    <a:pt x="26" y="24"/>
                    <a:pt x="26" y="25"/>
                    <a:pt x="25" y="27"/>
                  </a:cubicBezTo>
                  <a:cubicBezTo>
                    <a:pt x="25" y="28"/>
                    <a:pt x="24" y="29"/>
                    <a:pt x="24" y="30"/>
                  </a:cubicBezTo>
                  <a:cubicBezTo>
                    <a:pt x="23" y="32"/>
                    <a:pt x="22" y="32"/>
                    <a:pt x="20" y="34"/>
                  </a:cubicBezTo>
                  <a:cubicBezTo>
                    <a:pt x="19" y="35"/>
                    <a:pt x="18" y="36"/>
                    <a:pt x="18" y="37"/>
                  </a:cubicBezTo>
                  <a:cubicBezTo>
                    <a:pt x="16" y="39"/>
                    <a:pt x="15" y="42"/>
                    <a:pt x="13" y="44"/>
                  </a:cubicBezTo>
                  <a:cubicBezTo>
                    <a:pt x="10" y="46"/>
                    <a:pt x="3" y="48"/>
                    <a:pt x="0" y="51"/>
                  </a:cubicBezTo>
                  <a:cubicBezTo>
                    <a:pt x="0" y="52"/>
                    <a:pt x="1" y="52"/>
                    <a:pt x="1" y="53"/>
                  </a:cubicBezTo>
                  <a:cubicBezTo>
                    <a:pt x="1" y="54"/>
                    <a:pt x="1" y="55"/>
                    <a:pt x="1" y="57"/>
                  </a:cubicBezTo>
                  <a:cubicBezTo>
                    <a:pt x="2" y="57"/>
                    <a:pt x="2" y="59"/>
                    <a:pt x="3" y="59"/>
                  </a:cubicBezTo>
                  <a:cubicBezTo>
                    <a:pt x="4" y="61"/>
                    <a:pt x="4" y="62"/>
                    <a:pt x="6" y="63"/>
                  </a:cubicBezTo>
                  <a:cubicBezTo>
                    <a:pt x="8" y="63"/>
                    <a:pt x="10" y="62"/>
                    <a:pt x="11" y="64"/>
                  </a:cubicBezTo>
                  <a:cubicBezTo>
                    <a:pt x="12" y="64"/>
                    <a:pt x="11" y="65"/>
                    <a:pt x="11" y="65"/>
                  </a:cubicBezTo>
                  <a:cubicBezTo>
                    <a:pt x="11" y="66"/>
                    <a:pt x="12" y="67"/>
                    <a:pt x="12" y="67"/>
                  </a:cubicBezTo>
                  <a:cubicBezTo>
                    <a:pt x="12" y="68"/>
                    <a:pt x="13" y="69"/>
                    <a:pt x="13" y="69"/>
                  </a:cubicBezTo>
                  <a:cubicBezTo>
                    <a:pt x="13" y="70"/>
                    <a:pt x="13" y="70"/>
                    <a:pt x="15" y="71"/>
                  </a:cubicBezTo>
                  <a:cubicBezTo>
                    <a:pt x="17" y="72"/>
                    <a:pt x="18" y="73"/>
                    <a:pt x="20" y="74"/>
                  </a:cubicBezTo>
                  <a:cubicBezTo>
                    <a:pt x="21" y="74"/>
                    <a:pt x="22" y="74"/>
                    <a:pt x="23" y="74"/>
                  </a:cubicBezTo>
                  <a:cubicBezTo>
                    <a:pt x="24" y="74"/>
                    <a:pt x="25" y="75"/>
                    <a:pt x="26" y="75"/>
                  </a:cubicBezTo>
                  <a:cubicBezTo>
                    <a:pt x="27" y="76"/>
                    <a:pt x="29" y="76"/>
                    <a:pt x="30" y="77"/>
                  </a:cubicBezTo>
                  <a:cubicBezTo>
                    <a:pt x="30" y="77"/>
                    <a:pt x="30" y="78"/>
                    <a:pt x="31" y="79"/>
                  </a:cubicBezTo>
                  <a:cubicBezTo>
                    <a:pt x="32" y="80"/>
                    <a:pt x="34" y="81"/>
                    <a:pt x="35" y="82"/>
                  </a:cubicBezTo>
                  <a:cubicBezTo>
                    <a:pt x="35" y="83"/>
                    <a:pt x="35" y="83"/>
                    <a:pt x="36" y="84"/>
                  </a:cubicBezTo>
                  <a:cubicBezTo>
                    <a:pt x="36" y="85"/>
                    <a:pt x="37" y="85"/>
                    <a:pt x="37" y="86"/>
                  </a:cubicBezTo>
                  <a:cubicBezTo>
                    <a:pt x="38" y="86"/>
                    <a:pt x="39" y="87"/>
                    <a:pt x="40" y="88"/>
                  </a:cubicBezTo>
                  <a:cubicBezTo>
                    <a:pt x="41" y="89"/>
                    <a:pt x="42" y="90"/>
                    <a:pt x="43" y="92"/>
                  </a:cubicBezTo>
                  <a:cubicBezTo>
                    <a:pt x="44" y="93"/>
                    <a:pt x="46" y="94"/>
                    <a:pt x="48" y="95"/>
                  </a:cubicBezTo>
                  <a:cubicBezTo>
                    <a:pt x="49" y="96"/>
                    <a:pt x="51" y="97"/>
                    <a:pt x="52" y="98"/>
                  </a:cubicBezTo>
                  <a:cubicBezTo>
                    <a:pt x="54" y="99"/>
                    <a:pt x="55" y="100"/>
                    <a:pt x="57" y="101"/>
                  </a:cubicBezTo>
                  <a:cubicBezTo>
                    <a:pt x="59" y="103"/>
                    <a:pt x="60" y="105"/>
                    <a:pt x="62" y="106"/>
                  </a:cubicBezTo>
                  <a:cubicBezTo>
                    <a:pt x="64" y="107"/>
                    <a:pt x="67" y="108"/>
                    <a:pt x="70" y="109"/>
                  </a:cubicBezTo>
                  <a:cubicBezTo>
                    <a:pt x="73" y="110"/>
                    <a:pt x="75" y="111"/>
                    <a:pt x="79" y="112"/>
                  </a:cubicBezTo>
                  <a:cubicBezTo>
                    <a:pt x="81" y="112"/>
                    <a:pt x="83" y="113"/>
                    <a:pt x="85" y="114"/>
                  </a:cubicBezTo>
                  <a:cubicBezTo>
                    <a:pt x="87" y="114"/>
                    <a:pt x="92" y="115"/>
                    <a:pt x="93" y="114"/>
                  </a:cubicBezTo>
                  <a:cubicBezTo>
                    <a:pt x="93" y="110"/>
                    <a:pt x="91" y="104"/>
                    <a:pt x="93" y="100"/>
                  </a:cubicBezTo>
                  <a:cubicBezTo>
                    <a:pt x="94" y="97"/>
                    <a:pt x="96" y="96"/>
                    <a:pt x="97" y="93"/>
                  </a:cubicBezTo>
                  <a:cubicBezTo>
                    <a:pt x="97" y="92"/>
                    <a:pt x="97" y="90"/>
                    <a:pt x="98" y="89"/>
                  </a:cubicBezTo>
                  <a:cubicBezTo>
                    <a:pt x="98" y="88"/>
                    <a:pt x="98" y="87"/>
                    <a:pt x="98" y="86"/>
                  </a:cubicBezTo>
                  <a:moveTo>
                    <a:pt x="25" y="20"/>
                  </a:moveTo>
                  <a:cubicBezTo>
                    <a:pt x="25" y="20"/>
                    <a:pt x="24" y="20"/>
                    <a:pt x="24" y="20"/>
                  </a:cubicBezTo>
                  <a:cubicBezTo>
                    <a:pt x="24" y="20"/>
                    <a:pt x="25" y="20"/>
                    <a:pt x="25" y="2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2" name="Freeform 170">
              <a:extLst>
                <a:ext uri="{FF2B5EF4-FFF2-40B4-BE49-F238E27FC236}">
                  <a16:creationId xmlns:a16="http://schemas.microsoft.com/office/drawing/2014/main" id="{A20E0F92-6F4A-342E-32BD-B20AC7132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2926" y="4675188"/>
              <a:ext cx="163513" cy="160338"/>
            </a:xfrm>
            <a:custGeom>
              <a:avLst/>
              <a:gdLst>
                <a:gd name="T0" fmla="*/ 1 w 159"/>
                <a:gd name="T1" fmla="*/ 85 h 155"/>
                <a:gd name="T2" fmla="*/ 23 w 159"/>
                <a:gd name="T3" fmla="*/ 1 h 155"/>
                <a:gd name="T4" fmla="*/ 23 w 159"/>
                <a:gd name="T5" fmla="*/ 1 h 155"/>
                <a:gd name="T6" fmla="*/ 157 w 159"/>
                <a:gd name="T7" fmla="*/ 46 h 155"/>
                <a:gd name="T8" fmla="*/ 151 w 159"/>
                <a:gd name="T9" fmla="*/ 33 h 155"/>
                <a:gd name="T10" fmla="*/ 148 w 159"/>
                <a:gd name="T11" fmla="*/ 26 h 155"/>
                <a:gd name="T12" fmla="*/ 134 w 159"/>
                <a:gd name="T13" fmla="*/ 20 h 155"/>
                <a:gd name="T14" fmla="*/ 122 w 159"/>
                <a:gd name="T15" fmla="*/ 24 h 155"/>
                <a:gd name="T16" fmla="*/ 105 w 159"/>
                <a:gd name="T17" fmla="*/ 24 h 155"/>
                <a:gd name="T18" fmla="*/ 100 w 159"/>
                <a:gd name="T19" fmla="*/ 18 h 155"/>
                <a:gd name="T20" fmla="*/ 91 w 159"/>
                <a:gd name="T21" fmla="*/ 11 h 155"/>
                <a:gd name="T22" fmla="*/ 84 w 159"/>
                <a:gd name="T23" fmla="*/ 8 h 155"/>
                <a:gd name="T24" fmla="*/ 70 w 159"/>
                <a:gd name="T25" fmla="*/ 1 h 155"/>
                <a:gd name="T26" fmla="*/ 58 w 159"/>
                <a:gd name="T27" fmla="*/ 10 h 155"/>
                <a:gd name="T28" fmla="*/ 44 w 159"/>
                <a:gd name="T29" fmla="*/ 11 h 155"/>
                <a:gd name="T30" fmla="*/ 30 w 159"/>
                <a:gd name="T31" fmla="*/ 11 h 155"/>
                <a:gd name="T32" fmla="*/ 28 w 159"/>
                <a:gd name="T33" fmla="*/ 15 h 155"/>
                <a:gd name="T34" fmla="*/ 25 w 159"/>
                <a:gd name="T35" fmla="*/ 22 h 155"/>
                <a:gd name="T36" fmla="*/ 26 w 159"/>
                <a:gd name="T37" fmla="*/ 29 h 155"/>
                <a:gd name="T38" fmla="*/ 31 w 159"/>
                <a:gd name="T39" fmla="*/ 36 h 155"/>
                <a:gd name="T40" fmla="*/ 34 w 159"/>
                <a:gd name="T41" fmla="*/ 41 h 155"/>
                <a:gd name="T42" fmla="*/ 31 w 159"/>
                <a:gd name="T43" fmla="*/ 46 h 155"/>
                <a:gd name="T44" fmla="*/ 35 w 159"/>
                <a:gd name="T45" fmla="*/ 52 h 155"/>
                <a:gd name="T46" fmla="*/ 34 w 159"/>
                <a:gd name="T47" fmla="*/ 55 h 155"/>
                <a:gd name="T48" fmla="*/ 23 w 159"/>
                <a:gd name="T49" fmla="*/ 58 h 155"/>
                <a:gd name="T50" fmla="*/ 29 w 159"/>
                <a:gd name="T51" fmla="*/ 63 h 155"/>
                <a:gd name="T52" fmla="*/ 29 w 159"/>
                <a:gd name="T53" fmla="*/ 69 h 155"/>
                <a:gd name="T54" fmla="*/ 21 w 159"/>
                <a:gd name="T55" fmla="*/ 80 h 155"/>
                <a:gd name="T56" fmla="*/ 22 w 159"/>
                <a:gd name="T57" fmla="*/ 86 h 155"/>
                <a:gd name="T58" fmla="*/ 19 w 159"/>
                <a:gd name="T59" fmla="*/ 96 h 155"/>
                <a:gd name="T60" fmla="*/ 23 w 159"/>
                <a:gd name="T61" fmla="*/ 104 h 155"/>
                <a:gd name="T62" fmla="*/ 25 w 159"/>
                <a:gd name="T63" fmla="*/ 107 h 155"/>
                <a:gd name="T64" fmla="*/ 28 w 159"/>
                <a:gd name="T65" fmla="*/ 111 h 155"/>
                <a:gd name="T66" fmla="*/ 40 w 159"/>
                <a:gd name="T67" fmla="*/ 116 h 155"/>
                <a:gd name="T68" fmla="*/ 44 w 159"/>
                <a:gd name="T69" fmla="*/ 119 h 155"/>
                <a:gd name="T70" fmla="*/ 45 w 159"/>
                <a:gd name="T71" fmla="*/ 126 h 155"/>
                <a:gd name="T72" fmla="*/ 40 w 159"/>
                <a:gd name="T73" fmla="*/ 137 h 155"/>
                <a:gd name="T74" fmla="*/ 40 w 159"/>
                <a:gd name="T75" fmla="*/ 151 h 155"/>
                <a:gd name="T76" fmla="*/ 46 w 159"/>
                <a:gd name="T77" fmla="*/ 153 h 155"/>
                <a:gd name="T78" fmla="*/ 53 w 159"/>
                <a:gd name="T79" fmla="*/ 149 h 155"/>
                <a:gd name="T80" fmla="*/ 60 w 159"/>
                <a:gd name="T81" fmla="*/ 145 h 155"/>
                <a:gd name="T82" fmla="*/ 70 w 159"/>
                <a:gd name="T83" fmla="*/ 143 h 155"/>
                <a:gd name="T84" fmla="*/ 85 w 159"/>
                <a:gd name="T85" fmla="*/ 136 h 155"/>
                <a:gd name="T86" fmla="*/ 95 w 159"/>
                <a:gd name="T87" fmla="*/ 134 h 155"/>
                <a:gd name="T88" fmla="*/ 113 w 159"/>
                <a:gd name="T89" fmla="*/ 134 h 155"/>
                <a:gd name="T90" fmla="*/ 125 w 159"/>
                <a:gd name="T91" fmla="*/ 135 h 155"/>
                <a:gd name="T92" fmla="*/ 152 w 159"/>
                <a:gd name="T93" fmla="*/ 133 h 155"/>
                <a:gd name="T94" fmla="*/ 149 w 159"/>
                <a:gd name="T95" fmla="*/ 122 h 155"/>
                <a:gd name="T96" fmla="*/ 147 w 159"/>
                <a:gd name="T97" fmla="*/ 116 h 155"/>
                <a:gd name="T98" fmla="*/ 145 w 159"/>
                <a:gd name="T99" fmla="*/ 111 h 155"/>
                <a:gd name="T100" fmla="*/ 144 w 159"/>
                <a:gd name="T101" fmla="*/ 93 h 155"/>
                <a:gd name="T102" fmla="*/ 148 w 159"/>
                <a:gd name="T103" fmla="*/ 86 h 155"/>
                <a:gd name="T104" fmla="*/ 152 w 159"/>
                <a:gd name="T105" fmla="*/ 72 h 155"/>
                <a:gd name="T106" fmla="*/ 158 w 159"/>
                <a:gd name="T107" fmla="*/ 61 h 155"/>
                <a:gd name="T108" fmla="*/ 19 w 159"/>
                <a:gd name="T109" fmla="*/ 79 h 155"/>
                <a:gd name="T110" fmla="*/ 19 w 159"/>
                <a:gd name="T111" fmla="*/ 79 h 155"/>
                <a:gd name="T112" fmla="*/ 20 w 159"/>
                <a:gd name="T113" fmla="*/ 8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9" h="155">
                  <a:moveTo>
                    <a:pt x="0" y="85"/>
                  </a:moveTo>
                  <a:cubicBezTo>
                    <a:pt x="1" y="85"/>
                    <a:pt x="1" y="85"/>
                    <a:pt x="1" y="85"/>
                  </a:cubicBezTo>
                  <a:cubicBezTo>
                    <a:pt x="1" y="85"/>
                    <a:pt x="1" y="85"/>
                    <a:pt x="0" y="85"/>
                  </a:cubicBezTo>
                  <a:moveTo>
                    <a:pt x="23" y="1"/>
                  </a:moveTo>
                  <a:cubicBezTo>
                    <a:pt x="23" y="2"/>
                    <a:pt x="24" y="2"/>
                    <a:pt x="24" y="2"/>
                  </a:cubicBezTo>
                  <a:cubicBezTo>
                    <a:pt x="24" y="2"/>
                    <a:pt x="23" y="2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moveTo>
                    <a:pt x="157" y="46"/>
                  </a:moveTo>
                  <a:cubicBezTo>
                    <a:pt x="155" y="43"/>
                    <a:pt x="153" y="41"/>
                    <a:pt x="152" y="37"/>
                  </a:cubicBezTo>
                  <a:cubicBezTo>
                    <a:pt x="152" y="36"/>
                    <a:pt x="151" y="34"/>
                    <a:pt x="151" y="33"/>
                  </a:cubicBezTo>
                  <a:cubicBezTo>
                    <a:pt x="151" y="32"/>
                    <a:pt x="150" y="30"/>
                    <a:pt x="150" y="29"/>
                  </a:cubicBezTo>
                  <a:cubicBezTo>
                    <a:pt x="149" y="28"/>
                    <a:pt x="149" y="27"/>
                    <a:pt x="148" y="26"/>
                  </a:cubicBezTo>
                  <a:cubicBezTo>
                    <a:pt x="147" y="25"/>
                    <a:pt x="145" y="24"/>
                    <a:pt x="144" y="23"/>
                  </a:cubicBezTo>
                  <a:cubicBezTo>
                    <a:pt x="141" y="22"/>
                    <a:pt x="137" y="22"/>
                    <a:pt x="134" y="20"/>
                  </a:cubicBezTo>
                  <a:cubicBezTo>
                    <a:pt x="131" y="20"/>
                    <a:pt x="130" y="20"/>
                    <a:pt x="128" y="20"/>
                  </a:cubicBezTo>
                  <a:cubicBezTo>
                    <a:pt x="125" y="21"/>
                    <a:pt x="124" y="23"/>
                    <a:pt x="122" y="24"/>
                  </a:cubicBezTo>
                  <a:cubicBezTo>
                    <a:pt x="120" y="25"/>
                    <a:pt x="117" y="26"/>
                    <a:pt x="115" y="27"/>
                  </a:cubicBezTo>
                  <a:cubicBezTo>
                    <a:pt x="112" y="30"/>
                    <a:pt x="106" y="29"/>
                    <a:pt x="105" y="24"/>
                  </a:cubicBezTo>
                  <a:cubicBezTo>
                    <a:pt x="104" y="23"/>
                    <a:pt x="102" y="22"/>
                    <a:pt x="102" y="21"/>
                  </a:cubicBezTo>
                  <a:cubicBezTo>
                    <a:pt x="101" y="20"/>
                    <a:pt x="101" y="18"/>
                    <a:pt x="100" y="18"/>
                  </a:cubicBezTo>
                  <a:cubicBezTo>
                    <a:pt x="98" y="16"/>
                    <a:pt x="98" y="13"/>
                    <a:pt x="96" y="11"/>
                  </a:cubicBezTo>
                  <a:cubicBezTo>
                    <a:pt x="95" y="10"/>
                    <a:pt x="92" y="11"/>
                    <a:pt x="91" y="11"/>
                  </a:cubicBezTo>
                  <a:cubicBezTo>
                    <a:pt x="89" y="10"/>
                    <a:pt x="86" y="10"/>
                    <a:pt x="85" y="8"/>
                  </a:cubicBezTo>
                  <a:cubicBezTo>
                    <a:pt x="85" y="8"/>
                    <a:pt x="85" y="8"/>
                    <a:pt x="84" y="8"/>
                  </a:cubicBezTo>
                  <a:cubicBezTo>
                    <a:pt x="81" y="10"/>
                    <a:pt x="74" y="12"/>
                    <a:pt x="72" y="11"/>
                  </a:cubicBezTo>
                  <a:cubicBezTo>
                    <a:pt x="70" y="9"/>
                    <a:pt x="72" y="2"/>
                    <a:pt x="70" y="1"/>
                  </a:cubicBezTo>
                  <a:cubicBezTo>
                    <a:pt x="67" y="0"/>
                    <a:pt x="64" y="2"/>
                    <a:pt x="62" y="3"/>
                  </a:cubicBezTo>
                  <a:cubicBezTo>
                    <a:pt x="60" y="4"/>
                    <a:pt x="60" y="9"/>
                    <a:pt x="58" y="10"/>
                  </a:cubicBezTo>
                  <a:cubicBezTo>
                    <a:pt x="56" y="11"/>
                    <a:pt x="53" y="13"/>
                    <a:pt x="51" y="14"/>
                  </a:cubicBezTo>
                  <a:cubicBezTo>
                    <a:pt x="47" y="15"/>
                    <a:pt x="47" y="12"/>
                    <a:pt x="44" y="11"/>
                  </a:cubicBezTo>
                  <a:cubicBezTo>
                    <a:pt x="40" y="9"/>
                    <a:pt x="36" y="12"/>
                    <a:pt x="33" y="12"/>
                  </a:cubicBezTo>
                  <a:cubicBezTo>
                    <a:pt x="32" y="11"/>
                    <a:pt x="31" y="11"/>
                    <a:pt x="30" y="11"/>
                  </a:cubicBezTo>
                  <a:cubicBezTo>
                    <a:pt x="30" y="11"/>
                    <a:pt x="30" y="11"/>
                    <a:pt x="30" y="12"/>
                  </a:cubicBezTo>
                  <a:cubicBezTo>
                    <a:pt x="29" y="13"/>
                    <a:pt x="29" y="14"/>
                    <a:pt x="28" y="15"/>
                  </a:cubicBezTo>
                  <a:cubicBezTo>
                    <a:pt x="27" y="16"/>
                    <a:pt x="26" y="17"/>
                    <a:pt x="26" y="19"/>
                  </a:cubicBezTo>
                  <a:cubicBezTo>
                    <a:pt x="25" y="20"/>
                    <a:pt x="25" y="21"/>
                    <a:pt x="25" y="22"/>
                  </a:cubicBezTo>
                  <a:cubicBezTo>
                    <a:pt x="25" y="23"/>
                    <a:pt x="24" y="24"/>
                    <a:pt x="24" y="25"/>
                  </a:cubicBezTo>
                  <a:cubicBezTo>
                    <a:pt x="25" y="27"/>
                    <a:pt x="25" y="28"/>
                    <a:pt x="26" y="29"/>
                  </a:cubicBezTo>
                  <a:cubicBezTo>
                    <a:pt x="27" y="31"/>
                    <a:pt x="30" y="31"/>
                    <a:pt x="31" y="33"/>
                  </a:cubicBezTo>
                  <a:cubicBezTo>
                    <a:pt x="32" y="34"/>
                    <a:pt x="31" y="35"/>
                    <a:pt x="31" y="36"/>
                  </a:cubicBezTo>
                  <a:cubicBezTo>
                    <a:pt x="31" y="37"/>
                    <a:pt x="32" y="38"/>
                    <a:pt x="32" y="39"/>
                  </a:cubicBezTo>
                  <a:cubicBezTo>
                    <a:pt x="33" y="40"/>
                    <a:pt x="34" y="39"/>
                    <a:pt x="34" y="41"/>
                  </a:cubicBezTo>
                  <a:cubicBezTo>
                    <a:pt x="34" y="41"/>
                    <a:pt x="32" y="43"/>
                    <a:pt x="32" y="43"/>
                  </a:cubicBezTo>
                  <a:cubicBezTo>
                    <a:pt x="31" y="45"/>
                    <a:pt x="30" y="45"/>
                    <a:pt x="31" y="46"/>
                  </a:cubicBezTo>
                  <a:cubicBezTo>
                    <a:pt x="32" y="47"/>
                    <a:pt x="34" y="47"/>
                    <a:pt x="35" y="49"/>
                  </a:cubicBezTo>
                  <a:cubicBezTo>
                    <a:pt x="35" y="49"/>
                    <a:pt x="36" y="52"/>
                    <a:pt x="35" y="52"/>
                  </a:cubicBezTo>
                  <a:cubicBezTo>
                    <a:pt x="35" y="53"/>
                    <a:pt x="34" y="53"/>
                    <a:pt x="34" y="53"/>
                  </a:cubicBezTo>
                  <a:cubicBezTo>
                    <a:pt x="34" y="54"/>
                    <a:pt x="34" y="54"/>
                    <a:pt x="34" y="55"/>
                  </a:cubicBezTo>
                  <a:cubicBezTo>
                    <a:pt x="33" y="56"/>
                    <a:pt x="32" y="56"/>
                    <a:pt x="31" y="56"/>
                  </a:cubicBezTo>
                  <a:cubicBezTo>
                    <a:pt x="29" y="56"/>
                    <a:pt x="23" y="55"/>
                    <a:pt x="23" y="58"/>
                  </a:cubicBezTo>
                  <a:cubicBezTo>
                    <a:pt x="23" y="60"/>
                    <a:pt x="24" y="61"/>
                    <a:pt x="25" y="62"/>
                  </a:cubicBezTo>
                  <a:cubicBezTo>
                    <a:pt x="27" y="63"/>
                    <a:pt x="28" y="63"/>
                    <a:pt x="29" y="63"/>
                  </a:cubicBezTo>
                  <a:cubicBezTo>
                    <a:pt x="31" y="63"/>
                    <a:pt x="31" y="64"/>
                    <a:pt x="31" y="65"/>
                  </a:cubicBezTo>
                  <a:cubicBezTo>
                    <a:pt x="31" y="66"/>
                    <a:pt x="30" y="68"/>
                    <a:pt x="29" y="69"/>
                  </a:cubicBezTo>
                  <a:cubicBezTo>
                    <a:pt x="27" y="71"/>
                    <a:pt x="24" y="72"/>
                    <a:pt x="23" y="74"/>
                  </a:cubicBezTo>
                  <a:cubicBezTo>
                    <a:pt x="22" y="76"/>
                    <a:pt x="22" y="79"/>
                    <a:pt x="21" y="80"/>
                  </a:cubicBezTo>
                  <a:cubicBezTo>
                    <a:pt x="21" y="80"/>
                    <a:pt x="21" y="80"/>
                    <a:pt x="21" y="79"/>
                  </a:cubicBezTo>
                  <a:cubicBezTo>
                    <a:pt x="22" y="81"/>
                    <a:pt x="22" y="84"/>
                    <a:pt x="22" y="86"/>
                  </a:cubicBezTo>
                  <a:cubicBezTo>
                    <a:pt x="23" y="88"/>
                    <a:pt x="22" y="90"/>
                    <a:pt x="21" y="93"/>
                  </a:cubicBezTo>
                  <a:cubicBezTo>
                    <a:pt x="21" y="94"/>
                    <a:pt x="20" y="95"/>
                    <a:pt x="19" y="96"/>
                  </a:cubicBezTo>
                  <a:cubicBezTo>
                    <a:pt x="19" y="97"/>
                    <a:pt x="20" y="99"/>
                    <a:pt x="21" y="100"/>
                  </a:cubicBezTo>
                  <a:cubicBezTo>
                    <a:pt x="21" y="101"/>
                    <a:pt x="22" y="103"/>
                    <a:pt x="23" y="104"/>
                  </a:cubicBezTo>
                  <a:cubicBezTo>
                    <a:pt x="23" y="105"/>
                    <a:pt x="23" y="106"/>
                    <a:pt x="23" y="106"/>
                  </a:cubicBezTo>
                  <a:cubicBezTo>
                    <a:pt x="24" y="107"/>
                    <a:pt x="24" y="107"/>
                    <a:pt x="25" y="107"/>
                  </a:cubicBezTo>
                  <a:cubicBezTo>
                    <a:pt x="26" y="108"/>
                    <a:pt x="25" y="109"/>
                    <a:pt x="26" y="110"/>
                  </a:cubicBezTo>
                  <a:cubicBezTo>
                    <a:pt x="27" y="110"/>
                    <a:pt x="28" y="110"/>
                    <a:pt x="28" y="111"/>
                  </a:cubicBezTo>
                  <a:cubicBezTo>
                    <a:pt x="29" y="111"/>
                    <a:pt x="29" y="112"/>
                    <a:pt x="30" y="112"/>
                  </a:cubicBezTo>
                  <a:cubicBezTo>
                    <a:pt x="33" y="114"/>
                    <a:pt x="37" y="114"/>
                    <a:pt x="40" y="116"/>
                  </a:cubicBezTo>
                  <a:cubicBezTo>
                    <a:pt x="41" y="116"/>
                    <a:pt x="41" y="116"/>
                    <a:pt x="41" y="117"/>
                  </a:cubicBezTo>
                  <a:cubicBezTo>
                    <a:pt x="42" y="118"/>
                    <a:pt x="43" y="118"/>
                    <a:pt x="44" y="119"/>
                  </a:cubicBezTo>
                  <a:cubicBezTo>
                    <a:pt x="44" y="120"/>
                    <a:pt x="45" y="121"/>
                    <a:pt x="45" y="123"/>
                  </a:cubicBezTo>
                  <a:cubicBezTo>
                    <a:pt x="45" y="124"/>
                    <a:pt x="45" y="125"/>
                    <a:pt x="45" y="126"/>
                  </a:cubicBezTo>
                  <a:cubicBezTo>
                    <a:pt x="44" y="127"/>
                    <a:pt x="44" y="129"/>
                    <a:pt x="44" y="130"/>
                  </a:cubicBezTo>
                  <a:cubicBezTo>
                    <a:pt x="43" y="133"/>
                    <a:pt x="41" y="134"/>
                    <a:pt x="40" y="137"/>
                  </a:cubicBezTo>
                  <a:cubicBezTo>
                    <a:pt x="38" y="141"/>
                    <a:pt x="40" y="147"/>
                    <a:pt x="40" y="151"/>
                  </a:cubicBezTo>
                  <a:cubicBezTo>
                    <a:pt x="40" y="151"/>
                    <a:pt x="40" y="151"/>
                    <a:pt x="40" y="151"/>
                  </a:cubicBezTo>
                  <a:cubicBezTo>
                    <a:pt x="41" y="152"/>
                    <a:pt x="42" y="153"/>
                    <a:pt x="44" y="154"/>
                  </a:cubicBezTo>
                  <a:cubicBezTo>
                    <a:pt x="46" y="154"/>
                    <a:pt x="44" y="155"/>
                    <a:pt x="46" y="153"/>
                  </a:cubicBezTo>
                  <a:cubicBezTo>
                    <a:pt x="48" y="152"/>
                    <a:pt x="48" y="151"/>
                    <a:pt x="50" y="151"/>
                  </a:cubicBezTo>
                  <a:cubicBezTo>
                    <a:pt x="51" y="150"/>
                    <a:pt x="52" y="150"/>
                    <a:pt x="53" y="149"/>
                  </a:cubicBezTo>
                  <a:cubicBezTo>
                    <a:pt x="54" y="149"/>
                    <a:pt x="54" y="147"/>
                    <a:pt x="55" y="147"/>
                  </a:cubicBezTo>
                  <a:cubicBezTo>
                    <a:pt x="57" y="146"/>
                    <a:pt x="58" y="146"/>
                    <a:pt x="60" y="145"/>
                  </a:cubicBezTo>
                  <a:cubicBezTo>
                    <a:pt x="61" y="145"/>
                    <a:pt x="63" y="145"/>
                    <a:pt x="64" y="145"/>
                  </a:cubicBezTo>
                  <a:cubicBezTo>
                    <a:pt x="66" y="144"/>
                    <a:pt x="68" y="143"/>
                    <a:pt x="70" y="143"/>
                  </a:cubicBezTo>
                  <a:cubicBezTo>
                    <a:pt x="73" y="142"/>
                    <a:pt x="75" y="140"/>
                    <a:pt x="78" y="139"/>
                  </a:cubicBezTo>
                  <a:cubicBezTo>
                    <a:pt x="81" y="138"/>
                    <a:pt x="82" y="137"/>
                    <a:pt x="85" y="136"/>
                  </a:cubicBezTo>
                  <a:cubicBezTo>
                    <a:pt x="87" y="136"/>
                    <a:pt x="89" y="134"/>
                    <a:pt x="90" y="134"/>
                  </a:cubicBezTo>
                  <a:cubicBezTo>
                    <a:pt x="92" y="134"/>
                    <a:pt x="93" y="134"/>
                    <a:pt x="95" y="134"/>
                  </a:cubicBezTo>
                  <a:cubicBezTo>
                    <a:pt x="98" y="134"/>
                    <a:pt x="102" y="134"/>
                    <a:pt x="105" y="134"/>
                  </a:cubicBezTo>
                  <a:cubicBezTo>
                    <a:pt x="108" y="134"/>
                    <a:pt x="110" y="134"/>
                    <a:pt x="113" y="134"/>
                  </a:cubicBezTo>
                  <a:cubicBezTo>
                    <a:pt x="116" y="134"/>
                    <a:pt x="118" y="134"/>
                    <a:pt x="120" y="134"/>
                  </a:cubicBezTo>
                  <a:cubicBezTo>
                    <a:pt x="122" y="135"/>
                    <a:pt x="124" y="135"/>
                    <a:pt x="125" y="135"/>
                  </a:cubicBezTo>
                  <a:cubicBezTo>
                    <a:pt x="129" y="135"/>
                    <a:pt x="133" y="136"/>
                    <a:pt x="138" y="135"/>
                  </a:cubicBezTo>
                  <a:cubicBezTo>
                    <a:pt x="141" y="135"/>
                    <a:pt x="151" y="134"/>
                    <a:pt x="152" y="133"/>
                  </a:cubicBezTo>
                  <a:cubicBezTo>
                    <a:pt x="153" y="131"/>
                    <a:pt x="154" y="128"/>
                    <a:pt x="153" y="126"/>
                  </a:cubicBezTo>
                  <a:cubicBezTo>
                    <a:pt x="153" y="124"/>
                    <a:pt x="150" y="124"/>
                    <a:pt x="149" y="122"/>
                  </a:cubicBezTo>
                  <a:cubicBezTo>
                    <a:pt x="148" y="121"/>
                    <a:pt x="149" y="120"/>
                    <a:pt x="148" y="119"/>
                  </a:cubicBezTo>
                  <a:cubicBezTo>
                    <a:pt x="148" y="118"/>
                    <a:pt x="148" y="117"/>
                    <a:pt x="147" y="116"/>
                  </a:cubicBezTo>
                  <a:cubicBezTo>
                    <a:pt x="147" y="115"/>
                    <a:pt x="147" y="114"/>
                    <a:pt x="147" y="113"/>
                  </a:cubicBezTo>
                  <a:cubicBezTo>
                    <a:pt x="146" y="112"/>
                    <a:pt x="145" y="112"/>
                    <a:pt x="145" y="111"/>
                  </a:cubicBezTo>
                  <a:cubicBezTo>
                    <a:pt x="144" y="109"/>
                    <a:pt x="143" y="107"/>
                    <a:pt x="142" y="105"/>
                  </a:cubicBezTo>
                  <a:cubicBezTo>
                    <a:pt x="141" y="101"/>
                    <a:pt x="142" y="96"/>
                    <a:pt x="144" y="93"/>
                  </a:cubicBezTo>
                  <a:cubicBezTo>
                    <a:pt x="145" y="91"/>
                    <a:pt x="147" y="90"/>
                    <a:pt x="147" y="89"/>
                  </a:cubicBezTo>
                  <a:cubicBezTo>
                    <a:pt x="148" y="88"/>
                    <a:pt x="147" y="87"/>
                    <a:pt x="148" y="86"/>
                  </a:cubicBezTo>
                  <a:cubicBezTo>
                    <a:pt x="148" y="85"/>
                    <a:pt x="148" y="84"/>
                    <a:pt x="148" y="84"/>
                  </a:cubicBezTo>
                  <a:cubicBezTo>
                    <a:pt x="149" y="79"/>
                    <a:pt x="147" y="74"/>
                    <a:pt x="152" y="72"/>
                  </a:cubicBezTo>
                  <a:cubicBezTo>
                    <a:pt x="150" y="73"/>
                    <a:pt x="155" y="67"/>
                    <a:pt x="155" y="67"/>
                  </a:cubicBezTo>
                  <a:cubicBezTo>
                    <a:pt x="156" y="65"/>
                    <a:pt x="158" y="64"/>
                    <a:pt x="158" y="61"/>
                  </a:cubicBezTo>
                  <a:cubicBezTo>
                    <a:pt x="159" y="57"/>
                    <a:pt x="159" y="50"/>
                    <a:pt x="157" y="46"/>
                  </a:cubicBezTo>
                  <a:moveTo>
                    <a:pt x="19" y="79"/>
                  </a:move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80"/>
                    <a:pt x="19" y="79"/>
                  </a:cubicBezTo>
                  <a:moveTo>
                    <a:pt x="21" y="80"/>
                  </a:moveTo>
                  <a:cubicBezTo>
                    <a:pt x="21" y="80"/>
                    <a:pt x="21" y="80"/>
                    <a:pt x="20" y="80"/>
                  </a:cubicBezTo>
                  <a:cubicBezTo>
                    <a:pt x="21" y="80"/>
                    <a:pt x="21" y="80"/>
                    <a:pt x="21" y="8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3" name="Freeform 171">
              <a:extLst>
                <a:ext uri="{FF2B5EF4-FFF2-40B4-BE49-F238E27FC236}">
                  <a16:creationId xmlns:a16="http://schemas.microsoft.com/office/drawing/2014/main" id="{4B9B41F0-75E8-EE67-4F4E-102073559C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2776" y="4567238"/>
              <a:ext cx="215900" cy="146050"/>
            </a:xfrm>
            <a:custGeom>
              <a:avLst/>
              <a:gdLst>
                <a:gd name="T0" fmla="*/ 7 w 209"/>
                <a:gd name="T1" fmla="*/ 116 h 142"/>
                <a:gd name="T2" fmla="*/ 7 w 209"/>
                <a:gd name="T3" fmla="*/ 116 h 142"/>
                <a:gd name="T4" fmla="*/ 7 w 209"/>
                <a:gd name="T5" fmla="*/ 116 h 142"/>
                <a:gd name="T6" fmla="*/ 12 w 209"/>
                <a:gd name="T7" fmla="*/ 115 h 142"/>
                <a:gd name="T8" fmla="*/ 11 w 209"/>
                <a:gd name="T9" fmla="*/ 115 h 142"/>
                <a:gd name="T10" fmla="*/ 11 w 209"/>
                <a:gd name="T11" fmla="*/ 115 h 142"/>
                <a:gd name="T12" fmla="*/ 2 w 209"/>
                <a:gd name="T13" fmla="*/ 106 h 142"/>
                <a:gd name="T14" fmla="*/ 5 w 209"/>
                <a:gd name="T15" fmla="*/ 116 h 142"/>
                <a:gd name="T16" fmla="*/ 5 w 209"/>
                <a:gd name="T17" fmla="*/ 116 h 142"/>
                <a:gd name="T18" fmla="*/ 203 w 209"/>
                <a:gd name="T19" fmla="*/ 60 h 142"/>
                <a:gd name="T20" fmla="*/ 179 w 209"/>
                <a:gd name="T21" fmla="*/ 51 h 142"/>
                <a:gd name="T22" fmla="*/ 179 w 209"/>
                <a:gd name="T23" fmla="*/ 43 h 142"/>
                <a:gd name="T24" fmla="*/ 162 w 209"/>
                <a:gd name="T25" fmla="*/ 28 h 142"/>
                <a:gd name="T26" fmla="*/ 157 w 209"/>
                <a:gd name="T27" fmla="*/ 17 h 142"/>
                <a:gd name="T28" fmla="*/ 155 w 209"/>
                <a:gd name="T29" fmla="*/ 2 h 142"/>
                <a:gd name="T30" fmla="*/ 149 w 209"/>
                <a:gd name="T31" fmla="*/ 2 h 142"/>
                <a:gd name="T32" fmla="*/ 132 w 209"/>
                <a:gd name="T33" fmla="*/ 0 h 142"/>
                <a:gd name="T34" fmla="*/ 119 w 209"/>
                <a:gd name="T35" fmla="*/ 10 h 142"/>
                <a:gd name="T36" fmla="*/ 104 w 209"/>
                <a:gd name="T37" fmla="*/ 21 h 142"/>
                <a:gd name="T38" fmla="*/ 84 w 209"/>
                <a:gd name="T39" fmla="*/ 23 h 142"/>
                <a:gd name="T40" fmla="*/ 74 w 209"/>
                <a:gd name="T41" fmla="*/ 32 h 142"/>
                <a:gd name="T42" fmla="*/ 68 w 209"/>
                <a:gd name="T43" fmla="*/ 46 h 142"/>
                <a:gd name="T44" fmla="*/ 51 w 209"/>
                <a:gd name="T45" fmla="*/ 42 h 142"/>
                <a:gd name="T46" fmla="*/ 46 w 209"/>
                <a:gd name="T47" fmla="*/ 60 h 142"/>
                <a:gd name="T48" fmla="*/ 36 w 209"/>
                <a:gd name="T49" fmla="*/ 76 h 142"/>
                <a:gd name="T50" fmla="*/ 26 w 209"/>
                <a:gd name="T51" fmla="*/ 82 h 142"/>
                <a:gd name="T52" fmla="*/ 21 w 209"/>
                <a:gd name="T53" fmla="*/ 106 h 142"/>
                <a:gd name="T54" fmla="*/ 16 w 209"/>
                <a:gd name="T55" fmla="*/ 113 h 142"/>
                <a:gd name="T56" fmla="*/ 17 w 209"/>
                <a:gd name="T57" fmla="*/ 113 h 142"/>
                <a:gd name="T58" fmla="*/ 28 w 209"/>
                <a:gd name="T59" fmla="*/ 116 h 142"/>
                <a:gd name="T60" fmla="*/ 34 w 209"/>
                <a:gd name="T61" fmla="*/ 126 h 142"/>
                <a:gd name="T62" fmla="*/ 47 w 209"/>
                <a:gd name="T63" fmla="*/ 132 h 142"/>
                <a:gd name="T64" fmla="*/ 60 w 209"/>
                <a:gd name="T65" fmla="*/ 125 h 142"/>
                <a:gd name="T66" fmla="*/ 76 w 209"/>
                <a:gd name="T67" fmla="*/ 128 h 142"/>
                <a:gd name="T68" fmla="*/ 82 w 209"/>
                <a:gd name="T69" fmla="*/ 134 h 142"/>
                <a:gd name="T70" fmla="*/ 84 w 209"/>
                <a:gd name="T71" fmla="*/ 142 h 142"/>
                <a:gd name="T72" fmla="*/ 86 w 209"/>
                <a:gd name="T73" fmla="*/ 134 h 142"/>
                <a:gd name="T74" fmla="*/ 83 w 209"/>
                <a:gd name="T75" fmla="*/ 109 h 142"/>
                <a:gd name="T76" fmla="*/ 138 w 209"/>
                <a:gd name="T77" fmla="*/ 100 h 142"/>
                <a:gd name="T78" fmla="*/ 154 w 209"/>
                <a:gd name="T79" fmla="*/ 95 h 142"/>
                <a:gd name="T80" fmla="*/ 167 w 209"/>
                <a:gd name="T81" fmla="*/ 100 h 142"/>
                <a:gd name="T82" fmla="*/ 179 w 209"/>
                <a:gd name="T83" fmla="*/ 94 h 142"/>
                <a:gd name="T84" fmla="*/ 190 w 209"/>
                <a:gd name="T85" fmla="*/ 88 h 142"/>
                <a:gd name="T86" fmla="*/ 202 w 209"/>
                <a:gd name="T87" fmla="*/ 84 h 142"/>
                <a:gd name="T88" fmla="*/ 208 w 209"/>
                <a:gd name="T89" fmla="*/ 73 h 142"/>
                <a:gd name="T90" fmla="*/ 202 w 209"/>
                <a:gd name="T91" fmla="*/ 6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9" h="142">
                  <a:moveTo>
                    <a:pt x="9" y="116"/>
                  </a:moveTo>
                  <a:cubicBezTo>
                    <a:pt x="8" y="116"/>
                    <a:pt x="8" y="116"/>
                    <a:pt x="7" y="116"/>
                  </a:cubicBezTo>
                  <a:cubicBezTo>
                    <a:pt x="8" y="116"/>
                    <a:pt x="8" y="116"/>
                    <a:pt x="9" y="116"/>
                  </a:cubicBezTo>
                  <a:moveTo>
                    <a:pt x="7" y="116"/>
                  </a:moveTo>
                  <a:cubicBezTo>
                    <a:pt x="6" y="116"/>
                    <a:pt x="6" y="116"/>
                    <a:pt x="6" y="116"/>
                  </a:cubicBezTo>
                  <a:cubicBezTo>
                    <a:pt x="6" y="116"/>
                    <a:pt x="6" y="116"/>
                    <a:pt x="7" y="116"/>
                  </a:cubicBezTo>
                  <a:moveTo>
                    <a:pt x="12" y="115"/>
                  </a:moveTo>
                  <a:cubicBezTo>
                    <a:pt x="12" y="115"/>
                    <a:pt x="12" y="115"/>
                    <a:pt x="12" y="115"/>
                  </a:cubicBezTo>
                  <a:cubicBezTo>
                    <a:pt x="12" y="115"/>
                    <a:pt x="12" y="115"/>
                    <a:pt x="12" y="115"/>
                  </a:cubicBezTo>
                  <a:moveTo>
                    <a:pt x="11" y="115"/>
                  </a:moveTo>
                  <a:cubicBezTo>
                    <a:pt x="10" y="115"/>
                    <a:pt x="10" y="116"/>
                    <a:pt x="9" y="116"/>
                  </a:cubicBezTo>
                  <a:cubicBezTo>
                    <a:pt x="10" y="116"/>
                    <a:pt x="10" y="115"/>
                    <a:pt x="11" y="115"/>
                  </a:cubicBezTo>
                  <a:moveTo>
                    <a:pt x="0" y="106"/>
                  </a:moveTo>
                  <a:cubicBezTo>
                    <a:pt x="0" y="106"/>
                    <a:pt x="1" y="106"/>
                    <a:pt x="2" y="106"/>
                  </a:cubicBezTo>
                  <a:cubicBezTo>
                    <a:pt x="1" y="106"/>
                    <a:pt x="0" y="106"/>
                    <a:pt x="0" y="106"/>
                  </a:cubicBezTo>
                  <a:moveTo>
                    <a:pt x="5" y="116"/>
                  </a:moveTo>
                  <a:cubicBezTo>
                    <a:pt x="5" y="116"/>
                    <a:pt x="5" y="116"/>
                    <a:pt x="4" y="116"/>
                  </a:cubicBezTo>
                  <a:cubicBezTo>
                    <a:pt x="5" y="116"/>
                    <a:pt x="5" y="116"/>
                    <a:pt x="5" y="116"/>
                  </a:cubicBezTo>
                  <a:moveTo>
                    <a:pt x="202" y="69"/>
                  </a:moveTo>
                  <a:cubicBezTo>
                    <a:pt x="201" y="66"/>
                    <a:pt x="205" y="63"/>
                    <a:pt x="203" y="60"/>
                  </a:cubicBezTo>
                  <a:cubicBezTo>
                    <a:pt x="201" y="56"/>
                    <a:pt x="195" y="60"/>
                    <a:pt x="190" y="60"/>
                  </a:cubicBezTo>
                  <a:cubicBezTo>
                    <a:pt x="185" y="59"/>
                    <a:pt x="182" y="55"/>
                    <a:pt x="179" y="51"/>
                  </a:cubicBezTo>
                  <a:cubicBezTo>
                    <a:pt x="179" y="51"/>
                    <a:pt x="174" y="46"/>
                    <a:pt x="174" y="46"/>
                  </a:cubicBezTo>
                  <a:cubicBezTo>
                    <a:pt x="174" y="43"/>
                    <a:pt x="178" y="45"/>
                    <a:pt x="179" y="43"/>
                  </a:cubicBezTo>
                  <a:cubicBezTo>
                    <a:pt x="182" y="36"/>
                    <a:pt x="165" y="35"/>
                    <a:pt x="162" y="31"/>
                  </a:cubicBezTo>
                  <a:cubicBezTo>
                    <a:pt x="161" y="30"/>
                    <a:pt x="162" y="29"/>
                    <a:pt x="162" y="28"/>
                  </a:cubicBezTo>
                  <a:cubicBezTo>
                    <a:pt x="161" y="27"/>
                    <a:pt x="159" y="25"/>
                    <a:pt x="159" y="24"/>
                  </a:cubicBezTo>
                  <a:cubicBezTo>
                    <a:pt x="158" y="22"/>
                    <a:pt x="158" y="19"/>
                    <a:pt x="157" y="17"/>
                  </a:cubicBezTo>
                  <a:cubicBezTo>
                    <a:pt x="156" y="13"/>
                    <a:pt x="155" y="12"/>
                    <a:pt x="155" y="8"/>
                  </a:cubicBezTo>
                  <a:cubicBezTo>
                    <a:pt x="154" y="5"/>
                    <a:pt x="155" y="3"/>
                    <a:pt x="155" y="2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53" y="2"/>
                    <a:pt x="151" y="1"/>
                    <a:pt x="149" y="2"/>
                  </a:cubicBezTo>
                  <a:cubicBezTo>
                    <a:pt x="147" y="2"/>
                    <a:pt x="144" y="1"/>
                    <a:pt x="141" y="1"/>
                  </a:cubicBezTo>
                  <a:cubicBezTo>
                    <a:pt x="138" y="1"/>
                    <a:pt x="136" y="0"/>
                    <a:pt x="132" y="0"/>
                  </a:cubicBezTo>
                  <a:cubicBezTo>
                    <a:pt x="130" y="0"/>
                    <a:pt x="126" y="2"/>
                    <a:pt x="125" y="3"/>
                  </a:cubicBezTo>
                  <a:cubicBezTo>
                    <a:pt x="123" y="5"/>
                    <a:pt x="122" y="8"/>
                    <a:pt x="119" y="10"/>
                  </a:cubicBezTo>
                  <a:cubicBezTo>
                    <a:pt x="117" y="11"/>
                    <a:pt x="107" y="12"/>
                    <a:pt x="105" y="14"/>
                  </a:cubicBezTo>
                  <a:cubicBezTo>
                    <a:pt x="103" y="17"/>
                    <a:pt x="107" y="19"/>
                    <a:pt x="104" y="21"/>
                  </a:cubicBezTo>
                  <a:cubicBezTo>
                    <a:pt x="101" y="23"/>
                    <a:pt x="100" y="23"/>
                    <a:pt x="97" y="23"/>
                  </a:cubicBezTo>
                  <a:cubicBezTo>
                    <a:pt x="93" y="23"/>
                    <a:pt x="87" y="23"/>
                    <a:pt x="84" y="23"/>
                  </a:cubicBezTo>
                  <a:cubicBezTo>
                    <a:pt x="83" y="26"/>
                    <a:pt x="84" y="29"/>
                    <a:pt x="83" y="32"/>
                  </a:cubicBezTo>
                  <a:cubicBezTo>
                    <a:pt x="82" y="32"/>
                    <a:pt x="75" y="33"/>
                    <a:pt x="74" y="32"/>
                  </a:cubicBezTo>
                  <a:cubicBezTo>
                    <a:pt x="72" y="34"/>
                    <a:pt x="77" y="40"/>
                    <a:pt x="76" y="42"/>
                  </a:cubicBezTo>
                  <a:cubicBezTo>
                    <a:pt x="74" y="44"/>
                    <a:pt x="70" y="46"/>
                    <a:pt x="68" y="46"/>
                  </a:cubicBezTo>
                  <a:cubicBezTo>
                    <a:pt x="66" y="47"/>
                    <a:pt x="64" y="44"/>
                    <a:pt x="62" y="44"/>
                  </a:cubicBezTo>
                  <a:cubicBezTo>
                    <a:pt x="60" y="43"/>
                    <a:pt x="53" y="41"/>
                    <a:pt x="51" y="42"/>
                  </a:cubicBezTo>
                  <a:cubicBezTo>
                    <a:pt x="50" y="43"/>
                    <a:pt x="49" y="47"/>
                    <a:pt x="49" y="49"/>
                  </a:cubicBezTo>
                  <a:cubicBezTo>
                    <a:pt x="48" y="53"/>
                    <a:pt x="47" y="56"/>
                    <a:pt x="46" y="60"/>
                  </a:cubicBezTo>
                  <a:cubicBezTo>
                    <a:pt x="44" y="65"/>
                    <a:pt x="47" y="68"/>
                    <a:pt x="42" y="71"/>
                  </a:cubicBezTo>
                  <a:cubicBezTo>
                    <a:pt x="41" y="71"/>
                    <a:pt x="36" y="75"/>
                    <a:pt x="36" y="76"/>
                  </a:cubicBezTo>
                  <a:cubicBezTo>
                    <a:pt x="34" y="76"/>
                    <a:pt x="32" y="76"/>
                    <a:pt x="30" y="76"/>
                  </a:cubicBezTo>
                  <a:cubicBezTo>
                    <a:pt x="27" y="77"/>
                    <a:pt x="25" y="79"/>
                    <a:pt x="26" y="82"/>
                  </a:cubicBezTo>
                  <a:cubicBezTo>
                    <a:pt x="27" y="88"/>
                    <a:pt x="25" y="92"/>
                    <a:pt x="21" y="97"/>
                  </a:cubicBezTo>
                  <a:cubicBezTo>
                    <a:pt x="20" y="100"/>
                    <a:pt x="22" y="103"/>
                    <a:pt x="21" y="106"/>
                  </a:cubicBezTo>
                  <a:cubicBezTo>
                    <a:pt x="20" y="108"/>
                    <a:pt x="19" y="111"/>
                    <a:pt x="18" y="112"/>
                  </a:cubicBezTo>
                  <a:cubicBezTo>
                    <a:pt x="18" y="112"/>
                    <a:pt x="17" y="113"/>
                    <a:pt x="16" y="113"/>
                  </a:cubicBezTo>
                  <a:cubicBezTo>
                    <a:pt x="16" y="113"/>
                    <a:pt x="16" y="113"/>
                    <a:pt x="16" y="113"/>
                  </a:cubicBezTo>
                  <a:cubicBezTo>
                    <a:pt x="17" y="113"/>
                    <a:pt x="17" y="113"/>
                    <a:pt x="17" y="113"/>
                  </a:cubicBezTo>
                  <a:cubicBezTo>
                    <a:pt x="18" y="115"/>
                    <a:pt x="21" y="115"/>
                    <a:pt x="23" y="116"/>
                  </a:cubicBezTo>
                  <a:cubicBezTo>
                    <a:pt x="24" y="116"/>
                    <a:pt x="27" y="115"/>
                    <a:pt x="28" y="116"/>
                  </a:cubicBezTo>
                  <a:cubicBezTo>
                    <a:pt x="30" y="118"/>
                    <a:pt x="30" y="121"/>
                    <a:pt x="32" y="123"/>
                  </a:cubicBezTo>
                  <a:cubicBezTo>
                    <a:pt x="33" y="123"/>
                    <a:pt x="33" y="125"/>
                    <a:pt x="34" y="126"/>
                  </a:cubicBezTo>
                  <a:cubicBezTo>
                    <a:pt x="34" y="127"/>
                    <a:pt x="36" y="128"/>
                    <a:pt x="37" y="129"/>
                  </a:cubicBezTo>
                  <a:cubicBezTo>
                    <a:pt x="38" y="134"/>
                    <a:pt x="44" y="135"/>
                    <a:pt x="47" y="132"/>
                  </a:cubicBezTo>
                  <a:cubicBezTo>
                    <a:pt x="49" y="131"/>
                    <a:pt x="52" y="130"/>
                    <a:pt x="54" y="129"/>
                  </a:cubicBezTo>
                  <a:cubicBezTo>
                    <a:pt x="56" y="128"/>
                    <a:pt x="57" y="126"/>
                    <a:pt x="60" y="125"/>
                  </a:cubicBezTo>
                  <a:cubicBezTo>
                    <a:pt x="62" y="125"/>
                    <a:pt x="63" y="125"/>
                    <a:pt x="66" y="125"/>
                  </a:cubicBezTo>
                  <a:cubicBezTo>
                    <a:pt x="69" y="127"/>
                    <a:pt x="73" y="127"/>
                    <a:pt x="76" y="128"/>
                  </a:cubicBezTo>
                  <a:cubicBezTo>
                    <a:pt x="77" y="129"/>
                    <a:pt x="79" y="130"/>
                    <a:pt x="80" y="131"/>
                  </a:cubicBezTo>
                  <a:cubicBezTo>
                    <a:pt x="81" y="132"/>
                    <a:pt x="81" y="133"/>
                    <a:pt x="82" y="134"/>
                  </a:cubicBezTo>
                  <a:cubicBezTo>
                    <a:pt x="82" y="135"/>
                    <a:pt x="83" y="137"/>
                    <a:pt x="83" y="138"/>
                  </a:cubicBezTo>
                  <a:cubicBezTo>
                    <a:pt x="83" y="139"/>
                    <a:pt x="84" y="141"/>
                    <a:pt x="84" y="142"/>
                  </a:cubicBezTo>
                  <a:cubicBezTo>
                    <a:pt x="84" y="142"/>
                    <a:pt x="84" y="142"/>
                    <a:pt x="84" y="142"/>
                  </a:cubicBezTo>
                  <a:cubicBezTo>
                    <a:pt x="85" y="140"/>
                    <a:pt x="86" y="137"/>
                    <a:pt x="86" y="134"/>
                  </a:cubicBezTo>
                  <a:cubicBezTo>
                    <a:pt x="86" y="131"/>
                    <a:pt x="85" y="113"/>
                    <a:pt x="85" y="112"/>
                  </a:cubicBezTo>
                  <a:cubicBezTo>
                    <a:pt x="85" y="110"/>
                    <a:pt x="83" y="110"/>
                    <a:pt x="83" y="109"/>
                  </a:cubicBezTo>
                  <a:cubicBezTo>
                    <a:pt x="83" y="107"/>
                    <a:pt x="83" y="103"/>
                    <a:pt x="83" y="100"/>
                  </a:cubicBezTo>
                  <a:cubicBezTo>
                    <a:pt x="89" y="100"/>
                    <a:pt x="135" y="99"/>
                    <a:pt x="138" y="100"/>
                  </a:cubicBezTo>
                  <a:cubicBezTo>
                    <a:pt x="139" y="100"/>
                    <a:pt x="141" y="97"/>
                    <a:pt x="145" y="95"/>
                  </a:cubicBezTo>
                  <a:cubicBezTo>
                    <a:pt x="148" y="94"/>
                    <a:pt x="151" y="94"/>
                    <a:pt x="154" y="95"/>
                  </a:cubicBezTo>
                  <a:cubicBezTo>
                    <a:pt x="157" y="96"/>
                    <a:pt x="158" y="99"/>
                    <a:pt x="160" y="100"/>
                  </a:cubicBezTo>
                  <a:cubicBezTo>
                    <a:pt x="162" y="100"/>
                    <a:pt x="165" y="100"/>
                    <a:pt x="167" y="100"/>
                  </a:cubicBezTo>
                  <a:cubicBezTo>
                    <a:pt x="169" y="100"/>
                    <a:pt x="173" y="101"/>
                    <a:pt x="175" y="100"/>
                  </a:cubicBezTo>
                  <a:cubicBezTo>
                    <a:pt x="178" y="98"/>
                    <a:pt x="177" y="96"/>
                    <a:pt x="179" y="94"/>
                  </a:cubicBezTo>
                  <a:cubicBezTo>
                    <a:pt x="180" y="93"/>
                    <a:pt x="181" y="90"/>
                    <a:pt x="182" y="89"/>
                  </a:cubicBezTo>
                  <a:cubicBezTo>
                    <a:pt x="185" y="88"/>
                    <a:pt x="186" y="89"/>
                    <a:pt x="190" y="88"/>
                  </a:cubicBezTo>
                  <a:cubicBezTo>
                    <a:pt x="192" y="88"/>
                    <a:pt x="196" y="90"/>
                    <a:pt x="198" y="89"/>
                  </a:cubicBezTo>
                  <a:cubicBezTo>
                    <a:pt x="199" y="88"/>
                    <a:pt x="201" y="86"/>
                    <a:pt x="202" y="84"/>
                  </a:cubicBezTo>
                  <a:cubicBezTo>
                    <a:pt x="203" y="82"/>
                    <a:pt x="204" y="80"/>
                    <a:pt x="206" y="79"/>
                  </a:cubicBezTo>
                  <a:cubicBezTo>
                    <a:pt x="208" y="76"/>
                    <a:pt x="207" y="76"/>
                    <a:pt x="208" y="73"/>
                  </a:cubicBezTo>
                  <a:cubicBezTo>
                    <a:pt x="208" y="72"/>
                    <a:pt x="208" y="71"/>
                    <a:pt x="209" y="70"/>
                  </a:cubicBezTo>
                  <a:cubicBezTo>
                    <a:pt x="206" y="71"/>
                    <a:pt x="204" y="71"/>
                    <a:pt x="202" y="6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4" name="Freeform 172">
              <a:extLst>
                <a:ext uri="{FF2B5EF4-FFF2-40B4-BE49-F238E27FC236}">
                  <a16:creationId xmlns:a16="http://schemas.microsoft.com/office/drawing/2014/main" id="{385AEFC1-EF91-7EDE-48F0-66D657379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976" y="4664076"/>
              <a:ext cx="109538" cy="157163"/>
            </a:xfrm>
            <a:custGeom>
              <a:avLst/>
              <a:gdLst>
                <a:gd name="T0" fmla="*/ 105 w 106"/>
                <a:gd name="T1" fmla="*/ 123 h 153"/>
                <a:gd name="T2" fmla="*/ 100 w 106"/>
                <a:gd name="T3" fmla="*/ 119 h 153"/>
                <a:gd name="T4" fmla="*/ 98 w 106"/>
                <a:gd name="T5" fmla="*/ 116 h 153"/>
                <a:gd name="T6" fmla="*/ 96 w 106"/>
                <a:gd name="T7" fmla="*/ 113 h 153"/>
                <a:gd name="T8" fmla="*/ 93 w 106"/>
                <a:gd name="T9" fmla="*/ 108 h 153"/>
                <a:gd name="T10" fmla="*/ 91 w 106"/>
                <a:gd name="T11" fmla="*/ 102 h 153"/>
                <a:gd name="T12" fmla="*/ 91 w 106"/>
                <a:gd name="T13" fmla="*/ 95 h 153"/>
                <a:gd name="T14" fmla="*/ 90 w 106"/>
                <a:gd name="T15" fmla="*/ 90 h 153"/>
                <a:gd name="T16" fmla="*/ 91 w 106"/>
                <a:gd name="T17" fmla="*/ 83 h 153"/>
                <a:gd name="T18" fmla="*/ 90 w 106"/>
                <a:gd name="T19" fmla="*/ 55 h 153"/>
                <a:gd name="T20" fmla="*/ 90 w 106"/>
                <a:gd name="T21" fmla="*/ 43 h 153"/>
                <a:gd name="T22" fmla="*/ 85 w 106"/>
                <a:gd name="T23" fmla="*/ 37 h 153"/>
                <a:gd name="T24" fmla="*/ 85 w 106"/>
                <a:gd name="T25" fmla="*/ 28 h 153"/>
                <a:gd name="T26" fmla="*/ 87 w 106"/>
                <a:gd name="T27" fmla="*/ 24 h 153"/>
                <a:gd name="T28" fmla="*/ 81 w 106"/>
                <a:gd name="T29" fmla="*/ 19 h 153"/>
                <a:gd name="T30" fmla="*/ 75 w 106"/>
                <a:gd name="T31" fmla="*/ 11 h 153"/>
                <a:gd name="T32" fmla="*/ 83 w 106"/>
                <a:gd name="T33" fmla="*/ 2 h 153"/>
                <a:gd name="T34" fmla="*/ 81 w 106"/>
                <a:gd name="T35" fmla="*/ 1 h 153"/>
                <a:gd name="T36" fmla="*/ 72 w 106"/>
                <a:gd name="T37" fmla="*/ 1 h 153"/>
                <a:gd name="T38" fmla="*/ 65 w 106"/>
                <a:gd name="T39" fmla="*/ 6 h 153"/>
                <a:gd name="T40" fmla="*/ 10 w 106"/>
                <a:gd name="T41" fmla="*/ 6 h 153"/>
                <a:gd name="T42" fmla="*/ 10 w 106"/>
                <a:gd name="T43" fmla="*/ 15 h 153"/>
                <a:gd name="T44" fmla="*/ 12 w 106"/>
                <a:gd name="T45" fmla="*/ 18 h 153"/>
                <a:gd name="T46" fmla="*/ 13 w 106"/>
                <a:gd name="T47" fmla="*/ 40 h 153"/>
                <a:gd name="T48" fmla="*/ 11 w 106"/>
                <a:gd name="T49" fmla="*/ 48 h 153"/>
                <a:gd name="T50" fmla="*/ 11 w 106"/>
                <a:gd name="T51" fmla="*/ 48 h 153"/>
                <a:gd name="T52" fmla="*/ 16 w 106"/>
                <a:gd name="T53" fmla="*/ 57 h 153"/>
                <a:gd name="T54" fmla="*/ 17 w 106"/>
                <a:gd name="T55" fmla="*/ 72 h 153"/>
                <a:gd name="T56" fmla="*/ 14 w 106"/>
                <a:gd name="T57" fmla="*/ 78 h 153"/>
                <a:gd name="T58" fmla="*/ 11 w 106"/>
                <a:gd name="T59" fmla="*/ 83 h 153"/>
                <a:gd name="T60" fmla="*/ 7 w 106"/>
                <a:gd name="T61" fmla="*/ 95 h 153"/>
                <a:gd name="T62" fmla="*/ 7 w 106"/>
                <a:gd name="T63" fmla="*/ 97 h 153"/>
                <a:gd name="T64" fmla="*/ 6 w 106"/>
                <a:gd name="T65" fmla="*/ 100 h 153"/>
                <a:gd name="T66" fmla="*/ 3 w 106"/>
                <a:gd name="T67" fmla="*/ 104 h 153"/>
                <a:gd name="T68" fmla="*/ 1 w 106"/>
                <a:gd name="T69" fmla="*/ 116 h 153"/>
                <a:gd name="T70" fmla="*/ 4 w 106"/>
                <a:gd name="T71" fmla="*/ 122 h 153"/>
                <a:gd name="T72" fmla="*/ 6 w 106"/>
                <a:gd name="T73" fmla="*/ 124 h 153"/>
                <a:gd name="T74" fmla="*/ 6 w 106"/>
                <a:gd name="T75" fmla="*/ 127 h 153"/>
                <a:gd name="T76" fmla="*/ 7 w 106"/>
                <a:gd name="T77" fmla="*/ 130 h 153"/>
                <a:gd name="T78" fmla="*/ 8 w 106"/>
                <a:gd name="T79" fmla="*/ 133 h 153"/>
                <a:gd name="T80" fmla="*/ 12 w 106"/>
                <a:gd name="T81" fmla="*/ 137 h 153"/>
                <a:gd name="T82" fmla="*/ 11 w 106"/>
                <a:gd name="T83" fmla="*/ 144 h 153"/>
                <a:gd name="T84" fmla="*/ 11 w 106"/>
                <a:gd name="T85" fmla="*/ 144 h 153"/>
                <a:gd name="T86" fmla="*/ 12 w 106"/>
                <a:gd name="T87" fmla="*/ 145 h 153"/>
                <a:gd name="T88" fmla="*/ 26 w 106"/>
                <a:gd name="T89" fmla="*/ 152 h 153"/>
                <a:gd name="T90" fmla="*/ 32 w 106"/>
                <a:gd name="T91" fmla="*/ 152 h 153"/>
                <a:gd name="T92" fmla="*/ 38 w 106"/>
                <a:gd name="T93" fmla="*/ 150 h 153"/>
                <a:gd name="T94" fmla="*/ 55 w 106"/>
                <a:gd name="T95" fmla="*/ 145 h 153"/>
                <a:gd name="T96" fmla="*/ 61 w 106"/>
                <a:gd name="T97" fmla="*/ 141 h 153"/>
                <a:gd name="T98" fmla="*/ 70 w 106"/>
                <a:gd name="T99" fmla="*/ 141 h 153"/>
                <a:gd name="T100" fmla="*/ 76 w 106"/>
                <a:gd name="T101" fmla="*/ 137 h 153"/>
                <a:gd name="T102" fmla="*/ 85 w 106"/>
                <a:gd name="T103" fmla="*/ 135 h 153"/>
                <a:gd name="T104" fmla="*/ 98 w 106"/>
                <a:gd name="T105" fmla="*/ 129 h 153"/>
                <a:gd name="T106" fmla="*/ 105 w 106"/>
                <a:gd name="T107" fmla="*/ 12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6" h="153">
                  <a:moveTo>
                    <a:pt x="105" y="123"/>
                  </a:moveTo>
                  <a:cubicBezTo>
                    <a:pt x="105" y="121"/>
                    <a:pt x="102" y="121"/>
                    <a:pt x="100" y="119"/>
                  </a:cubicBezTo>
                  <a:cubicBezTo>
                    <a:pt x="100" y="119"/>
                    <a:pt x="98" y="116"/>
                    <a:pt x="98" y="116"/>
                  </a:cubicBezTo>
                  <a:cubicBezTo>
                    <a:pt x="98" y="115"/>
                    <a:pt x="97" y="115"/>
                    <a:pt x="96" y="113"/>
                  </a:cubicBezTo>
                  <a:cubicBezTo>
                    <a:pt x="95" y="111"/>
                    <a:pt x="94" y="110"/>
                    <a:pt x="93" y="108"/>
                  </a:cubicBezTo>
                  <a:cubicBezTo>
                    <a:pt x="92" y="106"/>
                    <a:pt x="92" y="104"/>
                    <a:pt x="91" y="102"/>
                  </a:cubicBezTo>
                  <a:cubicBezTo>
                    <a:pt x="91" y="99"/>
                    <a:pt x="92" y="97"/>
                    <a:pt x="91" y="95"/>
                  </a:cubicBezTo>
                  <a:cubicBezTo>
                    <a:pt x="91" y="93"/>
                    <a:pt x="90" y="92"/>
                    <a:pt x="90" y="90"/>
                  </a:cubicBezTo>
                  <a:cubicBezTo>
                    <a:pt x="90" y="87"/>
                    <a:pt x="91" y="85"/>
                    <a:pt x="91" y="83"/>
                  </a:cubicBezTo>
                  <a:cubicBezTo>
                    <a:pt x="95" y="73"/>
                    <a:pt x="92" y="65"/>
                    <a:pt x="90" y="55"/>
                  </a:cubicBezTo>
                  <a:cubicBezTo>
                    <a:pt x="90" y="51"/>
                    <a:pt x="93" y="47"/>
                    <a:pt x="90" y="43"/>
                  </a:cubicBezTo>
                  <a:cubicBezTo>
                    <a:pt x="88" y="40"/>
                    <a:pt x="86" y="41"/>
                    <a:pt x="85" y="37"/>
                  </a:cubicBezTo>
                  <a:cubicBezTo>
                    <a:pt x="85" y="35"/>
                    <a:pt x="85" y="30"/>
                    <a:pt x="85" y="28"/>
                  </a:cubicBezTo>
                  <a:cubicBezTo>
                    <a:pt x="88" y="28"/>
                    <a:pt x="89" y="26"/>
                    <a:pt x="87" y="24"/>
                  </a:cubicBezTo>
                  <a:cubicBezTo>
                    <a:pt x="87" y="23"/>
                    <a:pt x="82" y="19"/>
                    <a:pt x="81" y="19"/>
                  </a:cubicBezTo>
                  <a:cubicBezTo>
                    <a:pt x="78" y="16"/>
                    <a:pt x="75" y="15"/>
                    <a:pt x="75" y="11"/>
                  </a:cubicBezTo>
                  <a:cubicBezTo>
                    <a:pt x="75" y="4"/>
                    <a:pt x="79" y="4"/>
                    <a:pt x="83" y="2"/>
                  </a:cubicBezTo>
                  <a:cubicBezTo>
                    <a:pt x="83" y="2"/>
                    <a:pt x="82" y="1"/>
                    <a:pt x="81" y="1"/>
                  </a:cubicBezTo>
                  <a:cubicBezTo>
                    <a:pt x="78" y="0"/>
                    <a:pt x="75" y="0"/>
                    <a:pt x="72" y="1"/>
                  </a:cubicBezTo>
                  <a:cubicBezTo>
                    <a:pt x="68" y="3"/>
                    <a:pt x="66" y="6"/>
                    <a:pt x="65" y="6"/>
                  </a:cubicBezTo>
                  <a:cubicBezTo>
                    <a:pt x="62" y="5"/>
                    <a:pt x="16" y="6"/>
                    <a:pt x="10" y="6"/>
                  </a:cubicBezTo>
                  <a:cubicBezTo>
                    <a:pt x="10" y="9"/>
                    <a:pt x="10" y="13"/>
                    <a:pt x="10" y="15"/>
                  </a:cubicBezTo>
                  <a:cubicBezTo>
                    <a:pt x="10" y="16"/>
                    <a:pt x="12" y="16"/>
                    <a:pt x="12" y="18"/>
                  </a:cubicBezTo>
                  <a:cubicBezTo>
                    <a:pt x="12" y="19"/>
                    <a:pt x="13" y="37"/>
                    <a:pt x="13" y="40"/>
                  </a:cubicBezTo>
                  <a:cubicBezTo>
                    <a:pt x="13" y="43"/>
                    <a:pt x="12" y="46"/>
                    <a:pt x="11" y="48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2" y="52"/>
                    <a:pt x="14" y="54"/>
                    <a:pt x="16" y="57"/>
                  </a:cubicBezTo>
                  <a:cubicBezTo>
                    <a:pt x="18" y="61"/>
                    <a:pt x="18" y="68"/>
                    <a:pt x="17" y="72"/>
                  </a:cubicBezTo>
                  <a:cubicBezTo>
                    <a:pt x="17" y="75"/>
                    <a:pt x="15" y="76"/>
                    <a:pt x="14" y="78"/>
                  </a:cubicBezTo>
                  <a:cubicBezTo>
                    <a:pt x="14" y="78"/>
                    <a:pt x="9" y="84"/>
                    <a:pt x="11" y="83"/>
                  </a:cubicBezTo>
                  <a:cubicBezTo>
                    <a:pt x="6" y="85"/>
                    <a:pt x="8" y="90"/>
                    <a:pt x="7" y="95"/>
                  </a:cubicBezTo>
                  <a:cubicBezTo>
                    <a:pt x="7" y="95"/>
                    <a:pt x="7" y="96"/>
                    <a:pt x="7" y="97"/>
                  </a:cubicBezTo>
                  <a:cubicBezTo>
                    <a:pt x="6" y="98"/>
                    <a:pt x="7" y="99"/>
                    <a:pt x="6" y="100"/>
                  </a:cubicBezTo>
                  <a:cubicBezTo>
                    <a:pt x="6" y="101"/>
                    <a:pt x="4" y="102"/>
                    <a:pt x="3" y="104"/>
                  </a:cubicBezTo>
                  <a:cubicBezTo>
                    <a:pt x="1" y="107"/>
                    <a:pt x="0" y="112"/>
                    <a:pt x="1" y="116"/>
                  </a:cubicBezTo>
                  <a:cubicBezTo>
                    <a:pt x="2" y="118"/>
                    <a:pt x="3" y="120"/>
                    <a:pt x="4" y="122"/>
                  </a:cubicBezTo>
                  <a:cubicBezTo>
                    <a:pt x="4" y="123"/>
                    <a:pt x="5" y="123"/>
                    <a:pt x="6" y="124"/>
                  </a:cubicBezTo>
                  <a:cubicBezTo>
                    <a:pt x="6" y="125"/>
                    <a:pt x="6" y="126"/>
                    <a:pt x="6" y="127"/>
                  </a:cubicBezTo>
                  <a:cubicBezTo>
                    <a:pt x="7" y="128"/>
                    <a:pt x="7" y="129"/>
                    <a:pt x="7" y="130"/>
                  </a:cubicBezTo>
                  <a:cubicBezTo>
                    <a:pt x="8" y="131"/>
                    <a:pt x="7" y="132"/>
                    <a:pt x="8" y="133"/>
                  </a:cubicBezTo>
                  <a:cubicBezTo>
                    <a:pt x="9" y="135"/>
                    <a:pt x="12" y="135"/>
                    <a:pt x="12" y="137"/>
                  </a:cubicBezTo>
                  <a:cubicBezTo>
                    <a:pt x="13" y="139"/>
                    <a:pt x="12" y="142"/>
                    <a:pt x="11" y="144"/>
                  </a:cubicBezTo>
                  <a:cubicBezTo>
                    <a:pt x="11" y="144"/>
                    <a:pt x="11" y="144"/>
                    <a:pt x="11" y="144"/>
                  </a:cubicBezTo>
                  <a:cubicBezTo>
                    <a:pt x="11" y="144"/>
                    <a:pt x="11" y="144"/>
                    <a:pt x="12" y="145"/>
                  </a:cubicBezTo>
                  <a:cubicBezTo>
                    <a:pt x="16" y="148"/>
                    <a:pt x="21" y="151"/>
                    <a:pt x="26" y="152"/>
                  </a:cubicBezTo>
                  <a:cubicBezTo>
                    <a:pt x="28" y="153"/>
                    <a:pt x="30" y="152"/>
                    <a:pt x="32" y="152"/>
                  </a:cubicBezTo>
                  <a:cubicBezTo>
                    <a:pt x="36" y="152"/>
                    <a:pt x="35" y="151"/>
                    <a:pt x="38" y="150"/>
                  </a:cubicBezTo>
                  <a:cubicBezTo>
                    <a:pt x="43" y="146"/>
                    <a:pt x="50" y="147"/>
                    <a:pt x="55" y="145"/>
                  </a:cubicBezTo>
                  <a:cubicBezTo>
                    <a:pt x="57" y="144"/>
                    <a:pt x="59" y="142"/>
                    <a:pt x="61" y="141"/>
                  </a:cubicBezTo>
                  <a:cubicBezTo>
                    <a:pt x="64" y="140"/>
                    <a:pt x="67" y="142"/>
                    <a:pt x="70" y="141"/>
                  </a:cubicBezTo>
                  <a:cubicBezTo>
                    <a:pt x="72" y="140"/>
                    <a:pt x="74" y="138"/>
                    <a:pt x="76" y="137"/>
                  </a:cubicBezTo>
                  <a:cubicBezTo>
                    <a:pt x="79" y="135"/>
                    <a:pt x="81" y="135"/>
                    <a:pt x="85" y="135"/>
                  </a:cubicBezTo>
                  <a:cubicBezTo>
                    <a:pt x="90" y="135"/>
                    <a:pt x="94" y="132"/>
                    <a:pt x="98" y="129"/>
                  </a:cubicBezTo>
                  <a:cubicBezTo>
                    <a:pt x="100" y="128"/>
                    <a:pt x="106" y="126"/>
                    <a:pt x="105" y="1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5" name="Freeform 173">
              <a:extLst>
                <a:ext uri="{FF2B5EF4-FFF2-40B4-BE49-F238E27FC236}">
                  <a16:creationId xmlns:a16="http://schemas.microsoft.com/office/drawing/2014/main" id="{B16F0C2C-209C-90DD-692F-D3FDAD8C7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763" y="4665663"/>
              <a:ext cx="46038" cy="123825"/>
            </a:xfrm>
            <a:custGeom>
              <a:avLst/>
              <a:gdLst>
                <a:gd name="T0" fmla="*/ 45 w 45"/>
                <a:gd name="T1" fmla="*/ 113 h 120"/>
                <a:gd name="T2" fmla="*/ 43 w 45"/>
                <a:gd name="T3" fmla="*/ 110 h 120"/>
                <a:gd name="T4" fmla="*/ 41 w 45"/>
                <a:gd name="T5" fmla="*/ 102 h 120"/>
                <a:gd name="T6" fmla="*/ 41 w 45"/>
                <a:gd name="T7" fmla="*/ 81 h 120"/>
                <a:gd name="T8" fmla="*/ 41 w 45"/>
                <a:gd name="T9" fmla="*/ 80 h 120"/>
                <a:gd name="T10" fmla="*/ 41 w 45"/>
                <a:gd name="T11" fmla="*/ 78 h 120"/>
                <a:gd name="T12" fmla="*/ 41 w 45"/>
                <a:gd name="T13" fmla="*/ 77 h 120"/>
                <a:gd name="T14" fmla="*/ 40 w 45"/>
                <a:gd name="T15" fmla="*/ 74 h 120"/>
                <a:gd name="T16" fmla="*/ 41 w 45"/>
                <a:gd name="T17" fmla="*/ 70 h 120"/>
                <a:gd name="T18" fmla="*/ 41 w 45"/>
                <a:gd name="T19" fmla="*/ 69 h 120"/>
                <a:gd name="T20" fmla="*/ 41 w 45"/>
                <a:gd name="T21" fmla="*/ 66 h 120"/>
                <a:gd name="T22" fmla="*/ 42 w 45"/>
                <a:gd name="T23" fmla="*/ 63 h 120"/>
                <a:gd name="T24" fmla="*/ 42 w 45"/>
                <a:gd name="T25" fmla="*/ 61 h 120"/>
                <a:gd name="T26" fmla="*/ 42 w 45"/>
                <a:gd name="T27" fmla="*/ 60 h 120"/>
                <a:gd name="T28" fmla="*/ 42 w 45"/>
                <a:gd name="T29" fmla="*/ 57 h 120"/>
                <a:gd name="T30" fmla="*/ 42 w 45"/>
                <a:gd name="T31" fmla="*/ 55 h 120"/>
                <a:gd name="T32" fmla="*/ 42 w 45"/>
                <a:gd name="T33" fmla="*/ 53 h 120"/>
                <a:gd name="T34" fmla="*/ 40 w 45"/>
                <a:gd name="T35" fmla="*/ 49 h 120"/>
                <a:gd name="T36" fmla="*/ 39 w 45"/>
                <a:gd name="T37" fmla="*/ 45 h 120"/>
                <a:gd name="T38" fmla="*/ 37 w 45"/>
                <a:gd name="T39" fmla="*/ 43 h 120"/>
                <a:gd name="T40" fmla="*/ 35 w 45"/>
                <a:gd name="T41" fmla="*/ 41 h 120"/>
                <a:gd name="T42" fmla="*/ 34 w 45"/>
                <a:gd name="T43" fmla="*/ 40 h 120"/>
                <a:gd name="T44" fmla="*/ 34 w 45"/>
                <a:gd name="T45" fmla="*/ 37 h 120"/>
                <a:gd name="T46" fmla="*/ 34 w 45"/>
                <a:gd name="T47" fmla="*/ 33 h 120"/>
                <a:gd name="T48" fmla="*/ 33 w 45"/>
                <a:gd name="T49" fmla="*/ 30 h 120"/>
                <a:gd name="T50" fmla="*/ 32 w 45"/>
                <a:gd name="T51" fmla="*/ 28 h 120"/>
                <a:gd name="T52" fmla="*/ 31 w 45"/>
                <a:gd name="T53" fmla="*/ 27 h 120"/>
                <a:gd name="T54" fmla="*/ 29 w 45"/>
                <a:gd name="T55" fmla="*/ 26 h 120"/>
                <a:gd name="T56" fmla="*/ 27 w 45"/>
                <a:gd name="T57" fmla="*/ 24 h 120"/>
                <a:gd name="T58" fmla="*/ 27 w 45"/>
                <a:gd name="T59" fmla="*/ 22 h 120"/>
                <a:gd name="T60" fmla="*/ 24 w 45"/>
                <a:gd name="T61" fmla="*/ 20 h 120"/>
                <a:gd name="T62" fmla="*/ 23 w 45"/>
                <a:gd name="T63" fmla="*/ 19 h 120"/>
                <a:gd name="T64" fmla="*/ 22 w 45"/>
                <a:gd name="T65" fmla="*/ 18 h 120"/>
                <a:gd name="T66" fmla="*/ 22 w 45"/>
                <a:gd name="T67" fmla="*/ 14 h 120"/>
                <a:gd name="T68" fmla="*/ 22 w 45"/>
                <a:gd name="T69" fmla="*/ 13 h 120"/>
                <a:gd name="T70" fmla="*/ 23 w 45"/>
                <a:gd name="T71" fmla="*/ 11 h 120"/>
                <a:gd name="T72" fmla="*/ 23 w 45"/>
                <a:gd name="T73" fmla="*/ 8 h 120"/>
                <a:gd name="T74" fmla="*/ 23 w 45"/>
                <a:gd name="T75" fmla="*/ 4 h 120"/>
                <a:gd name="T76" fmla="*/ 19 w 45"/>
                <a:gd name="T77" fmla="*/ 4 h 120"/>
                <a:gd name="T78" fmla="*/ 12 w 45"/>
                <a:gd name="T79" fmla="*/ 4 h 120"/>
                <a:gd name="T80" fmla="*/ 8 w 45"/>
                <a:gd name="T81" fmla="*/ 0 h 120"/>
                <a:gd name="T82" fmla="*/ 0 w 45"/>
                <a:gd name="T83" fmla="*/ 9 h 120"/>
                <a:gd name="T84" fmla="*/ 6 w 45"/>
                <a:gd name="T85" fmla="*/ 17 h 120"/>
                <a:gd name="T86" fmla="*/ 12 w 45"/>
                <a:gd name="T87" fmla="*/ 22 h 120"/>
                <a:gd name="T88" fmla="*/ 10 w 45"/>
                <a:gd name="T89" fmla="*/ 26 h 120"/>
                <a:gd name="T90" fmla="*/ 10 w 45"/>
                <a:gd name="T91" fmla="*/ 35 h 120"/>
                <a:gd name="T92" fmla="*/ 15 w 45"/>
                <a:gd name="T93" fmla="*/ 41 h 120"/>
                <a:gd name="T94" fmla="*/ 15 w 45"/>
                <a:gd name="T95" fmla="*/ 53 h 120"/>
                <a:gd name="T96" fmla="*/ 16 w 45"/>
                <a:gd name="T97" fmla="*/ 81 h 120"/>
                <a:gd name="T98" fmla="*/ 15 w 45"/>
                <a:gd name="T99" fmla="*/ 88 h 120"/>
                <a:gd name="T100" fmla="*/ 16 w 45"/>
                <a:gd name="T101" fmla="*/ 93 h 120"/>
                <a:gd name="T102" fmla="*/ 16 w 45"/>
                <a:gd name="T103" fmla="*/ 100 h 120"/>
                <a:gd name="T104" fmla="*/ 18 w 45"/>
                <a:gd name="T105" fmla="*/ 106 h 120"/>
                <a:gd name="T106" fmla="*/ 21 w 45"/>
                <a:gd name="T107" fmla="*/ 111 h 120"/>
                <a:gd name="T108" fmla="*/ 23 w 45"/>
                <a:gd name="T109" fmla="*/ 114 h 120"/>
                <a:gd name="T110" fmla="*/ 25 w 45"/>
                <a:gd name="T111" fmla="*/ 117 h 120"/>
                <a:gd name="T112" fmla="*/ 29 w 45"/>
                <a:gd name="T113" fmla="*/ 119 h 120"/>
                <a:gd name="T114" fmla="*/ 29 w 45"/>
                <a:gd name="T115" fmla="*/ 119 h 120"/>
                <a:gd name="T116" fmla="*/ 39 w 45"/>
                <a:gd name="T117" fmla="*/ 119 h 120"/>
                <a:gd name="T118" fmla="*/ 43 w 45"/>
                <a:gd name="T119" fmla="*/ 118 h 120"/>
                <a:gd name="T120" fmla="*/ 45 w 45"/>
                <a:gd name="T121" fmla="*/ 116 h 120"/>
                <a:gd name="T122" fmla="*/ 45 w 45"/>
                <a:gd name="T123" fmla="*/ 113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5" h="120">
                  <a:moveTo>
                    <a:pt x="45" y="113"/>
                  </a:moveTo>
                  <a:cubicBezTo>
                    <a:pt x="44" y="112"/>
                    <a:pt x="43" y="111"/>
                    <a:pt x="43" y="110"/>
                  </a:cubicBezTo>
                  <a:cubicBezTo>
                    <a:pt x="41" y="107"/>
                    <a:pt x="42" y="102"/>
                    <a:pt x="41" y="102"/>
                  </a:cubicBezTo>
                  <a:cubicBezTo>
                    <a:pt x="41" y="102"/>
                    <a:pt x="41" y="82"/>
                    <a:pt x="41" y="81"/>
                  </a:cubicBezTo>
                  <a:cubicBezTo>
                    <a:pt x="41" y="81"/>
                    <a:pt x="41" y="81"/>
                    <a:pt x="41" y="80"/>
                  </a:cubicBezTo>
                  <a:cubicBezTo>
                    <a:pt x="41" y="80"/>
                    <a:pt x="41" y="79"/>
                    <a:pt x="41" y="78"/>
                  </a:cubicBezTo>
                  <a:cubicBezTo>
                    <a:pt x="41" y="78"/>
                    <a:pt x="41" y="77"/>
                    <a:pt x="41" y="77"/>
                  </a:cubicBezTo>
                  <a:cubicBezTo>
                    <a:pt x="41" y="76"/>
                    <a:pt x="41" y="75"/>
                    <a:pt x="40" y="74"/>
                  </a:cubicBezTo>
                  <a:cubicBezTo>
                    <a:pt x="40" y="73"/>
                    <a:pt x="40" y="71"/>
                    <a:pt x="41" y="70"/>
                  </a:cubicBezTo>
                  <a:cubicBezTo>
                    <a:pt x="41" y="69"/>
                    <a:pt x="41" y="70"/>
                    <a:pt x="41" y="69"/>
                  </a:cubicBezTo>
                  <a:cubicBezTo>
                    <a:pt x="42" y="68"/>
                    <a:pt x="41" y="67"/>
                    <a:pt x="41" y="66"/>
                  </a:cubicBezTo>
                  <a:cubicBezTo>
                    <a:pt x="41" y="64"/>
                    <a:pt x="42" y="64"/>
                    <a:pt x="42" y="63"/>
                  </a:cubicBezTo>
                  <a:cubicBezTo>
                    <a:pt x="42" y="62"/>
                    <a:pt x="42" y="62"/>
                    <a:pt x="42" y="61"/>
                  </a:cubicBezTo>
                  <a:cubicBezTo>
                    <a:pt x="42" y="60"/>
                    <a:pt x="42" y="60"/>
                    <a:pt x="42" y="60"/>
                  </a:cubicBezTo>
                  <a:cubicBezTo>
                    <a:pt x="42" y="59"/>
                    <a:pt x="42" y="58"/>
                    <a:pt x="42" y="57"/>
                  </a:cubicBezTo>
                  <a:cubicBezTo>
                    <a:pt x="42" y="56"/>
                    <a:pt x="42" y="55"/>
                    <a:pt x="42" y="55"/>
                  </a:cubicBezTo>
                  <a:cubicBezTo>
                    <a:pt x="42" y="54"/>
                    <a:pt x="42" y="53"/>
                    <a:pt x="42" y="53"/>
                  </a:cubicBezTo>
                  <a:cubicBezTo>
                    <a:pt x="42" y="51"/>
                    <a:pt x="41" y="51"/>
                    <a:pt x="40" y="49"/>
                  </a:cubicBezTo>
                  <a:cubicBezTo>
                    <a:pt x="40" y="48"/>
                    <a:pt x="40" y="46"/>
                    <a:pt x="39" y="45"/>
                  </a:cubicBezTo>
                  <a:cubicBezTo>
                    <a:pt x="38" y="44"/>
                    <a:pt x="37" y="44"/>
                    <a:pt x="37" y="43"/>
                  </a:cubicBezTo>
                  <a:cubicBezTo>
                    <a:pt x="36" y="42"/>
                    <a:pt x="36" y="42"/>
                    <a:pt x="35" y="41"/>
                  </a:cubicBezTo>
                  <a:cubicBezTo>
                    <a:pt x="35" y="41"/>
                    <a:pt x="34" y="41"/>
                    <a:pt x="34" y="40"/>
                  </a:cubicBezTo>
                  <a:cubicBezTo>
                    <a:pt x="34" y="39"/>
                    <a:pt x="34" y="38"/>
                    <a:pt x="34" y="37"/>
                  </a:cubicBezTo>
                  <a:cubicBezTo>
                    <a:pt x="35" y="36"/>
                    <a:pt x="34" y="35"/>
                    <a:pt x="34" y="33"/>
                  </a:cubicBezTo>
                  <a:cubicBezTo>
                    <a:pt x="34" y="32"/>
                    <a:pt x="34" y="31"/>
                    <a:pt x="33" y="30"/>
                  </a:cubicBezTo>
                  <a:cubicBezTo>
                    <a:pt x="33" y="29"/>
                    <a:pt x="33" y="28"/>
                    <a:pt x="32" y="28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0" y="27"/>
                    <a:pt x="30" y="26"/>
                    <a:pt x="29" y="26"/>
                  </a:cubicBezTo>
                  <a:cubicBezTo>
                    <a:pt x="28" y="25"/>
                    <a:pt x="27" y="24"/>
                    <a:pt x="27" y="24"/>
                  </a:cubicBezTo>
                  <a:cubicBezTo>
                    <a:pt x="27" y="23"/>
                    <a:pt x="27" y="22"/>
                    <a:pt x="27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4"/>
                    <a:pt x="22" y="14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2"/>
                    <a:pt x="22" y="12"/>
                    <a:pt x="23" y="11"/>
                  </a:cubicBezTo>
                  <a:cubicBezTo>
                    <a:pt x="23" y="10"/>
                    <a:pt x="23" y="10"/>
                    <a:pt x="23" y="8"/>
                  </a:cubicBezTo>
                  <a:cubicBezTo>
                    <a:pt x="23" y="7"/>
                    <a:pt x="23" y="6"/>
                    <a:pt x="23" y="4"/>
                  </a:cubicBezTo>
                  <a:cubicBezTo>
                    <a:pt x="21" y="4"/>
                    <a:pt x="20" y="4"/>
                    <a:pt x="19" y="4"/>
                  </a:cubicBezTo>
                  <a:cubicBezTo>
                    <a:pt x="17" y="4"/>
                    <a:pt x="14" y="4"/>
                    <a:pt x="12" y="4"/>
                  </a:cubicBezTo>
                  <a:cubicBezTo>
                    <a:pt x="10" y="3"/>
                    <a:pt x="8" y="0"/>
                    <a:pt x="8" y="0"/>
                  </a:cubicBezTo>
                  <a:cubicBezTo>
                    <a:pt x="4" y="2"/>
                    <a:pt x="0" y="2"/>
                    <a:pt x="0" y="9"/>
                  </a:cubicBezTo>
                  <a:cubicBezTo>
                    <a:pt x="0" y="13"/>
                    <a:pt x="3" y="14"/>
                    <a:pt x="6" y="17"/>
                  </a:cubicBezTo>
                  <a:cubicBezTo>
                    <a:pt x="7" y="17"/>
                    <a:pt x="12" y="21"/>
                    <a:pt x="12" y="22"/>
                  </a:cubicBezTo>
                  <a:cubicBezTo>
                    <a:pt x="14" y="24"/>
                    <a:pt x="13" y="26"/>
                    <a:pt x="10" y="26"/>
                  </a:cubicBezTo>
                  <a:cubicBezTo>
                    <a:pt x="10" y="28"/>
                    <a:pt x="10" y="33"/>
                    <a:pt x="10" y="35"/>
                  </a:cubicBezTo>
                  <a:cubicBezTo>
                    <a:pt x="11" y="39"/>
                    <a:pt x="13" y="38"/>
                    <a:pt x="15" y="41"/>
                  </a:cubicBezTo>
                  <a:cubicBezTo>
                    <a:pt x="18" y="45"/>
                    <a:pt x="15" y="49"/>
                    <a:pt x="15" y="53"/>
                  </a:cubicBezTo>
                  <a:cubicBezTo>
                    <a:pt x="17" y="63"/>
                    <a:pt x="20" y="71"/>
                    <a:pt x="16" y="81"/>
                  </a:cubicBezTo>
                  <a:cubicBezTo>
                    <a:pt x="16" y="83"/>
                    <a:pt x="15" y="85"/>
                    <a:pt x="15" y="88"/>
                  </a:cubicBezTo>
                  <a:cubicBezTo>
                    <a:pt x="15" y="90"/>
                    <a:pt x="16" y="91"/>
                    <a:pt x="16" y="93"/>
                  </a:cubicBezTo>
                  <a:cubicBezTo>
                    <a:pt x="17" y="95"/>
                    <a:pt x="16" y="97"/>
                    <a:pt x="16" y="100"/>
                  </a:cubicBezTo>
                  <a:cubicBezTo>
                    <a:pt x="17" y="102"/>
                    <a:pt x="17" y="104"/>
                    <a:pt x="18" y="106"/>
                  </a:cubicBezTo>
                  <a:cubicBezTo>
                    <a:pt x="19" y="108"/>
                    <a:pt x="20" y="109"/>
                    <a:pt x="21" y="111"/>
                  </a:cubicBezTo>
                  <a:cubicBezTo>
                    <a:pt x="22" y="113"/>
                    <a:pt x="23" y="113"/>
                    <a:pt x="23" y="114"/>
                  </a:cubicBezTo>
                  <a:cubicBezTo>
                    <a:pt x="23" y="114"/>
                    <a:pt x="25" y="117"/>
                    <a:pt x="25" y="117"/>
                  </a:cubicBezTo>
                  <a:cubicBezTo>
                    <a:pt x="26" y="118"/>
                    <a:pt x="27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31" y="119"/>
                    <a:pt x="38" y="119"/>
                    <a:pt x="39" y="119"/>
                  </a:cubicBezTo>
                  <a:cubicBezTo>
                    <a:pt x="40" y="120"/>
                    <a:pt x="42" y="119"/>
                    <a:pt x="43" y="118"/>
                  </a:cubicBezTo>
                  <a:cubicBezTo>
                    <a:pt x="44" y="118"/>
                    <a:pt x="45" y="117"/>
                    <a:pt x="45" y="116"/>
                  </a:cubicBezTo>
                  <a:cubicBezTo>
                    <a:pt x="45" y="115"/>
                    <a:pt x="45" y="114"/>
                    <a:pt x="45" y="11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6" name="Freeform 174">
              <a:extLst>
                <a:ext uri="{FF2B5EF4-FFF2-40B4-BE49-F238E27FC236}">
                  <a16:creationId xmlns:a16="http://schemas.microsoft.com/office/drawing/2014/main" id="{AFB0C77D-EAD3-A0BB-6327-31B34ADD1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61051" y="4632326"/>
              <a:ext cx="80963" cy="153988"/>
            </a:xfrm>
            <a:custGeom>
              <a:avLst/>
              <a:gdLst>
                <a:gd name="T0" fmla="*/ 0 w 79"/>
                <a:gd name="T1" fmla="*/ 36 h 149"/>
                <a:gd name="T2" fmla="*/ 79 w 79"/>
                <a:gd name="T3" fmla="*/ 44 h 149"/>
                <a:gd name="T4" fmla="*/ 79 w 79"/>
                <a:gd name="T5" fmla="*/ 35 h 149"/>
                <a:gd name="T6" fmla="*/ 77 w 79"/>
                <a:gd name="T7" fmla="*/ 32 h 149"/>
                <a:gd name="T8" fmla="*/ 75 w 79"/>
                <a:gd name="T9" fmla="*/ 30 h 149"/>
                <a:gd name="T10" fmla="*/ 72 w 79"/>
                <a:gd name="T11" fmla="*/ 28 h 149"/>
                <a:gd name="T12" fmla="*/ 72 w 79"/>
                <a:gd name="T13" fmla="*/ 21 h 149"/>
                <a:gd name="T14" fmla="*/ 72 w 79"/>
                <a:gd name="T15" fmla="*/ 16 h 149"/>
                <a:gd name="T16" fmla="*/ 64 w 79"/>
                <a:gd name="T17" fmla="*/ 8 h 149"/>
                <a:gd name="T18" fmla="*/ 51 w 79"/>
                <a:gd name="T19" fmla="*/ 4 h 149"/>
                <a:gd name="T20" fmla="*/ 47 w 79"/>
                <a:gd name="T21" fmla="*/ 6 h 149"/>
                <a:gd name="T22" fmla="*/ 44 w 79"/>
                <a:gd name="T23" fmla="*/ 15 h 149"/>
                <a:gd name="T24" fmla="*/ 36 w 79"/>
                <a:gd name="T25" fmla="*/ 25 h 149"/>
                <a:gd name="T26" fmla="*/ 20 w 79"/>
                <a:gd name="T27" fmla="*/ 25 h 149"/>
                <a:gd name="T28" fmla="*/ 13 w 79"/>
                <a:gd name="T29" fmla="*/ 36 h 149"/>
                <a:gd name="T30" fmla="*/ 9 w 79"/>
                <a:gd name="T31" fmla="*/ 36 h 149"/>
                <a:gd name="T32" fmla="*/ 9 w 79"/>
                <a:gd name="T33" fmla="*/ 43 h 149"/>
                <a:gd name="T34" fmla="*/ 8 w 79"/>
                <a:gd name="T35" fmla="*/ 46 h 149"/>
                <a:gd name="T36" fmla="*/ 9 w 79"/>
                <a:gd name="T37" fmla="*/ 51 h 149"/>
                <a:gd name="T38" fmla="*/ 13 w 79"/>
                <a:gd name="T39" fmla="*/ 54 h 149"/>
                <a:gd name="T40" fmla="*/ 15 w 79"/>
                <a:gd name="T41" fmla="*/ 58 h 149"/>
                <a:gd name="T42" fmla="*/ 18 w 79"/>
                <a:gd name="T43" fmla="*/ 60 h 149"/>
                <a:gd name="T44" fmla="*/ 20 w 79"/>
                <a:gd name="T45" fmla="*/ 65 h 149"/>
                <a:gd name="T46" fmla="*/ 20 w 79"/>
                <a:gd name="T47" fmla="*/ 72 h 149"/>
                <a:gd name="T48" fmla="*/ 23 w 79"/>
                <a:gd name="T49" fmla="*/ 75 h 149"/>
                <a:gd name="T50" fmla="*/ 26 w 79"/>
                <a:gd name="T51" fmla="*/ 81 h 149"/>
                <a:gd name="T52" fmla="*/ 28 w 79"/>
                <a:gd name="T53" fmla="*/ 87 h 149"/>
                <a:gd name="T54" fmla="*/ 28 w 79"/>
                <a:gd name="T55" fmla="*/ 92 h 149"/>
                <a:gd name="T56" fmla="*/ 28 w 79"/>
                <a:gd name="T57" fmla="*/ 95 h 149"/>
                <a:gd name="T58" fmla="*/ 27 w 79"/>
                <a:gd name="T59" fmla="*/ 101 h 149"/>
                <a:gd name="T60" fmla="*/ 26 w 79"/>
                <a:gd name="T61" fmla="*/ 106 h 149"/>
                <a:gd name="T62" fmla="*/ 27 w 79"/>
                <a:gd name="T63" fmla="*/ 110 h 149"/>
                <a:gd name="T64" fmla="*/ 27 w 79"/>
                <a:gd name="T65" fmla="*/ 113 h 149"/>
                <a:gd name="T66" fmla="*/ 29 w 79"/>
                <a:gd name="T67" fmla="*/ 142 h 149"/>
                <a:gd name="T68" fmla="*/ 31 w 79"/>
                <a:gd name="T69" fmla="*/ 148 h 149"/>
                <a:gd name="T70" fmla="*/ 33 w 79"/>
                <a:gd name="T71" fmla="*/ 148 h 149"/>
                <a:gd name="T72" fmla="*/ 45 w 79"/>
                <a:gd name="T73" fmla="*/ 148 h 149"/>
                <a:gd name="T74" fmla="*/ 53 w 79"/>
                <a:gd name="T75" fmla="*/ 146 h 149"/>
                <a:gd name="T76" fmla="*/ 52 w 79"/>
                <a:gd name="T77" fmla="*/ 140 h 149"/>
                <a:gd name="T78" fmla="*/ 53 w 79"/>
                <a:gd name="T79" fmla="*/ 135 h 149"/>
                <a:gd name="T80" fmla="*/ 53 w 79"/>
                <a:gd name="T81" fmla="*/ 128 h 149"/>
                <a:gd name="T82" fmla="*/ 51 w 79"/>
                <a:gd name="T83" fmla="*/ 119 h 149"/>
                <a:gd name="T84" fmla="*/ 52 w 79"/>
                <a:gd name="T85" fmla="*/ 109 h 149"/>
                <a:gd name="T86" fmla="*/ 52 w 79"/>
                <a:gd name="T87" fmla="*/ 102 h 149"/>
                <a:gd name="T88" fmla="*/ 52 w 79"/>
                <a:gd name="T89" fmla="*/ 95 h 149"/>
                <a:gd name="T90" fmla="*/ 52 w 79"/>
                <a:gd name="T91" fmla="*/ 88 h 149"/>
                <a:gd name="T92" fmla="*/ 55 w 79"/>
                <a:gd name="T93" fmla="*/ 84 h 149"/>
                <a:gd name="T94" fmla="*/ 59 w 79"/>
                <a:gd name="T95" fmla="*/ 81 h 149"/>
                <a:gd name="T96" fmla="*/ 60 w 79"/>
                <a:gd name="T97" fmla="*/ 77 h 149"/>
                <a:gd name="T98" fmla="*/ 64 w 79"/>
                <a:gd name="T99" fmla="*/ 71 h 149"/>
                <a:gd name="T100" fmla="*/ 68 w 79"/>
                <a:gd name="T101" fmla="*/ 67 h 149"/>
                <a:gd name="T102" fmla="*/ 71 w 79"/>
                <a:gd name="T103" fmla="*/ 65 h 149"/>
                <a:gd name="T104" fmla="*/ 73 w 79"/>
                <a:gd name="T105" fmla="*/ 60 h 149"/>
                <a:gd name="T106" fmla="*/ 75 w 79"/>
                <a:gd name="T107" fmla="*/ 56 h 149"/>
                <a:gd name="T108" fmla="*/ 76 w 79"/>
                <a:gd name="T109" fmla="*/ 53 h 149"/>
                <a:gd name="T110" fmla="*/ 79 w 79"/>
                <a:gd name="T111" fmla="*/ 47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9" h="149">
                  <a:moveTo>
                    <a:pt x="3" y="36"/>
                  </a:moveTo>
                  <a:cubicBezTo>
                    <a:pt x="2" y="36"/>
                    <a:pt x="1" y="36"/>
                    <a:pt x="0" y="36"/>
                  </a:cubicBezTo>
                  <a:cubicBezTo>
                    <a:pt x="1" y="36"/>
                    <a:pt x="2" y="36"/>
                    <a:pt x="3" y="36"/>
                  </a:cubicBezTo>
                  <a:moveTo>
                    <a:pt x="79" y="44"/>
                  </a:moveTo>
                  <a:cubicBezTo>
                    <a:pt x="79" y="42"/>
                    <a:pt x="79" y="40"/>
                    <a:pt x="79" y="38"/>
                  </a:cubicBezTo>
                  <a:cubicBezTo>
                    <a:pt x="79" y="37"/>
                    <a:pt x="79" y="36"/>
                    <a:pt x="79" y="35"/>
                  </a:cubicBezTo>
                  <a:cubicBezTo>
                    <a:pt x="78" y="35"/>
                    <a:pt x="77" y="34"/>
                    <a:pt x="77" y="33"/>
                  </a:cubicBezTo>
                  <a:cubicBezTo>
                    <a:pt x="77" y="33"/>
                    <a:pt x="77" y="33"/>
                    <a:pt x="77" y="32"/>
                  </a:cubicBezTo>
                  <a:cubicBezTo>
                    <a:pt x="76" y="32"/>
                    <a:pt x="76" y="32"/>
                    <a:pt x="76" y="31"/>
                  </a:cubicBezTo>
                  <a:cubicBezTo>
                    <a:pt x="75" y="31"/>
                    <a:pt x="75" y="31"/>
                    <a:pt x="75" y="30"/>
                  </a:cubicBezTo>
                  <a:cubicBezTo>
                    <a:pt x="75" y="30"/>
                    <a:pt x="75" y="29"/>
                    <a:pt x="75" y="29"/>
                  </a:cubicBezTo>
                  <a:cubicBezTo>
                    <a:pt x="74" y="28"/>
                    <a:pt x="72" y="29"/>
                    <a:pt x="72" y="28"/>
                  </a:cubicBezTo>
                  <a:cubicBezTo>
                    <a:pt x="71" y="27"/>
                    <a:pt x="72" y="25"/>
                    <a:pt x="72" y="24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19"/>
                    <a:pt x="72" y="18"/>
                    <a:pt x="72" y="17"/>
                  </a:cubicBezTo>
                  <a:cubicBezTo>
                    <a:pt x="72" y="17"/>
                    <a:pt x="72" y="16"/>
                    <a:pt x="72" y="16"/>
                  </a:cubicBezTo>
                  <a:cubicBezTo>
                    <a:pt x="70" y="15"/>
                    <a:pt x="68" y="12"/>
                    <a:pt x="67" y="11"/>
                  </a:cubicBezTo>
                  <a:cubicBezTo>
                    <a:pt x="66" y="9"/>
                    <a:pt x="65" y="10"/>
                    <a:pt x="64" y="8"/>
                  </a:cubicBezTo>
                  <a:cubicBezTo>
                    <a:pt x="63" y="6"/>
                    <a:pt x="63" y="6"/>
                    <a:pt x="60" y="4"/>
                  </a:cubicBezTo>
                  <a:cubicBezTo>
                    <a:pt x="55" y="1"/>
                    <a:pt x="56" y="0"/>
                    <a:pt x="51" y="4"/>
                  </a:cubicBezTo>
                  <a:cubicBezTo>
                    <a:pt x="50" y="4"/>
                    <a:pt x="48" y="5"/>
                    <a:pt x="47" y="6"/>
                  </a:cubicBezTo>
                  <a:cubicBezTo>
                    <a:pt x="47" y="6"/>
                    <a:pt x="47" y="6"/>
                    <a:pt x="47" y="6"/>
                  </a:cubicBezTo>
                  <a:cubicBezTo>
                    <a:pt x="46" y="7"/>
                    <a:pt x="46" y="8"/>
                    <a:pt x="46" y="9"/>
                  </a:cubicBezTo>
                  <a:cubicBezTo>
                    <a:pt x="45" y="12"/>
                    <a:pt x="46" y="12"/>
                    <a:pt x="44" y="15"/>
                  </a:cubicBezTo>
                  <a:cubicBezTo>
                    <a:pt x="42" y="16"/>
                    <a:pt x="41" y="18"/>
                    <a:pt x="40" y="20"/>
                  </a:cubicBezTo>
                  <a:cubicBezTo>
                    <a:pt x="39" y="22"/>
                    <a:pt x="37" y="24"/>
                    <a:pt x="36" y="25"/>
                  </a:cubicBezTo>
                  <a:cubicBezTo>
                    <a:pt x="34" y="26"/>
                    <a:pt x="30" y="24"/>
                    <a:pt x="28" y="24"/>
                  </a:cubicBezTo>
                  <a:cubicBezTo>
                    <a:pt x="24" y="25"/>
                    <a:pt x="23" y="24"/>
                    <a:pt x="20" y="25"/>
                  </a:cubicBezTo>
                  <a:cubicBezTo>
                    <a:pt x="19" y="26"/>
                    <a:pt x="18" y="29"/>
                    <a:pt x="17" y="30"/>
                  </a:cubicBezTo>
                  <a:cubicBezTo>
                    <a:pt x="15" y="32"/>
                    <a:pt x="16" y="34"/>
                    <a:pt x="13" y="36"/>
                  </a:cubicBezTo>
                  <a:cubicBezTo>
                    <a:pt x="12" y="36"/>
                    <a:pt x="10" y="36"/>
                    <a:pt x="9" y="36"/>
                  </a:cubicBezTo>
                  <a:cubicBezTo>
                    <a:pt x="9" y="36"/>
                    <a:pt x="9" y="36"/>
                    <a:pt x="9" y="36"/>
                  </a:cubicBezTo>
                  <a:cubicBezTo>
                    <a:pt x="9" y="38"/>
                    <a:pt x="9" y="39"/>
                    <a:pt x="9" y="40"/>
                  </a:cubicBezTo>
                  <a:cubicBezTo>
                    <a:pt x="9" y="42"/>
                    <a:pt x="9" y="42"/>
                    <a:pt x="9" y="43"/>
                  </a:cubicBezTo>
                  <a:cubicBezTo>
                    <a:pt x="8" y="44"/>
                    <a:pt x="9" y="44"/>
                    <a:pt x="8" y="45"/>
                  </a:cubicBezTo>
                  <a:cubicBezTo>
                    <a:pt x="8" y="45"/>
                    <a:pt x="8" y="45"/>
                    <a:pt x="8" y="46"/>
                  </a:cubicBezTo>
                  <a:cubicBezTo>
                    <a:pt x="7" y="46"/>
                    <a:pt x="7" y="49"/>
                    <a:pt x="8" y="50"/>
                  </a:cubicBezTo>
                  <a:cubicBezTo>
                    <a:pt x="8" y="50"/>
                    <a:pt x="8" y="50"/>
                    <a:pt x="9" y="51"/>
                  </a:cubicBezTo>
                  <a:cubicBezTo>
                    <a:pt x="9" y="51"/>
                    <a:pt x="9" y="51"/>
                    <a:pt x="10" y="52"/>
                  </a:cubicBezTo>
                  <a:cubicBezTo>
                    <a:pt x="11" y="52"/>
                    <a:pt x="12" y="53"/>
                    <a:pt x="13" y="54"/>
                  </a:cubicBezTo>
                  <a:cubicBezTo>
                    <a:pt x="13" y="54"/>
                    <a:pt x="13" y="55"/>
                    <a:pt x="13" y="56"/>
                  </a:cubicBezTo>
                  <a:cubicBezTo>
                    <a:pt x="13" y="56"/>
                    <a:pt x="14" y="57"/>
                    <a:pt x="15" y="58"/>
                  </a:cubicBezTo>
                  <a:cubicBezTo>
                    <a:pt x="16" y="58"/>
                    <a:pt x="16" y="59"/>
                    <a:pt x="17" y="59"/>
                  </a:cubicBezTo>
                  <a:cubicBezTo>
                    <a:pt x="17" y="59"/>
                    <a:pt x="18" y="59"/>
                    <a:pt x="18" y="60"/>
                  </a:cubicBezTo>
                  <a:cubicBezTo>
                    <a:pt x="19" y="60"/>
                    <a:pt x="19" y="61"/>
                    <a:pt x="19" y="62"/>
                  </a:cubicBezTo>
                  <a:cubicBezTo>
                    <a:pt x="20" y="63"/>
                    <a:pt x="20" y="64"/>
                    <a:pt x="20" y="65"/>
                  </a:cubicBezTo>
                  <a:cubicBezTo>
                    <a:pt x="20" y="67"/>
                    <a:pt x="21" y="68"/>
                    <a:pt x="20" y="69"/>
                  </a:cubicBezTo>
                  <a:cubicBezTo>
                    <a:pt x="20" y="70"/>
                    <a:pt x="20" y="71"/>
                    <a:pt x="20" y="72"/>
                  </a:cubicBezTo>
                  <a:cubicBezTo>
                    <a:pt x="20" y="73"/>
                    <a:pt x="21" y="73"/>
                    <a:pt x="21" y="73"/>
                  </a:cubicBezTo>
                  <a:cubicBezTo>
                    <a:pt x="22" y="74"/>
                    <a:pt x="22" y="74"/>
                    <a:pt x="23" y="75"/>
                  </a:cubicBezTo>
                  <a:cubicBezTo>
                    <a:pt x="23" y="76"/>
                    <a:pt x="24" y="76"/>
                    <a:pt x="25" y="77"/>
                  </a:cubicBezTo>
                  <a:cubicBezTo>
                    <a:pt x="26" y="78"/>
                    <a:pt x="26" y="80"/>
                    <a:pt x="26" y="81"/>
                  </a:cubicBezTo>
                  <a:cubicBezTo>
                    <a:pt x="27" y="83"/>
                    <a:pt x="28" y="83"/>
                    <a:pt x="28" y="85"/>
                  </a:cubicBezTo>
                  <a:cubicBezTo>
                    <a:pt x="28" y="85"/>
                    <a:pt x="28" y="86"/>
                    <a:pt x="28" y="87"/>
                  </a:cubicBezTo>
                  <a:cubicBezTo>
                    <a:pt x="28" y="87"/>
                    <a:pt x="28" y="88"/>
                    <a:pt x="28" y="89"/>
                  </a:cubicBezTo>
                  <a:cubicBezTo>
                    <a:pt x="28" y="90"/>
                    <a:pt x="28" y="91"/>
                    <a:pt x="28" y="92"/>
                  </a:cubicBezTo>
                  <a:cubicBezTo>
                    <a:pt x="28" y="92"/>
                    <a:pt x="28" y="92"/>
                    <a:pt x="28" y="93"/>
                  </a:cubicBezTo>
                  <a:cubicBezTo>
                    <a:pt x="28" y="94"/>
                    <a:pt x="28" y="94"/>
                    <a:pt x="28" y="95"/>
                  </a:cubicBezTo>
                  <a:cubicBezTo>
                    <a:pt x="28" y="96"/>
                    <a:pt x="27" y="96"/>
                    <a:pt x="27" y="98"/>
                  </a:cubicBezTo>
                  <a:cubicBezTo>
                    <a:pt x="27" y="99"/>
                    <a:pt x="28" y="100"/>
                    <a:pt x="27" y="101"/>
                  </a:cubicBezTo>
                  <a:cubicBezTo>
                    <a:pt x="27" y="102"/>
                    <a:pt x="27" y="101"/>
                    <a:pt x="27" y="102"/>
                  </a:cubicBezTo>
                  <a:cubicBezTo>
                    <a:pt x="26" y="103"/>
                    <a:pt x="26" y="105"/>
                    <a:pt x="26" y="106"/>
                  </a:cubicBezTo>
                  <a:cubicBezTo>
                    <a:pt x="27" y="107"/>
                    <a:pt x="27" y="108"/>
                    <a:pt x="27" y="109"/>
                  </a:cubicBezTo>
                  <a:cubicBezTo>
                    <a:pt x="27" y="109"/>
                    <a:pt x="27" y="110"/>
                    <a:pt x="27" y="110"/>
                  </a:cubicBezTo>
                  <a:cubicBezTo>
                    <a:pt x="27" y="111"/>
                    <a:pt x="27" y="112"/>
                    <a:pt x="27" y="112"/>
                  </a:cubicBezTo>
                  <a:cubicBezTo>
                    <a:pt x="27" y="113"/>
                    <a:pt x="27" y="113"/>
                    <a:pt x="27" y="113"/>
                  </a:cubicBezTo>
                  <a:cubicBezTo>
                    <a:pt x="27" y="114"/>
                    <a:pt x="27" y="134"/>
                    <a:pt x="27" y="134"/>
                  </a:cubicBezTo>
                  <a:cubicBezTo>
                    <a:pt x="28" y="134"/>
                    <a:pt x="27" y="139"/>
                    <a:pt x="29" y="142"/>
                  </a:cubicBezTo>
                  <a:cubicBezTo>
                    <a:pt x="29" y="143"/>
                    <a:pt x="30" y="144"/>
                    <a:pt x="31" y="145"/>
                  </a:cubicBezTo>
                  <a:cubicBezTo>
                    <a:pt x="31" y="146"/>
                    <a:pt x="31" y="147"/>
                    <a:pt x="31" y="148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31" y="148"/>
                    <a:pt x="32" y="148"/>
                    <a:pt x="33" y="148"/>
                  </a:cubicBezTo>
                  <a:cubicBezTo>
                    <a:pt x="34" y="148"/>
                    <a:pt x="35" y="148"/>
                    <a:pt x="36" y="148"/>
                  </a:cubicBezTo>
                  <a:cubicBezTo>
                    <a:pt x="39" y="148"/>
                    <a:pt x="42" y="148"/>
                    <a:pt x="45" y="148"/>
                  </a:cubicBezTo>
                  <a:cubicBezTo>
                    <a:pt x="47" y="149"/>
                    <a:pt x="48" y="148"/>
                    <a:pt x="49" y="148"/>
                  </a:cubicBezTo>
                  <a:cubicBezTo>
                    <a:pt x="51" y="148"/>
                    <a:pt x="52" y="147"/>
                    <a:pt x="53" y="146"/>
                  </a:cubicBezTo>
                  <a:cubicBezTo>
                    <a:pt x="53" y="145"/>
                    <a:pt x="52" y="145"/>
                    <a:pt x="52" y="143"/>
                  </a:cubicBezTo>
                  <a:cubicBezTo>
                    <a:pt x="53" y="142"/>
                    <a:pt x="52" y="141"/>
                    <a:pt x="52" y="140"/>
                  </a:cubicBezTo>
                  <a:cubicBezTo>
                    <a:pt x="52" y="139"/>
                    <a:pt x="53" y="138"/>
                    <a:pt x="52" y="137"/>
                  </a:cubicBezTo>
                  <a:cubicBezTo>
                    <a:pt x="52" y="136"/>
                    <a:pt x="53" y="136"/>
                    <a:pt x="53" y="135"/>
                  </a:cubicBezTo>
                  <a:cubicBezTo>
                    <a:pt x="53" y="133"/>
                    <a:pt x="53" y="132"/>
                    <a:pt x="53" y="130"/>
                  </a:cubicBezTo>
                  <a:cubicBezTo>
                    <a:pt x="53" y="129"/>
                    <a:pt x="52" y="129"/>
                    <a:pt x="53" y="128"/>
                  </a:cubicBezTo>
                  <a:cubicBezTo>
                    <a:pt x="53" y="126"/>
                    <a:pt x="52" y="124"/>
                    <a:pt x="52" y="122"/>
                  </a:cubicBezTo>
                  <a:cubicBezTo>
                    <a:pt x="52" y="121"/>
                    <a:pt x="52" y="120"/>
                    <a:pt x="51" y="119"/>
                  </a:cubicBezTo>
                  <a:cubicBezTo>
                    <a:pt x="52" y="122"/>
                    <a:pt x="53" y="109"/>
                    <a:pt x="52" y="112"/>
                  </a:cubicBezTo>
                  <a:cubicBezTo>
                    <a:pt x="52" y="111"/>
                    <a:pt x="51" y="110"/>
                    <a:pt x="52" y="109"/>
                  </a:cubicBezTo>
                  <a:cubicBezTo>
                    <a:pt x="52" y="108"/>
                    <a:pt x="52" y="107"/>
                    <a:pt x="52" y="106"/>
                  </a:cubicBezTo>
                  <a:cubicBezTo>
                    <a:pt x="52" y="105"/>
                    <a:pt x="52" y="103"/>
                    <a:pt x="52" y="102"/>
                  </a:cubicBezTo>
                  <a:cubicBezTo>
                    <a:pt x="52" y="101"/>
                    <a:pt x="52" y="100"/>
                    <a:pt x="52" y="99"/>
                  </a:cubicBezTo>
                  <a:cubicBezTo>
                    <a:pt x="52" y="97"/>
                    <a:pt x="52" y="96"/>
                    <a:pt x="52" y="95"/>
                  </a:cubicBezTo>
                  <a:cubicBezTo>
                    <a:pt x="52" y="93"/>
                    <a:pt x="51" y="92"/>
                    <a:pt x="52" y="91"/>
                  </a:cubicBezTo>
                  <a:cubicBezTo>
                    <a:pt x="52" y="90"/>
                    <a:pt x="52" y="89"/>
                    <a:pt x="52" y="88"/>
                  </a:cubicBezTo>
                  <a:cubicBezTo>
                    <a:pt x="52" y="86"/>
                    <a:pt x="52" y="85"/>
                    <a:pt x="53" y="84"/>
                  </a:cubicBezTo>
                  <a:cubicBezTo>
                    <a:pt x="54" y="84"/>
                    <a:pt x="54" y="84"/>
                    <a:pt x="55" y="84"/>
                  </a:cubicBezTo>
                  <a:cubicBezTo>
                    <a:pt x="55" y="84"/>
                    <a:pt x="56" y="83"/>
                    <a:pt x="56" y="83"/>
                  </a:cubicBezTo>
                  <a:cubicBezTo>
                    <a:pt x="57" y="83"/>
                    <a:pt x="59" y="82"/>
                    <a:pt x="59" y="81"/>
                  </a:cubicBezTo>
                  <a:cubicBezTo>
                    <a:pt x="60" y="80"/>
                    <a:pt x="59" y="79"/>
                    <a:pt x="60" y="79"/>
                  </a:cubicBezTo>
                  <a:cubicBezTo>
                    <a:pt x="60" y="79"/>
                    <a:pt x="60" y="78"/>
                    <a:pt x="60" y="77"/>
                  </a:cubicBezTo>
                  <a:cubicBezTo>
                    <a:pt x="61" y="77"/>
                    <a:pt x="61" y="75"/>
                    <a:pt x="61" y="75"/>
                  </a:cubicBezTo>
                  <a:cubicBezTo>
                    <a:pt x="62" y="73"/>
                    <a:pt x="63" y="72"/>
                    <a:pt x="64" y="71"/>
                  </a:cubicBezTo>
                  <a:cubicBezTo>
                    <a:pt x="65" y="70"/>
                    <a:pt x="65" y="69"/>
                    <a:pt x="66" y="69"/>
                  </a:cubicBezTo>
                  <a:cubicBezTo>
                    <a:pt x="66" y="68"/>
                    <a:pt x="67" y="68"/>
                    <a:pt x="68" y="67"/>
                  </a:cubicBezTo>
                  <a:cubicBezTo>
                    <a:pt x="69" y="67"/>
                    <a:pt x="69" y="67"/>
                    <a:pt x="70" y="66"/>
                  </a:cubicBezTo>
                  <a:cubicBezTo>
                    <a:pt x="70" y="65"/>
                    <a:pt x="71" y="65"/>
                    <a:pt x="71" y="65"/>
                  </a:cubicBezTo>
                  <a:cubicBezTo>
                    <a:pt x="71" y="64"/>
                    <a:pt x="72" y="63"/>
                    <a:pt x="72" y="62"/>
                  </a:cubicBezTo>
                  <a:cubicBezTo>
                    <a:pt x="73" y="62"/>
                    <a:pt x="73" y="61"/>
                    <a:pt x="73" y="60"/>
                  </a:cubicBezTo>
                  <a:cubicBezTo>
                    <a:pt x="74" y="59"/>
                    <a:pt x="74" y="58"/>
                    <a:pt x="75" y="57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5"/>
                    <a:pt x="75" y="55"/>
                    <a:pt x="76" y="55"/>
                  </a:cubicBezTo>
                  <a:cubicBezTo>
                    <a:pt x="76" y="54"/>
                    <a:pt x="76" y="54"/>
                    <a:pt x="76" y="53"/>
                  </a:cubicBezTo>
                  <a:cubicBezTo>
                    <a:pt x="76" y="52"/>
                    <a:pt x="77" y="51"/>
                    <a:pt x="77" y="50"/>
                  </a:cubicBezTo>
                  <a:cubicBezTo>
                    <a:pt x="79" y="50"/>
                    <a:pt x="78" y="48"/>
                    <a:pt x="79" y="47"/>
                  </a:cubicBezTo>
                  <a:cubicBezTo>
                    <a:pt x="79" y="46"/>
                    <a:pt x="79" y="45"/>
                    <a:pt x="79" y="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7" name="Freeform 175">
              <a:extLst>
                <a:ext uri="{FF2B5EF4-FFF2-40B4-BE49-F238E27FC236}">
                  <a16:creationId xmlns:a16="http://schemas.microsoft.com/office/drawing/2014/main" id="{99AA57E3-F499-DC09-C69A-308E78E0E0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3438" y="4586288"/>
              <a:ext cx="293688" cy="249238"/>
            </a:xfrm>
            <a:custGeom>
              <a:avLst/>
              <a:gdLst>
                <a:gd name="T0" fmla="*/ 260 w 284"/>
                <a:gd name="T1" fmla="*/ 5 h 241"/>
                <a:gd name="T2" fmla="*/ 238 w 284"/>
                <a:gd name="T3" fmla="*/ 26 h 241"/>
                <a:gd name="T4" fmla="*/ 191 w 284"/>
                <a:gd name="T5" fmla="*/ 24 h 241"/>
                <a:gd name="T6" fmla="*/ 130 w 284"/>
                <a:gd name="T7" fmla="*/ 27 h 241"/>
                <a:gd name="T8" fmla="*/ 86 w 284"/>
                <a:gd name="T9" fmla="*/ 16 h 241"/>
                <a:gd name="T10" fmla="*/ 35 w 284"/>
                <a:gd name="T11" fmla="*/ 30 h 241"/>
                <a:gd name="T12" fmla="*/ 24 w 284"/>
                <a:gd name="T13" fmla="*/ 60 h 241"/>
                <a:gd name="T14" fmla="*/ 21 w 284"/>
                <a:gd name="T15" fmla="*/ 66 h 241"/>
                <a:gd name="T16" fmla="*/ 24 w 284"/>
                <a:gd name="T17" fmla="*/ 74 h 241"/>
                <a:gd name="T18" fmla="*/ 26 w 284"/>
                <a:gd name="T19" fmla="*/ 77 h 241"/>
                <a:gd name="T20" fmla="*/ 28 w 284"/>
                <a:gd name="T21" fmla="*/ 83 h 241"/>
                <a:gd name="T22" fmla="*/ 26 w 284"/>
                <a:gd name="T23" fmla="*/ 95 h 241"/>
                <a:gd name="T24" fmla="*/ 24 w 284"/>
                <a:gd name="T25" fmla="*/ 101 h 241"/>
                <a:gd name="T26" fmla="*/ 21 w 284"/>
                <a:gd name="T27" fmla="*/ 107 h 241"/>
                <a:gd name="T28" fmla="*/ 17 w 284"/>
                <a:gd name="T29" fmla="*/ 112 h 241"/>
                <a:gd name="T30" fmla="*/ 10 w 284"/>
                <a:gd name="T31" fmla="*/ 120 h 241"/>
                <a:gd name="T32" fmla="*/ 8 w 284"/>
                <a:gd name="T33" fmla="*/ 126 h 241"/>
                <a:gd name="T34" fmla="*/ 2 w 284"/>
                <a:gd name="T35" fmla="*/ 129 h 241"/>
                <a:gd name="T36" fmla="*/ 1 w 284"/>
                <a:gd name="T37" fmla="*/ 140 h 241"/>
                <a:gd name="T38" fmla="*/ 1 w 284"/>
                <a:gd name="T39" fmla="*/ 151 h 241"/>
                <a:gd name="T40" fmla="*/ 0 w 284"/>
                <a:gd name="T41" fmla="*/ 164 h 241"/>
                <a:gd name="T42" fmla="*/ 2 w 284"/>
                <a:gd name="T43" fmla="*/ 175 h 241"/>
                <a:gd name="T44" fmla="*/ 1 w 284"/>
                <a:gd name="T45" fmla="*/ 185 h 241"/>
                <a:gd name="T46" fmla="*/ 6 w 284"/>
                <a:gd name="T47" fmla="*/ 192 h 241"/>
                <a:gd name="T48" fmla="*/ 34 w 284"/>
                <a:gd name="T49" fmla="*/ 189 h 241"/>
                <a:gd name="T50" fmla="*/ 50 w 284"/>
                <a:gd name="T51" fmla="*/ 198 h 241"/>
                <a:gd name="T52" fmla="*/ 60 w 284"/>
                <a:gd name="T53" fmla="*/ 205 h 241"/>
                <a:gd name="T54" fmla="*/ 65 w 284"/>
                <a:gd name="T55" fmla="*/ 219 h 241"/>
                <a:gd name="T56" fmla="*/ 72 w 284"/>
                <a:gd name="T57" fmla="*/ 235 h 241"/>
                <a:gd name="T58" fmla="*/ 95 w 284"/>
                <a:gd name="T59" fmla="*/ 239 h 241"/>
                <a:gd name="T60" fmla="*/ 116 w 284"/>
                <a:gd name="T61" fmla="*/ 237 h 241"/>
                <a:gd name="T62" fmla="*/ 143 w 284"/>
                <a:gd name="T63" fmla="*/ 230 h 241"/>
                <a:gd name="T64" fmla="*/ 146 w 284"/>
                <a:gd name="T65" fmla="*/ 206 h 241"/>
                <a:gd name="T66" fmla="*/ 158 w 284"/>
                <a:gd name="T67" fmla="*/ 194 h 241"/>
                <a:gd name="T68" fmla="*/ 172 w 284"/>
                <a:gd name="T69" fmla="*/ 180 h 241"/>
                <a:gd name="T70" fmla="*/ 189 w 284"/>
                <a:gd name="T71" fmla="*/ 174 h 241"/>
                <a:gd name="T72" fmla="*/ 198 w 284"/>
                <a:gd name="T73" fmla="*/ 184 h 241"/>
                <a:gd name="T74" fmla="*/ 207 w 284"/>
                <a:gd name="T75" fmla="*/ 186 h 241"/>
                <a:gd name="T76" fmla="*/ 220 w 284"/>
                <a:gd name="T77" fmla="*/ 170 h 241"/>
                <a:gd name="T78" fmla="*/ 227 w 284"/>
                <a:gd name="T79" fmla="*/ 162 h 241"/>
                <a:gd name="T80" fmla="*/ 228 w 284"/>
                <a:gd name="T81" fmla="*/ 141 h 241"/>
                <a:gd name="T82" fmla="*/ 239 w 284"/>
                <a:gd name="T83" fmla="*/ 136 h 241"/>
                <a:gd name="T84" fmla="*/ 245 w 284"/>
                <a:gd name="T85" fmla="*/ 119 h 241"/>
                <a:gd name="T86" fmla="*/ 250 w 284"/>
                <a:gd name="T87" fmla="*/ 113 h 241"/>
                <a:gd name="T88" fmla="*/ 253 w 284"/>
                <a:gd name="T89" fmla="*/ 105 h 241"/>
                <a:gd name="T90" fmla="*/ 258 w 284"/>
                <a:gd name="T91" fmla="*/ 94 h 241"/>
                <a:gd name="T92" fmla="*/ 270 w 284"/>
                <a:gd name="T93" fmla="*/ 75 h 241"/>
                <a:gd name="T94" fmla="*/ 277 w 284"/>
                <a:gd name="T95" fmla="*/ 72 h 241"/>
                <a:gd name="T96" fmla="*/ 284 w 284"/>
                <a:gd name="T97" fmla="*/ 57 h 241"/>
                <a:gd name="T98" fmla="*/ 280 w 284"/>
                <a:gd name="T99" fmla="*/ 39 h 241"/>
                <a:gd name="T100" fmla="*/ 269 w 284"/>
                <a:gd name="T101" fmla="*/ 31 h 241"/>
                <a:gd name="T102" fmla="*/ 257 w 284"/>
                <a:gd name="T103" fmla="*/ 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84" h="241">
                  <a:moveTo>
                    <a:pt x="260" y="5"/>
                  </a:moveTo>
                  <a:cubicBezTo>
                    <a:pt x="260" y="3"/>
                    <a:pt x="260" y="2"/>
                    <a:pt x="260" y="0"/>
                  </a:cubicBezTo>
                  <a:cubicBezTo>
                    <a:pt x="260" y="2"/>
                    <a:pt x="260" y="3"/>
                    <a:pt x="260" y="5"/>
                  </a:cubicBezTo>
                  <a:moveTo>
                    <a:pt x="256" y="15"/>
                  </a:moveTo>
                  <a:cubicBezTo>
                    <a:pt x="253" y="17"/>
                    <a:pt x="250" y="17"/>
                    <a:pt x="246" y="19"/>
                  </a:cubicBezTo>
                  <a:cubicBezTo>
                    <a:pt x="242" y="20"/>
                    <a:pt x="241" y="23"/>
                    <a:pt x="238" y="26"/>
                  </a:cubicBezTo>
                  <a:cubicBezTo>
                    <a:pt x="235" y="28"/>
                    <a:pt x="231" y="29"/>
                    <a:pt x="228" y="29"/>
                  </a:cubicBezTo>
                  <a:cubicBezTo>
                    <a:pt x="223" y="28"/>
                    <a:pt x="221" y="25"/>
                    <a:pt x="217" y="24"/>
                  </a:cubicBezTo>
                  <a:cubicBezTo>
                    <a:pt x="209" y="22"/>
                    <a:pt x="199" y="24"/>
                    <a:pt x="191" y="24"/>
                  </a:cubicBezTo>
                  <a:cubicBezTo>
                    <a:pt x="188" y="24"/>
                    <a:pt x="183" y="23"/>
                    <a:pt x="180" y="24"/>
                  </a:cubicBezTo>
                  <a:cubicBezTo>
                    <a:pt x="170" y="27"/>
                    <a:pt x="171" y="38"/>
                    <a:pt x="154" y="35"/>
                  </a:cubicBezTo>
                  <a:cubicBezTo>
                    <a:pt x="145" y="33"/>
                    <a:pt x="138" y="29"/>
                    <a:pt x="130" y="27"/>
                  </a:cubicBezTo>
                  <a:cubicBezTo>
                    <a:pt x="123" y="25"/>
                    <a:pt x="116" y="27"/>
                    <a:pt x="109" y="26"/>
                  </a:cubicBezTo>
                  <a:cubicBezTo>
                    <a:pt x="106" y="26"/>
                    <a:pt x="100" y="27"/>
                    <a:pt x="97" y="26"/>
                  </a:cubicBezTo>
                  <a:cubicBezTo>
                    <a:pt x="93" y="24"/>
                    <a:pt x="90" y="18"/>
                    <a:pt x="86" y="16"/>
                  </a:cubicBezTo>
                  <a:cubicBezTo>
                    <a:pt x="78" y="12"/>
                    <a:pt x="54" y="6"/>
                    <a:pt x="45" y="16"/>
                  </a:cubicBezTo>
                  <a:cubicBezTo>
                    <a:pt x="43" y="18"/>
                    <a:pt x="39" y="19"/>
                    <a:pt x="37" y="21"/>
                  </a:cubicBezTo>
                  <a:cubicBezTo>
                    <a:pt x="35" y="23"/>
                    <a:pt x="36" y="27"/>
                    <a:pt x="35" y="30"/>
                  </a:cubicBezTo>
                  <a:cubicBezTo>
                    <a:pt x="34" y="33"/>
                    <a:pt x="34" y="34"/>
                    <a:pt x="32" y="37"/>
                  </a:cubicBezTo>
                  <a:cubicBezTo>
                    <a:pt x="30" y="40"/>
                    <a:pt x="26" y="42"/>
                    <a:pt x="25" y="44"/>
                  </a:cubicBezTo>
                  <a:cubicBezTo>
                    <a:pt x="24" y="49"/>
                    <a:pt x="27" y="57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2"/>
                    <a:pt x="21" y="62"/>
                  </a:cubicBezTo>
                  <a:cubicBezTo>
                    <a:pt x="21" y="63"/>
                    <a:pt x="21" y="64"/>
                    <a:pt x="21" y="66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70"/>
                    <a:pt x="20" y="72"/>
                    <a:pt x="21" y="73"/>
                  </a:cubicBezTo>
                  <a:cubicBezTo>
                    <a:pt x="21" y="74"/>
                    <a:pt x="23" y="73"/>
                    <a:pt x="24" y="74"/>
                  </a:cubicBezTo>
                  <a:cubicBezTo>
                    <a:pt x="24" y="74"/>
                    <a:pt x="24" y="75"/>
                    <a:pt x="24" y="75"/>
                  </a:cubicBezTo>
                  <a:cubicBezTo>
                    <a:pt x="24" y="76"/>
                    <a:pt x="24" y="76"/>
                    <a:pt x="25" y="76"/>
                  </a:cubicBezTo>
                  <a:cubicBezTo>
                    <a:pt x="25" y="77"/>
                    <a:pt x="25" y="77"/>
                    <a:pt x="26" y="77"/>
                  </a:cubicBezTo>
                  <a:cubicBezTo>
                    <a:pt x="26" y="78"/>
                    <a:pt x="26" y="78"/>
                    <a:pt x="26" y="78"/>
                  </a:cubicBezTo>
                  <a:cubicBezTo>
                    <a:pt x="26" y="79"/>
                    <a:pt x="27" y="80"/>
                    <a:pt x="28" y="80"/>
                  </a:cubicBezTo>
                  <a:cubicBezTo>
                    <a:pt x="28" y="81"/>
                    <a:pt x="28" y="82"/>
                    <a:pt x="28" y="83"/>
                  </a:cubicBezTo>
                  <a:cubicBezTo>
                    <a:pt x="28" y="85"/>
                    <a:pt x="28" y="87"/>
                    <a:pt x="28" y="89"/>
                  </a:cubicBezTo>
                  <a:cubicBezTo>
                    <a:pt x="28" y="90"/>
                    <a:pt x="28" y="91"/>
                    <a:pt x="28" y="92"/>
                  </a:cubicBezTo>
                  <a:cubicBezTo>
                    <a:pt x="27" y="93"/>
                    <a:pt x="28" y="95"/>
                    <a:pt x="26" y="95"/>
                  </a:cubicBezTo>
                  <a:cubicBezTo>
                    <a:pt x="26" y="96"/>
                    <a:pt x="25" y="97"/>
                    <a:pt x="25" y="98"/>
                  </a:cubicBezTo>
                  <a:cubicBezTo>
                    <a:pt x="25" y="99"/>
                    <a:pt x="25" y="99"/>
                    <a:pt x="25" y="100"/>
                  </a:cubicBezTo>
                  <a:cubicBezTo>
                    <a:pt x="24" y="100"/>
                    <a:pt x="24" y="100"/>
                    <a:pt x="24" y="101"/>
                  </a:cubicBezTo>
                  <a:cubicBezTo>
                    <a:pt x="24" y="101"/>
                    <a:pt x="24" y="101"/>
                    <a:pt x="24" y="102"/>
                  </a:cubicBezTo>
                  <a:cubicBezTo>
                    <a:pt x="23" y="103"/>
                    <a:pt x="23" y="104"/>
                    <a:pt x="22" y="105"/>
                  </a:cubicBezTo>
                  <a:cubicBezTo>
                    <a:pt x="22" y="106"/>
                    <a:pt x="22" y="107"/>
                    <a:pt x="21" y="107"/>
                  </a:cubicBezTo>
                  <a:cubicBezTo>
                    <a:pt x="21" y="108"/>
                    <a:pt x="20" y="109"/>
                    <a:pt x="20" y="110"/>
                  </a:cubicBezTo>
                  <a:cubicBezTo>
                    <a:pt x="20" y="110"/>
                    <a:pt x="19" y="110"/>
                    <a:pt x="19" y="111"/>
                  </a:cubicBezTo>
                  <a:cubicBezTo>
                    <a:pt x="18" y="112"/>
                    <a:pt x="18" y="112"/>
                    <a:pt x="17" y="112"/>
                  </a:cubicBezTo>
                  <a:cubicBezTo>
                    <a:pt x="16" y="113"/>
                    <a:pt x="15" y="113"/>
                    <a:pt x="15" y="114"/>
                  </a:cubicBezTo>
                  <a:cubicBezTo>
                    <a:pt x="14" y="114"/>
                    <a:pt x="14" y="115"/>
                    <a:pt x="13" y="116"/>
                  </a:cubicBezTo>
                  <a:cubicBezTo>
                    <a:pt x="12" y="117"/>
                    <a:pt x="11" y="118"/>
                    <a:pt x="10" y="120"/>
                  </a:cubicBezTo>
                  <a:cubicBezTo>
                    <a:pt x="10" y="120"/>
                    <a:pt x="10" y="122"/>
                    <a:pt x="9" y="122"/>
                  </a:cubicBezTo>
                  <a:cubicBezTo>
                    <a:pt x="9" y="123"/>
                    <a:pt x="9" y="124"/>
                    <a:pt x="9" y="124"/>
                  </a:cubicBezTo>
                  <a:cubicBezTo>
                    <a:pt x="8" y="124"/>
                    <a:pt x="9" y="125"/>
                    <a:pt x="8" y="126"/>
                  </a:cubicBezTo>
                  <a:cubicBezTo>
                    <a:pt x="8" y="127"/>
                    <a:pt x="6" y="128"/>
                    <a:pt x="5" y="128"/>
                  </a:cubicBezTo>
                  <a:cubicBezTo>
                    <a:pt x="5" y="128"/>
                    <a:pt x="4" y="129"/>
                    <a:pt x="4" y="129"/>
                  </a:cubicBezTo>
                  <a:cubicBezTo>
                    <a:pt x="3" y="129"/>
                    <a:pt x="3" y="129"/>
                    <a:pt x="2" y="129"/>
                  </a:cubicBezTo>
                  <a:cubicBezTo>
                    <a:pt x="1" y="130"/>
                    <a:pt x="1" y="131"/>
                    <a:pt x="1" y="133"/>
                  </a:cubicBezTo>
                  <a:cubicBezTo>
                    <a:pt x="1" y="134"/>
                    <a:pt x="1" y="135"/>
                    <a:pt x="1" y="136"/>
                  </a:cubicBezTo>
                  <a:cubicBezTo>
                    <a:pt x="0" y="137"/>
                    <a:pt x="1" y="138"/>
                    <a:pt x="1" y="140"/>
                  </a:cubicBezTo>
                  <a:cubicBezTo>
                    <a:pt x="1" y="141"/>
                    <a:pt x="1" y="142"/>
                    <a:pt x="1" y="144"/>
                  </a:cubicBezTo>
                  <a:cubicBezTo>
                    <a:pt x="1" y="145"/>
                    <a:pt x="1" y="146"/>
                    <a:pt x="1" y="147"/>
                  </a:cubicBezTo>
                  <a:cubicBezTo>
                    <a:pt x="1" y="148"/>
                    <a:pt x="1" y="150"/>
                    <a:pt x="1" y="151"/>
                  </a:cubicBezTo>
                  <a:cubicBezTo>
                    <a:pt x="1" y="152"/>
                    <a:pt x="1" y="153"/>
                    <a:pt x="1" y="154"/>
                  </a:cubicBezTo>
                  <a:cubicBezTo>
                    <a:pt x="0" y="155"/>
                    <a:pt x="1" y="156"/>
                    <a:pt x="1" y="157"/>
                  </a:cubicBezTo>
                  <a:cubicBezTo>
                    <a:pt x="2" y="154"/>
                    <a:pt x="1" y="167"/>
                    <a:pt x="0" y="164"/>
                  </a:cubicBezTo>
                  <a:cubicBezTo>
                    <a:pt x="1" y="165"/>
                    <a:pt x="1" y="166"/>
                    <a:pt x="1" y="167"/>
                  </a:cubicBezTo>
                  <a:cubicBezTo>
                    <a:pt x="1" y="169"/>
                    <a:pt x="2" y="171"/>
                    <a:pt x="2" y="173"/>
                  </a:cubicBezTo>
                  <a:cubicBezTo>
                    <a:pt x="1" y="174"/>
                    <a:pt x="2" y="174"/>
                    <a:pt x="2" y="175"/>
                  </a:cubicBezTo>
                  <a:cubicBezTo>
                    <a:pt x="2" y="177"/>
                    <a:pt x="2" y="178"/>
                    <a:pt x="2" y="180"/>
                  </a:cubicBezTo>
                  <a:cubicBezTo>
                    <a:pt x="2" y="181"/>
                    <a:pt x="1" y="181"/>
                    <a:pt x="1" y="182"/>
                  </a:cubicBezTo>
                  <a:cubicBezTo>
                    <a:pt x="2" y="183"/>
                    <a:pt x="1" y="184"/>
                    <a:pt x="1" y="185"/>
                  </a:cubicBezTo>
                  <a:cubicBezTo>
                    <a:pt x="1" y="186"/>
                    <a:pt x="2" y="187"/>
                    <a:pt x="1" y="188"/>
                  </a:cubicBezTo>
                  <a:cubicBezTo>
                    <a:pt x="1" y="189"/>
                    <a:pt x="2" y="189"/>
                    <a:pt x="2" y="189"/>
                  </a:cubicBezTo>
                  <a:cubicBezTo>
                    <a:pt x="4" y="190"/>
                    <a:pt x="5" y="191"/>
                    <a:pt x="6" y="192"/>
                  </a:cubicBezTo>
                  <a:cubicBezTo>
                    <a:pt x="10" y="192"/>
                    <a:pt x="14" y="189"/>
                    <a:pt x="17" y="189"/>
                  </a:cubicBezTo>
                  <a:cubicBezTo>
                    <a:pt x="21" y="189"/>
                    <a:pt x="25" y="190"/>
                    <a:pt x="28" y="188"/>
                  </a:cubicBezTo>
                  <a:cubicBezTo>
                    <a:pt x="30" y="188"/>
                    <a:pt x="33" y="189"/>
                    <a:pt x="34" y="189"/>
                  </a:cubicBezTo>
                  <a:cubicBezTo>
                    <a:pt x="36" y="190"/>
                    <a:pt x="38" y="190"/>
                    <a:pt x="40" y="191"/>
                  </a:cubicBezTo>
                  <a:cubicBezTo>
                    <a:pt x="42" y="193"/>
                    <a:pt x="44" y="194"/>
                    <a:pt x="46" y="195"/>
                  </a:cubicBezTo>
                  <a:cubicBezTo>
                    <a:pt x="47" y="196"/>
                    <a:pt x="49" y="197"/>
                    <a:pt x="50" y="198"/>
                  </a:cubicBezTo>
                  <a:cubicBezTo>
                    <a:pt x="50" y="198"/>
                    <a:pt x="50" y="199"/>
                    <a:pt x="51" y="200"/>
                  </a:cubicBezTo>
                  <a:cubicBezTo>
                    <a:pt x="52" y="201"/>
                    <a:pt x="55" y="201"/>
                    <a:pt x="56" y="202"/>
                  </a:cubicBezTo>
                  <a:cubicBezTo>
                    <a:pt x="57" y="203"/>
                    <a:pt x="59" y="204"/>
                    <a:pt x="60" y="205"/>
                  </a:cubicBezTo>
                  <a:cubicBezTo>
                    <a:pt x="61" y="207"/>
                    <a:pt x="61" y="210"/>
                    <a:pt x="62" y="213"/>
                  </a:cubicBezTo>
                  <a:cubicBezTo>
                    <a:pt x="63" y="214"/>
                    <a:pt x="63" y="215"/>
                    <a:pt x="63" y="216"/>
                  </a:cubicBezTo>
                  <a:cubicBezTo>
                    <a:pt x="64" y="217"/>
                    <a:pt x="64" y="218"/>
                    <a:pt x="65" y="219"/>
                  </a:cubicBezTo>
                  <a:cubicBezTo>
                    <a:pt x="65" y="221"/>
                    <a:pt x="65" y="223"/>
                    <a:pt x="66" y="225"/>
                  </a:cubicBezTo>
                  <a:cubicBezTo>
                    <a:pt x="67" y="227"/>
                    <a:pt x="68" y="229"/>
                    <a:pt x="68" y="231"/>
                  </a:cubicBezTo>
                  <a:cubicBezTo>
                    <a:pt x="69" y="233"/>
                    <a:pt x="69" y="234"/>
                    <a:pt x="72" y="235"/>
                  </a:cubicBezTo>
                  <a:cubicBezTo>
                    <a:pt x="75" y="237"/>
                    <a:pt x="78" y="238"/>
                    <a:pt x="81" y="239"/>
                  </a:cubicBezTo>
                  <a:cubicBezTo>
                    <a:pt x="83" y="240"/>
                    <a:pt x="84" y="241"/>
                    <a:pt x="86" y="241"/>
                  </a:cubicBezTo>
                  <a:cubicBezTo>
                    <a:pt x="90" y="241"/>
                    <a:pt x="92" y="240"/>
                    <a:pt x="95" y="239"/>
                  </a:cubicBezTo>
                  <a:cubicBezTo>
                    <a:pt x="97" y="239"/>
                    <a:pt x="99" y="239"/>
                    <a:pt x="102" y="239"/>
                  </a:cubicBezTo>
                  <a:cubicBezTo>
                    <a:pt x="104" y="238"/>
                    <a:pt x="106" y="238"/>
                    <a:pt x="108" y="238"/>
                  </a:cubicBezTo>
                  <a:cubicBezTo>
                    <a:pt x="111" y="238"/>
                    <a:pt x="113" y="237"/>
                    <a:pt x="116" y="237"/>
                  </a:cubicBezTo>
                  <a:cubicBezTo>
                    <a:pt x="118" y="236"/>
                    <a:pt x="121" y="237"/>
                    <a:pt x="124" y="237"/>
                  </a:cubicBezTo>
                  <a:cubicBezTo>
                    <a:pt x="128" y="237"/>
                    <a:pt x="131" y="236"/>
                    <a:pt x="136" y="235"/>
                  </a:cubicBezTo>
                  <a:cubicBezTo>
                    <a:pt x="139" y="234"/>
                    <a:pt x="141" y="232"/>
                    <a:pt x="143" y="230"/>
                  </a:cubicBezTo>
                  <a:cubicBezTo>
                    <a:pt x="145" y="229"/>
                    <a:pt x="145" y="226"/>
                    <a:pt x="145" y="224"/>
                  </a:cubicBezTo>
                  <a:cubicBezTo>
                    <a:pt x="145" y="220"/>
                    <a:pt x="146" y="219"/>
                    <a:pt x="145" y="216"/>
                  </a:cubicBezTo>
                  <a:cubicBezTo>
                    <a:pt x="146" y="213"/>
                    <a:pt x="146" y="210"/>
                    <a:pt x="146" y="206"/>
                  </a:cubicBezTo>
                  <a:cubicBezTo>
                    <a:pt x="147" y="204"/>
                    <a:pt x="149" y="203"/>
                    <a:pt x="150" y="201"/>
                  </a:cubicBezTo>
                  <a:cubicBezTo>
                    <a:pt x="151" y="200"/>
                    <a:pt x="152" y="198"/>
                    <a:pt x="153" y="197"/>
                  </a:cubicBezTo>
                  <a:cubicBezTo>
                    <a:pt x="154" y="196"/>
                    <a:pt x="156" y="195"/>
                    <a:pt x="158" y="194"/>
                  </a:cubicBezTo>
                  <a:cubicBezTo>
                    <a:pt x="159" y="193"/>
                    <a:pt x="161" y="192"/>
                    <a:pt x="162" y="191"/>
                  </a:cubicBezTo>
                  <a:cubicBezTo>
                    <a:pt x="165" y="190"/>
                    <a:pt x="168" y="189"/>
                    <a:pt x="169" y="186"/>
                  </a:cubicBezTo>
                  <a:cubicBezTo>
                    <a:pt x="169" y="184"/>
                    <a:pt x="170" y="181"/>
                    <a:pt x="172" y="180"/>
                  </a:cubicBezTo>
                  <a:cubicBezTo>
                    <a:pt x="174" y="177"/>
                    <a:pt x="178" y="179"/>
                    <a:pt x="181" y="179"/>
                  </a:cubicBezTo>
                  <a:cubicBezTo>
                    <a:pt x="183" y="178"/>
                    <a:pt x="184" y="177"/>
                    <a:pt x="185" y="176"/>
                  </a:cubicBezTo>
                  <a:cubicBezTo>
                    <a:pt x="186" y="175"/>
                    <a:pt x="188" y="174"/>
                    <a:pt x="189" y="174"/>
                  </a:cubicBezTo>
                  <a:cubicBezTo>
                    <a:pt x="191" y="174"/>
                    <a:pt x="192" y="176"/>
                    <a:pt x="192" y="177"/>
                  </a:cubicBezTo>
                  <a:cubicBezTo>
                    <a:pt x="193" y="179"/>
                    <a:pt x="195" y="179"/>
                    <a:pt x="196" y="180"/>
                  </a:cubicBezTo>
                  <a:cubicBezTo>
                    <a:pt x="197" y="182"/>
                    <a:pt x="198" y="183"/>
                    <a:pt x="198" y="184"/>
                  </a:cubicBezTo>
                  <a:cubicBezTo>
                    <a:pt x="199" y="185"/>
                    <a:pt x="201" y="187"/>
                    <a:pt x="202" y="188"/>
                  </a:cubicBezTo>
                  <a:cubicBezTo>
                    <a:pt x="202" y="187"/>
                    <a:pt x="203" y="187"/>
                    <a:pt x="204" y="187"/>
                  </a:cubicBezTo>
                  <a:cubicBezTo>
                    <a:pt x="205" y="187"/>
                    <a:pt x="206" y="186"/>
                    <a:pt x="207" y="186"/>
                  </a:cubicBezTo>
                  <a:cubicBezTo>
                    <a:pt x="210" y="185"/>
                    <a:pt x="212" y="183"/>
                    <a:pt x="213" y="181"/>
                  </a:cubicBezTo>
                  <a:cubicBezTo>
                    <a:pt x="215" y="179"/>
                    <a:pt x="215" y="177"/>
                    <a:pt x="216" y="174"/>
                  </a:cubicBezTo>
                  <a:cubicBezTo>
                    <a:pt x="217" y="172"/>
                    <a:pt x="219" y="172"/>
                    <a:pt x="220" y="170"/>
                  </a:cubicBezTo>
                  <a:cubicBezTo>
                    <a:pt x="221" y="169"/>
                    <a:pt x="221" y="168"/>
                    <a:pt x="222" y="167"/>
                  </a:cubicBezTo>
                  <a:cubicBezTo>
                    <a:pt x="223" y="167"/>
                    <a:pt x="223" y="166"/>
                    <a:pt x="224" y="166"/>
                  </a:cubicBezTo>
                  <a:cubicBezTo>
                    <a:pt x="225" y="165"/>
                    <a:pt x="227" y="164"/>
                    <a:pt x="227" y="162"/>
                  </a:cubicBezTo>
                  <a:cubicBezTo>
                    <a:pt x="228" y="158"/>
                    <a:pt x="226" y="155"/>
                    <a:pt x="226" y="151"/>
                  </a:cubicBezTo>
                  <a:cubicBezTo>
                    <a:pt x="226" y="149"/>
                    <a:pt x="227" y="147"/>
                    <a:pt x="227" y="144"/>
                  </a:cubicBezTo>
                  <a:cubicBezTo>
                    <a:pt x="228" y="143"/>
                    <a:pt x="228" y="142"/>
                    <a:pt x="228" y="141"/>
                  </a:cubicBezTo>
                  <a:cubicBezTo>
                    <a:pt x="229" y="140"/>
                    <a:pt x="231" y="140"/>
                    <a:pt x="231" y="140"/>
                  </a:cubicBezTo>
                  <a:cubicBezTo>
                    <a:pt x="233" y="139"/>
                    <a:pt x="234" y="138"/>
                    <a:pt x="236" y="138"/>
                  </a:cubicBezTo>
                  <a:cubicBezTo>
                    <a:pt x="238" y="137"/>
                    <a:pt x="239" y="137"/>
                    <a:pt x="239" y="136"/>
                  </a:cubicBezTo>
                  <a:cubicBezTo>
                    <a:pt x="241" y="132"/>
                    <a:pt x="240" y="128"/>
                    <a:pt x="240" y="124"/>
                  </a:cubicBezTo>
                  <a:cubicBezTo>
                    <a:pt x="240" y="122"/>
                    <a:pt x="240" y="121"/>
                    <a:pt x="241" y="120"/>
                  </a:cubicBezTo>
                  <a:cubicBezTo>
                    <a:pt x="242" y="119"/>
                    <a:pt x="244" y="120"/>
                    <a:pt x="245" y="119"/>
                  </a:cubicBezTo>
                  <a:cubicBezTo>
                    <a:pt x="246" y="119"/>
                    <a:pt x="246" y="118"/>
                    <a:pt x="247" y="118"/>
                  </a:cubicBezTo>
                  <a:cubicBezTo>
                    <a:pt x="248" y="117"/>
                    <a:pt x="249" y="118"/>
                    <a:pt x="249" y="117"/>
                  </a:cubicBezTo>
                  <a:cubicBezTo>
                    <a:pt x="250" y="117"/>
                    <a:pt x="250" y="114"/>
                    <a:pt x="250" y="113"/>
                  </a:cubicBezTo>
                  <a:cubicBezTo>
                    <a:pt x="250" y="112"/>
                    <a:pt x="251" y="112"/>
                    <a:pt x="251" y="111"/>
                  </a:cubicBezTo>
                  <a:cubicBezTo>
                    <a:pt x="251" y="110"/>
                    <a:pt x="251" y="110"/>
                    <a:pt x="252" y="109"/>
                  </a:cubicBezTo>
                  <a:cubicBezTo>
                    <a:pt x="252" y="108"/>
                    <a:pt x="252" y="106"/>
                    <a:pt x="253" y="105"/>
                  </a:cubicBezTo>
                  <a:cubicBezTo>
                    <a:pt x="253" y="103"/>
                    <a:pt x="254" y="102"/>
                    <a:pt x="256" y="101"/>
                  </a:cubicBezTo>
                  <a:cubicBezTo>
                    <a:pt x="257" y="100"/>
                    <a:pt x="256" y="99"/>
                    <a:pt x="257" y="98"/>
                  </a:cubicBezTo>
                  <a:cubicBezTo>
                    <a:pt x="257" y="96"/>
                    <a:pt x="258" y="95"/>
                    <a:pt x="258" y="94"/>
                  </a:cubicBezTo>
                  <a:cubicBezTo>
                    <a:pt x="258" y="93"/>
                    <a:pt x="258" y="91"/>
                    <a:pt x="259" y="90"/>
                  </a:cubicBezTo>
                  <a:cubicBezTo>
                    <a:pt x="259" y="89"/>
                    <a:pt x="259" y="87"/>
                    <a:pt x="259" y="86"/>
                  </a:cubicBezTo>
                  <a:cubicBezTo>
                    <a:pt x="262" y="81"/>
                    <a:pt x="265" y="76"/>
                    <a:pt x="270" y="75"/>
                  </a:cubicBezTo>
                  <a:cubicBezTo>
                    <a:pt x="271" y="74"/>
                    <a:pt x="272" y="74"/>
                    <a:pt x="272" y="73"/>
                  </a:cubicBezTo>
                  <a:cubicBezTo>
                    <a:pt x="273" y="73"/>
                    <a:pt x="274" y="73"/>
                    <a:pt x="275" y="73"/>
                  </a:cubicBezTo>
                  <a:cubicBezTo>
                    <a:pt x="276" y="72"/>
                    <a:pt x="276" y="72"/>
                    <a:pt x="277" y="72"/>
                  </a:cubicBezTo>
                  <a:cubicBezTo>
                    <a:pt x="277" y="71"/>
                    <a:pt x="278" y="72"/>
                    <a:pt x="278" y="71"/>
                  </a:cubicBezTo>
                  <a:cubicBezTo>
                    <a:pt x="280" y="70"/>
                    <a:pt x="282" y="68"/>
                    <a:pt x="283" y="66"/>
                  </a:cubicBezTo>
                  <a:cubicBezTo>
                    <a:pt x="284" y="63"/>
                    <a:pt x="284" y="60"/>
                    <a:pt x="284" y="57"/>
                  </a:cubicBezTo>
                  <a:cubicBezTo>
                    <a:pt x="284" y="55"/>
                    <a:pt x="284" y="52"/>
                    <a:pt x="284" y="49"/>
                  </a:cubicBezTo>
                  <a:cubicBezTo>
                    <a:pt x="283" y="46"/>
                    <a:pt x="282" y="44"/>
                    <a:pt x="281" y="41"/>
                  </a:cubicBezTo>
                  <a:cubicBezTo>
                    <a:pt x="280" y="40"/>
                    <a:pt x="281" y="40"/>
                    <a:pt x="280" y="39"/>
                  </a:cubicBezTo>
                  <a:cubicBezTo>
                    <a:pt x="280" y="39"/>
                    <a:pt x="279" y="38"/>
                    <a:pt x="278" y="38"/>
                  </a:cubicBezTo>
                  <a:cubicBezTo>
                    <a:pt x="277" y="37"/>
                    <a:pt x="277" y="35"/>
                    <a:pt x="276" y="34"/>
                  </a:cubicBezTo>
                  <a:cubicBezTo>
                    <a:pt x="274" y="31"/>
                    <a:pt x="271" y="33"/>
                    <a:pt x="269" y="31"/>
                  </a:cubicBezTo>
                  <a:cubicBezTo>
                    <a:pt x="268" y="30"/>
                    <a:pt x="266" y="27"/>
                    <a:pt x="265" y="25"/>
                  </a:cubicBezTo>
                  <a:cubicBezTo>
                    <a:pt x="264" y="24"/>
                    <a:pt x="264" y="22"/>
                    <a:pt x="264" y="21"/>
                  </a:cubicBezTo>
                  <a:cubicBezTo>
                    <a:pt x="261" y="19"/>
                    <a:pt x="259" y="17"/>
                    <a:pt x="257" y="15"/>
                  </a:cubicBezTo>
                  <a:cubicBezTo>
                    <a:pt x="257" y="15"/>
                    <a:pt x="257" y="15"/>
                    <a:pt x="257" y="15"/>
                  </a:cubicBezTo>
                  <a:cubicBezTo>
                    <a:pt x="256" y="15"/>
                    <a:pt x="256" y="15"/>
                    <a:pt x="256" y="1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8" name="Freeform 176">
              <a:extLst>
                <a:ext uri="{FF2B5EF4-FFF2-40B4-BE49-F238E27FC236}">
                  <a16:creationId xmlns:a16="http://schemas.microsoft.com/office/drawing/2014/main" id="{B9A756EE-4C99-D38D-3E62-51FD456222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57901" y="4602163"/>
              <a:ext cx="188913" cy="298450"/>
            </a:xfrm>
            <a:custGeom>
              <a:avLst/>
              <a:gdLst>
                <a:gd name="T0" fmla="*/ 116 w 182"/>
                <a:gd name="T1" fmla="*/ 0 h 289"/>
                <a:gd name="T2" fmla="*/ 175 w 182"/>
                <a:gd name="T3" fmla="*/ 254 h 289"/>
                <a:gd name="T4" fmla="*/ 165 w 182"/>
                <a:gd name="T5" fmla="*/ 244 h 289"/>
                <a:gd name="T6" fmla="*/ 157 w 182"/>
                <a:gd name="T7" fmla="*/ 233 h 289"/>
                <a:gd name="T8" fmla="*/ 153 w 182"/>
                <a:gd name="T9" fmla="*/ 221 h 289"/>
                <a:gd name="T10" fmla="*/ 141 w 182"/>
                <a:gd name="T11" fmla="*/ 195 h 289"/>
                <a:gd name="T12" fmla="*/ 147 w 182"/>
                <a:gd name="T13" fmla="*/ 176 h 289"/>
                <a:gd name="T14" fmla="*/ 167 w 182"/>
                <a:gd name="T15" fmla="*/ 147 h 289"/>
                <a:gd name="T16" fmla="*/ 160 w 182"/>
                <a:gd name="T17" fmla="*/ 129 h 289"/>
                <a:gd name="T18" fmla="*/ 151 w 182"/>
                <a:gd name="T19" fmla="*/ 119 h 289"/>
                <a:gd name="T20" fmla="*/ 142 w 182"/>
                <a:gd name="T21" fmla="*/ 110 h 289"/>
                <a:gd name="T22" fmla="*/ 132 w 182"/>
                <a:gd name="T23" fmla="*/ 93 h 289"/>
                <a:gd name="T24" fmla="*/ 165 w 182"/>
                <a:gd name="T25" fmla="*/ 87 h 289"/>
                <a:gd name="T26" fmla="*/ 157 w 182"/>
                <a:gd name="T27" fmla="*/ 61 h 289"/>
                <a:gd name="T28" fmla="*/ 152 w 182"/>
                <a:gd name="T29" fmla="*/ 29 h 289"/>
                <a:gd name="T30" fmla="*/ 124 w 182"/>
                <a:gd name="T31" fmla="*/ 6 h 289"/>
                <a:gd name="T32" fmla="*/ 136 w 182"/>
                <a:gd name="T33" fmla="*/ 19 h 289"/>
                <a:gd name="T34" fmla="*/ 141 w 182"/>
                <a:gd name="T35" fmla="*/ 26 h 289"/>
                <a:gd name="T36" fmla="*/ 143 w 182"/>
                <a:gd name="T37" fmla="*/ 51 h 289"/>
                <a:gd name="T38" fmla="*/ 135 w 182"/>
                <a:gd name="T39" fmla="*/ 58 h 289"/>
                <a:gd name="T40" fmla="*/ 119 w 182"/>
                <a:gd name="T41" fmla="*/ 71 h 289"/>
                <a:gd name="T42" fmla="*/ 117 w 182"/>
                <a:gd name="T43" fmla="*/ 83 h 289"/>
                <a:gd name="T44" fmla="*/ 112 w 182"/>
                <a:gd name="T45" fmla="*/ 94 h 289"/>
                <a:gd name="T46" fmla="*/ 109 w 182"/>
                <a:gd name="T47" fmla="*/ 102 h 289"/>
                <a:gd name="T48" fmla="*/ 101 w 182"/>
                <a:gd name="T49" fmla="*/ 105 h 289"/>
                <a:gd name="T50" fmla="*/ 96 w 182"/>
                <a:gd name="T51" fmla="*/ 123 h 289"/>
                <a:gd name="T52" fmla="*/ 87 w 182"/>
                <a:gd name="T53" fmla="*/ 129 h 289"/>
                <a:gd name="T54" fmla="*/ 84 w 182"/>
                <a:gd name="T55" fmla="*/ 151 h 289"/>
                <a:gd name="T56" fmla="*/ 76 w 182"/>
                <a:gd name="T57" fmla="*/ 159 h 289"/>
                <a:gd name="T58" fmla="*/ 64 w 182"/>
                <a:gd name="T59" fmla="*/ 172 h 289"/>
                <a:gd name="T60" fmla="*/ 56 w 182"/>
                <a:gd name="T61" fmla="*/ 165 h 289"/>
                <a:gd name="T62" fmla="*/ 45 w 182"/>
                <a:gd name="T63" fmla="*/ 161 h 289"/>
                <a:gd name="T64" fmla="*/ 29 w 182"/>
                <a:gd name="T65" fmla="*/ 171 h 289"/>
                <a:gd name="T66" fmla="*/ 13 w 182"/>
                <a:gd name="T67" fmla="*/ 182 h 289"/>
                <a:gd name="T68" fmla="*/ 5 w 182"/>
                <a:gd name="T69" fmla="*/ 201 h 289"/>
                <a:gd name="T70" fmla="*/ 0 w 182"/>
                <a:gd name="T71" fmla="*/ 217 h 289"/>
                <a:gd name="T72" fmla="*/ 10 w 182"/>
                <a:gd name="T73" fmla="*/ 228 h 289"/>
                <a:gd name="T74" fmla="*/ 20 w 182"/>
                <a:gd name="T75" fmla="*/ 236 h 289"/>
                <a:gd name="T76" fmla="*/ 29 w 182"/>
                <a:gd name="T77" fmla="*/ 245 h 289"/>
                <a:gd name="T78" fmla="*/ 33 w 182"/>
                <a:gd name="T79" fmla="*/ 250 h 289"/>
                <a:gd name="T80" fmla="*/ 32 w 182"/>
                <a:gd name="T81" fmla="*/ 272 h 289"/>
                <a:gd name="T82" fmla="*/ 41 w 182"/>
                <a:gd name="T83" fmla="*/ 281 h 289"/>
                <a:gd name="T84" fmla="*/ 54 w 182"/>
                <a:gd name="T85" fmla="*/ 278 h 289"/>
                <a:gd name="T86" fmla="*/ 91 w 182"/>
                <a:gd name="T87" fmla="*/ 275 h 289"/>
                <a:gd name="T88" fmla="*/ 137 w 182"/>
                <a:gd name="T89" fmla="*/ 278 h 289"/>
                <a:gd name="T90" fmla="*/ 148 w 182"/>
                <a:gd name="T91" fmla="*/ 281 h 289"/>
                <a:gd name="T92" fmla="*/ 159 w 182"/>
                <a:gd name="T93" fmla="*/ 283 h 289"/>
                <a:gd name="T94" fmla="*/ 178 w 182"/>
                <a:gd name="T95" fmla="*/ 288 h 289"/>
                <a:gd name="T96" fmla="*/ 182 w 182"/>
                <a:gd name="T97" fmla="*/ 273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82" h="289"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6" y="0"/>
                    <a:pt x="117" y="0"/>
                  </a:cubicBezTo>
                  <a:moveTo>
                    <a:pt x="180" y="258"/>
                  </a:moveTo>
                  <a:cubicBezTo>
                    <a:pt x="180" y="257"/>
                    <a:pt x="177" y="255"/>
                    <a:pt x="175" y="254"/>
                  </a:cubicBezTo>
                  <a:cubicBezTo>
                    <a:pt x="174" y="253"/>
                    <a:pt x="174" y="251"/>
                    <a:pt x="173" y="250"/>
                  </a:cubicBezTo>
                  <a:cubicBezTo>
                    <a:pt x="172" y="249"/>
                    <a:pt x="171" y="248"/>
                    <a:pt x="169" y="247"/>
                  </a:cubicBezTo>
                  <a:cubicBezTo>
                    <a:pt x="168" y="246"/>
                    <a:pt x="166" y="245"/>
                    <a:pt x="165" y="244"/>
                  </a:cubicBezTo>
                  <a:cubicBezTo>
                    <a:pt x="164" y="243"/>
                    <a:pt x="163" y="242"/>
                    <a:pt x="162" y="240"/>
                  </a:cubicBezTo>
                  <a:cubicBezTo>
                    <a:pt x="162" y="239"/>
                    <a:pt x="160" y="238"/>
                    <a:pt x="159" y="237"/>
                  </a:cubicBezTo>
                  <a:cubicBezTo>
                    <a:pt x="158" y="235"/>
                    <a:pt x="157" y="234"/>
                    <a:pt x="157" y="233"/>
                  </a:cubicBezTo>
                  <a:cubicBezTo>
                    <a:pt x="157" y="231"/>
                    <a:pt x="156" y="230"/>
                    <a:pt x="156" y="229"/>
                  </a:cubicBezTo>
                  <a:cubicBezTo>
                    <a:pt x="155" y="227"/>
                    <a:pt x="156" y="226"/>
                    <a:pt x="155" y="225"/>
                  </a:cubicBezTo>
                  <a:cubicBezTo>
                    <a:pt x="155" y="224"/>
                    <a:pt x="153" y="222"/>
                    <a:pt x="153" y="221"/>
                  </a:cubicBezTo>
                  <a:cubicBezTo>
                    <a:pt x="152" y="220"/>
                    <a:pt x="149" y="219"/>
                    <a:pt x="148" y="217"/>
                  </a:cubicBezTo>
                  <a:cubicBezTo>
                    <a:pt x="144" y="212"/>
                    <a:pt x="144" y="205"/>
                    <a:pt x="142" y="199"/>
                  </a:cubicBezTo>
                  <a:cubicBezTo>
                    <a:pt x="141" y="198"/>
                    <a:pt x="141" y="197"/>
                    <a:pt x="141" y="195"/>
                  </a:cubicBezTo>
                  <a:cubicBezTo>
                    <a:pt x="141" y="193"/>
                    <a:pt x="140" y="192"/>
                    <a:pt x="140" y="191"/>
                  </a:cubicBezTo>
                  <a:cubicBezTo>
                    <a:pt x="139" y="187"/>
                    <a:pt x="143" y="186"/>
                    <a:pt x="144" y="182"/>
                  </a:cubicBezTo>
                  <a:cubicBezTo>
                    <a:pt x="145" y="180"/>
                    <a:pt x="145" y="178"/>
                    <a:pt x="147" y="176"/>
                  </a:cubicBezTo>
                  <a:cubicBezTo>
                    <a:pt x="150" y="173"/>
                    <a:pt x="153" y="170"/>
                    <a:pt x="156" y="167"/>
                  </a:cubicBezTo>
                  <a:cubicBezTo>
                    <a:pt x="157" y="165"/>
                    <a:pt x="157" y="163"/>
                    <a:pt x="158" y="162"/>
                  </a:cubicBezTo>
                  <a:cubicBezTo>
                    <a:pt x="159" y="161"/>
                    <a:pt x="165" y="150"/>
                    <a:pt x="167" y="147"/>
                  </a:cubicBezTo>
                  <a:cubicBezTo>
                    <a:pt x="166" y="145"/>
                    <a:pt x="166" y="143"/>
                    <a:pt x="165" y="139"/>
                  </a:cubicBezTo>
                  <a:cubicBezTo>
                    <a:pt x="165" y="137"/>
                    <a:pt x="163" y="135"/>
                    <a:pt x="162" y="133"/>
                  </a:cubicBezTo>
                  <a:cubicBezTo>
                    <a:pt x="161" y="132"/>
                    <a:pt x="161" y="130"/>
                    <a:pt x="160" y="129"/>
                  </a:cubicBezTo>
                  <a:cubicBezTo>
                    <a:pt x="159" y="128"/>
                    <a:pt x="160" y="126"/>
                    <a:pt x="159" y="125"/>
                  </a:cubicBezTo>
                  <a:cubicBezTo>
                    <a:pt x="157" y="124"/>
                    <a:pt x="155" y="122"/>
                    <a:pt x="154" y="120"/>
                  </a:cubicBezTo>
                  <a:cubicBezTo>
                    <a:pt x="153" y="120"/>
                    <a:pt x="151" y="119"/>
                    <a:pt x="151" y="119"/>
                  </a:cubicBezTo>
                  <a:cubicBezTo>
                    <a:pt x="150" y="118"/>
                    <a:pt x="148" y="117"/>
                    <a:pt x="147" y="116"/>
                  </a:cubicBezTo>
                  <a:cubicBezTo>
                    <a:pt x="146" y="115"/>
                    <a:pt x="144" y="114"/>
                    <a:pt x="143" y="113"/>
                  </a:cubicBezTo>
                  <a:cubicBezTo>
                    <a:pt x="143" y="112"/>
                    <a:pt x="142" y="111"/>
                    <a:pt x="142" y="110"/>
                  </a:cubicBezTo>
                  <a:cubicBezTo>
                    <a:pt x="141" y="109"/>
                    <a:pt x="139" y="109"/>
                    <a:pt x="138" y="108"/>
                  </a:cubicBezTo>
                  <a:cubicBezTo>
                    <a:pt x="138" y="107"/>
                    <a:pt x="136" y="106"/>
                    <a:pt x="136" y="105"/>
                  </a:cubicBezTo>
                  <a:cubicBezTo>
                    <a:pt x="131" y="97"/>
                    <a:pt x="130" y="104"/>
                    <a:pt x="132" y="93"/>
                  </a:cubicBezTo>
                  <a:cubicBezTo>
                    <a:pt x="133" y="87"/>
                    <a:pt x="138" y="89"/>
                    <a:pt x="143" y="90"/>
                  </a:cubicBezTo>
                  <a:cubicBezTo>
                    <a:pt x="148" y="90"/>
                    <a:pt x="151" y="90"/>
                    <a:pt x="158" y="90"/>
                  </a:cubicBezTo>
                  <a:cubicBezTo>
                    <a:pt x="159" y="90"/>
                    <a:pt x="164" y="88"/>
                    <a:pt x="165" y="87"/>
                  </a:cubicBezTo>
                  <a:cubicBezTo>
                    <a:pt x="167" y="83"/>
                    <a:pt x="158" y="77"/>
                    <a:pt x="158" y="77"/>
                  </a:cubicBezTo>
                  <a:cubicBezTo>
                    <a:pt x="158" y="71"/>
                    <a:pt x="158" y="73"/>
                    <a:pt x="158" y="68"/>
                  </a:cubicBezTo>
                  <a:cubicBezTo>
                    <a:pt x="158" y="66"/>
                    <a:pt x="158" y="63"/>
                    <a:pt x="157" y="61"/>
                  </a:cubicBezTo>
                  <a:cubicBezTo>
                    <a:pt x="157" y="59"/>
                    <a:pt x="157" y="57"/>
                    <a:pt x="157" y="55"/>
                  </a:cubicBezTo>
                  <a:cubicBezTo>
                    <a:pt x="157" y="51"/>
                    <a:pt x="157" y="46"/>
                    <a:pt x="157" y="42"/>
                  </a:cubicBezTo>
                  <a:cubicBezTo>
                    <a:pt x="156" y="37"/>
                    <a:pt x="153" y="34"/>
                    <a:pt x="152" y="29"/>
                  </a:cubicBezTo>
                  <a:cubicBezTo>
                    <a:pt x="150" y="25"/>
                    <a:pt x="148" y="21"/>
                    <a:pt x="144" y="18"/>
                  </a:cubicBezTo>
                  <a:cubicBezTo>
                    <a:pt x="140" y="15"/>
                    <a:pt x="136" y="11"/>
                    <a:pt x="131" y="9"/>
                  </a:cubicBezTo>
                  <a:cubicBezTo>
                    <a:pt x="128" y="8"/>
                    <a:pt x="126" y="7"/>
                    <a:pt x="124" y="6"/>
                  </a:cubicBezTo>
                  <a:cubicBezTo>
                    <a:pt x="124" y="7"/>
                    <a:pt x="124" y="9"/>
                    <a:pt x="125" y="10"/>
                  </a:cubicBezTo>
                  <a:cubicBezTo>
                    <a:pt x="126" y="12"/>
                    <a:pt x="128" y="15"/>
                    <a:pt x="129" y="16"/>
                  </a:cubicBezTo>
                  <a:cubicBezTo>
                    <a:pt x="131" y="18"/>
                    <a:pt x="134" y="16"/>
                    <a:pt x="136" y="19"/>
                  </a:cubicBezTo>
                  <a:cubicBezTo>
                    <a:pt x="137" y="20"/>
                    <a:pt x="137" y="22"/>
                    <a:pt x="138" y="23"/>
                  </a:cubicBezTo>
                  <a:cubicBezTo>
                    <a:pt x="139" y="23"/>
                    <a:pt x="140" y="24"/>
                    <a:pt x="140" y="24"/>
                  </a:cubicBezTo>
                  <a:cubicBezTo>
                    <a:pt x="141" y="25"/>
                    <a:pt x="140" y="25"/>
                    <a:pt x="141" y="26"/>
                  </a:cubicBezTo>
                  <a:cubicBezTo>
                    <a:pt x="142" y="29"/>
                    <a:pt x="143" y="31"/>
                    <a:pt x="144" y="34"/>
                  </a:cubicBezTo>
                  <a:cubicBezTo>
                    <a:pt x="144" y="37"/>
                    <a:pt x="144" y="40"/>
                    <a:pt x="144" y="42"/>
                  </a:cubicBezTo>
                  <a:cubicBezTo>
                    <a:pt x="144" y="45"/>
                    <a:pt x="144" y="48"/>
                    <a:pt x="143" y="51"/>
                  </a:cubicBezTo>
                  <a:cubicBezTo>
                    <a:pt x="142" y="53"/>
                    <a:pt x="140" y="55"/>
                    <a:pt x="138" y="56"/>
                  </a:cubicBezTo>
                  <a:cubicBezTo>
                    <a:pt x="138" y="57"/>
                    <a:pt x="137" y="56"/>
                    <a:pt x="137" y="57"/>
                  </a:cubicBezTo>
                  <a:cubicBezTo>
                    <a:pt x="136" y="57"/>
                    <a:pt x="136" y="57"/>
                    <a:pt x="135" y="58"/>
                  </a:cubicBezTo>
                  <a:cubicBezTo>
                    <a:pt x="134" y="58"/>
                    <a:pt x="133" y="58"/>
                    <a:pt x="132" y="58"/>
                  </a:cubicBezTo>
                  <a:cubicBezTo>
                    <a:pt x="132" y="59"/>
                    <a:pt x="131" y="59"/>
                    <a:pt x="130" y="60"/>
                  </a:cubicBezTo>
                  <a:cubicBezTo>
                    <a:pt x="125" y="61"/>
                    <a:pt x="122" y="66"/>
                    <a:pt x="119" y="71"/>
                  </a:cubicBezTo>
                  <a:cubicBezTo>
                    <a:pt x="119" y="72"/>
                    <a:pt x="119" y="74"/>
                    <a:pt x="119" y="75"/>
                  </a:cubicBezTo>
                  <a:cubicBezTo>
                    <a:pt x="118" y="76"/>
                    <a:pt x="118" y="78"/>
                    <a:pt x="118" y="79"/>
                  </a:cubicBezTo>
                  <a:cubicBezTo>
                    <a:pt x="118" y="80"/>
                    <a:pt x="117" y="81"/>
                    <a:pt x="117" y="83"/>
                  </a:cubicBezTo>
                  <a:cubicBezTo>
                    <a:pt x="116" y="84"/>
                    <a:pt x="117" y="85"/>
                    <a:pt x="116" y="86"/>
                  </a:cubicBezTo>
                  <a:cubicBezTo>
                    <a:pt x="114" y="87"/>
                    <a:pt x="113" y="88"/>
                    <a:pt x="113" y="90"/>
                  </a:cubicBezTo>
                  <a:cubicBezTo>
                    <a:pt x="112" y="91"/>
                    <a:pt x="112" y="93"/>
                    <a:pt x="112" y="94"/>
                  </a:cubicBezTo>
                  <a:cubicBezTo>
                    <a:pt x="111" y="95"/>
                    <a:pt x="111" y="95"/>
                    <a:pt x="111" y="96"/>
                  </a:cubicBezTo>
                  <a:cubicBezTo>
                    <a:pt x="111" y="97"/>
                    <a:pt x="110" y="97"/>
                    <a:pt x="110" y="98"/>
                  </a:cubicBezTo>
                  <a:cubicBezTo>
                    <a:pt x="110" y="99"/>
                    <a:pt x="110" y="102"/>
                    <a:pt x="109" y="102"/>
                  </a:cubicBezTo>
                  <a:cubicBezTo>
                    <a:pt x="109" y="103"/>
                    <a:pt x="108" y="102"/>
                    <a:pt x="107" y="103"/>
                  </a:cubicBezTo>
                  <a:cubicBezTo>
                    <a:pt x="106" y="103"/>
                    <a:pt x="106" y="104"/>
                    <a:pt x="105" y="104"/>
                  </a:cubicBezTo>
                  <a:cubicBezTo>
                    <a:pt x="104" y="105"/>
                    <a:pt x="102" y="104"/>
                    <a:pt x="101" y="105"/>
                  </a:cubicBezTo>
                  <a:cubicBezTo>
                    <a:pt x="100" y="106"/>
                    <a:pt x="100" y="107"/>
                    <a:pt x="100" y="109"/>
                  </a:cubicBezTo>
                  <a:cubicBezTo>
                    <a:pt x="100" y="113"/>
                    <a:pt x="101" y="117"/>
                    <a:pt x="99" y="121"/>
                  </a:cubicBezTo>
                  <a:cubicBezTo>
                    <a:pt x="99" y="122"/>
                    <a:pt x="98" y="122"/>
                    <a:pt x="96" y="123"/>
                  </a:cubicBezTo>
                  <a:cubicBezTo>
                    <a:pt x="94" y="123"/>
                    <a:pt x="93" y="124"/>
                    <a:pt x="91" y="125"/>
                  </a:cubicBezTo>
                  <a:cubicBezTo>
                    <a:pt x="91" y="125"/>
                    <a:pt x="89" y="125"/>
                    <a:pt x="88" y="126"/>
                  </a:cubicBezTo>
                  <a:cubicBezTo>
                    <a:pt x="88" y="127"/>
                    <a:pt x="88" y="128"/>
                    <a:pt x="87" y="129"/>
                  </a:cubicBezTo>
                  <a:cubicBezTo>
                    <a:pt x="87" y="132"/>
                    <a:pt x="86" y="134"/>
                    <a:pt x="86" y="136"/>
                  </a:cubicBezTo>
                  <a:cubicBezTo>
                    <a:pt x="86" y="140"/>
                    <a:pt x="88" y="143"/>
                    <a:pt x="87" y="147"/>
                  </a:cubicBezTo>
                  <a:cubicBezTo>
                    <a:pt x="87" y="149"/>
                    <a:pt x="85" y="150"/>
                    <a:pt x="84" y="151"/>
                  </a:cubicBezTo>
                  <a:cubicBezTo>
                    <a:pt x="83" y="151"/>
                    <a:pt x="83" y="152"/>
                    <a:pt x="82" y="152"/>
                  </a:cubicBezTo>
                  <a:cubicBezTo>
                    <a:pt x="81" y="153"/>
                    <a:pt x="81" y="154"/>
                    <a:pt x="80" y="155"/>
                  </a:cubicBezTo>
                  <a:cubicBezTo>
                    <a:pt x="79" y="157"/>
                    <a:pt x="77" y="157"/>
                    <a:pt x="76" y="159"/>
                  </a:cubicBezTo>
                  <a:cubicBezTo>
                    <a:pt x="75" y="162"/>
                    <a:pt x="75" y="164"/>
                    <a:pt x="73" y="166"/>
                  </a:cubicBezTo>
                  <a:cubicBezTo>
                    <a:pt x="72" y="168"/>
                    <a:pt x="70" y="170"/>
                    <a:pt x="67" y="171"/>
                  </a:cubicBezTo>
                  <a:cubicBezTo>
                    <a:pt x="66" y="171"/>
                    <a:pt x="65" y="172"/>
                    <a:pt x="64" y="172"/>
                  </a:cubicBezTo>
                  <a:cubicBezTo>
                    <a:pt x="63" y="172"/>
                    <a:pt x="62" y="172"/>
                    <a:pt x="62" y="173"/>
                  </a:cubicBezTo>
                  <a:cubicBezTo>
                    <a:pt x="61" y="172"/>
                    <a:pt x="59" y="170"/>
                    <a:pt x="58" y="169"/>
                  </a:cubicBezTo>
                  <a:cubicBezTo>
                    <a:pt x="58" y="168"/>
                    <a:pt x="57" y="167"/>
                    <a:pt x="56" y="165"/>
                  </a:cubicBezTo>
                  <a:cubicBezTo>
                    <a:pt x="55" y="164"/>
                    <a:pt x="53" y="164"/>
                    <a:pt x="52" y="162"/>
                  </a:cubicBezTo>
                  <a:cubicBezTo>
                    <a:pt x="52" y="161"/>
                    <a:pt x="51" y="159"/>
                    <a:pt x="49" y="159"/>
                  </a:cubicBezTo>
                  <a:cubicBezTo>
                    <a:pt x="48" y="159"/>
                    <a:pt x="46" y="160"/>
                    <a:pt x="45" y="161"/>
                  </a:cubicBezTo>
                  <a:cubicBezTo>
                    <a:pt x="44" y="162"/>
                    <a:pt x="43" y="163"/>
                    <a:pt x="41" y="164"/>
                  </a:cubicBezTo>
                  <a:cubicBezTo>
                    <a:pt x="38" y="164"/>
                    <a:pt x="34" y="162"/>
                    <a:pt x="32" y="165"/>
                  </a:cubicBezTo>
                  <a:cubicBezTo>
                    <a:pt x="30" y="166"/>
                    <a:pt x="29" y="169"/>
                    <a:pt x="29" y="171"/>
                  </a:cubicBezTo>
                  <a:cubicBezTo>
                    <a:pt x="28" y="174"/>
                    <a:pt x="25" y="175"/>
                    <a:pt x="22" y="176"/>
                  </a:cubicBezTo>
                  <a:cubicBezTo>
                    <a:pt x="21" y="177"/>
                    <a:pt x="19" y="178"/>
                    <a:pt x="18" y="179"/>
                  </a:cubicBezTo>
                  <a:cubicBezTo>
                    <a:pt x="16" y="180"/>
                    <a:pt x="14" y="181"/>
                    <a:pt x="13" y="182"/>
                  </a:cubicBezTo>
                  <a:cubicBezTo>
                    <a:pt x="12" y="183"/>
                    <a:pt x="11" y="185"/>
                    <a:pt x="10" y="186"/>
                  </a:cubicBezTo>
                  <a:cubicBezTo>
                    <a:pt x="9" y="188"/>
                    <a:pt x="7" y="189"/>
                    <a:pt x="6" y="191"/>
                  </a:cubicBezTo>
                  <a:cubicBezTo>
                    <a:pt x="6" y="195"/>
                    <a:pt x="6" y="198"/>
                    <a:pt x="5" y="201"/>
                  </a:cubicBezTo>
                  <a:cubicBezTo>
                    <a:pt x="6" y="204"/>
                    <a:pt x="5" y="205"/>
                    <a:pt x="5" y="209"/>
                  </a:cubicBezTo>
                  <a:cubicBezTo>
                    <a:pt x="5" y="211"/>
                    <a:pt x="5" y="214"/>
                    <a:pt x="3" y="215"/>
                  </a:cubicBezTo>
                  <a:cubicBezTo>
                    <a:pt x="2" y="216"/>
                    <a:pt x="1" y="217"/>
                    <a:pt x="0" y="217"/>
                  </a:cubicBezTo>
                  <a:cubicBezTo>
                    <a:pt x="1" y="218"/>
                    <a:pt x="2" y="219"/>
                    <a:pt x="3" y="219"/>
                  </a:cubicBezTo>
                  <a:cubicBezTo>
                    <a:pt x="5" y="220"/>
                    <a:pt x="7" y="220"/>
                    <a:pt x="8" y="222"/>
                  </a:cubicBezTo>
                  <a:cubicBezTo>
                    <a:pt x="9" y="224"/>
                    <a:pt x="8" y="226"/>
                    <a:pt x="10" y="228"/>
                  </a:cubicBezTo>
                  <a:cubicBezTo>
                    <a:pt x="11" y="229"/>
                    <a:pt x="11" y="229"/>
                    <a:pt x="12" y="230"/>
                  </a:cubicBezTo>
                  <a:cubicBezTo>
                    <a:pt x="12" y="231"/>
                    <a:pt x="13" y="232"/>
                    <a:pt x="13" y="233"/>
                  </a:cubicBezTo>
                  <a:cubicBezTo>
                    <a:pt x="14" y="233"/>
                    <a:pt x="20" y="236"/>
                    <a:pt x="20" y="236"/>
                  </a:cubicBezTo>
                  <a:cubicBezTo>
                    <a:pt x="21" y="236"/>
                    <a:pt x="23" y="233"/>
                    <a:pt x="25" y="236"/>
                  </a:cubicBezTo>
                  <a:cubicBezTo>
                    <a:pt x="25" y="236"/>
                    <a:pt x="30" y="241"/>
                    <a:pt x="27" y="241"/>
                  </a:cubicBezTo>
                  <a:cubicBezTo>
                    <a:pt x="27" y="242"/>
                    <a:pt x="28" y="244"/>
                    <a:pt x="29" y="245"/>
                  </a:cubicBezTo>
                  <a:cubicBezTo>
                    <a:pt x="29" y="245"/>
                    <a:pt x="30" y="246"/>
                    <a:pt x="30" y="246"/>
                  </a:cubicBezTo>
                  <a:cubicBezTo>
                    <a:pt x="30" y="247"/>
                    <a:pt x="30" y="247"/>
                    <a:pt x="30" y="248"/>
                  </a:cubicBezTo>
                  <a:cubicBezTo>
                    <a:pt x="31" y="249"/>
                    <a:pt x="33" y="249"/>
                    <a:pt x="33" y="250"/>
                  </a:cubicBezTo>
                  <a:cubicBezTo>
                    <a:pt x="34" y="251"/>
                    <a:pt x="33" y="254"/>
                    <a:pt x="33" y="255"/>
                  </a:cubicBezTo>
                  <a:cubicBezTo>
                    <a:pt x="33" y="253"/>
                    <a:pt x="32" y="268"/>
                    <a:pt x="32" y="265"/>
                  </a:cubicBezTo>
                  <a:cubicBezTo>
                    <a:pt x="32" y="268"/>
                    <a:pt x="32" y="270"/>
                    <a:pt x="32" y="272"/>
                  </a:cubicBezTo>
                  <a:cubicBezTo>
                    <a:pt x="32" y="276"/>
                    <a:pt x="31" y="277"/>
                    <a:pt x="31" y="279"/>
                  </a:cubicBezTo>
                  <a:cubicBezTo>
                    <a:pt x="31" y="281"/>
                    <a:pt x="34" y="280"/>
                    <a:pt x="35" y="281"/>
                  </a:cubicBezTo>
                  <a:cubicBezTo>
                    <a:pt x="37" y="282"/>
                    <a:pt x="39" y="281"/>
                    <a:pt x="41" y="281"/>
                  </a:cubicBezTo>
                  <a:cubicBezTo>
                    <a:pt x="44" y="281"/>
                    <a:pt x="47" y="281"/>
                    <a:pt x="50" y="281"/>
                  </a:cubicBezTo>
                  <a:cubicBezTo>
                    <a:pt x="51" y="280"/>
                    <a:pt x="51" y="280"/>
                    <a:pt x="52" y="279"/>
                  </a:cubicBezTo>
                  <a:cubicBezTo>
                    <a:pt x="53" y="278"/>
                    <a:pt x="53" y="278"/>
                    <a:pt x="54" y="278"/>
                  </a:cubicBezTo>
                  <a:cubicBezTo>
                    <a:pt x="56" y="277"/>
                    <a:pt x="57" y="276"/>
                    <a:pt x="59" y="275"/>
                  </a:cubicBezTo>
                  <a:cubicBezTo>
                    <a:pt x="64" y="274"/>
                    <a:pt x="69" y="274"/>
                    <a:pt x="74" y="274"/>
                  </a:cubicBezTo>
                  <a:cubicBezTo>
                    <a:pt x="79" y="274"/>
                    <a:pt x="86" y="274"/>
                    <a:pt x="91" y="275"/>
                  </a:cubicBezTo>
                  <a:cubicBezTo>
                    <a:pt x="96" y="276"/>
                    <a:pt x="102" y="275"/>
                    <a:pt x="108" y="276"/>
                  </a:cubicBezTo>
                  <a:cubicBezTo>
                    <a:pt x="113" y="277"/>
                    <a:pt x="117" y="277"/>
                    <a:pt x="122" y="277"/>
                  </a:cubicBezTo>
                  <a:cubicBezTo>
                    <a:pt x="127" y="277"/>
                    <a:pt x="132" y="278"/>
                    <a:pt x="137" y="278"/>
                  </a:cubicBezTo>
                  <a:cubicBezTo>
                    <a:pt x="140" y="278"/>
                    <a:pt x="142" y="278"/>
                    <a:pt x="145" y="278"/>
                  </a:cubicBezTo>
                  <a:cubicBezTo>
                    <a:pt x="145" y="278"/>
                    <a:pt x="146" y="278"/>
                    <a:pt x="147" y="278"/>
                  </a:cubicBezTo>
                  <a:cubicBezTo>
                    <a:pt x="148" y="279"/>
                    <a:pt x="147" y="280"/>
                    <a:pt x="148" y="281"/>
                  </a:cubicBezTo>
                  <a:cubicBezTo>
                    <a:pt x="149" y="282"/>
                    <a:pt x="148" y="281"/>
                    <a:pt x="149" y="282"/>
                  </a:cubicBezTo>
                  <a:cubicBezTo>
                    <a:pt x="150" y="282"/>
                    <a:pt x="152" y="282"/>
                    <a:pt x="153" y="282"/>
                  </a:cubicBezTo>
                  <a:cubicBezTo>
                    <a:pt x="155" y="283"/>
                    <a:pt x="157" y="283"/>
                    <a:pt x="159" y="283"/>
                  </a:cubicBezTo>
                  <a:cubicBezTo>
                    <a:pt x="162" y="283"/>
                    <a:pt x="166" y="284"/>
                    <a:pt x="169" y="284"/>
                  </a:cubicBezTo>
                  <a:cubicBezTo>
                    <a:pt x="171" y="285"/>
                    <a:pt x="173" y="285"/>
                    <a:pt x="174" y="286"/>
                  </a:cubicBezTo>
                  <a:cubicBezTo>
                    <a:pt x="174" y="287"/>
                    <a:pt x="177" y="287"/>
                    <a:pt x="178" y="288"/>
                  </a:cubicBezTo>
                  <a:cubicBezTo>
                    <a:pt x="179" y="289"/>
                    <a:pt x="181" y="284"/>
                    <a:pt x="181" y="282"/>
                  </a:cubicBezTo>
                  <a:cubicBezTo>
                    <a:pt x="181" y="280"/>
                    <a:pt x="182" y="279"/>
                    <a:pt x="181" y="277"/>
                  </a:cubicBezTo>
                  <a:cubicBezTo>
                    <a:pt x="181" y="276"/>
                    <a:pt x="182" y="274"/>
                    <a:pt x="182" y="273"/>
                  </a:cubicBezTo>
                  <a:cubicBezTo>
                    <a:pt x="182" y="271"/>
                    <a:pt x="181" y="268"/>
                    <a:pt x="182" y="266"/>
                  </a:cubicBezTo>
                  <a:cubicBezTo>
                    <a:pt x="182" y="263"/>
                    <a:pt x="181" y="261"/>
                    <a:pt x="180" y="2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9" name="Freeform 177">
              <a:extLst>
                <a:ext uri="{FF2B5EF4-FFF2-40B4-BE49-F238E27FC236}">
                  <a16:creationId xmlns:a16="http://schemas.microsoft.com/office/drawing/2014/main" id="{61B79311-E0E3-082B-DF4E-CEB5F7D51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4848226"/>
              <a:ext cx="179388" cy="219075"/>
            </a:xfrm>
            <a:custGeom>
              <a:avLst/>
              <a:gdLst>
                <a:gd name="T0" fmla="*/ 78 w 174"/>
                <a:gd name="T1" fmla="*/ 39 h 211"/>
                <a:gd name="T2" fmla="*/ 62 w 174"/>
                <a:gd name="T3" fmla="*/ 38 h 211"/>
                <a:gd name="T4" fmla="*/ 49 w 174"/>
                <a:gd name="T5" fmla="*/ 44 h 211"/>
                <a:gd name="T6" fmla="*/ 53 w 174"/>
                <a:gd name="T7" fmla="*/ 59 h 211"/>
                <a:gd name="T8" fmla="*/ 75 w 174"/>
                <a:gd name="T9" fmla="*/ 56 h 211"/>
                <a:gd name="T10" fmla="*/ 78 w 174"/>
                <a:gd name="T11" fmla="*/ 72 h 211"/>
                <a:gd name="T12" fmla="*/ 71 w 174"/>
                <a:gd name="T13" fmla="*/ 82 h 211"/>
                <a:gd name="T14" fmla="*/ 80 w 174"/>
                <a:gd name="T15" fmla="*/ 101 h 211"/>
                <a:gd name="T16" fmla="*/ 86 w 174"/>
                <a:gd name="T17" fmla="*/ 114 h 211"/>
                <a:gd name="T18" fmla="*/ 82 w 174"/>
                <a:gd name="T19" fmla="*/ 121 h 211"/>
                <a:gd name="T20" fmla="*/ 78 w 174"/>
                <a:gd name="T21" fmla="*/ 141 h 211"/>
                <a:gd name="T22" fmla="*/ 68 w 174"/>
                <a:gd name="T23" fmla="*/ 142 h 211"/>
                <a:gd name="T24" fmla="*/ 43 w 174"/>
                <a:gd name="T25" fmla="*/ 135 h 211"/>
                <a:gd name="T26" fmla="*/ 33 w 174"/>
                <a:gd name="T27" fmla="*/ 142 h 211"/>
                <a:gd name="T28" fmla="*/ 15 w 174"/>
                <a:gd name="T29" fmla="*/ 157 h 211"/>
                <a:gd name="T30" fmla="*/ 25 w 174"/>
                <a:gd name="T31" fmla="*/ 160 h 211"/>
                <a:gd name="T32" fmla="*/ 25 w 174"/>
                <a:gd name="T33" fmla="*/ 160 h 211"/>
                <a:gd name="T34" fmla="*/ 20 w 174"/>
                <a:gd name="T35" fmla="*/ 177 h 211"/>
                <a:gd name="T36" fmla="*/ 4 w 174"/>
                <a:gd name="T37" fmla="*/ 178 h 211"/>
                <a:gd name="T38" fmla="*/ 8 w 174"/>
                <a:gd name="T39" fmla="*/ 189 h 211"/>
                <a:gd name="T40" fmla="*/ 18 w 174"/>
                <a:gd name="T41" fmla="*/ 200 h 211"/>
                <a:gd name="T42" fmla="*/ 23 w 174"/>
                <a:gd name="T43" fmla="*/ 211 h 211"/>
                <a:gd name="T44" fmla="*/ 43 w 174"/>
                <a:gd name="T45" fmla="*/ 196 h 211"/>
                <a:gd name="T46" fmla="*/ 64 w 174"/>
                <a:gd name="T47" fmla="*/ 202 h 211"/>
                <a:gd name="T48" fmla="*/ 75 w 174"/>
                <a:gd name="T49" fmla="*/ 194 h 211"/>
                <a:gd name="T50" fmla="*/ 93 w 174"/>
                <a:gd name="T51" fmla="*/ 201 h 211"/>
                <a:gd name="T52" fmla="*/ 106 w 174"/>
                <a:gd name="T53" fmla="*/ 188 h 211"/>
                <a:gd name="T54" fmla="*/ 120 w 174"/>
                <a:gd name="T55" fmla="*/ 170 h 211"/>
                <a:gd name="T56" fmla="*/ 125 w 174"/>
                <a:gd name="T57" fmla="*/ 136 h 211"/>
                <a:gd name="T58" fmla="*/ 141 w 174"/>
                <a:gd name="T59" fmla="*/ 119 h 211"/>
                <a:gd name="T60" fmla="*/ 164 w 174"/>
                <a:gd name="T61" fmla="*/ 75 h 211"/>
                <a:gd name="T62" fmla="*/ 166 w 174"/>
                <a:gd name="T63" fmla="*/ 57 h 211"/>
                <a:gd name="T64" fmla="*/ 173 w 174"/>
                <a:gd name="T65" fmla="*/ 25 h 211"/>
                <a:gd name="T66" fmla="*/ 171 w 174"/>
                <a:gd name="T67" fmla="*/ 5 h 211"/>
                <a:gd name="T68" fmla="*/ 162 w 174"/>
                <a:gd name="T69" fmla="*/ 1 h 211"/>
                <a:gd name="T70" fmla="*/ 154 w 174"/>
                <a:gd name="T71" fmla="*/ 2 h 211"/>
                <a:gd name="T72" fmla="*/ 147 w 174"/>
                <a:gd name="T73" fmla="*/ 3 h 211"/>
                <a:gd name="T74" fmla="*/ 132 w 174"/>
                <a:gd name="T75" fmla="*/ 5 h 211"/>
                <a:gd name="T76" fmla="*/ 128 w 174"/>
                <a:gd name="T77" fmla="*/ 18 h 211"/>
                <a:gd name="T78" fmla="*/ 125 w 174"/>
                <a:gd name="T79" fmla="*/ 31 h 211"/>
                <a:gd name="T80" fmla="*/ 123 w 174"/>
                <a:gd name="T81" fmla="*/ 34 h 211"/>
                <a:gd name="T82" fmla="*/ 122 w 174"/>
                <a:gd name="T83" fmla="*/ 43 h 211"/>
                <a:gd name="T84" fmla="*/ 115 w 174"/>
                <a:gd name="T85" fmla="*/ 47 h 211"/>
                <a:gd name="T86" fmla="*/ 100 w 174"/>
                <a:gd name="T87" fmla="*/ 44 h 211"/>
                <a:gd name="T88" fmla="*/ 90 w 174"/>
                <a:gd name="T89" fmla="*/ 43 h 211"/>
                <a:gd name="T90" fmla="*/ 88 w 174"/>
                <a:gd name="T91" fmla="*/ 3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4" h="211">
                  <a:moveTo>
                    <a:pt x="86" y="39"/>
                  </a:moveTo>
                  <a:cubicBezTo>
                    <a:pt x="83" y="39"/>
                    <a:pt x="81" y="39"/>
                    <a:pt x="78" y="39"/>
                  </a:cubicBezTo>
                  <a:cubicBezTo>
                    <a:pt x="73" y="39"/>
                    <a:pt x="68" y="38"/>
                    <a:pt x="63" y="38"/>
                  </a:cubicBezTo>
                  <a:cubicBezTo>
                    <a:pt x="63" y="38"/>
                    <a:pt x="62" y="38"/>
                    <a:pt x="62" y="38"/>
                  </a:cubicBezTo>
                  <a:cubicBezTo>
                    <a:pt x="62" y="41"/>
                    <a:pt x="58" y="40"/>
                    <a:pt x="56" y="41"/>
                  </a:cubicBezTo>
                  <a:cubicBezTo>
                    <a:pt x="54" y="42"/>
                    <a:pt x="52" y="43"/>
                    <a:pt x="49" y="44"/>
                  </a:cubicBezTo>
                  <a:cubicBezTo>
                    <a:pt x="52" y="46"/>
                    <a:pt x="50" y="51"/>
                    <a:pt x="53" y="51"/>
                  </a:cubicBezTo>
                  <a:cubicBezTo>
                    <a:pt x="54" y="54"/>
                    <a:pt x="51" y="57"/>
                    <a:pt x="53" y="59"/>
                  </a:cubicBezTo>
                  <a:cubicBezTo>
                    <a:pt x="54" y="60"/>
                    <a:pt x="62" y="59"/>
                    <a:pt x="64" y="59"/>
                  </a:cubicBezTo>
                  <a:cubicBezTo>
                    <a:pt x="64" y="54"/>
                    <a:pt x="72" y="55"/>
                    <a:pt x="75" y="56"/>
                  </a:cubicBezTo>
                  <a:cubicBezTo>
                    <a:pt x="80" y="58"/>
                    <a:pt x="86" y="67"/>
                    <a:pt x="81" y="71"/>
                  </a:cubicBezTo>
                  <a:cubicBezTo>
                    <a:pt x="80" y="72"/>
                    <a:pt x="79" y="72"/>
                    <a:pt x="78" y="72"/>
                  </a:cubicBezTo>
                  <a:cubicBezTo>
                    <a:pt x="77" y="73"/>
                    <a:pt x="76" y="75"/>
                    <a:pt x="75" y="76"/>
                  </a:cubicBezTo>
                  <a:cubicBezTo>
                    <a:pt x="74" y="78"/>
                    <a:pt x="72" y="80"/>
                    <a:pt x="71" y="82"/>
                  </a:cubicBezTo>
                  <a:cubicBezTo>
                    <a:pt x="69" y="88"/>
                    <a:pt x="67" y="96"/>
                    <a:pt x="74" y="98"/>
                  </a:cubicBezTo>
                  <a:cubicBezTo>
                    <a:pt x="76" y="99"/>
                    <a:pt x="78" y="99"/>
                    <a:pt x="80" y="101"/>
                  </a:cubicBezTo>
                  <a:cubicBezTo>
                    <a:pt x="82" y="103"/>
                    <a:pt x="83" y="105"/>
                    <a:pt x="84" y="107"/>
                  </a:cubicBezTo>
                  <a:cubicBezTo>
                    <a:pt x="85" y="109"/>
                    <a:pt x="88" y="112"/>
                    <a:pt x="86" y="114"/>
                  </a:cubicBezTo>
                  <a:cubicBezTo>
                    <a:pt x="85" y="115"/>
                    <a:pt x="84" y="114"/>
                    <a:pt x="83" y="115"/>
                  </a:cubicBezTo>
                  <a:cubicBezTo>
                    <a:pt x="81" y="117"/>
                    <a:pt x="82" y="119"/>
                    <a:pt x="82" y="121"/>
                  </a:cubicBezTo>
                  <a:cubicBezTo>
                    <a:pt x="82" y="124"/>
                    <a:pt x="80" y="127"/>
                    <a:pt x="80" y="131"/>
                  </a:cubicBezTo>
                  <a:cubicBezTo>
                    <a:pt x="79" y="135"/>
                    <a:pt x="79" y="137"/>
                    <a:pt x="78" y="141"/>
                  </a:cubicBezTo>
                  <a:cubicBezTo>
                    <a:pt x="76" y="143"/>
                    <a:pt x="75" y="146"/>
                    <a:pt x="72" y="147"/>
                  </a:cubicBezTo>
                  <a:cubicBezTo>
                    <a:pt x="68" y="148"/>
                    <a:pt x="68" y="145"/>
                    <a:pt x="68" y="142"/>
                  </a:cubicBezTo>
                  <a:cubicBezTo>
                    <a:pt x="63" y="140"/>
                    <a:pt x="60" y="147"/>
                    <a:pt x="55" y="146"/>
                  </a:cubicBezTo>
                  <a:cubicBezTo>
                    <a:pt x="49" y="144"/>
                    <a:pt x="52" y="135"/>
                    <a:pt x="43" y="135"/>
                  </a:cubicBezTo>
                  <a:cubicBezTo>
                    <a:pt x="41" y="135"/>
                    <a:pt x="39" y="134"/>
                    <a:pt x="37" y="136"/>
                  </a:cubicBezTo>
                  <a:cubicBezTo>
                    <a:pt x="35" y="137"/>
                    <a:pt x="36" y="140"/>
                    <a:pt x="33" y="142"/>
                  </a:cubicBezTo>
                  <a:cubicBezTo>
                    <a:pt x="27" y="147"/>
                    <a:pt x="14" y="141"/>
                    <a:pt x="13" y="150"/>
                  </a:cubicBezTo>
                  <a:cubicBezTo>
                    <a:pt x="12" y="152"/>
                    <a:pt x="14" y="156"/>
                    <a:pt x="15" y="157"/>
                  </a:cubicBezTo>
                  <a:cubicBezTo>
                    <a:pt x="16" y="159"/>
                    <a:pt x="18" y="159"/>
                    <a:pt x="20" y="159"/>
                  </a:cubicBezTo>
                  <a:cubicBezTo>
                    <a:pt x="22" y="160"/>
                    <a:pt x="24" y="159"/>
                    <a:pt x="25" y="160"/>
                  </a:cubicBezTo>
                  <a:cubicBezTo>
                    <a:pt x="26" y="160"/>
                    <a:pt x="26" y="160"/>
                    <a:pt x="26" y="160"/>
                  </a:cubicBezTo>
                  <a:cubicBezTo>
                    <a:pt x="26" y="160"/>
                    <a:pt x="26" y="160"/>
                    <a:pt x="25" y="160"/>
                  </a:cubicBezTo>
                  <a:cubicBezTo>
                    <a:pt x="24" y="160"/>
                    <a:pt x="24" y="173"/>
                    <a:pt x="26" y="169"/>
                  </a:cubicBezTo>
                  <a:cubicBezTo>
                    <a:pt x="24" y="172"/>
                    <a:pt x="22" y="176"/>
                    <a:pt x="20" y="177"/>
                  </a:cubicBezTo>
                  <a:cubicBezTo>
                    <a:pt x="17" y="178"/>
                    <a:pt x="14" y="174"/>
                    <a:pt x="11" y="175"/>
                  </a:cubicBezTo>
                  <a:cubicBezTo>
                    <a:pt x="9" y="176"/>
                    <a:pt x="6" y="177"/>
                    <a:pt x="4" y="178"/>
                  </a:cubicBezTo>
                  <a:cubicBezTo>
                    <a:pt x="1" y="180"/>
                    <a:pt x="0" y="182"/>
                    <a:pt x="3" y="184"/>
                  </a:cubicBezTo>
                  <a:cubicBezTo>
                    <a:pt x="4" y="186"/>
                    <a:pt x="6" y="187"/>
                    <a:pt x="8" y="189"/>
                  </a:cubicBezTo>
                  <a:cubicBezTo>
                    <a:pt x="10" y="191"/>
                    <a:pt x="11" y="192"/>
                    <a:pt x="13" y="194"/>
                  </a:cubicBezTo>
                  <a:cubicBezTo>
                    <a:pt x="14" y="196"/>
                    <a:pt x="17" y="198"/>
                    <a:pt x="18" y="200"/>
                  </a:cubicBezTo>
                  <a:cubicBezTo>
                    <a:pt x="19" y="202"/>
                    <a:pt x="19" y="205"/>
                    <a:pt x="21" y="207"/>
                  </a:cubicBezTo>
                  <a:cubicBezTo>
                    <a:pt x="21" y="208"/>
                    <a:pt x="22" y="209"/>
                    <a:pt x="23" y="211"/>
                  </a:cubicBezTo>
                  <a:cubicBezTo>
                    <a:pt x="25" y="205"/>
                    <a:pt x="31" y="200"/>
                    <a:pt x="33" y="200"/>
                  </a:cubicBezTo>
                  <a:cubicBezTo>
                    <a:pt x="37" y="196"/>
                    <a:pt x="35" y="196"/>
                    <a:pt x="43" y="196"/>
                  </a:cubicBezTo>
                  <a:cubicBezTo>
                    <a:pt x="47" y="196"/>
                    <a:pt x="51" y="203"/>
                    <a:pt x="55" y="203"/>
                  </a:cubicBezTo>
                  <a:cubicBezTo>
                    <a:pt x="58" y="203"/>
                    <a:pt x="61" y="203"/>
                    <a:pt x="64" y="202"/>
                  </a:cubicBezTo>
                  <a:cubicBezTo>
                    <a:pt x="67" y="200"/>
                    <a:pt x="66" y="197"/>
                    <a:pt x="69" y="196"/>
                  </a:cubicBezTo>
                  <a:cubicBezTo>
                    <a:pt x="70" y="195"/>
                    <a:pt x="74" y="194"/>
                    <a:pt x="75" y="194"/>
                  </a:cubicBezTo>
                  <a:cubicBezTo>
                    <a:pt x="82" y="193"/>
                    <a:pt x="79" y="198"/>
                    <a:pt x="80" y="202"/>
                  </a:cubicBezTo>
                  <a:cubicBezTo>
                    <a:pt x="81" y="209"/>
                    <a:pt x="90" y="204"/>
                    <a:pt x="93" y="201"/>
                  </a:cubicBezTo>
                  <a:cubicBezTo>
                    <a:pt x="95" y="198"/>
                    <a:pt x="96" y="195"/>
                    <a:pt x="98" y="193"/>
                  </a:cubicBezTo>
                  <a:cubicBezTo>
                    <a:pt x="101" y="190"/>
                    <a:pt x="103" y="190"/>
                    <a:pt x="106" y="188"/>
                  </a:cubicBezTo>
                  <a:cubicBezTo>
                    <a:pt x="109" y="186"/>
                    <a:pt x="111" y="181"/>
                    <a:pt x="114" y="178"/>
                  </a:cubicBezTo>
                  <a:cubicBezTo>
                    <a:pt x="116" y="176"/>
                    <a:pt x="118" y="173"/>
                    <a:pt x="120" y="170"/>
                  </a:cubicBezTo>
                  <a:cubicBezTo>
                    <a:pt x="122" y="167"/>
                    <a:pt x="124" y="159"/>
                    <a:pt x="123" y="154"/>
                  </a:cubicBezTo>
                  <a:cubicBezTo>
                    <a:pt x="123" y="151"/>
                    <a:pt x="124" y="139"/>
                    <a:pt x="125" y="136"/>
                  </a:cubicBezTo>
                  <a:cubicBezTo>
                    <a:pt x="126" y="132"/>
                    <a:pt x="129" y="131"/>
                    <a:pt x="133" y="130"/>
                  </a:cubicBezTo>
                  <a:cubicBezTo>
                    <a:pt x="135" y="127"/>
                    <a:pt x="138" y="122"/>
                    <a:pt x="141" y="119"/>
                  </a:cubicBezTo>
                  <a:cubicBezTo>
                    <a:pt x="146" y="114"/>
                    <a:pt x="156" y="110"/>
                    <a:pt x="158" y="102"/>
                  </a:cubicBezTo>
                  <a:cubicBezTo>
                    <a:pt x="161" y="93"/>
                    <a:pt x="167" y="85"/>
                    <a:pt x="164" y="75"/>
                  </a:cubicBezTo>
                  <a:cubicBezTo>
                    <a:pt x="165" y="72"/>
                    <a:pt x="165" y="70"/>
                    <a:pt x="163" y="67"/>
                  </a:cubicBezTo>
                  <a:cubicBezTo>
                    <a:pt x="163" y="63"/>
                    <a:pt x="165" y="61"/>
                    <a:pt x="166" y="57"/>
                  </a:cubicBezTo>
                  <a:cubicBezTo>
                    <a:pt x="166" y="54"/>
                    <a:pt x="166" y="52"/>
                    <a:pt x="168" y="49"/>
                  </a:cubicBezTo>
                  <a:cubicBezTo>
                    <a:pt x="168" y="42"/>
                    <a:pt x="172" y="33"/>
                    <a:pt x="173" y="25"/>
                  </a:cubicBezTo>
                  <a:cubicBezTo>
                    <a:pt x="173" y="19"/>
                    <a:pt x="174" y="12"/>
                    <a:pt x="174" y="6"/>
                  </a:cubicBezTo>
                  <a:cubicBezTo>
                    <a:pt x="174" y="5"/>
                    <a:pt x="172" y="6"/>
                    <a:pt x="171" y="5"/>
                  </a:cubicBezTo>
                  <a:cubicBezTo>
                    <a:pt x="170" y="5"/>
                    <a:pt x="169" y="5"/>
                    <a:pt x="168" y="5"/>
                  </a:cubicBezTo>
                  <a:cubicBezTo>
                    <a:pt x="166" y="4"/>
                    <a:pt x="164" y="2"/>
                    <a:pt x="162" y="1"/>
                  </a:cubicBezTo>
                  <a:cubicBezTo>
                    <a:pt x="160" y="0"/>
                    <a:pt x="157" y="0"/>
                    <a:pt x="156" y="0"/>
                  </a:cubicBezTo>
                  <a:cubicBezTo>
                    <a:pt x="155" y="1"/>
                    <a:pt x="155" y="1"/>
                    <a:pt x="154" y="2"/>
                  </a:cubicBezTo>
                  <a:cubicBezTo>
                    <a:pt x="153" y="2"/>
                    <a:pt x="152" y="1"/>
                    <a:pt x="151" y="1"/>
                  </a:cubicBezTo>
                  <a:cubicBezTo>
                    <a:pt x="149" y="2"/>
                    <a:pt x="148" y="2"/>
                    <a:pt x="147" y="3"/>
                  </a:cubicBezTo>
                  <a:cubicBezTo>
                    <a:pt x="145" y="4"/>
                    <a:pt x="142" y="3"/>
                    <a:pt x="140" y="4"/>
                  </a:cubicBezTo>
                  <a:cubicBezTo>
                    <a:pt x="137" y="6"/>
                    <a:pt x="133" y="3"/>
                    <a:pt x="132" y="5"/>
                  </a:cubicBezTo>
                  <a:cubicBezTo>
                    <a:pt x="131" y="7"/>
                    <a:pt x="129" y="10"/>
                    <a:pt x="128" y="11"/>
                  </a:cubicBezTo>
                  <a:cubicBezTo>
                    <a:pt x="126" y="12"/>
                    <a:pt x="129" y="16"/>
                    <a:pt x="128" y="18"/>
                  </a:cubicBezTo>
                  <a:cubicBezTo>
                    <a:pt x="127" y="21"/>
                    <a:pt x="128" y="23"/>
                    <a:pt x="127" y="25"/>
                  </a:cubicBezTo>
                  <a:cubicBezTo>
                    <a:pt x="126" y="28"/>
                    <a:pt x="126" y="30"/>
                    <a:pt x="125" y="31"/>
                  </a:cubicBezTo>
                  <a:cubicBezTo>
                    <a:pt x="124" y="32"/>
                    <a:pt x="123" y="32"/>
                    <a:pt x="122" y="33"/>
                  </a:cubicBezTo>
                  <a:cubicBezTo>
                    <a:pt x="122" y="33"/>
                    <a:pt x="123" y="33"/>
                    <a:pt x="123" y="34"/>
                  </a:cubicBezTo>
                  <a:cubicBezTo>
                    <a:pt x="123" y="35"/>
                    <a:pt x="122" y="37"/>
                    <a:pt x="122" y="38"/>
                  </a:cubicBezTo>
                  <a:cubicBezTo>
                    <a:pt x="123" y="40"/>
                    <a:pt x="122" y="41"/>
                    <a:pt x="122" y="43"/>
                  </a:cubicBezTo>
                  <a:cubicBezTo>
                    <a:pt x="122" y="45"/>
                    <a:pt x="120" y="50"/>
                    <a:pt x="119" y="49"/>
                  </a:cubicBezTo>
                  <a:cubicBezTo>
                    <a:pt x="118" y="48"/>
                    <a:pt x="115" y="48"/>
                    <a:pt x="115" y="47"/>
                  </a:cubicBezTo>
                  <a:cubicBezTo>
                    <a:pt x="114" y="46"/>
                    <a:pt x="112" y="46"/>
                    <a:pt x="110" y="45"/>
                  </a:cubicBezTo>
                  <a:cubicBezTo>
                    <a:pt x="107" y="45"/>
                    <a:pt x="103" y="44"/>
                    <a:pt x="100" y="44"/>
                  </a:cubicBezTo>
                  <a:cubicBezTo>
                    <a:pt x="98" y="44"/>
                    <a:pt x="96" y="44"/>
                    <a:pt x="94" y="43"/>
                  </a:cubicBezTo>
                  <a:cubicBezTo>
                    <a:pt x="93" y="43"/>
                    <a:pt x="91" y="43"/>
                    <a:pt x="90" y="43"/>
                  </a:cubicBezTo>
                  <a:cubicBezTo>
                    <a:pt x="89" y="42"/>
                    <a:pt x="90" y="43"/>
                    <a:pt x="89" y="42"/>
                  </a:cubicBezTo>
                  <a:cubicBezTo>
                    <a:pt x="88" y="41"/>
                    <a:pt x="89" y="40"/>
                    <a:pt x="88" y="39"/>
                  </a:cubicBezTo>
                  <a:cubicBezTo>
                    <a:pt x="87" y="39"/>
                    <a:pt x="86" y="39"/>
                    <a:pt x="86" y="3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0" name="Freeform 178">
              <a:extLst>
                <a:ext uri="{FF2B5EF4-FFF2-40B4-BE49-F238E27FC236}">
                  <a16:creationId xmlns:a16="http://schemas.microsoft.com/office/drawing/2014/main" id="{0DE68D0A-900F-BE69-8287-E4625054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3776" y="4891088"/>
              <a:ext cx="34925" cy="25400"/>
            </a:xfrm>
            <a:custGeom>
              <a:avLst/>
              <a:gdLst>
                <a:gd name="T0" fmla="*/ 0 w 34"/>
                <a:gd name="T1" fmla="*/ 21 h 25"/>
                <a:gd name="T2" fmla="*/ 5 w 34"/>
                <a:gd name="T3" fmla="*/ 24 h 25"/>
                <a:gd name="T4" fmla="*/ 6 w 34"/>
                <a:gd name="T5" fmla="*/ 21 h 25"/>
                <a:gd name="T6" fmla="*/ 9 w 34"/>
                <a:gd name="T7" fmla="*/ 21 h 25"/>
                <a:gd name="T8" fmla="*/ 13 w 34"/>
                <a:gd name="T9" fmla="*/ 21 h 25"/>
                <a:gd name="T10" fmla="*/ 34 w 34"/>
                <a:gd name="T11" fmla="*/ 21 h 25"/>
                <a:gd name="T12" fmla="*/ 34 w 34"/>
                <a:gd name="T13" fmla="*/ 3 h 25"/>
                <a:gd name="T14" fmla="*/ 34 w 34"/>
                <a:gd name="T15" fmla="*/ 1 h 25"/>
                <a:gd name="T16" fmla="*/ 26 w 34"/>
                <a:gd name="T17" fmla="*/ 1 h 25"/>
                <a:gd name="T18" fmla="*/ 20 w 34"/>
                <a:gd name="T19" fmla="*/ 1 h 25"/>
                <a:gd name="T20" fmla="*/ 17 w 34"/>
                <a:gd name="T21" fmla="*/ 0 h 25"/>
                <a:gd name="T22" fmla="*/ 17 w 34"/>
                <a:gd name="T23" fmla="*/ 0 h 25"/>
                <a:gd name="T24" fmla="*/ 16 w 34"/>
                <a:gd name="T25" fmla="*/ 1 h 25"/>
                <a:gd name="T26" fmla="*/ 14 w 34"/>
                <a:gd name="T27" fmla="*/ 1 h 25"/>
                <a:gd name="T28" fmla="*/ 12 w 34"/>
                <a:gd name="T29" fmla="*/ 4 h 25"/>
                <a:gd name="T30" fmla="*/ 11 w 34"/>
                <a:gd name="T31" fmla="*/ 6 h 25"/>
                <a:gd name="T32" fmla="*/ 10 w 34"/>
                <a:gd name="T33" fmla="*/ 7 h 25"/>
                <a:gd name="T34" fmla="*/ 8 w 34"/>
                <a:gd name="T35" fmla="*/ 8 h 25"/>
                <a:gd name="T36" fmla="*/ 6 w 34"/>
                <a:gd name="T37" fmla="*/ 11 h 25"/>
                <a:gd name="T38" fmla="*/ 5 w 34"/>
                <a:gd name="T39" fmla="*/ 14 h 25"/>
                <a:gd name="T40" fmla="*/ 3 w 34"/>
                <a:gd name="T41" fmla="*/ 15 h 25"/>
                <a:gd name="T42" fmla="*/ 2 w 34"/>
                <a:gd name="T43" fmla="*/ 18 h 25"/>
                <a:gd name="T44" fmla="*/ 0 w 34"/>
                <a:gd name="T45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25">
                  <a:moveTo>
                    <a:pt x="0" y="21"/>
                  </a:moveTo>
                  <a:cubicBezTo>
                    <a:pt x="0" y="22"/>
                    <a:pt x="5" y="23"/>
                    <a:pt x="5" y="24"/>
                  </a:cubicBezTo>
                  <a:cubicBezTo>
                    <a:pt x="6" y="25"/>
                    <a:pt x="5" y="21"/>
                    <a:pt x="6" y="21"/>
                  </a:cubicBezTo>
                  <a:cubicBezTo>
                    <a:pt x="7" y="21"/>
                    <a:pt x="7" y="21"/>
                    <a:pt x="9" y="21"/>
                  </a:cubicBezTo>
                  <a:cubicBezTo>
                    <a:pt x="10" y="20"/>
                    <a:pt x="12" y="21"/>
                    <a:pt x="13" y="21"/>
                  </a:cubicBezTo>
                  <a:cubicBezTo>
                    <a:pt x="14" y="20"/>
                    <a:pt x="34" y="21"/>
                    <a:pt x="34" y="21"/>
                  </a:cubicBezTo>
                  <a:cubicBezTo>
                    <a:pt x="34" y="19"/>
                    <a:pt x="34" y="5"/>
                    <a:pt x="34" y="3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1" y="1"/>
                    <a:pt x="29" y="1"/>
                    <a:pt x="26" y="1"/>
                  </a:cubicBezTo>
                  <a:cubicBezTo>
                    <a:pt x="24" y="1"/>
                    <a:pt x="22" y="2"/>
                    <a:pt x="20" y="1"/>
                  </a:cubicBezTo>
                  <a:cubicBezTo>
                    <a:pt x="20" y="0"/>
                    <a:pt x="18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0"/>
                    <a:pt x="16" y="1"/>
                    <a:pt x="16" y="1"/>
                  </a:cubicBezTo>
                  <a:cubicBezTo>
                    <a:pt x="15" y="1"/>
                    <a:pt x="15" y="1"/>
                    <a:pt x="14" y="1"/>
                  </a:cubicBezTo>
                  <a:cubicBezTo>
                    <a:pt x="13" y="2"/>
                    <a:pt x="13" y="3"/>
                    <a:pt x="12" y="4"/>
                  </a:cubicBezTo>
                  <a:cubicBezTo>
                    <a:pt x="12" y="4"/>
                    <a:pt x="12" y="6"/>
                    <a:pt x="11" y="6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8"/>
                    <a:pt x="9" y="8"/>
                    <a:pt x="8" y="8"/>
                  </a:cubicBezTo>
                  <a:cubicBezTo>
                    <a:pt x="8" y="9"/>
                    <a:pt x="7" y="10"/>
                    <a:pt x="6" y="11"/>
                  </a:cubicBezTo>
                  <a:cubicBezTo>
                    <a:pt x="6" y="12"/>
                    <a:pt x="5" y="13"/>
                    <a:pt x="5" y="14"/>
                  </a:cubicBezTo>
                  <a:cubicBezTo>
                    <a:pt x="4" y="14"/>
                    <a:pt x="3" y="15"/>
                    <a:pt x="3" y="15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1" y="18"/>
                    <a:pt x="1" y="20"/>
                    <a:pt x="0" y="2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1" name="Freeform 179">
              <a:extLst>
                <a:ext uri="{FF2B5EF4-FFF2-40B4-BE49-F238E27FC236}">
                  <a16:creationId xmlns:a16="http://schemas.microsoft.com/office/drawing/2014/main" id="{2B3E98FC-370F-56CC-6521-02BA41C04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4251" y="4884738"/>
              <a:ext cx="146050" cy="150813"/>
            </a:xfrm>
            <a:custGeom>
              <a:avLst/>
              <a:gdLst>
                <a:gd name="T0" fmla="*/ 128 w 141"/>
                <a:gd name="T1" fmla="*/ 41 h 146"/>
                <a:gd name="T2" fmla="*/ 134 w 141"/>
                <a:gd name="T3" fmla="*/ 36 h 146"/>
                <a:gd name="T4" fmla="*/ 117 w 141"/>
                <a:gd name="T5" fmla="*/ 24 h 146"/>
                <a:gd name="T6" fmla="*/ 106 w 141"/>
                <a:gd name="T7" fmla="*/ 16 h 146"/>
                <a:gd name="T8" fmla="*/ 109 w 141"/>
                <a:gd name="T9" fmla="*/ 6 h 146"/>
                <a:gd name="T10" fmla="*/ 116 w 141"/>
                <a:gd name="T11" fmla="*/ 3 h 146"/>
                <a:gd name="T12" fmla="*/ 85 w 141"/>
                <a:gd name="T13" fmla="*/ 1 h 146"/>
                <a:gd name="T14" fmla="*/ 53 w 141"/>
                <a:gd name="T15" fmla="*/ 1 h 146"/>
                <a:gd name="T16" fmla="*/ 46 w 141"/>
                <a:gd name="T17" fmla="*/ 5 h 146"/>
                <a:gd name="T18" fmla="*/ 43 w 141"/>
                <a:gd name="T19" fmla="*/ 7 h 146"/>
                <a:gd name="T20" fmla="*/ 43 w 141"/>
                <a:gd name="T21" fmla="*/ 27 h 146"/>
                <a:gd name="T22" fmla="*/ 18 w 141"/>
                <a:gd name="T23" fmla="*/ 27 h 146"/>
                <a:gd name="T24" fmla="*/ 14 w 141"/>
                <a:gd name="T25" fmla="*/ 30 h 146"/>
                <a:gd name="T26" fmla="*/ 9 w 141"/>
                <a:gd name="T27" fmla="*/ 31 h 146"/>
                <a:gd name="T28" fmla="*/ 9 w 141"/>
                <a:gd name="T29" fmla="*/ 34 h 146"/>
                <a:gd name="T30" fmla="*/ 11 w 141"/>
                <a:gd name="T31" fmla="*/ 38 h 146"/>
                <a:gd name="T32" fmla="*/ 13 w 141"/>
                <a:gd name="T33" fmla="*/ 43 h 146"/>
                <a:gd name="T34" fmla="*/ 12 w 141"/>
                <a:gd name="T35" fmla="*/ 52 h 146"/>
                <a:gd name="T36" fmla="*/ 12 w 141"/>
                <a:gd name="T37" fmla="*/ 55 h 146"/>
                <a:gd name="T38" fmla="*/ 13 w 141"/>
                <a:gd name="T39" fmla="*/ 59 h 146"/>
                <a:gd name="T40" fmla="*/ 12 w 141"/>
                <a:gd name="T41" fmla="*/ 63 h 146"/>
                <a:gd name="T42" fmla="*/ 9 w 141"/>
                <a:gd name="T43" fmla="*/ 69 h 146"/>
                <a:gd name="T44" fmla="*/ 5 w 141"/>
                <a:gd name="T45" fmla="*/ 72 h 146"/>
                <a:gd name="T46" fmla="*/ 2 w 141"/>
                <a:gd name="T47" fmla="*/ 74 h 146"/>
                <a:gd name="T48" fmla="*/ 2 w 141"/>
                <a:gd name="T49" fmla="*/ 80 h 146"/>
                <a:gd name="T50" fmla="*/ 5 w 141"/>
                <a:gd name="T51" fmla="*/ 84 h 146"/>
                <a:gd name="T52" fmla="*/ 6 w 141"/>
                <a:gd name="T53" fmla="*/ 87 h 146"/>
                <a:gd name="T54" fmla="*/ 9 w 141"/>
                <a:gd name="T55" fmla="*/ 88 h 146"/>
                <a:gd name="T56" fmla="*/ 13 w 141"/>
                <a:gd name="T57" fmla="*/ 94 h 146"/>
                <a:gd name="T58" fmla="*/ 15 w 141"/>
                <a:gd name="T59" fmla="*/ 101 h 146"/>
                <a:gd name="T60" fmla="*/ 18 w 141"/>
                <a:gd name="T61" fmla="*/ 106 h 146"/>
                <a:gd name="T62" fmla="*/ 21 w 141"/>
                <a:gd name="T63" fmla="*/ 111 h 146"/>
                <a:gd name="T64" fmla="*/ 23 w 141"/>
                <a:gd name="T65" fmla="*/ 115 h 146"/>
                <a:gd name="T66" fmla="*/ 26 w 141"/>
                <a:gd name="T67" fmla="*/ 118 h 146"/>
                <a:gd name="T68" fmla="*/ 27 w 141"/>
                <a:gd name="T69" fmla="*/ 119 h 146"/>
                <a:gd name="T70" fmla="*/ 30 w 141"/>
                <a:gd name="T71" fmla="*/ 121 h 146"/>
                <a:gd name="T72" fmla="*/ 33 w 141"/>
                <a:gd name="T73" fmla="*/ 124 h 146"/>
                <a:gd name="T74" fmla="*/ 38 w 141"/>
                <a:gd name="T75" fmla="*/ 130 h 146"/>
                <a:gd name="T76" fmla="*/ 43 w 141"/>
                <a:gd name="T77" fmla="*/ 133 h 146"/>
                <a:gd name="T78" fmla="*/ 44 w 141"/>
                <a:gd name="T79" fmla="*/ 137 h 146"/>
                <a:gd name="T80" fmla="*/ 49 w 141"/>
                <a:gd name="T81" fmla="*/ 141 h 146"/>
                <a:gd name="T82" fmla="*/ 51 w 141"/>
                <a:gd name="T83" fmla="*/ 143 h 146"/>
                <a:gd name="T84" fmla="*/ 52 w 141"/>
                <a:gd name="T85" fmla="*/ 145 h 146"/>
                <a:gd name="T86" fmla="*/ 57 w 141"/>
                <a:gd name="T87" fmla="*/ 143 h 146"/>
                <a:gd name="T88" fmla="*/ 73 w 141"/>
                <a:gd name="T89" fmla="*/ 142 h 146"/>
                <a:gd name="T90" fmla="*/ 78 w 141"/>
                <a:gd name="T91" fmla="*/ 125 h 146"/>
                <a:gd name="T92" fmla="*/ 68 w 141"/>
                <a:gd name="T93" fmla="*/ 122 h 146"/>
                <a:gd name="T94" fmla="*/ 86 w 141"/>
                <a:gd name="T95" fmla="*/ 107 h 146"/>
                <a:gd name="T96" fmla="*/ 96 w 141"/>
                <a:gd name="T97" fmla="*/ 100 h 146"/>
                <a:gd name="T98" fmla="*/ 121 w 141"/>
                <a:gd name="T99" fmla="*/ 107 h 146"/>
                <a:gd name="T100" fmla="*/ 131 w 141"/>
                <a:gd name="T101" fmla="*/ 106 h 146"/>
                <a:gd name="T102" fmla="*/ 135 w 141"/>
                <a:gd name="T103" fmla="*/ 86 h 146"/>
                <a:gd name="T104" fmla="*/ 139 w 141"/>
                <a:gd name="T105" fmla="*/ 79 h 146"/>
                <a:gd name="T106" fmla="*/ 133 w 141"/>
                <a:gd name="T107" fmla="*/ 66 h 146"/>
                <a:gd name="T108" fmla="*/ 124 w 141"/>
                <a:gd name="T109" fmla="*/ 47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1" h="146">
                  <a:moveTo>
                    <a:pt x="124" y="47"/>
                  </a:moveTo>
                  <a:cubicBezTo>
                    <a:pt x="125" y="45"/>
                    <a:pt x="127" y="43"/>
                    <a:pt x="128" y="41"/>
                  </a:cubicBezTo>
                  <a:cubicBezTo>
                    <a:pt x="129" y="40"/>
                    <a:pt x="130" y="38"/>
                    <a:pt x="131" y="37"/>
                  </a:cubicBezTo>
                  <a:cubicBezTo>
                    <a:pt x="132" y="37"/>
                    <a:pt x="133" y="37"/>
                    <a:pt x="134" y="36"/>
                  </a:cubicBezTo>
                  <a:cubicBezTo>
                    <a:pt x="139" y="32"/>
                    <a:pt x="133" y="23"/>
                    <a:pt x="128" y="21"/>
                  </a:cubicBezTo>
                  <a:cubicBezTo>
                    <a:pt x="125" y="20"/>
                    <a:pt x="117" y="19"/>
                    <a:pt x="117" y="24"/>
                  </a:cubicBezTo>
                  <a:cubicBezTo>
                    <a:pt x="115" y="24"/>
                    <a:pt x="107" y="25"/>
                    <a:pt x="106" y="24"/>
                  </a:cubicBezTo>
                  <a:cubicBezTo>
                    <a:pt x="104" y="22"/>
                    <a:pt x="107" y="19"/>
                    <a:pt x="106" y="16"/>
                  </a:cubicBezTo>
                  <a:cubicBezTo>
                    <a:pt x="103" y="16"/>
                    <a:pt x="105" y="11"/>
                    <a:pt x="102" y="9"/>
                  </a:cubicBezTo>
                  <a:cubicBezTo>
                    <a:pt x="105" y="8"/>
                    <a:pt x="107" y="7"/>
                    <a:pt x="109" y="6"/>
                  </a:cubicBezTo>
                  <a:cubicBezTo>
                    <a:pt x="111" y="5"/>
                    <a:pt x="115" y="6"/>
                    <a:pt x="115" y="3"/>
                  </a:cubicBezTo>
                  <a:cubicBezTo>
                    <a:pt x="115" y="3"/>
                    <a:pt x="116" y="3"/>
                    <a:pt x="116" y="3"/>
                  </a:cubicBezTo>
                  <a:cubicBezTo>
                    <a:pt x="111" y="3"/>
                    <a:pt x="107" y="3"/>
                    <a:pt x="102" y="2"/>
                  </a:cubicBezTo>
                  <a:cubicBezTo>
                    <a:pt x="96" y="1"/>
                    <a:pt x="90" y="2"/>
                    <a:pt x="85" y="1"/>
                  </a:cubicBezTo>
                  <a:cubicBezTo>
                    <a:pt x="80" y="0"/>
                    <a:pt x="73" y="0"/>
                    <a:pt x="68" y="0"/>
                  </a:cubicBezTo>
                  <a:cubicBezTo>
                    <a:pt x="63" y="0"/>
                    <a:pt x="58" y="0"/>
                    <a:pt x="53" y="1"/>
                  </a:cubicBezTo>
                  <a:cubicBezTo>
                    <a:pt x="51" y="2"/>
                    <a:pt x="50" y="3"/>
                    <a:pt x="48" y="4"/>
                  </a:cubicBezTo>
                  <a:cubicBezTo>
                    <a:pt x="47" y="4"/>
                    <a:pt x="47" y="4"/>
                    <a:pt x="46" y="5"/>
                  </a:cubicBezTo>
                  <a:cubicBezTo>
                    <a:pt x="45" y="6"/>
                    <a:pt x="45" y="6"/>
                    <a:pt x="44" y="7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7"/>
                    <a:pt x="43" y="8"/>
                    <a:pt x="43" y="9"/>
                  </a:cubicBezTo>
                  <a:cubicBezTo>
                    <a:pt x="43" y="11"/>
                    <a:pt x="43" y="25"/>
                    <a:pt x="43" y="27"/>
                  </a:cubicBezTo>
                  <a:cubicBezTo>
                    <a:pt x="43" y="27"/>
                    <a:pt x="23" y="26"/>
                    <a:pt x="22" y="27"/>
                  </a:cubicBezTo>
                  <a:cubicBezTo>
                    <a:pt x="21" y="27"/>
                    <a:pt x="19" y="26"/>
                    <a:pt x="18" y="27"/>
                  </a:cubicBezTo>
                  <a:cubicBezTo>
                    <a:pt x="16" y="27"/>
                    <a:pt x="16" y="27"/>
                    <a:pt x="15" y="27"/>
                  </a:cubicBezTo>
                  <a:cubicBezTo>
                    <a:pt x="14" y="27"/>
                    <a:pt x="15" y="31"/>
                    <a:pt x="14" y="30"/>
                  </a:cubicBezTo>
                  <a:cubicBezTo>
                    <a:pt x="14" y="29"/>
                    <a:pt x="12" y="28"/>
                    <a:pt x="10" y="28"/>
                  </a:cubicBezTo>
                  <a:cubicBezTo>
                    <a:pt x="9" y="29"/>
                    <a:pt x="9" y="30"/>
                    <a:pt x="9" y="31"/>
                  </a:cubicBezTo>
                  <a:cubicBezTo>
                    <a:pt x="9" y="32"/>
                    <a:pt x="9" y="32"/>
                    <a:pt x="9" y="33"/>
                  </a:cubicBezTo>
                  <a:cubicBezTo>
                    <a:pt x="9" y="33"/>
                    <a:pt x="9" y="33"/>
                    <a:pt x="9" y="34"/>
                  </a:cubicBezTo>
                  <a:cubicBezTo>
                    <a:pt x="10" y="35"/>
                    <a:pt x="10" y="35"/>
                    <a:pt x="10" y="36"/>
                  </a:cubicBezTo>
                  <a:cubicBezTo>
                    <a:pt x="11" y="37"/>
                    <a:pt x="11" y="38"/>
                    <a:pt x="11" y="38"/>
                  </a:cubicBezTo>
                  <a:cubicBezTo>
                    <a:pt x="12" y="39"/>
                    <a:pt x="12" y="39"/>
                    <a:pt x="13" y="40"/>
                  </a:cubicBezTo>
                  <a:cubicBezTo>
                    <a:pt x="13" y="41"/>
                    <a:pt x="13" y="42"/>
                    <a:pt x="13" y="43"/>
                  </a:cubicBezTo>
                  <a:cubicBezTo>
                    <a:pt x="14" y="45"/>
                    <a:pt x="13" y="45"/>
                    <a:pt x="12" y="47"/>
                  </a:cubicBezTo>
                  <a:cubicBezTo>
                    <a:pt x="12" y="48"/>
                    <a:pt x="12" y="50"/>
                    <a:pt x="12" y="52"/>
                  </a:cubicBezTo>
                  <a:cubicBezTo>
                    <a:pt x="12" y="52"/>
                    <a:pt x="11" y="53"/>
                    <a:pt x="11" y="5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6"/>
                    <a:pt x="12" y="56"/>
                    <a:pt x="12" y="57"/>
                  </a:cubicBezTo>
                  <a:cubicBezTo>
                    <a:pt x="13" y="58"/>
                    <a:pt x="13" y="58"/>
                    <a:pt x="13" y="59"/>
                  </a:cubicBezTo>
                  <a:cubicBezTo>
                    <a:pt x="13" y="59"/>
                    <a:pt x="13" y="60"/>
                    <a:pt x="13" y="60"/>
                  </a:cubicBezTo>
                  <a:cubicBezTo>
                    <a:pt x="13" y="61"/>
                    <a:pt x="13" y="62"/>
                    <a:pt x="12" y="63"/>
                  </a:cubicBezTo>
                  <a:cubicBezTo>
                    <a:pt x="11" y="64"/>
                    <a:pt x="11" y="65"/>
                    <a:pt x="10" y="67"/>
                  </a:cubicBezTo>
                  <a:cubicBezTo>
                    <a:pt x="10" y="68"/>
                    <a:pt x="9" y="68"/>
                    <a:pt x="9" y="69"/>
                  </a:cubicBezTo>
                  <a:cubicBezTo>
                    <a:pt x="8" y="70"/>
                    <a:pt x="8" y="71"/>
                    <a:pt x="7" y="71"/>
                  </a:cubicBezTo>
                  <a:cubicBezTo>
                    <a:pt x="6" y="71"/>
                    <a:pt x="6" y="71"/>
                    <a:pt x="5" y="72"/>
                  </a:cubicBezTo>
                  <a:cubicBezTo>
                    <a:pt x="4" y="72"/>
                    <a:pt x="4" y="73"/>
                    <a:pt x="4" y="73"/>
                  </a:cubicBezTo>
                  <a:cubicBezTo>
                    <a:pt x="3" y="73"/>
                    <a:pt x="2" y="74"/>
                    <a:pt x="2" y="74"/>
                  </a:cubicBezTo>
                  <a:cubicBezTo>
                    <a:pt x="1" y="75"/>
                    <a:pt x="0" y="77"/>
                    <a:pt x="1" y="79"/>
                  </a:cubicBezTo>
                  <a:cubicBezTo>
                    <a:pt x="1" y="79"/>
                    <a:pt x="1" y="80"/>
                    <a:pt x="2" y="80"/>
                  </a:cubicBezTo>
                  <a:cubicBezTo>
                    <a:pt x="2" y="81"/>
                    <a:pt x="3" y="81"/>
                    <a:pt x="3" y="82"/>
                  </a:cubicBezTo>
                  <a:cubicBezTo>
                    <a:pt x="4" y="82"/>
                    <a:pt x="4" y="83"/>
                    <a:pt x="5" y="84"/>
                  </a:cubicBezTo>
                  <a:cubicBezTo>
                    <a:pt x="5" y="84"/>
                    <a:pt x="5" y="85"/>
                    <a:pt x="6" y="86"/>
                  </a:cubicBezTo>
                  <a:cubicBezTo>
                    <a:pt x="6" y="86"/>
                    <a:pt x="6" y="87"/>
                    <a:pt x="6" y="87"/>
                  </a:cubicBezTo>
                  <a:cubicBezTo>
                    <a:pt x="7" y="87"/>
                    <a:pt x="7" y="88"/>
                    <a:pt x="8" y="88"/>
                  </a:cubicBezTo>
                  <a:cubicBezTo>
                    <a:pt x="8" y="89"/>
                    <a:pt x="9" y="88"/>
                    <a:pt x="9" y="88"/>
                  </a:cubicBezTo>
                  <a:cubicBezTo>
                    <a:pt x="11" y="88"/>
                    <a:pt x="12" y="88"/>
                    <a:pt x="12" y="90"/>
                  </a:cubicBezTo>
                  <a:cubicBezTo>
                    <a:pt x="12" y="91"/>
                    <a:pt x="13" y="93"/>
                    <a:pt x="13" y="94"/>
                  </a:cubicBezTo>
                  <a:cubicBezTo>
                    <a:pt x="13" y="95"/>
                    <a:pt x="13" y="96"/>
                    <a:pt x="14" y="97"/>
                  </a:cubicBezTo>
                  <a:cubicBezTo>
                    <a:pt x="14" y="99"/>
                    <a:pt x="15" y="100"/>
                    <a:pt x="15" y="101"/>
                  </a:cubicBezTo>
                  <a:cubicBezTo>
                    <a:pt x="15" y="102"/>
                    <a:pt x="16" y="103"/>
                    <a:pt x="16" y="104"/>
                  </a:cubicBezTo>
                  <a:cubicBezTo>
                    <a:pt x="17" y="104"/>
                    <a:pt x="18" y="105"/>
                    <a:pt x="18" y="106"/>
                  </a:cubicBezTo>
                  <a:cubicBezTo>
                    <a:pt x="19" y="107"/>
                    <a:pt x="19" y="108"/>
                    <a:pt x="20" y="109"/>
                  </a:cubicBezTo>
                  <a:cubicBezTo>
                    <a:pt x="20" y="109"/>
                    <a:pt x="21" y="110"/>
                    <a:pt x="21" y="111"/>
                  </a:cubicBezTo>
                  <a:cubicBezTo>
                    <a:pt x="22" y="111"/>
                    <a:pt x="22" y="112"/>
                    <a:pt x="23" y="113"/>
                  </a:cubicBezTo>
                  <a:cubicBezTo>
                    <a:pt x="23" y="113"/>
                    <a:pt x="23" y="114"/>
                    <a:pt x="23" y="115"/>
                  </a:cubicBezTo>
                  <a:cubicBezTo>
                    <a:pt x="24" y="116"/>
                    <a:pt x="24" y="116"/>
                    <a:pt x="24" y="117"/>
                  </a:cubicBezTo>
                  <a:cubicBezTo>
                    <a:pt x="25" y="118"/>
                    <a:pt x="25" y="118"/>
                    <a:pt x="26" y="118"/>
                  </a:cubicBezTo>
                  <a:cubicBezTo>
                    <a:pt x="26" y="119"/>
                    <a:pt x="26" y="119"/>
                    <a:pt x="26" y="119"/>
                  </a:cubicBezTo>
                  <a:cubicBezTo>
                    <a:pt x="26" y="119"/>
                    <a:pt x="26" y="119"/>
                    <a:pt x="27" y="119"/>
                  </a:cubicBezTo>
                  <a:cubicBezTo>
                    <a:pt x="27" y="120"/>
                    <a:pt x="27" y="119"/>
                    <a:pt x="27" y="120"/>
                  </a:cubicBezTo>
                  <a:cubicBezTo>
                    <a:pt x="28" y="120"/>
                    <a:pt x="29" y="121"/>
                    <a:pt x="30" y="121"/>
                  </a:cubicBezTo>
                  <a:cubicBezTo>
                    <a:pt x="31" y="122"/>
                    <a:pt x="31" y="122"/>
                    <a:pt x="31" y="123"/>
                  </a:cubicBezTo>
                  <a:cubicBezTo>
                    <a:pt x="32" y="124"/>
                    <a:pt x="32" y="124"/>
                    <a:pt x="33" y="124"/>
                  </a:cubicBezTo>
                  <a:cubicBezTo>
                    <a:pt x="34" y="125"/>
                    <a:pt x="36" y="126"/>
                    <a:pt x="37" y="127"/>
                  </a:cubicBezTo>
                  <a:cubicBezTo>
                    <a:pt x="37" y="128"/>
                    <a:pt x="38" y="129"/>
                    <a:pt x="38" y="130"/>
                  </a:cubicBezTo>
                  <a:cubicBezTo>
                    <a:pt x="39" y="130"/>
                    <a:pt x="40" y="130"/>
                    <a:pt x="40" y="131"/>
                  </a:cubicBezTo>
                  <a:cubicBezTo>
                    <a:pt x="41" y="131"/>
                    <a:pt x="42" y="132"/>
                    <a:pt x="43" y="133"/>
                  </a:cubicBezTo>
                  <a:cubicBezTo>
                    <a:pt x="43" y="134"/>
                    <a:pt x="43" y="135"/>
                    <a:pt x="44" y="135"/>
                  </a:cubicBezTo>
                  <a:cubicBezTo>
                    <a:pt x="44" y="136"/>
                    <a:pt x="44" y="136"/>
                    <a:pt x="44" y="137"/>
                  </a:cubicBezTo>
                  <a:cubicBezTo>
                    <a:pt x="45" y="138"/>
                    <a:pt x="46" y="139"/>
                    <a:pt x="48" y="139"/>
                  </a:cubicBezTo>
                  <a:cubicBezTo>
                    <a:pt x="48" y="140"/>
                    <a:pt x="48" y="141"/>
                    <a:pt x="49" y="141"/>
                  </a:cubicBezTo>
                  <a:cubicBezTo>
                    <a:pt x="49" y="141"/>
                    <a:pt x="50" y="142"/>
                    <a:pt x="51" y="142"/>
                  </a:cubicBezTo>
                  <a:cubicBezTo>
                    <a:pt x="51" y="142"/>
                    <a:pt x="51" y="142"/>
                    <a:pt x="51" y="143"/>
                  </a:cubicBezTo>
                  <a:cubicBezTo>
                    <a:pt x="51" y="143"/>
                    <a:pt x="52" y="143"/>
                    <a:pt x="52" y="143"/>
                  </a:cubicBezTo>
                  <a:cubicBezTo>
                    <a:pt x="52" y="144"/>
                    <a:pt x="52" y="144"/>
                    <a:pt x="52" y="145"/>
                  </a:cubicBezTo>
                  <a:cubicBezTo>
                    <a:pt x="52" y="145"/>
                    <a:pt x="53" y="146"/>
                    <a:pt x="54" y="146"/>
                  </a:cubicBezTo>
                  <a:cubicBezTo>
                    <a:pt x="54" y="145"/>
                    <a:pt x="55" y="144"/>
                    <a:pt x="57" y="143"/>
                  </a:cubicBezTo>
                  <a:cubicBezTo>
                    <a:pt x="59" y="142"/>
                    <a:pt x="62" y="141"/>
                    <a:pt x="64" y="140"/>
                  </a:cubicBezTo>
                  <a:cubicBezTo>
                    <a:pt x="67" y="139"/>
                    <a:pt x="70" y="143"/>
                    <a:pt x="73" y="142"/>
                  </a:cubicBezTo>
                  <a:cubicBezTo>
                    <a:pt x="75" y="141"/>
                    <a:pt x="77" y="137"/>
                    <a:pt x="79" y="134"/>
                  </a:cubicBezTo>
                  <a:cubicBezTo>
                    <a:pt x="77" y="138"/>
                    <a:pt x="77" y="125"/>
                    <a:pt x="78" y="125"/>
                  </a:cubicBezTo>
                  <a:cubicBezTo>
                    <a:pt x="77" y="124"/>
                    <a:pt x="75" y="125"/>
                    <a:pt x="73" y="124"/>
                  </a:cubicBezTo>
                  <a:cubicBezTo>
                    <a:pt x="71" y="124"/>
                    <a:pt x="69" y="124"/>
                    <a:pt x="68" y="122"/>
                  </a:cubicBezTo>
                  <a:cubicBezTo>
                    <a:pt x="67" y="121"/>
                    <a:pt x="65" y="117"/>
                    <a:pt x="66" y="115"/>
                  </a:cubicBezTo>
                  <a:cubicBezTo>
                    <a:pt x="67" y="106"/>
                    <a:pt x="80" y="112"/>
                    <a:pt x="86" y="107"/>
                  </a:cubicBezTo>
                  <a:cubicBezTo>
                    <a:pt x="89" y="105"/>
                    <a:pt x="88" y="102"/>
                    <a:pt x="90" y="101"/>
                  </a:cubicBezTo>
                  <a:cubicBezTo>
                    <a:pt x="92" y="99"/>
                    <a:pt x="94" y="100"/>
                    <a:pt x="96" y="100"/>
                  </a:cubicBezTo>
                  <a:cubicBezTo>
                    <a:pt x="105" y="100"/>
                    <a:pt x="102" y="109"/>
                    <a:pt x="108" y="111"/>
                  </a:cubicBezTo>
                  <a:cubicBezTo>
                    <a:pt x="113" y="112"/>
                    <a:pt x="116" y="105"/>
                    <a:pt x="121" y="107"/>
                  </a:cubicBezTo>
                  <a:cubicBezTo>
                    <a:pt x="121" y="110"/>
                    <a:pt x="121" y="113"/>
                    <a:pt x="125" y="112"/>
                  </a:cubicBezTo>
                  <a:cubicBezTo>
                    <a:pt x="128" y="111"/>
                    <a:pt x="129" y="108"/>
                    <a:pt x="131" y="106"/>
                  </a:cubicBezTo>
                  <a:cubicBezTo>
                    <a:pt x="132" y="102"/>
                    <a:pt x="132" y="100"/>
                    <a:pt x="133" y="96"/>
                  </a:cubicBezTo>
                  <a:cubicBezTo>
                    <a:pt x="133" y="92"/>
                    <a:pt x="135" y="89"/>
                    <a:pt x="135" y="86"/>
                  </a:cubicBezTo>
                  <a:cubicBezTo>
                    <a:pt x="135" y="84"/>
                    <a:pt x="134" y="82"/>
                    <a:pt x="136" y="80"/>
                  </a:cubicBezTo>
                  <a:cubicBezTo>
                    <a:pt x="137" y="79"/>
                    <a:pt x="138" y="80"/>
                    <a:pt x="139" y="79"/>
                  </a:cubicBezTo>
                  <a:cubicBezTo>
                    <a:pt x="141" y="77"/>
                    <a:pt x="138" y="74"/>
                    <a:pt x="137" y="72"/>
                  </a:cubicBezTo>
                  <a:cubicBezTo>
                    <a:pt x="136" y="70"/>
                    <a:pt x="135" y="68"/>
                    <a:pt x="133" y="66"/>
                  </a:cubicBezTo>
                  <a:cubicBezTo>
                    <a:pt x="131" y="64"/>
                    <a:pt x="129" y="64"/>
                    <a:pt x="127" y="63"/>
                  </a:cubicBezTo>
                  <a:cubicBezTo>
                    <a:pt x="120" y="61"/>
                    <a:pt x="122" y="53"/>
                    <a:pt x="124" y="4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2" name="Freeform 180">
              <a:extLst>
                <a:ext uri="{FF2B5EF4-FFF2-40B4-BE49-F238E27FC236}">
                  <a16:creationId xmlns:a16="http://schemas.microsoft.com/office/drawing/2014/main" id="{83BD4F32-4A7A-4431-69E0-DAE4A38791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2251" y="4965701"/>
              <a:ext cx="273050" cy="263525"/>
            </a:xfrm>
            <a:custGeom>
              <a:avLst/>
              <a:gdLst>
                <a:gd name="T0" fmla="*/ 261 w 263"/>
                <a:gd name="T1" fmla="*/ 224 h 255"/>
                <a:gd name="T2" fmla="*/ 245 w 263"/>
                <a:gd name="T3" fmla="*/ 203 h 255"/>
                <a:gd name="T4" fmla="*/ 238 w 263"/>
                <a:gd name="T5" fmla="*/ 182 h 255"/>
                <a:gd name="T6" fmla="*/ 236 w 263"/>
                <a:gd name="T7" fmla="*/ 154 h 255"/>
                <a:gd name="T8" fmla="*/ 224 w 263"/>
                <a:gd name="T9" fmla="*/ 125 h 255"/>
                <a:gd name="T10" fmla="*/ 224 w 263"/>
                <a:gd name="T11" fmla="*/ 108 h 255"/>
                <a:gd name="T12" fmla="*/ 228 w 263"/>
                <a:gd name="T13" fmla="*/ 93 h 255"/>
                <a:gd name="T14" fmla="*/ 212 w 263"/>
                <a:gd name="T15" fmla="*/ 71 h 255"/>
                <a:gd name="T16" fmla="*/ 195 w 263"/>
                <a:gd name="T17" fmla="*/ 49 h 255"/>
                <a:gd name="T18" fmla="*/ 108 w 263"/>
                <a:gd name="T19" fmla="*/ 3 h 255"/>
                <a:gd name="T20" fmla="*/ 100 w 263"/>
                <a:gd name="T21" fmla="*/ 11 h 255"/>
                <a:gd name="T22" fmla="*/ 63 w 263"/>
                <a:gd name="T23" fmla="*/ 21 h 255"/>
                <a:gd name="T24" fmla="*/ 44 w 263"/>
                <a:gd name="T25" fmla="*/ 3 h 255"/>
                <a:gd name="T26" fmla="*/ 40 w 263"/>
                <a:gd name="T27" fmla="*/ 0 h 255"/>
                <a:gd name="T28" fmla="*/ 39 w 263"/>
                <a:gd name="T29" fmla="*/ 1 h 255"/>
                <a:gd name="T30" fmla="*/ 26 w 263"/>
                <a:gd name="T31" fmla="*/ 1 h 255"/>
                <a:gd name="T32" fmla="*/ 33 w 263"/>
                <a:gd name="T33" fmla="*/ 13 h 255"/>
                <a:gd name="T34" fmla="*/ 35 w 263"/>
                <a:gd name="T35" fmla="*/ 27 h 255"/>
                <a:gd name="T36" fmla="*/ 26 w 263"/>
                <a:gd name="T37" fmla="*/ 34 h 255"/>
                <a:gd name="T38" fmla="*/ 24 w 263"/>
                <a:gd name="T39" fmla="*/ 39 h 255"/>
                <a:gd name="T40" fmla="*/ 24 w 263"/>
                <a:gd name="T41" fmla="*/ 44 h 255"/>
                <a:gd name="T42" fmla="*/ 24 w 263"/>
                <a:gd name="T43" fmla="*/ 50 h 255"/>
                <a:gd name="T44" fmla="*/ 28 w 263"/>
                <a:gd name="T45" fmla="*/ 54 h 255"/>
                <a:gd name="T46" fmla="*/ 33 w 263"/>
                <a:gd name="T47" fmla="*/ 54 h 255"/>
                <a:gd name="T48" fmla="*/ 35 w 263"/>
                <a:gd name="T49" fmla="*/ 60 h 255"/>
                <a:gd name="T50" fmla="*/ 31 w 263"/>
                <a:gd name="T51" fmla="*/ 63 h 255"/>
                <a:gd name="T52" fmla="*/ 24 w 263"/>
                <a:gd name="T53" fmla="*/ 66 h 255"/>
                <a:gd name="T54" fmla="*/ 21 w 263"/>
                <a:gd name="T55" fmla="*/ 69 h 255"/>
                <a:gd name="T56" fmla="*/ 16 w 263"/>
                <a:gd name="T57" fmla="*/ 74 h 255"/>
                <a:gd name="T58" fmla="*/ 14 w 263"/>
                <a:gd name="T59" fmla="*/ 76 h 255"/>
                <a:gd name="T60" fmla="*/ 10 w 263"/>
                <a:gd name="T61" fmla="*/ 79 h 255"/>
                <a:gd name="T62" fmla="*/ 3 w 263"/>
                <a:gd name="T63" fmla="*/ 79 h 255"/>
                <a:gd name="T64" fmla="*/ 1 w 263"/>
                <a:gd name="T65" fmla="*/ 93 h 255"/>
                <a:gd name="T66" fmla="*/ 20 w 263"/>
                <a:gd name="T67" fmla="*/ 147 h 255"/>
                <a:gd name="T68" fmla="*/ 32 w 263"/>
                <a:gd name="T69" fmla="*/ 166 h 255"/>
                <a:gd name="T70" fmla="*/ 47 w 263"/>
                <a:gd name="T71" fmla="*/ 180 h 255"/>
                <a:gd name="T72" fmla="*/ 91 w 263"/>
                <a:gd name="T73" fmla="*/ 204 h 255"/>
                <a:gd name="T74" fmla="*/ 97 w 263"/>
                <a:gd name="T75" fmla="*/ 206 h 255"/>
                <a:gd name="T76" fmla="*/ 110 w 263"/>
                <a:gd name="T77" fmla="*/ 221 h 255"/>
                <a:gd name="T78" fmla="*/ 116 w 263"/>
                <a:gd name="T79" fmla="*/ 232 h 255"/>
                <a:gd name="T80" fmla="*/ 130 w 263"/>
                <a:gd name="T81" fmla="*/ 247 h 255"/>
                <a:gd name="T82" fmla="*/ 138 w 263"/>
                <a:gd name="T83" fmla="*/ 252 h 255"/>
                <a:gd name="T84" fmla="*/ 153 w 263"/>
                <a:gd name="T85" fmla="*/ 249 h 255"/>
                <a:gd name="T86" fmla="*/ 179 w 263"/>
                <a:gd name="T87" fmla="*/ 255 h 255"/>
                <a:gd name="T88" fmla="*/ 200 w 263"/>
                <a:gd name="T89" fmla="*/ 250 h 255"/>
                <a:gd name="T90" fmla="*/ 215 w 263"/>
                <a:gd name="T91" fmla="*/ 247 h 255"/>
                <a:gd name="T92" fmla="*/ 229 w 263"/>
                <a:gd name="T93" fmla="*/ 241 h 255"/>
                <a:gd name="T94" fmla="*/ 243 w 263"/>
                <a:gd name="T95" fmla="*/ 238 h 255"/>
                <a:gd name="T96" fmla="*/ 261 w 263"/>
                <a:gd name="T97" fmla="*/ 224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63" h="255">
                  <a:moveTo>
                    <a:pt x="134" y="252"/>
                  </a:moveTo>
                  <a:cubicBezTo>
                    <a:pt x="133" y="252"/>
                    <a:pt x="133" y="252"/>
                    <a:pt x="133" y="252"/>
                  </a:cubicBezTo>
                  <a:cubicBezTo>
                    <a:pt x="133" y="252"/>
                    <a:pt x="133" y="252"/>
                    <a:pt x="134" y="252"/>
                  </a:cubicBezTo>
                  <a:moveTo>
                    <a:pt x="261" y="224"/>
                  </a:moveTo>
                  <a:cubicBezTo>
                    <a:pt x="260" y="223"/>
                    <a:pt x="257" y="222"/>
                    <a:pt x="256" y="221"/>
                  </a:cubicBezTo>
                  <a:cubicBezTo>
                    <a:pt x="254" y="218"/>
                    <a:pt x="252" y="215"/>
                    <a:pt x="250" y="213"/>
                  </a:cubicBezTo>
                  <a:cubicBezTo>
                    <a:pt x="249" y="211"/>
                    <a:pt x="247" y="211"/>
                    <a:pt x="245" y="209"/>
                  </a:cubicBezTo>
                  <a:cubicBezTo>
                    <a:pt x="244" y="207"/>
                    <a:pt x="245" y="205"/>
                    <a:pt x="245" y="203"/>
                  </a:cubicBezTo>
                  <a:cubicBezTo>
                    <a:pt x="244" y="201"/>
                    <a:pt x="244" y="198"/>
                    <a:pt x="243" y="196"/>
                  </a:cubicBezTo>
                  <a:cubicBezTo>
                    <a:pt x="242" y="194"/>
                    <a:pt x="241" y="193"/>
                    <a:pt x="239" y="192"/>
                  </a:cubicBezTo>
                  <a:cubicBezTo>
                    <a:pt x="238" y="191"/>
                    <a:pt x="237" y="191"/>
                    <a:pt x="236" y="189"/>
                  </a:cubicBezTo>
                  <a:cubicBezTo>
                    <a:pt x="235" y="187"/>
                    <a:pt x="238" y="184"/>
                    <a:pt x="238" y="182"/>
                  </a:cubicBezTo>
                  <a:cubicBezTo>
                    <a:pt x="238" y="180"/>
                    <a:pt x="238" y="179"/>
                    <a:pt x="238" y="178"/>
                  </a:cubicBezTo>
                  <a:cubicBezTo>
                    <a:pt x="238" y="176"/>
                    <a:pt x="237" y="176"/>
                    <a:pt x="237" y="175"/>
                  </a:cubicBezTo>
                  <a:cubicBezTo>
                    <a:pt x="238" y="173"/>
                    <a:pt x="239" y="169"/>
                    <a:pt x="238" y="167"/>
                  </a:cubicBezTo>
                  <a:cubicBezTo>
                    <a:pt x="237" y="163"/>
                    <a:pt x="235" y="158"/>
                    <a:pt x="236" y="154"/>
                  </a:cubicBezTo>
                  <a:cubicBezTo>
                    <a:pt x="237" y="152"/>
                    <a:pt x="238" y="150"/>
                    <a:pt x="239" y="148"/>
                  </a:cubicBezTo>
                  <a:cubicBezTo>
                    <a:pt x="239" y="146"/>
                    <a:pt x="239" y="142"/>
                    <a:pt x="239" y="140"/>
                  </a:cubicBezTo>
                  <a:cubicBezTo>
                    <a:pt x="238" y="140"/>
                    <a:pt x="226" y="128"/>
                    <a:pt x="227" y="129"/>
                  </a:cubicBezTo>
                  <a:cubicBezTo>
                    <a:pt x="226" y="128"/>
                    <a:pt x="225" y="126"/>
                    <a:pt x="224" y="125"/>
                  </a:cubicBezTo>
                  <a:cubicBezTo>
                    <a:pt x="223" y="123"/>
                    <a:pt x="222" y="123"/>
                    <a:pt x="221" y="121"/>
                  </a:cubicBezTo>
                  <a:cubicBezTo>
                    <a:pt x="221" y="119"/>
                    <a:pt x="221" y="117"/>
                    <a:pt x="221" y="115"/>
                  </a:cubicBezTo>
                  <a:cubicBezTo>
                    <a:pt x="222" y="114"/>
                    <a:pt x="222" y="112"/>
                    <a:pt x="222" y="111"/>
                  </a:cubicBezTo>
                  <a:cubicBezTo>
                    <a:pt x="222" y="109"/>
                    <a:pt x="225" y="108"/>
                    <a:pt x="224" y="108"/>
                  </a:cubicBezTo>
                  <a:cubicBezTo>
                    <a:pt x="224" y="107"/>
                    <a:pt x="226" y="107"/>
                    <a:pt x="226" y="107"/>
                  </a:cubicBezTo>
                  <a:cubicBezTo>
                    <a:pt x="227" y="105"/>
                    <a:pt x="225" y="103"/>
                    <a:pt x="226" y="102"/>
                  </a:cubicBezTo>
                  <a:cubicBezTo>
                    <a:pt x="227" y="101"/>
                    <a:pt x="228" y="100"/>
                    <a:pt x="228" y="99"/>
                  </a:cubicBezTo>
                  <a:cubicBezTo>
                    <a:pt x="228" y="97"/>
                    <a:pt x="228" y="94"/>
                    <a:pt x="228" y="93"/>
                  </a:cubicBezTo>
                  <a:cubicBezTo>
                    <a:pt x="228" y="91"/>
                    <a:pt x="228" y="88"/>
                    <a:pt x="228" y="86"/>
                  </a:cubicBezTo>
                  <a:cubicBezTo>
                    <a:pt x="228" y="86"/>
                    <a:pt x="228" y="86"/>
                    <a:pt x="228" y="86"/>
                  </a:cubicBezTo>
                  <a:cubicBezTo>
                    <a:pt x="224" y="85"/>
                    <a:pt x="223" y="82"/>
                    <a:pt x="222" y="80"/>
                  </a:cubicBezTo>
                  <a:cubicBezTo>
                    <a:pt x="219" y="77"/>
                    <a:pt x="215" y="74"/>
                    <a:pt x="212" y="71"/>
                  </a:cubicBezTo>
                  <a:cubicBezTo>
                    <a:pt x="210" y="69"/>
                    <a:pt x="206" y="67"/>
                    <a:pt x="204" y="66"/>
                  </a:cubicBezTo>
                  <a:cubicBezTo>
                    <a:pt x="202" y="65"/>
                    <a:pt x="199" y="65"/>
                    <a:pt x="198" y="64"/>
                  </a:cubicBezTo>
                  <a:cubicBezTo>
                    <a:pt x="195" y="61"/>
                    <a:pt x="196" y="57"/>
                    <a:pt x="196" y="53"/>
                  </a:cubicBezTo>
                  <a:cubicBezTo>
                    <a:pt x="196" y="50"/>
                    <a:pt x="197" y="52"/>
                    <a:pt x="195" y="49"/>
                  </a:cubicBezTo>
                  <a:cubicBezTo>
                    <a:pt x="193" y="45"/>
                    <a:pt x="119" y="7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8" y="0"/>
                  </a:cubicBezTo>
                  <a:cubicBezTo>
                    <a:pt x="109" y="1"/>
                    <a:pt x="109" y="2"/>
                    <a:pt x="108" y="3"/>
                  </a:cubicBezTo>
                  <a:cubicBezTo>
                    <a:pt x="107" y="4"/>
                    <a:pt x="106" y="5"/>
                    <a:pt x="106" y="5"/>
                  </a:cubicBezTo>
                  <a:cubicBezTo>
                    <a:pt x="105" y="6"/>
                    <a:pt x="104" y="7"/>
                    <a:pt x="103" y="7"/>
                  </a:cubicBezTo>
                  <a:cubicBezTo>
                    <a:pt x="103" y="8"/>
                    <a:pt x="102" y="9"/>
                    <a:pt x="102" y="9"/>
                  </a:cubicBezTo>
                  <a:cubicBezTo>
                    <a:pt x="101" y="10"/>
                    <a:pt x="100" y="11"/>
                    <a:pt x="100" y="11"/>
                  </a:cubicBezTo>
                  <a:cubicBezTo>
                    <a:pt x="97" y="14"/>
                    <a:pt x="94" y="17"/>
                    <a:pt x="91" y="19"/>
                  </a:cubicBezTo>
                  <a:cubicBezTo>
                    <a:pt x="88" y="20"/>
                    <a:pt x="86" y="23"/>
                    <a:pt x="84" y="24"/>
                  </a:cubicBezTo>
                  <a:cubicBezTo>
                    <a:pt x="79" y="26"/>
                    <a:pt x="75" y="25"/>
                    <a:pt x="70" y="24"/>
                  </a:cubicBezTo>
                  <a:cubicBezTo>
                    <a:pt x="68" y="23"/>
                    <a:pt x="65" y="22"/>
                    <a:pt x="63" y="21"/>
                  </a:cubicBezTo>
                  <a:cubicBezTo>
                    <a:pt x="60" y="19"/>
                    <a:pt x="59" y="17"/>
                    <a:pt x="58" y="14"/>
                  </a:cubicBezTo>
                  <a:cubicBezTo>
                    <a:pt x="56" y="13"/>
                    <a:pt x="55" y="11"/>
                    <a:pt x="54" y="10"/>
                  </a:cubicBezTo>
                  <a:cubicBezTo>
                    <a:pt x="52" y="9"/>
                    <a:pt x="51" y="8"/>
                    <a:pt x="49" y="7"/>
                  </a:cubicBezTo>
                  <a:cubicBezTo>
                    <a:pt x="47" y="6"/>
                    <a:pt x="45" y="5"/>
                    <a:pt x="44" y="3"/>
                  </a:cubicBezTo>
                  <a:cubicBezTo>
                    <a:pt x="43" y="2"/>
                    <a:pt x="42" y="1"/>
                    <a:pt x="42" y="1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0" y="1"/>
                    <a:pt x="40" y="1"/>
                    <a:pt x="40" y="0"/>
                  </a:cubicBezTo>
                  <a:cubicBezTo>
                    <a:pt x="40" y="0"/>
                    <a:pt x="39" y="0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7" y="1"/>
                    <a:pt x="35" y="0"/>
                    <a:pt x="34" y="0"/>
                  </a:cubicBezTo>
                  <a:cubicBezTo>
                    <a:pt x="33" y="0"/>
                    <a:pt x="31" y="0"/>
                    <a:pt x="30" y="0"/>
                  </a:cubicBezTo>
                  <a:cubicBezTo>
                    <a:pt x="29" y="0"/>
                    <a:pt x="28" y="0"/>
                    <a:pt x="27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7" y="5"/>
                    <a:pt x="28" y="7"/>
                  </a:cubicBezTo>
                  <a:cubicBezTo>
                    <a:pt x="29" y="8"/>
                    <a:pt x="30" y="8"/>
                    <a:pt x="31" y="9"/>
                  </a:cubicBezTo>
                  <a:cubicBezTo>
                    <a:pt x="31" y="10"/>
                    <a:pt x="32" y="10"/>
                    <a:pt x="32" y="11"/>
                  </a:cubicBezTo>
                  <a:cubicBezTo>
                    <a:pt x="32" y="11"/>
                    <a:pt x="32" y="12"/>
                    <a:pt x="33" y="13"/>
                  </a:cubicBezTo>
                  <a:cubicBezTo>
                    <a:pt x="33" y="14"/>
                    <a:pt x="34" y="15"/>
                    <a:pt x="34" y="17"/>
                  </a:cubicBezTo>
                  <a:cubicBezTo>
                    <a:pt x="34" y="17"/>
                    <a:pt x="35" y="18"/>
                    <a:pt x="36" y="19"/>
                  </a:cubicBezTo>
                  <a:cubicBezTo>
                    <a:pt x="37" y="21"/>
                    <a:pt x="37" y="23"/>
                    <a:pt x="37" y="25"/>
                  </a:cubicBezTo>
                  <a:cubicBezTo>
                    <a:pt x="36" y="26"/>
                    <a:pt x="35" y="26"/>
                    <a:pt x="35" y="27"/>
                  </a:cubicBezTo>
                  <a:cubicBezTo>
                    <a:pt x="34" y="29"/>
                    <a:pt x="34" y="29"/>
                    <a:pt x="32" y="29"/>
                  </a:cubicBezTo>
                  <a:cubicBezTo>
                    <a:pt x="31" y="30"/>
                    <a:pt x="31" y="30"/>
                    <a:pt x="30" y="31"/>
                  </a:cubicBezTo>
                  <a:cubicBezTo>
                    <a:pt x="29" y="31"/>
                    <a:pt x="28" y="31"/>
                    <a:pt x="27" y="32"/>
                  </a:cubicBezTo>
                  <a:cubicBezTo>
                    <a:pt x="26" y="33"/>
                    <a:pt x="26" y="33"/>
                    <a:pt x="26" y="34"/>
                  </a:cubicBezTo>
                  <a:cubicBezTo>
                    <a:pt x="26" y="34"/>
                    <a:pt x="25" y="34"/>
                    <a:pt x="25" y="35"/>
                  </a:cubicBezTo>
                  <a:cubicBezTo>
                    <a:pt x="24" y="35"/>
                    <a:pt x="24" y="36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5" y="39"/>
                    <a:pt x="24" y="39"/>
                    <a:pt x="24" y="39"/>
                  </a:cubicBezTo>
                  <a:cubicBezTo>
                    <a:pt x="23" y="40"/>
                    <a:pt x="24" y="42"/>
                    <a:pt x="23" y="4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2"/>
                    <a:pt x="23" y="43"/>
                  </a:cubicBezTo>
                  <a:cubicBezTo>
                    <a:pt x="24" y="43"/>
                    <a:pt x="24" y="44"/>
                    <a:pt x="24" y="44"/>
                  </a:cubicBezTo>
                  <a:cubicBezTo>
                    <a:pt x="24" y="45"/>
                    <a:pt x="24" y="45"/>
                    <a:pt x="24" y="46"/>
                  </a:cubicBezTo>
                  <a:cubicBezTo>
                    <a:pt x="24" y="46"/>
                    <a:pt x="25" y="47"/>
                    <a:pt x="25" y="47"/>
                  </a:cubicBezTo>
                  <a:cubicBezTo>
                    <a:pt x="25" y="47"/>
                    <a:pt x="25" y="48"/>
                    <a:pt x="25" y="48"/>
                  </a:cubicBezTo>
                  <a:cubicBezTo>
                    <a:pt x="25" y="49"/>
                    <a:pt x="24" y="49"/>
                    <a:pt x="24" y="50"/>
                  </a:cubicBezTo>
                  <a:cubicBezTo>
                    <a:pt x="25" y="50"/>
                    <a:pt x="25" y="51"/>
                    <a:pt x="25" y="51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2"/>
                    <a:pt x="26" y="53"/>
                    <a:pt x="26" y="53"/>
                  </a:cubicBezTo>
                  <a:cubicBezTo>
                    <a:pt x="27" y="53"/>
                    <a:pt x="28" y="54"/>
                    <a:pt x="28" y="54"/>
                  </a:cubicBezTo>
                  <a:cubicBezTo>
                    <a:pt x="28" y="54"/>
                    <a:pt x="29" y="54"/>
                    <a:pt x="29" y="55"/>
                  </a:cubicBezTo>
                  <a:cubicBezTo>
                    <a:pt x="30" y="55"/>
                    <a:pt x="30" y="53"/>
                    <a:pt x="31" y="53"/>
                  </a:cubicBezTo>
                  <a:cubicBezTo>
                    <a:pt x="30" y="53"/>
                    <a:pt x="31" y="52"/>
                    <a:pt x="32" y="53"/>
                  </a:cubicBezTo>
                  <a:cubicBezTo>
                    <a:pt x="32" y="53"/>
                    <a:pt x="33" y="54"/>
                    <a:pt x="33" y="54"/>
                  </a:cubicBezTo>
                  <a:cubicBezTo>
                    <a:pt x="33" y="54"/>
                    <a:pt x="35" y="55"/>
                    <a:pt x="35" y="56"/>
                  </a:cubicBezTo>
                  <a:cubicBezTo>
                    <a:pt x="35" y="56"/>
                    <a:pt x="34" y="57"/>
                    <a:pt x="34" y="57"/>
                  </a:cubicBezTo>
                  <a:cubicBezTo>
                    <a:pt x="34" y="57"/>
                    <a:pt x="34" y="58"/>
                    <a:pt x="35" y="58"/>
                  </a:cubicBezTo>
                  <a:cubicBezTo>
                    <a:pt x="35" y="58"/>
                    <a:pt x="35" y="60"/>
                    <a:pt x="35" y="60"/>
                  </a:cubicBezTo>
                  <a:cubicBezTo>
                    <a:pt x="34" y="60"/>
                    <a:pt x="34" y="61"/>
                    <a:pt x="34" y="61"/>
                  </a:cubicBezTo>
                  <a:cubicBezTo>
                    <a:pt x="34" y="61"/>
                    <a:pt x="33" y="61"/>
                    <a:pt x="33" y="61"/>
                  </a:cubicBezTo>
                  <a:cubicBezTo>
                    <a:pt x="33" y="62"/>
                    <a:pt x="33" y="62"/>
                    <a:pt x="32" y="62"/>
                  </a:cubicBezTo>
                  <a:cubicBezTo>
                    <a:pt x="32" y="62"/>
                    <a:pt x="31" y="63"/>
                    <a:pt x="31" y="63"/>
                  </a:cubicBezTo>
                  <a:cubicBezTo>
                    <a:pt x="30" y="63"/>
                    <a:pt x="30" y="63"/>
                    <a:pt x="30" y="63"/>
                  </a:cubicBezTo>
                  <a:cubicBezTo>
                    <a:pt x="29" y="64"/>
                    <a:pt x="29" y="64"/>
                    <a:pt x="28" y="64"/>
                  </a:cubicBezTo>
                  <a:cubicBezTo>
                    <a:pt x="28" y="65"/>
                    <a:pt x="27" y="65"/>
                    <a:pt x="27" y="66"/>
                  </a:cubicBezTo>
                  <a:cubicBezTo>
                    <a:pt x="26" y="66"/>
                    <a:pt x="25" y="65"/>
                    <a:pt x="24" y="66"/>
                  </a:cubicBezTo>
                  <a:cubicBezTo>
                    <a:pt x="24" y="66"/>
                    <a:pt x="23" y="67"/>
                    <a:pt x="22" y="68"/>
                  </a:cubicBezTo>
                  <a:cubicBezTo>
                    <a:pt x="22" y="68"/>
                    <a:pt x="22" y="68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1" y="69"/>
                    <a:pt x="21" y="69"/>
                  </a:cubicBezTo>
                  <a:cubicBezTo>
                    <a:pt x="21" y="69"/>
                    <a:pt x="20" y="70"/>
                    <a:pt x="20" y="70"/>
                  </a:cubicBezTo>
                  <a:cubicBezTo>
                    <a:pt x="20" y="70"/>
                    <a:pt x="20" y="70"/>
                    <a:pt x="19" y="71"/>
                  </a:cubicBezTo>
                  <a:cubicBezTo>
                    <a:pt x="19" y="71"/>
                    <a:pt x="18" y="72"/>
                    <a:pt x="18" y="72"/>
                  </a:cubicBezTo>
                  <a:cubicBezTo>
                    <a:pt x="17" y="73"/>
                    <a:pt x="17" y="73"/>
                    <a:pt x="16" y="74"/>
                  </a:cubicBezTo>
                  <a:cubicBezTo>
                    <a:pt x="16" y="74"/>
                    <a:pt x="16" y="74"/>
                    <a:pt x="16" y="74"/>
                  </a:cubicBezTo>
                  <a:cubicBezTo>
                    <a:pt x="16" y="74"/>
                    <a:pt x="15" y="75"/>
                    <a:pt x="15" y="75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5" y="76"/>
                    <a:pt x="15" y="76"/>
                    <a:pt x="14" y="76"/>
                  </a:cubicBezTo>
                  <a:cubicBezTo>
                    <a:pt x="14" y="77"/>
                    <a:pt x="13" y="78"/>
                    <a:pt x="12" y="78"/>
                  </a:cubicBezTo>
                  <a:cubicBezTo>
                    <a:pt x="12" y="78"/>
                    <a:pt x="12" y="78"/>
                    <a:pt x="11" y="78"/>
                  </a:cubicBezTo>
                  <a:cubicBezTo>
                    <a:pt x="11" y="78"/>
                    <a:pt x="11" y="78"/>
                    <a:pt x="11" y="78"/>
                  </a:cubicBezTo>
                  <a:cubicBezTo>
                    <a:pt x="10" y="79"/>
                    <a:pt x="10" y="79"/>
                    <a:pt x="10" y="79"/>
                  </a:cubicBezTo>
                  <a:cubicBezTo>
                    <a:pt x="10" y="79"/>
                    <a:pt x="9" y="79"/>
                    <a:pt x="9" y="79"/>
                  </a:cubicBezTo>
                  <a:cubicBezTo>
                    <a:pt x="9" y="79"/>
                    <a:pt x="8" y="79"/>
                    <a:pt x="8" y="79"/>
                  </a:cubicBezTo>
                  <a:cubicBezTo>
                    <a:pt x="7" y="79"/>
                    <a:pt x="6" y="79"/>
                    <a:pt x="5" y="79"/>
                  </a:cubicBezTo>
                  <a:cubicBezTo>
                    <a:pt x="4" y="79"/>
                    <a:pt x="4" y="79"/>
                    <a:pt x="3" y="79"/>
                  </a:cubicBezTo>
                  <a:cubicBezTo>
                    <a:pt x="3" y="79"/>
                    <a:pt x="3" y="79"/>
                    <a:pt x="2" y="79"/>
                  </a:cubicBezTo>
                  <a:cubicBezTo>
                    <a:pt x="2" y="79"/>
                    <a:pt x="2" y="79"/>
                    <a:pt x="1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79"/>
                    <a:pt x="2" y="87"/>
                    <a:pt x="1" y="93"/>
                  </a:cubicBezTo>
                  <a:cubicBezTo>
                    <a:pt x="0" y="99"/>
                    <a:pt x="4" y="104"/>
                    <a:pt x="3" y="110"/>
                  </a:cubicBezTo>
                  <a:cubicBezTo>
                    <a:pt x="2" y="116"/>
                    <a:pt x="3" y="125"/>
                    <a:pt x="7" y="131"/>
                  </a:cubicBezTo>
                  <a:cubicBezTo>
                    <a:pt x="8" y="133"/>
                    <a:pt x="12" y="136"/>
                    <a:pt x="13" y="137"/>
                  </a:cubicBezTo>
                  <a:cubicBezTo>
                    <a:pt x="16" y="140"/>
                    <a:pt x="18" y="143"/>
                    <a:pt x="20" y="147"/>
                  </a:cubicBezTo>
                  <a:cubicBezTo>
                    <a:pt x="21" y="148"/>
                    <a:pt x="21" y="150"/>
                    <a:pt x="22" y="151"/>
                  </a:cubicBezTo>
                  <a:cubicBezTo>
                    <a:pt x="23" y="153"/>
                    <a:pt x="24" y="154"/>
                    <a:pt x="25" y="155"/>
                  </a:cubicBezTo>
                  <a:cubicBezTo>
                    <a:pt x="26" y="158"/>
                    <a:pt x="26" y="159"/>
                    <a:pt x="28" y="160"/>
                  </a:cubicBezTo>
                  <a:cubicBezTo>
                    <a:pt x="31" y="162"/>
                    <a:pt x="31" y="163"/>
                    <a:pt x="32" y="166"/>
                  </a:cubicBezTo>
                  <a:cubicBezTo>
                    <a:pt x="32" y="168"/>
                    <a:pt x="32" y="169"/>
                    <a:pt x="31" y="169"/>
                  </a:cubicBezTo>
                  <a:cubicBezTo>
                    <a:pt x="32" y="169"/>
                    <a:pt x="33" y="169"/>
                    <a:pt x="34" y="170"/>
                  </a:cubicBezTo>
                  <a:cubicBezTo>
                    <a:pt x="35" y="170"/>
                    <a:pt x="35" y="177"/>
                    <a:pt x="36" y="177"/>
                  </a:cubicBezTo>
                  <a:cubicBezTo>
                    <a:pt x="41" y="179"/>
                    <a:pt x="42" y="178"/>
                    <a:pt x="47" y="180"/>
                  </a:cubicBezTo>
                  <a:cubicBezTo>
                    <a:pt x="51" y="183"/>
                    <a:pt x="55" y="185"/>
                    <a:pt x="59" y="189"/>
                  </a:cubicBezTo>
                  <a:cubicBezTo>
                    <a:pt x="61" y="191"/>
                    <a:pt x="66" y="191"/>
                    <a:pt x="69" y="192"/>
                  </a:cubicBezTo>
                  <a:cubicBezTo>
                    <a:pt x="73" y="193"/>
                    <a:pt x="78" y="194"/>
                    <a:pt x="82" y="197"/>
                  </a:cubicBezTo>
                  <a:cubicBezTo>
                    <a:pt x="85" y="198"/>
                    <a:pt x="88" y="202"/>
                    <a:pt x="91" y="204"/>
                  </a:cubicBezTo>
                  <a:cubicBezTo>
                    <a:pt x="92" y="205"/>
                    <a:pt x="92" y="206"/>
                    <a:pt x="93" y="208"/>
                  </a:cubicBezTo>
                  <a:cubicBezTo>
                    <a:pt x="93" y="208"/>
                    <a:pt x="93" y="208"/>
                    <a:pt x="93" y="208"/>
                  </a:cubicBezTo>
                  <a:cubicBezTo>
                    <a:pt x="94" y="208"/>
                    <a:pt x="94" y="208"/>
                    <a:pt x="95" y="207"/>
                  </a:cubicBezTo>
                  <a:cubicBezTo>
                    <a:pt x="96" y="207"/>
                    <a:pt x="96" y="206"/>
                    <a:pt x="97" y="206"/>
                  </a:cubicBezTo>
                  <a:cubicBezTo>
                    <a:pt x="97" y="206"/>
                    <a:pt x="99" y="207"/>
                    <a:pt x="99" y="207"/>
                  </a:cubicBezTo>
                  <a:cubicBezTo>
                    <a:pt x="102" y="208"/>
                    <a:pt x="107" y="208"/>
                    <a:pt x="108" y="213"/>
                  </a:cubicBezTo>
                  <a:cubicBezTo>
                    <a:pt x="108" y="215"/>
                    <a:pt x="108" y="216"/>
                    <a:pt x="109" y="218"/>
                  </a:cubicBezTo>
                  <a:cubicBezTo>
                    <a:pt x="109" y="220"/>
                    <a:pt x="109" y="220"/>
                    <a:pt x="110" y="221"/>
                  </a:cubicBezTo>
                  <a:cubicBezTo>
                    <a:pt x="111" y="222"/>
                    <a:pt x="111" y="223"/>
                    <a:pt x="111" y="225"/>
                  </a:cubicBezTo>
                  <a:cubicBezTo>
                    <a:pt x="112" y="226"/>
                    <a:pt x="113" y="227"/>
                    <a:pt x="114" y="229"/>
                  </a:cubicBezTo>
                  <a:cubicBezTo>
                    <a:pt x="114" y="229"/>
                    <a:pt x="114" y="230"/>
                    <a:pt x="115" y="231"/>
                  </a:cubicBezTo>
                  <a:cubicBezTo>
                    <a:pt x="115" y="231"/>
                    <a:pt x="116" y="232"/>
                    <a:pt x="116" y="232"/>
                  </a:cubicBezTo>
                  <a:cubicBezTo>
                    <a:pt x="117" y="233"/>
                    <a:pt x="117" y="235"/>
                    <a:pt x="118" y="236"/>
                  </a:cubicBezTo>
                  <a:cubicBezTo>
                    <a:pt x="118" y="237"/>
                    <a:pt x="119" y="239"/>
                    <a:pt x="120" y="240"/>
                  </a:cubicBezTo>
                  <a:cubicBezTo>
                    <a:pt x="122" y="244"/>
                    <a:pt x="124" y="245"/>
                    <a:pt x="128" y="245"/>
                  </a:cubicBezTo>
                  <a:cubicBezTo>
                    <a:pt x="130" y="247"/>
                    <a:pt x="130" y="247"/>
                    <a:pt x="130" y="247"/>
                  </a:cubicBezTo>
                  <a:cubicBezTo>
                    <a:pt x="131" y="248"/>
                    <a:pt x="132" y="249"/>
                    <a:pt x="133" y="250"/>
                  </a:cubicBezTo>
                  <a:cubicBezTo>
                    <a:pt x="134" y="251"/>
                    <a:pt x="134" y="251"/>
                    <a:pt x="135" y="252"/>
                  </a:cubicBezTo>
                  <a:cubicBezTo>
                    <a:pt x="135" y="252"/>
                    <a:pt x="135" y="252"/>
                    <a:pt x="135" y="252"/>
                  </a:cubicBezTo>
                  <a:cubicBezTo>
                    <a:pt x="136" y="252"/>
                    <a:pt x="137" y="252"/>
                    <a:pt x="138" y="252"/>
                  </a:cubicBezTo>
                  <a:cubicBezTo>
                    <a:pt x="140" y="252"/>
                    <a:pt x="139" y="252"/>
                    <a:pt x="140" y="252"/>
                  </a:cubicBezTo>
                  <a:cubicBezTo>
                    <a:pt x="142" y="251"/>
                    <a:pt x="143" y="251"/>
                    <a:pt x="145" y="251"/>
                  </a:cubicBezTo>
                  <a:cubicBezTo>
                    <a:pt x="147" y="251"/>
                    <a:pt x="148" y="251"/>
                    <a:pt x="149" y="251"/>
                  </a:cubicBezTo>
                  <a:cubicBezTo>
                    <a:pt x="151" y="252"/>
                    <a:pt x="152" y="248"/>
                    <a:pt x="153" y="249"/>
                  </a:cubicBezTo>
                  <a:cubicBezTo>
                    <a:pt x="155" y="250"/>
                    <a:pt x="156" y="251"/>
                    <a:pt x="158" y="252"/>
                  </a:cubicBezTo>
                  <a:cubicBezTo>
                    <a:pt x="159" y="252"/>
                    <a:pt x="162" y="255"/>
                    <a:pt x="163" y="254"/>
                  </a:cubicBezTo>
                  <a:cubicBezTo>
                    <a:pt x="165" y="254"/>
                    <a:pt x="167" y="253"/>
                    <a:pt x="170" y="254"/>
                  </a:cubicBezTo>
                  <a:cubicBezTo>
                    <a:pt x="173" y="254"/>
                    <a:pt x="175" y="255"/>
                    <a:pt x="179" y="255"/>
                  </a:cubicBezTo>
                  <a:cubicBezTo>
                    <a:pt x="180" y="255"/>
                    <a:pt x="182" y="255"/>
                    <a:pt x="184" y="255"/>
                  </a:cubicBezTo>
                  <a:cubicBezTo>
                    <a:pt x="185" y="254"/>
                    <a:pt x="185" y="254"/>
                    <a:pt x="186" y="254"/>
                  </a:cubicBezTo>
                  <a:cubicBezTo>
                    <a:pt x="189" y="253"/>
                    <a:pt x="191" y="255"/>
                    <a:pt x="193" y="254"/>
                  </a:cubicBezTo>
                  <a:cubicBezTo>
                    <a:pt x="195" y="253"/>
                    <a:pt x="198" y="251"/>
                    <a:pt x="200" y="250"/>
                  </a:cubicBezTo>
                  <a:cubicBezTo>
                    <a:pt x="200" y="250"/>
                    <a:pt x="200" y="247"/>
                    <a:pt x="200" y="247"/>
                  </a:cubicBezTo>
                  <a:cubicBezTo>
                    <a:pt x="202" y="247"/>
                    <a:pt x="201" y="247"/>
                    <a:pt x="203" y="247"/>
                  </a:cubicBezTo>
                  <a:cubicBezTo>
                    <a:pt x="205" y="248"/>
                    <a:pt x="208" y="248"/>
                    <a:pt x="211" y="247"/>
                  </a:cubicBezTo>
                  <a:cubicBezTo>
                    <a:pt x="212" y="247"/>
                    <a:pt x="214" y="248"/>
                    <a:pt x="215" y="247"/>
                  </a:cubicBezTo>
                  <a:cubicBezTo>
                    <a:pt x="216" y="247"/>
                    <a:pt x="216" y="246"/>
                    <a:pt x="217" y="246"/>
                  </a:cubicBezTo>
                  <a:cubicBezTo>
                    <a:pt x="218" y="245"/>
                    <a:pt x="219" y="245"/>
                    <a:pt x="220" y="245"/>
                  </a:cubicBezTo>
                  <a:cubicBezTo>
                    <a:pt x="222" y="244"/>
                    <a:pt x="223" y="244"/>
                    <a:pt x="225" y="244"/>
                  </a:cubicBezTo>
                  <a:cubicBezTo>
                    <a:pt x="226" y="243"/>
                    <a:pt x="227" y="241"/>
                    <a:pt x="229" y="241"/>
                  </a:cubicBezTo>
                  <a:cubicBezTo>
                    <a:pt x="230" y="241"/>
                    <a:pt x="231" y="241"/>
                    <a:pt x="232" y="241"/>
                  </a:cubicBezTo>
                  <a:cubicBezTo>
                    <a:pt x="234" y="240"/>
                    <a:pt x="235" y="240"/>
                    <a:pt x="237" y="239"/>
                  </a:cubicBezTo>
                  <a:cubicBezTo>
                    <a:pt x="238" y="239"/>
                    <a:pt x="239" y="238"/>
                    <a:pt x="240" y="238"/>
                  </a:cubicBezTo>
                  <a:cubicBezTo>
                    <a:pt x="241" y="238"/>
                    <a:pt x="242" y="238"/>
                    <a:pt x="243" y="238"/>
                  </a:cubicBezTo>
                  <a:cubicBezTo>
                    <a:pt x="244" y="237"/>
                    <a:pt x="246" y="236"/>
                    <a:pt x="248" y="235"/>
                  </a:cubicBezTo>
                  <a:cubicBezTo>
                    <a:pt x="250" y="234"/>
                    <a:pt x="251" y="232"/>
                    <a:pt x="253" y="231"/>
                  </a:cubicBezTo>
                  <a:cubicBezTo>
                    <a:pt x="255" y="230"/>
                    <a:pt x="255" y="229"/>
                    <a:pt x="257" y="229"/>
                  </a:cubicBezTo>
                  <a:cubicBezTo>
                    <a:pt x="260" y="228"/>
                    <a:pt x="263" y="227"/>
                    <a:pt x="261" y="22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3" name="Freeform 181">
              <a:extLst>
                <a:ext uri="{FF2B5EF4-FFF2-40B4-BE49-F238E27FC236}">
                  <a16:creationId xmlns:a16="http://schemas.microsoft.com/office/drawing/2014/main" id="{A2940117-911D-C36A-EEFF-B79BE4A48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888" y="5200651"/>
              <a:ext cx="260350" cy="423863"/>
            </a:xfrm>
            <a:custGeom>
              <a:avLst/>
              <a:gdLst>
                <a:gd name="T0" fmla="*/ 244 w 251"/>
                <a:gd name="T1" fmla="*/ 81 h 410"/>
                <a:gd name="T2" fmla="*/ 245 w 251"/>
                <a:gd name="T3" fmla="*/ 63 h 410"/>
                <a:gd name="T4" fmla="*/ 242 w 251"/>
                <a:gd name="T5" fmla="*/ 41 h 410"/>
                <a:gd name="T6" fmla="*/ 242 w 251"/>
                <a:gd name="T7" fmla="*/ 20 h 410"/>
                <a:gd name="T8" fmla="*/ 242 w 251"/>
                <a:gd name="T9" fmla="*/ 1 h 410"/>
                <a:gd name="T10" fmla="*/ 228 w 251"/>
                <a:gd name="T11" fmla="*/ 8 h 410"/>
                <a:gd name="T12" fmla="*/ 212 w 251"/>
                <a:gd name="T13" fmla="*/ 14 h 410"/>
                <a:gd name="T14" fmla="*/ 197 w 251"/>
                <a:gd name="T15" fmla="*/ 19 h 410"/>
                <a:gd name="T16" fmla="*/ 180 w 251"/>
                <a:gd name="T17" fmla="*/ 20 h 410"/>
                <a:gd name="T18" fmla="*/ 164 w 251"/>
                <a:gd name="T19" fmla="*/ 28 h 410"/>
                <a:gd name="T20" fmla="*/ 138 w 251"/>
                <a:gd name="T21" fmla="*/ 25 h 410"/>
                <a:gd name="T22" fmla="*/ 120 w 251"/>
                <a:gd name="T23" fmla="*/ 25 h 410"/>
                <a:gd name="T24" fmla="*/ 101 w 251"/>
                <a:gd name="T25" fmla="*/ 40 h 410"/>
                <a:gd name="T26" fmla="*/ 107 w 251"/>
                <a:gd name="T27" fmla="*/ 75 h 410"/>
                <a:gd name="T28" fmla="*/ 134 w 251"/>
                <a:gd name="T29" fmla="*/ 121 h 410"/>
                <a:gd name="T30" fmla="*/ 119 w 251"/>
                <a:gd name="T31" fmla="*/ 155 h 410"/>
                <a:gd name="T32" fmla="*/ 95 w 251"/>
                <a:gd name="T33" fmla="*/ 133 h 410"/>
                <a:gd name="T34" fmla="*/ 97 w 251"/>
                <a:gd name="T35" fmla="*/ 95 h 410"/>
                <a:gd name="T36" fmla="*/ 82 w 251"/>
                <a:gd name="T37" fmla="*/ 98 h 410"/>
                <a:gd name="T38" fmla="*/ 71 w 251"/>
                <a:gd name="T39" fmla="*/ 88 h 410"/>
                <a:gd name="T40" fmla="*/ 50 w 251"/>
                <a:gd name="T41" fmla="*/ 90 h 410"/>
                <a:gd name="T42" fmla="*/ 35 w 251"/>
                <a:gd name="T43" fmla="*/ 95 h 410"/>
                <a:gd name="T44" fmla="*/ 9 w 251"/>
                <a:gd name="T45" fmla="*/ 105 h 410"/>
                <a:gd name="T46" fmla="*/ 2 w 251"/>
                <a:gd name="T47" fmla="*/ 125 h 410"/>
                <a:gd name="T48" fmla="*/ 23 w 251"/>
                <a:gd name="T49" fmla="*/ 134 h 410"/>
                <a:gd name="T50" fmla="*/ 55 w 251"/>
                <a:gd name="T51" fmla="*/ 148 h 410"/>
                <a:gd name="T52" fmla="*/ 65 w 251"/>
                <a:gd name="T53" fmla="*/ 158 h 410"/>
                <a:gd name="T54" fmla="*/ 64 w 251"/>
                <a:gd name="T55" fmla="*/ 180 h 410"/>
                <a:gd name="T56" fmla="*/ 60 w 251"/>
                <a:gd name="T57" fmla="*/ 207 h 410"/>
                <a:gd name="T58" fmla="*/ 63 w 251"/>
                <a:gd name="T59" fmla="*/ 238 h 410"/>
                <a:gd name="T60" fmla="*/ 53 w 251"/>
                <a:gd name="T61" fmla="*/ 249 h 410"/>
                <a:gd name="T62" fmla="*/ 48 w 251"/>
                <a:gd name="T63" fmla="*/ 271 h 410"/>
                <a:gd name="T64" fmla="*/ 32 w 251"/>
                <a:gd name="T65" fmla="*/ 286 h 410"/>
                <a:gd name="T66" fmla="*/ 30 w 251"/>
                <a:gd name="T67" fmla="*/ 320 h 410"/>
                <a:gd name="T68" fmla="*/ 42 w 251"/>
                <a:gd name="T69" fmla="*/ 387 h 410"/>
                <a:gd name="T70" fmla="*/ 43 w 251"/>
                <a:gd name="T71" fmla="*/ 401 h 410"/>
                <a:gd name="T72" fmla="*/ 63 w 251"/>
                <a:gd name="T73" fmla="*/ 404 h 410"/>
                <a:gd name="T74" fmla="*/ 59 w 251"/>
                <a:gd name="T75" fmla="*/ 388 h 410"/>
                <a:gd name="T76" fmla="*/ 90 w 251"/>
                <a:gd name="T77" fmla="*/ 363 h 410"/>
                <a:gd name="T78" fmla="*/ 114 w 251"/>
                <a:gd name="T79" fmla="*/ 352 h 410"/>
                <a:gd name="T80" fmla="*/ 124 w 251"/>
                <a:gd name="T81" fmla="*/ 316 h 410"/>
                <a:gd name="T82" fmla="*/ 126 w 251"/>
                <a:gd name="T83" fmla="*/ 296 h 410"/>
                <a:gd name="T84" fmla="*/ 117 w 251"/>
                <a:gd name="T85" fmla="*/ 271 h 410"/>
                <a:gd name="T86" fmla="*/ 106 w 251"/>
                <a:gd name="T87" fmla="*/ 246 h 410"/>
                <a:gd name="T88" fmla="*/ 112 w 251"/>
                <a:gd name="T89" fmla="*/ 226 h 410"/>
                <a:gd name="T90" fmla="*/ 125 w 251"/>
                <a:gd name="T91" fmla="*/ 216 h 410"/>
                <a:gd name="T92" fmla="*/ 136 w 251"/>
                <a:gd name="T93" fmla="*/ 207 h 410"/>
                <a:gd name="T94" fmla="*/ 150 w 251"/>
                <a:gd name="T95" fmla="*/ 195 h 410"/>
                <a:gd name="T96" fmla="*/ 162 w 251"/>
                <a:gd name="T97" fmla="*/ 181 h 410"/>
                <a:gd name="T98" fmla="*/ 175 w 251"/>
                <a:gd name="T99" fmla="*/ 171 h 410"/>
                <a:gd name="T100" fmla="*/ 194 w 251"/>
                <a:gd name="T101" fmla="*/ 163 h 410"/>
                <a:gd name="T102" fmla="*/ 220 w 251"/>
                <a:gd name="T103" fmla="*/ 147 h 410"/>
                <a:gd name="T104" fmla="*/ 238 w 251"/>
                <a:gd name="T105" fmla="*/ 131 h 410"/>
                <a:gd name="T106" fmla="*/ 246 w 251"/>
                <a:gd name="T107" fmla="*/ 117 h 410"/>
                <a:gd name="T108" fmla="*/ 250 w 251"/>
                <a:gd name="T109" fmla="*/ 104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51" h="410">
                  <a:moveTo>
                    <a:pt x="248" y="89"/>
                  </a:moveTo>
                  <a:cubicBezTo>
                    <a:pt x="246" y="87"/>
                    <a:pt x="245" y="85"/>
                    <a:pt x="244" y="82"/>
                  </a:cubicBezTo>
                  <a:cubicBezTo>
                    <a:pt x="244" y="82"/>
                    <a:pt x="243" y="82"/>
                    <a:pt x="242" y="81"/>
                  </a:cubicBezTo>
                  <a:cubicBezTo>
                    <a:pt x="242" y="81"/>
                    <a:pt x="244" y="81"/>
                    <a:pt x="244" y="81"/>
                  </a:cubicBezTo>
                  <a:cubicBezTo>
                    <a:pt x="243" y="80"/>
                    <a:pt x="244" y="80"/>
                    <a:pt x="244" y="78"/>
                  </a:cubicBezTo>
                  <a:cubicBezTo>
                    <a:pt x="244" y="77"/>
                    <a:pt x="244" y="76"/>
                    <a:pt x="244" y="75"/>
                  </a:cubicBezTo>
                  <a:cubicBezTo>
                    <a:pt x="245" y="73"/>
                    <a:pt x="244" y="73"/>
                    <a:pt x="245" y="71"/>
                  </a:cubicBezTo>
                  <a:cubicBezTo>
                    <a:pt x="245" y="69"/>
                    <a:pt x="245" y="66"/>
                    <a:pt x="245" y="63"/>
                  </a:cubicBezTo>
                  <a:cubicBezTo>
                    <a:pt x="245" y="60"/>
                    <a:pt x="243" y="58"/>
                    <a:pt x="244" y="54"/>
                  </a:cubicBezTo>
                  <a:cubicBezTo>
                    <a:pt x="244" y="53"/>
                    <a:pt x="245" y="50"/>
                    <a:pt x="245" y="48"/>
                  </a:cubicBezTo>
                  <a:cubicBezTo>
                    <a:pt x="244" y="47"/>
                    <a:pt x="243" y="46"/>
                    <a:pt x="243" y="45"/>
                  </a:cubicBezTo>
                  <a:cubicBezTo>
                    <a:pt x="242" y="44"/>
                    <a:pt x="242" y="43"/>
                    <a:pt x="242" y="41"/>
                  </a:cubicBezTo>
                  <a:cubicBezTo>
                    <a:pt x="243" y="39"/>
                    <a:pt x="242" y="37"/>
                    <a:pt x="242" y="35"/>
                  </a:cubicBezTo>
                  <a:cubicBezTo>
                    <a:pt x="242" y="34"/>
                    <a:pt x="243" y="31"/>
                    <a:pt x="243" y="30"/>
                  </a:cubicBezTo>
                  <a:cubicBezTo>
                    <a:pt x="242" y="28"/>
                    <a:pt x="242" y="28"/>
                    <a:pt x="241" y="27"/>
                  </a:cubicBezTo>
                  <a:cubicBezTo>
                    <a:pt x="241" y="24"/>
                    <a:pt x="242" y="23"/>
                    <a:pt x="242" y="20"/>
                  </a:cubicBezTo>
                  <a:cubicBezTo>
                    <a:pt x="243" y="18"/>
                    <a:pt x="242" y="16"/>
                    <a:pt x="243" y="14"/>
                  </a:cubicBezTo>
                  <a:cubicBezTo>
                    <a:pt x="243" y="13"/>
                    <a:pt x="243" y="12"/>
                    <a:pt x="243" y="12"/>
                  </a:cubicBezTo>
                  <a:cubicBezTo>
                    <a:pt x="244" y="10"/>
                    <a:pt x="244" y="9"/>
                    <a:pt x="244" y="8"/>
                  </a:cubicBezTo>
                  <a:cubicBezTo>
                    <a:pt x="245" y="5"/>
                    <a:pt x="244" y="3"/>
                    <a:pt x="242" y="1"/>
                  </a:cubicBezTo>
                  <a:cubicBezTo>
                    <a:pt x="241" y="1"/>
                    <a:pt x="241" y="0"/>
                    <a:pt x="241" y="0"/>
                  </a:cubicBezTo>
                  <a:cubicBezTo>
                    <a:pt x="240" y="1"/>
                    <a:pt x="239" y="1"/>
                    <a:pt x="237" y="2"/>
                  </a:cubicBezTo>
                  <a:cubicBezTo>
                    <a:pt x="235" y="2"/>
                    <a:pt x="235" y="3"/>
                    <a:pt x="233" y="4"/>
                  </a:cubicBezTo>
                  <a:cubicBezTo>
                    <a:pt x="231" y="5"/>
                    <a:pt x="230" y="7"/>
                    <a:pt x="228" y="8"/>
                  </a:cubicBezTo>
                  <a:cubicBezTo>
                    <a:pt x="226" y="9"/>
                    <a:pt x="224" y="10"/>
                    <a:pt x="223" y="11"/>
                  </a:cubicBezTo>
                  <a:cubicBezTo>
                    <a:pt x="222" y="11"/>
                    <a:pt x="221" y="11"/>
                    <a:pt x="220" y="11"/>
                  </a:cubicBezTo>
                  <a:cubicBezTo>
                    <a:pt x="219" y="11"/>
                    <a:pt x="218" y="12"/>
                    <a:pt x="217" y="12"/>
                  </a:cubicBezTo>
                  <a:cubicBezTo>
                    <a:pt x="215" y="13"/>
                    <a:pt x="214" y="13"/>
                    <a:pt x="212" y="14"/>
                  </a:cubicBezTo>
                  <a:cubicBezTo>
                    <a:pt x="211" y="14"/>
                    <a:pt x="210" y="14"/>
                    <a:pt x="209" y="14"/>
                  </a:cubicBezTo>
                  <a:cubicBezTo>
                    <a:pt x="207" y="14"/>
                    <a:pt x="206" y="16"/>
                    <a:pt x="205" y="17"/>
                  </a:cubicBezTo>
                  <a:cubicBezTo>
                    <a:pt x="203" y="17"/>
                    <a:pt x="202" y="17"/>
                    <a:pt x="200" y="18"/>
                  </a:cubicBezTo>
                  <a:cubicBezTo>
                    <a:pt x="199" y="18"/>
                    <a:pt x="198" y="18"/>
                    <a:pt x="197" y="19"/>
                  </a:cubicBezTo>
                  <a:cubicBezTo>
                    <a:pt x="196" y="19"/>
                    <a:pt x="196" y="20"/>
                    <a:pt x="195" y="20"/>
                  </a:cubicBezTo>
                  <a:cubicBezTo>
                    <a:pt x="194" y="21"/>
                    <a:pt x="192" y="20"/>
                    <a:pt x="191" y="20"/>
                  </a:cubicBezTo>
                  <a:cubicBezTo>
                    <a:pt x="188" y="21"/>
                    <a:pt x="185" y="21"/>
                    <a:pt x="183" y="20"/>
                  </a:cubicBezTo>
                  <a:cubicBezTo>
                    <a:pt x="181" y="20"/>
                    <a:pt x="182" y="20"/>
                    <a:pt x="180" y="20"/>
                  </a:cubicBezTo>
                  <a:cubicBezTo>
                    <a:pt x="180" y="20"/>
                    <a:pt x="180" y="23"/>
                    <a:pt x="180" y="23"/>
                  </a:cubicBezTo>
                  <a:cubicBezTo>
                    <a:pt x="178" y="24"/>
                    <a:pt x="175" y="26"/>
                    <a:pt x="173" y="27"/>
                  </a:cubicBezTo>
                  <a:cubicBezTo>
                    <a:pt x="171" y="28"/>
                    <a:pt x="169" y="26"/>
                    <a:pt x="166" y="27"/>
                  </a:cubicBezTo>
                  <a:cubicBezTo>
                    <a:pt x="165" y="27"/>
                    <a:pt x="165" y="27"/>
                    <a:pt x="164" y="28"/>
                  </a:cubicBezTo>
                  <a:cubicBezTo>
                    <a:pt x="162" y="28"/>
                    <a:pt x="160" y="28"/>
                    <a:pt x="159" y="28"/>
                  </a:cubicBezTo>
                  <a:cubicBezTo>
                    <a:pt x="155" y="28"/>
                    <a:pt x="153" y="27"/>
                    <a:pt x="150" y="27"/>
                  </a:cubicBezTo>
                  <a:cubicBezTo>
                    <a:pt x="147" y="26"/>
                    <a:pt x="145" y="27"/>
                    <a:pt x="143" y="27"/>
                  </a:cubicBezTo>
                  <a:cubicBezTo>
                    <a:pt x="141" y="28"/>
                    <a:pt x="139" y="25"/>
                    <a:pt x="138" y="25"/>
                  </a:cubicBezTo>
                  <a:cubicBezTo>
                    <a:pt x="136" y="24"/>
                    <a:pt x="135" y="23"/>
                    <a:pt x="133" y="22"/>
                  </a:cubicBezTo>
                  <a:cubicBezTo>
                    <a:pt x="132" y="21"/>
                    <a:pt x="131" y="25"/>
                    <a:pt x="129" y="24"/>
                  </a:cubicBezTo>
                  <a:cubicBezTo>
                    <a:pt x="128" y="24"/>
                    <a:pt x="127" y="24"/>
                    <a:pt x="125" y="24"/>
                  </a:cubicBezTo>
                  <a:cubicBezTo>
                    <a:pt x="123" y="24"/>
                    <a:pt x="122" y="24"/>
                    <a:pt x="120" y="25"/>
                  </a:cubicBezTo>
                  <a:cubicBezTo>
                    <a:pt x="119" y="25"/>
                    <a:pt x="120" y="25"/>
                    <a:pt x="118" y="25"/>
                  </a:cubicBezTo>
                  <a:cubicBezTo>
                    <a:pt x="116" y="25"/>
                    <a:pt x="114" y="24"/>
                    <a:pt x="112" y="25"/>
                  </a:cubicBezTo>
                  <a:cubicBezTo>
                    <a:pt x="109" y="25"/>
                    <a:pt x="103" y="22"/>
                    <a:pt x="102" y="26"/>
                  </a:cubicBezTo>
                  <a:cubicBezTo>
                    <a:pt x="102" y="29"/>
                    <a:pt x="101" y="37"/>
                    <a:pt x="101" y="40"/>
                  </a:cubicBezTo>
                  <a:cubicBezTo>
                    <a:pt x="101" y="43"/>
                    <a:pt x="100" y="46"/>
                    <a:pt x="101" y="49"/>
                  </a:cubicBezTo>
                  <a:cubicBezTo>
                    <a:pt x="101" y="55"/>
                    <a:pt x="100" y="58"/>
                    <a:pt x="100" y="63"/>
                  </a:cubicBezTo>
                  <a:cubicBezTo>
                    <a:pt x="100" y="66"/>
                    <a:pt x="102" y="67"/>
                    <a:pt x="103" y="69"/>
                  </a:cubicBezTo>
                  <a:cubicBezTo>
                    <a:pt x="105" y="71"/>
                    <a:pt x="106" y="73"/>
                    <a:pt x="107" y="75"/>
                  </a:cubicBezTo>
                  <a:cubicBezTo>
                    <a:pt x="108" y="76"/>
                    <a:pt x="120" y="88"/>
                    <a:pt x="127" y="97"/>
                  </a:cubicBezTo>
                  <a:cubicBezTo>
                    <a:pt x="131" y="102"/>
                    <a:pt x="134" y="106"/>
                    <a:pt x="134" y="107"/>
                  </a:cubicBezTo>
                  <a:cubicBezTo>
                    <a:pt x="134" y="108"/>
                    <a:pt x="130" y="111"/>
                    <a:pt x="129" y="115"/>
                  </a:cubicBezTo>
                  <a:cubicBezTo>
                    <a:pt x="129" y="117"/>
                    <a:pt x="134" y="119"/>
                    <a:pt x="134" y="121"/>
                  </a:cubicBezTo>
                  <a:cubicBezTo>
                    <a:pt x="134" y="126"/>
                    <a:pt x="134" y="131"/>
                    <a:pt x="133" y="133"/>
                  </a:cubicBezTo>
                  <a:cubicBezTo>
                    <a:pt x="133" y="133"/>
                    <a:pt x="129" y="130"/>
                    <a:pt x="126" y="137"/>
                  </a:cubicBezTo>
                  <a:cubicBezTo>
                    <a:pt x="125" y="139"/>
                    <a:pt x="122" y="138"/>
                    <a:pt x="122" y="140"/>
                  </a:cubicBezTo>
                  <a:cubicBezTo>
                    <a:pt x="120" y="143"/>
                    <a:pt x="119" y="150"/>
                    <a:pt x="119" y="155"/>
                  </a:cubicBezTo>
                  <a:cubicBezTo>
                    <a:pt x="119" y="158"/>
                    <a:pt x="119" y="162"/>
                    <a:pt x="119" y="162"/>
                  </a:cubicBezTo>
                  <a:cubicBezTo>
                    <a:pt x="118" y="163"/>
                    <a:pt x="111" y="158"/>
                    <a:pt x="105" y="150"/>
                  </a:cubicBezTo>
                  <a:cubicBezTo>
                    <a:pt x="103" y="147"/>
                    <a:pt x="98" y="136"/>
                    <a:pt x="96" y="133"/>
                  </a:cubicBezTo>
                  <a:cubicBezTo>
                    <a:pt x="96" y="133"/>
                    <a:pt x="96" y="133"/>
                    <a:pt x="95" y="133"/>
                  </a:cubicBezTo>
                  <a:cubicBezTo>
                    <a:pt x="95" y="131"/>
                    <a:pt x="95" y="131"/>
                    <a:pt x="96" y="133"/>
                  </a:cubicBezTo>
                  <a:cubicBezTo>
                    <a:pt x="96" y="131"/>
                    <a:pt x="96" y="120"/>
                    <a:pt x="97" y="118"/>
                  </a:cubicBezTo>
                  <a:cubicBezTo>
                    <a:pt x="99" y="116"/>
                    <a:pt x="102" y="115"/>
                    <a:pt x="102" y="109"/>
                  </a:cubicBezTo>
                  <a:cubicBezTo>
                    <a:pt x="103" y="102"/>
                    <a:pt x="97" y="95"/>
                    <a:pt x="97" y="95"/>
                  </a:cubicBezTo>
                  <a:cubicBezTo>
                    <a:pt x="96" y="95"/>
                    <a:pt x="95" y="95"/>
                    <a:pt x="94" y="95"/>
                  </a:cubicBezTo>
                  <a:cubicBezTo>
                    <a:pt x="92" y="95"/>
                    <a:pt x="90" y="94"/>
                    <a:pt x="88" y="94"/>
                  </a:cubicBezTo>
                  <a:cubicBezTo>
                    <a:pt x="88" y="94"/>
                    <a:pt x="85" y="93"/>
                    <a:pt x="85" y="94"/>
                  </a:cubicBezTo>
                  <a:cubicBezTo>
                    <a:pt x="82" y="94"/>
                    <a:pt x="83" y="96"/>
                    <a:pt x="82" y="98"/>
                  </a:cubicBezTo>
                  <a:cubicBezTo>
                    <a:pt x="81" y="98"/>
                    <a:pt x="81" y="97"/>
                    <a:pt x="80" y="96"/>
                  </a:cubicBezTo>
                  <a:cubicBezTo>
                    <a:pt x="78" y="95"/>
                    <a:pt x="77" y="95"/>
                    <a:pt x="75" y="93"/>
                  </a:cubicBezTo>
                  <a:cubicBezTo>
                    <a:pt x="74" y="92"/>
                    <a:pt x="74" y="91"/>
                    <a:pt x="73" y="90"/>
                  </a:cubicBezTo>
                  <a:cubicBezTo>
                    <a:pt x="72" y="89"/>
                    <a:pt x="71" y="88"/>
                    <a:pt x="71" y="88"/>
                  </a:cubicBezTo>
                  <a:cubicBezTo>
                    <a:pt x="70" y="86"/>
                    <a:pt x="70" y="85"/>
                    <a:pt x="69" y="84"/>
                  </a:cubicBezTo>
                  <a:cubicBezTo>
                    <a:pt x="66" y="84"/>
                    <a:pt x="64" y="86"/>
                    <a:pt x="61" y="87"/>
                  </a:cubicBezTo>
                  <a:cubicBezTo>
                    <a:pt x="59" y="88"/>
                    <a:pt x="56" y="87"/>
                    <a:pt x="54" y="88"/>
                  </a:cubicBezTo>
                  <a:cubicBezTo>
                    <a:pt x="53" y="89"/>
                    <a:pt x="51" y="90"/>
                    <a:pt x="50" y="90"/>
                  </a:cubicBezTo>
                  <a:cubicBezTo>
                    <a:pt x="48" y="90"/>
                    <a:pt x="47" y="90"/>
                    <a:pt x="46" y="90"/>
                  </a:cubicBezTo>
                  <a:cubicBezTo>
                    <a:pt x="45" y="90"/>
                    <a:pt x="44" y="91"/>
                    <a:pt x="43" y="92"/>
                  </a:cubicBezTo>
                  <a:cubicBezTo>
                    <a:pt x="42" y="92"/>
                    <a:pt x="41" y="92"/>
                    <a:pt x="40" y="93"/>
                  </a:cubicBezTo>
                  <a:cubicBezTo>
                    <a:pt x="38" y="94"/>
                    <a:pt x="38" y="94"/>
                    <a:pt x="35" y="95"/>
                  </a:cubicBezTo>
                  <a:cubicBezTo>
                    <a:pt x="31" y="96"/>
                    <a:pt x="29" y="100"/>
                    <a:pt x="25" y="101"/>
                  </a:cubicBezTo>
                  <a:cubicBezTo>
                    <a:pt x="21" y="101"/>
                    <a:pt x="19" y="102"/>
                    <a:pt x="15" y="103"/>
                  </a:cubicBezTo>
                  <a:cubicBezTo>
                    <a:pt x="14" y="102"/>
                    <a:pt x="13" y="102"/>
                    <a:pt x="12" y="103"/>
                  </a:cubicBezTo>
                  <a:cubicBezTo>
                    <a:pt x="11" y="104"/>
                    <a:pt x="10" y="104"/>
                    <a:pt x="9" y="105"/>
                  </a:cubicBezTo>
                  <a:cubicBezTo>
                    <a:pt x="7" y="105"/>
                    <a:pt x="6" y="105"/>
                    <a:pt x="4" y="105"/>
                  </a:cubicBezTo>
                  <a:cubicBezTo>
                    <a:pt x="0" y="106"/>
                    <a:pt x="1" y="107"/>
                    <a:pt x="2" y="110"/>
                  </a:cubicBezTo>
                  <a:cubicBezTo>
                    <a:pt x="2" y="114"/>
                    <a:pt x="2" y="118"/>
                    <a:pt x="2" y="122"/>
                  </a:cubicBezTo>
                  <a:cubicBezTo>
                    <a:pt x="2" y="124"/>
                    <a:pt x="3" y="124"/>
                    <a:pt x="2" y="125"/>
                  </a:cubicBezTo>
                  <a:cubicBezTo>
                    <a:pt x="2" y="126"/>
                    <a:pt x="3" y="128"/>
                    <a:pt x="4" y="128"/>
                  </a:cubicBezTo>
                  <a:cubicBezTo>
                    <a:pt x="5" y="129"/>
                    <a:pt x="4" y="132"/>
                    <a:pt x="5" y="133"/>
                  </a:cubicBezTo>
                  <a:cubicBezTo>
                    <a:pt x="6" y="134"/>
                    <a:pt x="8" y="132"/>
                    <a:pt x="10" y="133"/>
                  </a:cubicBezTo>
                  <a:cubicBezTo>
                    <a:pt x="12" y="133"/>
                    <a:pt x="20" y="133"/>
                    <a:pt x="23" y="134"/>
                  </a:cubicBezTo>
                  <a:cubicBezTo>
                    <a:pt x="29" y="135"/>
                    <a:pt x="27" y="138"/>
                    <a:pt x="33" y="140"/>
                  </a:cubicBezTo>
                  <a:cubicBezTo>
                    <a:pt x="36" y="141"/>
                    <a:pt x="40" y="143"/>
                    <a:pt x="43" y="144"/>
                  </a:cubicBezTo>
                  <a:cubicBezTo>
                    <a:pt x="45" y="145"/>
                    <a:pt x="46" y="146"/>
                    <a:pt x="48" y="146"/>
                  </a:cubicBezTo>
                  <a:cubicBezTo>
                    <a:pt x="50" y="147"/>
                    <a:pt x="53" y="148"/>
                    <a:pt x="55" y="148"/>
                  </a:cubicBezTo>
                  <a:cubicBezTo>
                    <a:pt x="56" y="148"/>
                    <a:pt x="58" y="148"/>
                    <a:pt x="60" y="149"/>
                  </a:cubicBezTo>
                  <a:cubicBezTo>
                    <a:pt x="61" y="149"/>
                    <a:pt x="61" y="150"/>
                    <a:pt x="62" y="151"/>
                  </a:cubicBezTo>
                  <a:cubicBezTo>
                    <a:pt x="63" y="152"/>
                    <a:pt x="65" y="152"/>
                    <a:pt x="66" y="154"/>
                  </a:cubicBezTo>
                  <a:cubicBezTo>
                    <a:pt x="66" y="155"/>
                    <a:pt x="65" y="156"/>
                    <a:pt x="65" y="158"/>
                  </a:cubicBezTo>
                  <a:cubicBezTo>
                    <a:pt x="65" y="159"/>
                    <a:pt x="65" y="160"/>
                    <a:pt x="65" y="161"/>
                  </a:cubicBezTo>
                  <a:cubicBezTo>
                    <a:pt x="65" y="163"/>
                    <a:pt x="64" y="165"/>
                    <a:pt x="64" y="167"/>
                  </a:cubicBezTo>
                  <a:cubicBezTo>
                    <a:pt x="64" y="170"/>
                    <a:pt x="63" y="172"/>
                    <a:pt x="62" y="175"/>
                  </a:cubicBezTo>
                  <a:cubicBezTo>
                    <a:pt x="62" y="177"/>
                    <a:pt x="63" y="178"/>
                    <a:pt x="64" y="180"/>
                  </a:cubicBezTo>
                  <a:cubicBezTo>
                    <a:pt x="64" y="184"/>
                    <a:pt x="63" y="187"/>
                    <a:pt x="64" y="191"/>
                  </a:cubicBezTo>
                  <a:cubicBezTo>
                    <a:pt x="64" y="193"/>
                    <a:pt x="64" y="197"/>
                    <a:pt x="63" y="199"/>
                  </a:cubicBezTo>
                  <a:cubicBezTo>
                    <a:pt x="62" y="200"/>
                    <a:pt x="60" y="202"/>
                    <a:pt x="60" y="203"/>
                  </a:cubicBezTo>
                  <a:cubicBezTo>
                    <a:pt x="59" y="204"/>
                    <a:pt x="60" y="206"/>
                    <a:pt x="60" y="207"/>
                  </a:cubicBezTo>
                  <a:cubicBezTo>
                    <a:pt x="60" y="210"/>
                    <a:pt x="60" y="213"/>
                    <a:pt x="60" y="215"/>
                  </a:cubicBezTo>
                  <a:cubicBezTo>
                    <a:pt x="61" y="218"/>
                    <a:pt x="61" y="221"/>
                    <a:pt x="62" y="224"/>
                  </a:cubicBezTo>
                  <a:cubicBezTo>
                    <a:pt x="63" y="226"/>
                    <a:pt x="66" y="228"/>
                    <a:pt x="66" y="231"/>
                  </a:cubicBezTo>
                  <a:cubicBezTo>
                    <a:pt x="66" y="234"/>
                    <a:pt x="64" y="236"/>
                    <a:pt x="63" y="238"/>
                  </a:cubicBezTo>
                  <a:cubicBezTo>
                    <a:pt x="63" y="239"/>
                    <a:pt x="61" y="240"/>
                    <a:pt x="61" y="241"/>
                  </a:cubicBezTo>
                  <a:cubicBezTo>
                    <a:pt x="60" y="241"/>
                    <a:pt x="59" y="241"/>
                    <a:pt x="58" y="242"/>
                  </a:cubicBezTo>
                  <a:cubicBezTo>
                    <a:pt x="57" y="243"/>
                    <a:pt x="57" y="245"/>
                    <a:pt x="56" y="247"/>
                  </a:cubicBezTo>
                  <a:cubicBezTo>
                    <a:pt x="55" y="250"/>
                    <a:pt x="54" y="246"/>
                    <a:pt x="53" y="249"/>
                  </a:cubicBezTo>
                  <a:cubicBezTo>
                    <a:pt x="51" y="251"/>
                    <a:pt x="51" y="258"/>
                    <a:pt x="52" y="260"/>
                  </a:cubicBezTo>
                  <a:cubicBezTo>
                    <a:pt x="53" y="262"/>
                    <a:pt x="54" y="261"/>
                    <a:pt x="54" y="263"/>
                  </a:cubicBezTo>
                  <a:cubicBezTo>
                    <a:pt x="54" y="266"/>
                    <a:pt x="54" y="265"/>
                    <a:pt x="53" y="266"/>
                  </a:cubicBezTo>
                  <a:cubicBezTo>
                    <a:pt x="51" y="268"/>
                    <a:pt x="49" y="269"/>
                    <a:pt x="48" y="271"/>
                  </a:cubicBezTo>
                  <a:cubicBezTo>
                    <a:pt x="46" y="272"/>
                    <a:pt x="45" y="275"/>
                    <a:pt x="43" y="277"/>
                  </a:cubicBezTo>
                  <a:cubicBezTo>
                    <a:pt x="42" y="279"/>
                    <a:pt x="40" y="280"/>
                    <a:pt x="38" y="281"/>
                  </a:cubicBezTo>
                  <a:cubicBezTo>
                    <a:pt x="37" y="283"/>
                    <a:pt x="35" y="283"/>
                    <a:pt x="34" y="284"/>
                  </a:cubicBezTo>
                  <a:cubicBezTo>
                    <a:pt x="33" y="285"/>
                    <a:pt x="32" y="286"/>
                    <a:pt x="32" y="286"/>
                  </a:cubicBezTo>
                  <a:cubicBezTo>
                    <a:pt x="30" y="287"/>
                    <a:pt x="28" y="291"/>
                    <a:pt x="26" y="292"/>
                  </a:cubicBezTo>
                  <a:cubicBezTo>
                    <a:pt x="20" y="294"/>
                    <a:pt x="26" y="296"/>
                    <a:pt x="26" y="301"/>
                  </a:cubicBezTo>
                  <a:cubicBezTo>
                    <a:pt x="26" y="304"/>
                    <a:pt x="27" y="308"/>
                    <a:pt x="28" y="310"/>
                  </a:cubicBezTo>
                  <a:cubicBezTo>
                    <a:pt x="27" y="314"/>
                    <a:pt x="29" y="317"/>
                    <a:pt x="30" y="320"/>
                  </a:cubicBezTo>
                  <a:cubicBezTo>
                    <a:pt x="33" y="325"/>
                    <a:pt x="36" y="332"/>
                    <a:pt x="41" y="336"/>
                  </a:cubicBezTo>
                  <a:cubicBezTo>
                    <a:pt x="42" y="341"/>
                    <a:pt x="41" y="347"/>
                    <a:pt x="41" y="352"/>
                  </a:cubicBezTo>
                  <a:cubicBezTo>
                    <a:pt x="41" y="357"/>
                    <a:pt x="41" y="360"/>
                    <a:pt x="41" y="365"/>
                  </a:cubicBezTo>
                  <a:cubicBezTo>
                    <a:pt x="41" y="369"/>
                    <a:pt x="41" y="386"/>
                    <a:pt x="42" y="387"/>
                  </a:cubicBezTo>
                  <a:cubicBezTo>
                    <a:pt x="42" y="387"/>
                    <a:pt x="43" y="389"/>
                    <a:pt x="43" y="389"/>
                  </a:cubicBezTo>
                  <a:cubicBezTo>
                    <a:pt x="43" y="390"/>
                    <a:pt x="44" y="391"/>
                    <a:pt x="44" y="392"/>
                  </a:cubicBezTo>
                  <a:cubicBezTo>
                    <a:pt x="45" y="393"/>
                    <a:pt x="44" y="396"/>
                    <a:pt x="44" y="398"/>
                  </a:cubicBezTo>
                  <a:cubicBezTo>
                    <a:pt x="44" y="399"/>
                    <a:pt x="43" y="400"/>
                    <a:pt x="43" y="401"/>
                  </a:cubicBezTo>
                  <a:cubicBezTo>
                    <a:pt x="43" y="402"/>
                    <a:pt x="43" y="404"/>
                    <a:pt x="43" y="404"/>
                  </a:cubicBezTo>
                  <a:cubicBezTo>
                    <a:pt x="42" y="406"/>
                    <a:pt x="41" y="409"/>
                    <a:pt x="44" y="409"/>
                  </a:cubicBezTo>
                  <a:cubicBezTo>
                    <a:pt x="45" y="410"/>
                    <a:pt x="63" y="410"/>
                    <a:pt x="63" y="410"/>
                  </a:cubicBezTo>
                  <a:cubicBezTo>
                    <a:pt x="63" y="409"/>
                    <a:pt x="63" y="406"/>
                    <a:pt x="63" y="404"/>
                  </a:cubicBezTo>
                  <a:cubicBezTo>
                    <a:pt x="62" y="402"/>
                    <a:pt x="63" y="401"/>
                    <a:pt x="63" y="399"/>
                  </a:cubicBezTo>
                  <a:cubicBezTo>
                    <a:pt x="63" y="397"/>
                    <a:pt x="63" y="397"/>
                    <a:pt x="62" y="396"/>
                  </a:cubicBezTo>
                  <a:cubicBezTo>
                    <a:pt x="61" y="394"/>
                    <a:pt x="61" y="394"/>
                    <a:pt x="61" y="393"/>
                  </a:cubicBezTo>
                  <a:cubicBezTo>
                    <a:pt x="60" y="391"/>
                    <a:pt x="59" y="389"/>
                    <a:pt x="59" y="388"/>
                  </a:cubicBezTo>
                  <a:cubicBezTo>
                    <a:pt x="58" y="384"/>
                    <a:pt x="62" y="379"/>
                    <a:pt x="65" y="377"/>
                  </a:cubicBezTo>
                  <a:cubicBezTo>
                    <a:pt x="68" y="373"/>
                    <a:pt x="72" y="371"/>
                    <a:pt x="76" y="368"/>
                  </a:cubicBezTo>
                  <a:cubicBezTo>
                    <a:pt x="78" y="367"/>
                    <a:pt x="80" y="365"/>
                    <a:pt x="82" y="364"/>
                  </a:cubicBezTo>
                  <a:cubicBezTo>
                    <a:pt x="83" y="363"/>
                    <a:pt x="89" y="364"/>
                    <a:pt x="90" y="363"/>
                  </a:cubicBezTo>
                  <a:cubicBezTo>
                    <a:pt x="91" y="362"/>
                    <a:pt x="94" y="361"/>
                    <a:pt x="95" y="361"/>
                  </a:cubicBezTo>
                  <a:cubicBezTo>
                    <a:pt x="99" y="358"/>
                    <a:pt x="95" y="359"/>
                    <a:pt x="99" y="357"/>
                  </a:cubicBezTo>
                  <a:cubicBezTo>
                    <a:pt x="102" y="356"/>
                    <a:pt x="105" y="357"/>
                    <a:pt x="107" y="356"/>
                  </a:cubicBezTo>
                  <a:cubicBezTo>
                    <a:pt x="109" y="354"/>
                    <a:pt x="112" y="353"/>
                    <a:pt x="114" y="352"/>
                  </a:cubicBezTo>
                  <a:cubicBezTo>
                    <a:pt x="119" y="351"/>
                    <a:pt x="121" y="345"/>
                    <a:pt x="124" y="340"/>
                  </a:cubicBezTo>
                  <a:cubicBezTo>
                    <a:pt x="126" y="336"/>
                    <a:pt x="123" y="336"/>
                    <a:pt x="124" y="331"/>
                  </a:cubicBezTo>
                  <a:cubicBezTo>
                    <a:pt x="124" y="329"/>
                    <a:pt x="125" y="323"/>
                    <a:pt x="125" y="321"/>
                  </a:cubicBezTo>
                  <a:cubicBezTo>
                    <a:pt x="125" y="319"/>
                    <a:pt x="124" y="317"/>
                    <a:pt x="124" y="316"/>
                  </a:cubicBezTo>
                  <a:cubicBezTo>
                    <a:pt x="123" y="313"/>
                    <a:pt x="126" y="312"/>
                    <a:pt x="126" y="310"/>
                  </a:cubicBezTo>
                  <a:cubicBezTo>
                    <a:pt x="126" y="307"/>
                    <a:pt x="126" y="306"/>
                    <a:pt x="127" y="304"/>
                  </a:cubicBezTo>
                  <a:cubicBezTo>
                    <a:pt x="128" y="303"/>
                    <a:pt x="127" y="302"/>
                    <a:pt x="127" y="302"/>
                  </a:cubicBezTo>
                  <a:cubicBezTo>
                    <a:pt x="127" y="300"/>
                    <a:pt x="127" y="297"/>
                    <a:pt x="126" y="296"/>
                  </a:cubicBezTo>
                  <a:cubicBezTo>
                    <a:pt x="125" y="294"/>
                    <a:pt x="124" y="292"/>
                    <a:pt x="124" y="290"/>
                  </a:cubicBezTo>
                  <a:cubicBezTo>
                    <a:pt x="122" y="287"/>
                    <a:pt x="124" y="285"/>
                    <a:pt x="122" y="283"/>
                  </a:cubicBezTo>
                  <a:cubicBezTo>
                    <a:pt x="120" y="281"/>
                    <a:pt x="120" y="279"/>
                    <a:pt x="119" y="276"/>
                  </a:cubicBezTo>
                  <a:cubicBezTo>
                    <a:pt x="118" y="274"/>
                    <a:pt x="117" y="273"/>
                    <a:pt x="117" y="271"/>
                  </a:cubicBezTo>
                  <a:cubicBezTo>
                    <a:pt x="117" y="268"/>
                    <a:pt x="116" y="267"/>
                    <a:pt x="115" y="265"/>
                  </a:cubicBezTo>
                  <a:cubicBezTo>
                    <a:pt x="114" y="262"/>
                    <a:pt x="113" y="258"/>
                    <a:pt x="111" y="254"/>
                  </a:cubicBezTo>
                  <a:cubicBezTo>
                    <a:pt x="110" y="251"/>
                    <a:pt x="110" y="252"/>
                    <a:pt x="107" y="251"/>
                  </a:cubicBezTo>
                  <a:cubicBezTo>
                    <a:pt x="105" y="249"/>
                    <a:pt x="105" y="248"/>
                    <a:pt x="106" y="246"/>
                  </a:cubicBezTo>
                  <a:cubicBezTo>
                    <a:pt x="106" y="243"/>
                    <a:pt x="107" y="241"/>
                    <a:pt x="107" y="238"/>
                  </a:cubicBezTo>
                  <a:cubicBezTo>
                    <a:pt x="107" y="237"/>
                    <a:pt x="107" y="235"/>
                    <a:pt x="107" y="234"/>
                  </a:cubicBezTo>
                  <a:cubicBezTo>
                    <a:pt x="108" y="232"/>
                    <a:pt x="109" y="233"/>
                    <a:pt x="110" y="232"/>
                  </a:cubicBezTo>
                  <a:cubicBezTo>
                    <a:pt x="111" y="230"/>
                    <a:pt x="111" y="228"/>
                    <a:pt x="112" y="226"/>
                  </a:cubicBezTo>
                  <a:cubicBezTo>
                    <a:pt x="113" y="225"/>
                    <a:pt x="116" y="225"/>
                    <a:pt x="117" y="224"/>
                  </a:cubicBezTo>
                  <a:cubicBezTo>
                    <a:pt x="118" y="223"/>
                    <a:pt x="118" y="222"/>
                    <a:pt x="119" y="221"/>
                  </a:cubicBezTo>
                  <a:cubicBezTo>
                    <a:pt x="120" y="220"/>
                    <a:pt x="121" y="220"/>
                    <a:pt x="122" y="219"/>
                  </a:cubicBezTo>
                  <a:cubicBezTo>
                    <a:pt x="123" y="218"/>
                    <a:pt x="123" y="217"/>
                    <a:pt x="125" y="216"/>
                  </a:cubicBezTo>
                  <a:cubicBezTo>
                    <a:pt x="125" y="216"/>
                    <a:pt x="126" y="215"/>
                    <a:pt x="127" y="215"/>
                  </a:cubicBezTo>
                  <a:cubicBezTo>
                    <a:pt x="129" y="214"/>
                    <a:pt x="129" y="212"/>
                    <a:pt x="131" y="210"/>
                  </a:cubicBezTo>
                  <a:cubicBezTo>
                    <a:pt x="132" y="210"/>
                    <a:pt x="133" y="209"/>
                    <a:pt x="134" y="208"/>
                  </a:cubicBezTo>
                  <a:cubicBezTo>
                    <a:pt x="135" y="207"/>
                    <a:pt x="135" y="208"/>
                    <a:pt x="136" y="207"/>
                  </a:cubicBezTo>
                  <a:cubicBezTo>
                    <a:pt x="137" y="207"/>
                    <a:pt x="138" y="206"/>
                    <a:pt x="140" y="205"/>
                  </a:cubicBezTo>
                  <a:cubicBezTo>
                    <a:pt x="141" y="205"/>
                    <a:pt x="142" y="205"/>
                    <a:pt x="143" y="204"/>
                  </a:cubicBezTo>
                  <a:cubicBezTo>
                    <a:pt x="144" y="203"/>
                    <a:pt x="145" y="202"/>
                    <a:pt x="146" y="201"/>
                  </a:cubicBezTo>
                  <a:cubicBezTo>
                    <a:pt x="148" y="199"/>
                    <a:pt x="149" y="197"/>
                    <a:pt x="150" y="195"/>
                  </a:cubicBezTo>
                  <a:cubicBezTo>
                    <a:pt x="150" y="193"/>
                    <a:pt x="151" y="191"/>
                    <a:pt x="153" y="190"/>
                  </a:cubicBezTo>
                  <a:cubicBezTo>
                    <a:pt x="154" y="188"/>
                    <a:pt x="156" y="187"/>
                    <a:pt x="158" y="185"/>
                  </a:cubicBezTo>
                  <a:cubicBezTo>
                    <a:pt x="159" y="185"/>
                    <a:pt x="159" y="184"/>
                    <a:pt x="160" y="183"/>
                  </a:cubicBezTo>
                  <a:cubicBezTo>
                    <a:pt x="161" y="182"/>
                    <a:pt x="161" y="181"/>
                    <a:pt x="162" y="181"/>
                  </a:cubicBezTo>
                  <a:cubicBezTo>
                    <a:pt x="163" y="180"/>
                    <a:pt x="164" y="180"/>
                    <a:pt x="165" y="180"/>
                  </a:cubicBezTo>
                  <a:cubicBezTo>
                    <a:pt x="165" y="179"/>
                    <a:pt x="166" y="178"/>
                    <a:pt x="167" y="178"/>
                  </a:cubicBezTo>
                  <a:cubicBezTo>
                    <a:pt x="168" y="177"/>
                    <a:pt x="170" y="176"/>
                    <a:pt x="172" y="175"/>
                  </a:cubicBezTo>
                  <a:cubicBezTo>
                    <a:pt x="173" y="173"/>
                    <a:pt x="174" y="172"/>
                    <a:pt x="175" y="171"/>
                  </a:cubicBezTo>
                  <a:cubicBezTo>
                    <a:pt x="176" y="171"/>
                    <a:pt x="177" y="170"/>
                    <a:pt x="178" y="169"/>
                  </a:cubicBezTo>
                  <a:cubicBezTo>
                    <a:pt x="181" y="168"/>
                    <a:pt x="183" y="167"/>
                    <a:pt x="185" y="166"/>
                  </a:cubicBezTo>
                  <a:cubicBezTo>
                    <a:pt x="187" y="166"/>
                    <a:pt x="190" y="166"/>
                    <a:pt x="191" y="165"/>
                  </a:cubicBezTo>
                  <a:cubicBezTo>
                    <a:pt x="193" y="164"/>
                    <a:pt x="192" y="163"/>
                    <a:pt x="194" y="163"/>
                  </a:cubicBezTo>
                  <a:cubicBezTo>
                    <a:pt x="196" y="162"/>
                    <a:pt x="197" y="163"/>
                    <a:pt x="198" y="162"/>
                  </a:cubicBezTo>
                  <a:cubicBezTo>
                    <a:pt x="199" y="162"/>
                    <a:pt x="200" y="161"/>
                    <a:pt x="201" y="161"/>
                  </a:cubicBezTo>
                  <a:cubicBezTo>
                    <a:pt x="207" y="158"/>
                    <a:pt x="213" y="157"/>
                    <a:pt x="218" y="152"/>
                  </a:cubicBezTo>
                  <a:cubicBezTo>
                    <a:pt x="219" y="150"/>
                    <a:pt x="219" y="148"/>
                    <a:pt x="220" y="147"/>
                  </a:cubicBezTo>
                  <a:cubicBezTo>
                    <a:pt x="222" y="145"/>
                    <a:pt x="224" y="145"/>
                    <a:pt x="225" y="144"/>
                  </a:cubicBezTo>
                  <a:cubicBezTo>
                    <a:pt x="228" y="142"/>
                    <a:pt x="230" y="138"/>
                    <a:pt x="233" y="135"/>
                  </a:cubicBezTo>
                  <a:cubicBezTo>
                    <a:pt x="233" y="135"/>
                    <a:pt x="234" y="134"/>
                    <a:pt x="235" y="133"/>
                  </a:cubicBezTo>
                  <a:cubicBezTo>
                    <a:pt x="236" y="132"/>
                    <a:pt x="237" y="132"/>
                    <a:pt x="238" y="131"/>
                  </a:cubicBezTo>
                  <a:cubicBezTo>
                    <a:pt x="239" y="130"/>
                    <a:pt x="240" y="129"/>
                    <a:pt x="241" y="127"/>
                  </a:cubicBezTo>
                  <a:cubicBezTo>
                    <a:pt x="242" y="126"/>
                    <a:pt x="242" y="127"/>
                    <a:pt x="243" y="125"/>
                  </a:cubicBezTo>
                  <a:cubicBezTo>
                    <a:pt x="244" y="124"/>
                    <a:pt x="244" y="122"/>
                    <a:pt x="244" y="121"/>
                  </a:cubicBezTo>
                  <a:cubicBezTo>
                    <a:pt x="245" y="118"/>
                    <a:pt x="245" y="119"/>
                    <a:pt x="246" y="117"/>
                  </a:cubicBezTo>
                  <a:cubicBezTo>
                    <a:pt x="247" y="116"/>
                    <a:pt x="246" y="114"/>
                    <a:pt x="247" y="112"/>
                  </a:cubicBezTo>
                  <a:cubicBezTo>
                    <a:pt x="248" y="111"/>
                    <a:pt x="248" y="110"/>
                    <a:pt x="249" y="110"/>
                  </a:cubicBezTo>
                  <a:cubicBezTo>
                    <a:pt x="249" y="109"/>
                    <a:pt x="249" y="109"/>
                    <a:pt x="249" y="107"/>
                  </a:cubicBezTo>
                  <a:cubicBezTo>
                    <a:pt x="250" y="106"/>
                    <a:pt x="250" y="105"/>
                    <a:pt x="250" y="104"/>
                  </a:cubicBezTo>
                  <a:cubicBezTo>
                    <a:pt x="251" y="99"/>
                    <a:pt x="251" y="94"/>
                    <a:pt x="248" y="8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4" name="Freeform 182">
              <a:extLst>
                <a:ext uri="{FF2B5EF4-FFF2-40B4-BE49-F238E27FC236}">
                  <a16:creationId xmlns:a16="http://schemas.microsoft.com/office/drawing/2014/main" id="{1771842E-9115-FF02-3263-263833545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5084763"/>
              <a:ext cx="301625" cy="303213"/>
            </a:xfrm>
            <a:custGeom>
              <a:avLst/>
              <a:gdLst>
                <a:gd name="T0" fmla="*/ 5 w 292"/>
                <a:gd name="T1" fmla="*/ 244 h 295"/>
                <a:gd name="T2" fmla="*/ 3 w 292"/>
                <a:gd name="T3" fmla="*/ 262 h 295"/>
                <a:gd name="T4" fmla="*/ 2 w 292"/>
                <a:gd name="T5" fmla="*/ 276 h 295"/>
                <a:gd name="T6" fmla="*/ 15 w 292"/>
                <a:gd name="T7" fmla="*/ 276 h 295"/>
                <a:gd name="T8" fmla="*/ 25 w 292"/>
                <a:gd name="T9" fmla="*/ 275 h 295"/>
                <a:gd name="T10" fmla="*/ 39 w 292"/>
                <a:gd name="T11" fmla="*/ 272 h 295"/>
                <a:gd name="T12" fmla="*/ 53 w 292"/>
                <a:gd name="T13" fmla="*/ 280 h 295"/>
                <a:gd name="T14" fmla="*/ 173 w 292"/>
                <a:gd name="T15" fmla="*/ 292 h 295"/>
                <a:gd name="T16" fmla="*/ 198 w 292"/>
                <a:gd name="T17" fmla="*/ 292 h 295"/>
                <a:gd name="T18" fmla="*/ 235 w 292"/>
                <a:gd name="T19" fmla="*/ 293 h 295"/>
                <a:gd name="T20" fmla="*/ 245 w 292"/>
                <a:gd name="T21" fmla="*/ 249 h 295"/>
                <a:gd name="T22" fmla="*/ 292 w 292"/>
                <a:gd name="T23" fmla="*/ 171 h 295"/>
                <a:gd name="T24" fmla="*/ 292 w 292"/>
                <a:gd name="T25" fmla="*/ 142 h 295"/>
                <a:gd name="T26" fmla="*/ 287 w 292"/>
                <a:gd name="T27" fmla="*/ 126 h 295"/>
                <a:gd name="T28" fmla="*/ 263 w 292"/>
                <a:gd name="T29" fmla="*/ 125 h 295"/>
                <a:gd name="T30" fmla="*/ 249 w 292"/>
                <a:gd name="T31" fmla="*/ 121 h 295"/>
                <a:gd name="T32" fmla="*/ 249 w 292"/>
                <a:gd name="T33" fmla="*/ 102 h 295"/>
                <a:gd name="T34" fmla="*/ 241 w 292"/>
                <a:gd name="T35" fmla="*/ 57 h 295"/>
                <a:gd name="T36" fmla="*/ 217 w 292"/>
                <a:gd name="T37" fmla="*/ 35 h 295"/>
                <a:gd name="T38" fmla="*/ 201 w 292"/>
                <a:gd name="T39" fmla="*/ 28 h 295"/>
                <a:gd name="T40" fmla="*/ 184 w 292"/>
                <a:gd name="T41" fmla="*/ 32 h 295"/>
                <a:gd name="T42" fmla="*/ 173 w 292"/>
                <a:gd name="T43" fmla="*/ 52 h 295"/>
                <a:gd name="T44" fmla="*/ 157 w 292"/>
                <a:gd name="T45" fmla="*/ 52 h 295"/>
                <a:gd name="T46" fmla="*/ 139 w 292"/>
                <a:gd name="T47" fmla="*/ 50 h 295"/>
                <a:gd name="T48" fmla="*/ 129 w 292"/>
                <a:gd name="T49" fmla="*/ 38 h 295"/>
                <a:gd name="T50" fmla="*/ 117 w 292"/>
                <a:gd name="T51" fmla="*/ 5 h 295"/>
                <a:gd name="T52" fmla="*/ 41 w 292"/>
                <a:gd name="T53" fmla="*/ 1 h 295"/>
                <a:gd name="T54" fmla="*/ 14 w 292"/>
                <a:gd name="T55" fmla="*/ 10 h 295"/>
                <a:gd name="T56" fmla="*/ 22 w 292"/>
                <a:gd name="T57" fmla="*/ 25 h 295"/>
                <a:gd name="T58" fmla="*/ 26 w 292"/>
                <a:gd name="T59" fmla="*/ 34 h 295"/>
                <a:gd name="T60" fmla="*/ 30 w 292"/>
                <a:gd name="T61" fmla="*/ 43 h 295"/>
                <a:gd name="T62" fmla="*/ 38 w 292"/>
                <a:gd name="T63" fmla="*/ 57 h 295"/>
                <a:gd name="T64" fmla="*/ 32 w 292"/>
                <a:gd name="T65" fmla="*/ 75 h 295"/>
                <a:gd name="T66" fmla="*/ 38 w 292"/>
                <a:gd name="T67" fmla="*/ 92 h 295"/>
                <a:gd name="T68" fmla="*/ 42 w 292"/>
                <a:gd name="T69" fmla="*/ 106 h 295"/>
                <a:gd name="T70" fmla="*/ 45 w 292"/>
                <a:gd name="T71" fmla="*/ 114 h 295"/>
                <a:gd name="T72" fmla="*/ 49 w 292"/>
                <a:gd name="T73" fmla="*/ 129 h 295"/>
                <a:gd name="T74" fmla="*/ 47 w 292"/>
                <a:gd name="T75" fmla="*/ 145 h 295"/>
                <a:gd name="T76" fmla="*/ 41 w 292"/>
                <a:gd name="T77" fmla="*/ 160 h 295"/>
                <a:gd name="T78" fmla="*/ 24 w 292"/>
                <a:gd name="T79" fmla="*/ 177 h 295"/>
                <a:gd name="T80" fmla="*/ 13 w 292"/>
                <a:gd name="T81" fmla="*/ 205 h 295"/>
                <a:gd name="T82" fmla="*/ 9 w 292"/>
                <a:gd name="T83" fmla="*/ 226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" h="295">
                  <a:moveTo>
                    <a:pt x="7" y="233"/>
                  </a:moveTo>
                  <a:cubicBezTo>
                    <a:pt x="4" y="236"/>
                    <a:pt x="3" y="237"/>
                    <a:pt x="4" y="241"/>
                  </a:cubicBezTo>
                  <a:cubicBezTo>
                    <a:pt x="4" y="242"/>
                    <a:pt x="4" y="243"/>
                    <a:pt x="5" y="244"/>
                  </a:cubicBezTo>
                  <a:cubicBezTo>
                    <a:pt x="5" y="245"/>
                    <a:pt x="5" y="247"/>
                    <a:pt x="6" y="248"/>
                  </a:cubicBezTo>
                  <a:cubicBezTo>
                    <a:pt x="6" y="250"/>
                    <a:pt x="4" y="253"/>
                    <a:pt x="4" y="255"/>
                  </a:cubicBezTo>
                  <a:cubicBezTo>
                    <a:pt x="3" y="257"/>
                    <a:pt x="3" y="259"/>
                    <a:pt x="3" y="262"/>
                  </a:cubicBezTo>
                  <a:cubicBezTo>
                    <a:pt x="3" y="263"/>
                    <a:pt x="3" y="264"/>
                    <a:pt x="2" y="265"/>
                  </a:cubicBezTo>
                  <a:cubicBezTo>
                    <a:pt x="2" y="267"/>
                    <a:pt x="1" y="267"/>
                    <a:pt x="1" y="269"/>
                  </a:cubicBezTo>
                  <a:cubicBezTo>
                    <a:pt x="0" y="270"/>
                    <a:pt x="0" y="275"/>
                    <a:pt x="2" y="276"/>
                  </a:cubicBezTo>
                  <a:cubicBezTo>
                    <a:pt x="3" y="276"/>
                    <a:pt x="6" y="276"/>
                    <a:pt x="8" y="276"/>
                  </a:cubicBezTo>
                  <a:cubicBezTo>
                    <a:pt x="9" y="276"/>
                    <a:pt x="12" y="275"/>
                    <a:pt x="13" y="276"/>
                  </a:cubicBezTo>
                  <a:cubicBezTo>
                    <a:pt x="14" y="276"/>
                    <a:pt x="14" y="276"/>
                    <a:pt x="15" y="276"/>
                  </a:cubicBezTo>
                  <a:cubicBezTo>
                    <a:pt x="16" y="277"/>
                    <a:pt x="17" y="277"/>
                    <a:pt x="18" y="278"/>
                  </a:cubicBezTo>
                  <a:cubicBezTo>
                    <a:pt x="18" y="278"/>
                    <a:pt x="21" y="278"/>
                    <a:pt x="22" y="277"/>
                  </a:cubicBezTo>
                  <a:cubicBezTo>
                    <a:pt x="23" y="276"/>
                    <a:pt x="25" y="276"/>
                    <a:pt x="25" y="275"/>
                  </a:cubicBezTo>
                  <a:cubicBezTo>
                    <a:pt x="26" y="274"/>
                    <a:pt x="26" y="273"/>
                    <a:pt x="26" y="272"/>
                  </a:cubicBezTo>
                  <a:cubicBezTo>
                    <a:pt x="28" y="270"/>
                    <a:pt x="30" y="270"/>
                    <a:pt x="32" y="270"/>
                  </a:cubicBezTo>
                  <a:cubicBezTo>
                    <a:pt x="35" y="270"/>
                    <a:pt x="38" y="270"/>
                    <a:pt x="39" y="272"/>
                  </a:cubicBezTo>
                  <a:cubicBezTo>
                    <a:pt x="40" y="273"/>
                    <a:pt x="43" y="273"/>
                    <a:pt x="43" y="274"/>
                  </a:cubicBezTo>
                  <a:cubicBezTo>
                    <a:pt x="44" y="274"/>
                    <a:pt x="47" y="276"/>
                    <a:pt x="47" y="277"/>
                  </a:cubicBezTo>
                  <a:cubicBezTo>
                    <a:pt x="50" y="279"/>
                    <a:pt x="50" y="280"/>
                    <a:pt x="53" y="280"/>
                  </a:cubicBezTo>
                  <a:cubicBezTo>
                    <a:pt x="57" y="281"/>
                    <a:pt x="160" y="280"/>
                    <a:pt x="162" y="281"/>
                  </a:cubicBezTo>
                  <a:cubicBezTo>
                    <a:pt x="164" y="282"/>
                    <a:pt x="165" y="286"/>
                    <a:pt x="166" y="288"/>
                  </a:cubicBezTo>
                  <a:cubicBezTo>
                    <a:pt x="168" y="290"/>
                    <a:pt x="171" y="292"/>
                    <a:pt x="173" y="292"/>
                  </a:cubicBezTo>
                  <a:cubicBezTo>
                    <a:pt x="178" y="292"/>
                    <a:pt x="184" y="293"/>
                    <a:pt x="189" y="291"/>
                  </a:cubicBezTo>
                  <a:cubicBezTo>
                    <a:pt x="190" y="290"/>
                    <a:pt x="190" y="289"/>
                    <a:pt x="193" y="289"/>
                  </a:cubicBezTo>
                  <a:cubicBezTo>
                    <a:pt x="195" y="290"/>
                    <a:pt x="196" y="291"/>
                    <a:pt x="198" y="292"/>
                  </a:cubicBezTo>
                  <a:cubicBezTo>
                    <a:pt x="203" y="294"/>
                    <a:pt x="209" y="295"/>
                    <a:pt x="215" y="295"/>
                  </a:cubicBezTo>
                  <a:cubicBezTo>
                    <a:pt x="218" y="294"/>
                    <a:pt x="221" y="295"/>
                    <a:pt x="224" y="294"/>
                  </a:cubicBezTo>
                  <a:cubicBezTo>
                    <a:pt x="228" y="294"/>
                    <a:pt x="231" y="293"/>
                    <a:pt x="235" y="293"/>
                  </a:cubicBezTo>
                  <a:cubicBezTo>
                    <a:pt x="240" y="293"/>
                    <a:pt x="279" y="286"/>
                    <a:pt x="279" y="285"/>
                  </a:cubicBezTo>
                  <a:cubicBezTo>
                    <a:pt x="278" y="284"/>
                    <a:pt x="270" y="278"/>
                    <a:pt x="269" y="277"/>
                  </a:cubicBezTo>
                  <a:cubicBezTo>
                    <a:pt x="268" y="276"/>
                    <a:pt x="245" y="258"/>
                    <a:pt x="245" y="249"/>
                  </a:cubicBezTo>
                  <a:cubicBezTo>
                    <a:pt x="246" y="245"/>
                    <a:pt x="245" y="193"/>
                    <a:pt x="245" y="191"/>
                  </a:cubicBezTo>
                  <a:cubicBezTo>
                    <a:pt x="246" y="189"/>
                    <a:pt x="245" y="173"/>
                    <a:pt x="245" y="172"/>
                  </a:cubicBezTo>
                  <a:cubicBezTo>
                    <a:pt x="246" y="171"/>
                    <a:pt x="292" y="173"/>
                    <a:pt x="292" y="171"/>
                  </a:cubicBezTo>
                  <a:cubicBezTo>
                    <a:pt x="291" y="168"/>
                    <a:pt x="291" y="163"/>
                    <a:pt x="292" y="160"/>
                  </a:cubicBezTo>
                  <a:cubicBezTo>
                    <a:pt x="292" y="159"/>
                    <a:pt x="292" y="157"/>
                    <a:pt x="292" y="157"/>
                  </a:cubicBezTo>
                  <a:cubicBezTo>
                    <a:pt x="292" y="152"/>
                    <a:pt x="292" y="147"/>
                    <a:pt x="292" y="142"/>
                  </a:cubicBezTo>
                  <a:cubicBezTo>
                    <a:pt x="292" y="137"/>
                    <a:pt x="290" y="132"/>
                    <a:pt x="290" y="126"/>
                  </a:cubicBezTo>
                  <a:cubicBezTo>
                    <a:pt x="290" y="126"/>
                    <a:pt x="290" y="125"/>
                    <a:pt x="290" y="124"/>
                  </a:cubicBezTo>
                  <a:cubicBezTo>
                    <a:pt x="289" y="125"/>
                    <a:pt x="288" y="126"/>
                    <a:pt x="287" y="126"/>
                  </a:cubicBezTo>
                  <a:cubicBezTo>
                    <a:pt x="285" y="125"/>
                    <a:pt x="282" y="124"/>
                    <a:pt x="280" y="124"/>
                  </a:cubicBezTo>
                  <a:cubicBezTo>
                    <a:pt x="278" y="124"/>
                    <a:pt x="277" y="126"/>
                    <a:pt x="275" y="126"/>
                  </a:cubicBezTo>
                  <a:cubicBezTo>
                    <a:pt x="271" y="127"/>
                    <a:pt x="267" y="125"/>
                    <a:pt x="263" y="125"/>
                  </a:cubicBezTo>
                  <a:cubicBezTo>
                    <a:pt x="261" y="125"/>
                    <a:pt x="259" y="126"/>
                    <a:pt x="257" y="127"/>
                  </a:cubicBezTo>
                  <a:cubicBezTo>
                    <a:pt x="255" y="127"/>
                    <a:pt x="255" y="129"/>
                    <a:pt x="253" y="130"/>
                  </a:cubicBezTo>
                  <a:cubicBezTo>
                    <a:pt x="250" y="131"/>
                    <a:pt x="246" y="125"/>
                    <a:pt x="249" y="121"/>
                  </a:cubicBezTo>
                  <a:cubicBezTo>
                    <a:pt x="251" y="119"/>
                    <a:pt x="248" y="118"/>
                    <a:pt x="249" y="116"/>
                  </a:cubicBezTo>
                  <a:cubicBezTo>
                    <a:pt x="250" y="114"/>
                    <a:pt x="252" y="113"/>
                    <a:pt x="252" y="111"/>
                  </a:cubicBezTo>
                  <a:cubicBezTo>
                    <a:pt x="252" y="109"/>
                    <a:pt x="250" y="104"/>
                    <a:pt x="249" y="102"/>
                  </a:cubicBezTo>
                  <a:cubicBezTo>
                    <a:pt x="247" y="98"/>
                    <a:pt x="243" y="97"/>
                    <a:pt x="242" y="92"/>
                  </a:cubicBezTo>
                  <a:cubicBezTo>
                    <a:pt x="240" y="87"/>
                    <a:pt x="241" y="81"/>
                    <a:pt x="241" y="76"/>
                  </a:cubicBezTo>
                  <a:cubicBezTo>
                    <a:pt x="241" y="70"/>
                    <a:pt x="242" y="63"/>
                    <a:pt x="241" y="57"/>
                  </a:cubicBezTo>
                  <a:cubicBezTo>
                    <a:pt x="240" y="54"/>
                    <a:pt x="238" y="51"/>
                    <a:pt x="238" y="47"/>
                  </a:cubicBezTo>
                  <a:cubicBezTo>
                    <a:pt x="238" y="43"/>
                    <a:pt x="238" y="40"/>
                    <a:pt x="237" y="36"/>
                  </a:cubicBezTo>
                  <a:cubicBezTo>
                    <a:pt x="230" y="35"/>
                    <a:pt x="223" y="35"/>
                    <a:pt x="217" y="35"/>
                  </a:cubicBezTo>
                  <a:cubicBezTo>
                    <a:pt x="215" y="35"/>
                    <a:pt x="213" y="35"/>
                    <a:pt x="212" y="33"/>
                  </a:cubicBezTo>
                  <a:cubicBezTo>
                    <a:pt x="211" y="32"/>
                    <a:pt x="213" y="29"/>
                    <a:pt x="211" y="28"/>
                  </a:cubicBezTo>
                  <a:cubicBezTo>
                    <a:pt x="209" y="26"/>
                    <a:pt x="204" y="27"/>
                    <a:pt x="201" y="28"/>
                  </a:cubicBezTo>
                  <a:cubicBezTo>
                    <a:pt x="195" y="28"/>
                    <a:pt x="194" y="27"/>
                    <a:pt x="188" y="28"/>
                  </a:cubicBezTo>
                  <a:cubicBezTo>
                    <a:pt x="186" y="28"/>
                    <a:pt x="188" y="26"/>
                    <a:pt x="185" y="28"/>
                  </a:cubicBezTo>
                  <a:cubicBezTo>
                    <a:pt x="185" y="28"/>
                    <a:pt x="184" y="31"/>
                    <a:pt x="184" y="32"/>
                  </a:cubicBezTo>
                  <a:cubicBezTo>
                    <a:pt x="183" y="35"/>
                    <a:pt x="184" y="38"/>
                    <a:pt x="184" y="40"/>
                  </a:cubicBezTo>
                  <a:cubicBezTo>
                    <a:pt x="183" y="43"/>
                    <a:pt x="183" y="47"/>
                    <a:pt x="182" y="50"/>
                  </a:cubicBezTo>
                  <a:cubicBezTo>
                    <a:pt x="181" y="53"/>
                    <a:pt x="176" y="52"/>
                    <a:pt x="173" y="52"/>
                  </a:cubicBezTo>
                  <a:cubicBezTo>
                    <a:pt x="172" y="51"/>
                    <a:pt x="170" y="50"/>
                    <a:pt x="168" y="50"/>
                  </a:cubicBezTo>
                  <a:cubicBezTo>
                    <a:pt x="167" y="50"/>
                    <a:pt x="166" y="50"/>
                    <a:pt x="165" y="51"/>
                  </a:cubicBezTo>
                  <a:cubicBezTo>
                    <a:pt x="163" y="51"/>
                    <a:pt x="159" y="51"/>
                    <a:pt x="157" y="52"/>
                  </a:cubicBezTo>
                  <a:cubicBezTo>
                    <a:pt x="155" y="53"/>
                    <a:pt x="155" y="55"/>
                    <a:pt x="153" y="55"/>
                  </a:cubicBezTo>
                  <a:cubicBezTo>
                    <a:pt x="151" y="57"/>
                    <a:pt x="145" y="56"/>
                    <a:pt x="143" y="55"/>
                  </a:cubicBezTo>
                  <a:cubicBezTo>
                    <a:pt x="140" y="53"/>
                    <a:pt x="140" y="53"/>
                    <a:pt x="139" y="50"/>
                  </a:cubicBezTo>
                  <a:cubicBezTo>
                    <a:pt x="139" y="50"/>
                    <a:pt x="137" y="48"/>
                    <a:pt x="137" y="47"/>
                  </a:cubicBezTo>
                  <a:cubicBezTo>
                    <a:pt x="136" y="46"/>
                    <a:pt x="134" y="45"/>
                    <a:pt x="133" y="44"/>
                  </a:cubicBezTo>
                  <a:cubicBezTo>
                    <a:pt x="130" y="42"/>
                    <a:pt x="131" y="41"/>
                    <a:pt x="129" y="38"/>
                  </a:cubicBezTo>
                  <a:cubicBezTo>
                    <a:pt x="128" y="36"/>
                    <a:pt x="127" y="33"/>
                    <a:pt x="125" y="30"/>
                  </a:cubicBezTo>
                  <a:cubicBezTo>
                    <a:pt x="122" y="26"/>
                    <a:pt x="121" y="22"/>
                    <a:pt x="122" y="17"/>
                  </a:cubicBezTo>
                  <a:cubicBezTo>
                    <a:pt x="122" y="17"/>
                    <a:pt x="117" y="5"/>
                    <a:pt x="117" y="5"/>
                  </a:cubicBezTo>
                  <a:cubicBezTo>
                    <a:pt x="110" y="1"/>
                    <a:pt x="99" y="1"/>
                    <a:pt x="91" y="2"/>
                  </a:cubicBezTo>
                  <a:cubicBezTo>
                    <a:pt x="83" y="2"/>
                    <a:pt x="75" y="2"/>
                    <a:pt x="67" y="1"/>
                  </a:cubicBezTo>
                  <a:cubicBezTo>
                    <a:pt x="58" y="1"/>
                    <a:pt x="49" y="1"/>
                    <a:pt x="41" y="1"/>
                  </a:cubicBezTo>
                  <a:cubicBezTo>
                    <a:pt x="35" y="0"/>
                    <a:pt x="28" y="3"/>
                    <a:pt x="22" y="4"/>
                  </a:cubicBezTo>
                  <a:cubicBezTo>
                    <a:pt x="21" y="5"/>
                    <a:pt x="17" y="6"/>
                    <a:pt x="15" y="6"/>
                  </a:cubicBezTo>
                  <a:cubicBezTo>
                    <a:pt x="14" y="7"/>
                    <a:pt x="14" y="8"/>
                    <a:pt x="14" y="10"/>
                  </a:cubicBezTo>
                  <a:cubicBezTo>
                    <a:pt x="15" y="12"/>
                    <a:pt x="16" y="14"/>
                    <a:pt x="17" y="16"/>
                  </a:cubicBezTo>
                  <a:cubicBezTo>
                    <a:pt x="18" y="18"/>
                    <a:pt x="19" y="22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3" y="26"/>
                    <a:pt x="23" y="27"/>
                    <a:pt x="24" y="28"/>
                  </a:cubicBezTo>
                  <a:cubicBezTo>
                    <a:pt x="24" y="29"/>
                    <a:pt x="25" y="29"/>
                    <a:pt x="26" y="30"/>
                  </a:cubicBezTo>
                  <a:cubicBezTo>
                    <a:pt x="26" y="31"/>
                    <a:pt x="26" y="33"/>
                    <a:pt x="26" y="34"/>
                  </a:cubicBezTo>
                  <a:cubicBezTo>
                    <a:pt x="27" y="35"/>
                    <a:pt x="28" y="36"/>
                    <a:pt x="28" y="37"/>
                  </a:cubicBezTo>
                  <a:cubicBezTo>
                    <a:pt x="29" y="38"/>
                    <a:pt x="28" y="39"/>
                    <a:pt x="29" y="40"/>
                  </a:cubicBezTo>
                  <a:cubicBezTo>
                    <a:pt x="29" y="41"/>
                    <a:pt x="30" y="42"/>
                    <a:pt x="30" y="43"/>
                  </a:cubicBezTo>
                  <a:cubicBezTo>
                    <a:pt x="31" y="44"/>
                    <a:pt x="30" y="46"/>
                    <a:pt x="30" y="47"/>
                  </a:cubicBezTo>
                  <a:cubicBezTo>
                    <a:pt x="31" y="49"/>
                    <a:pt x="33" y="51"/>
                    <a:pt x="34" y="53"/>
                  </a:cubicBezTo>
                  <a:cubicBezTo>
                    <a:pt x="35" y="54"/>
                    <a:pt x="37" y="55"/>
                    <a:pt x="38" y="57"/>
                  </a:cubicBezTo>
                  <a:cubicBezTo>
                    <a:pt x="39" y="58"/>
                    <a:pt x="39" y="61"/>
                    <a:pt x="39" y="63"/>
                  </a:cubicBezTo>
                  <a:cubicBezTo>
                    <a:pt x="39" y="66"/>
                    <a:pt x="39" y="67"/>
                    <a:pt x="37" y="70"/>
                  </a:cubicBezTo>
                  <a:cubicBezTo>
                    <a:pt x="35" y="71"/>
                    <a:pt x="34" y="73"/>
                    <a:pt x="32" y="75"/>
                  </a:cubicBezTo>
                  <a:cubicBezTo>
                    <a:pt x="30" y="78"/>
                    <a:pt x="30" y="79"/>
                    <a:pt x="31" y="82"/>
                  </a:cubicBezTo>
                  <a:cubicBezTo>
                    <a:pt x="32" y="84"/>
                    <a:pt x="33" y="86"/>
                    <a:pt x="34" y="88"/>
                  </a:cubicBezTo>
                  <a:cubicBezTo>
                    <a:pt x="35" y="90"/>
                    <a:pt x="37" y="91"/>
                    <a:pt x="38" y="92"/>
                  </a:cubicBezTo>
                  <a:cubicBezTo>
                    <a:pt x="38" y="93"/>
                    <a:pt x="38" y="94"/>
                    <a:pt x="38" y="95"/>
                  </a:cubicBezTo>
                  <a:cubicBezTo>
                    <a:pt x="38" y="97"/>
                    <a:pt x="39" y="98"/>
                    <a:pt x="39" y="100"/>
                  </a:cubicBezTo>
                  <a:cubicBezTo>
                    <a:pt x="40" y="102"/>
                    <a:pt x="41" y="104"/>
                    <a:pt x="42" y="106"/>
                  </a:cubicBezTo>
                  <a:cubicBezTo>
                    <a:pt x="43" y="107"/>
                    <a:pt x="43" y="109"/>
                    <a:pt x="43" y="110"/>
                  </a:cubicBezTo>
                  <a:cubicBezTo>
                    <a:pt x="44" y="110"/>
                    <a:pt x="45" y="111"/>
                    <a:pt x="45" y="111"/>
                  </a:cubicBezTo>
                  <a:cubicBezTo>
                    <a:pt x="45" y="112"/>
                    <a:pt x="45" y="113"/>
                    <a:pt x="45" y="114"/>
                  </a:cubicBezTo>
                  <a:cubicBezTo>
                    <a:pt x="45" y="115"/>
                    <a:pt x="46" y="116"/>
                    <a:pt x="47" y="117"/>
                  </a:cubicBezTo>
                  <a:cubicBezTo>
                    <a:pt x="48" y="119"/>
                    <a:pt x="49" y="119"/>
                    <a:pt x="49" y="122"/>
                  </a:cubicBezTo>
                  <a:cubicBezTo>
                    <a:pt x="49" y="124"/>
                    <a:pt x="49" y="126"/>
                    <a:pt x="49" y="129"/>
                  </a:cubicBezTo>
                  <a:cubicBezTo>
                    <a:pt x="49" y="131"/>
                    <a:pt x="49" y="134"/>
                    <a:pt x="49" y="136"/>
                  </a:cubicBezTo>
                  <a:cubicBezTo>
                    <a:pt x="48" y="137"/>
                    <a:pt x="47" y="138"/>
                    <a:pt x="47" y="140"/>
                  </a:cubicBezTo>
                  <a:cubicBezTo>
                    <a:pt x="47" y="141"/>
                    <a:pt x="47" y="143"/>
                    <a:pt x="47" y="145"/>
                  </a:cubicBezTo>
                  <a:cubicBezTo>
                    <a:pt x="47" y="147"/>
                    <a:pt x="47" y="149"/>
                    <a:pt x="47" y="151"/>
                  </a:cubicBezTo>
                  <a:cubicBezTo>
                    <a:pt x="47" y="154"/>
                    <a:pt x="44" y="155"/>
                    <a:pt x="43" y="157"/>
                  </a:cubicBezTo>
                  <a:cubicBezTo>
                    <a:pt x="42" y="158"/>
                    <a:pt x="42" y="159"/>
                    <a:pt x="41" y="160"/>
                  </a:cubicBezTo>
                  <a:cubicBezTo>
                    <a:pt x="41" y="160"/>
                    <a:pt x="40" y="162"/>
                    <a:pt x="40" y="162"/>
                  </a:cubicBezTo>
                  <a:cubicBezTo>
                    <a:pt x="38" y="164"/>
                    <a:pt x="35" y="164"/>
                    <a:pt x="33" y="166"/>
                  </a:cubicBezTo>
                  <a:cubicBezTo>
                    <a:pt x="30" y="169"/>
                    <a:pt x="28" y="174"/>
                    <a:pt x="24" y="177"/>
                  </a:cubicBezTo>
                  <a:cubicBezTo>
                    <a:pt x="22" y="179"/>
                    <a:pt x="21" y="180"/>
                    <a:pt x="20" y="183"/>
                  </a:cubicBezTo>
                  <a:cubicBezTo>
                    <a:pt x="19" y="185"/>
                    <a:pt x="19" y="188"/>
                    <a:pt x="18" y="190"/>
                  </a:cubicBezTo>
                  <a:cubicBezTo>
                    <a:pt x="17" y="195"/>
                    <a:pt x="14" y="200"/>
                    <a:pt x="13" y="205"/>
                  </a:cubicBezTo>
                  <a:cubicBezTo>
                    <a:pt x="13" y="207"/>
                    <a:pt x="14" y="209"/>
                    <a:pt x="14" y="212"/>
                  </a:cubicBezTo>
                  <a:cubicBezTo>
                    <a:pt x="15" y="215"/>
                    <a:pt x="14" y="218"/>
                    <a:pt x="11" y="220"/>
                  </a:cubicBezTo>
                  <a:cubicBezTo>
                    <a:pt x="9" y="223"/>
                    <a:pt x="8" y="223"/>
                    <a:pt x="9" y="226"/>
                  </a:cubicBezTo>
                  <a:cubicBezTo>
                    <a:pt x="9" y="228"/>
                    <a:pt x="9" y="229"/>
                    <a:pt x="9" y="230"/>
                  </a:cubicBezTo>
                  <a:cubicBezTo>
                    <a:pt x="8" y="233"/>
                    <a:pt x="8" y="232"/>
                    <a:pt x="7" y="23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5" name="Freeform 183">
              <a:extLst>
                <a:ext uri="{FF2B5EF4-FFF2-40B4-BE49-F238E27FC236}">
                  <a16:creationId xmlns:a16="http://schemas.microsoft.com/office/drawing/2014/main" id="{5A04D0FD-6019-8A6A-8DC6-3B7E35550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0651" y="5327651"/>
              <a:ext cx="190500" cy="176213"/>
            </a:xfrm>
            <a:custGeom>
              <a:avLst/>
              <a:gdLst>
                <a:gd name="T0" fmla="*/ 119 w 184"/>
                <a:gd name="T1" fmla="*/ 0 h 171"/>
                <a:gd name="T2" fmla="*/ 107 w 184"/>
                <a:gd name="T3" fmla="*/ 1 h 171"/>
                <a:gd name="T4" fmla="*/ 96 w 184"/>
                <a:gd name="T5" fmla="*/ 4 h 171"/>
                <a:gd name="T6" fmla="*/ 88 w 184"/>
                <a:gd name="T7" fmla="*/ 6 h 171"/>
                <a:gd name="T8" fmla="*/ 81 w 184"/>
                <a:gd name="T9" fmla="*/ 21 h 171"/>
                <a:gd name="T10" fmla="*/ 76 w 184"/>
                <a:gd name="T11" fmla="*/ 26 h 171"/>
                <a:gd name="T12" fmla="*/ 69 w 184"/>
                <a:gd name="T13" fmla="*/ 30 h 171"/>
                <a:gd name="T14" fmla="*/ 63 w 184"/>
                <a:gd name="T15" fmla="*/ 32 h 171"/>
                <a:gd name="T16" fmla="*/ 56 w 184"/>
                <a:gd name="T17" fmla="*/ 39 h 171"/>
                <a:gd name="T18" fmla="*/ 48 w 184"/>
                <a:gd name="T19" fmla="*/ 53 h 171"/>
                <a:gd name="T20" fmla="*/ 40 w 184"/>
                <a:gd name="T21" fmla="*/ 58 h 171"/>
                <a:gd name="T22" fmla="*/ 28 w 184"/>
                <a:gd name="T23" fmla="*/ 60 h 171"/>
                <a:gd name="T24" fmla="*/ 12 w 184"/>
                <a:gd name="T25" fmla="*/ 56 h 171"/>
                <a:gd name="T26" fmla="*/ 4 w 184"/>
                <a:gd name="T27" fmla="*/ 54 h 171"/>
                <a:gd name="T28" fmla="*/ 0 w 184"/>
                <a:gd name="T29" fmla="*/ 54 h 171"/>
                <a:gd name="T30" fmla="*/ 2 w 184"/>
                <a:gd name="T31" fmla="*/ 64 h 171"/>
                <a:gd name="T32" fmla="*/ 4 w 184"/>
                <a:gd name="T33" fmla="*/ 67 h 171"/>
                <a:gd name="T34" fmla="*/ 7 w 184"/>
                <a:gd name="T35" fmla="*/ 71 h 171"/>
                <a:gd name="T36" fmla="*/ 14 w 184"/>
                <a:gd name="T37" fmla="*/ 80 h 171"/>
                <a:gd name="T38" fmla="*/ 18 w 184"/>
                <a:gd name="T39" fmla="*/ 90 h 171"/>
                <a:gd name="T40" fmla="*/ 20 w 184"/>
                <a:gd name="T41" fmla="*/ 97 h 171"/>
                <a:gd name="T42" fmla="*/ 30 w 184"/>
                <a:gd name="T43" fmla="*/ 105 h 171"/>
                <a:gd name="T44" fmla="*/ 36 w 184"/>
                <a:gd name="T45" fmla="*/ 109 h 171"/>
                <a:gd name="T46" fmla="*/ 47 w 184"/>
                <a:gd name="T47" fmla="*/ 116 h 171"/>
                <a:gd name="T48" fmla="*/ 51 w 184"/>
                <a:gd name="T49" fmla="*/ 121 h 171"/>
                <a:gd name="T50" fmla="*/ 54 w 184"/>
                <a:gd name="T51" fmla="*/ 132 h 171"/>
                <a:gd name="T52" fmla="*/ 60 w 184"/>
                <a:gd name="T53" fmla="*/ 144 h 171"/>
                <a:gd name="T54" fmla="*/ 71 w 184"/>
                <a:gd name="T55" fmla="*/ 150 h 171"/>
                <a:gd name="T56" fmla="*/ 77 w 184"/>
                <a:gd name="T57" fmla="*/ 151 h 171"/>
                <a:gd name="T58" fmla="*/ 80 w 184"/>
                <a:gd name="T59" fmla="*/ 154 h 171"/>
                <a:gd name="T60" fmla="*/ 87 w 184"/>
                <a:gd name="T61" fmla="*/ 157 h 171"/>
                <a:gd name="T62" fmla="*/ 90 w 184"/>
                <a:gd name="T63" fmla="*/ 159 h 171"/>
                <a:gd name="T64" fmla="*/ 101 w 184"/>
                <a:gd name="T65" fmla="*/ 164 h 171"/>
                <a:gd name="T66" fmla="*/ 107 w 184"/>
                <a:gd name="T67" fmla="*/ 164 h 171"/>
                <a:gd name="T68" fmla="*/ 112 w 184"/>
                <a:gd name="T69" fmla="*/ 167 h 171"/>
                <a:gd name="T70" fmla="*/ 121 w 184"/>
                <a:gd name="T71" fmla="*/ 170 h 171"/>
                <a:gd name="T72" fmla="*/ 131 w 184"/>
                <a:gd name="T73" fmla="*/ 171 h 171"/>
                <a:gd name="T74" fmla="*/ 139 w 184"/>
                <a:gd name="T75" fmla="*/ 171 h 171"/>
                <a:gd name="T76" fmla="*/ 144 w 184"/>
                <a:gd name="T77" fmla="*/ 169 h 171"/>
                <a:gd name="T78" fmla="*/ 152 w 184"/>
                <a:gd name="T79" fmla="*/ 161 h 171"/>
                <a:gd name="T80" fmla="*/ 161 w 184"/>
                <a:gd name="T81" fmla="*/ 154 h 171"/>
                <a:gd name="T82" fmla="*/ 171 w 184"/>
                <a:gd name="T83" fmla="*/ 143 h 171"/>
                <a:gd name="T84" fmla="*/ 170 w 184"/>
                <a:gd name="T85" fmla="*/ 137 h 171"/>
                <a:gd name="T86" fmla="*/ 174 w 184"/>
                <a:gd name="T87" fmla="*/ 124 h 171"/>
                <a:gd name="T88" fmla="*/ 179 w 184"/>
                <a:gd name="T89" fmla="*/ 118 h 171"/>
                <a:gd name="T90" fmla="*/ 184 w 184"/>
                <a:gd name="T91" fmla="*/ 108 h 171"/>
                <a:gd name="T92" fmla="*/ 178 w 184"/>
                <a:gd name="T93" fmla="*/ 92 h 171"/>
                <a:gd name="T94" fmla="*/ 178 w 184"/>
                <a:gd name="T95" fmla="*/ 80 h 171"/>
                <a:gd name="T96" fmla="*/ 182 w 184"/>
                <a:gd name="T97" fmla="*/ 68 h 171"/>
                <a:gd name="T98" fmla="*/ 180 w 184"/>
                <a:gd name="T99" fmla="*/ 52 h 171"/>
                <a:gd name="T100" fmla="*/ 183 w 184"/>
                <a:gd name="T101" fmla="*/ 38 h 171"/>
                <a:gd name="T102" fmla="*/ 184 w 184"/>
                <a:gd name="T103" fmla="*/ 31 h 171"/>
                <a:gd name="T104" fmla="*/ 178 w 184"/>
                <a:gd name="T105" fmla="*/ 26 h 171"/>
                <a:gd name="T106" fmla="*/ 166 w 184"/>
                <a:gd name="T107" fmla="*/ 23 h 171"/>
                <a:gd name="T108" fmla="*/ 151 w 184"/>
                <a:gd name="T109" fmla="*/ 17 h 171"/>
                <a:gd name="T110" fmla="*/ 128 w 184"/>
                <a:gd name="T111" fmla="*/ 10 h 171"/>
                <a:gd name="T112" fmla="*/ 122 w 184"/>
                <a:gd name="T113" fmla="*/ 5 h 171"/>
                <a:gd name="T114" fmla="*/ 120 w 184"/>
                <a:gd name="T115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4" h="171">
                  <a:moveTo>
                    <a:pt x="120" y="1"/>
                  </a:moveTo>
                  <a:cubicBezTo>
                    <a:pt x="120" y="1"/>
                    <a:pt x="119" y="1"/>
                    <a:pt x="119" y="0"/>
                  </a:cubicBezTo>
                  <a:cubicBezTo>
                    <a:pt x="118" y="0"/>
                    <a:pt x="118" y="1"/>
                    <a:pt x="117" y="1"/>
                  </a:cubicBezTo>
                  <a:cubicBezTo>
                    <a:pt x="114" y="1"/>
                    <a:pt x="110" y="1"/>
                    <a:pt x="107" y="1"/>
                  </a:cubicBezTo>
                  <a:cubicBezTo>
                    <a:pt x="105" y="1"/>
                    <a:pt x="103" y="1"/>
                    <a:pt x="101" y="1"/>
                  </a:cubicBezTo>
                  <a:cubicBezTo>
                    <a:pt x="99" y="1"/>
                    <a:pt x="98" y="3"/>
                    <a:pt x="96" y="4"/>
                  </a:cubicBezTo>
                  <a:cubicBezTo>
                    <a:pt x="95" y="5"/>
                    <a:pt x="93" y="3"/>
                    <a:pt x="92" y="4"/>
                  </a:cubicBezTo>
                  <a:cubicBezTo>
                    <a:pt x="91" y="6"/>
                    <a:pt x="89" y="5"/>
                    <a:pt x="88" y="6"/>
                  </a:cubicBezTo>
                  <a:cubicBezTo>
                    <a:pt x="86" y="7"/>
                    <a:pt x="85" y="11"/>
                    <a:pt x="84" y="13"/>
                  </a:cubicBezTo>
                  <a:cubicBezTo>
                    <a:pt x="83" y="15"/>
                    <a:pt x="82" y="18"/>
                    <a:pt x="81" y="21"/>
                  </a:cubicBezTo>
                  <a:cubicBezTo>
                    <a:pt x="81" y="22"/>
                    <a:pt x="81" y="22"/>
                    <a:pt x="80" y="23"/>
                  </a:cubicBezTo>
                  <a:cubicBezTo>
                    <a:pt x="80" y="24"/>
                    <a:pt x="77" y="26"/>
                    <a:pt x="76" y="26"/>
                  </a:cubicBezTo>
                  <a:cubicBezTo>
                    <a:pt x="75" y="27"/>
                    <a:pt x="74" y="25"/>
                    <a:pt x="72" y="27"/>
                  </a:cubicBezTo>
                  <a:cubicBezTo>
                    <a:pt x="71" y="28"/>
                    <a:pt x="71" y="29"/>
                    <a:pt x="69" y="30"/>
                  </a:cubicBezTo>
                  <a:cubicBezTo>
                    <a:pt x="68" y="31"/>
                    <a:pt x="67" y="30"/>
                    <a:pt x="65" y="31"/>
                  </a:cubicBezTo>
                  <a:cubicBezTo>
                    <a:pt x="65" y="31"/>
                    <a:pt x="64" y="32"/>
                    <a:pt x="63" y="32"/>
                  </a:cubicBezTo>
                  <a:cubicBezTo>
                    <a:pt x="62" y="33"/>
                    <a:pt x="61" y="33"/>
                    <a:pt x="60" y="33"/>
                  </a:cubicBezTo>
                  <a:cubicBezTo>
                    <a:pt x="57" y="34"/>
                    <a:pt x="58" y="36"/>
                    <a:pt x="56" y="39"/>
                  </a:cubicBezTo>
                  <a:cubicBezTo>
                    <a:pt x="55" y="41"/>
                    <a:pt x="52" y="42"/>
                    <a:pt x="52" y="45"/>
                  </a:cubicBezTo>
                  <a:cubicBezTo>
                    <a:pt x="51" y="47"/>
                    <a:pt x="50" y="50"/>
                    <a:pt x="48" y="53"/>
                  </a:cubicBezTo>
                  <a:cubicBezTo>
                    <a:pt x="47" y="54"/>
                    <a:pt x="44" y="55"/>
                    <a:pt x="43" y="56"/>
                  </a:cubicBezTo>
                  <a:cubicBezTo>
                    <a:pt x="42" y="56"/>
                    <a:pt x="41" y="57"/>
                    <a:pt x="40" y="58"/>
                  </a:cubicBezTo>
                  <a:cubicBezTo>
                    <a:pt x="39" y="58"/>
                    <a:pt x="37" y="60"/>
                    <a:pt x="36" y="60"/>
                  </a:cubicBezTo>
                  <a:cubicBezTo>
                    <a:pt x="34" y="61"/>
                    <a:pt x="30" y="60"/>
                    <a:pt x="28" y="60"/>
                  </a:cubicBezTo>
                  <a:cubicBezTo>
                    <a:pt x="26" y="58"/>
                    <a:pt x="25" y="55"/>
                    <a:pt x="22" y="55"/>
                  </a:cubicBezTo>
                  <a:cubicBezTo>
                    <a:pt x="18" y="56"/>
                    <a:pt x="15" y="62"/>
                    <a:pt x="12" y="56"/>
                  </a:cubicBezTo>
                  <a:cubicBezTo>
                    <a:pt x="10" y="57"/>
                    <a:pt x="9" y="56"/>
                    <a:pt x="7" y="56"/>
                  </a:cubicBezTo>
                  <a:cubicBezTo>
                    <a:pt x="6" y="55"/>
                    <a:pt x="6" y="55"/>
                    <a:pt x="4" y="54"/>
                  </a:cubicBezTo>
                  <a:cubicBezTo>
                    <a:pt x="2" y="53"/>
                    <a:pt x="3" y="54"/>
                    <a:pt x="1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6"/>
                    <a:pt x="0" y="58"/>
                  </a:cubicBezTo>
                  <a:cubicBezTo>
                    <a:pt x="0" y="60"/>
                    <a:pt x="0" y="62"/>
                    <a:pt x="2" y="64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4" y="66"/>
                    <a:pt x="4" y="66"/>
                    <a:pt x="4" y="67"/>
                  </a:cubicBezTo>
                  <a:cubicBezTo>
                    <a:pt x="5" y="67"/>
                    <a:pt x="5" y="68"/>
                    <a:pt x="5" y="69"/>
                  </a:cubicBezTo>
                  <a:cubicBezTo>
                    <a:pt x="6" y="70"/>
                    <a:pt x="7" y="70"/>
                    <a:pt x="7" y="71"/>
                  </a:cubicBezTo>
                  <a:cubicBezTo>
                    <a:pt x="8" y="72"/>
                    <a:pt x="9" y="73"/>
                    <a:pt x="9" y="74"/>
                  </a:cubicBezTo>
                  <a:cubicBezTo>
                    <a:pt x="11" y="76"/>
                    <a:pt x="13" y="78"/>
                    <a:pt x="14" y="80"/>
                  </a:cubicBezTo>
                  <a:cubicBezTo>
                    <a:pt x="14" y="82"/>
                    <a:pt x="16" y="84"/>
                    <a:pt x="17" y="86"/>
                  </a:cubicBezTo>
                  <a:cubicBezTo>
                    <a:pt x="17" y="87"/>
                    <a:pt x="18" y="89"/>
                    <a:pt x="18" y="90"/>
                  </a:cubicBezTo>
                  <a:cubicBezTo>
                    <a:pt x="18" y="91"/>
                    <a:pt x="18" y="92"/>
                    <a:pt x="19" y="93"/>
                  </a:cubicBezTo>
                  <a:cubicBezTo>
                    <a:pt x="20" y="94"/>
                    <a:pt x="18" y="95"/>
                    <a:pt x="20" y="97"/>
                  </a:cubicBezTo>
                  <a:cubicBezTo>
                    <a:pt x="21" y="98"/>
                    <a:pt x="23" y="100"/>
                    <a:pt x="24" y="101"/>
                  </a:cubicBezTo>
                  <a:cubicBezTo>
                    <a:pt x="26" y="102"/>
                    <a:pt x="29" y="103"/>
                    <a:pt x="30" y="105"/>
                  </a:cubicBezTo>
                  <a:cubicBezTo>
                    <a:pt x="30" y="106"/>
                    <a:pt x="31" y="107"/>
                    <a:pt x="32" y="107"/>
                  </a:cubicBezTo>
                  <a:cubicBezTo>
                    <a:pt x="34" y="108"/>
                    <a:pt x="34" y="108"/>
                    <a:pt x="36" y="109"/>
                  </a:cubicBezTo>
                  <a:cubicBezTo>
                    <a:pt x="39" y="110"/>
                    <a:pt x="43" y="111"/>
                    <a:pt x="46" y="113"/>
                  </a:cubicBezTo>
                  <a:cubicBezTo>
                    <a:pt x="47" y="113"/>
                    <a:pt x="47" y="115"/>
                    <a:pt x="47" y="116"/>
                  </a:cubicBezTo>
                  <a:cubicBezTo>
                    <a:pt x="48" y="116"/>
                    <a:pt x="50" y="117"/>
                    <a:pt x="50" y="118"/>
                  </a:cubicBezTo>
                  <a:cubicBezTo>
                    <a:pt x="50" y="119"/>
                    <a:pt x="51" y="120"/>
                    <a:pt x="51" y="121"/>
                  </a:cubicBezTo>
                  <a:cubicBezTo>
                    <a:pt x="51" y="122"/>
                    <a:pt x="51" y="123"/>
                    <a:pt x="51" y="124"/>
                  </a:cubicBezTo>
                  <a:cubicBezTo>
                    <a:pt x="52" y="127"/>
                    <a:pt x="53" y="129"/>
                    <a:pt x="54" y="132"/>
                  </a:cubicBezTo>
                  <a:cubicBezTo>
                    <a:pt x="54" y="134"/>
                    <a:pt x="55" y="136"/>
                    <a:pt x="56" y="138"/>
                  </a:cubicBezTo>
                  <a:cubicBezTo>
                    <a:pt x="57" y="141"/>
                    <a:pt x="59" y="142"/>
                    <a:pt x="60" y="144"/>
                  </a:cubicBezTo>
                  <a:cubicBezTo>
                    <a:pt x="62" y="146"/>
                    <a:pt x="66" y="147"/>
                    <a:pt x="68" y="148"/>
                  </a:cubicBezTo>
                  <a:cubicBezTo>
                    <a:pt x="70" y="148"/>
                    <a:pt x="69" y="149"/>
                    <a:pt x="71" y="150"/>
                  </a:cubicBezTo>
                  <a:cubicBezTo>
                    <a:pt x="71" y="150"/>
                    <a:pt x="74" y="150"/>
                    <a:pt x="74" y="150"/>
                  </a:cubicBezTo>
                  <a:cubicBezTo>
                    <a:pt x="76" y="151"/>
                    <a:pt x="76" y="151"/>
                    <a:pt x="77" y="151"/>
                  </a:cubicBezTo>
                  <a:cubicBezTo>
                    <a:pt x="78" y="152"/>
                    <a:pt x="78" y="152"/>
                    <a:pt x="79" y="153"/>
                  </a:cubicBezTo>
                  <a:cubicBezTo>
                    <a:pt x="79" y="153"/>
                    <a:pt x="79" y="153"/>
                    <a:pt x="80" y="154"/>
                  </a:cubicBezTo>
                  <a:cubicBezTo>
                    <a:pt x="80" y="155"/>
                    <a:pt x="82" y="156"/>
                    <a:pt x="83" y="156"/>
                  </a:cubicBezTo>
                  <a:cubicBezTo>
                    <a:pt x="84" y="156"/>
                    <a:pt x="86" y="156"/>
                    <a:pt x="87" y="157"/>
                  </a:cubicBezTo>
                  <a:cubicBezTo>
                    <a:pt x="87" y="157"/>
                    <a:pt x="88" y="157"/>
                    <a:pt x="88" y="158"/>
                  </a:cubicBezTo>
                  <a:cubicBezTo>
                    <a:pt x="89" y="158"/>
                    <a:pt x="90" y="159"/>
                    <a:pt x="90" y="159"/>
                  </a:cubicBezTo>
                  <a:cubicBezTo>
                    <a:pt x="93" y="161"/>
                    <a:pt x="94" y="163"/>
                    <a:pt x="96" y="164"/>
                  </a:cubicBezTo>
                  <a:cubicBezTo>
                    <a:pt x="98" y="165"/>
                    <a:pt x="99" y="164"/>
                    <a:pt x="101" y="164"/>
                  </a:cubicBezTo>
                  <a:cubicBezTo>
                    <a:pt x="102" y="164"/>
                    <a:pt x="104" y="164"/>
                    <a:pt x="106" y="164"/>
                  </a:cubicBezTo>
                  <a:cubicBezTo>
                    <a:pt x="106" y="164"/>
                    <a:pt x="107" y="164"/>
                    <a:pt x="107" y="164"/>
                  </a:cubicBezTo>
                  <a:cubicBezTo>
                    <a:pt x="108" y="164"/>
                    <a:pt x="108" y="165"/>
                    <a:pt x="109" y="165"/>
                  </a:cubicBezTo>
                  <a:cubicBezTo>
                    <a:pt x="110" y="166"/>
                    <a:pt x="111" y="166"/>
                    <a:pt x="112" y="167"/>
                  </a:cubicBezTo>
                  <a:cubicBezTo>
                    <a:pt x="114" y="168"/>
                    <a:pt x="114" y="169"/>
                    <a:pt x="116" y="169"/>
                  </a:cubicBezTo>
                  <a:cubicBezTo>
                    <a:pt x="118" y="170"/>
                    <a:pt x="119" y="170"/>
                    <a:pt x="121" y="170"/>
                  </a:cubicBezTo>
                  <a:cubicBezTo>
                    <a:pt x="123" y="170"/>
                    <a:pt x="126" y="171"/>
                    <a:pt x="127" y="171"/>
                  </a:cubicBezTo>
                  <a:cubicBezTo>
                    <a:pt x="128" y="171"/>
                    <a:pt x="130" y="171"/>
                    <a:pt x="131" y="171"/>
                  </a:cubicBezTo>
                  <a:cubicBezTo>
                    <a:pt x="132" y="171"/>
                    <a:pt x="134" y="170"/>
                    <a:pt x="135" y="171"/>
                  </a:cubicBezTo>
                  <a:cubicBezTo>
                    <a:pt x="136" y="171"/>
                    <a:pt x="138" y="171"/>
                    <a:pt x="139" y="171"/>
                  </a:cubicBezTo>
                  <a:cubicBezTo>
                    <a:pt x="140" y="171"/>
                    <a:pt x="141" y="171"/>
                    <a:pt x="142" y="171"/>
                  </a:cubicBezTo>
                  <a:cubicBezTo>
                    <a:pt x="142" y="170"/>
                    <a:pt x="142" y="170"/>
                    <a:pt x="144" y="169"/>
                  </a:cubicBezTo>
                  <a:cubicBezTo>
                    <a:pt x="146" y="168"/>
                    <a:pt x="148" y="164"/>
                    <a:pt x="150" y="163"/>
                  </a:cubicBezTo>
                  <a:cubicBezTo>
                    <a:pt x="150" y="163"/>
                    <a:pt x="151" y="162"/>
                    <a:pt x="152" y="161"/>
                  </a:cubicBezTo>
                  <a:cubicBezTo>
                    <a:pt x="153" y="160"/>
                    <a:pt x="155" y="160"/>
                    <a:pt x="156" y="158"/>
                  </a:cubicBezTo>
                  <a:cubicBezTo>
                    <a:pt x="158" y="157"/>
                    <a:pt x="160" y="156"/>
                    <a:pt x="161" y="154"/>
                  </a:cubicBezTo>
                  <a:cubicBezTo>
                    <a:pt x="163" y="152"/>
                    <a:pt x="164" y="149"/>
                    <a:pt x="166" y="148"/>
                  </a:cubicBezTo>
                  <a:cubicBezTo>
                    <a:pt x="167" y="146"/>
                    <a:pt x="169" y="145"/>
                    <a:pt x="171" y="143"/>
                  </a:cubicBezTo>
                  <a:cubicBezTo>
                    <a:pt x="172" y="142"/>
                    <a:pt x="172" y="143"/>
                    <a:pt x="172" y="140"/>
                  </a:cubicBezTo>
                  <a:cubicBezTo>
                    <a:pt x="172" y="138"/>
                    <a:pt x="171" y="139"/>
                    <a:pt x="170" y="137"/>
                  </a:cubicBezTo>
                  <a:cubicBezTo>
                    <a:pt x="169" y="135"/>
                    <a:pt x="169" y="128"/>
                    <a:pt x="171" y="126"/>
                  </a:cubicBezTo>
                  <a:cubicBezTo>
                    <a:pt x="172" y="123"/>
                    <a:pt x="173" y="127"/>
                    <a:pt x="174" y="124"/>
                  </a:cubicBezTo>
                  <a:cubicBezTo>
                    <a:pt x="175" y="122"/>
                    <a:pt x="175" y="120"/>
                    <a:pt x="176" y="119"/>
                  </a:cubicBezTo>
                  <a:cubicBezTo>
                    <a:pt x="177" y="118"/>
                    <a:pt x="178" y="118"/>
                    <a:pt x="179" y="118"/>
                  </a:cubicBezTo>
                  <a:cubicBezTo>
                    <a:pt x="179" y="117"/>
                    <a:pt x="181" y="116"/>
                    <a:pt x="181" y="115"/>
                  </a:cubicBezTo>
                  <a:cubicBezTo>
                    <a:pt x="182" y="113"/>
                    <a:pt x="184" y="111"/>
                    <a:pt x="184" y="108"/>
                  </a:cubicBezTo>
                  <a:cubicBezTo>
                    <a:pt x="184" y="105"/>
                    <a:pt x="181" y="103"/>
                    <a:pt x="180" y="101"/>
                  </a:cubicBezTo>
                  <a:cubicBezTo>
                    <a:pt x="179" y="98"/>
                    <a:pt x="179" y="95"/>
                    <a:pt x="178" y="92"/>
                  </a:cubicBezTo>
                  <a:cubicBezTo>
                    <a:pt x="178" y="90"/>
                    <a:pt x="178" y="87"/>
                    <a:pt x="178" y="84"/>
                  </a:cubicBezTo>
                  <a:cubicBezTo>
                    <a:pt x="178" y="83"/>
                    <a:pt x="177" y="81"/>
                    <a:pt x="178" y="80"/>
                  </a:cubicBezTo>
                  <a:cubicBezTo>
                    <a:pt x="178" y="79"/>
                    <a:pt x="180" y="77"/>
                    <a:pt x="181" y="76"/>
                  </a:cubicBezTo>
                  <a:cubicBezTo>
                    <a:pt x="182" y="74"/>
                    <a:pt x="182" y="70"/>
                    <a:pt x="182" y="68"/>
                  </a:cubicBezTo>
                  <a:cubicBezTo>
                    <a:pt x="181" y="64"/>
                    <a:pt x="182" y="61"/>
                    <a:pt x="182" y="57"/>
                  </a:cubicBezTo>
                  <a:cubicBezTo>
                    <a:pt x="181" y="55"/>
                    <a:pt x="180" y="54"/>
                    <a:pt x="180" y="52"/>
                  </a:cubicBezTo>
                  <a:cubicBezTo>
                    <a:pt x="181" y="49"/>
                    <a:pt x="182" y="47"/>
                    <a:pt x="182" y="44"/>
                  </a:cubicBezTo>
                  <a:cubicBezTo>
                    <a:pt x="182" y="42"/>
                    <a:pt x="183" y="40"/>
                    <a:pt x="183" y="38"/>
                  </a:cubicBezTo>
                  <a:cubicBezTo>
                    <a:pt x="183" y="37"/>
                    <a:pt x="183" y="36"/>
                    <a:pt x="183" y="35"/>
                  </a:cubicBezTo>
                  <a:cubicBezTo>
                    <a:pt x="183" y="33"/>
                    <a:pt x="184" y="32"/>
                    <a:pt x="184" y="31"/>
                  </a:cubicBezTo>
                  <a:cubicBezTo>
                    <a:pt x="183" y="29"/>
                    <a:pt x="181" y="29"/>
                    <a:pt x="180" y="28"/>
                  </a:cubicBezTo>
                  <a:cubicBezTo>
                    <a:pt x="179" y="27"/>
                    <a:pt x="179" y="26"/>
                    <a:pt x="178" y="26"/>
                  </a:cubicBezTo>
                  <a:cubicBezTo>
                    <a:pt x="176" y="25"/>
                    <a:pt x="174" y="25"/>
                    <a:pt x="173" y="25"/>
                  </a:cubicBezTo>
                  <a:cubicBezTo>
                    <a:pt x="171" y="25"/>
                    <a:pt x="168" y="24"/>
                    <a:pt x="166" y="23"/>
                  </a:cubicBezTo>
                  <a:cubicBezTo>
                    <a:pt x="164" y="23"/>
                    <a:pt x="163" y="22"/>
                    <a:pt x="161" y="21"/>
                  </a:cubicBezTo>
                  <a:cubicBezTo>
                    <a:pt x="158" y="20"/>
                    <a:pt x="154" y="18"/>
                    <a:pt x="151" y="17"/>
                  </a:cubicBezTo>
                  <a:cubicBezTo>
                    <a:pt x="145" y="15"/>
                    <a:pt x="147" y="12"/>
                    <a:pt x="141" y="11"/>
                  </a:cubicBezTo>
                  <a:cubicBezTo>
                    <a:pt x="138" y="10"/>
                    <a:pt x="130" y="10"/>
                    <a:pt x="128" y="10"/>
                  </a:cubicBezTo>
                  <a:cubicBezTo>
                    <a:pt x="126" y="9"/>
                    <a:pt x="124" y="11"/>
                    <a:pt x="123" y="10"/>
                  </a:cubicBezTo>
                  <a:cubicBezTo>
                    <a:pt x="122" y="9"/>
                    <a:pt x="123" y="6"/>
                    <a:pt x="122" y="5"/>
                  </a:cubicBezTo>
                  <a:cubicBezTo>
                    <a:pt x="121" y="5"/>
                    <a:pt x="120" y="3"/>
                    <a:pt x="120" y="2"/>
                  </a:cubicBezTo>
                  <a:cubicBezTo>
                    <a:pt x="120" y="2"/>
                    <a:pt x="120" y="1"/>
                    <a:pt x="120" y="0"/>
                  </a:cubicBezTo>
                  <a:cubicBezTo>
                    <a:pt x="120" y="1"/>
                    <a:pt x="120" y="1"/>
                    <a:pt x="120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6" name="Freeform 184">
              <a:extLst>
                <a:ext uri="{FF2B5EF4-FFF2-40B4-BE49-F238E27FC236}">
                  <a16:creationId xmlns:a16="http://schemas.microsoft.com/office/drawing/2014/main" id="{FBD8ACE7-2EBB-78FA-A9A3-D03ADE765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0476" y="5368926"/>
              <a:ext cx="231775" cy="258763"/>
            </a:xfrm>
            <a:custGeom>
              <a:avLst/>
              <a:gdLst>
                <a:gd name="T0" fmla="*/ 123 w 223"/>
                <a:gd name="T1" fmla="*/ 13 h 250"/>
                <a:gd name="T2" fmla="*/ 122 w 223"/>
                <a:gd name="T3" fmla="*/ 14 h 250"/>
                <a:gd name="T4" fmla="*/ 88 w 223"/>
                <a:gd name="T5" fmla="*/ 30 h 250"/>
                <a:gd name="T6" fmla="*/ 71 w 223"/>
                <a:gd name="T7" fmla="*/ 21 h 250"/>
                <a:gd name="T8" fmla="*/ 55 w 223"/>
                <a:gd name="T9" fmla="*/ 24 h 250"/>
                <a:gd name="T10" fmla="*/ 45 w 223"/>
                <a:gd name="T11" fmla="*/ 23 h 250"/>
                <a:gd name="T12" fmla="*/ 38 w 223"/>
                <a:gd name="T13" fmla="*/ 26 h 250"/>
                <a:gd name="T14" fmla="*/ 25 w 223"/>
                <a:gd name="T15" fmla="*/ 29 h 250"/>
                <a:gd name="T16" fmla="*/ 1 w 223"/>
                <a:gd name="T17" fmla="*/ 121 h 250"/>
                <a:gd name="T18" fmla="*/ 10 w 223"/>
                <a:gd name="T19" fmla="*/ 201 h 250"/>
                <a:gd name="T20" fmla="*/ 19 w 223"/>
                <a:gd name="T21" fmla="*/ 229 h 250"/>
                <a:gd name="T22" fmla="*/ 21 w 223"/>
                <a:gd name="T23" fmla="*/ 249 h 250"/>
                <a:gd name="T24" fmla="*/ 46 w 223"/>
                <a:gd name="T25" fmla="*/ 241 h 250"/>
                <a:gd name="T26" fmla="*/ 60 w 223"/>
                <a:gd name="T27" fmla="*/ 232 h 250"/>
                <a:gd name="T28" fmla="*/ 65 w 223"/>
                <a:gd name="T29" fmla="*/ 219 h 250"/>
                <a:gd name="T30" fmla="*/ 76 w 223"/>
                <a:gd name="T31" fmla="*/ 207 h 250"/>
                <a:gd name="T32" fmla="*/ 91 w 223"/>
                <a:gd name="T33" fmla="*/ 221 h 250"/>
                <a:gd name="T34" fmla="*/ 100 w 223"/>
                <a:gd name="T35" fmla="*/ 224 h 250"/>
                <a:gd name="T36" fmla="*/ 121 w 223"/>
                <a:gd name="T37" fmla="*/ 223 h 250"/>
                <a:gd name="T38" fmla="*/ 135 w 223"/>
                <a:gd name="T39" fmla="*/ 206 h 250"/>
                <a:gd name="T40" fmla="*/ 151 w 223"/>
                <a:gd name="T41" fmla="*/ 189 h 250"/>
                <a:gd name="T42" fmla="*/ 162 w 223"/>
                <a:gd name="T43" fmla="*/ 179 h 250"/>
                <a:gd name="T44" fmla="*/ 166 w 223"/>
                <a:gd name="T45" fmla="*/ 166 h 250"/>
                <a:gd name="T46" fmla="*/ 178 w 223"/>
                <a:gd name="T47" fmla="*/ 155 h 250"/>
                <a:gd name="T48" fmla="*/ 193 w 223"/>
                <a:gd name="T49" fmla="*/ 142 h 250"/>
                <a:gd name="T50" fmla="*/ 197 w 223"/>
                <a:gd name="T51" fmla="*/ 134 h 250"/>
                <a:gd name="T52" fmla="*/ 213 w 223"/>
                <a:gd name="T53" fmla="*/ 129 h 250"/>
                <a:gd name="T54" fmla="*/ 223 w 223"/>
                <a:gd name="T55" fmla="*/ 124 h 250"/>
                <a:gd name="T56" fmla="*/ 216 w 223"/>
                <a:gd name="T57" fmla="*/ 119 h 250"/>
                <a:gd name="T58" fmla="*/ 213 w 223"/>
                <a:gd name="T59" fmla="*/ 117 h 250"/>
                <a:gd name="T60" fmla="*/ 206 w 223"/>
                <a:gd name="T61" fmla="*/ 114 h 250"/>
                <a:gd name="T62" fmla="*/ 203 w 223"/>
                <a:gd name="T63" fmla="*/ 111 h 250"/>
                <a:gd name="T64" fmla="*/ 197 w 223"/>
                <a:gd name="T65" fmla="*/ 110 h 250"/>
                <a:gd name="T66" fmla="*/ 186 w 223"/>
                <a:gd name="T67" fmla="*/ 104 h 250"/>
                <a:gd name="T68" fmla="*/ 180 w 223"/>
                <a:gd name="T69" fmla="*/ 92 h 250"/>
                <a:gd name="T70" fmla="*/ 177 w 223"/>
                <a:gd name="T71" fmla="*/ 81 h 250"/>
                <a:gd name="T72" fmla="*/ 173 w 223"/>
                <a:gd name="T73" fmla="*/ 76 h 250"/>
                <a:gd name="T74" fmla="*/ 162 w 223"/>
                <a:gd name="T75" fmla="*/ 69 h 250"/>
                <a:gd name="T76" fmla="*/ 156 w 223"/>
                <a:gd name="T77" fmla="*/ 65 h 250"/>
                <a:gd name="T78" fmla="*/ 146 w 223"/>
                <a:gd name="T79" fmla="*/ 57 h 250"/>
                <a:gd name="T80" fmla="*/ 144 w 223"/>
                <a:gd name="T81" fmla="*/ 50 h 250"/>
                <a:gd name="T82" fmla="*/ 140 w 223"/>
                <a:gd name="T83" fmla="*/ 40 h 250"/>
                <a:gd name="T84" fmla="*/ 133 w 223"/>
                <a:gd name="T85" fmla="*/ 31 h 250"/>
                <a:gd name="T86" fmla="*/ 130 w 223"/>
                <a:gd name="T87" fmla="*/ 27 h 250"/>
                <a:gd name="T88" fmla="*/ 128 w 223"/>
                <a:gd name="T89" fmla="*/ 24 h 250"/>
                <a:gd name="T90" fmla="*/ 126 w 223"/>
                <a:gd name="T91" fmla="*/ 14 h 250"/>
                <a:gd name="T92" fmla="*/ 181 w 223"/>
                <a:gd name="T93" fmla="*/ 0 h 250"/>
                <a:gd name="T94" fmla="*/ 181 w 223"/>
                <a:gd name="T9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3" h="250">
                  <a:moveTo>
                    <a:pt x="126" y="14"/>
                  </a:moveTo>
                  <a:cubicBezTo>
                    <a:pt x="125" y="14"/>
                    <a:pt x="125" y="14"/>
                    <a:pt x="123" y="13"/>
                  </a:cubicBezTo>
                  <a:cubicBezTo>
                    <a:pt x="123" y="13"/>
                    <a:pt x="123" y="13"/>
                    <a:pt x="123" y="13"/>
                  </a:cubicBezTo>
                  <a:cubicBezTo>
                    <a:pt x="122" y="13"/>
                    <a:pt x="122" y="14"/>
                    <a:pt x="122" y="14"/>
                  </a:cubicBezTo>
                  <a:cubicBezTo>
                    <a:pt x="119" y="18"/>
                    <a:pt x="109" y="17"/>
                    <a:pt x="105" y="19"/>
                  </a:cubicBezTo>
                  <a:cubicBezTo>
                    <a:pt x="99" y="22"/>
                    <a:pt x="94" y="28"/>
                    <a:pt x="88" y="30"/>
                  </a:cubicBezTo>
                  <a:cubicBezTo>
                    <a:pt x="80" y="32"/>
                    <a:pt x="83" y="28"/>
                    <a:pt x="81" y="24"/>
                  </a:cubicBezTo>
                  <a:cubicBezTo>
                    <a:pt x="79" y="21"/>
                    <a:pt x="74" y="21"/>
                    <a:pt x="71" y="21"/>
                  </a:cubicBezTo>
                  <a:cubicBezTo>
                    <a:pt x="69" y="22"/>
                    <a:pt x="66" y="23"/>
                    <a:pt x="64" y="24"/>
                  </a:cubicBezTo>
                  <a:cubicBezTo>
                    <a:pt x="61" y="24"/>
                    <a:pt x="58" y="23"/>
                    <a:pt x="55" y="24"/>
                  </a:cubicBezTo>
                  <a:cubicBezTo>
                    <a:pt x="52" y="25"/>
                    <a:pt x="53" y="26"/>
                    <a:pt x="50" y="25"/>
                  </a:cubicBezTo>
                  <a:cubicBezTo>
                    <a:pt x="49" y="25"/>
                    <a:pt x="48" y="23"/>
                    <a:pt x="45" y="23"/>
                  </a:cubicBezTo>
                  <a:cubicBezTo>
                    <a:pt x="44" y="24"/>
                    <a:pt x="44" y="25"/>
                    <a:pt x="42" y="26"/>
                  </a:cubicBezTo>
                  <a:cubicBezTo>
                    <a:pt x="42" y="26"/>
                    <a:pt x="39" y="26"/>
                    <a:pt x="38" y="26"/>
                  </a:cubicBezTo>
                  <a:cubicBezTo>
                    <a:pt x="35" y="27"/>
                    <a:pt x="33" y="26"/>
                    <a:pt x="31" y="27"/>
                  </a:cubicBezTo>
                  <a:cubicBezTo>
                    <a:pt x="27" y="28"/>
                    <a:pt x="25" y="25"/>
                    <a:pt x="25" y="29"/>
                  </a:cubicBezTo>
                  <a:cubicBezTo>
                    <a:pt x="24" y="33"/>
                    <a:pt x="26" y="111"/>
                    <a:pt x="25" y="120"/>
                  </a:cubicBezTo>
                  <a:cubicBezTo>
                    <a:pt x="22" y="120"/>
                    <a:pt x="1" y="122"/>
                    <a:pt x="1" y="121"/>
                  </a:cubicBezTo>
                  <a:cubicBezTo>
                    <a:pt x="1" y="123"/>
                    <a:pt x="0" y="186"/>
                    <a:pt x="1" y="192"/>
                  </a:cubicBezTo>
                  <a:cubicBezTo>
                    <a:pt x="2" y="199"/>
                    <a:pt x="7" y="196"/>
                    <a:pt x="10" y="201"/>
                  </a:cubicBezTo>
                  <a:cubicBezTo>
                    <a:pt x="14" y="206"/>
                    <a:pt x="15" y="212"/>
                    <a:pt x="18" y="218"/>
                  </a:cubicBezTo>
                  <a:cubicBezTo>
                    <a:pt x="19" y="221"/>
                    <a:pt x="20" y="225"/>
                    <a:pt x="19" y="229"/>
                  </a:cubicBezTo>
                  <a:cubicBezTo>
                    <a:pt x="18" y="234"/>
                    <a:pt x="15" y="237"/>
                    <a:pt x="16" y="243"/>
                  </a:cubicBezTo>
                  <a:cubicBezTo>
                    <a:pt x="16" y="247"/>
                    <a:pt x="16" y="250"/>
                    <a:pt x="21" y="249"/>
                  </a:cubicBezTo>
                  <a:cubicBezTo>
                    <a:pt x="27" y="249"/>
                    <a:pt x="35" y="249"/>
                    <a:pt x="40" y="246"/>
                  </a:cubicBezTo>
                  <a:cubicBezTo>
                    <a:pt x="43" y="244"/>
                    <a:pt x="44" y="243"/>
                    <a:pt x="46" y="241"/>
                  </a:cubicBezTo>
                  <a:cubicBezTo>
                    <a:pt x="47" y="237"/>
                    <a:pt x="49" y="238"/>
                    <a:pt x="52" y="237"/>
                  </a:cubicBezTo>
                  <a:cubicBezTo>
                    <a:pt x="55" y="236"/>
                    <a:pt x="58" y="234"/>
                    <a:pt x="60" y="232"/>
                  </a:cubicBezTo>
                  <a:cubicBezTo>
                    <a:pt x="61" y="231"/>
                    <a:pt x="61" y="228"/>
                    <a:pt x="62" y="226"/>
                  </a:cubicBezTo>
                  <a:cubicBezTo>
                    <a:pt x="64" y="223"/>
                    <a:pt x="64" y="221"/>
                    <a:pt x="65" y="219"/>
                  </a:cubicBezTo>
                  <a:cubicBezTo>
                    <a:pt x="67" y="215"/>
                    <a:pt x="67" y="215"/>
                    <a:pt x="70" y="213"/>
                  </a:cubicBezTo>
                  <a:cubicBezTo>
                    <a:pt x="73" y="210"/>
                    <a:pt x="72" y="207"/>
                    <a:pt x="76" y="207"/>
                  </a:cubicBezTo>
                  <a:cubicBezTo>
                    <a:pt x="78" y="207"/>
                    <a:pt x="84" y="207"/>
                    <a:pt x="86" y="208"/>
                  </a:cubicBezTo>
                  <a:cubicBezTo>
                    <a:pt x="91" y="211"/>
                    <a:pt x="89" y="217"/>
                    <a:pt x="91" y="221"/>
                  </a:cubicBezTo>
                  <a:cubicBezTo>
                    <a:pt x="91" y="223"/>
                    <a:pt x="92" y="226"/>
                    <a:pt x="95" y="226"/>
                  </a:cubicBezTo>
                  <a:cubicBezTo>
                    <a:pt x="97" y="226"/>
                    <a:pt x="98" y="224"/>
                    <a:pt x="100" y="224"/>
                  </a:cubicBezTo>
                  <a:cubicBezTo>
                    <a:pt x="102" y="223"/>
                    <a:pt x="105" y="224"/>
                    <a:pt x="108" y="224"/>
                  </a:cubicBezTo>
                  <a:cubicBezTo>
                    <a:pt x="112" y="224"/>
                    <a:pt x="116" y="224"/>
                    <a:pt x="121" y="223"/>
                  </a:cubicBezTo>
                  <a:cubicBezTo>
                    <a:pt x="124" y="223"/>
                    <a:pt x="126" y="223"/>
                    <a:pt x="129" y="221"/>
                  </a:cubicBezTo>
                  <a:cubicBezTo>
                    <a:pt x="133" y="216"/>
                    <a:pt x="133" y="211"/>
                    <a:pt x="135" y="206"/>
                  </a:cubicBezTo>
                  <a:cubicBezTo>
                    <a:pt x="137" y="202"/>
                    <a:pt x="141" y="198"/>
                    <a:pt x="141" y="193"/>
                  </a:cubicBezTo>
                  <a:cubicBezTo>
                    <a:pt x="145" y="193"/>
                    <a:pt x="148" y="192"/>
                    <a:pt x="151" y="189"/>
                  </a:cubicBezTo>
                  <a:cubicBezTo>
                    <a:pt x="153" y="187"/>
                    <a:pt x="157" y="185"/>
                    <a:pt x="159" y="182"/>
                  </a:cubicBezTo>
                  <a:cubicBezTo>
                    <a:pt x="160" y="181"/>
                    <a:pt x="161" y="180"/>
                    <a:pt x="162" y="179"/>
                  </a:cubicBezTo>
                  <a:cubicBezTo>
                    <a:pt x="163" y="177"/>
                    <a:pt x="163" y="177"/>
                    <a:pt x="164" y="175"/>
                  </a:cubicBezTo>
                  <a:cubicBezTo>
                    <a:pt x="165" y="173"/>
                    <a:pt x="165" y="168"/>
                    <a:pt x="166" y="166"/>
                  </a:cubicBezTo>
                  <a:cubicBezTo>
                    <a:pt x="167" y="163"/>
                    <a:pt x="170" y="162"/>
                    <a:pt x="172" y="159"/>
                  </a:cubicBezTo>
                  <a:cubicBezTo>
                    <a:pt x="174" y="156"/>
                    <a:pt x="175" y="156"/>
                    <a:pt x="178" y="155"/>
                  </a:cubicBezTo>
                  <a:cubicBezTo>
                    <a:pt x="184" y="155"/>
                    <a:pt x="189" y="150"/>
                    <a:pt x="190" y="144"/>
                  </a:cubicBezTo>
                  <a:cubicBezTo>
                    <a:pt x="192" y="144"/>
                    <a:pt x="192" y="142"/>
                    <a:pt x="193" y="142"/>
                  </a:cubicBezTo>
                  <a:cubicBezTo>
                    <a:pt x="194" y="141"/>
                    <a:pt x="196" y="141"/>
                    <a:pt x="196" y="141"/>
                  </a:cubicBezTo>
                  <a:cubicBezTo>
                    <a:pt x="198" y="139"/>
                    <a:pt x="197" y="136"/>
                    <a:pt x="197" y="134"/>
                  </a:cubicBezTo>
                  <a:cubicBezTo>
                    <a:pt x="201" y="133"/>
                    <a:pt x="208" y="136"/>
                    <a:pt x="211" y="134"/>
                  </a:cubicBezTo>
                  <a:cubicBezTo>
                    <a:pt x="213" y="132"/>
                    <a:pt x="212" y="131"/>
                    <a:pt x="213" y="129"/>
                  </a:cubicBezTo>
                  <a:cubicBezTo>
                    <a:pt x="215" y="127"/>
                    <a:pt x="217" y="127"/>
                    <a:pt x="219" y="126"/>
                  </a:cubicBezTo>
                  <a:cubicBezTo>
                    <a:pt x="221" y="126"/>
                    <a:pt x="222" y="125"/>
                    <a:pt x="223" y="124"/>
                  </a:cubicBezTo>
                  <a:cubicBezTo>
                    <a:pt x="223" y="124"/>
                    <a:pt x="223" y="124"/>
                    <a:pt x="222" y="124"/>
                  </a:cubicBezTo>
                  <a:cubicBezTo>
                    <a:pt x="220" y="123"/>
                    <a:pt x="219" y="121"/>
                    <a:pt x="216" y="119"/>
                  </a:cubicBezTo>
                  <a:cubicBezTo>
                    <a:pt x="216" y="119"/>
                    <a:pt x="215" y="118"/>
                    <a:pt x="214" y="118"/>
                  </a:cubicBezTo>
                  <a:cubicBezTo>
                    <a:pt x="214" y="117"/>
                    <a:pt x="213" y="117"/>
                    <a:pt x="213" y="117"/>
                  </a:cubicBezTo>
                  <a:cubicBezTo>
                    <a:pt x="212" y="116"/>
                    <a:pt x="210" y="116"/>
                    <a:pt x="209" y="116"/>
                  </a:cubicBezTo>
                  <a:cubicBezTo>
                    <a:pt x="208" y="116"/>
                    <a:pt x="206" y="115"/>
                    <a:pt x="206" y="114"/>
                  </a:cubicBezTo>
                  <a:cubicBezTo>
                    <a:pt x="205" y="113"/>
                    <a:pt x="205" y="113"/>
                    <a:pt x="205" y="113"/>
                  </a:cubicBezTo>
                  <a:cubicBezTo>
                    <a:pt x="204" y="112"/>
                    <a:pt x="204" y="112"/>
                    <a:pt x="203" y="111"/>
                  </a:cubicBezTo>
                  <a:cubicBezTo>
                    <a:pt x="202" y="111"/>
                    <a:pt x="202" y="111"/>
                    <a:pt x="200" y="110"/>
                  </a:cubicBezTo>
                  <a:cubicBezTo>
                    <a:pt x="200" y="110"/>
                    <a:pt x="197" y="110"/>
                    <a:pt x="197" y="110"/>
                  </a:cubicBezTo>
                  <a:cubicBezTo>
                    <a:pt x="195" y="109"/>
                    <a:pt x="196" y="108"/>
                    <a:pt x="194" y="108"/>
                  </a:cubicBezTo>
                  <a:cubicBezTo>
                    <a:pt x="192" y="107"/>
                    <a:pt x="188" y="106"/>
                    <a:pt x="186" y="104"/>
                  </a:cubicBezTo>
                  <a:cubicBezTo>
                    <a:pt x="185" y="102"/>
                    <a:pt x="183" y="101"/>
                    <a:pt x="182" y="98"/>
                  </a:cubicBezTo>
                  <a:cubicBezTo>
                    <a:pt x="181" y="96"/>
                    <a:pt x="180" y="94"/>
                    <a:pt x="180" y="92"/>
                  </a:cubicBezTo>
                  <a:cubicBezTo>
                    <a:pt x="179" y="89"/>
                    <a:pt x="178" y="87"/>
                    <a:pt x="177" y="84"/>
                  </a:cubicBezTo>
                  <a:cubicBezTo>
                    <a:pt x="177" y="83"/>
                    <a:pt x="177" y="82"/>
                    <a:pt x="177" y="81"/>
                  </a:cubicBezTo>
                  <a:cubicBezTo>
                    <a:pt x="177" y="80"/>
                    <a:pt x="176" y="79"/>
                    <a:pt x="176" y="78"/>
                  </a:cubicBezTo>
                  <a:cubicBezTo>
                    <a:pt x="176" y="77"/>
                    <a:pt x="174" y="76"/>
                    <a:pt x="173" y="76"/>
                  </a:cubicBezTo>
                  <a:cubicBezTo>
                    <a:pt x="173" y="75"/>
                    <a:pt x="173" y="73"/>
                    <a:pt x="172" y="73"/>
                  </a:cubicBezTo>
                  <a:cubicBezTo>
                    <a:pt x="169" y="71"/>
                    <a:pt x="165" y="70"/>
                    <a:pt x="162" y="69"/>
                  </a:cubicBezTo>
                  <a:cubicBezTo>
                    <a:pt x="160" y="68"/>
                    <a:pt x="160" y="68"/>
                    <a:pt x="158" y="67"/>
                  </a:cubicBezTo>
                  <a:cubicBezTo>
                    <a:pt x="157" y="67"/>
                    <a:pt x="156" y="66"/>
                    <a:pt x="156" y="65"/>
                  </a:cubicBezTo>
                  <a:cubicBezTo>
                    <a:pt x="155" y="63"/>
                    <a:pt x="152" y="62"/>
                    <a:pt x="150" y="61"/>
                  </a:cubicBezTo>
                  <a:cubicBezTo>
                    <a:pt x="149" y="60"/>
                    <a:pt x="147" y="58"/>
                    <a:pt x="146" y="57"/>
                  </a:cubicBezTo>
                  <a:cubicBezTo>
                    <a:pt x="144" y="55"/>
                    <a:pt x="146" y="54"/>
                    <a:pt x="145" y="53"/>
                  </a:cubicBezTo>
                  <a:cubicBezTo>
                    <a:pt x="144" y="52"/>
                    <a:pt x="144" y="51"/>
                    <a:pt x="144" y="50"/>
                  </a:cubicBezTo>
                  <a:cubicBezTo>
                    <a:pt x="144" y="49"/>
                    <a:pt x="143" y="47"/>
                    <a:pt x="143" y="46"/>
                  </a:cubicBezTo>
                  <a:cubicBezTo>
                    <a:pt x="142" y="44"/>
                    <a:pt x="140" y="42"/>
                    <a:pt x="140" y="40"/>
                  </a:cubicBezTo>
                  <a:cubicBezTo>
                    <a:pt x="139" y="38"/>
                    <a:pt x="137" y="36"/>
                    <a:pt x="135" y="34"/>
                  </a:cubicBezTo>
                  <a:cubicBezTo>
                    <a:pt x="135" y="33"/>
                    <a:pt x="134" y="32"/>
                    <a:pt x="133" y="31"/>
                  </a:cubicBezTo>
                  <a:cubicBezTo>
                    <a:pt x="133" y="30"/>
                    <a:pt x="132" y="30"/>
                    <a:pt x="131" y="29"/>
                  </a:cubicBezTo>
                  <a:cubicBezTo>
                    <a:pt x="131" y="28"/>
                    <a:pt x="131" y="27"/>
                    <a:pt x="130" y="27"/>
                  </a:cubicBezTo>
                  <a:cubicBezTo>
                    <a:pt x="130" y="26"/>
                    <a:pt x="130" y="26"/>
                    <a:pt x="129" y="26"/>
                  </a:cubicBezTo>
                  <a:cubicBezTo>
                    <a:pt x="129" y="25"/>
                    <a:pt x="128" y="24"/>
                    <a:pt x="128" y="24"/>
                  </a:cubicBezTo>
                  <a:cubicBezTo>
                    <a:pt x="126" y="22"/>
                    <a:pt x="126" y="20"/>
                    <a:pt x="126" y="18"/>
                  </a:cubicBezTo>
                  <a:cubicBezTo>
                    <a:pt x="126" y="16"/>
                    <a:pt x="126" y="15"/>
                    <a:pt x="126" y="14"/>
                  </a:cubicBezTo>
                  <a:close/>
                  <a:moveTo>
                    <a:pt x="181" y="0"/>
                  </a:move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1" y="0"/>
                    <a:pt x="181" y="0"/>
                    <a:pt x="181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7" name="Freeform 185">
              <a:extLst>
                <a:ext uri="{FF2B5EF4-FFF2-40B4-BE49-F238E27FC236}">
                  <a16:creationId xmlns:a16="http://schemas.microsoft.com/office/drawing/2014/main" id="{F83ECF8B-F4B0-9018-BEF3-8B913DE6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6" y="5362576"/>
              <a:ext cx="330200" cy="320675"/>
            </a:xfrm>
            <a:custGeom>
              <a:avLst/>
              <a:gdLst>
                <a:gd name="T0" fmla="*/ 320 w 320"/>
                <a:gd name="T1" fmla="*/ 19 h 310"/>
                <a:gd name="T2" fmla="*/ 310 w 320"/>
                <a:gd name="T3" fmla="*/ 12 h 310"/>
                <a:gd name="T4" fmla="*/ 291 w 320"/>
                <a:gd name="T5" fmla="*/ 13 h 310"/>
                <a:gd name="T6" fmla="*/ 280 w 320"/>
                <a:gd name="T7" fmla="*/ 15 h 310"/>
                <a:gd name="T8" fmla="*/ 279 w 320"/>
                <a:gd name="T9" fmla="*/ 15 h 310"/>
                <a:gd name="T10" fmla="*/ 224 w 320"/>
                <a:gd name="T11" fmla="*/ 24 h 310"/>
                <a:gd name="T12" fmla="*/ 198 w 320"/>
                <a:gd name="T13" fmla="*/ 22 h 310"/>
                <a:gd name="T14" fmla="*/ 189 w 320"/>
                <a:gd name="T15" fmla="*/ 21 h 310"/>
                <a:gd name="T16" fmla="*/ 166 w 320"/>
                <a:gd name="T17" fmla="*/ 18 h 310"/>
                <a:gd name="T18" fmla="*/ 53 w 320"/>
                <a:gd name="T19" fmla="*/ 10 h 310"/>
                <a:gd name="T20" fmla="*/ 43 w 320"/>
                <a:gd name="T21" fmla="*/ 4 h 310"/>
                <a:gd name="T22" fmla="*/ 32 w 320"/>
                <a:gd name="T23" fmla="*/ 0 h 310"/>
                <a:gd name="T24" fmla="*/ 25 w 320"/>
                <a:gd name="T25" fmla="*/ 5 h 310"/>
                <a:gd name="T26" fmla="*/ 18 w 320"/>
                <a:gd name="T27" fmla="*/ 8 h 310"/>
                <a:gd name="T28" fmla="*/ 13 w 320"/>
                <a:gd name="T29" fmla="*/ 6 h 310"/>
                <a:gd name="T30" fmla="*/ 3 w 320"/>
                <a:gd name="T31" fmla="*/ 6 h 310"/>
                <a:gd name="T32" fmla="*/ 7 w 320"/>
                <a:gd name="T33" fmla="*/ 39 h 310"/>
                <a:gd name="T34" fmla="*/ 20 w 320"/>
                <a:gd name="T35" fmla="*/ 52 h 310"/>
                <a:gd name="T36" fmla="*/ 23 w 320"/>
                <a:gd name="T37" fmla="*/ 58 h 310"/>
                <a:gd name="T38" fmla="*/ 27 w 320"/>
                <a:gd name="T39" fmla="*/ 67 h 310"/>
                <a:gd name="T40" fmla="*/ 50 w 320"/>
                <a:gd name="T41" fmla="*/ 111 h 310"/>
                <a:gd name="T42" fmla="*/ 65 w 320"/>
                <a:gd name="T43" fmla="*/ 143 h 310"/>
                <a:gd name="T44" fmla="*/ 65 w 320"/>
                <a:gd name="T45" fmla="*/ 173 h 310"/>
                <a:gd name="T46" fmla="*/ 70 w 320"/>
                <a:gd name="T47" fmla="*/ 198 h 310"/>
                <a:gd name="T48" fmla="*/ 71 w 320"/>
                <a:gd name="T49" fmla="*/ 217 h 310"/>
                <a:gd name="T50" fmla="*/ 76 w 320"/>
                <a:gd name="T51" fmla="*/ 232 h 310"/>
                <a:gd name="T52" fmla="*/ 79 w 320"/>
                <a:gd name="T53" fmla="*/ 246 h 310"/>
                <a:gd name="T54" fmla="*/ 83 w 320"/>
                <a:gd name="T55" fmla="*/ 261 h 310"/>
                <a:gd name="T56" fmla="*/ 92 w 320"/>
                <a:gd name="T57" fmla="*/ 275 h 310"/>
                <a:gd name="T58" fmla="*/ 97 w 320"/>
                <a:gd name="T59" fmla="*/ 281 h 310"/>
                <a:gd name="T60" fmla="*/ 114 w 320"/>
                <a:gd name="T61" fmla="*/ 303 h 310"/>
                <a:gd name="T62" fmla="*/ 121 w 320"/>
                <a:gd name="T63" fmla="*/ 289 h 310"/>
                <a:gd name="T64" fmla="*/ 132 w 320"/>
                <a:gd name="T65" fmla="*/ 293 h 310"/>
                <a:gd name="T66" fmla="*/ 135 w 320"/>
                <a:gd name="T67" fmla="*/ 300 h 310"/>
                <a:gd name="T68" fmla="*/ 147 w 320"/>
                <a:gd name="T69" fmla="*/ 305 h 310"/>
                <a:gd name="T70" fmla="*/ 156 w 320"/>
                <a:gd name="T71" fmla="*/ 308 h 310"/>
                <a:gd name="T72" fmla="*/ 183 w 320"/>
                <a:gd name="T73" fmla="*/ 302 h 310"/>
                <a:gd name="T74" fmla="*/ 198 w 320"/>
                <a:gd name="T75" fmla="*/ 198 h 310"/>
                <a:gd name="T76" fmla="*/ 222 w 320"/>
                <a:gd name="T77" fmla="*/ 126 h 310"/>
                <a:gd name="T78" fmla="*/ 228 w 320"/>
                <a:gd name="T79" fmla="*/ 33 h 310"/>
                <a:gd name="T80" fmla="*/ 239 w 320"/>
                <a:gd name="T81" fmla="*/ 32 h 310"/>
                <a:gd name="T82" fmla="*/ 247 w 320"/>
                <a:gd name="T83" fmla="*/ 31 h 310"/>
                <a:gd name="T84" fmla="*/ 261 w 320"/>
                <a:gd name="T85" fmla="*/ 29 h 310"/>
                <a:gd name="T86" fmla="*/ 278 w 320"/>
                <a:gd name="T87" fmla="*/ 30 h 310"/>
                <a:gd name="T88" fmla="*/ 302 w 320"/>
                <a:gd name="T89" fmla="*/ 25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0" h="310">
                  <a:moveTo>
                    <a:pt x="319" y="20"/>
                  </a:moveTo>
                  <a:cubicBezTo>
                    <a:pt x="319" y="20"/>
                    <a:pt x="319" y="19"/>
                    <a:pt x="320" y="19"/>
                  </a:cubicBezTo>
                  <a:cubicBezTo>
                    <a:pt x="319" y="18"/>
                    <a:pt x="318" y="17"/>
                    <a:pt x="317" y="17"/>
                  </a:cubicBezTo>
                  <a:cubicBezTo>
                    <a:pt x="315" y="14"/>
                    <a:pt x="313" y="14"/>
                    <a:pt x="310" y="12"/>
                  </a:cubicBezTo>
                  <a:cubicBezTo>
                    <a:pt x="312" y="13"/>
                    <a:pt x="298" y="13"/>
                    <a:pt x="300" y="13"/>
                  </a:cubicBezTo>
                  <a:cubicBezTo>
                    <a:pt x="297" y="14"/>
                    <a:pt x="294" y="12"/>
                    <a:pt x="291" y="13"/>
                  </a:cubicBezTo>
                  <a:cubicBezTo>
                    <a:pt x="288" y="13"/>
                    <a:pt x="287" y="14"/>
                    <a:pt x="285" y="15"/>
                  </a:cubicBezTo>
                  <a:cubicBezTo>
                    <a:pt x="283" y="15"/>
                    <a:pt x="281" y="15"/>
                    <a:pt x="280" y="15"/>
                  </a:cubicBezTo>
                  <a:cubicBezTo>
                    <a:pt x="280" y="15"/>
                    <a:pt x="279" y="15"/>
                    <a:pt x="279" y="15"/>
                  </a:cubicBezTo>
                  <a:cubicBezTo>
                    <a:pt x="279" y="15"/>
                    <a:pt x="279" y="15"/>
                    <a:pt x="279" y="15"/>
                  </a:cubicBezTo>
                  <a:cubicBezTo>
                    <a:pt x="279" y="16"/>
                    <a:pt x="240" y="23"/>
                    <a:pt x="235" y="23"/>
                  </a:cubicBezTo>
                  <a:cubicBezTo>
                    <a:pt x="231" y="23"/>
                    <a:pt x="228" y="24"/>
                    <a:pt x="224" y="24"/>
                  </a:cubicBezTo>
                  <a:cubicBezTo>
                    <a:pt x="221" y="25"/>
                    <a:pt x="218" y="24"/>
                    <a:pt x="215" y="25"/>
                  </a:cubicBezTo>
                  <a:cubicBezTo>
                    <a:pt x="209" y="25"/>
                    <a:pt x="203" y="24"/>
                    <a:pt x="198" y="22"/>
                  </a:cubicBezTo>
                  <a:cubicBezTo>
                    <a:pt x="196" y="21"/>
                    <a:pt x="195" y="20"/>
                    <a:pt x="193" y="19"/>
                  </a:cubicBezTo>
                  <a:cubicBezTo>
                    <a:pt x="190" y="19"/>
                    <a:pt x="190" y="20"/>
                    <a:pt x="189" y="21"/>
                  </a:cubicBezTo>
                  <a:cubicBezTo>
                    <a:pt x="184" y="23"/>
                    <a:pt x="178" y="22"/>
                    <a:pt x="173" y="22"/>
                  </a:cubicBezTo>
                  <a:cubicBezTo>
                    <a:pt x="171" y="22"/>
                    <a:pt x="168" y="20"/>
                    <a:pt x="166" y="18"/>
                  </a:cubicBezTo>
                  <a:cubicBezTo>
                    <a:pt x="165" y="16"/>
                    <a:pt x="164" y="12"/>
                    <a:pt x="162" y="11"/>
                  </a:cubicBezTo>
                  <a:cubicBezTo>
                    <a:pt x="160" y="10"/>
                    <a:pt x="57" y="11"/>
                    <a:pt x="53" y="10"/>
                  </a:cubicBezTo>
                  <a:cubicBezTo>
                    <a:pt x="50" y="10"/>
                    <a:pt x="50" y="9"/>
                    <a:pt x="47" y="7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3" y="3"/>
                    <a:pt x="40" y="3"/>
                    <a:pt x="39" y="2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6" y="3"/>
                    <a:pt x="26" y="4"/>
                    <a:pt x="25" y="5"/>
                  </a:cubicBezTo>
                  <a:cubicBezTo>
                    <a:pt x="25" y="6"/>
                    <a:pt x="23" y="6"/>
                    <a:pt x="22" y="7"/>
                  </a:cubicBezTo>
                  <a:cubicBezTo>
                    <a:pt x="21" y="8"/>
                    <a:pt x="18" y="8"/>
                    <a:pt x="18" y="8"/>
                  </a:cubicBezTo>
                  <a:cubicBezTo>
                    <a:pt x="17" y="7"/>
                    <a:pt x="16" y="7"/>
                    <a:pt x="15" y="6"/>
                  </a:cubicBezTo>
                  <a:cubicBezTo>
                    <a:pt x="14" y="6"/>
                    <a:pt x="14" y="6"/>
                    <a:pt x="13" y="6"/>
                  </a:cubicBezTo>
                  <a:cubicBezTo>
                    <a:pt x="12" y="5"/>
                    <a:pt x="9" y="6"/>
                    <a:pt x="8" y="6"/>
                  </a:cubicBezTo>
                  <a:cubicBezTo>
                    <a:pt x="6" y="6"/>
                    <a:pt x="4" y="6"/>
                    <a:pt x="3" y="6"/>
                  </a:cubicBezTo>
                  <a:cubicBezTo>
                    <a:pt x="0" y="13"/>
                    <a:pt x="1" y="20"/>
                    <a:pt x="2" y="28"/>
                  </a:cubicBezTo>
                  <a:cubicBezTo>
                    <a:pt x="2" y="32"/>
                    <a:pt x="4" y="36"/>
                    <a:pt x="7" y="39"/>
                  </a:cubicBezTo>
                  <a:cubicBezTo>
                    <a:pt x="8" y="42"/>
                    <a:pt x="10" y="44"/>
                    <a:pt x="12" y="46"/>
                  </a:cubicBezTo>
                  <a:cubicBezTo>
                    <a:pt x="15" y="48"/>
                    <a:pt x="18" y="50"/>
                    <a:pt x="20" y="52"/>
                  </a:cubicBezTo>
                  <a:cubicBezTo>
                    <a:pt x="20" y="53"/>
                    <a:pt x="20" y="55"/>
                    <a:pt x="21" y="56"/>
                  </a:cubicBezTo>
                  <a:cubicBezTo>
                    <a:pt x="21" y="57"/>
                    <a:pt x="23" y="58"/>
                    <a:pt x="23" y="58"/>
                  </a:cubicBezTo>
                  <a:cubicBezTo>
                    <a:pt x="24" y="60"/>
                    <a:pt x="24" y="61"/>
                    <a:pt x="24" y="63"/>
                  </a:cubicBezTo>
                  <a:cubicBezTo>
                    <a:pt x="25" y="64"/>
                    <a:pt x="26" y="66"/>
                    <a:pt x="27" y="67"/>
                  </a:cubicBezTo>
                  <a:cubicBezTo>
                    <a:pt x="29" y="72"/>
                    <a:pt x="31" y="77"/>
                    <a:pt x="33" y="82"/>
                  </a:cubicBezTo>
                  <a:cubicBezTo>
                    <a:pt x="37" y="93"/>
                    <a:pt x="45" y="101"/>
                    <a:pt x="50" y="111"/>
                  </a:cubicBezTo>
                  <a:cubicBezTo>
                    <a:pt x="52" y="116"/>
                    <a:pt x="53" y="121"/>
                    <a:pt x="56" y="125"/>
                  </a:cubicBezTo>
                  <a:cubicBezTo>
                    <a:pt x="59" y="131"/>
                    <a:pt x="63" y="137"/>
                    <a:pt x="65" y="143"/>
                  </a:cubicBezTo>
                  <a:cubicBezTo>
                    <a:pt x="66" y="147"/>
                    <a:pt x="66" y="152"/>
                    <a:pt x="65" y="156"/>
                  </a:cubicBezTo>
                  <a:cubicBezTo>
                    <a:pt x="64" y="161"/>
                    <a:pt x="65" y="167"/>
                    <a:pt x="65" y="173"/>
                  </a:cubicBezTo>
                  <a:cubicBezTo>
                    <a:pt x="65" y="178"/>
                    <a:pt x="63" y="186"/>
                    <a:pt x="65" y="191"/>
                  </a:cubicBezTo>
                  <a:cubicBezTo>
                    <a:pt x="66" y="194"/>
                    <a:pt x="68" y="195"/>
                    <a:pt x="70" y="198"/>
                  </a:cubicBezTo>
                  <a:cubicBezTo>
                    <a:pt x="73" y="202"/>
                    <a:pt x="73" y="205"/>
                    <a:pt x="72" y="210"/>
                  </a:cubicBezTo>
                  <a:cubicBezTo>
                    <a:pt x="71" y="213"/>
                    <a:pt x="70" y="214"/>
                    <a:pt x="71" y="217"/>
                  </a:cubicBezTo>
                  <a:cubicBezTo>
                    <a:pt x="72" y="220"/>
                    <a:pt x="74" y="222"/>
                    <a:pt x="75" y="224"/>
                  </a:cubicBezTo>
                  <a:cubicBezTo>
                    <a:pt x="76" y="227"/>
                    <a:pt x="77" y="229"/>
                    <a:pt x="76" y="232"/>
                  </a:cubicBezTo>
                  <a:cubicBezTo>
                    <a:pt x="76" y="234"/>
                    <a:pt x="75" y="237"/>
                    <a:pt x="76" y="240"/>
                  </a:cubicBezTo>
                  <a:cubicBezTo>
                    <a:pt x="76" y="242"/>
                    <a:pt x="78" y="244"/>
                    <a:pt x="79" y="246"/>
                  </a:cubicBezTo>
                  <a:cubicBezTo>
                    <a:pt x="80" y="248"/>
                    <a:pt x="81" y="250"/>
                    <a:pt x="81" y="253"/>
                  </a:cubicBezTo>
                  <a:cubicBezTo>
                    <a:pt x="82" y="256"/>
                    <a:pt x="82" y="258"/>
                    <a:pt x="83" y="261"/>
                  </a:cubicBezTo>
                  <a:cubicBezTo>
                    <a:pt x="83" y="265"/>
                    <a:pt x="84" y="267"/>
                    <a:pt x="86" y="269"/>
                  </a:cubicBezTo>
                  <a:cubicBezTo>
                    <a:pt x="87" y="272"/>
                    <a:pt x="90" y="274"/>
                    <a:pt x="92" y="275"/>
                  </a:cubicBezTo>
                  <a:cubicBezTo>
                    <a:pt x="92" y="276"/>
                    <a:pt x="94" y="276"/>
                    <a:pt x="94" y="276"/>
                  </a:cubicBezTo>
                  <a:cubicBezTo>
                    <a:pt x="95" y="278"/>
                    <a:pt x="96" y="280"/>
                    <a:pt x="97" y="281"/>
                  </a:cubicBezTo>
                  <a:cubicBezTo>
                    <a:pt x="101" y="285"/>
                    <a:pt x="104" y="289"/>
                    <a:pt x="105" y="293"/>
                  </a:cubicBezTo>
                  <a:cubicBezTo>
                    <a:pt x="107" y="298"/>
                    <a:pt x="108" y="304"/>
                    <a:pt x="114" y="303"/>
                  </a:cubicBezTo>
                  <a:cubicBezTo>
                    <a:pt x="117" y="302"/>
                    <a:pt x="119" y="301"/>
                    <a:pt x="120" y="298"/>
                  </a:cubicBezTo>
                  <a:cubicBezTo>
                    <a:pt x="121" y="294"/>
                    <a:pt x="119" y="292"/>
                    <a:pt x="121" y="289"/>
                  </a:cubicBezTo>
                  <a:cubicBezTo>
                    <a:pt x="122" y="287"/>
                    <a:pt x="125" y="286"/>
                    <a:pt x="128" y="286"/>
                  </a:cubicBezTo>
                  <a:cubicBezTo>
                    <a:pt x="133" y="286"/>
                    <a:pt x="130" y="290"/>
                    <a:pt x="132" y="293"/>
                  </a:cubicBezTo>
                  <a:cubicBezTo>
                    <a:pt x="132" y="294"/>
                    <a:pt x="133" y="294"/>
                    <a:pt x="134" y="295"/>
                  </a:cubicBezTo>
                  <a:cubicBezTo>
                    <a:pt x="135" y="296"/>
                    <a:pt x="134" y="298"/>
                    <a:pt x="135" y="300"/>
                  </a:cubicBezTo>
                  <a:cubicBezTo>
                    <a:pt x="136" y="301"/>
                    <a:pt x="138" y="302"/>
                    <a:pt x="139" y="304"/>
                  </a:cubicBezTo>
                  <a:cubicBezTo>
                    <a:pt x="139" y="305"/>
                    <a:pt x="147" y="303"/>
                    <a:pt x="147" y="305"/>
                  </a:cubicBezTo>
                  <a:cubicBezTo>
                    <a:pt x="150" y="305"/>
                    <a:pt x="147" y="310"/>
                    <a:pt x="150" y="309"/>
                  </a:cubicBezTo>
                  <a:cubicBezTo>
                    <a:pt x="153" y="309"/>
                    <a:pt x="153" y="308"/>
                    <a:pt x="156" y="308"/>
                  </a:cubicBezTo>
                  <a:cubicBezTo>
                    <a:pt x="161" y="307"/>
                    <a:pt x="168" y="309"/>
                    <a:pt x="174" y="309"/>
                  </a:cubicBezTo>
                  <a:cubicBezTo>
                    <a:pt x="181" y="309"/>
                    <a:pt x="179" y="306"/>
                    <a:pt x="183" y="302"/>
                  </a:cubicBezTo>
                  <a:cubicBezTo>
                    <a:pt x="187" y="298"/>
                    <a:pt x="193" y="297"/>
                    <a:pt x="198" y="296"/>
                  </a:cubicBezTo>
                  <a:cubicBezTo>
                    <a:pt x="198" y="291"/>
                    <a:pt x="198" y="199"/>
                    <a:pt x="198" y="198"/>
                  </a:cubicBezTo>
                  <a:cubicBezTo>
                    <a:pt x="197" y="192"/>
                    <a:pt x="198" y="129"/>
                    <a:pt x="198" y="127"/>
                  </a:cubicBezTo>
                  <a:cubicBezTo>
                    <a:pt x="198" y="128"/>
                    <a:pt x="219" y="126"/>
                    <a:pt x="222" y="126"/>
                  </a:cubicBezTo>
                  <a:cubicBezTo>
                    <a:pt x="223" y="117"/>
                    <a:pt x="221" y="39"/>
                    <a:pt x="222" y="35"/>
                  </a:cubicBezTo>
                  <a:cubicBezTo>
                    <a:pt x="222" y="31"/>
                    <a:pt x="224" y="34"/>
                    <a:pt x="228" y="33"/>
                  </a:cubicBezTo>
                  <a:cubicBezTo>
                    <a:pt x="230" y="32"/>
                    <a:pt x="232" y="33"/>
                    <a:pt x="235" y="32"/>
                  </a:cubicBezTo>
                  <a:cubicBezTo>
                    <a:pt x="236" y="32"/>
                    <a:pt x="239" y="32"/>
                    <a:pt x="239" y="32"/>
                  </a:cubicBezTo>
                  <a:cubicBezTo>
                    <a:pt x="241" y="31"/>
                    <a:pt x="241" y="30"/>
                    <a:pt x="242" y="29"/>
                  </a:cubicBezTo>
                  <a:cubicBezTo>
                    <a:pt x="245" y="29"/>
                    <a:pt x="246" y="31"/>
                    <a:pt x="247" y="31"/>
                  </a:cubicBezTo>
                  <a:cubicBezTo>
                    <a:pt x="250" y="32"/>
                    <a:pt x="249" y="31"/>
                    <a:pt x="252" y="30"/>
                  </a:cubicBezTo>
                  <a:cubicBezTo>
                    <a:pt x="255" y="29"/>
                    <a:pt x="258" y="30"/>
                    <a:pt x="261" y="29"/>
                  </a:cubicBezTo>
                  <a:cubicBezTo>
                    <a:pt x="263" y="29"/>
                    <a:pt x="266" y="28"/>
                    <a:pt x="268" y="27"/>
                  </a:cubicBezTo>
                  <a:cubicBezTo>
                    <a:pt x="271" y="27"/>
                    <a:pt x="276" y="27"/>
                    <a:pt x="278" y="30"/>
                  </a:cubicBezTo>
                  <a:cubicBezTo>
                    <a:pt x="280" y="34"/>
                    <a:pt x="277" y="38"/>
                    <a:pt x="285" y="36"/>
                  </a:cubicBezTo>
                  <a:cubicBezTo>
                    <a:pt x="291" y="34"/>
                    <a:pt x="296" y="28"/>
                    <a:pt x="302" y="25"/>
                  </a:cubicBezTo>
                  <a:cubicBezTo>
                    <a:pt x="306" y="23"/>
                    <a:pt x="316" y="24"/>
                    <a:pt x="319" y="2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8" name="Line 186">
              <a:extLst>
                <a:ext uri="{FF2B5EF4-FFF2-40B4-BE49-F238E27FC236}">
                  <a16:creationId xmlns:a16="http://schemas.microsoft.com/office/drawing/2014/main" id="{DB51759C-C6A7-54D2-0972-443378A6C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9701" y="5586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9" name="Line 187">
              <a:extLst>
                <a:ext uri="{FF2B5EF4-FFF2-40B4-BE49-F238E27FC236}">
                  <a16:creationId xmlns:a16="http://schemas.microsoft.com/office/drawing/2014/main" id="{878FE280-42E8-3C82-8D03-C6CD19F29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89701" y="5586413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0" name="Freeform 188">
              <a:extLst>
                <a:ext uri="{FF2B5EF4-FFF2-40B4-BE49-F238E27FC236}">
                  <a16:creationId xmlns:a16="http://schemas.microsoft.com/office/drawing/2014/main" id="{CCF53724-B94B-D452-C2E8-E6EBD19EB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0388" y="5246688"/>
              <a:ext cx="177800" cy="342900"/>
            </a:xfrm>
            <a:custGeom>
              <a:avLst/>
              <a:gdLst>
                <a:gd name="T0" fmla="*/ 154 w 172"/>
                <a:gd name="T1" fmla="*/ 6 h 331"/>
                <a:gd name="T2" fmla="*/ 160 w 172"/>
                <a:gd name="T3" fmla="*/ 15 h 331"/>
                <a:gd name="T4" fmla="*/ 162 w 172"/>
                <a:gd name="T5" fmla="*/ 24 h 331"/>
                <a:gd name="T6" fmla="*/ 168 w 172"/>
                <a:gd name="T7" fmla="*/ 42 h 331"/>
                <a:gd name="T8" fmla="*/ 171 w 172"/>
                <a:gd name="T9" fmla="*/ 80 h 331"/>
                <a:gd name="T10" fmla="*/ 159 w 172"/>
                <a:gd name="T11" fmla="*/ 77 h 331"/>
                <a:gd name="T12" fmla="*/ 151 w 172"/>
                <a:gd name="T13" fmla="*/ 81 h 331"/>
                <a:gd name="T14" fmla="*/ 155 w 172"/>
                <a:gd name="T15" fmla="*/ 95 h 331"/>
                <a:gd name="T16" fmla="*/ 147 w 172"/>
                <a:gd name="T17" fmla="*/ 117 h 331"/>
                <a:gd name="T18" fmla="*/ 145 w 172"/>
                <a:gd name="T19" fmla="*/ 127 h 331"/>
                <a:gd name="T20" fmla="*/ 142 w 172"/>
                <a:gd name="T21" fmla="*/ 152 h 331"/>
                <a:gd name="T22" fmla="*/ 135 w 172"/>
                <a:gd name="T23" fmla="*/ 180 h 331"/>
                <a:gd name="T24" fmla="*/ 131 w 172"/>
                <a:gd name="T25" fmla="*/ 191 h 331"/>
                <a:gd name="T26" fmla="*/ 127 w 172"/>
                <a:gd name="T27" fmla="*/ 198 h 331"/>
                <a:gd name="T28" fmla="*/ 122 w 172"/>
                <a:gd name="T29" fmla="*/ 214 h 331"/>
                <a:gd name="T30" fmla="*/ 112 w 172"/>
                <a:gd name="T31" fmla="*/ 246 h 331"/>
                <a:gd name="T32" fmla="*/ 106 w 172"/>
                <a:gd name="T33" fmla="*/ 283 h 331"/>
                <a:gd name="T34" fmla="*/ 96 w 172"/>
                <a:gd name="T35" fmla="*/ 309 h 331"/>
                <a:gd name="T36" fmla="*/ 79 w 172"/>
                <a:gd name="T37" fmla="*/ 318 h 331"/>
                <a:gd name="T38" fmla="*/ 62 w 172"/>
                <a:gd name="T39" fmla="*/ 324 h 331"/>
                <a:gd name="T40" fmla="*/ 47 w 172"/>
                <a:gd name="T41" fmla="*/ 331 h 331"/>
                <a:gd name="T42" fmla="*/ 28 w 172"/>
                <a:gd name="T43" fmla="*/ 321 h 331"/>
                <a:gd name="T44" fmla="*/ 17 w 172"/>
                <a:gd name="T45" fmla="*/ 311 h 331"/>
                <a:gd name="T46" fmla="*/ 10 w 172"/>
                <a:gd name="T47" fmla="*/ 294 h 331"/>
                <a:gd name="T48" fmla="*/ 12 w 172"/>
                <a:gd name="T49" fmla="*/ 274 h 331"/>
                <a:gd name="T50" fmla="*/ 11 w 172"/>
                <a:gd name="T51" fmla="*/ 265 h 331"/>
                <a:gd name="T52" fmla="*/ 4 w 172"/>
                <a:gd name="T53" fmla="*/ 254 h 331"/>
                <a:gd name="T54" fmla="*/ 0 w 172"/>
                <a:gd name="T55" fmla="*/ 246 h 331"/>
                <a:gd name="T56" fmla="*/ 4 w 172"/>
                <a:gd name="T57" fmla="*/ 226 h 331"/>
                <a:gd name="T58" fmla="*/ 22 w 172"/>
                <a:gd name="T59" fmla="*/ 207 h 331"/>
                <a:gd name="T60" fmla="*/ 29 w 172"/>
                <a:gd name="T61" fmla="*/ 194 h 331"/>
                <a:gd name="T62" fmla="*/ 31 w 172"/>
                <a:gd name="T63" fmla="*/ 173 h 331"/>
                <a:gd name="T64" fmla="*/ 24 w 172"/>
                <a:gd name="T65" fmla="*/ 155 h 331"/>
                <a:gd name="T66" fmla="*/ 19 w 172"/>
                <a:gd name="T67" fmla="*/ 135 h 331"/>
                <a:gd name="T68" fmla="*/ 26 w 172"/>
                <a:gd name="T69" fmla="*/ 102 h 331"/>
                <a:gd name="T70" fmla="*/ 31 w 172"/>
                <a:gd name="T71" fmla="*/ 94 h 331"/>
                <a:gd name="T72" fmla="*/ 49 w 172"/>
                <a:gd name="T73" fmla="*/ 87 h 331"/>
                <a:gd name="T74" fmla="*/ 63 w 172"/>
                <a:gd name="T75" fmla="*/ 82 h 331"/>
                <a:gd name="T76" fmla="*/ 71 w 172"/>
                <a:gd name="T77" fmla="*/ 79 h 331"/>
                <a:gd name="T78" fmla="*/ 76 w 172"/>
                <a:gd name="T79" fmla="*/ 74 h 331"/>
                <a:gd name="T80" fmla="*/ 86 w 172"/>
                <a:gd name="T81" fmla="*/ 67 h 331"/>
                <a:gd name="T82" fmla="*/ 89 w 172"/>
                <a:gd name="T83" fmla="*/ 63 h 331"/>
                <a:gd name="T84" fmla="*/ 110 w 172"/>
                <a:gd name="T85" fmla="*/ 48 h 331"/>
                <a:gd name="T86" fmla="*/ 111 w 172"/>
                <a:gd name="T87" fmla="*/ 29 h 331"/>
                <a:gd name="T88" fmla="*/ 130 w 172"/>
                <a:gd name="T89" fmla="*/ 20 h 331"/>
                <a:gd name="T90" fmla="*/ 134 w 172"/>
                <a:gd name="T91" fmla="*/ 14 h 331"/>
                <a:gd name="T92" fmla="*/ 141 w 172"/>
                <a:gd name="T9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72" h="331">
                  <a:moveTo>
                    <a:pt x="141" y="0"/>
                  </a:moveTo>
                  <a:cubicBezTo>
                    <a:pt x="146" y="0"/>
                    <a:pt x="151" y="1"/>
                    <a:pt x="154" y="6"/>
                  </a:cubicBezTo>
                  <a:cubicBezTo>
                    <a:pt x="155" y="7"/>
                    <a:pt x="156" y="9"/>
                    <a:pt x="156" y="10"/>
                  </a:cubicBezTo>
                  <a:cubicBezTo>
                    <a:pt x="157" y="12"/>
                    <a:pt x="159" y="13"/>
                    <a:pt x="160" y="15"/>
                  </a:cubicBezTo>
                  <a:cubicBezTo>
                    <a:pt x="161" y="16"/>
                    <a:pt x="160" y="18"/>
                    <a:pt x="160" y="20"/>
                  </a:cubicBezTo>
                  <a:cubicBezTo>
                    <a:pt x="160" y="24"/>
                    <a:pt x="161" y="23"/>
                    <a:pt x="162" y="24"/>
                  </a:cubicBezTo>
                  <a:cubicBezTo>
                    <a:pt x="165" y="27"/>
                    <a:pt x="166" y="29"/>
                    <a:pt x="166" y="33"/>
                  </a:cubicBezTo>
                  <a:cubicBezTo>
                    <a:pt x="167" y="36"/>
                    <a:pt x="167" y="39"/>
                    <a:pt x="168" y="42"/>
                  </a:cubicBezTo>
                  <a:cubicBezTo>
                    <a:pt x="169" y="50"/>
                    <a:pt x="170" y="57"/>
                    <a:pt x="170" y="64"/>
                  </a:cubicBezTo>
                  <a:cubicBezTo>
                    <a:pt x="170" y="70"/>
                    <a:pt x="172" y="74"/>
                    <a:pt x="171" y="80"/>
                  </a:cubicBezTo>
                  <a:cubicBezTo>
                    <a:pt x="171" y="84"/>
                    <a:pt x="165" y="90"/>
                    <a:pt x="162" y="84"/>
                  </a:cubicBezTo>
                  <a:cubicBezTo>
                    <a:pt x="160" y="82"/>
                    <a:pt x="162" y="78"/>
                    <a:pt x="159" y="77"/>
                  </a:cubicBezTo>
                  <a:cubicBezTo>
                    <a:pt x="156" y="76"/>
                    <a:pt x="154" y="77"/>
                    <a:pt x="153" y="79"/>
                  </a:cubicBezTo>
                  <a:cubicBezTo>
                    <a:pt x="151" y="80"/>
                    <a:pt x="151" y="79"/>
                    <a:pt x="151" y="81"/>
                  </a:cubicBezTo>
                  <a:cubicBezTo>
                    <a:pt x="150" y="82"/>
                    <a:pt x="150" y="85"/>
                    <a:pt x="151" y="86"/>
                  </a:cubicBezTo>
                  <a:cubicBezTo>
                    <a:pt x="151" y="89"/>
                    <a:pt x="154" y="92"/>
                    <a:pt x="155" y="95"/>
                  </a:cubicBezTo>
                  <a:cubicBezTo>
                    <a:pt x="156" y="102"/>
                    <a:pt x="151" y="102"/>
                    <a:pt x="149" y="108"/>
                  </a:cubicBezTo>
                  <a:cubicBezTo>
                    <a:pt x="148" y="110"/>
                    <a:pt x="148" y="115"/>
                    <a:pt x="147" y="117"/>
                  </a:cubicBezTo>
                  <a:cubicBezTo>
                    <a:pt x="147" y="118"/>
                    <a:pt x="146" y="119"/>
                    <a:pt x="146" y="121"/>
                  </a:cubicBezTo>
                  <a:cubicBezTo>
                    <a:pt x="145" y="122"/>
                    <a:pt x="145" y="125"/>
                    <a:pt x="145" y="127"/>
                  </a:cubicBezTo>
                  <a:cubicBezTo>
                    <a:pt x="144" y="133"/>
                    <a:pt x="145" y="139"/>
                    <a:pt x="145" y="144"/>
                  </a:cubicBezTo>
                  <a:cubicBezTo>
                    <a:pt x="145" y="148"/>
                    <a:pt x="144" y="149"/>
                    <a:pt x="142" y="152"/>
                  </a:cubicBezTo>
                  <a:cubicBezTo>
                    <a:pt x="140" y="156"/>
                    <a:pt x="141" y="159"/>
                    <a:pt x="139" y="163"/>
                  </a:cubicBezTo>
                  <a:cubicBezTo>
                    <a:pt x="137" y="169"/>
                    <a:pt x="138" y="175"/>
                    <a:pt x="135" y="180"/>
                  </a:cubicBezTo>
                  <a:cubicBezTo>
                    <a:pt x="134" y="183"/>
                    <a:pt x="132" y="186"/>
                    <a:pt x="131" y="188"/>
                  </a:cubicBezTo>
                  <a:cubicBezTo>
                    <a:pt x="131" y="189"/>
                    <a:pt x="131" y="190"/>
                    <a:pt x="131" y="191"/>
                  </a:cubicBezTo>
                  <a:cubicBezTo>
                    <a:pt x="131" y="192"/>
                    <a:pt x="131" y="193"/>
                    <a:pt x="131" y="194"/>
                  </a:cubicBezTo>
                  <a:cubicBezTo>
                    <a:pt x="129" y="195"/>
                    <a:pt x="128" y="197"/>
                    <a:pt x="127" y="198"/>
                  </a:cubicBezTo>
                  <a:cubicBezTo>
                    <a:pt x="126" y="200"/>
                    <a:pt x="126" y="204"/>
                    <a:pt x="125" y="207"/>
                  </a:cubicBezTo>
                  <a:cubicBezTo>
                    <a:pt x="124" y="209"/>
                    <a:pt x="122" y="212"/>
                    <a:pt x="122" y="214"/>
                  </a:cubicBezTo>
                  <a:cubicBezTo>
                    <a:pt x="120" y="220"/>
                    <a:pt x="118" y="225"/>
                    <a:pt x="117" y="231"/>
                  </a:cubicBezTo>
                  <a:cubicBezTo>
                    <a:pt x="116" y="237"/>
                    <a:pt x="117" y="242"/>
                    <a:pt x="112" y="246"/>
                  </a:cubicBezTo>
                  <a:cubicBezTo>
                    <a:pt x="108" y="250"/>
                    <a:pt x="112" y="259"/>
                    <a:pt x="109" y="264"/>
                  </a:cubicBezTo>
                  <a:cubicBezTo>
                    <a:pt x="106" y="271"/>
                    <a:pt x="108" y="275"/>
                    <a:pt x="106" y="283"/>
                  </a:cubicBezTo>
                  <a:cubicBezTo>
                    <a:pt x="106" y="285"/>
                    <a:pt x="102" y="292"/>
                    <a:pt x="101" y="294"/>
                  </a:cubicBezTo>
                  <a:cubicBezTo>
                    <a:pt x="100" y="299"/>
                    <a:pt x="98" y="305"/>
                    <a:pt x="96" y="309"/>
                  </a:cubicBezTo>
                  <a:cubicBezTo>
                    <a:pt x="96" y="312"/>
                    <a:pt x="89" y="316"/>
                    <a:pt x="87" y="318"/>
                  </a:cubicBezTo>
                  <a:cubicBezTo>
                    <a:pt x="86" y="320"/>
                    <a:pt x="81" y="317"/>
                    <a:pt x="79" y="318"/>
                  </a:cubicBezTo>
                  <a:cubicBezTo>
                    <a:pt x="76" y="320"/>
                    <a:pt x="72" y="322"/>
                    <a:pt x="68" y="323"/>
                  </a:cubicBezTo>
                  <a:cubicBezTo>
                    <a:pt x="66" y="324"/>
                    <a:pt x="64" y="324"/>
                    <a:pt x="62" y="324"/>
                  </a:cubicBezTo>
                  <a:cubicBezTo>
                    <a:pt x="60" y="325"/>
                    <a:pt x="58" y="327"/>
                    <a:pt x="56" y="328"/>
                  </a:cubicBezTo>
                  <a:cubicBezTo>
                    <a:pt x="53" y="329"/>
                    <a:pt x="50" y="331"/>
                    <a:pt x="47" y="331"/>
                  </a:cubicBezTo>
                  <a:cubicBezTo>
                    <a:pt x="44" y="331"/>
                    <a:pt x="41" y="328"/>
                    <a:pt x="38" y="327"/>
                  </a:cubicBezTo>
                  <a:cubicBezTo>
                    <a:pt x="34" y="325"/>
                    <a:pt x="31" y="323"/>
                    <a:pt x="28" y="321"/>
                  </a:cubicBezTo>
                  <a:cubicBezTo>
                    <a:pt x="25" y="320"/>
                    <a:pt x="21" y="319"/>
                    <a:pt x="19" y="317"/>
                  </a:cubicBezTo>
                  <a:cubicBezTo>
                    <a:pt x="17" y="315"/>
                    <a:pt x="18" y="314"/>
                    <a:pt x="17" y="311"/>
                  </a:cubicBezTo>
                  <a:cubicBezTo>
                    <a:pt x="17" y="308"/>
                    <a:pt x="16" y="305"/>
                    <a:pt x="14" y="302"/>
                  </a:cubicBezTo>
                  <a:cubicBezTo>
                    <a:pt x="13" y="300"/>
                    <a:pt x="11" y="297"/>
                    <a:pt x="10" y="294"/>
                  </a:cubicBezTo>
                  <a:cubicBezTo>
                    <a:pt x="10" y="292"/>
                    <a:pt x="12" y="289"/>
                    <a:pt x="12" y="286"/>
                  </a:cubicBezTo>
                  <a:cubicBezTo>
                    <a:pt x="13" y="282"/>
                    <a:pt x="12" y="278"/>
                    <a:pt x="12" y="274"/>
                  </a:cubicBezTo>
                  <a:cubicBezTo>
                    <a:pt x="12" y="272"/>
                    <a:pt x="13" y="270"/>
                    <a:pt x="12" y="268"/>
                  </a:cubicBezTo>
                  <a:cubicBezTo>
                    <a:pt x="12" y="264"/>
                    <a:pt x="13" y="267"/>
                    <a:pt x="11" y="265"/>
                  </a:cubicBezTo>
                  <a:cubicBezTo>
                    <a:pt x="9" y="262"/>
                    <a:pt x="7" y="260"/>
                    <a:pt x="6" y="258"/>
                  </a:cubicBezTo>
                  <a:cubicBezTo>
                    <a:pt x="5" y="257"/>
                    <a:pt x="4" y="255"/>
                    <a:pt x="4" y="254"/>
                  </a:cubicBezTo>
                  <a:cubicBezTo>
                    <a:pt x="3" y="253"/>
                    <a:pt x="3" y="253"/>
                    <a:pt x="3" y="251"/>
                  </a:cubicBezTo>
                  <a:cubicBezTo>
                    <a:pt x="2" y="249"/>
                    <a:pt x="1" y="248"/>
                    <a:pt x="0" y="246"/>
                  </a:cubicBezTo>
                  <a:cubicBezTo>
                    <a:pt x="0" y="245"/>
                    <a:pt x="1" y="243"/>
                    <a:pt x="1" y="241"/>
                  </a:cubicBezTo>
                  <a:cubicBezTo>
                    <a:pt x="1" y="236"/>
                    <a:pt x="2" y="231"/>
                    <a:pt x="4" y="226"/>
                  </a:cubicBezTo>
                  <a:cubicBezTo>
                    <a:pt x="7" y="220"/>
                    <a:pt x="13" y="213"/>
                    <a:pt x="19" y="209"/>
                  </a:cubicBezTo>
                  <a:cubicBezTo>
                    <a:pt x="20" y="208"/>
                    <a:pt x="22" y="208"/>
                    <a:pt x="22" y="207"/>
                  </a:cubicBezTo>
                  <a:cubicBezTo>
                    <a:pt x="23" y="206"/>
                    <a:pt x="24" y="203"/>
                    <a:pt x="25" y="202"/>
                  </a:cubicBezTo>
                  <a:cubicBezTo>
                    <a:pt x="27" y="198"/>
                    <a:pt x="28" y="197"/>
                    <a:pt x="29" y="194"/>
                  </a:cubicBezTo>
                  <a:cubicBezTo>
                    <a:pt x="30" y="191"/>
                    <a:pt x="32" y="189"/>
                    <a:pt x="32" y="186"/>
                  </a:cubicBezTo>
                  <a:cubicBezTo>
                    <a:pt x="33" y="182"/>
                    <a:pt x="32" y="177"/>
                    <a:pt x="31" y="173"/>
                  </a:cubicBezTo>
                  <a:cubicBezTo>
                    <a:pt x="30" y="169"/>
                    <a:pt x="29" y="165"/>
                    <a:pt x="27" y="162"/>
                  </a:cubicBezTo>
                  <a:cubicBezTo>
                    <a:pt x="26" y="159"/>
                    <a:pt x="25" y="157"/>
                    <a:pt x="24" y="155"/>
                  </a:cubicBezTo>
                  <a:cubicBezTo>
                    <a:pt x="23" y="153"/>
                    <a:pt x="22" y="150"/>
                    <a:pt x="22" y="148"/>
                  </a:cubicBezTo>
                  <a:cubicBezTo>
                    <a:pt x="20" y="144"/>
                    <a:pt x="19" y="140"/>
                    <a:pt x="19" y="135"/>
                  </a:cubicBezTo>
                  <a:cubicBezTo>
                    <a:pt x="20" y="129"/>
                    <a:pt x="21" y="127"/>
                    <a:pt x="21" y="122"/>
                  </a:cubicBezTo>
                  <a:cubicBezTo>
                    <a:pt x="22" y="115"/>
                    <a:pt x="22" y="108"/>
                    <a:pt x="26" y="102"/>
                  </a:cubicBezTo>
                  <a:cubicBezTo>
                    <a:pt x="27" y="100"/>
                    <a:pt x="28" y="99"/>
                    <a:pt x="29" y="97"/>
                  </a:cubicBezTo>
                  <a:cubicBezTo>
                    <a:pt x="30" y="96"/>
                    <a:pt x="30" y="95"/>
                    <a:pt x="31" y="94"/>
                  </a:cubicBezTo>
                  <a:cubicBezTo>
                    <a:pt x="32" y="93"/>
                    <a:pt x="32" y="91"/>
                    <a:pt x="33" y="90"/>
                  </a:cubicBezTo>
                  <a:cubicBezTo>
                    <a:pt x="37" y="86"/>
                    <a:pt x="44" y="89"/>
                    <a:pt x="49" y="87"/>
                  </a:cubicBezTo>
                  <a:cubicBezTo>
                    <a:pt x="52" y="86"/>
                    <a:pt x="53" y="82"/>
                    <a:pt x="57" y="82"/>
                  </a:cubicBezTo>
                  <a:cubicBezTo>
                    <a:pt x="59" y="82"/>
                    <a:pt x="61" y="82"/>
                    <a:pt x="63" y="82"/>
                  </a:cubicBezTo>
                  <a:cubicBezTo>
                    <a:pt x="64" y="82"/>
                    <a:pt x="66" y="81"/>
                    <a:pt x="68" y="81"/>
                  </a:cubicBezTo>
                  <a:cubicBezTo>
                    <a:pt x="68" y="80"/>
                    <a:pt x="69" y="79"/>
                    <a:pt x="71" y="79"/>
                  </a:cubicBezTo>
                  <a:cubicBezTo>
                    <a:pt x="73" y="78"/>
                    <a:pt x="72" y="77"/>
                    <a:pt x="74" y="75"/>
                  </a:cubicBezTo>
                  <a:cubicBezTo>
                    <a:pt x="75" y="75"/>
                    <a:pt x="76" y="75"/>
                    <a:pt x="76" y="74"/>
                  </a:cubicBezTo>
                  <a:cubicBezTo>
                    <a:pt x="78" y="72"/>
                    <a:pt x="78" y="71"/>
                    <a:pt x="80" y="70"/>
                  </a:cubicBezTo>
                  <a:cubicBezTo>
                    <a:pt x="82" y="69"/>
                    <a:pt x="85" y="68"/>
                    <a:pt x="86" y="67"/>
                  </a:cubicBezTo>
                  <a:cubicBezTo>
                    <a:pt x="86" y="66"/>
                    <a:pt x="87" y="65"/>
                    <a:pt x="87" y="65"/>
                  </a:cubicBezTo>
                  <a:cubicBezTo>
                    <a:pt x="87" y="64"/>
                    <a:pt x="89" y="64"/>
                    <a:pt x="89" y="63"/>
                  </a:cubicBezTo>
                  <a:cubicBezTo>
                    <a:pt x="92" y="61"/>
                    <a:pt x="94" y="59"/>
                    <a:pt x="96" y="58"/>
                  </a:cubicBezTo>
                  <a:cubicBezTo>
                    <a:pt x="101" y="55"/>
                    <a:pt x="107" y="53"/>
                    <a:pt x="110" y="48"/>
                  </a:cubicBezTo>
                  <a:cubicBezTo>
                    <a:pt x="112" y="45"/>
                    <a:pt x="112" y="41"/>
                    <a:pt x="112" y="38"/>
                  </a:cubicBezTo>
                  <a:cubicBezTo>
                    <a:pt x="112" y="35"/>
                    <a:pt x="111" y="32"/>
                    <a:pt x="111" y="29"/>
                  </a:cubicBezTo>
                  <a:cubicBezTo>
                    <a:pt x="113" y="24"/>
                    <a:pt x="122" y="29"/>
                    <a:pt x="125" y="27"/>
                  </a:cubicBezTo>
                  <a:cubicBezTo>
                    <a:pt x="127" y="26"/>
                    <a:pt x="129" y="22"/>
                    <a:pt x="130" y="20"/>
                  </a:cubicBezTo>
                  <a:cubicBezTo>
                    <a:pt x="131" y="19"/>
                    <a:pt x="131" y="18"/>
                    <a:pt x="131" y="17"/>
                  </a:cubicBezTo>
                  <a:cubicBezTo>
                    <a:pt x="132" y="16"/>
                    <a:pt x="133" y="16"/>
                    <a:pt x="134" y="14"/>
                  </a:cubicBezTo>
                  <a:cubicBezTo>
                    <a:pt x="137" y="10"/>
                    <a:pt x="134" y="3"/>
                    <a:pt x="141" y="3"/>
                  </a:cubicBezTo>
                  <a:lnTo>
                    <a:pt x="14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1" name="Freeform 189">
              <a:extLst>
                <a:ext uri="{FF2B5EF4-FFF2-40B4-BE49-F238E27FC236}">
                  <a16:creationId xmlns:a16="http://schemas.microsoft.com/office/drawing/2014/main" id="{37D24BA6-C689-834B-D527-D6E47495F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4926" y="4384676"/>
              <a:ext cx="411163" cy="342900"/>
            </a:xfrm>
            <a:custGeom>
              <a:avLst/>
              <a:gdLst>
                <a:gd name="T0" fmla="*/ 389 w 397"/>
                <a:gd name="T1" fmla="*/ 97 h 332"/>
                <a:gd name="T2" fmla="*/ 366 w 397"/>
                <a:gd name="T3" fmla="*/ 63 h 332"/>
                <a:gd name="T4" fmla="*/ 358 w 397"/>
                <a:gd name="T5" fmla="*/ 12 h 332"/>
                <a:gd name="T6" fmla="*/ 356 w 397"/>
                <a:gd name="T7" fmla="*/ 0 h 332"/>
                <a:gd name="T8" fmla="*/ 79 w 397"/>
                <a:gd name="T9" fmla="*/ 56 h 332"/>
                <a:gd name="T10" fmla="*/ 76 w 397"/>
                <a:gd name="T11" fmla="*/ 57 h 332"/>
                <a:gd name="T12" fmla="*/ 73 w 397"/>
                <a:gd name="T13" fmla="*/ 57 h 332"/>
                <a:gd name="T14" fmla="*/ 62 w 397"/>
                <a:gd name="T15" fmla="*/ 56 h 332"/>
                <a:gd name="T16" fmla="*/ 52 w 397"/>
                <a:gd name="T17" fmla="*/ 56 h 332"/>
                <a:gd name="T18" fmla="*/ 52 w 397"/>
                <a:gd name="T19" fmla="*/ 58 h 332"/>
                <a:gd name="T20" fmla="*/ 46 w 397"/>
                <a:gd name="T21" fmla="*/ 160 h 332"/>
                <a:gd name="T22" fmla="*/ 26 w 397"/>
                <a:gd name="T23" fmla="*/ 178 h 332"/>
                <a:gd name="T24" fmla="*/ 20 w 397"/>
                <a:gd name="T25" fmla="*/ 190 h 332"/>
                <a:gd name="T26" fmla="*/ 11 w 397"/>
                <a:gd name="T27" fmla="*/ 206 h 332"/>
                <a:gd name="T28" fmla="*/ 6 w 397"/>
                <a:gd name="T29" fmla="*/ 234 h 332"/>
                <a:gd name="T30" fmla="*/ 17 w 397"/>
                <a:gd name="T31" fmla="*/ 252 h 332"/>
                <a:gd name="T32" fmla="*/ 25 w 397"/>
                <a:gd name="T33" fmla="*/ 277 h 332"/>
                <a:gd name="T34" fmla="*/ 43 w 397"/>
                <a:gd name="T35" fmla="*/ 313 h 332"/>
                <a:gd name="T36" fmla="*/ 59 w 397"/>
                <a:gd name="T37" fmla="*/ 328 h 332"/>
                <a:gd name="T38" fmla="*/ 68 w 397"/>
                <a:gd name="T39" fmla="*/ 313 h 332"/>
                <a:gd name="T40" fmla="*/ 72 w 397"/>
                <a:gd name="T41" fmla="*/ 298 h 332"/>
                <a:gd name="T42" fmla="*/ 84 w 397"/>
                <a:gd name="T43" fmla="*/ 290 h 332"/>
                <a:gd name="T44" fmla="*/ 103 w 397"/>
                <a:gd name="T45" fmla="*/ 297 h 332"/>
                <a:gd name="T46" fmla="*/ 121 w 397"/>
                <a:gd name="T47" fmla="*/ 306 h 332"/>
                <a:gd name="T48" fmla="*/ 137 w 397"/>
                <a:gd name="T49" fmla="*/ 306 h 332"/>
                <a:gd name="T50" fmla="*/ 150 w 397"/>
                <a:gd name="T51" fmla="*/ 311 h 332"/>
                <a:gd name="T52" fmla="*/ 164 w 397"/>
                <a:gd name="T53" fmla="*/ 309 h 332"/>
                <a:gd name="T54" fmla="*/ 180 w 397"/>
                <a:gd name="T55" fmla="*/ 303 h 332"/>
                <a:gd name="T56" fmla="*/ 189 w 397"/>
                <a:gd name="T57" fmla="*/ 294 h 332"/>
                <a:gd name="T58" fmla="*/ 209 w 397"/>
                <a:gd name="T59" fmla="*/ 295 h 332"/>
                <a:gd name="T60" fmla="*/ 225 w 397"/>
                <a:gd name="T61" fmla="*/ 301 h 332"/>
                <a:gd name="T62" fmla="*/ 236 w 397"/>
                <a:gd name="T63" fmla="*/ 290 h 332"/>
                <a:gd name="T64" fmla="*/ 245 w 397"/>
                <a:gd name="T65" fmla="*/ 279 h 332"/>
                <a:gd name="T66" fmla="*/ 253 w 397"/>
                <a:gd name="T67" fmla="*/ 272 h 332"/>
                <a:gd name="T68" fmla="*/ 246 w 397"/>
                <a:gd name="T69" fmla="*/ 252 h 332"/>
                <a:gd name="T70" fmla="*/ 257 w 397"/>
                <a:gd name="T71" fmla="*/ 243 h 332"/>
                <a:gd name="T72" fmla="*/ 271 w 397"/>
                <a:gd name="T73" fmla="*/ 264 h 332"/>
                <a:gd name="T74" fmla="*/ 272 w 397"/>
                <a:gd name="T75" fmla="*/ 279 h 332"/>
                <a:gd name="T76" fmla="*/ 288 w 397"/>
                <a:gd name="T77" fmla="*/ 291 h 332"/>
                <a:gd name="T78" fmla="*/ 288 w 397"/>
                <a:gd name="T79" fmla="*/ 304 h 332"/>
                <a:gd name="T80" fmla="*/ 291 w 397"/>
                <a:gd name="T81" fmla="*/ 309 h 332"/>
                <a:gd name="T82" fmla="*/ 312 w 397"/>
                <a:gd name="T83" fmla="*/ 274 h 332"/>
                <a:gd name="T84" fmla="*/ 340 w 397"/>
                <a:gd name="T85" fmla="*/ 231 h 332"/>
                <a:gd name="T86" fmla="*/ 348 w 397"/>
                <a:gd name="T87" fmla="*/ 210 h 332"/>
                <a:gd name="T88" fmla="*/ 349 w 397"/>
                <a:gd name="T89" fmla="*/ 170 h 332"/>
                <a:gd name="T90" fmla="*/ 358 w 397"/>
                <a:gd name="T91" fmla="*/ 153 h 332"/>
                <a:gd name="T92" fmla="*/ 372 w 397"/>
                <a:gd name="T93" fmla="*/ 128 h 332"/>
                <a:gd name="T94" fmla="*/ 383 w 397"/>
                <a:gd name="T95" fmla="*/ 117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" h="332">
                  <a:moveTo>
                    <a:pt x="393" y="112"/>
                  </a:moveTo>
                  <a:cubicBezTo>
                    <a:pt x="395" y="110"/>
                    <a:pt x="396" y="108"/>
                    <a:pt x="397" y="105"/>
                  </a:cubicBezTo>
                  <a:cubicBezTo>
                    <a:pt x="395" y="103"/>
                    <a:pt x="395" y="102"/>
                    <a:pt x="394" y="100"/>
                  </a:cubicBezTo>
                  <a:cubicBezTo>
                    <a:pt x="393" y="98"/>
                    <a:pt x="392" y="98"/>
                    <a:pt x="389" y="97"/>
                  </a:cubicBezTo>
                  <a:cubicBezTo>
                    <a:pt x="386" y="95"/>
                    <a:pt x="385" y="94"/>
                    <a:pt x="383" y="91"/>
                  </a:cubicBezTo>
                  <a:cubicBezTo>
                    <a:pt x="381" y="88"/>
                    <a:pt x="375" y="87"/>
                    <a:pt x="373" y="84"/>
                  </a:cubicBezTo>
                  <a:cubicBezTo>
                    <a:pt x="371" y="82"/>
                    <a:pt x="371" y="77"/>
                    <a:pt x="369" y="74"/>
                  </a:cubicBezTo>
                  <a:cubicBezTo>
                    <a:pt x="366" y="71"/>
                    <a:pt x="366" y="67"/>
                    <a:pt x="366" y="63"/>
                  </a:cubicBezTo>
                  <a:cubicBezTo>
                    <a:pt x="366" y="58"/>
                    <a:pt x="367" y="49"/>
                    <a:pt x="366" y="45"/>
                  </a:cubicBezTo>
                  <a:cubicBezTo>
                    <a:pt x="364" y="38"/>
                    <a:pt x="363" y="35"/>
                    <a:pt x="363" y="27"/>
                  </a:cubicBezTo>
                  <a:cubicBezTo>
                    <a:pt x="362" y="23"/>
                    <a:pt x="361" y="20"/>
                    <a:pt x="360" y="17"/>
                  </a:cubicBezTo>
                  <a:cubicBezTo>
                    <a:pt x="358" y="14"/>
                    <a:pt x="358" y="16"/>
                    <a:pt x="358" y="12"/>
                  </a:cubicBezTo>
                  <a:cubicBezTo>
                    <a:pt x="358" y="10"/>
                    <a:pt x="358" y="8"/>
                    <a:pt x="358" y="6"/>
                  </a:cubicBezTo>
                  <a:cubicBezTo>
                    <a:pt x="358" y="5"/>
                    <a:pt x="357" y="4"/>
                    <a:pt x="357" y="3"/>
                  </a:cubicBezTo>
                  <a:cubicBezTo>
                    <a:pt x="357" y="3"/>
                    <a:pt x="357" y="3"/>
                    <a:pt x="356" y="3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0" y="4"/>
                    <a:pt x="80" y="4"/>
                    <a:pt x="80" y="4"/>
                  </a:cubicBezTo>
                  <a:cubicBezTo>
                    <a:pt x="79" y="4"/>
                    <a:pt x="79" y="4"/>
                    <a:pt x="79" y="4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7" y="56"/>
                    <a:pt x="77" y="56"/>
                    <a:pt x="77" y="56"/>
                  </a:cubicBezTo>
                  <a:cubicBezTo>
                    <a:pt x="77" y="56"/>
                    <a:pt x="77" y="57"/>
                    <a:pt x="77" y="57"/>
                  </a:cubicBezTo>
                  <a:cubicBezTo>
                    <a:pt x="77" y="57"/>
                    <a:pt x="76" y="57"/>
                    <a:pt x="76" y="57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4" y="57"/>
                  </a:cubicBezTo>
                  <a:cubicBezTo>
                    <a:pt x="74" y="57"/>
                    <a:pt x="74" y="57"/>
                    <a:pt x="73" y="57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67" y="56"/>
                    <a:pt x="65" y="56"/>
                    <a:pt x="62" y="56"/>
                  </a:cubicBezTo>
                  <a:cubicBezTo>
                    <a:pt x="62" y="56"/>
                    <a:pt x="62" y="56"/>
                    <a:pt x="62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53" y="56"/>
                    <a:pt x="52" y="56"/>
                    <a:pt x="52" y="56"/>
                  </a:cubicBezTo>
                  <a:cubicBezTo>
                    <a:pt x="52" y="56"/>
                    <a:pt x="52" y="57"/>
                    <a:pt x="52" y="57"/>
                  </a:cubicBezTo>
                  <a:cubicBezTo>
                    <a:pt x="52" y="57"/>
                    <a:pt x="52" y="57"/>
                    <a:pt x="52" y="57"/>
                  </a:cubicBezTo>
                  <a:cubicBezTo>
                    <a:pt x="52" y="57"/>
                    <a:pt x="52" y="57"/>
                    <a:pt x="52" y="58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2" y="58"/>
                    <a:pt x="52" y="59"/>
                    <a:pt x="52" y="59"/>
                  </a:cubicBezTo>
                  <a:cubicBezTo>
                    <a:pt x="52" y="59"/>
                    <a:pt x="52" y="59"/>
                    <a:pt x="52" y="60"/>
                  </a:cubicBezTo>
                  <a:cubicBezTo>
                    <a:pt x="52" y="63"/>
                    <a:pt x="53" y="160"/>
                    <a:pt x="53" y="161"/>
                  </a:cubicBezTo>
                  <a:cubicBezTo>
                    <a:pt x="52" y="161"/>
                    <a:pt x="46" y="160"/>
                    <a:pt x="46" y="160"/>
                  </a:cubicBezTo>
                  <a:cubicBezTo>
                    <a:pt x="44" y="161"/>
                    <a:pt x="33" y="158"/>
                    <a:pt x="28" y="165"/>
                  </a:cubicBezTo>
                  <a:cubicBezTo>
                    <a:pt x="26" y="168"/>
                    <a:pt x="28" y="169"/>
                    <a:pt x="28" y="171"/>
                  </a:cubicBezTo>
                  <a:cubicBezTo>
                    <a:pt x="29" y="174"/>
                    <a:pt x="29" y="174"/>
                    <a:pt x="27" y="176"/>
                  </a:cubicBezTo>
                  <a:cubicBezTo>
                    <a:pt x="27" y="177"/>
                    <a:pt x="27" y="178"/>
                    <a:pt x="26" y="178"/>
                  </a:cubicBezTo>
                  <a:cubicBezTo>
                    <a:pt x="26" y="179"/>
                    <a:pt x="24" y="180"/>
                    <a:pt x="24" y="180"/>
                  </a:cubicBezTo>
                  <a:cubicBezTo>
                    <a:pt x="23" y="182"/>
                    <a:pt x="23" y="183"/>
                    <a:pt x="23" y="184"/>
                  </a:cubicBezTo>
                  <a:cubicBezTo>
                    <a:pt x="23" y="187"/>
                    <a:pt x="22" y="185"/>
                    <a:pt x="21" y="187"/>
                  </a:cubicBezTo>
                  <a:cubicBezTo>
                    <a:pt x="19" y="188"/>
                    <a:pt x="21" y="189"/>
                    <a:pt x="20" y="190"/>
                  </a:cubicBezTo>
                  <a:cubicBezTo>
                    <a:pt x="19" y="191"/>
                    <a:pt x="17" y="191"/>
                    <a:pt x="16" y="191"/>
                  </a:cubicBezTo>
                  <a:cubicBezTo>
                    <a:pt x="14" y="192"/>
                    <a:pt x="13" y="194"/>
                    <a:pt x="13" y="196"/>
                  </a:cubicBezTo>
                  <a:cubicBezTo>
                    <a:pt x="13" y="199"/>
                    <a:pt x="14" y="199"/>
                    <a:pt x="15" y="201"/>
                  </a:cubicBezTo>
                  <a:cubicBezTo>
                    <a:pt x="17" y="204"/>
                    <a:pt x="14" y="205"/>
                    <a:pt x="11" y="206"/>
                  </a:cubicBezTo>
                  <a:cubicBezTo>
                    <a:pt x="9" y="207"/>
                    <a:pt x="7" y="209"/>
                    <a:pt x="6" y="212"/>
                  </a:cubicBezTo>
                  <a:cubicBezTo>
                    <a:pt x="6" y="215"/>
                    <a:pt x="9" y="215"/>
                    <a:pt x="11" y="219"/>
                  </a:cubicBezTo>
                  <a:cubicBezTo>
                    <a:pt x="13" y="224"/>
                    <a:pt x="7" y="224"/>
                    <a:pt x="5" y="227"/>
                  </a:cubicBezTo>
                  <a:cubicBezTo>
                    <a:pt x="2" y="232"/>
                    <a:pt x="0" y="233"/>
                    <a:pt x="6" y="234"/>
                  </a:cubicBezTo>
                  <a:cubicBezTo>
                    <a:pt x="10" y="236"/>
                    <a:pt x="13" y="232"/>
                    <a:pt x="13" y="238"/>
                  </a:cubicBezTo>
                  <a:cubicBezTo>
                    <a:pt x="13" y="240"/>
                    <a:pt x="12" y="244"/>
                    <a:pt x="13" y="246"/>
                  </a:cubicBezTo>
                  <a:cubicBezTo>
                    <a:pt x="14" y="248"/>
                    <a:pt x="16" y="247"/>
                    <a:pt x="17" y="248"/>
                  </a:cubicBezTo>
                  <a:cubicBezTo>
                    <a:pt x="18" y="249"/>
                    <a:pt x="17" y="251"/>
                    <a:pt x="17" y="252"/>
                  </a:cubicBezTo>
                  <a:cubicBezTo>
                    <a:pt x="17" y="254"/>
                    <a:pt x="16" y="259"/>
                    <a:pt x="18" y="260"/>
                  </a:cubicBezTo>
                  <a:cubicBezTo>
                    <a:pt x="19" y="262"/>
                    <a:pt x="24" y="263"/>
                    <a:pt x="26" y="265"/>
                  </a:cubicBezTo>
                  <a:cubicBezTo>
                    <a:pt x="28" y="267"/>
                    <a:pt x="27" y="269"/>
                    <a:pt x="26" y="272"/>
                  </a:cubicBezTo>
                  <a:cubicBezTo>
                    <a:pt x="26" y="273"/>
                    <a:pt x="27" y="276"/>
                    <a:pt x="25" y="277"/>
                  </a:cubicBezTo>
                  <a:cubicBezTo>
                    <a:pt x="25" y="277"/>
                    <a:pt x="25" y="277"/>
                    <a:pt x="25" y="277"/>
                  </a:cubicBezTo>
                  <a:cubicBezTo>
                    <a:pt x="27" y="278"/>
                    <a:pt x="28" y="279"/>
                    <a:pt x="30" y="280"/>
                  </a:cubicBezTo>
                  <a:cubicBezTo>
                    <a:pt x="24" y="276"/>
                    <a:pt x="39" y="297"/>
                    <a:pt x="38" y="294"/>
                  </a:cubicBezTo>
                  <a:cubicBezTo>
                    <a:pt x="44" y="309"/>
                    <a:pt x="43" y="296"/>
                    <a:pt x="43" y="313"/>
                  </a:cubicBezTo>
                  <a:cubicBezTo>
                    <a:pt x="43" y="319"/>
                    <a:pt x="40" y="324"/>
                    <a:pt x="43" y="329"/>
                  </a:cubicBezTo>
                  <a:cubicBezTo>
                    <a:pt x="44" y="332"/>
                    <a:pt x="49" y="332"/>
                    <a:pt x="52" y="332"/>
                  </a:cubicBezTo>
                  <a:cubicBezTo>
                    <a:pt x="53" y="331"/>
                    <a:pt x="54" y="331"/>
                    <a:pt x="55" y="330"/>
                  </a:cubicBezTo>
                  <a:cubicBezTo>
                    <a:pt x="57" y="330"/>
                    <a:pt x="58" y="329"/>
                    <a:pt x="59" y="328"/>
                  </a:cubicBezTo>
                  <a:cubicBezTo>
                    <a:pt x="61" y="326"/>
                    <a:pt x="62" y="325"/>
                    <a:pt x="64" y="323"/>
                  </a:cubicBezTo>
                  <a:cubicBezTo>
                    <a:pt x="65" y="321"/>
                    <a:pt x="65" y="320"/>
                    <a:pt x="65" y="319"/>
                  </a:cubicBezTo>
                  <a:cubicBezTo>
                    <a:pt x="66" y="317"/>
                    <a:pt x="67" y="316"/>
                    <a:pt x="67" y="315"/>
                  </a:cubicBezTo>
                  <a:cubicBezTo>
                    <a:pt x="68" y="314"/>
                    <a:pt x="68" y="313"/>
                    <a:pt x="68" y="313"/>
                  </a:cubicBezTo>
                  <a:cubicBezTo>
                    <a:pt x="68" y="311"/>
                    <a:pt x="68" y="311"/>
                    <a:pt x="69" y="310"/>
                  </a:cubicBezTo>
                  <a:cubicBezTo>
                    <a:pt x="70" y="308"/>
                    <a:pt x="70" y="307"/>
                    <a:pt x="71" y="306"/>
                  </a:cubicBezTo>
                  <a:cubicBezTo>
                    <a:pt x="71" y="305"/>
                    <a:pt x="71" y="303"/>
                    <a:pt x="72" y="302"/>
                  </a:cubicBezTo>
                  <a:cubicBezTo>
                    <a:pt x="72" y="301"/>
                    <a:pt x="72" y="300"/>
                    <a:pt x="72" y="298"/>
                  </a:cubicBezTo>
                  <a:cubicBezTo>
                    <a:pt x="73" y="298"/>
                    <a:pt x="73" y="298"/>
                    <a:pt x="74" y="297"/>
                  </a:cubicBezTo>
                  <a:cubicBezTo>
                    <a:pt x="74" y="296"/>
                    <a:pt x="74" y="296"/>
                    <a:pt x="75" y="295"/>
                  </a:cubicBezTo>
                  <a:cubicBezTo>
                    <a:pt x="75" y="294"/>
                    <a:pt x="76" y="293"/>
                    <a:pt x="76" y="293"/>
                  </a:cubicBezTo>
                  <a:cubicBezTo>
                    <a:pt x="79" y="291"/>
                    <a:pt x="81" y="292"/>
                    <a:pt x="84" y="290"/>
                  </a:cubicBezTo>
                  <a:cubicBezTo>
                    <a:pt x="87" y="288"/>
                    <a:pt x="91" y="286"/>
                    <a:pt x="94" y="286"/>
                  </a:cubicBezTo>
                  <a:cubicBezTo>
                    <a:pt x="98" y="287"/>
                    <a:pt x="96" y="291"/>
                    <a:pt x="98" y="293"/>
                  </a:cubicBezTo>
                  <a:cubicBezTo>
                    <a:pt x="99" y="294"/>
                    <a:pt x="102" y="294"/>
                    <a:pt x="102" y="297"/>
                  </a:cubicBezTo>
                  <a:cubicBezTo>
                    <a:pt x="103" y="297"/>
                    <a:pt x="103" y="297"/>
                    <a:pt x="103" y="297"/>
                  </a:cubicBezTo>
                  <a:cubicBezTo>
                    <a:pt x="104" y="301"/>
                    <a:pt x="106" y="303"/>
                    <a:pt x="109" y="304"/>
                  </a:cubicBezTo>
                  <a:cubicBezTo>
                    <a:pt x="111" y="305"/>
                    <a:pt x="112" y="307"/>
                    <a:pt x="114" y="308"/>
                  </a:cubicBezTo>
                  <a:cubicBezTo>
                    <a:pt x="115" y="308"/>
                    <a:pt x="117" y="308"/>
                    <a:pt x="118" y="308"/>
                  </a:cubicBezTo>
                  <a:cubicBezTo>
                    <a:pt x="120" y="308"/>
                    <a:pt x="120" y="308"/>
                    <a:pt x="121" y="306"/>
                  </a:cubicBezTo>
                  <a:cubicBezTo>
                    <a:pt x="123" y="305"/>
                    <a:pt x="127" y="306"/>
                    <a:pt x="130" y="306"/>
                  </a:cubicBezTo>
                  <a:cubicBezTo>
                    <a:pt x="131" y="306"/>
                    <a:pt x="131" y="306"/>
                    <a:pt x="132" y="306"/>
                  </a:cubicBezTo>
                  <a:cubicBezTo>
                    <a:pt x="133" y="306"/>
                    <a:pt x="133" y="306"/>
                    <a:pt x="133" y="306"/>
                  </a:cubicBezTo>
                  <a:cubicBezTo>
                    <a:pt x="134" y="306"/>
                    <a:pt x="136" y="306"/>
                    <a:pt x="137" y="306"/>
                  </a:cubicBezTo>
                  <a:cubicBezTo>
                    <a:pt x="139" y="306"/>
                    <a:pt x="141" y="305"/>
                    <a:pt x="142" y="306"/>
                  </a:cubicBezTo>
                  <a:cubicBezTo>
                    <a:pt x="142" y="307"/>
                    <a:pt x="143" y="308"/>
                    <a:pt x="143" y="308"/>
                  </a:cubicBezTo>
                  <a:cubicBezTo>
                    <a:pt x="144" y="309"/>
                    <a:pt x="145" y="310"/>
                    <a:pt x="146" y="310"/>
                  </a:cubicBezTo>
                  <a:cubicBezTo>
                    <a:pt x="147" y="311"/>
                    <a:pt x="148" y="311"/>
                    <a:pt x="150" y="311"/>
                  </a:cubicBezTo>
                  <a:cubicBezTo>
                    <a:pt x="151" y="311"/>
                    <a:pt x="152" y="312"/>
                    <a:pt x="153" y="312"/>
                  </a:cubicBezTo>
                  <a:cubicBezTo>
                    <a:pt x="154" y="312"/>
                    <a:pt x="154" y="312"/>
                    <a:pt x="155" y="312"/>
                  </a:cubicBezTo>
                  <a:cubicBezTo>
                    <a:pt x="156" y="311"/>
                    <a:pt x="157" y="312"/>
                    <a:pt x="157" y="311"/>
                  </a:cubicBezTo>
                  <a:cubicBezTo>
                    <a:pt x="160" y="311"/>
                    <a:pt x="162" y="310"/>
                    <a:pt x="164" y="309"/>
                  </a:cubicBezTo>
                  <a:cubicBezTo>
                    <a:pt x="165" y="309"/>
                    <a:pt x="165" y="309"/>
                    <a:pt x="166" y="309"/>
                  </a:cubicBezTo>
                  <a:cubicBezTo>
                    <a:pt x="167" y="308"/>
                    <a:pt x="167" y="307"/>
                    <a:pt x="168" y="307"/>
                  </a:cubicBezTo>
                  <a:cubicBezTo>
                    <a:pt x="168" y="305"/>
                    <a:pt x="170" y="305"/>
                    <a:pt x="173" y="304"/>
                  </a:cubicBezTo>
                  <a:cubicBezTo>
                    <a:pt x="175" y="302"/>
                    <a:pt x="178" y="303"/>
                    <a:pt x="180" y="303"/>
                  </a:cubicBezTo>
                  <a:cubicBezTo>
                    <a:pt x="184" y="303"/>
                    <a:pt x="183" y="302"/>
                    <a:pt x="183" y="299"/>
                  </a:cubicBezTo>
                  <a:cubicBezTo>
                    <a:pt x="183" y="298"/>
                    <a:pt x="184" y="298"/>
                    <a:pt x="185" y="297"/>
                  </a:cubicBezTo>
                  <a:cubicBezTo>
                    <a:pt x="185" y="296"/>
                    <a:pt x="185" y="296"/>
                    <a:pt x="186" y="296"/>
                  </a:cubicBezTo>
                  <a:cubicBezTo>
                    <a:pt x="187" y="295"/>
                    <a:pt x="188" y="295"/>
                    <a:pt x="189" y="294"/>
                  </a:cubicBezTo>
                  <a:cubicBezTo>
                    <a:pt x="190" y="294"/>
                    <a:pt x="190" y="293"/>
                    <a:pt x="191" y="292"/>
                  </a:cubicBezTo>
                  <a:cubicBezTo>
                    <a:pt x="193" y="290"/>
                    <a:pt x="195" y="291"/>
                    <a:pt x="198" y="292"/>
                  </a:cubicBezTo>
                  <a:cubicBezTo>
                    <a:pt x="200" y="292"/>
                    <a:pt x="202" y="291"/>
                    <a:pt x="204" y="292"/>
                  </a:cubicBezTo>
                  <a:cubicBezTo>
                    <a:pt x="206" y="293"/>
                    <a:pt x="208" y="293"/>
                    <a:pt x="209" y="295"/>
                  </a:cubicBezTo>
                  <a:cubicBezTo>
                    <a:pt x="211" y="297"/>
                    <a:pt x="213" y="299"/>
                    <a:pt x="214" y="302"/>
                  </a:cubicBezTo>
                  <a:cubicBezTo>
                    <a:pt x="216" y="302"/>
                    <a:pt x="217" y="302"/>
                    <a:pt x="219" y="302"/>
                  </a:cubicBezTo>
                  <a:cubicBezTo>
                    <a:pt x="220" y="302"/>
                    <a:pt x="221" y="303"/>
                    <a:pt x="222" y="303"/>
                  </a:cubicBezTo>
                  <a:cubicBezTo>
                    <a:pt x="223" y="302"/>
                    <a:pt x="224" y="302"/>
                    <a:pt x="225" y="301"/>
                  </a:cubicBezTo>
                  <a:cubicBezTo>
                    <a:pt x="227" y="301"/>
                    <a:pt x="228" y="299"/>
                    <a:pt x="230" y="297"/>
                  </a:cubicBezTo>
                  <a:cubicBezTo>
                    <a:pt x="230" y="296"/>
                    <a:pt x="231" y="295"/>
                    <a:pt x="232" y="294"/>
                  </a:cubicBezTo>
                  <a:cubicBezTo>
                    <a:pt x="233" y="294"/>
                    <a:pt x="233" y="293"/>
                    <a:pt x="234" y="293"/>
                  </a:cubicBezTo>
                  <a:cubicBezTo>
                    <a:pt x="235" y="292"/>
                    <a:pt x="236" y="291"/>
                    <a:pt x="236" y="290"/>
                  </a:cubicBezTo>
                  <a:cubicBezTo>
                    <a:pt x="238" y="288"/>
                    <a:pt x="240" y="286"/>
                    <a:pt x="241" y="285"/>
                  </a:cubicBezTo>
                  <a:cubicBezTo>
                    <a:pt x="242" y="284"/>
                    <a:pt x="243" y="283"/>
                    <a:pt x="244" y="282"/>
                  </a:cubicBezTo>
                  <a:cubicBezTo>
                    <a:pt x="244" y="282"/>
                    <a:pt x="245" y="281"/>
                    <a:pt x="245" y="281"/>
                  </a:cubicBezTo>
                  <a:cubicBezTo>
                    <a:pt x="245" y="280"/>
                    <a:pt x="245" y="280"/>
                    <a:pt x="245" y="279"/>
                  </a:cubicBezTo>
                  <a:cubicBezTo>
                    <a:pt x="245" y="279"/>
                    <a:pt x="247" y="278"/>
                    <a:pt x="247" y="278"/>
                  </a:cubicBezTo>
                  <a:cubicBezTo>
                    <a:pt x="247" y="277"/>
                    <a:pt x="248" y="277"/>
                    <a:pt x="248" y="277"/>
                  </a:cubicBezTo>
                  <a:cubicBezTo>
                    <a:pt x="249" y="276"/>
                    <a:pt x="250" y="276"/>
                    <a:pt x="251" y="275"/>
                  </a:cubicBezTo>
                  <a:cubicBezTo>
                    <a:pt x="252" y="274"/>
                    <a:pt x="254" y="274"/>
                    <a:pt x="253" y="272"/>
                  </a:cubicBezTo>
                  <a:cubicBezTo>
                    <a:pt x="253" y="270"/>
                    <a:pt x="252" y="270"/>
                    <a:pt x="251" y="268"/>
                  </a:cubicBezTo>
                  <a:cubicBezTo>
                    <a:pt x="251" y="266"/>
                    <a:pt x="252" y="266"/>
                    <a:pt x="251" y="264"/>
                  </a:cubicBezTo>
                  <a:cubicBezTo>
                    <a:pt x="251" y="263"/>
                    <a:pt x="251" y="261"/>
                    <a:pt x="251" y="260"/>
                  </a:cubicBezTo>
                  <a:cubicBezTo>
                    <a:pt x="251" y="256"/>
                    <a:pt x="249" y="254"/>
                    <a:pt x="246" y="252"/>
                  </a:cubicBezTo>
                  <a:cubicBezTo>
                    <a:pt x="247" y="251"/>
                    <a:pt x="249" y="251"/>
                    <a:pt x="250" y="251"/>
                  </a:cubicBezTo>
                  <a:cubicBezTo>
                    <a:pt x="252" y="251"/>
                    <a:pt x="255" y="252"/>
                    <a:pt x="257" y="251"/>
                  </a:cubicBezTo>
                  <a:cubicBezTo>
                    <a:pt x="257" y="250"/>
                    <a:pt x="257" y="249"/>
                    <a:pt x="257" y="248"/>
                  </a:cubicBezTo>
                  <a:cubicBezTo>
                    <a:pt x="257" y="247"/>
                    <a:pt x="256" y="244"/>
                    <a:pt x="257" y="243"/>
                  </a:cubicBezTo>
                  <a:cubicBezTo>
                    <a:pt x="259" y="241"/>
                    <a:pt x="268" y="243"/>
                    <a:pt x="271" y="244"/>
                  </a:cubicBezTo>
                  <a:cubicBezTo>
                    <a:pt x="269" y="246"/>
                    <a:pt x="269" y="249"/>
                    <a:pt x="269" y="252"/>
                  </a:cubicBezTo>
                  <a:cubicBezTo>
                    <a:pt x="270" y="255"/>
                    <a:pt x="270" y="257"/>
                    <a:pt x="270" y="260"/>
                  </a:cubicBezTo>
                  <a:cubicBezTo>
                    <a:pt x="270" y="262"/>
                    <a:pt x="270" y="263"/>
                    <a:pt x="271" y="264"/>
                  </a:cubicBezTo>
                  <a:cubicBezTo>
                    <a:pt x="271" y="266"/>
                    <a:pt x="271" y="267"/>
                    <a:pt x="272" y="269"/>
                  </a:cubicBezTo>
                  <a:cubicBezTo>
                    <a:pt x="273" y="270"/>
                    <a:pt x="273" y="271"/>
                    <a:pt x="273" y="273"/>
                  </a:cubicBezTo>
                  <a:cubicBezTo>
                    <a:pt x="273" y="273"/>
                    <a:pt x="273" y="274"/>
                    <a:pt x="273" y="275"/>
                  </a:cubicBezTo>
                  <a:cubicBezTo>
                    <a:pt x="273" y="276"/>
                    <a:pt x="273" y="278"/>
                    <a:pt x="272" y="279"/>
                  </a:cubicBezTo>
                  <a:cubicBezTo>
                    <a:pt x="274" y="281"/>
                    <a:pt x="277" y="281"/>
                    <a:pt x="279" y="282"/>
                  </a:cubicBezTo>
                  <a:cubicBezTo>
                    <a:pt x="280" y="283"/>
                    <a:pt x="282" y="284"/>
                    <a:pt x="283" y="285"/>
                  </a:cubicBezTo>
                  <a:cubicBezTo>
                    <a:pt x="284" y="287"/>
                    <a:pt x="284" y="288"/>
                    <a:pt x="286" y="288"/>
                  </a:cubicBezTo>
                  <a:cubicBezTo>
                    <a:pt x="286" y="289"/>
                    <a:pt x="287" y="290"/>
                    <a:pt x="288" y="291"/>
                  </a:cubicBezTo>
                  <a:cubicBezTo>
                    <a:pt x="288" y="292"/>
                    <a:pt x="289" y="293"/>
                    <a:pt x="289" y="294"/>
                  </a:cubicBezTo>
                  <a:cubicBezTo>
                    <a:pt x="289" y="295"/>
                    <a:pt x="289" y="297"/>
                    <a:pt x="289" y="298"/>
                  </a:cubicBezTo>
                  <a:cubicBezTo>
                    <a:pt x="289" y="299"/>
                    <a:pt x="290" y="301"/>
                    <a:pt x="289" y="302"/>
                  </a:cubicBezTo>
                  <a:cubicBezTo>
                    <a:pt x="289" y="303"/>
                    <a:pt x="289" y="303"/>
                    <a:pt x="288" y="304"/>
                  </a:cubicBezTo>
                  <a:cubicBezTo>
                    <a:pt x="288" y="305"/>
                    <a:pt x="287" y="307"/>
                    <a:pt x="287" y="308"/>
                  </a:cubicBezTo>
                  <a:cubicBezTo>
                    <a:pt x="288" y="310"/>
                    <a:pt x="289" y="309"/>
                    <a:pt x="290" y="310"/>
                  </a:cubicBezTo>
                  <a:cubicBezTo>
                    <a:pt x="291" y="310"/>
                    <a:pt x="291" y="310"/>
                    <a:pt x="291" y="310"/>
                  </a:cubicBezTo>
                  <a:cubicBezTo>
                    <a:pt x="291" y="310"/>
                    <a:pt x="291" y="309"/>
                    <a:pt x="291" y="309"/>
                  </a:cubicBezTo>
                  <a:cubicBezTo>
                    <a:pt x="292" y="306"/>
                    <a:pt x="295" y="303"/>
                    <a:pt x="297" y="300"/>
                  </a:cubicBezTo>
                  <a:cubicBezTo>
                    <a:pt x="300" y="295"/>
                    <a:pt x="296" y="290"/>
                    <a:pt x="302" y="284"/>
                  </a:cubicBezTo>
                  <a:cubicBezTo>
                    <a:pt x="304" y="281"/>
                    <a:pt x="308" y="282"/>
                    <a:pt x="310" y="280"/>
                  </a:cubicBezTo>
                  <a:cubicBezTo>
                    <a:pt x="312" y="279"/>
                    <a:pt x="312" y="276"/>
                    <a:pt x="312" y="274"/>
                  </a:cubicBezTo>
                  <a:cubicBezTo>
                    <a:pt x="313" y="269"/>
                    <a:pt x="316" y="265"/>
                    <a:pt x="318" y="260"/>
                  </a:cubicBezTo>
                  <a:cubicBezTo>
                    <a:pt x="318" y="253"/>
                    <a:pt x="324" y="239"/>
                    <a:pt x="329" y="236"/>
                  </a:cubicBezTo>
                  <a:cubicBezTo>
                    <a:pt x="334" y="234"/>
                    <a:pt x="337" y="237"/>
                    <a:pt x="342" y="235"/>
                  </a:cubicBezTo>
                  <a:cubicBezTo>
                    <a:pt x="341" y="233"/>
                    <a:pt x="340" y="234"/>
                    <a:pt x="340" y="231"/>
                  </a:cubicBezTo>
                  <a:cubicBezTo>
                    <a:pt x="341" y="229"/>
                    <a:pt x="342" y="228"/>
                    <a:pt x="342" y="227"/>
                  </a:cubicBezTo>
                  <a:cubicBezTo>
                    <a:pt x="343" y="226"/>
                    <a:pt x="343" y="225"/>
                    <a:pt x="343" y="224"/>
                  </a:cubicBezTo>
                  <a:cubicBezTo>
                    <a:pt x="344" y="222"/>
                    <a:pt x="347" y="221"/>
                    <a:pt x="348" y="219"/>
                  </a:cubicBezTo>
                  <a:cubicBezTo>
                    <a:pt x="349" y="217"/>
                    <a:pt x="348" y="212"/>
                    <a:pt x="348" y="210"/>
                  </a:cubicBezTo>
                  <a:cubicBezTo>
                    <a:pt x="347" y="207"/>
                    <a:pt x="348" y="205"/>
                    <a:pt x="348" y="202"/>
                  </a:cubicBezTo>
                  <a:cubicBezTo>
                    <a:pt x="348" y="200"/>
                    <a:pt x="348" y="197"/>
                    <a:pt x="348" y="195"/>
                  </a:cubicBezTo>
                  <a:cubicBezTo>
                    <a:pt x="348" y="190"/>
                    <a:pt x="348" y="184"/>
                    <a:pt x="348" y="179"/>
                  </a:cubicBezTo>
                  <a:cubicBezTo>
                    <a:pt x="348" y="176"/>
                    <a:pt x="347" y="173"/>
                    <a:pt x="349" y="170"/>
                  </a:cubicBezTo>
                  <a:cubicBezTo>
                    <a:pt x="350" y="168"/>
                    <a:pt x="352" y="167"/>
                    <a:pt x="352" y="165"/>
                  </a:cubicBezTo>
                  <a:cubicBezTo>
                    <a:pt x="353" y="164"/>
                    <a:pt x="352" y="162"/>
                    <a:pt x="353" y="161"/>
                  </a:cubicBezTo>
                  <a:cubicBezTo>
                    <a:pt x="354" y="160"/>
                    <a:pt x="354" y="160"/>
                    <a:pt x="355" y="159"/>
                  </a:cubicBezTo>
                  <a:cubicBezTo>
                    <a:pt x="356" y="158"/>
                    <a:pt x="357" y="155"/>
                    <a:pt x="358" y="153"/>
                  </a:cubicBezTo>
                  <a:cubicBezTo>
                    <a:pt x="358" y="151"/>
                    <a:pt x="357" y="149"/>
                    <a:pt x="358" y="147"/>
                  </a:cubicBezTo>
                  <a:cubicBezTo>
                    <a:pt x="358" y="142"/>
                    <a:pt x="358" y="140"/>
                    <a:pt x="359" y="136"/>
                  </a:cubicBezTo>
                  <a:cubicBezTo>
                    <a:pt x="360" y="132"/>
                    <a:pt x="359" y="129"/>
                    <a:pt x="363" y="127"/>
                  </a:cubicBezTo>
                  <a:cubicBezTo>
                    <a:pt x="365" y="127"/>
                    <a:pt x="370" y="128"/>
                    <a:pt x="372" y="128"/>
                  </a:cubicBezTo>
                  <a:cubicBezTo>
                    <a:pt x="373" y="127"/>
                    <a:pt x="372" y="125"/>
                    <a:pt x="372" y="123"/>
                  </a:cubicBezTo>
                  <a:cubicBezTo>
                    <a:pt x="373" y="122"/>
                    <a:pt x="374" y="122"/>
                    <a:pt x="375" y="121"/>
                  </a:cubicBezTo>
                  <a:cubicBezTo>
                    <a:pt x="376" y="120"/>
                    <a:pt x="378" y="119"/>
                    <a:pt x="379" y="118"/>
                  </a:cubicBezTo>
                  <a:cubicBezTo>
                    <a:pt x="381" y="118"/>
                    <a:pt x="382" y="118"/>
                    <a:pt x="383" y="117"/>
                  </a:cubicBezTo>
                  <a:cubicBezTo>
                    <a:pt x="385" y="115"/>
                    <a:pt x="391" y="113"/>
                    <a:pt x="393" y="11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2" name="Freeform 190">
              <a:extLst>
                <a:ext uri="{FF2B5EF4-FFF2-40B4-BE49-F238E27FC236}">
                  <a16:creationId xmlns:a16="http://schemas.microsoft.com/office/drawing/2014/main" id="{52B1ADFE-1849-C010-71AF-184C13B9D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3538" y="3954463"/>
              <a:ext cx="173038" cy="144463"/>
            </a:xfrm>
            <a:custGeom>
              <a:avLst/>
              <a:gdLst>
                <a:gd name="T0" fmla="*/ 168 w 168"/>
                <a:gd name="T1" fmla="*/ 3 h 141"/>
                <a:gd name="T2" fmla="*/ 160 w 168"/>
                <a:gd name="T3" fmla="*/ 2 h 141"/>
                <a:gd name="T4" fmla="*/ 151 w 168"/>
                <a:gd name="T5" fmla="*/ 4 h 141"/>
                <a:gd name="T6" fmla="*/ 140 w 168"/>
                <a:gd name="T7" fmla="*/ 6 h 141"/>
                <a:gd name="T8" fmla="*/ 133 w 168"/>
                <a:gd name="T9" fmla="*/ 6 h 141"/>
                <a:gd name="T10" fmla="*/ 119 w 168"/>
                <a:gd name="T11" fmla="*/ 10 h 141"/>
                <a:gd name="T12" fmla="*/ 114 w 168"/>
                <a:gd name="T13" fmla="*/ 12 h 141"/>
                <a:gd name="T14" fmla="*/ 105 w 168"/>
                <a:gd name="T15" fmla="*/ 16 h 141"/>
                <a:gd name="T16" fmla="*/ 90 w 168"/>
                <a:gd name="T17" fmla="*/ 17 h 141"/>
                <a:gd name="T18" fmla="*/ 76 w 168"/>
                <a:gd name="T19" fmla="*/ 13 h 141"/>
                <a:gd name="T20" fmla="*/ 62 w 168"/>
                <a:gd name="T21" fmla="*/ 13 h 141"/>
                <a:gd name="T22" fmla="*/ 53 w 168"/>
                <a:gd name="T23" fmla="*/ 19 h 141"/>
                <a:gd name="T24" fmla="*/ 43 w 168"/>
                <a:gd name="T25" fmla="*/ 17 h 141"/>
                <a:gd name="T26" fmla="*/ 40 w 168"/>
                <a:gd name="T27" fmla="*/ 14 h 141"/>
                <a:gd name="T28" fmla="*/ 32 w 168"/>
                <a:gd name="T29" fmla="*/ 18 h 141"/>
                <a:gd name="T30" fmla="*/ 33 w 168"/>
                <a:gd name="T31" fmla="*/ 27 h 141"/>
                <a:gd name="T32" fmla="*/ 33 w 168"/>
                <a:gd name="T33" fmla="*/ 31 h 141"/>
                <a:gd name="T34" fmla="*/ 28 w 168"/>
                <a:gd name="T35" fmla="*/ 34 h 141"/>
                <a:gd name="T36" fmla="*/ 26 w 168"/>
                <a:gd name="T37" fmla="*/ 38 h 141"/>
                <a:gd name="T38" fmla="*/ 21 w 168"/>
                <a:gd name="T39" fmla="*/ 42 h 141"/>
                <a:gd name="T40" fmla="*/ 15 w 168"/>
                <a:gd name="T41" fmla="*/ 44 h 141"/>
                <a:gd name="T42" fmla="*/ 14 w 168"/>
                <a:gd name="T43" fmla="*/ 45 h 141"/>
                <a:gd name="T44" fmla="*/ 11 w 168"/>
                <a:gd name="T45" fmla="*/ 49 h 141"/>
                <a:gd name="T46" fmla="*/ 2 w 168"/>
                <a:gd name="T47" fmla="*/ 55 h 141"/>
                <a:gd name="T48" fmla="*/ 1 w 168"/>
                <a:gd name="T49" fmla="*/ 66 h 141"/>
                <a:gd name="T50" fmla="*/ 0 w 168"/>
                <a:gd name="T51" fmla="*/ 71 h 141"/>
                <a:gd name="T52" fmla="*/ 1 w 168"/>
                <a:gd name="T53" fmla="*/ 76 h 141"/>
                <a:gd name="T54" fmla="*/ 11 w 168"/>
                <a:gd name="T55" fmla="*/ 78 h 141"/>
                <a:gd name="T56" fmla="*/ 19 w 168"/>
                <a:gd name="T57" fmla="*/ 76 h 141"/>
                <a:gd name="T58" fmla="*/ 23 w 168"/>
                <a:gd name="T59" fmla="*/ 77 h 141"/>
                <a:gd name="T60" fmla="*/ 29 w 168"/>
                <a:gd name="T61" fmla="*/ 76 h 141"/>
                <a:gd name="T62" fmla="*/ 31 w 168"/>
                <a:gd name="T63" fmla="*/ 79 h 141"/>
                <a:gd name="T64" fmla="*/ 30 w 168"/>
                <a:gd name="T65" fmla="*/ 87 h 141"/>
                <a:gd name="T66" fmla="*/ 29 w 168"/>
                <a:gd name="T67" fmla="*/ 90 h 141"/>
                <a:gd name="T68" fmla="*/ 24 w 168"/>
                <a:gd name="T69" fmla="*/ 98 h 141"/>
                <a:gd name="T70" fmla="*/ 22 w 168"/>
                <a:gd name="T71" fmla="*/ 101 h 141"/>
                <a:gd name="T72" fmla="*/ 18 w 168"/>
                <a:gd name="T73" fmla="*/ 106 h 141"/>
                <a:gd name="T74" fmla="*/ 15 w 168"/>
                <a:gd name="T75" fmla="*/ 112 h 141"/>
                <a:gd name="T76" fmla="*/ 14 w 168"/>
                <a:gd name="T77" fmla="*/ 124 h 141"/>
                <a:gd name="T78" fmla="*/ 16 w 168"/>
                <a:gd name="T79" fmla="*/ 132 h 141"/>
                <a:gd name="T80" fmla="*/ 21 w 168"/>
                <a:gd name="T81" fmla="*/ 135 h 141"/>
                <a:gd name="T82" fmla="*/ 30 w 168"/>
                <a:gd name="T83" fmla="*/ 140 h 141"/>
                <a:gd name="T84" fmla="*/ 43 w 168"/>
                <a:gd name="T85" fmla="*/ 137 h 141"/>
                <a:gd name="T86" fmla="*/ 70 w 168"/>
                <a:gd name="T87" fmla="*/ 121 h 141"/>
                <a:gd name="T88" fmla="*/ 85 w 168"/>
                <a:gd name="T89" fmla="*/ 112 h 141"/>
                <a:gd name="T90" fmla="*/ 94 w 168"/>
                <a:gd name="T91" fmla="*/ 105 h 141"/>
                <a:gd name="T92" fmla="*/ 114 w 168"/>
                <a:gd name="T93" fmla="*/ 94 h 141"/>
                <a:gd name="T94" fmla="*/ 135 w 168"/>
                <a:gd name="T95" fmla="*/ 83 h 141"/>
                <a:gd name="T96" fmla="*/ 141 w 168"/>
                <a:gd name="T97" fmla="*/ 73 h 141"/>
                <a:gd name="T98" fmla="*/ 140 w 168"/>
                <a:gd name="T99" fmla="*/ 66 h 141"/>
                <a:gd name="T100" fmla="*/ 144 w 168"/>
                <a:gd name="T101" fmla="*/ 55 h 141"/>
                <a:gd name="T102" fmla="*/ 143 w 168"/>
                <a:gd name="T103" fmla="*/ 29 h 141"/>
                <a:gd name="T104" fmla="*/ 146 w 168"/>
                <a:gd name="T105" fmla="*/ 22 h 141"/>
                <a:gd name="T106" fmla="*/ 153 w 168"/>
                <a:gd name="T107" fmla="*/ 21 h 141"/>
                <a:gd name="T108" fmla="*/ 166 w 168"/>
                <a:gd name="T109" fmla="*/ 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8" h="141">
                  <a:moveTo>
                    <a:pt x="168" y="5"/>
                  </a:moveTo>
                  <a:cubicBezTo>
                    <a:pt x="168" y="5"/>
                    <a:pt x="168" y="4"/>
                    <a:pt x="168" y="3"/>
                  </a:cubicBezTo>
                  <a:cubicBezTo>
                    <a:pt x="168" y="0"/>
                    <a:pt x="166" y="0"/>
                    <a:pt x="163" y="1"/>
                  </a:cubicBezTo>
                  <a:cubicBezTo>
                    <a:pt x="162" y="1"/>
                    <a:pt x="161" y="1"/>
                    <a:pt x="160" y="2"/>
                  </a:cubicBezTo>
                  <a:cubicBezTo>
                    <a:pt x="158" y="4"/>
                    <a:pt x="157" y="3"/>
                    <a:pt x="155" y="4"/>
                  </a:cubicBezTo>
                  <a:cubicBezTo>
                    <a:pt x="153" y="4"/>
                    <a:pt x="153" y="4"/>
                    <a:pt x="151" y="4"/>
                  </a:cubicBezTo>
                  <a:cubicBezTo>
                    <a:pt x="150" y="4"/>
                    <a:pt x="149" y="5"/>
                    <a:pt x="148" y="5"/>
                  </a:cubicBezTo>
                  <a:cubicBezTo>
                    <a:pt x="145" y="6"/>
                    <a:pt x="143" y="6"/>
                    <a:pt x="140" y="6"/>
                  </a:cubicBezTo>
                  <a:cubicBezTo>
                    <a:pt x="139" y="6"/>
                    <a:pt x="138" y="6"/>
                    <a:pt x="136" y="6"/>
                  </a:cubicBezTo>
                  <a:cubicBezTo>
                    <a:pt x="135" y="5"/>
                    <a:pt x="134" y="6"/>
                    <a:pt x="133" y="6"/>
                  </a:cubicBezTo>
                  <a:cubicBezTo>
                    <a:pt x="130" y="5"/>
                    <a:pt x="129" y="5"/>
                    <a:pt x="127" y="7"/>
                  </a:cubicBezTo>
                  <a:cubicBezTo>
                    <a:pt x="125" y="8"/>
                    <a:pt x="121" y="8"/>
                    <a:pt x="119" y="10"/>
                  </a:cubicBezTo>
                  <a:cubicBezTo>
                    <a:pt x="118" y="10"/>
                    <a:pt x="116" y="11"/>
                    <a:pt x="115" y="12"/>
                  </a:cubicBezTo>
                  <a:cubicBezTo>
                    <a:pt x="115" y="12"/>
                    <a:pt x="114" y="12"/>
                    <a:pt x="114" y="12"/>
                  </a:cubicBezTo>
                  <a:cubicBezTo>
                    <a:pt x="113" y="12"/>
                    <a:pt x="112" y="12"/>
                    <a:pt x="112" y="13"/>
                  </a:cubicBezTo>
                  <a:cubicBezTo>
                    <a:pt x="110" y="13"/>
                    <a:pt x="107" y="15"/>
                    <a:pt x="105" y="16"/>
                  </a:cubicBezTo>
                  <a:cubicBezTo>
                    <a:pt x="103" y="16"/>
                    <a:pt x="100" y="17"/>
                    <a:pt x="97" y="17"/>
                  </a:cubicBezTo>
                  <a:cubicBezTo>
                    <a:pt x="95" y="17"/>
                    <a:pt x="93" y="17"/>
                    <a:pt x="90" y="17"/>
                  </a:cubicBezTo>
                  <a:cubicBezTo>
                    <a:pt x="87" y="17"/>
                    <a:pt x="85" y="17"/>
                    <a:pt x="83" y="16"/>
                  </a:cubicBezTo>
                  <a:cubicBezTo>
                    <a:pt x="81" y="15"/>
                    <a:pt x="78" y="14"/>
                    <a:pt x="76" y="13"/>
                  </a:cubicBezTo>
                  <a:cubicBezTo>
                    <a:pt x="73" y="12"/>
                    <a:pt x="70" y="12"/>
                    <a:pt x="67" y="12"/>
                  </a:cubicBezTo>
                  <a:cubicBezTo>
                    <a:pt x="65" y="12"/>
                    <a:pt x="64" y="12"/>
                    <a:pt x="62" y="13"/>
                  </a:cubicBezTo>
                  <a:cubicBezTo>
                    <a:pt x="61" y="14"/>
                    <a:pt x="59" y="15"/>
                    <a:pt x="57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52" y="19"/>
                    <a:pt x="50" y="18"/>
                    <a:pt x="48" y="19"/>
                  </a:cubicBezTo>
                  <a:cubicBezTo>
                    <a:pt x="46" y="19"/>
                    <a:pt x="45" y="18"/>
                    <a:pt x="43" y="17"/>
                  </a:cubicBezTo>
                  <a:cubicBezTo>
                    <a:pt x="43" y="16"/>
                    <a:pt x="43" y="16"/>
                    <a:pt x="43" y="15"/>
                  </a:cubicBezTo>
                  <a:cubicBezTo>
                    <a:pt x="42" y="15"/>
                    <a:pt x="40" y="14"/>
                    <a:pt x="40" y="14"/>
                  </a:cubicBezTo>
                  <a:cubicBezTo>
                    <a:pt x="39" y="14"/>
                    <a:pt x="36" y="14"/>
                    <a:pt x="35" y="14"/>
                  </a:cubicBezTo>
                  <a:cubicBezTo>
                    <a:pt x="34" y="15"/>
                    <a:pt x="33" y="17"/>
                    <a:pt x="32" y="18"/>
                  </a:cubicBezTo>
                  <a:cubicBezTo>
                    <a:pt x="31" y="19"/>
                    <a:pt x="32" y="22"/>
                    <a:pt x="32" y="24"/>
                  </a:cubicBezTo>
                  <a:cubicBezTo>
                    <a:pt x="33" y="25"/>
                    <a:pt x="33" y="25"/>
                    <a:pt x="33" y="27"/>
                  </a:cubicBezTo>
                  <a:cubicBezTo>
                    <a:pt x="33" y="28"/>
                    <a:pt x="33" y="28"/>
                    <a:pt x="33" y="29"/>
                  </a:cubicBezTo>
                  <a:cubicBezTo>
                    <a:pt x="33" y="30"/>
                    <a:pt x="34" y="30"/>
                    <a:pt x="33" y="31"/>
                  </a:cubicBezTo>
                  <a:cubicBezTo>
                    <a:pt x="32" y="32"/>
                    <a:pt x="29" y="30"/>
                    <a:pt x="28" y="31"/>
                  </a:cubicBezTo>
                  <a:cubicBezTo>
                    <a:pt x="27" y="32"/>
                    <a:pt x="28" y="34"/>
                    <a:pt x="28" y="34"/>
                  </a:cubicBezTo>
                  <a:cubicBezTo>
                    <a:pt x="28" y="36"/>
                    <a:pt x="28" y="35"/>
                    <a:pt x="27" y="37"/>
                  </a:cubicBezTo>
                  <a:cubicBezTo>
                    <a:pt x="27" y="37"/>
                    <a:pt x="27" y="37"/>
                    <a:pt x="26" y="38"/>
                  </a:cubicBezTo>
                  <a:cubicBezTo>
                    <a:pt x="27" y="37"/>
                    <a:pt x="27" y="38"/>
                    <a:pt x="24" y="39"/>
                  </a:cubicBezTo>
                  <a:cubicBezTo>
                    <a:pt x="23" y="41"/>
                    <a:pt x="23" y="42"/>
                    <a:pt x="21" y="42"/>
                  </a:cubicBezTo>
                  <a:cubicBezTo>
                    <a:pt x="19" y="42"/>
                    <a:pt x="20" y="39"/>
                    <a:pt x="17" y="40"/>
                  </a:cubicBezTo>
                  <a:cubicBezTo>
                    <a:pt x="17" y="41"/>
                    <a:pt x="15" y="43"/>
                    <a:pt x="15" y="44"/>
                  </a:cubicBezTo>
                  <a:cubicBezTo>
                    <a:pt x="15" y="44"/>
                    <a:pt x="15" y="44"/>
                    <a:pt x="15" y="45"/>
                  </a:cubicBezTo>
                  <a:cubicBezTo>
                    <a:pt x="15" y="45"/>
                    <a:pt x="14" y="45"/>
                    <a:pt x="14" y="45"/>
                  </a:cubicBezTo>
                  <a:cubicBezTo>
                    <a:pt x="14" y="46"/>
                    <a:pt x="14" y="46"/>
                    <a:pt x="13" y="47"/>
                  </a:cubicBezTo>
                  <a:cubicBezTo>
                    <a:pt x="13" y="47"/>
                    <a:pt x="12" y="49"/>
                    <a:pt x="11" y="49"/>
                  </a:cubicBezTo>
                  <a:cubicBezTo>
                    <a:pt x="6" y="54"/>
                    <a:pt x="17" y="56"/>
                    <a:pt x="4" y="56"/>
                  </a:cubicBezTo>
                  <a:cubicBezTo>
                    <a:pt x="4" y="56"/>
                    <a:pt x="2" y="55"/>
                    <a:pt x="2" y="55"/>
                  </a:cubicBezTo>
                  <a:cubicBezTo>
                    <a:pt x="1" y="56"/>
                    <a:pt x="1" y="59"/>
                    <a:pt x="1" y="60"/>
                  </a:cubicBezTo>
                  <a:cubicBezTo>
                    <a:pt x="1" y="62"/>
                    <a:pt x="1" y="64"/>
                    <a:pt x="1" y="66"/>
                  </a:cubicBezTo>
                  <a:cubicBezTo>
                    <a:pt x="1" y="67"/>
                    <a:pt x="1" y="68"/>
                    <a:pt x="1" y="69"/>
                  </a:cubicBezTo>
                  <a:cubicBezTo>
                    <a:pt x="1" y="70"/>
                    <a:pt x="0" y="70"/>
                    <a:pt x="0" y="71"/>
                  </a:cubicBezTo>
                  <a:cubicBezTo>
                    <a:pt x="0" y="71"/>
                    <a:pt x="0" y="72"/>
                    <a:pt x="0" y="73"/>
                  </a:cubicBezTo>
                  <a:cubicBezTo>
                    <a:pt x="0" y="74"/>
                    <a:pt x="0" y="75"/>
                    <a:pt x="1" y="76"/>
                  </a:cubicBezTo>
                  <a:cubicBezTo>
                    <a:pt x="2" y="78"/>
                    <a:pt x="4" y="78"/>
                    <a:pt x="7" y="78"/>
                  </a:cubicBezTo>
                  <a:cubicBezTo>
                    <a:pt x="8" y="78"/>
                    <a:pt x="10" y="78"/>
                    <a:pt x="11" y="78"/>
                  </a:cubicBezTo>
                  <a:cubicBezTo>
                    <a:pt x="12" y="77"/>
                    <a:pt x="12" y="77"/>
                    <a:pt x="13" y="77"/>
                  </a:cubicBezTo>
                  <a:cubicBezTo>
                    <a:pt x="15" y="77"/>
                    <a:pt x="17" y="76"/>
                    <a:pt x="1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20" y="77"/>
                    <a:pt x="22" y="77"/>
                    <a:pt x="23" y="77"/>
                  </a:cubicBezTo>
                  <a:cubicBezTo>
                    <a:pt x="24" y="77"/>
                    <a:pt x="25" y="75"/>
                    <a:pt x="26" y="75"/>
                  </a:cubicBezTo>
                  <a:cubicBezTo>
                    <a:pt x="27" y="75"/>
                    <a:pt x="28" y="76"/>
                    <a:pt x="29" y="76"/>
                  </a:cubicBezTo>
                  <a:cubicBezTo>
                    <a:pt x="30" y="77"/>
                    <a:pt x="30" y="76"/>
                    <a:pt x="31" y="77"/>
                  </a:cubicBezTo>
                  <a:cubicBezTo>
                    <a:pt x="31" y="77"/>
                    <a:pt x="31" y="78"/>
                    <a:pt x="31" y="79"/>
                  </a:cubicBezTo>
                  <a:cubicBezTo>
                    <a:pt x="32" y="80"/>
                    <a:pt x="32" y="81"/>
                    <a:pt x="31" y="82"/>
                  </a:cubicBezTo>
                  <a:cubicBezTo>
                    <a:pt x="30" y="84"/>
                    <a:pt x="30" y="86"/>
                    <a:pt x="30" y="87"/>
                  </a:cubicBezTo>
                  <a:cubicBezTo>
                    <a:pt x="30" y="88"/>
                    <a:pt x="29" y="88"/>
                    <a:pt x="29" y="88"/>
                  </a:cubicBezTo>
                  <a:cubicBezTo>
                    <a:pt x="29" y="89"/>
                    <a:pt x="29" y="90"/>
                    <a:pt x="29" y="90"/>
                  </a:cubicBezTo>
                  <a:cubicBezTo>
                    <a:pt x="29" y="92"/>
                    <a:pt x="27" y="94"/>
                    <a:pt x="26" y="96"/>
                  </a:cubicBezTo>
                  <a:cubicBezTo>
                    <a:pt x="25" y="96"/>
                    <a:pt x="25" y="98"/>
                    <a:pt x="24" y="98"/>
                  </a:cubicBezTo>
                  <a:cubicBezTo>
                    <a:pt x="24" y="99"/>
                    <a:pt x="23" y="99"/>
                    <a:pt x="22" y="100"/>
                  </a:cubicBezTo>
                  <a:cubicBezTo>
                    <a:pt x="22" y="100"/>
                    <a:pt x="22" y="101"/>
                    <a:pt x="22" y="101"/>
                  </a:cubicBezTo>
                  <a:cubicBezTo>
                    <a:pt x="22" y="101"/>
                    <a:pt x="21" y="102"/>
                    <a:pt x="21" y="102"/>
                  </a:cubicBezTo>
                  <a:cubicBezTo>
                    <a:pt x="20" y="103"/>
                    <a:pt x="19" y="105"/>
                    <a:pt x="18" y="106"/>
                  </a:cubicBezTo>
                  <a:cubicBezTo>
                    <a:pt x="17" y="107"/>
                    <a:pt x="17" y="108"/>
                    <a:pt x="16" y="109"/>
                  </a:cubicBezTo>
                  <a:cubicBezTo>
                    <a:pt x="16" y="110"/>
                    <a:pt x="15" y="111"/>
                    <a:pt x="15" y="112"/>
                  </a:cubicBezTo>
                  <a:cubicBezTo>
                    <a:pt x="14" y="114"/>
                    <a:pt x="16" y="116"/>
                    <a:pt x="16" y="118"/>
                  </a:cubicBezTo>
                  <a:cubicBezTo>
                    <a:pt x="16" y="121"/>
                    <a:pt x="16" y="122"/>
                    <a:pt x="14" y="124"/>
                  </a:cubicBezTo>
                  <a:cubicBezTo>
                    <a:pt x="14" y="124"/>
                    <a:pt x="15" y="132"/>
                    <a:pt x="14" y="131"/>
                  </a:cubicBezTo>
                  <a:cubicBezTo>
                    <a:pt x="15" y="132"/>
                    <a:pt x="16" y="132"/>
                    <a:pt x="16" y="132"/>
                  </a:cubicBezTo>
                  <a:cubicBezTo>
                    <a:pt x="17" y="132"/>
                    <a:pt x="18" y="132"/>
                    <a:pt x="19" y="133"/>
                  </a:cubicBezTo>
                  <a:cubicBezTo>
                    <a:pt x="20" y="133"/>
                    <a:pt x="20" y="134"/>
                    <a:pt x="21" y="135"/>
                  </a:cubicBezTo>
                  <a:cubicBezTo>
                    <a:pt x="23" y="136"/>
                    <a:pt x="25" y="137"/>
                    <a:pt x="27" y="138"/>
                  </a:cubicBezTo>
                  <a:cubicBezTo>
                    <a:pt x="28" y="139"/>
                    <a:pt x="29" y="140"/>
                    <a:pt x="30" y="140"/>
                  </a:cubicBezTo>
                  <a:cubicBezTo>
                    <a:pt x="31" y="141"/>
                    <a:pt x="32" y="141"/>
                    <a:pt x="34" y="141"/>
                  </a:cubicBezTo>
                  <a:cubicBezTo>
                    <a:pt x="36" y="141"/>
                    <a:pt x="42" y="138"/>
                    <a:pt x="43" y="137"/>
                  </a:cubicBezTo>
                  <a:cubicBezTo>
                    <a:pt x="46" y="136"/>
                    <a:pt x="61" y="127"/>
                    <a:pt x="63" y="126"/>
                  </a:cubicBezTo>
                  <a:cubicBezTo>
                    <a:pt x="64" y="125"/>
                    <a:pt x="69" y="122"/>
                    <a:pt x="70" y="121"/>
                  </a:cubicBezTo>
                  <a:cubicBezTo>
                    <a:pt x="72" y="120"/>
                    <a:pt x="81" y="114"/>
                    <a:pt x="84" y="113"/>
                  </a:cubicBezTo>
                  <a:cubicBezTo>
                    <a:pt x="84" y="112"/>
                    <a:pt x="85" y="112"/>
                    <a:pt x="85" y="112"/>
                  </a:cubicBezTo>
                  <a:cubicBezTo>
                    <a:pt x="86" y="110"/>
                    <a:pt x="87" y="110"/>
                    <a:pt x="89" y="109"/>
                  </a:cubicBezTo>
                  <a:cubicBezTo>
                    <a:pt x="90" y="108"/>
                    <a:pt x="93" y="106"/>
                    <a:pt x="94" y="105"/>
                  </a:cubicBezTo>
                  <a:cubicBezTo>
                    <a:pt x="98" y="103"/>
                    <a:pt x="101" y="102"/>
                    <a:pt x="105" y="100"/>
                  </a:cubicBezTo>
                  <a:cubicBezTo>
                    <a:pt x="108" y="98"/>
                    <a:pt x="111" y="96"/>
                    <a:pt x="114" y="94"/>
                  </a:cubicBezTo>
                  <a:cubicBezTo>
                    <a:pt x="118" y="92"/>
                    <a:pt x="122" y="89"/>
                    <a:pt x="126" y="87"/>
                  </a:cubicBezTo>
                  <a:cubicBezTo>
                    <a:pt x="128" y="85"/>
                    <a:pt x="134" y="84"/>
                    <a:pt x="135" y="83"/>
                  </a:cubicBezTo>
                  <a:cubicBezTo>
                    <a:pt x="138" y="81"/>
                    <a:pt x="136" y="81"/>
                    <a:pt x="137" y="79"/>
                  </a:cubicBezTo>
                  <a:cubicBezTo>
                    <a:pt x="139" y="75"/>
                    <a:pt x="139" y="78"/>
                    <a:pt x="141" y="73"/>
                  </a:cubicBezTo>
                  <a:cubicBezTo>
                    <a:pt x="141" y="73"/>
                    <a:pt x="140" y="73"/>
                    <a:pt x="141" y="72"/>
                  </a:cubicBezTo>
                  <a:cubicBezTo>
                    <a:pt x="141" y="70"/>
                    <a:pt x="140" y="68"/>
                    <a:pt x="140" y="66"/>
                  </a:cubicBezTo>
                  <a:cubicBezTo>
                    <a:pt x="141" y="64"/>
                    <a:pt x="141" y="60"/>
                    <a:pt x="142" y="58"/>
                  </a:cubicBezTo>
                  <a:cubicBezTo>
                    <a:pt x="143" y="56"/>
                    <a:pt x="143" y="57"/>
                    <a:pt x="144" y="55"/>
                  </a:cubicBezTo>
                  <a:cubicBezTo>
                    <a:pt x="145" y="55"/>
                    <a:pt x="143" y="54"/>
                    <a:pt x="144" y="54"/>
                  </a:cubicBezTo>
                  <a:cubicBezTo>
                    <a:pt x="142" y="55"/>
                    <a:pt x="143" y="27"/>
                    <a:pt x="143" y="29"/>
                  </a:cubicBezTo>
                  <a:cubicBezTo>
                    <a:pt x="143" y="27"/>
                    <a:pt x="142" y="25"/>
                    <a:pt x="144" y="23"/>
                  </a:cubicBezTo>
                  <a:cubicBezTo>
                    <a:pt x="144" y="23"/>
                    <a:pt x="146" y="22"/>
                    <a:pt x="146" y="22"/>
                  </a:cubicBezTo>
                  <a:cubicBezTo>
                    <a:pt x="147" y="21"/>
                    <a:pt x="147" y="21"/>
                    <a:pt x="148" y="21"/>
                  </a:cubicBezTo>
                  <a:cubicBezTo>
                    <a:pt x="150" y="20"/>
                    <a:pt x="151" y="22"/>
                    <a:pt x="153" y="21"/>
                  </a:cubicBezTo>
                  <a:cubicBezTo>
                    <a:pt x="156" y="18"/>
                    <a:pt x="160" y="13"/>
                    <a:pt x="163" y="10"/>
                  </a:cubicBezTo>
                  <a:cubicBezTo>
                    <a:pt x="164" y="9"/>
                    <a:pt x="164" y="8"/>
                    <a:pt x="166" y="7"/>
                  </a:cubicBezTo>
                  <a:cubicBezTo>
                    <a:pt x="167" y="7"/>
                    <a:pt x="167" y="6"/>
                    <a:pt x="168" y="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3" name="Freeform 191">
              <a:extLst>
                <a:ext uri="{FF2B5EF4-FFF2-40B4-BE49-F238E27FC236}">
                  <a16:creationId xmlns:a16="http://schemas.microsoft.com/office/drawing/2014/main" id="{B1086B95-DCD0-0EE0-1C52-7FA31003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7951" y="4119563"/>
              <a:ext cx="296863" cy="265113"/>
            </a:xfrm>
            <a:custGeom>
              <a:avLst/>
              <a:gdLst>
                <a:gd name="T0" fmla="*/ 280 w 287"/>
                <a:gd name="T1" fmla="*/ 252 h 257"/>
                <a:gd name="T2" fmla="*/ 275 w 287"/>
                <a:gd name="T3" fmla="*/ 244 h 257"/>
                <a:gd name="T4" fmla="*/ 266 w 287"/>
                <a:gd name="T5" fmla="*/ 240 h 257"/>
                <a:gd name="T6" fmla="*/ 258 w 287"/>
                <a:gd name="T7" fmla="*/ 222 h 257"/>
                <a:gd name="T8" fmla="*/ 264 w 287"/>
                <a:gd name="T9" fmla="*/ 211 h 257"/>
                <a:gd name="T10" fmla="*/ 246 w 287"/>
                <a:gd name="T11" fmla="*/ 186 h 257"/>
                <a:gd name="T12" fmla="*/ 238 w 287"/>
                <a:gd name="T13" fmla="*/ 164 h 257"/>
                <a:gd name="T14" fmla="*/ 233 w 287"/>
                <a:gd name="T15" fmla="*/ 155 h 257"/>
                <a:gd name="T16" fmla="*/ 224 w 287"/>
                <a:gd name="T17" fmla="*/ 143 h 257"/>
                <a:gd name="T18" fmla="*/ 214 w 287"/>
                <a:gd name="T19" fmla="*/ 123 h 257"/>
                <a:gd name="T20" fmla="*/ 209 w 287"/>
                <a:gd name="T21" fmla="*/ 105 h 257"/>
                <a:gd name="T22" fmla="*/ 202 w 287"/>
                <a:gd name="T23" fmla="*/ 94 h 257"/>
                <a:gd name="T24" fmla="*/ 195 w 287"/>
                <a:gd name="T25" fmla="*/ 83 h 257"/>
                <a:gd name="T26" fmla="*/ 185 w 287"/>
                <a:gd name="T27" fmla="*/ 58 h 257"/>
                <a:gd name="T28" fmla="*/ 193 w 287"/>
                <a:gd name="T29" fmla="*/ 67 h 257"/>
                <a:gd name="T30" fmla="*/ 229 w 287"/>
                <a:gd name="T31" fmla="*/ 106 h 257"/>
                <a:gd name="T32" fmla="*/ 240 w 287"/>
                <a:gd name="T33" fmla="*/ 68 h 257"/>
                <a:gd name="T34" fmla="*/ 239 w 287"/>
                <a:gd name="T35" fmla="*/ 58 h 257"/>
                <a:gd name="T36" fmla="*/ 237 w 287"/>
                <a:gd name="T37" fmla="*/ 48 h 257"/>
                <a:gd name="T38" fmla="*/ 235 w 287"/>
                <a:gd name="T39" fmla="*/ 43 h 257"/>
                <a:gd name="T40" fmla="*/ 234 w 287"/>
                <a:gd name="T41" fmla="*/ 39 h 257"/>
                <a:gd name="T42" fmla="*/ 232 w 287"/>
                <a:gd name="T43" fmla="*/ 32 h 257"/>
                <a:gd name="T44" fmla="*/ 231 w 287"/>
                <a:gd name="T45" fmla="*/ 29 h 257"/>
                <a:gd name="T46" fmla="*/ 229 w 287"/>
                <a:gd name="T47" fmla="*/ 23 h 257"/>
                <a:gd name="T48" fmla="*/ 228 w 287"/>
                <a:gd name="T49" fmla="*/ 20 h 257"/>
                <a:gd name="T50" fmla="*/ 227 w 287"/>
                <a:gd name="T51" fmla="*/ 16 h 257"/>
                <a:gd name="T52" fmla="*/ 226 w 287"/>
                <a:gd name="T53" fmla="*/ 15 h 257"/>
                <a:gd name="T54" fmla="*/ 226 w 287"/>
                <a:gd name="T55" fmla="*/ 13 h 257"/>
                <a:gd name="T56" fmla="*/ 222 w 287"/>
                <a:gd name="T57" fmla="*/ 13 h 257"/>
                <a:gd name="T58" fmla="*/ 222 w 287"/>
                <a:gd name="T59" fmla="*/ 9 h 257"/>
                <a:gd name="T60" fmla="*/ 224 w 287"/>
                <a:gd name="T61" fmla="*/ 6 h 257"/>
                <a:gd name="T62" fmla="*/ 225 w 287"/>
                <a:gd name="T63" fmla="*/ 2 h 257"/>
                <a:gd name="T64" fmla="*/ 223 w 287"/>
                <a:gd name="T65" fmla="*/ 0 h 257"/>
                <a:gd name="T66" fmla="*/ 218 w 287"/>
                <a:gd name="T67" fmla="*/ 4 h 257"/>
                <a:gd name="T68" fmla="*/ 211 w 287"/>
                <a:gd name="T69" fmla="*/ 17 h 257"/>
                <a:gd name="T70" fmla="*/ 182 w 287"/>
                <a:gd name="T71" fmla="*/ 18 h 257"/>
                <a:gd name="T72" fmla="*/ 152 w 287"/>
                <a:gd name="T73" fmla="*/ 7 h 257"/>
                <a:gd name="T74" fmla="*/ 128 w 287"/>
                <a:gd name="T75" fmla="*/ 13 h 257"/>
                <a:gd name="T76" fmla="*/ 116 w 287"/>
                <a:gd name="T77" fmla="*/ 17 h 257"/>
                <a:gd name="T78" fmla="*/ 98 w 287"/>
                <a:gd name="T79" fmla="*/ 21 h 257"/>
                <a:gd name="T80" fmla="*/ 59 w 287"/>
                <a:gd name="T81" fmla="*/ 10 h 257"/>
                <a:gd name="T82" fmla="*/ 36 w 287"/>
                <a:gd name="T83" fmla="*/ 5 h 257"/>
                <a:gd name="T84" fmla="*/ 18 w 287"/>
                <a:gd name="T85" fmla="*/ 6 h 257"/>
                <a:gd name="T86" fmla="*/ 4 w 287"/>
                <a:gd name="T87" fmla="*/ 10 h 257"/>
                <a:gd name="T88" fmla="*/ 3 w 287"/>
                <a:gd name="T89" fmla="*/ 16 h 257"/>
                <a:gd name="T90" fmla="*/ 0 w 287"/>
                <a:gd name="T91" fmla="*/ 44 h 257"/>
                <a:gd name="T92" fmla="*/ 4 w 287"/>
                <a:gd name="T93" fmla="*/ 59 h 257"/>
                <a:gd name="T94" fmla="*/ 7 w 287"/>
                <a:gd name="T95" fmla="*/ 87 h 257"/>
                <a:gd name="T96" fmla="*/ 10 w 287"/>
                <a:gd name="T9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87" h="257">
                  <a:moveTo>
                    <a:pt x="287" y="257"/>
                  </a:moveTo>
                  <a:cubicBezTo>
                    <a:pt x="287" y="256"/>
                    <a:pt x="287" y="256"/>
                    <a:pt x="287" y="256"/>
                  </a:cubicBezTo>
                  <a:cubicBezTo>
                    <a:pt x="284" y="255"/>
                    <a:pt x="282" y="254"/>
                    <a:pt x="280" y="252"/>
                  </a:cubicBezTo>
                  <a:cubicBezTo>
                    <a:pt x="280" y="251"/>
                    <a:pt x="279" y="251"/>
                    <a:pt x="278" y="250"/>
                  </a:cubicBezTo>
                  <a:cubicBezTo>
                    <a:pt x="277" y="249"/>
                    <a:pt x="276" y="248"/>
                    <a:pt x="275" y="247"/>
                  </a:cubicBezTo>
                  <a:cubicBezTo>
                    <a:pt x="275" y="247"/>
                    <a:pt x="275" y="244"/>
                    <a:pt x="275" y="244"/>
                  </a:cubicBezTo>
                  <a:cubicBezTo>
                    <a:pt x="274" y="243"/>
                    <a:pt x="272" y="244"/>
                    <a:pt x="272" y="243"/>
                  </a:cubicBezTo>
                  <a:cubicBezTo>
                    <a:pt x="271" y="242"/>
                    <a:pt x="270" y="242"/>
                    <a:pt x="269" y="241"/>
                  </a:cubicBezTo>
                  <a:cubicBezTo>
                    <a:pt x="268" y="241"/>
                    <a:pt x="267" y="240"/>
                    <a:pt x="266" y="240"/>
                  </a:cubicBezTo>
                  <a:cubicBezTo>
                    <a:pt x="266" y="239"/>
                    <a:pt x="264" y="238"/>
                    <a:pt x="264" y="237"/>
                  </a:cubicBezTo>
                  <a:cubicBezTo>
                    <a:pt x="262" y="235"/>
                    <a:pt x="262" y="233"/>
                    <a:pt x="261" y="231"/>
                  </a:cubicBezTo>
                  <a:cubicBezTo>
                    <a:pt x="260" y="227"/>
                    <a:pt x="260" y="224"/>
                    <a:pt x="258" y="222"/>
                  </a:cubicBezTo>
                  <a:cubicBezTo>
                    <a:pt x="257" y="219"/>
                    <a:pt x="258" y="216"/>
                    <a:pt x="258" y="212"/>
                  </a:cubicBezTo>
                  <a:cubicBezTo>
                    <a:pt x="258" y="212"/>
                    <a:pt x="257" y="212"/>
                    <a:pt x="258" y="211"/>
                  </a:cubicBezTo>
                  <a:cubicBezTo>
                    <a:pt x="259" y="210"/>
                    <a:pt x="263" y="211"/>
                    <a:pt x="264" y="211"/>
                  </a:cubicBezTo>
                  <a:cubicBezTo>
                    <a:pt x="261" y="207"/>
                    <a:pt x="254" y="200"/>
                    <a:pt x="250" y="197"/>
                  </a:cubicBezTo>
                  <a:cubicBezTo>
                    <a:pt x="248" y="196"/>
                    <a:pt x="248" y="196"/>
                    <a:pt x="248" y="193"/>
                  </a:cubicBezTo>
                  <a:cubicBezTo>
                    <a:pt x="247" y="191"/>
                    <a:pt x="246" y="188"/>
                    <a:pt x="246" y="186"/>
                  </a:cubicBezTo>
                  <a:cubicBezTo>
                    <a:pt x="245" y="181"/>
                    <a:pt x="243" y="177"/>
                    <a:pt x="241" y="173"/>
                  </a:cubicBezTo>
                  <a:cubicBezTo>
                    <a:pt x="240" y="171"/>
                    <a:pt x="240" y="167"/>
                    <a:pt x="239" y="166"/>
                  </a:cubicBezTo>
                  <a:cubicBezTo>
                    <a:pt x="238" y="165"/>
                    <a:pt x="238" y="165"/>
                    <a:pt x="238" y="164"/>
                  </a:cubicBezTo>
                  <a:cubicBezTo>
                    <a:pt x="238" y="164"/>
                    <a:pt x="237" y="163"/>
                    <a:pt x="237" y="162"/>
                  </a:cubicBezTo>
                  <a:cubicBezTo>
                    <a:pt x="237" y="161"/>
                    <a:pt x="234" y="160"/>
                    <a:pt x="233" y="159"/>
                  </a:cubicBezTo>
                  <a:cubicBezTo>
                    <a:pt x="232" y="158"/>
                    <a:pt x="233" y="157"/>
                    <a:pt x="233" y="155"/>
                  </a:cubicBezTo>
                  <a:cubicBezTo>
                    <a:pt x="232" y="153"/>
                    <a:pt x="229" y="152"/>
                    <a:pt x="229" y="150"/>
                  </a:cubicBezTo>
                  <a:cubicBezTo>
                    <a:pt x="228" y="149"/>
                    <a:pt x="227" y="148"/>
                    <a:pt x="226" y="147"/>
                  </a:cubicBezTo>
                  <a:cubicBezTo>
                    <a:pt x="225" y="146"/>
                    <a:pt x="225" y="143"/>
                    <a:pt x="224" y="143"/>
                  </a:cubicBezTo>
                  <a:cubicBezTo>
                    <a:pt x="224" y="141"/>
                    <a:pt x="224" y="140"/>
                    <a:pt x="223" y="139"/>
                  </a:cubicBezTo>
                  <a:cubicBezTo>
                    <a:pt x="221" y="136"/>
                    <a:pt x="219" y="132"/>
                    <a:pt x="217" y="128"/>
                  </a:cubicBezTo>
                  <a:cubicBezTo>
                    <a:pt x="216" y="126"/>
                    <a:pt x="215" y="124"/>
                    <a:pt x="214" y="123"/>
                  </a:cubicBezTo>
                  <a:cubicBezTo>
                    <a:pt x="213" y="121"/>
                    <a:pt x="213" y="121"/>
                    <a:pt x="213" y="119"/>
                  </a:cubicBezTo>
                  <a:cubicBezTo>
                    <a:pt x="212" y="116"/>
                    <a:pt x="211" y="112"/>
                    <a:pt x="210" y="109"/>
                  </a:cubicBezTo>
                  <a:cubicBezTo>
                    <a:pt x="209" y="108"/>
                    <a:pt x="210" y="106"/>
                    <a:pt x="209" y="105"/>
                  </a:cubicBezTo>
                  <a:cubicBezTo>
                    <a:pt x="209" y="103"/>
                    <a:pt x="208" y="102"/>
                    <a:pt x="208" y="101"/>
                  </a:cubicBezTo>
                  <a:cubicBezTo>
                    <a:pt x="207" y="100"/>
                    <a:pt x="206" y="98"/>
                    <a:pt x="205" y="97"/>
                  </a:cubicBezTo>
                  <a:cubicBezTo>
                    <a:pt x="204" y="96"/>
                    <a:pt x="203" y="95"/>
                    <a:pt x="202" y="94"/>
                  </a:cubicBezTo>
                  <a:cubicBezTo>
                    <a:pt x="201" y="93"/>
                    <a:pt x="199" y="91"/>
                    <a:pt x="198" y="89"/>
                  </a:cubicBezTo>
                  <a:cubicBezTo>
                    <a:pt x="198" y="88"/>
                    <a:pt x="197" y="87"/>
                    <a:pt x="196" y="86"/>
                  </a:cubicBezTo>
                  <a:cubicBezTo>
                    <a:pt x="196" y="85"/>
                    <a:pt x="195" y="84"/>
                    <a:pt x="195" y="83"/>
                  </a:cubicBezTo>
                  <a:cubicBezTo>
                    <a:pt x="194" y="82"/>
                    <a:pt x="192" y="80"/>
                    <a:pt x="191" y="79"/>
                  </a:cubicBezTo>
                  <a:cubicBezTo>
                    <a:pt x="190" y="77"/>
                    <a:pt x="191" y="70"/>
                    <a:pt x="190" y="69"/>
                  </a:cubicBezTo>
                  <a:cubicBezTo>
                    <a:pt x="185" y="62"/>
                    <a:pt x="183" y="61"/>
                    <a:pt x="185" y="58"/>
                  </a:cubicBezTo>
                  <a:cubicBezTo>
                    <a:pt x="186" y="55"/>
                    <a:pt x="186" y="53"/>
                    <a:pt x="186" y="51"/>
                  </a:cubicBezTo>
                  <a:cubicBezTo>
                    <a:pt x="186" y="48"/>
                    <a:pt x="190" y="56"/>
                    <a:pt x="191" y="53"/>
                  </a:cubicBezTo>
                  <a:cubicBezTo>
                    <a:pt x="191" y="52"/>
                    <a:pt x="190" y="59"/>
                    <a:pt x="193" y="67"/>
                  </a:cubicBezTo>
                  <a:cubicBezTo>
                    <a:pt x="196" y="73"/>
                    <a:pt x="199" y="79"/>
                    <a:pt x="202" y="82"/>
                  </a:cubicBezTo>
                  <a:cubicBezTo>
                    <a:pt x="206" y="88"/>
                    <a:pt x="212" y="97"/>
                    <a:pt x="217" y="103"/>
                  </a:cubicBezTo>
                  <a:cubicBezTo>
                    <a:pt x="227" y="114"/>
                    <a:pt x="229" y="108"/>
                    <a:pt x="229" y="106"/>
                  </a:cubicBezTo>
                  <a:cubicBezTo>
                    <a:pt x="229" y="105"/>
                    <a:pt x="229" y="100"/>
                    <a:pt x="230" y="94"/>
                  </a:cubicBezTo>
                  <a:cubicBezTo>
                    <a:pt x="231" y="92"/>
                    <a:pt x="232" y="90"/>
                    <a:pt x="233" y="87"/>
                  </a:cubicBezTo>
                  <a:cubicBezTo>
                    <a:pt x="236" y="80"/>
                    <a:pt x="238" y="73"/>
                    <a:pt x="240" y="68"/>
                  </a:cubicBezTo>
                  <a:cubicBezTo>
                    <a:pt x="240" y="68"/>
                    <a:pt x="239" y="67"/>
                    <a:pt x="239" y="66"/>
                  </a:cubicBezTo>
                  <a:cubicBezTo>
                    <a:pt x="239" y="65"/>
                    <a:pt x="239" y="63"/>
                    <a:pt x="239" y="61"/>
                  </a:cubicBezTo>
                  <a:cubicBezTo>
                    <a:pt x="239" y="60"/>
                    <a:pt x="239" y="59"/>
                    <a:pt x="239" y="58"/>
                  </a:cubicBezTo>
                  <a:cubicBezTo>
                    <a:pt x="239" y="57"/>
                    <a:pt x="239" y="56"/>
                    <a:pt x="239" y="54"/>
                  </a:cubicBezTo>
                  <a:cubicBezTo>
                    <a:pt x="239" y="54"/>
                    <a:pt x="239" y="53"/>
                    <a:pt x="238" y="53"/>
                  </a:cubicBezTo>
                  <a:cubicBezTo>
                    <a:pt x="238" y="51"/>
                    <a:pt x="237" y="50"/>
                    <a:pt x="237" y="48"/>
                  </a:cubicBezTo>
                  <a:cubicBezTo>
                    <a:pt x="237" y="47"/>
                    <a:pt x="237" y="47"/>
                    <a:pt x="236" y="47"/>
                  </a:cubicBezTo>
                  <a:cubicBezTo>
                    <a:pt x="236" y="46"/>
                    <a:pt x="236" y="45"/>
                    <a:pt x="236" y="44"/>
                  </a:cubicBezTo>
                  <a:cubicBezTo>
                    <a:pt x="236" y="44"/>
                    <a:pt x="235" y="43"/>
                    <a:pt x="235" y="43"/>
                  </a:cubicBezTo>
                  <a:cubicBezTo>
                    <a:pt x="235" y="42"/>
                    <a:pt x="235" y="42"/>
                    <a:pt x="235" y="41"/>
                  </a:cubicBezTo>
                  <a:cubicBezTo>
                    <a:pt x="235" y="41"/>
                    <a:pt x="234" y="40"/>
                    <a:pt x="234" y="40"/>
                  </a:cubicBezTo>
                  <a:cubicBezTo>
                    <a:pt x="234" y="40"/>
                    <a:pt x="234" y="39"/>
                    <a:pt x="234" y="39"/>
                  </a:cubicBezTo>
                  <a:cubicBezTo>
                    <a:pt x="234" y="38"/>
                    <a:pt x="234" y="38"/>
                    <a:pt x="233" y="37"/>
                  </a:cubicBezTo>
                  <a:cubicBezTo>
                    <a:pt x="233" y="36"/>
                    <a:pt x="233" y="36"/>
                    <a:pt x="233" y="35"/>
                  </a:cubicBezTo>
                  <a:cubicBezTo>
                    <a:pt x="232" y="34"/>
                    <a:pt x="232" y="33"/>
                    <a:pt x="232" y="32"/>
                  </a:cubicBezTo>
                  <a:cubicBezTo>
                    <a:pt x="232" y="32"/>
                    <a:pt x="232" y="32"/>
                    <a:pt x="232" y="32"/>
                  </a:cubicBezTo>
                  <a:cubicBezTo>
                    <a:pt x="231" y="31"/>
                    <a:pt x="231" y="31"/>
                    <a:pt x="231" y="30"/>
                  </a:cubicBezTo>
                  <a:cubicBezTo>
                    <a:pt x="231" y="30"/>
                    <a:pt x="231" y="29"/>
                    <a:pt x="231" y="29"/>
                  </a:cubicBezTo>
                  <a:cubicBezTo>
                    <a:pt x="230" y="28"/>
                    <a:pt x="230" y="27"/>
                    <a:pt x="230" y="27"/>
                  </a:cubicBezTo>
                  <a:cubicBezTo>
                    <a:pt x="230" y="26"/>
                    <a:pt x="230" y="26"/>
                    <a:pt x="230" y="25"/>
                  </a:cubicBezTo>
                  <a:cubicBezTo>
                    <a:pt x="229" y="25"/>
                    <a:pt x="229" y="24"/>
                    <a:pt x="229" y="23"/>
                  </a:cubicBezTo>
                  <a:cubicBezTo>
                    <a:pt x="229" y="23"/>
                    <a:pt x="229" y="23"/>
                    <a:pt x="229" y="22"/>
                  </a:cubicBezTo>
                  <a:cubicBezTo>
                    <a:pt x="228" y="21"/>
                    <a:pt x="228" y="20"/>
                    <a:pt x="228" y="20"/>
                  </a:cubicBezTo>
                  <a:cubicBezTo>
                    <a:pt x="228" y="20"/>
                    <a:pt x="228" y="20"/>
                    <a:pt x="228" y="20"/>
                  </a:cubicBezTo>
                  <a:cubicBezTo>
                    <a:pt x="228" y="19"/>
                    <a:pt x="227" y="19"/>
                    <a:pt x="227" y="18"/>
                  </a:cubicBezTo>
                  <a:cubicBezTo>
                    <a:pt x="227" y="18"/>
                    <a:pt x="227" y="18"/>
                    <a:pt x="227" y="17"/>
                  </a:cubicBezTo>
                  <a:cubicBezTo>
                    <a:pt x="227" y="17"/>
                    <a:pt x="227" y="17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7" y="16"/>
                    <a:pt x="227" y="16"/>
                    <a:pt x="227" y="16"/>
                  </a:cubicBezTo>
                  <a:cubicBezTo>
                    <a:pt x="226" y="15"/>
                    <a:pt x="226" y="15"/>
                    <a:pt x="226" y="15"/>
                  </a:cubicBezTo>
                  <a:cubicBezTo>
                    <a:pt x="226" y="15"/>
                    <a:pt x="226" y="14"/>
                    <a:pt x="226" y="14"/>
                  </a:cubicBezTo>
                  <a:cubicBezTo>
                    <a:pt x="226" y="14"/>
                    <a:pt x="226" y="14"/>
                    <a:pt x="226" y="14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5" y="13"/>
                    <a:pt x="224" y="14"/>
                    <a:pt x="223" y="14"/>
                  </a:cubicBezTo>
                  <a:cubicBezTo>
                    <a:pt x="223" y="14"/>
                    <a:pt x="222" y="14"/>
                    <a:pt x="222" y="14"/>
                  </a:cubicBezTo>
                  <a:cubicBezTo>
                    <a:pt x="222" y="13"/>
                    <a:pt x="222" y="13"/>
                    <a:pt x="222" y="13"/>
                  </a:cubicBezTo>
                  <a:cubicBezTo>
                    <a:pt x="221" y="12"/>
                    <a:pt x="221" y="12"/>
                    <a:pt x="221" y="12"/>
                  </a:cubicBezTo>
                  <a:cubicBezTo>
                    <a:pt x="221" y="11"/>
                    <a:pt x="221" y="11"/>
                    <a:pt x="221" y="11"/>
                  </a:cubicBezTo>
                  <a:cubicBezTo>
                    <a:pt x="221" y="10"/>
                    <a:pt x="222" y="10"/>
                    <a:pt x="222" y="9"/>
                  </a:cubicBezTo>
                  <a:cubicBezTo>
                    <a:pt x="222" y="9"/>
                    <a:pt x="222" y="9"/>
                    <a:pt x="223" y="8"/>
                  </a:cubicBezTo>
                  <a:cubicBezTo>
                    <a:pt x="223" y="8"/>
                    <a:pt x="223" y="7"/>
                    <a:pt x="223" y="6"/>
                  </a:cubicBezTo>
                  <a:cubicBezTo>
                    <a:pt x="224" y="6"/>
                    <a:pt x="224" y="6"/>
                    <a:pt x="224" y="6"/>
                  </a:cubicBezTo>
                  <a:cubicBezTo>
                    <a:pt x="224" y="6"/>
                    <a:pt x="224" y="5"/>
                    <a:pt x="224" y="5"/>
                  </a:cubicBezTo>
                  <a:cubicBezTo>
                    <a:pt x="224" y="4"/>
                    <a:pt x="225" y="4"/>
                    <a:pt x="225" y="3"/>
                  </a:cubicBezTo>
                  <a:cubicBezTo>
                    <a:pt x="225" y="3"/>
                    <a:pt x="225" y="2"/>
                    <a:pt x="225" y="2"/>
                  </a:cubicBezTo>
                  <a:cubicBezTo>
                    <a:pt x="225" y="1"/>
                    <a:pt x="225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4" y="0"/>
                    <a:pt x="224" y="0"/>
                    <a:pt x="223" y="0"/>
                  </a:cubicBezTo>
                  <a:cubicBezTo>
                    <a:pt x="222" y="1"/>
                    <a:pt x="221" y="1"/>
                    <a:pt x="221" y="2"/>
                  </a:cubicBezTo>
                  <a:cubicBezTo>
                    <a:pt x="220" y="2"/>
                    <a:pt x="219" y="3"/>
                    <a:pt x="219" y="3"/>
                  </a:cubicBezTo>
                  <a:cubicBezTo>
                    <a:pt x="219" y="3"/>
                    <a:pt x="218" y="3"/>
                    <a:pt x="218" y="4"/>
                  </a:cubicBezTo>
                  <a:cubicBezTo>
                    <a:pt x="217" y="5"/>
                    <a:pt x="215" y="6"/>
                    <a:pt x="214" y="8"/>
                  </a:cubicBezTo>
                  <a:cubicBezTo>
                    <a:pt x="214" y="10"/>
                    <a:pt x="213" y="11"/>
                    <a:pt x="212" y="13"/>
                  </a:cubicBezTo>
                  <a:cubicBezTo>
                    <a:pt x="212" y="14"/>
                    <a:pt x="211" y="15"/>
                    <a:pt x="211" y="17"/>
                  </a:cubicBezTo>
                  <a:cubicBezTo>
                    <a:pt x="211" y="17"/>
                    <a:pt x="210" y="17"/>
                    <a:pt x="210" y="17"/>
                  </a:cubicBezTo>
                  <a:cubicBezTo>
                    <a:pt x="207" y="17"/>
                    <a:pt x="203" y="12"/>
                    <a:pt x="200" y="13"/>
                  </a:cubicBezTo>
                  <a:cubicBezTo>
                    <a:pt x="193" y="16"/>
                    <a:pt x="182" y="18"/>
                    <a:pt x="182" y="18"/>
                  </a:cubicBezTo>
                  <a:cubicBezTo>
                    <a:pt x="178" y="17"/>
                    <a:pt x="177" y="14"/>
                    <a:pt x="174" y="12"/>
                  </a:cubicBezTo>
                  <a:cubicBezTo>
                    <a:pt x="170" y="11"/>
                    <a:pt x="165" y="10"/>
                    <a:pt x="162" y="9"/>
                  </a:cubicBezTo>
                  <a:cubicBezTo>
                    <a:pt x="159" y="7"/>
                    <a:pt x="155" y="7"/>
                    <a:pt x="152" y="7"/>
                  </a:cubicBezTo>
                  <a:cubicBezTo>
                    <a:pt x="150" y="7"/>
                    <a:pt x="147" y="7"/>
                    <a:pt x="144" y="7"/>
                  </a:cubicBezTo>
                  <a:cubicBezTo>
                    <a:pt x="139" y="7"/>
                    <a:pt x="137" y="8"/>
                    <a:pt x="133" y="11"/>
                  </a:cubicBezTo>
                  <a:cubicBezTo>
                    <a:pt x="131" y="11"/>
                    <a:pt x="130" y="13"/>
                    <a:pt x="128" y="13"/>
                  </a:cubicBezTo>
                  <a:cubicBezTo>
                    <a:pt x="127" y="14"/>
                    <a:pt x="125" y="14"/>
                    <a:pt x="125" y="14"/>
                  </a:cubicBezTo>
                  <a:cubicBezTo>
                    <a:pt x="123" y="15"/>
                    <a:pt x="123" y="16"/>
                    <a:pt x="122" y="16"/>
                  </a:cubicBezTo>
                  <a:cubicBezTo>
                    <a:pt x="121" y="17"/>
                    <a:pt x="118" y="17"/>
                    <a:pt x="116" y="17"/>
                  </a:cubicBezTo>
                  <a:cubicBezTo>
                    <a:pt x="114" y="18"/>
                    <a:pt x="112" y="18"/>
                    <a:pt x="111" y="18"/>
                  </a:cubicBezTo>
                  <a:cubicBezTo>
                    <a:pt x="108" y="20"/>
                    <a:pt x="107" y="21"/>
                    <a:pt x="104" y="21"/>
                  </a:cubicBezTo>
                  <a:cubicBezTo>
                    <a:pt x="102" y="21"/>
                    <a:pt x="100" y="21"/>
                    <a:pt x="98" y="21"/>
                  </a:cubicBezTo>
                  <a:cubicBezTo>
                    <a:pt x="93" y="20"/>
                    <a:pt x="88" y="18"/>
                    <a:pt x="83" y="17"/>
                  </a:cubicBezTo>
                  <a:cubicBezTo>
                    <a:pt x="77" y="15"/>
                    <a:pt x="71" y="13"/>
                    <a:pt x="64" y="12"/>
                  </a:cubicBezTo>
                  <a:cubicBezTo>
                    <a:pt x="62" y="12"/>
                    <a:pt x="61" y="11"/>
                    <a:pt x="59" y="10"/>
                  </a:cubicBezTo>
                  <a:cubicBezTo>
                    <a:pt x="57" y="10"/>
                    <a:pt x="55" y="11"/>
                    <a:pt x="53" y="10"/>
                  </a:cubicBezTo>
                  <a:cubicBezTo>
                    <a:pt x="50" y="9"/>
                    <a:pt x="46" y="7"/>
                    <a:pt x="43" y="6"/>
                  </a:cubicBezTo>
                  <a:cubicBezTo>
                    <a:pt x="41" y="6"/>
                    <a:pt x="39" y="5"/>
                    <a:pt x="36" y="5"/>
                  </a:cubicBezTo>
                  <a:cubicBezTo>
                    <a:pt x="35" y="4"/>
                    <a:pt x="33" y="4"/>
                    <a:pt x="31" y="4"/>
                  </a:cubicBezTo>
                  <a:cubicBezTo>
                    <a:pt x="29" y="4"/>
                    <a:pt x="26" y="3"/>
                    <a:pt x="23" y="4"/>
                  </a:cubicBezTo>
                  <a:cubicBezTo>
                    <a:pt x="21" y="6"/>
                    <a:pt x="22" y="6"/>
                    <a:pt x="18" y="6"/>
                  </a:cubicBezTo>
                  <a:cubicBezTo>
                    <a:pt x="15" y="6"/>
                    <a:pt x="11" y="7"/>
                    <a:pt x="8" y="6"/>
                  </a:cubicBezTo>
                  <a:cubicBezTo>
                    <a:pt x="8" y="6"/>
                    <a:pt x="8" y="4"/>
                    <a:pt x="7" y="6"/>
                  </a:cubicBezTo>
                  <a:cubicBezTo>
                    <a:pt x="6" y="7"/>
                    <a:pt x="5" y="8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2" y="16"/>
                    <a:pt x="2" y="15"/>
                    <a:pt x="3" y="16"/>
                  </a:cubicBezTo>
                  <a:cubicBezTo>
                    <a:pt x="4" y="18"/>
                    <a:pt x="5" y="17"/>
                    <a:pt x="5" y="20"/>
                  </a:cubicBezTo>
                  <a:cubicBezTo>
                    <a:pt x="6" y="23"/>
                    <a:pt x="7" y="28"/>
                    <a:pt x="6" y="31"/>
                  </a:cubicBezTo>
                  <a:cubicBezTo>
                    <a:pt x="5" y="36"/>
                    <a:pt x="0" y="39"/>
                    <a:pt x="0" y="44"/>
                  </a:cubicBezTo>
                  <a:cubicBezTo>
                    <a:pt x="0" y="48"/>
                    <a:pt x="1" y="51"/>
                    <a:pt x="2" y="54"/>
                  </a:cubicBezTo>
                  <a:cubicBezTo>
                    <a:pt x="2" y="56"/>
                    <a:pt x="3" y="58"/>
                    <a:pt x="4" y="59"/>
                  </a:cubicBezTo>
                  <a:cubicBezTo>
                    <a:pt x="4" y="59"/>
                    <a:pt x="4" y="59"/>
                    <a:pt x="4" y="59"/>
                  </a:cubicBezTo>
                  <a:cubicBezTo>
                    <a:pt x="4" y="59"/>
                    <a:pt x="5" y="60"/>
                    <a:pt x="5" y="60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10" y="87"/>
                    <a:pt x="10" y="87"/>
                    <a:pt x="10" y="87"/>
                  </a:cubicBezTo>
                  <a:cubicBezTo>
                    <a:pt x="10" y="257"/>
                    <a:pt x="10" y="257"/>
                    <a:pt x="10" y="257"/>
                  </a:cubicBezTo>
                  <a:cubicBezTo>
                    <a:pt x="10" y="257"/>
                    <a:pt x="10" y="257"/>
                    <a:pt x="10" y="257"/>
                  </a:cubicBezTo>
                  <a:lnTo>
                    <a:pt x="287" y="257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4" name="Freeform 192">
              <a:extLst>
                <a:ext uri="{FF2B5EF4-FFF2-40B4-BE49-F238E27FC236}">
                  <a16:creationId xmlns:a16="http://schemas.microsoft.com/office/drawing/2014/main" id="{F3B15242-F679-CD31-029F-27DB67E9FC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7188" y="4068763"/>
              <a:ext cx="128588" cy="123825"/>
            </a:xfrm>
            <a:custGeom>
              <a:avLst/>
              <a:gdLst>
                <a:gd name="T0" fmla="*/ 102 w 124"/>
                <a:gd name="T1" fmla="*/ 35 h 119"/>
                <a:gd name="T2" fmla="*/ 101 w 124"/>
                <a:gd name="T3" fmla="*/ 30 h 119"/>
                <a:gd name="T4" fmla="*/ 94 w 124"/>
                <a:gd name="T5" fmla="*/ 25 h 119"/>
                <a:gd name="T6" fmla="*/ 93 w 124"/>
                <a:gd name="T7" fmla="*/ 16 h 119"/>
                <a:gd name="T8" fmla="*/ 91 w 124"/>
                <a:gd name="T9" fmla="*/ 0 h 119"/>
                <a:gd name="T10" fmla="*/ 76 w 124"/>
                <a:gd name="T11" fmla="*/ 9 h 119"/>
                <a:gd name="T12" fmla="*/ 49 w 124"/>
                <a:gd name="T13" fmla="*/ 25 h 119"/>
                <a:gd name="T14" fmla="*/ 36 w 124"/>
                <a:gd name="T15" fmla="*/ 28 h 119"/>
                <a:gd name="T16" fmla="*/ 27 w 124"/>
                <a:gd name="T17" fmla="*/ 23 h 119"/>
                <a:gd name="T18" fmla="*/ 22 w 124"/>
                <a:gd name="T19" fmla="*/ 20 h 119"/>
                <a:gd name="T20" fmla="*/ 21 w 124"/>
                <a:gd name="T21" fmla="*/ 18 h 119"/>
                <a:gd name="T22" fmla="*/ 21 w 124"/>
                <a:gd name="T23" fmla="*/ 18 h 119"/>
                <a:gd name="T24" fmla="*/ 20 w 124"/>
                <a:gd name="T25" fmla="*/ 17 h 119"/>
                <a:gd name="T26" fmla="*/ 19 w 124"/>
                <a:gd name="T27" fmla="*/ 16 h 119"/>
                <a:gd name="T28" fmla="*/ 18 w 124"/>
                <a:gd name="T29" fmla="*/ 15 h 119"/>
                <a:gd name="T30" fmla="*/ 12 w 124"/>
                <a:gd name="T31" fmla="*/ 15 h 119"/>
                <a:gd name="T32" fmla="*/ 7 w 124"/>
                <a:gd name="T33" fmla="*/ 21 h 119"/>
                <a:gd name="T34" fmla="*/ 9 w 124"/>
                <a:gd name="T35" fmla="*/ 29 h 119"/>
                <a:gd name="T36" fmla="*/ 10 w 124"/>
                <a:gd name="T37" fmla="*/ 34 h 119"/>
                <a:gd name="T38" fmla="*/ 7 w 124"/>
                <a:gd name="T39" fmla="*/ 38 h 119"/>
                <a:gd name="T40" fmla="*/ 7 w 124"/>
                <a:gd name="T41" fmla="*/ 40 h 119"/>
                <a:gd name="T42" fmla="*/ 7 w 124"/>
                <a:gd name="T43" fmla="*/ 46 h 119"/>
                <a:gd name="T44" fmla="*/ 8 w 124"/>
                <a:gd name="T45" fmla="*/ 47 h 119"/>
                <a:gd name="T46" fmla="*/ 10 w 124"/>
                <a:gd name="T47" fmla="*/ 49 h 119"/>
                <a:gd name="T48" fmla="*/ 12 w 124"/>
                <a:gd name="T49" fmla="*/ 50 h 119"/>
                <a:gd name="T50" fmla="*/ 14 w 124"/>
                <a:gd name="T51" fmla="*/ 51 h 119"/>
                <a:gd name="T52" fmla="*/ 12 w 124"/>
                <a:gd name="T53" fmla="*/ 58 h 119"/>
                <a:gd name="T54" fmla="*/ 10 w 124"/>
                <a:gd name="T55" fmla="*/ 70 h 119"/>
                <a:gd name="T56" fmla="*/ 9 w 124"/>
                <a:gd name="T57" fmla="*/ 77 h 119"/>
                <a:gd name="T58" fmla="*/ 4 w 124"/>
                <a:gd name="T59" fmla="*/ 85 h 119"/>
                <a:gd name="T60" fmla="*/ 4 w 124"/>
                <a:gd name="T61" fmla="*/ 95 h 119"/>
                <a:gd name="T62" fmla="*/ 2 w 124"/>
                <a:gd name="T63" fmla="*/ 102 h 119"/>
                <a:gd name="T64" fmla="*/ 2 w 124"/>
                <a:gd name="T65" fmla="*/ 108 h 119"/>
                <a:gd name="T66" fmla="*/ 1 w 124"/>
                <a:gd name="T67" fmla="*/ 112 h 119"/>
                <a:gd name="T68" fmla="*/ 0 w 124"/>
                <a:gd name="T69" fmla="*/ 116 h 119"/>
                <a:gd name="T70" fmla="*/ 2 w 124"/>
                <a:gd name="T71" fmla="*/ 118 h 119"/>
                <a:gd name="T72" fmla="*/ 2 w 124"/>
                <a:gd name="T73" fmla="*/ 119 h 119"/>
                <a:gd name="T74" fmla="*/ 12 w 124"/>
                <a:gd name="T75" fmla="*/ 117 h 119"/>
                <a:gd name="T76" fmla="*/ 31 w 124"/>
                <a:gd name="T77" fmla="*/ 111 h 119"/>
                <a:gd name="T78" fmla="*/ 37 w 124"/>
                <a:gd name="T79" fmla="*/ 104 h 119"/>
                <a:gd name="T80" fmla="*/ 42 w 124"/>
                <a:gd name="T81" fmla="*/ 97 h 119"/>
                <a:gd name="T82" fmla="*/ 52 w 124"/>
                <a:gd name="T83" fmla="*/ 94 h 119"/>
                <a:gd name="T84" fmla="*/ 60 w 124"/>
                <a:gd name="T85" fmla="*/ 89 h 119"/>
                <a:gd name="T86" fmla="*/ 71 w 124"/>
                <a:gd name="T87" fmla="*/ 78 h 119"/>
                <a:gd name="T88" fmla="*/ 53 w 124"/>
                <a:gd name="T89" fmla="*/ 50 h 119"/>
                <a:gd name="T90" fmla="*/ 78 w 124"/>
                <a:gd name="T91" fmla="*/ 42 h 119"/>
                <a:gd name="T92" fmla="*/ 95 w 124"/>
                <a:gd name="T93" fmla="*/ 38 h 119"/>
                <a:gd name="T94" fmla="*/ 124 w 124"/>
                <a:gd name="T95" fmla="*/ 38 h 119"/>
                <a:gd name="T96" fmla="*/ 122 w 124"/>
                <a:gd name="T97" fmla="*/ 3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4" h="119">
                  <a:moveTo>
                    <a:pt x="99" y="35"/>
                  </a:moveTo>
                  <a:cubicBezTo>
                    <a:pt x="100" y="35"/>
                    <a:pt x="101" y="35"/>
                    <a:pt x="102" y="35"/>
                  </a:cubicBezTo>
                  <a:cubicBezTo>
                    <a:pt x="102" y="34"/>
                    <a:pt x="101" y="34"/>
                    <a:pt x="101" y="33"/>
                  </a:cubicBezTo>
                  <a:cubicBezTo>
                    <a:pt x="100" y="33"/>
                    <a:pt x="102" y="30"/>
                    <a:pt x="101" y="30"/>
                  </a:cubicBezTo>
                  <a:cubicBezTo>
                    <a:pt x="100" y="29"/>
                    <a:pt x="96" y="30"/>
                    <a:pt x="95" y="29"/>
                  </a:cubicBezTo>
                  <a:cubicBezTo>
                    <a:pt x="94" y="28"/>
                    <a:pt x="94" y="26"/>
                    <a:pt x="94" y="25"/>
                  </a:cubicBezTo>
                  <a:cubicBezTo>
                    <a:pt x="95" y="23"/>
                    <a:pt x="96" y="22"/>
                    <a:pt x="96" y="20"/>
                  </a:cubicBezTo>
                  <a:cubicBezTo>
                    <a:pt x="95" y="19"/>
                    <a:pt x="94" y="17"/>
                    <a:pt x="93" y="16"/>
                  </a:cubicBezTo>
                  <a:cubicBezTo>
                    <a:pt x="92" y="14"/>
                    <a:pt x="94" y="12"/>
                    <a:pt x="93" y="10"/>
                  </a:cubicBezTo>
                  <a:cubicBezTo>
                    <a:pt x="92" y="8"/>
                    <a:pt x="89" y="3"/>
                    <a:pt x="91" y="0"/>
                  </a:cubicBezTo>
                  <a:cubicBezTo>
                    <a:pt x="91" y="0"/>
                    <a:pt x="90" y="0"/>
                    <a:pt x="90" y="1"/>
                  </a:cubicBezTo>
                  <a:cubicBezTo>
                    <a:pt x="87" y="2"/>
                    <a:pt x="78" y="8"/>
                    <a:pt x="76" y="9"/>
                  </a:cubicBezTo>
                  <a:cubicBezTo>
                    <a:pt x="75" y="10"/>
                    <a:pt x="70" y="13"/>
                    <a:pt x="69" y="14"/>
                  </a:cubicBezTo>
                  <a:cubicBezTo>
                    <a:pt x="67" y="15"/>
                    <a:pt x="52" y="24"/>
                    <a:pt x="49" y="25"/>
                  </a:cubicBezTo>
                  <a:cubicBezTo>
                    <a:pt x="48" y="26"/>
                    <a:pt x="42" y="29"/>
                    <a:pt x="40" y="29"/>
                  </a:cubicBezTo>
                  <a:cubicBezTo>
                    <a:pt x="38" y="29"/>
                    <a:pt x="37" y="29"/>
                    <a:pt x="36" y="28"/>
                  </a:cubicBezTo>
                  <a:cubicBezTo>
                    <a:pt x="35" y="28"/>
                    <a:pt x="34" y="27"/>
                    <a:pt x="33" y="26"/>
                  </a:cubicBezTo>
                  <a:cubicBezTo>
                    <a:pt x="31" y="25"/>
                    <a:pt x="29" y="24"/>
                    <a:pt x="27" y="23"/>
                  </a:cubicBezTo>
                  <a:cubicBezTo>
                    <a:pt x="26" y="22"/>
                    <a:pt x="26" y="21"/>
                    <a:pt x="25" y="21"/>
                  </a:cubicBezTo>
                  <a:cubicBezTo>
                    <a:pt x="24" y="20"/>
                    <a:pt x="23" y="20"/>
                    <a:pt x="22" y="20"/>
                  </a:cubicBezTo>
                  <a:cubicBezTo>
                    <a:pt x="22" y="20"/>
                    <a:pt x="22" y="20"/>
                    <a:pt x="21" y="20"/>
                  </a:cubicBezTo>
                  <a:cubicBezTo>
                    <a:pt x="21" y="19"/>
                    <a:pt x="21" y="19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20" y="17"/>
                    <a:pt x="19" y="17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8" y="16"/>
                    <a:pt x="18" y="15"/>
                    <a:pt x="18" y="15"/>
                  </a:cubicBezTo>
                  <a:cubicBezTo>
                    <a:pt x="17" y="14"/>
                    <a:pt x="16" y="15"/>
                    <a:pt x="15" y="15"/>
                  </a:cubicBezTo>
                  <a:cubicBezTo>
                    <a:pt x="14" y="15"/>
                    <a:pt x="13" y="14"/>
                    <a:pt x="12" y="15"/>
                  </a:cubicBezTo>
                  <a:cubicBezTo>
                    <a:pt x="12" y="15"/>
                    <a:pt x="11" y="16"/>
                    <a:pt x="11" y="17"/>
                  </a:cubicBezTo>
                  <a:cubicBezTo>
                    <a:pt x="10" y="18"/>
                    <a:pt x="8" y="20"/>
                    <a:pt x="7" y="21"/>
                  </a:cubicBezTo>
                  <a:cubicBezTo>
                    <a:pt x="6" y="24"/>
                    <a:pt x="7" y="26"/>
                    <a:pt x="8" y="28"/>
                  </a:cubicBezTo>
                  <a:cubicBezTo>
                    <a:pt x="8" y="28"/>
                    <a:pt x="8" y="29"/>
                    <a:pt x="9" y="29"/>
                  </a:cubicBezTo>
                  <a:cubicBezTo>
                    <a:pt x="9" y="30"/>
                    <a:pt x="9" y="31"/>
                    <a:pt x="9" y="31"/>
                  </a:cubicBezTo>
                  <a:cubicBezTo>
                    <a:pt x="10" y="32"/>
                    <a:pt x="10" y="33"/>
                    <a:pt x="10" y="34"/>
                  </a:cubicBezTo>
                  <a:cubicBezTo>
                    <a:pt x="11" y="35"/>
                    <a:pt x="9" y="36"/>
                    <a:pt x="8" y="37"/>
                  </a:cubicBezTo>
                  <a:cubicBezTo>
                    <a:pt x="8" y="37"/>
                    <a:pt x="8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9"/>
                    <a:pt x="7" y="40"/>
                    <a:pt x="7" y="40"/>
                  </a:cubicBezTo>
                  <a:cubicBezTo>
                    <a:pt x="7" y="41"/>
                    <a:pt x="7" y="42"/>
                    <a:pt x="7" y="43"/>
                  </a:cubicBezTo>
                  <a:cubicBezTo>
                    <a:pt x="7" y="44"/>
                    <a:pt x="7" y="45"/>
                    <a:pt x="7" y="46"/>
                  </a:cubicBezTo>
                  <a:cubicBezTo>
                    <a:pt x="7" y="46"/>
                    <a:pt x="8" y="46"/>
                    <a:pt x="8" y="46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9" y="48"/>
                    <a:pt x="9" y="48"/>
                    <a:pt x="9" y="48"/>
                  </a:cubicBezTo>
                  <a:cubicBezTo>
                    <a:pt x="9" y="48"/>
                    <a:pt x="9" y="48"/>
                    <a:pt x="10" y="49"/>
                  </a:cubicBezTo>
                  <a:cubicBezTo>
                    <a:pt x="10" y="49"/>
                    <a:pt x="11" y="49"/>
                    <a:pt x="11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2" y="50"/>
                    <a:pt x="13" y="51"/>
                    <a:pt x="13" y="51"/>
                  </a:cubicBezTo>
                  <a:cubicBezTo>
                    <a:pt x="13" y="51"/>
                    <a:pt x="14" y="51"/>
                    <a:pt x="14" y="51"/>
                  </a:cubicBezTo>
                  <a:cubicBezTo>
                    <a:pt x="14" y="52"/>
                    <a:pt x="14" y="53"/>
                    <a:pt x="13" y="53"/>
                  </a:cubicBezTo>
                  <a:cubicBezTo>
                    <a:pt x="13" y="55"/>
                    <a:pt x="12" y="56"/>
                    <a:pt x="12" y="58"/>
                  </a:cubicBezTo>
                  <a:cubicBezTo>
                    <a:pt x="11" y="60"/>
                    <a:pt x="10" y="63"/>
                    <a:pt x="10" y="66"/>
                  </a:cubicBezTo>
                  <a:cubicBezTo>
                    <a:pt x="10" y="67"/>
                    <a:pt x="10" y="68"/>
                    <a:pt x="10" y="70"/>
                  </a:cubicBezTo>
                  <a:cubicBezTo>
                    <a:pt x="11" y="71"/>
                    <a:pt x="11" y="73"/>
                    <a:pt x="10" y="74"/>
                  </a:cubicBezTo>
                  <a:cubicBezTo>
                    <a:pt x="10" y="75"/>
                    <a:pt x="10" y="76"/>
                    <a:pt x="9" y="77"/>
                  </a:cubicBezTo>
                  <a:cubicBezTo>
                    <a:pt x="8" y="79"/>
                    <a:pt x="8" y="80"/>
                    <a:pt x="7" y="81"/>
                  </a:cubicBezTo>
                  <a:cubicBezTo>
                    <a:pt x="6" y="83"/>
                    <a:pt x="5" y="84"/>
                    <a:pt x="4" y="85"/>
                  </a:cubicBezTo>
                  <a:cubicBezTo>
                    <a:pt x="4" y="86"/>
                    <a:pt x="4" y="88"/>
                    <a:pt x="4" y="89"/>
                  </a:cubicBezTo>
                  <a:cubicBezTo>
                    <a:pt x="3" y="91"/>
                    <a:pt x="4" y="93"/>
                    <a:pt x="4" y="95"/>
                  </a:cubicBezTo>
                  <a:cubicBezTo>
                    <a:pt x="4" y="97"/>
                    <a:pt x="4" y="99"/>
                    <a:pt x="3" y="101"/>
                  </a:cubicBezTo>
                  <a:cubicBezTo>
                    <a:pt x="3" y="102"/>
                    <a:pt x="3" y="102"/>
                    <a:pt x="2" y="102"/>
                  </a:cubicBezTo>
                  <a:cubicBezTo>
                    <a:pt x="2" y="103"/>
                    <a:pt x="2" y="104"/>
                    <a:pt x="2" y="105"/>
                  </a:cubicBezTo>
                  <a:cubicBezTo>
                    <a:pt x="2" y="106"/>
                    <a:pt x="2" y="107"/>
                    <a:pt x="2" y="108"/>
                  </a:cubicBezTo>
                  <a:cubicBezTo>
                    <a:pt x="2" y="109"/>
                    <a:pt x="2" y="110"/>
                    <a:pt x="2" y="110"/>
                  </a:cubicBezTo>
                  <a:cubicBezTo>
                    <a:pt x="2" y="111"/>
                    <a:pt x="1" y="112"/>
                    <a:pt x="1" y="112"/>
                  </a:cubicBezTo>
                  <a:cubicBezTo>
                    <a:pt x="1" y="113"/>
                    <a:pt x="1" y="114"/>
                    <a:pt x="1" y="115"/>
                  </a:cubicBezTo>
                  <a:cubicBezTo>
                    <a:pt x="1" y="115"/>
                    <a:pt x="1" y="116"/>
                    <a:pt x="0" y="116"/>
                  </a:cubicBezTo>
                  <a:cubicBezTo>
                    <a:pt x="1" y="116"/>
                    <a:pt x="1" y="117"/>
                    <a:pt x="1" y="117"/>
                  </a:cubicBezTo>
                  <a:cubicBezTo>
                    <a:pt x="1" y="118"/>
                    <a:pt x="2" y="118"/>
                    <a:pt x="2" y="118"/>
                  </a:cubicBezTo>
                  <a:cubicBezTo>
                    <a:pt x="2" y="118"/>
                    <a:pt x="2" y="119"/>
                    <a:pt x="2" y="119"/>
                  </a:cubicBezTo>
                  <a:cubicBezTo>
                    <a:pt x="2" y="119"/>
                    <a:pt x="2" y="119"/>
                    <a:pt x="2" y="119"/>
                  </a:cubicBezTo>
                  <a:cubicBezTo>
                    <a:pt x="3" y="117"/>
                    <a:pt x="5" y="115"/>
                    <a:pt x="5" y="115"/>
                  </a:cubicBezTo>
                  <a:cubicBezTo>
                    <a:pt x="7" y="115"/>
                    <a:pt x="10" y="117"/>
                    <a:pt x="12" y="117"/>
                  </a:cubicBezTo>
                  <a:cubicBezTo>
                    <a:pt x="13" y="117"/>
                    <a:pt x="16" y="117"/>
                    <a:pt x="17" y="117"/>
                  </a:cubicBezTo>
                  <a:cubicBezTo>
                    <a:pt x="22" y="117"/>
                    <a:pt x="27" y="113"/>
                    <a:pt x="31" y="111"/>
                  </a:cubicBezTo>
                  <a:cubicBezTo>
                    <a:pt x="32" y="111"/>
                    <a:pt x="34" y="108"/>
                    <a:pt x="35" y="107"/>
                  </a:cubicBezTo>
                  <a:cubicBezTo>
                    <a:pt x="35" y="106"/>
                    <a:pt x="37" y="105"/>
                    <a:pt x="37" y="104"/>
                  </a:cubicBezTo>
                  <a:cubicBezTo>
                    <a:pt x="38" y="102"/>
                    <a:pt x="39" y="100"/>
                    <a:pt x="40" y="99"/>
                  </a:cubicBezTo>
                  <a:cubicBezTo>
                    <a:pt x="41" y="98"/>
                    <a:pt x="41" y="98"/>
                    <a:pt x="42" y="97"/>
                  </a:cubicBezTo>
                  <a:cubicBezTo>
                    <a:pt x="43" y="97"/>
                    <a:pt x="43" y="96"/>
                    <a:pt x="44" y="95"/>
                  </a:cubicBezTo>
                  <a:cubicBezTo>
                    <a:pt x="46" y="93"/>
                    <a:pt x="50" y="94"/>
                    <a:pt x="52" y="94"/>
                  </a:cubicBezTo>
                  <a:cubicBezTo>
                    <a:pt x="56" y="94"/>
                    <a:pt x="58" y="95"/>
                    <a:pt x="60" y="93"/>
                  </a:cubicBezTo>
                  <a:cubicBezTo>
                    <a:pt x="60" y="92"/>
                    <a:pt x="60" y="89"/>
                    <a:pt x="60" y="89"/>
                  </a:cubicBezTo>
                  <a:cubicBezTo>
                    <a:pt x="60" y="88"/>
                    <a:pt x="62" y="85"/>
                    <a:pt x="65" y="82"/>
                  </a:cubicBezTo>
                  <a:cubicBezTo>
                    <a:pt x="68" y="80"/>
                    <a:pt x="71" y="79"/>
                    <a:pt x="71" y="78"/>
                  </a:cubicBezTo>
                  <a:cubicBezTo>
                    <a:pt x="71" y="75"/>
                    <a:pt x="64" y="71"/>
                    <a:pt x="62" y="68"/>
                  </a:cubicBezTo>
                  <a:cubicBezTo>
                    <a:pt x="59" y="62"/>
                    <a:pt x="54" y="57"/>
                    <a:pt x="53" y="50"/>
                  </a:cubicBezTo>
                  <a:cubicBezTo>
                    <a:pt x="58" y="47"/>
                    <a:pt x="62" y="47"/>
                    <a:pt x="67" y="46"/>
                  </a:cubicBezTo>
                  <a:cubicBezTo>
                    <a:pt x="70" y="45"/>
                    <a:pt x="75" y="43"/>
                    <a:pt x="78" y="42"/>
                  </a:cubicBezTo>
                  <a:cubicBezTo>
                    <a:pt x="83" y="41"/>
                    <a:pt x="86" y="41"/>
                    <a:pt x="91" y="39"/>
                  </a:cubicBezTo>
                  <a:cubicBezTo>
                    <a:pt x="92" y="38"/>
                    <a:pt x="93" y="39"/>
                    <a:pt x="95" y="38"/>
                  </a:cubicBezTo>
                  <a:cubicBezTo>
                    <a:pt x="96" y="37"/>
                    <a:pt x="98" y="35"/>
                    <a:pt x="99" y="35"/>
                  </a:cubicBezTo>
                  <a:moveTo>
                    <a:pt x="124" y="38"/>
                  </a:moveTo>
                  <a:cubicBezTo>
                    <a:pt x="124" y="38"/>
                    <a:pt x="124" y="38"/>
                    <a:pt x="124" y="38"/>
                  </a:cubicBezTo>
                  <a:cubicBezTo>
                    <a:pt x="123" y="38"/>
                    <a:pt x="123" y="38"/>
                    <a:pt x="122" y="37"/>
                  </a:cubicBezTo>
                  <a:cubicBezTo>
                    <a:pt x="123" y="38"/>
                    <a:pt x="123" y="38"/>
                    <a:pt x="124" y="3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5" name="Freeform 193">
              <a:extLst>
                <a:ext uri="{FF2B5EF4-FFF2-40B4-BE49-F238E27FC236}">
                  <a16:creationId xmlns:a16="http://schemas.microsoft.com/office/drawing/2014/main" id="{B00C16F1-13DD-EE28-10A7-B4528EAE4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030663"/>
              <a:ext cx="42863" cy="44450"/>
            </a:xfrm>
            <a:custGeom>
              <a:avLst/>
              <a:gdLst>
                <a:gd name="T0" fmla="*/ 0 w 41"/>
                <a:gd name="T1" fmla="*/ 36 h 43"/>
                <a:gd name="T2" fmla="*/ 0 w 41"/>
                <a:gd name="T3" fmla="*/ 38 h 43"/>
                <a:gd name="T4" fmla="*/ 0 w 41"/>
                <a:gd name="T5" fmla="*/ 38 h 43"/>
                <a:gd name="T6" fmla="*/ 1 w 41"/>
                <a:gd name="T7" fmla="*/ 39 h 43"/>
                <a:gd name="T8" fmla="*/ 1 w 41"/>
                <a:gd name="T9" fmla="*/ 39 h 43"/>
                <a:gd name="T10" fmla="*/ 1 w 41"/>
                <a:gd name="T11" fmla="*/ 40 h 43"/>
                <a:gd name="T12" fmla="*/ 2 w 41"/>
                <a:gd name="T13" fmla="*/ 40 h 43"/>
                <a:gd name="T14" fmla="*/ 3 w 41"/>
                <a:gd name="T15" fmla="*/ 41 h 43"/>
                <a:gd name="T16" fmla="*/ 6 w 41"/>
                <a:gd name="T17" fmla="*/ 42 h 43"/>
                <a:gd name="T18" fmla="*/ 11 w 41"/>
                <a:gd name="T19" fmla="*/ 42 h 43"/>
                <a:gd name="T20" fmla="*/ 16 w 41"/>
                <a:gd name="T21" fmla="*/ 42 h 43"/>
                <a:gd name="T22" fmla="*/ 18 w 41"/>
                <a:gd name="T23" fmla="*/ 41 h 43"/>
                <a:gd name="T24" fmla="*/ 20 w 41"/>
                <a:gd name="T25" fmla="*/ 40 h 43"/>
                <a:gd name="T26" fmla="*/ 23 w 41"/>
                <a:gd name="T27" fmla="*/ 39 h 43"/>
                <a:gd name="T28" fmla="*/ 24 w 41"/>
                <a:gd name="T29" fmla="*/ 38 h 43"/>
                <a:gd name="T30" fmla="*/ 24 w 41"/>
                <a:gd name="T31" fmla="*/ 38 h 43"/>
                <a:gd name="T32" fmla="*/ 25 w 41"/>
                <a:gd name="T33" fmla="*/ 35 h 43"/>
                <a:gd name="T34" fmla="*/ 27 w 41"/>
                <a:gd name="T35" fmla="*/ 32 h 43"/>
                <a:gd name="T36" fmla="*/ 30 w 41"/>
                <a:gd name="T37" fmla="*/ 28 h 43"/>
                <a:gd name="T38" fmla="*/ 31 w 41"/>
                <a:gd name="T39" fmla="*/ 27 h 43"/>
                <a:gd name="T40" fmla="*/ 31 w 41"/>
                <a:gd name="T41" fmla="*/ 26 h 43"/>
                <a:gd name="T42" fmla="*/ 33 w 41"/>
                <a:gd name="T43" fmla="*/ 24 h 43"/>
                <a:gd name="T44" fmla="*/ 35 w 41"/>
                <a:gd name="T45" fmla="*/ 22 h 43"/>
                <a:gd name="T46" fmla="*/ 38 w 41"/>
                <a:gd name="T47" fmla="*/ 16 h 43"/>
                <a:gd name="T48" fmla="*/ 38 w 41"/>
                <a:gd name="T49" fmla="*/ 14 h 43"/>
                <a:gd name="T50" fmla="*/ 39 w 41"/>
                <a:gd name="T51" fmla="*/ 13 h 43"/>
                <a:gd name="T52" fmla="*/ 40 w 41"/>
                <a:gd name="T53" fmla="*/ 8 h 43"/>
                <a:gd name="T54" fmla="*/ 40 w 41"/>
                <a:gd name="T55" fmla="*/ 5 h 43"/>
                <a:gd name="T56" fmla="*/ 40 w 41"/>
                <a:gd name="T57" fmla="*/ 3 h 43"/>
                <a:gd name="T58" fmla="*/ 38 w 41"/>
                <a:gd name="T59" fmla="*/ 2 h 43"/>
                <a:gd name="T60" fmla="*/ 35 w 41"/>
                <a:gd name="T61" fmla="*/ 1 h 43"/>
                <a:gd name="T62" fmla="*/ 32 w 41"/>
                <a:gd name="T63" fmla="*/ 3 h 43"/>
                <a:gd name="T64" fmla="*/ 28 w 41"/>
                <a:gd name="T65" fmla="*/ 2 h 43"/>
                <a:gd name="T66" fmla="*/ 28 w 41"/>
                <a:gd name="T67" fmla="*/ 2 h 43"/>
                <a:gd name="T68" fmla="*/ 22 w 41"/>
                <a:gd name="T69" fmla="*/ 3 h 43"/>
                <a:gd name="T70" fmla="*/ 20 w 41"/>
                <a:gd name="T71" fmla="*/ 4 h 43"/>
                <a:gd name="T72" fmla="*/ 16 w 41"/>
                <a:gd name="T73" fmla="*/ 4 h 43"/>
                <a:gd name="T74" fmla="*/ 10 w 41"/>
                <a:gd name="T75" fmla="*/ 2 h 43"/>
                <a:gd name="T76" fmla="*/ 9 w 41"/>
                <a:gd name="T77" fmla="*/ 0 h 43"/>
                <a:gd name="T78" fmla="*/ 9 w 41"/>
                <a:gd name="T79" fmla="*/ 2 h 43"/>
                <a:gd name="T80" fmla="*/ 8 w 41"/>
                <a:gd name="T81" fmla="*/ 8 h 43"/>
                <a:gd name="T82" fmla="*/ 2 w 41"/>
                <a:gd name="T83" fmla="*/ 25 h 43"/>
                <a:gd name="T84" fmla="*/ 0 w 41"/>
                <a:gd name="T85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1" h="43">
                  <a:moveTo>
                    <a:pt x="0" y="36"/>
                  </a:moveTo>
                  <a:cubicBezTo>
                    <a:pt x="0" y="37"/>
                    <a:pt x="0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9"/>
                    <a:pt x="1" y="38"/>
                    <a:pt x="1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1" y="39"/>
                    <a:pt x="1" y="39"/>
                    <a:pt x="1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3" y="41"/>
                    <a:pt x="3" y="41"/>
                  </a:cubicBezTo>
                  <a:cubicBezTo>
                    <a:pt x="4" y="41"/>
                    <a:pt x="5" y="41"/>
                    <a:pt x="6" y="42"/>
                  </a:cubicBezTo>
                  <a:cubicBezTo>
                    <a:pt x="8" y="42"/>
                    <a:pt x="9" y="42"/>
                    <a:pt x="11" y="42"/>
                  </a:cubicBezTo>
                  <a:cubicBezTo>
                    <a:pt x="13" y="42"/>
                    <a:pt x="15" y="43"/>
                    <a:pt x="16" y="42"/>
                  </a:cubicBezTo>
                  <a:cubicBezTo>
                    <a:pt x="17" y="42"/>
                    <a:pt x="17" y="42"/>
                    <a:pt x="18" y="41"/>
                  </a:cubicBezTo>
                  <a:cubicBezTo>
                    <a:pt x="19" y="41"/>
                    <a:pt x="20" y="41"/>
                    <a:pt x="20" y="40"/>
                  </a:cubicBezTo>
                  <a:cubicBezTo>
                    <a:pt x="21" y="40"/>
                    <a:pt x="22" y="39"/>
                    <a:pt x="23" y="39"/>
                  </a:cubicBezTo>
                  <a:cubicBezTo>
                    <a:pt x="23" y="39"/>
                    <a:pt x="23" y="38"/>
                    <a:pt x="24" y="38"/>
                  </a:cubicBezTo>
                  <a:cubicBezTo>
                    <a:pt x="24" y="38"/>
                    <a:pt x="24" y="38"/>
                    <a:pt x="24" y="38"/>
                  </a:cubicBezTo>
                  <a:cubicBezTo>
                    <a:pt x="24" y="37"/>
                    <a:pt x="25" y="36"/>
                    <a:pt x="25" y="35"/>
                  </a:cubicBezTo>
                  <a:cubicBezTo>
                    <a:pt x="26" y="34"/>
                    <a:pt x="26" y="33"/>
                    <a:pt x="27" y="32"/>
                  </a:cubicBezTo>
                  <a:cubicBezTo>
                    <a:pt x="28" y="31"/>
                    <a:pt x="29" y="29"/>
                    <a:pt x="30" y="28"/>
                  </a:cubicBezTo>
                  <a:cubicBezTo>
                    <a:pt x="30" y="28"/>
                    <a:pt x="31" y="27"/>
                    <a:pt x="31" y="27"/>
                  </a:cubicBezTo>
                  <a:cubicBezTo>
                    <a:pt x="31" y="27"/>
                    <a:pt x="31" y="26"/>
                    <a:pt x="31" y="26"/>
                  </a:cubicBezTo>
                  <a:cubicBezTo>
                    <a:pt x="32" y="25"/>
                    <a:pt x="33" y="25"/>
                    <a:pt x="33" y="24"/>
                  </a:cubicBezTo>
                  <a:cubicBezTo>
                    <a:pt x="34" y="24"/>
                    <a:pt x="34" y="22"/>
                    <a:pt x="35" y="22"/>
                  </a:cubicBezTo>
                  <a:cubicBezTo>
                    <a:pt x="36" y="20"/>
                    <a:pt x="38" y="18"/>
                    <a:pt x="38" y="16"/>
                  </a:cubicBezTo>
                  <a:cubicBezTo>
                    <a:pt x="38" y="16"/>
                    <a:pt x="38" y="15"/>
                    <a:pt x="38" y="14"/>
                  </a:cubicBezTo>
                  <a:cubicBezTo>
                    <a:pt x="38" y="14"/>
                    <a:pt x="39" y="14"/>
                    <a:pt x="39" y="13"/>
                  </a:cubicBezTo>
                  <a:cubicBezTo>
                    <a:pt x="39" y="12"/>
                    <a:pt x="39" y="10"/>
                    <a:pt x="40" y="8"/>
                  </a:cubicBezTo>
                  <a:cubicBezTo>
                    <a:pt x="41" y="7"/>
                    <a:pt x="41" y="6"/>
                    <a:pt x="40" y="5"/>
                  </a:cubicBezTo>
                  <a:cubicBezTo>
                    <a:pt x="40" y="4"/>
                    <a:pt x="40" y="3"/>
                    <a:pt x="40" y="3"/>
                  </a:cubicBezTo>
                  <a:cubicBezTo>
                    <a:pt x="39" y="2"/>
                    <a:pt x="39" y="3"/>
                    <a:pt x="38" y="2"/>
                  </a:cubicBezTo>
                  <a:cubicBezTo>
                    <a:pt x="37" y="2"/>
                    <a:pt x="36" y="1"/>
                    <a:pt x="35" y="1"/>
                  </a:cubicBezTo>
                  <a:cubicBezTo>
                    <a:pt x="34" y="1"/>
                    <a:pt x="33" y="3"/>
                    <a:pt x="32" y="3"/>
                  </a:cubicBezTo>
                  <a:cubicBezTo>
                    <a:pt x="31" y="3"/>
                    <a:pt x="29" y="3"/>
                    <a:pt x="28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6" y="2"/>
                    <a:pt x="24" y="3"/>
                    <a:pt x="22" y="3"/>
                  </a:cubicBezTo>
                  <a:cubicBezTo>
                    <a:pt x="21" y="3"/>
                    <a:pt x="21" y="3"/>
                    <a:pt x="20" y="4"/>
                  </a:cubicBezTo>
                  <a:cubicBezTo>
                    <a:pt x="19" y="4"/>
                    <a:pt x="17" y="4"/>
                    <a:pt x="16" y="4"/>
                  </a:cubicBezTo>
                  <a:cubicBezTo>
                    <a:pt x="13" y="4"/>
                    <a:pt x="11" y="4"/>
                    <a:pt x="10" y="2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9" y="0"/>
                    <a:pt x="9" y="1"/>
                    <a:pt x="9" y="2"/>
                  </a:cubicBezTo>
                  <a:cubicBezTo>
                    <a:pt x="9" y="4"/>
                    <a:pt x="8" y="6"/>
                    <a:pt x="8" y="8"/>
                  </a:cubicBezTo>
                  <a:cubicBezTo>
                    <a:pt x="7" y="10"/>
                    <a:pt x="5" y="14"/>
                    <a:pt x="2" y="25"/>
                  </a:cubicBezTo>
                  <a:cubicBezTo>
                    <a:pt x="0" y="36"/>
                    <a:pt x="0" y="36"/>
                    <a:pt x="0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6" name="Freeform 194">
              <a:extLst>
                <a:ext uri="{FF2B5EF4-FFF2-40B4-BE49-F238E27FC236}">
                  <a16:creationId xmlns:a16="http://schemas.microsoft.com/office/drawing/2014/main" id="{93B5D3D5-3D50-7618-7759-83A34203B6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4068763"/>
              <a:ext cx="44450" cy="120650"/>
            </a:xfrm>
            <a:custGeom>
              <a:avLst/>
              <a:gdLst>
                <a:gd name="T0" fmla="*/ 42 w 43"/>
                <a:gd name="T1" fmla="*/ 19 h 118"/>
                <a:gd name="T2" fmla="*/ 42 w 43"/>
                <a:gd name="T3" fmla="*/ 19 h 118"/>
                <a:gd name="T4" fmla="*/ 42 w 43"/>
                <a:gd name="T5" fmla="*/ 19 h 118"/>
                <a:gd name="T6" fmla="*/ 41 w 43"/>
                <a:gd name="T7" fmla="*/ 2 h 118"/>
                <a:gd name="T8" fmla="*/ 36 w 43"/>
                <a:gd name="T9" fmla="*/ 4 h 118"/>
                <a:gd name="T10" fmla="*/ 29 w 43"/>
                <a:gd name="T11" fmla="*/ 5 h 118"/>
                <a:gd name="T12" fmla="*/ 21 w 43"/>
                <a:gd name="T13" fmla="*/ 4 h 118"/>
                <a:gd name="T14" fmla="*/ 19 w 43"/>
                <a:gd name="T15" fmla="*/ 3 h 118"/>
                <a:gd name="T16" fmla="*/ 19 w 43"/>
                <a:gd name="T17" fmla="*/ 2 h 118"/>
                <a:gd name="T18" fmla="*/ 18 w 43"/>
                <a:gd name="T19" fmla="*/ 1 h 118"/>
                <a:gd name="T20" fmla="*/ 15 w 43"/>
                <a:gd name="T21" fmla="*/ 12 h 118"/>
                <a:gd name="T22" fmla="*/ 11 w 43"/>
                <a:gd name="T23" fmla="*/ 28 h 118"/>
                <a:gd name="T24" fmla="*/ 10 w 43"/>
                <a:gd name="T25" fmla="*/ 34 h 118"/>
                <a:gd name="T26" fmla="*/ 6 w 43"/>
                <a:gd name="T27" fmla="*/ 45 h 118"/>
                <a:gd name="T28" fmla="*/ 5 w 43"/>
                <a:gd name="T29" fmla="*/ 48 h 118"/>
                <a:gd name="T30" fmla="*/ 5 w 43"/>
                <a:gd name="T31" fmla="*/ 51 h 118"/>
                <a:gd name="T32" fmla="*/ 4 w 43"/>
                <a:gd name="T33" fmla="*/ 54 h 118"/>
                <a:gd name="T34" fmla="*/ 3 w 43"/>
                <a:gd name="T35" fmla="*/ 55 h 118"/>
                <a:gd name="T36" fmla="*/ 2 w 43"/>
                <a:gd name="T37" fmla="*/ 58 h 118"/>
                <a:gd name="T38" fmla="*/ 2 w 43"/>
                <a:gd name="T39" fmla="*/ 62 h 118"/>
                <a:gd name="T40" fmla="*/ 3 w 43"/>
                <a:gd name="T41" fmla="*/ 63 h 118"/>
                <a:gd name="T42" fmla="*/ 6 w 43"/>
                <a:gd name="T43" fmla="*/ 63 h 118"/>
                <a:gd name="T44" fmla="*/ 8 w 43"/>
                <a:gd name="T45" fmla="*/ 69 h 118"/>
                <a:gd name="T46" fmla="*/ 9 w 43"/>
                <a:gd name="T47" fmla="*/ 71 h 118"/>
                <a:gd name="T48" fmla="*/ 10 w 43"/>
                <a:gd name="T49" fmla="*/ 74 h 118"/>
                <a:gd name="T50" fmla="*/ 11 w 43"/>
                <a:gd name="T51" fmla="*/ 78 h 118"/>
                <a:gd name="T52" fmla="*/ 12 w 43"/>
                <a:gd name="T53" fmla="*/ 81 h 118"/>
                <a:gd name="T54" fmla="*/ 13 w 43"/>
                <a:gd name="T55" fmla="*/ 86 h 118"/>
                <a:gd name="T56" fmla="*/ 15 w 43"/>
                <a:gd name="T57" fmla="*/ 90 h 118"/>
                <a:gd name="T58" fmla="*/ 16 w 43"/>
                <a:gd name="T59" fmla="*/ 93 h 118"/>
                <a:gd name="T60" fmla="*/ 17 w 43"/>
                <a:gd name="T61" fmla="*/ 97 h 118"/>
                <a:gd name="T62" fmla="*/ 19 w 43"/>
                <a:gd name="T63" fmla="*/ 103 h 118"/>
                <a:gd name="T64" fmla="*/ 19 w 43"/>
                <a:gd name="T65" fmla="*/ 110 h 118"/>
                <a:gd name="T66" fmla="*/ 20 w 43"/>
                <a:gd name="T67" fmla="*/ 117 h 118"/>
                <a:gd name="T68" fmla="*/ 22 w 43"/>
                <a:gd name="T69" fmla="*/ 113 h 118"/>
                <a:gd name="T70" fmla="*/ 23 w 43"/>
                <a:gd name="T71" fmla="*/ 109 h 118"/>
                <a:gd name="T72" fmla="*/ 23 w 43"/>
                <a:gd name="T73" fmla="*/ 103 h 118"/>
                <a:gd name="T74" fmla="*/ 25 w 43"/>
                <a:gd name="T75" fmla="*/ 96 h 118"/>
                <a:gd name="T76" fmla="*/ 25 w 43"/>
                <a:gd name="T77" fmla="*/ 86 h 118"/>
                <a:gd name="T78" fmla="*/ 30 w 43"/>
                <a:gd name="T79" fmla="*/ 78 h 118"/>
                <a:gd name="T80" fmla="*/ 31 w 43"/>
                <a:gd name="T81" fmla="*/ 71 h 118"/>
                <a:gd name="T82" fmla="*/ 33 w 43"/>
                <a:gd name="T83" fmla="*/ 59 h 118"/>
                <a:gd name="T84" fmla="*/ 35 w 43"/>
                <a:gd name="T85" fmla="*/ 52 h 118"/>
                <a:gd name="T86" fmla="*/ 33 w 43"/>
                <a:gd name="T87" fmla="*/ 51 h 118"/>
                <a:gd name="T88" fmla="*/ 31 w 43"/>
                <a:gd name="T89" fmla="*/ 50 h 118"/>
                <a:gd name="T90" fmla="*/ 29 w 43"/>
                <a:gd name="T91" fmla="*/ 48 h 118"/>
                <a:gd name="T92" fmla="*/ 28 w 43"/>
                <a:gd name="T93" fmla="*/ 47 h 118"/>
                <a:gd name="T94" fmla="*/ 28 w 43"/>
                <a:gd name="T95" fmla="*/ 41 h 118"/>
                <a:gd name="T96" fmla="*/ 28 w 43"/>
                <a:gd name="T97" fmla="*/ 39 h 118"/>
                <a:gd name="T98" fmla="*/ 31 w 43"/>
                <a:gd name="T99" fmla="*/ 35 h 118"/>
                <a:gd name="T100" fmla="*/ 30 w 43"/>
                <a:gd name="T101" fmla="*/ 30 h 118"/>
                <a:gd name="T102" fmla="*/ 28 w 43"/>
                <a:gd name="T103" fmla="*/ 22 h 118"/>
                <a:gd name="T104" fmla="*/ 33 w 43"/>
                <a:gd name="T105" fmla="*/ 16 h 118"/>
                <a:gd name="T106" fmla="*/ 39 w 43"/>
                <a:gd name="T107" fmla="*/ 16 h 118"/>
                <a:gd name="T108" fmla="*/ 40 w 43"/>
                <a:gd name="T109" fmla="*/ 17 h 118"/>
                <a:gd name="T110" fmla="*/ 41 w 43"/>
                <a:gd name="T111" fmla="*/ 18 h 118"/>
                <a:gd name="T112" fmla="*/ 42 w 43"/>
                <a:gd name="T113" fmla="*/ 19 h 118"/>
                <a:gd name="T114" fmla="*/ 43 w 43"/>
                <a:gd name="T115" fmla="*/ 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118">
                  <a:moveTo>
                    <a:pt x="42" y="19"/>
                  </a:move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lose/>
                  <a:moveTo>
                    <a:pt x="42" y="19"/>
                  </a:moveTo>
                  <a:cubicBezTo>
                    <a:pt x="42" y="19"/>
                    <a:pt x="42" y="19"/>
                    <a:pt x="42" y="19"/>
                  </a:cubicBezTo>
                  <a:moveTo>
                    <a:pt x="42" y="1"/>
                  </a:moveTo>
                  <a:cubicBezTo>
                    <a:pt x="41" y="1"/>
                    <a:pt x="41" y="2"/>
                    <a:pt x="41" y="2"/>
                  </a:cubicBezTo>
                  <a:cubicBezTo>
                    <a:pt x="40" y="2"/>
                    <a:pt x="39" y="3"/>
                    <a:pt x="38" y="3"/>
                  </a:cubicBezTo>
                  <a:cubicBezTo>
                    <a:pt x="38" y="4"/>
                    <a:pt x="37" y="4"/>
                    <a:pt x="36" y="4"/>
                  </a:cubicBezTo>
                  <a:cubicBezTo>
                    <a:pt x="35" y="5"/>
                    <a:pt x="35" y="5"/>
                    <a:pt x="34" y="5"/>
                  </a:cubicBezTo>
                  <a:cubicBezTo>
                    <a:pt x="33" y="6"/>
                    <a:pt x="31" y="5"/>
                    <a:pt x="29" y="5"/>
                  </a:cubicBezTo>
                  <a:cubicBezTo>
                    <a:pt x="27" y="5"/>
                    <a:pt x="26" y="5"/>
                    <a:pt x="24" y="5"/>
                  </a:cubicBezTo>
                  <a:cubicBezTo>
                    <a:pt x="23" y="4"/>
                    <a:pt x="22" y="4"/>
                    <a:pt x="21" y="4"/>
                  </a:cubicBezTo>
                  <a:cubicBezTo>
                    <a:pt x="21" y="4"/>
                    <a:pt x="20" y="3"/>
                    <a:pt x="20" y="3"/>
                  </a:cubicBezTo>
                  <a:cubicBezTo>
                    <a:pt x="20" y="3"/>
                    <a:pt x="20" y="3"/>
                    <a:pt x="19" y="3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18" y="2"/>
                    <a:pt x="18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4"/>
                    <a:pt x="16" y="8"/>
                    <a:pt x="15" y="12"/>
                  </a:cubicBezTo>
                  <a:cubicBezTo>
                    <a:pt x="15" y="14"/>
                    <a:pt x="14" y="17"/>
                    <a:pt x="13" y="20"/>
                  </a:cubicBezTo>
                  <a:cubicBezTo>
                    <a:pt x="13" y="23"/>
                    <a:pt x="12" y="25"/>
                    <a:pt x="11" y="28"/>
                  </a:cubicBezTo>
                  <a:cubicBezTo>
                    <a:pt x="11" y="29"/>
                    <a:pt x="11" y="29"/>
                    <a:pt x="11" y="30"/>
                  </a:cubicBezTo>
                  <a:cubicBezTo>
                    <a:pt x="11" y="31"/>
                    <a:pt x="10" y="33"/>
                    <a:pt x="10" y="34"/>
                  </a:cubicBezTo>
                  <a:cubicBezTo>
                    <a:pt x="9" y="37"/>
                    <a:pt x="8" y="40"/>
                    <a:pt x="7" y="43"/>
                  </a:cubicBezTo>
                  <a:cubicBezTo>
                    <a:pt x="7" y="44"/>
                    <a:pt x="6" y="45"/>
                    <a:pt x="6" y="45"/>
                  </a:cubicBezTo>
                  <a:cubicBezTo>
                    <a:pt x="6" y="46"/>
                    <a:pt x="6" y="46"/>
                    <a:pt x="6" y="47"/>
                  </a:cubicBezTo>
                  <a:cubicBezTo>
                    <a:pt x="6" y="47"/>
                    <a:pt x="5" y="48"/>
                    <a:pt x="5" y="48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0"/>
                    <a:pt x="5" y="50"/>
                    <a:pt x="5" y="51"/>
                  </a:cubicBezTo>
                  <a:cubicBezTo>
                    <a:pt x="5" y="51"/>
                    <a:pt x="5" y="52"/>
                    <a:pt x="5" y="52"/>
                  </a:cubicBezTo>
                  <a:cubicBezTo>
                    <a:pt x="5" y="53"/>
                    <a:pt x="4" y="53"/>
                    <a:pt x="4" y="54"/>
                  </a:cubicBezTo>
                  <a:cubicBezTo>
                    <a:pt x="4" y="54"/>
                    <a:pt x="4" y="55"/>
                    <a:pt x="4" y="55"/>
                  </a:cubicBezTo>
                  <a:cubicBezTo>
                    <a:pt x="4" y="55"/>
                    <a:pt x="4" y="55"/>
                    <a:pt x="3" y="55"/>
                  </a:cubicBezTo>
                  <a:cubicBezTo>
                    <a:pt x="3" y="56"/>
                    <a:pt x="3" y="57"/>
                    <a:pt x="3" y="57"/>
                  </a:cubicBezTo>
                  <a:cubicBezTo>
                    <a:pt x="2" y="58"/>
                    <a:pt x="2" y="58"/>
                    <a:pt x="2" y="58"/>
                  </a:cubicBezTo>
                  <a:cubicBezTo>
                    <a:pt x="1" y="59"/>
                    <a:pt x="0" y="60"/>
                    <a:pt x="1" y="61"/>
                  </a:cubicBezTo>
                  <a:cubicBezTo>
                    <a:pt x="1" y="61"/>
                    <a:pt x="1" y="61"/>
                    <a:pt x="2" y="62"/>
                  </a:cubicBezTo>
                  <a:cubicBezTo>
                    <a:pt x="2" y="62"/>
                    <a:pt x="2" y="62"/>
                    <a:pt x="2" y="63"/>
                  </a:cubicBezTo>
                  <a:cubicBezTo>
                    <a:pt x="3" y="63"/>
                    <a:pt x="3" y="63"/>
                    <a:pt x="3" y="63"/>
                  </a:cubicBezTo>
                  <a:cubicBezTo>
                    <a:pt x="4" y="63"/>
                    <a:pt x="5" y="62"/>
                    <a:pt x="6" y="62"/>
                  </a:cubicBezTo>
                  <a:cubicBezTo>
                    <a:pt x="6" y="62"/>
                    <a:pt x="6" y="62"/>
                    <a:pt x="6" y="63"/>
                  </a:cubicBezTo>
                  <a:cubicBezTo>
                    <a:pt x="6" y="63"/>
                    <a:pt x="6" y="64"/>
                    <a:pt x="7" y="65"/>
                  </a:cubicBezTo>
                  <a:cubicBezTo>
                    <a:pt x="7" y="66"/>
                    <a:pt x="7" y="67"/>
                    <a:pt x="8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69"/>
                    <a:pt x="8" y="70"/>
                    <a:pt x="9" y="71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9" y="73"/>
                    <a:pt x="9" y="74"/>
                    <a:pt x="10" y="74"/>
                  </a:cubicBezTo>
                  <a:cubicBezTo>
                    <a:pt x="10" y="75"/>
                    <a:pt x="10" y="75"/>
                    <a:pt x="10" y="76"/>
                  </a:cubicBezTo>
                  <a:cubicBezTo>
                    <a:pt x="10" y="76"/>
                    <a:pt x="10" y="77"/>
                    <a:pt x="11" y="78"/>
                  </a:cubicBezTo>
                  <a:cubicBezTo>
                    <a:pt x="11" y="78"/>
                    <a:pt x="11" y="79"/>
                    <a:pt x="11" y="79"/>
                  </a:cubicBezTo>
                  <a:cubicBezTo>
                    <a:pt x="11" y="80"/>
                    <a:pt x="12" y="80"/>
                    <a:pt x="12" y="81"/>
                  </a:cubicBezTo>
                  <a:cubicBezTo>
                    <a:pt x="12" y="82"/>
                    <a:pt x="13" y="83"/>
                    <a:pt x="13" y="84"/>
                  </a:cubicBezTo>
                  <a:cubicBezTo>
                    <a:pt x="13" y="85"/>
                    <a:pt x="13" y="85"/>
                    <a:pt x="13" y="86"/>
                  </a:cubicBezTo>
                  <a:cubicBezTo>
                    <a:pt x="14" y="87"/>
                    <a:pt x="14" y="87"/>
                    <a:pt x="14" y="88"/>
                  </a:cubicBezTo>
                  <a:cubicBezTo>
                    <a:pt x="14" y="89"/>
                    <a:pt x="14" y="89"/>
                    <a:pt x="15" y="90"/>
                  </a:cubicBezTo>
                  <a:cubicBezTo>
                    <a:pt x="15" y="91"/>
                    <a:pt x="15" y="91"/>
                    <a:pt x="15" y="92"/>
                  </a:cubicBezTo>
                  <a:cubicBezTo>
                    <a:pt x="15" y="92"/>
                    <a:pt x="16" y="93"/>
                    <a:pt x="16" y="93"/>
                  </a:cubicBezTo>
                  <a:cubicBezTo>
                    <a:pt x="16" y="94"/>
                    <a:pt x="16" y="95"/>
                    <a:pt x="16" y="96"/>
                  </a:cubicBezTo>
                  <a:cubicBezTo>
                    <a:pt x="17" y="96"/>
                    <a:pt x="17" y="96"/>
                    <a:pt x="17" y="97"/>
                  </a:cubicBezTo>
                  <a:cubicBezTo>
                    <a:pt x="17" y="99"/>
                    <a:pt x="18" y="100"/>
                    <a:pt x="18" y="102"/>
                  </a:cubicBezTo>
                  <a:cubicBezTo>
                    <a:pt x="19" y="102"/>
                    <a:pt x="19" y="103"/>
                    <a:pt x="19" y="103"/>
                  </a:cubicBezTo>
                  <a:cubicBezTo>
                    <a:pt x="19" y="105"/>
                    <a:pt x="19" y="106"/>
                    <a:pt x="19" y="107"/>
                  </a:cubicBezTo>
                  <a:cubicBezTo>
                    <a:pt x="19" y="108"/>
                    <a:pt x="19" y="109"/>
                    <a:pt x="19" y="110"/>
                  </a:cubicBezTo>
                  <a:cubicBezTo>
                    <a:pt x="19" y="112"/>
                    <a:pt x="19" y="114"/>
                    <a:pt x="19" y="115"/>
                  </a:cubicBezTo>
                  <a:cubicBezTo>
                    <a:pt x="19" y="116"/>
                    <a:pt x="20" y="117"/>
                    <a:pt x="20" y="117"/>
                  </a:cubicBezTo>
                  <a:cubicBezTo>
                    <a:pt x="21" y="118"/>
                    <a:pt x="22" y="117"/>
                    <a:pt x="22" y="116"/>
                  </a:cubicBezTo>
                  <a:cubicBezTo>
                    <a:pt x="22" y="115"/>
                    <a:pt x="22" y="114"/>
                    <a:pt x="22" y="113"/>
                  </a:cubicBezTo>
                  <a:cubicBezTo>
                    <a:pt x="22" y="113"/>
                    <a:pt x="23" y="112"/>
                    <a:pt x="23" y="111"/>
                  </a:cubicBezTo>
                  <a:cubicBezTo>
                    <a:pt x="23" y="111"/>
                    <a:pt x="23" y="110"/>
                    <a:pt x="23" y="109"/>
                  </a:cubicBezTo>
                  <a:cubicBezTo>
                    <a:pt x="23" y="108"/>
                    <a:pt x="23" y="107"/>
                    <a:pt x="23" y="106"/>
                  </a:cubicBezTo>
                  <a:cubicBezTo>
                    <a:pt x="23" y="105"/>
                    <a:pt x="23" y="104"/>
                    <a:pt x="23" y="103"/>
                  </a:cubicBezTo>
                  <a:cubicBezTo>
                    <a:pt x="24" y="103"/>
                    <a:pt x="24" y="103"/>
                    <a:pt x="24" y="102"/>
                  </a:cubicBezTo>
                  <a:cubicBezTo>
                    <a:pt x="25" y="100"/>
                    <a:pt x="25" y="98"/>
                    <a:pt x="25" y="96"/>
                  </a:cubicBezTo>
                  <a:cubicBezTo>
                    <a:pt x="25" y="94"/>
                    <a:pt x="24" y="92"/>
                    <a:pt x="25" y="90"/>
                  </a:cubicBezTo>
                  <a:cubicBezTo>
                    <a:pt x="25" y="89"/>
                    <a:pt x="25" y="87"/>
                    <a:pt x="25" y="86"/>
                  </a:cubicBezTo>
                  <a:cubicBezTo>
                    <a:pt x="26" y="85"/>
                    <a:pt x="27" y="84"/>
                    <a:pt x="28" y="82"/>
                  </a:cubicBezTo>
                  <a:cubicBezTo>
                    <a:pt x="29" y="81"/>
                    <a:pt x="29" y="80"/>
                    <a:pt x="30" y="78"/>
                  </a:cubicBezTo>
                  <a:cubicBezTo>
                    <a:pt x="31" y="77"/>
                    <a:pt x="31" y="76"/>
                    <a:pt x="31" y="75"/>
                  </a:cubicBezTo>
                  <a:cubicBezTo>
                    <a:pt x="32" y="74"/>
                    <a:pt x="32" y="72"/>
                    <a:pt x="31" y="71"/>
                  </a:cubicBezTo>
                  <a:cubicBezTo>
                    <a:pt x="31" y="69"/>
                    <a:pt x="31" y="68"/>
                    <a:pt x="31" y="67"/>
                  </a:cubicBezTo>
                  <a:cubicBezTo>
                    <a:pt x="31" y="64"/>
                    <a:pt x="32" y="61"/>
                    <a:pt x="33" y="59"/>
                  </a:cubicBezTo>
                  <a:cubicBezTo>
                    <a:pt x="33" y="57"/>
                    <a:pt x="34" y="56"/>
                    <a:pt x="34" y="54"/>
                  </a:cubicBezTo>
                  <a:cubicBezTo>
                    <a:pt x="35" y="54"/>
                    <a:pt x="35" y="53"/>
                    <a:pt x="35" y="52"/>
                  </a:cubicBezTo>
                  <a:cubicBezTo>
                    <a:pt x="35" y="52"/>
                    <a:pt x="34" y="52"/>
                    <a:pt x="34" y="52"/>
                  </a:cubicBezTo>
                  <a:cubicBezTo>
                    <a:pt x="34" y="52"/>
                    <a:pt x="33" y="51"/>
                    <a:pt x="33" y="51"/>
                  </a:cubicBezTo>
                  <a:cubicBezTo>
                    <a:pt x="33" y="51"/>
                    <a:pt x="33" y="51"/>
                    <a:pt x="32" y="51"/>
                  </a:cubicBezTo>
                  <a:cubicBezTo>
                    <a:pt x="32" y="50"/>
                    <a:pt x="31" y="50"/>
                    <a:pt x="31" y="50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0" y="49"/>
                    <a:pt x="30" y="49"/>
                    <a:pt x="29" y="48"/>
                  </a:cubicBezTo>
                  <a:cubicBezTo>
                    <a:pt x="29" y="48"/>
                    <a:pt x="29" y="48"/>
                    <a:pt x="29" y="47"/>
                  </a:cubicBezTo>
                  <a:cubicBezTo>
                    <a:pt x="29" y="47"/>
                    <a:pt x="28" y="47"/>
                    <a:pt x="28" y="47"/>
                  </a:cubicBezTo>
                  <a:cubicBezTo>
                    <a:pt x="28" y="46"/>
                    <a:pt x="28" y="45"/>
                    <a:pt x="28" y="44"/>
                  </a:cubicBezTo>
                  <a:cubicBezTo>
                    <a:pt x="28" y="43"/>
                    <a:pt x="28" y="42"/>
                    <a:pt x="28" y="41"/>
                  </a:cubicBezTo>
                  <a:cubicBezTo>
                    <a:pt x="28" y="41"/>
                    <a:pt x="28" y="40"/>
                    <a:pt x="28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29" y="39"/>
                    <a:pt x="29" y="38"/>
                    <a:pt x="29" y="38"/>
                  </a:cubicBezTo>
                  <a:cubicBezTo>
                    <a:pt x="30" y="37"/>
                    <a:pt x="32" y="36"/>
                    <a:pt x="31" y="35"/>
                  </a:cubicBezTo>
                  <a:cubicBezTo>
                    <a:pt x="31" y="34"/>
                    <a:pt x="31" y="33"/>
                    <a:pt x="30" y="32"/>
                  </a:cubicBezTo>
                  <a:cubicBezTo>
                    <a:pt x="30" y="32"/>
                    <a:pt x="30" y="31"/>
                    <a:pt x="30" y="30"/>
                  </a:cubicBezTo>
                  <a:cubicBezTo>
                    <a:pt x="29" y="30"/>
                    <a:pt x="29" y="29"/>
                    <a:pt x="29" y="29"/>
                  </a:cubicBezTo>
                  <a:cubicBezTo>
                    <a:pt x="28" y="27"/>
                    <a:pt x="27" y="25"/>
                    <a:pt x="28" y="22"/>
                  </a:cubicBezTo>
                  <a:cubicBezTo>
                    <a:pt x="29" y="21"/>
                    <a:pt x="31" y="19"/>
                    <a:pt x="32" y="18"/>
                  </a:cubicBezTo>
                  <a:cubicBezTo>
                    <a:pt x="32" y="17"/>
                    <a:pt x="33" y="16"/>
                    <a:pt x="33" y="16"/>
                  </a:cubicBezTo>
                  <a:cubicBezTo>
                    <a:pt x="34" y="15"/>
                    <a:pt x="35" y="16"/>
                    <a:pt x="36" y="16"/>
                  </a:cubicBezTo>
                  <a:cubicBezTo>
                    <a:pt x="37" y="16"/>
                    <a:pt x="38" y="15"/>
                    <a:pt x="39" y="16"/>
                  </a:cubicBezTo>
                  <a:cubicBezTo>
                    <a:pt x="39" y="16"/>
                    <a:pt x="39" y="17"/>
                    <a:pt x="40" y="17"/>
                  </a:cubicBezTo>
                  <a:cubicBezTo>
                    <a:pt x="40" y="17"/>
                    <a:pt x="40" y="18"/>
                    <a:pt x="40" y="17"/>
                  </a:cubicBezTo>
                  <a:cubicBezTo>
                    <a:pt x="40" y="17"/>
                    <a:pt x="40" y="18"/>
                    <a:pt x="40" y="18"/>
                  </a:cubicBezTo>
                  <a:cubicBezTo>
                    <a:pt x="40" y="18"/>
                    <a:pt x="41" y="18"/>
                    <a:pt x="41" y="18"/>
                  </a:cubicBezTo>
                  <a:cubicBezTo>
                    <a:pt x="41" y="18"/>
                    <a:pt x="41" y="19"/>
                    <a:pt x="42" y="19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42" y="16"/>
                    <a:pt x="41" y="13"/>
                    <a:pt x="41" y="13"/>
                  </a:cubicBezTo>
                  <a:cubicBezTo>
                    <a:pt x="43" y="11"/>
                    <a:pt x="43" y="10"/>
                    <a:pt x="43" y="7"/>
                  </a:cubicBezTo>
                  <a:cubicBezTo>
                    <a:pt x="43" y="5"/>
                    <a:pt x="41" y="3"/>
                    <a:pt x="42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7" name="Freeform 195">
              <a:extLst>
                <a:ext uri="{FF2B5EF4-FFF2-40B4-BE49-F238E27FC236}">
                  <a16:creationId xmlns:a16="http://schemas.microsoft.com/office/drawing/2014/main" id="{67B6ECD7-FA94-1509-5C9B-7221A73F6A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7413" y="1466851"/>
              <a:ext cx="628650" cy="1727200"/>
            </a:xfrm>
            <a:custGeom>
              <a:avLst/>
              <a:gdLst>
                <a:gd name="T0" fmla="*/ 84 w 607"/>
                <a:gd name="T1" fmla="*/ 1410 h 1673"/>
                <a:gd name="T2" fmla="*/ 302 w 607"/>
                <a:gd name="T3" fmla="*/ 87 h 1673"/>
                <a:gd name="T4" fmla="*/ 234 w 607"/>
                <a:gd name="T5" fmla="*/ 94 h 1673"/>
                <a:gd name="T6" fmla="*/ 152 w 607"/>
                <a:gd name="T7" fmla="*/ 158 h 1673"/>
                <a:gd name="T8" fmla="*/ 191 w 607"/>
                <a:gd name="T9" fmla="*/ 277 h 1673"/>
                <a:gd name="T10" fmla="*/ 276 w 607"/>
                <a:gd name="T11" fmla="*/ 227 h 1673"/>
                <a:gd name="T12" fmla="*/ 220 w 607"/>
                <a:gd name="T13" fmla="*/ 348 h 1673"/>
                <a:gd name="T14" fmla="*/ 258 w 607"/>
                <a:gd name="T15" fmla="*/ 432 h 1673"/>
                <a:gd name="T16" fmla="*/ 331 w 607"/>
                <a:gd name="T17" fmla="*/ 322 h 1673"/>
                <a:gd name="T18" fmla="*/ 330 w 607"/>
                <a:gd name="T19" fmla="*/ 162 h 1673"/>
                <a:gd name="T20" fmla="*/ 332 w 607"/>
                <a:gd name="T21" fmla="*/ 1013 h 1673"/>
                <a:gd name="T22" fmla="*/ 342 w 607"/>
                <a:gd name="T23" fmla="*/ 1000 h 1673"/>
                <a:gd name="T24" fmla="*/ 411 w 607"/>
                <a:gd name="T25" fmla="*/ 375 h 1673"/>
                <a:gd name="T26" fmla="*/ 398 w 607"/>
                <a:gd name="T27" fmla="*/ 983 h 1673"/>
                <a:gd name="T28" fmla="*/ 436 w 607"/>
                <a:gd name="T29" fmla="*/ 976 h 1673"/>
                <a:gd name="T30" fmla="*/ 494 w 607"/>
                <a:gd name="T31" fmla="*/ 48 h 1673"/>
                <a:gd name="T32" fmla="*/ 427 w 607"/>
                <a:gd name="T33" fmla="*/ 25 h 1673"/>
                <a:gd name="T34" fmla="*/ 350 w 607"/>
                <a:gd name="T35" fmla="*/ 37 h 1673"/>
                <a:gd name="T36" fmla="*/ 388 w 607"/>
                <a:gd name="T37" fmla="*/ 109 h 1673"/>
                <a:gd name="T38" fmla="*/ 488 w 607"/>
                <a:gd name="T39" fmla="*/ 151 h 1673"/>
                <a:gd name="T40" fmla="*/ 574 w 607"/>
                <a:gd name="T41" fmla="*/ 969 h 1673"/>
                <a:gd name="T42" fmla="*/ 542 w 607"/>
                <a:gd name="T43" fmla="*/ 954 h 1673"/>
                <a:gd name="T44" fmla="*/ 502 w 607"/>
                <a:gd name="T45" fmla="*/ 969 h 1673"/>
                <a:gd name="T46" fmla="*/ 469 w 607"/>
                <a:gd name="T47" fmla="*/ 979 h 1673"/>
                <a:gd name="T48" fmla="*/ 447 w 607"/>
                <a:gd name="T49" fmla="*/ 960 h 1673"/>
                <a:gd name="T50" fmla="*/ 431 w 607"/>
                <a:gd name="T51" fmla="*/ 990 h 1673"/>
                <a:gd name="T52" fmla="*/ 388 w 607"/>
                <a:gd name="T53" fmla="*/ 1011 h 1673"/>
                <a:gd name="T54" fmla="*/ 331 w 607"/>
                <a:gd name="T55" fmla="*/ 1036 h 1673"/>
                <a:gd name="T56" fmla="*/ 288 w 607"/>
                <a:gd name="T57" fmla="*/ 1056 h 1673"/>
                <a:gd name="T58" fmla="*/ 280 w 607"/>
                <a:gd name="T59" fmla="*/ 1096 h 1673"/>
                <a:gd name="T60" fmla="*/ 258 w 607"/>
                <a:gd name="T61" fmla="*/ 1075 h 1673"/>
                <a:gd name="T62" fmla="*/ 219 w 607"/>
                <a:gd name="T63" fmla="*/ 1112 h 1673"/>
                <a:gd name="T64" fmla="*/ 186 w 607"/>
                <a:gd name="T65" fmla="*/ 1147 h 1673"/>
                <a:gd name="T66" fmla="*/ 261 w 607"/>
                <a:gd name="T67" fmla="*/ 1121 h 1673"/>
                <a:gd name="T68" fmla="*/ 242 w 607"/>
                <a:gd name="T69" fmla="*/ 1148 h 1673"/>
                <a:gd name="T70" fmla="*/ 235 w 607"/>
                <a:gd name="T71" fmla="*/ 1197 h 1673"/>
                <a:gd name="T72" fmla="*/ 190 w 607"/>
                <a:gd name="T73" fmla="*/ 1250 h 1673"/>
                <a:gd name="T74" fmla="*/ 167 w 607"/>
                <a:gd name="T75" fmla="*/ 1316 h 1673"/>
                <a:gd name="T76" fmla="*/ 150 w 607"/>
                <a:gd name="T77" fmla="*/ 1346 h 1673"/>
                <a:gd name="T78" fmla="*/ 117 w 607"/>
                <a:gd name="T79" fmla="*/ 1395 h 1673"/>
                <a:gd name="T80" fmla="*/ 139 w 607"/>
                <a:gd name="T81" fmla="*/ 1404 h 1673"/>
                <a:gd name="T82" fmla="*/ 92 w 607"/>
                <a:gd name="T83" fmla="*/ 1410 h 1673"/>
                <a:gd name="T84" fmla="*/ 75 w 607"/>
                <a:gd name="T85" fmla="*/ 1427 h 1673"/>
                <a:gd name="T86" fmla="*/ 59 w 607"/>
                <a:gd name="T87" fmla="*/ 1453 h 1673"/>
                <a:gd name="T88" fmla="*/ 51 w 607"/>
                <a:gd name="T89" fmla="*/ 1466 h 1673"/>
                <a:gd name="T90" fmla="*/ 19 w 607"/>
                <a:gd name="T91" fmla="*/ 1477 h 1673"/>
                <a:gd name="T92" fmla="*/ 10 w 607"/>
                <a:gd name="T93" fmla="*/ 1506 h 1673"/>
                <a:gd name="T94" fmla="*/ 12 w 607"/>
                <a:gd name="T95" fmla="*/ 1530 h 1673"/>
                <a:gd name="T96" fmla="*/ 25 w 607"/>
                <a:gd name="T97" fmla="*/ 1571 h 1673"/>
                <a:gd name="T98" fmla="*/ 22 w 607"/>
                <a:gd name="T99" fmla="*/ 1621 h 1673"/>
                <a:gd name="T100" fmla="*/ 52 w 607"/>
                <a:gd name="T101" fmla="*/ 1668 h 1673"/>
                <a:gd name="T102" fmla="*/ 137 w 607"/>
                <a:gd name="T103" fmla="*/ 1617 h 1673"/>
                <a:gd name="T104" fmla="*/ 169 w 607"/>
                <a:gd name="T105" fmla="*/ 1611 h 1673"/>
                <a:gd name="T106" fmla="*/ 175 w 607"/>
                <a:gd name="T107" fmla="*/ 1497 h 1673"/>
                <a:gd name="T108" fmla="*/ 217 w 607"/>
                <a:gd name="T109" fmla="*/ 1368 h 1673"/>
                <a:gd name="T110" fmla="*/ 258 w 607"/>
                <a:gd name="T111" fmla="*/ 1216 h 1673"/>
                <a:gd name="T112" fmla="*/ 314 w 607"/>
                <a:gd name="T113" fmla="*/ 1114 h 1673"/>
                <a:gd name="T114" fmla="*/ 400 w 607"/>
                <a:gd name="T115" fmla="*/ 1085 h 1673"/>
                <a:gd name="T116" fmla="*/ 464 w 607"/>
                <a:gd name="T117" fmla="*/ 1093 h 1673"/>
                <a:gd name="T118" fmla="*/ 519 w 607"/>
                <a:gd name="T119" fmla="*/ 1019 h 1673"/>
                <a:gd name="T120" fmla="*/ 560 w 607"/>
                <a:gd name="T121" fmla="*/ 1077 h 1673"/>
                <a:gd name="T122" fmla="*/ 603 w 607"/>
                <a:gd name="T123" fmla="*/ 1041 h 1673"/>
                <a:gd name="T124" fmla="*/ 571 w 607"/>
                <a:gd name="T125" fmla="*/ 1019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07" h="1673">
                  <a:moveTo>
                    <a:pt x="80" y="1412"/>
                  </a:moveTo>
                  <a:cubicBezTo>
                    <a:pt x="80" y="1410"/>
                    <a:pt x="79" y="1408"/>
                    <a:pt x="76" y="1406"/>
                  </a:cubicBezTo>
                  <a:cubicBezTo>
                    <a:pt x="77" y="1409"/>
                    <a:pt x="77" y="1409"/>
                    <a:pt x="77" y="1409"/>
                  </a:cubicBezTo>
                  <a:cubicBezTo>
                    <a:pt x="76" y="1408"/>
                    <a:pt x="75" y="1407"/>
                    <a:pt x="73" y="1408"/>
                  </a:cubicBezTo>
                  <a:cubicBezTo>
                    <a:pt x="72" y="1409"/>
                    <a:pt x="71" y="1411"/>
                    <a:pt x="71" y="1412"/>
                  </a:cubicBezTo>
                  <a:cubicBezTo>
                    <a:pt x="70" y="1413"/>
                    <a:pt x="72" y="1414"/>
                    <a:pt x="73" y="1415"/>
                  </a:cubicBezTo>
                  <a:cubicBezTo>
                    <a:pt x="74" y="1415"/>
                    <a:pt x="74" y="1415"/>
                    <a:pt x="75" y="1415"/>
                  </a:cubicBezTo>
                  <a:cubicBezTo>
                    <a:pt x="76" y="1416"/>
                    <a:pt x="77" y="1415"/>
                    <a:pt x="78" y="1414"/>
                  </a:cubicBezTo>
                  <a:cubicBezTo>
                    <a:pt x="79" y="1413"/>
                    <a:pt x="79" y="1413"/>
                    <a:pt x="80" y="1412"/>
                  </a:cubicBezTo>
                  <a:moveTo>
                    <a:pt x="94" y="1393"/>
                  </a:moveTo>
                  <a:cubicBezTo>
                    <a:pt x="95" y="1392"/>
                    <a:pt x="94" y="1389"/>
                    <a:pt x="93" y="1388"/>
                  </a:cubicBezTo>
                  <a:cubicBezTo>
                    <a:pt x="92" y="1389"/>
                    <a:pt x="92" y="1389"/>
                    <a:pt x="92" y="1389"/>
                  </a:cubicBezTo>
                  <a:cubicBezTo>
                    <a:pt x="90" y="1389"/>
                    <a:pt x="87" y="1390"/>
                    <a:pt x="86" y="1391"/>
                  </a:cubicBezTo>
                  <a:cubicBezTo>
                    <a:pt x="84" y="1392"/>
                    <a:pt x="84" y="1392"/>
                    <a:pt x="83" y="1393"/>
                  </a:cubicBezTo>
                  <a:cubicBezTo>
                    <a:pt x="83" y="1394"/>
                    <a:pt x="82" y="1394"/>
                    <a:pt x="82" y="1395"/>
                  </a:cubicBezTo>
                  <a:cubicBezTo>
                    <a:pt x="83" y="1396"/>
                    <a:pt x="85" y="1396"/>
                    <a:pt x="86" y="1396"/>
                  </a:cubicBezTo>
                  <a:cubicBezTo>
                    <a:pt x="88" y="1396"/>
                    <a:pt x="90" y="1395"/>
                    <a:pt x="92" y="1394"/>
                  </a:cubicBezTo>
                  <a:cubicBezTo>
                    <a:pt x="93" y="1394"/>
                    <a:pt x="93" y="1394"/>
                    <a:pt x="94" y="1393"/>
                  </a:cubicBezTo>
                  <a:moveTo>
                    <a:pt x="103" y="1404"/>
                  </a:moveTo>
                  <a:cubicBezTo>
                    <a:pt x="103" y="1403"/>
                    <a:pt x="103" y="1403"/>
                    <a:pt x="103" y="1403"/>
                  </a:cubicBezTo>
                  <a:cubicBezTo>
                    <a:pt x="102" y="1402"/>
                    <a:pt x="101" y="1402"/>
                    <a:pt x="100" y="1401"/>
                  </a:cubicBezTo>
                  <a:cubicBezTo>
                    <a:pt x="99" y="1401"/>
                    <a:pt x="98" y="1401"/>
                    <a:pt x="98" y="1401"/>
                  </a:cubicBezTo>
                  <a:cubicBezTo>
                    <a:pt x="98" y="1401"/>
                    <a:pt x="97" y="1400"/>
                    <a:pt x="97" y="1399"/>
                  </a:cubicBezTo>
                  <a:cubicBezTo>
                    <a:pt x="97" y="1399"/>
                    <a:pt x="97" y="1398"/>
                    <a:pt x="97" y="1398"/>
                  </a:cubicBezTo>
                  <a:cubicBezTo>
                    <a:pt x="96" y="1398"/>
                    <a:pt x="94" y="1398"/>
                    <a:pt x="94" y="1398"/>
                  </a:cubicBezTo>
                  <a:cubicBezTo>
                    <a:pt x="94" y="1397"/>
                    <a:pt x="94" y="1397"/>
                    <a:pt x="94" y="1397"/>
                  </a:cubicBezTo>
                  <a:cubicBezTo>
                    <a:pt x="92" y="1397"/>
                    <a:pt x="89" y="1399"/>
                    <a:pt x="87" y="1401"/>
                  </a:cubicBezTo>
                  <a:cubicBezTo>
                    <a:pt x="87" y="1401"/>
                    <a:pt x="87" y="1402"/>
                    <a:pt x="86" y="1402"/>
                  </a:cubicBezTo>
                  <a:cubicBezTo>
                    <a:pt x="85" y="1403"/>
                    <a:pt x="85" y="1403"/>
                    <a:pt x="84" y="1403"/>
                  </a:cubicBezTo>
                  <a:cubicBezTo>
                    <a:pt x="84" y="1404"/>
                    <a:pt x="83" y="1404"/>
                    <a:pt x="82" y="1404"/>
                  </a:cubicBezTo>
                  <a:cubicBezTo>
                    <a:pt x="81" y="1405"/>
                    <a:pt x="80" y="1409"/>
                    <a:pt x="81" y="1410"/>
                  </a:cubicBezTo>
                  <a:cubicBezTo>
                    <a:pt x="82" y="1411"/>
                    <a:pt x="83" y="1411"/>
                    <a:pt x="84" y="1410"/>
                  </a:cubicBezTo>
                  <a:cubicBezTo>
                    <a:pt x="86" y="1409"/>
                    <a:pt x="86" y="1408"/>
                    <a:pt x="88" y="1408"/>
                  </a:cubicBezTo>
                  <a:cubicBezTo>
                    <a:pt x="89" y="1408"/>
                    <a:pt x="90" y="1408"/>
                    <a:pt x="91" y="1408"/>
                  </a:cubicBezTo>
                  <a:cubicBezTo>
                    <a:pt x="92" y="1408"/>
                    <a:pt x="92" y="1409"/>
                    <a:pt x="93" y="1409"/>
                  </a:cubicBezTo>
                  <a:cubicBezTo>
                    <a:pt x="95" y="1408"/>
                    <a:pt x="96" y="1408"/>
                    <a:pt x="97" y="1407"/>
                  </a:cubicBezTo>
                  <a:cubicBezTo>
                    <a:pt x="97" y="1407"/>
                    <a:pt x="98" y="1406"/>
                    <a:pt x="99" y="1406"/>
                  </a:cubicBezTo>
                  <a:cubicBezTo>
                    <a:pt x="100" y="1406"/>
                    <a:pt x="101" y="1406"/>
                    <a:pt x="102" y="1406"/>
                  </a:cubicBezTo>
                  <a:cubicBezTo>
                    <a:pt x="102" y="1405"/>
                    <a:pt x="102" y="1405"/>
                    <a:pt x="103" y="1404"/>
                  </a:cubicBezTo>
                  <a:moveTo>
                    <a:pt x="144" y="219"/>
                  </a:moveTo>
                  <a:cubicBezTo>
                    <a:pt x="143" y="220"/>
                    <a:pt x="141" y="221"/>
                    <a:pt x="140" y="222"/>
                  </a:cubicBezTo>
                  <a:cubicBezTo>
                    <a:pt x="140" y="224"/>
                    <a:pt x="140" y="226"/>
                    <a:pt x="141" y="228"/>
                  </a:cubicBezTo>
                  <a:cubicBezTo>
                    <a:pt x="141" y="232"/>
                    <a:pt x="142" y="236"/>
                    <a:pt x="143" y="240"/>
                  </a:cubicBezTo>
                  <a:cubicBezTo>
                    <a:pt x="144" y="243"/>
                    <a:pt x="146" y="246"/>
                    <a:pt x="147" y="249"/>
                  </a:cubicBezTo>
                  <a:cubicBezTo>
                    <a:pt x="150" y="253"/>
                    <a:pt x="151" y="258"/>
                    <a:pt x="153" y="262"/>
                  </a:cubicBezTo>
                  <a:cubicBezTo>
                    <a:pt x="155" y="268"/>
                    <a:pt x="159" y="273"/>
                    <a:pt x="162" y="277"/>
                  </a:cubicBezTo>
                  <a:cubicBezTo>
                    <a:pt x="164" y="279"/>
                    <a:pt x="168" y="285"/>
                    <a:pt x="171" y="285"/>
                  </a:cubicBezTo>
                  <a:cubicBezTo>
                    <a:pt x="172" y="282"/>
                    <a:pt x="168" y="276"/>
                    <a:pt x="167" y="272"/>
                  </a:cubicBezTo>
                  <a:cubicBezTo>
                    <a:pt x="166" y="268"/>
                    <a:pt x="164" y="264"/>
                    <a:pt x="162" y="261"/>
                  </a:cubicBezTo>
                  <a:cubicBezTo>
                    <a:pt x="159" y="256"/>
                    <a:pt x="157" y="250"/>
                    <a:pt x="156" y="245"/>
                  </a:cubicBezTo>
                  <a:cubicBezTo>
                    <a:pt x="155" y="240"/>
                    <a:pt x="154" y="234"/>
                    <a:pt x="153" y="229"/>
                  </a:cubicBezTo>
                  <a:cubicBezTo>
                    <a:pt x="152" y="225"/>
                    <a:pt x="149" y="222"/>
                    <a:pt x="149" y="218"/>
                  </a:cubicBezTo>
                  <a:cubicBezTo>
                    <a:pt x="146" y="217"/>
                    <a:pt x="146" y="217"/>
                    <a:pt x="146" y="217"/>
                  </a:cubicBezTo>
                  <a:cubicBezTo>
                    <a:pt x="145" y="217"/>
                    <a:pt x="146" y="217"/>
                    <a:pt x="145" y="218"/>
                  </a:cubicBezTo>
                  <a:cubicBezTo>
                    <a:pt x="145" y="218"/>
                    <a:pt x="144" y="218"/>
                    <a:pt x="144" y="219"/>
                  </a:cubicBezTo>
                  <a:moveTo>
                    <a:pt x="309" y="156"/>
                  </a:moveTo>
                  <a:cubicBezTo>
                    <a:pt x="312" y="148"/>
                    <a:pt x="312" y="148"/>
                    <a:pt x="312" y="148"/>
                  </a:cubicBezTo>
                  <a:cubicBezTo>
                    <a:pt x="312" y="141"/>
                    <a:pt x="311" y="135"/>
                    <a:pt x="309" y="128"/>
                  </a:cubicBezTo>
                  <a:cubicBezTo>
                    <a:pt x="309" y="127"/>
                    <a:pt x="308" y="125"/>
                    <a:pt x="308" y="123"/>
                  </a:cubicBezTo>
                  <a:cubicBezTo>
                    <a:pt x="308" y="121"/>
                    <a:pt x="309" y="120"/>
                    <a:pt x="311" y="118"/>
                  </a:cubicBezTo>
                  <a:cubicBezTo>
                    <a:pt x="313" y="116"/>
                    <a:pt x="314" y="113"/>
                    <a:pt x="313" y="109"/>
                  </a:cubicBezTo>
                  <a:cubicBezTo>
                    <a:pt x="313" y="106"/>
                    <a:pt x="310" y="103"/>
                    <a:pt x="309" y="100"/>
                  </a:cubicBezTo>
                  <a:cubicBezTo>
                    <a:pt x="307" y="97"/>
                    <a:pt x="306" y="94"/>
                    <a:pt x="304" y="91"/>
                  </a:cubicBezTo>
                  <a:cubicBezTo>
                    <a:pt x="303" y="90"/>
                    <a:pt x="302" y="88"/>
                    <a:pt x="302" y="87"/>
                  </a:cubicBezTo>
                  <a:cubicBezTo>
                    <a:pt x="301" y="85"/>
                    <a:pt x="302" y="82"/>
                    <a:pt x="301" y="80"/>
                  </a:cubicBezTo>
                  <a:cubicBezTo>
                    <a:pt x="300" y="79"/>
                    <a:pt x="299" y="79"/>
                    <a:pt x="298" y="79"/>
                  </a:cubicBezTo>
                  <a:cubicBezTo>
                    <a:pt x="295" y="78"/>
                    <a:pt x="294" y="79"/>
                    <a:pt x="294" y="81"/>
                  </a:cubicBezTo>
                  <a:cubicBezTo>
                    <a:pt x="294" y="84"/>
                    <a:pt x="295" y="86"/>
                    <a:pt x="293" y="88"/>
                  </a:cubicBezTo>
                  <a:cubicBezTo>
                    <a:pt x="293" y="89"/>
                    <a:pt x="290" y="91"/>
                    <a:pt x="289" y="90"/>
                  </a:cubicBezTo>
                  <a:cubicBezTo>
                    <a:pt x="288" y="90"/>
                    <a:pt x="286" y="85"/>
                    <a:pt x="285" y="84"/>
                  </a:cubicBezTo>
                  <a:cubicBezTo>
                    <a:pt x="284" y="82"/>
                    <a:pt x="281" y="81"/>
                    <a:pt x="281" y="79"/>
                  </a:cubicBezTo>
                  <a:cubicBezTo>
                    <a:pt x="281" y="77"/>
                    <a:pt x="283" y="75"/>
                    <a:pt x="284" y="74"/>
                  </a:cubicBezTo>
                  <a:cubicBezTo>
                    <a:pt x="285" y="70"/>
                    <a:pt x="284" y="69"/>
                    <a:pt x="281" y="67"/>
                  </a:cubicBezTo>
                  <a:cubicBezTo>
                    <a:pt x="279" y="65"/>
                    <a:pt x="278" y="64"/>
                    <a:pt x="275" y="66"/>
                  </a:cubicBezTo>
                  <a:cubicBezTo>
                    <a:pt x="274" y="66"/>
                    <a:pt x="274" y="67"/>
                    <a:pt x="274" y="68"/>
                  </a:cubicBezTo>
                  <a:cubicBezTo>
                    <a:pt x="273" y="68"/>
                    <a:pt x="272" y="69"/>
                    <a:pt x="272" y="69"/>
                  </a:cubicBezTo>
                  <a:cubicBezTo>
                    <a:pt x="269" y="74"/>
                    <a:pt x="273" y="80"/>
                    <a:pt x="273" y="84"/>
                  </a:cubicBezTo>
                  <a:cubicBezTo>
                    <a:pt x="273" y="85"/>
                    <a:pt x="273" y="88"/>
                    <a:pt x="272" y="89"/>
                  </a:cubicBezTo>
                  <a:cubicBezTo>
                    <a:pt x="270" y="90"/>
                    <a:pt x="265" y="88"/>
                    <a:pt x="264" y="91"/>
                  </a:cubicBezTo>
                  <a:cubicBezTo>
                    <a:pt x="263" y="92"/>
                    <a:pt x="264" y="95"/>
                    <a:pt x="264" y="96"/>
                  </a:cubicBezTo>
                  <a:cubicBezTo>
                    <a:pt x="264" y="101"/>
                    <a:pt x="264" y="105"/>
                    <a:pt x="265" y="109"/>
                  </a:cubicBezTo>
                  <a:cubicBezTo>
                    <a:pt x="268" y="128"/>
                    <a:pt x="265" y="147"/>
                    <a:pt x="270" y="165"/>
                  </a:cubicBezTo>
                  <a:cubicBezTo>
                    <a:pt x="272" y="169"/>
                    <a:pt x="273" y="174"/>
                    <a:pt x="273" y="179"/>
                  </a:cubicBezTo>
                  <a:cubicBezTo>
                    <a:pt x="274" y="183"/>
                    <a:pt x="276" y="187"/>
                    <a:pt x="276" y="191"/>
                  </a:cubicBezTo>
                  <a:cubicBezTo>
                    <a:pt x="277" y="195"/>
                    <a:pt x="277" y="198"/>
                    <a:pt x="277" y="201"/>
                  </a:cubicBezTo>
                  <a:cubicBezTo>
                    <a:pt x="277" y="203"/>
                    <a:pt x="277" y="206"/>
                    <a:pt x="277" y="208"/>
                  </a:cubicBezTo>
                  <a:cubicBezTo>
                    <a:pt x="274" y="208"/>
                    <a:pt x="273" y="203"/>
                    <a:pt x="272" y="201"/>
                  </a:cubicBezTo>
                  <a:cubicBezTo>
                    <a:pt x="270" y="197"/>
                    <a:pt x="267" y="192"/>
                    <a:pt x="265" y="187"/>
                  </a:cubicBezTo>
                  <a:cubicBezTo>
                    <a:pt x="262" y="182"/>
                    <a:pt x="261" y="177"/>
                    <a:pt x="259" y="172"/>
                  </a:cubicBezTo>
                  <a:cubicBezTo>
                    <a:pt x="258" y="168"/>
                    <a:pt x="256" y="165"/>
                    <a:pt x="255" y="161"/>
                  </a:cubicBezTo>
                  <a:cubicBezTo>
                    <a:pt x="254" y="156"/>
                    <a:pt x="253" y="150"/>
                    <a:pt x="252" y="146"/>
                  </a:cubicBezTo>
                  <a:cubicBezTo>
                    <a:pt x="250" y="141"/>
                    <a:pt x="248" y="137"/>
                    <a:pt x="247" y="132"/>
                  </a:cubicBezTo>
                  <a:cubicBezTo>
                    <a:pt x="246" y="128"/>
                    <a:pt x="244" y="124"/>
                    <a:pt x="243" y="120"/>
                  </a:cubicBezTo>
                  <a:cubicBezTo>
                    <a:pt x="242" y="114"/>
                    <a:pt x="242" y="108"/>
                    <a:pt x="238" y="102"/>
                  </a:cubicBezTo>
                  <a:cubicBezTo>
                    <a:pt x="237" y="100"/>
                    <a:pt x="236" y="99"/>
                    <a:pt x="235" y="97"/>
                  </a:cubicBezTo>
                  <a:cubicBezTo>
                    <a:pt x="235" y="96"/>
                    <a:pt x="235" y="95"/>
                    <a:pt x="234" y="94"/>
                  </a:cubicBezTo>
                  <a:cubicBezTo>
                    <a:pt x="231" y="92"/>
                    <a:pt x="231" y="97"/>
                    <a:pt x="230" y="99"/>
                  </a:cubicBezTo>
                  <a:cubicBezTo>
                    <a:pt x="228" y="108"/>
                    <a:pt x="225" y="118"/>
                    <a:pt x="220" y="125"/>
                  </a:cubicBezTo>
                  <a:cubicBezTo>
                    <a:pt x="218" y="127"/>
                    <a:pt x="216" y="131"/>
                    <a:pt x="214" y="132"/>
                  </a:cubicBezTo>
                  <a:cubicBezTo>
                    <a:pt x="214" y="130"/>
                    <a:pt x="213" y="128"/>
                    <a:pt x="211" y="126"/>
                  </a:cubicBezTo>
                  <a:cubicBezTo>
                    <a:pt x="209" y="124"/>
                    <a:pt x="205" y="123"/>
                    <a:pt x="206" y="119"/>
                  </a:cubicBezTo>
                  <a:cubicBezTo>
                    <a:pt x="207" y="117"/>
                    <a:pt x="211" y="114"/>
                    <a:pt x="213" y="113"/>
                  </a:cubicBezTo>
                  <a:cubicBezTo>
                    <a:pt x="215" y="113"/>
                    <a:pt x="219" y="114"/>
                    <a:pt x="221" y="112"/>
                  </a:cubicBezTo>
                  <a:cubicBezTo>
                    <a:pt x="222" y="110"/>
                    <a:pt x="221" y="108"/>
                    <a:pt x="221" y="106"/>
                  </a:cubicBezTo>
                  <a:cubicBezTo>
                    <a:pt x="221" y="102"/>
                    <a:pt x="222" y="101"/>
                    <a:pt x="218" y="99"/>
                  </a:cubicBezTo>
                  <a:cubicBezTo>
                    <a:pt x="213" y="96"/>
                    <a:pt x="211" y="98"/>
                    <a:pt x="207" y="101"/>
                  </a:cubicBezTo>
                  <a:cubicBezTo>
                    <a:pt x="205" y="102"/>
                    <a:pt x="203" y="103"/>
                    <a:pt x="202" y="105"/>
                  </a:cubicBezTo>
                  <a:cubicBezTo>
                    <a:pt x="199" y="102"/>
                    <a:pt x="196" y="104"/>
                    <a:pt x="192" y="103"/>
                  </a:cubicBezTo>
                  <a:cubicBezTo>
                    <a:pt x="190" y="103"/>
                    <a:pt x="190" y="99"/>
                    <a:pt x="186" y="99"/>
                  </a:cubicBezTo>
                  <a:cubicBezTo>
                    <a:pt x="181" y="99"/>
                    <a:pt x="181" y="107"/>
                    <a:pt x="184" y="110"/>
                  </a:cubicBezTo>
                  <a:cubicBezTo>
                    <a:pt x="183" y="111"/>
                    <a:pt x="183" y="110"/>
                    <a:pt x="182" y="109"/>
                  </a:cubicBezTo>
                  <a:cubicBezTo>
                    <a:pt x="182" y="107"/>
                    <a:pt x="180" y="106"/>
                    <a:pt x="179" y="105"/>
                  </a:cubicBezTo>
                  <a:cubicBezTo>
                    <a:pt x="178" y="104"/>
                    <a:pt x="177" y="103"/>
                    <a:pt x="176" y="103"/>
                  </a:cubicBezTo>
                  <a:cubicBezTo>
                    <a:pt x="175" y="102"/>
                    <a:pt x="176" y="100"/>
                    <a:pt x="176" y="99"/>
                  </a:cubicBezTo>
                  <a:cubicBezTo>
                    <a:pt x="171" y="98"/>
                    <a:pt x="165" y="100"/>
                    <a:pt x="164" y="105"/>
                  </a:cubicBezTo>
                  <a:cubicBezTo>
                    <a:pt x="163" y="109"/>
                    <a:pt x="165" y="112"/>
                    <a:pt x="166" y="116"/>
                  </a:cubicBezTo>
                  <a:cubicBezTo>
                    <a:pt x="166" y="119"/>
                    <a:pt x="166" y="122"/>
                    <a:pt x="166" y="125"/>
                  </a:cubicBezTo>
                  <a:cubicBezTo>
                    <a:pt x="165" y="125"/>
                    <a:pt x="164" y="125"/>
                    <a:pt x="163" y="125"/>
                  </a:cubicBezTo>
                  <a:cubicBezTo>
                    <a:pt x="161" y="125"/>
                    <a:pt x="160" y="122"/>
                    <a:pt x="157" y="121"/>
                  </a:cubicBezTo>
                  <a:cubicBezTo>
                    <a:pt x="154" y="120"/>
                    <a:pt x="151" y="120"/>
                    <a:pt x="151" y="123"/>
                  </a:cubicBezTo>
                  <a:cubicBezTo>
                    <a:pt x="150" y="125"/>
                    <a:pt x="151" y="127"/>
                    <a:pt x="151" y="128"/>
                  </a:cubicBezTo>
                  <a:cubicBezTo>
                    <a:pt x="152" y="130"/>
                    <a:pt x="154" y="131"/>
                    <a:pt x="153" y="133"/>
                  </a:cubicBezTo>
                  <a:cubicBezTo>
                    <a:pt x="151" y="136"/>
                    <a:pt x="146" y="132"/>
                    <a:pt x="143" y="133"/>
                  </a:cubicBezTo>
                  <a:cubicBezTo>
                    <a:pt x="143" y="136"/>
                    <a:pt x="147" y="137"/>
                    <a:pt x="148" y="138"/>
                  </a:cubicBezTo>
                  <a:cubicBezTo>
                    <a:pt x="148" y="139"/>
                    <a:pt x="149" y="140"/>
                    <a:pt x="149" y="140"/>
                  </a:cubicBezTo>
                  <a:cubicBezTo>
                    <a:pt x="149" y="142"/>
                    <a:pt x="148" y="142"/>
                    <a:pt x="148" y="143"/>
                  </a:cubicBezTo>
                  <a:cubicBezTo>
                    <a:pt x="146" y="147"/>
                    <a:pt x="147" y="150"/>
                    <a:pt x="150" y="153"/>
                  </a:cubicBezTo>
                  <a:cubicBezTo>
                    <a:pt x="152" y="155"/>
                    <a:pt x="152" y="156"/>
                    <a:pt x="152" y="158"/>
                  </a:cubicBezTo>
                  <a:cubicBezTo>
                    <a:pt x="153" y="162"/>
                    <a:pt x="154" y="165"/>
                    <a:pt x="155" y="169"/>
                  </a:cubicBezTo>
                  <a:cubicBezTo>
                    <a:pt x="156" y="174"/>
                    <a:pt x="156" y="179"/>
                    <a:pt x="160" y="183"/>
                  </a:cubicBezTo>
                  <a:cubicBezTo>
                    <a:pt x="161" y="184"/>
                    <a:pt x="162" y="185"/>
                    <a:pt x="163" y="185"/>
                  </a:cubicBezTo>
                  <a:cubicBezTo>
                    <a:pt x="165" y="187"/>
                    <a:pt x="168" y="184"/>
                    <a:pt x="170" y="183"/>
                  </a:cubicBezTo>
                  <a:cubicBezTo>
                    <a:pt x="176" y="178"/>
                    <a:pt x="176" y="166"/>
                    <a:pt x="169" y="162"/>
                  </a:cubicBezTo>
                  <a:cubicBezTo>
                    <a:pt x="171" y="162"/>
                    <a:pt x="174" y="165"/>
                    <a:pt x="175" y="165"/>
                  </a:cubicBezTo>
                  <a:cubicBezTo>
                    <a:pt x="176" y="167"/>
                    <a:pt x="180" y="169"/>
                    <a:pt x="181" y="172"/>
                  </a:cubicBezTo>
                  <a:cubicBezTo>
                    <a:pt x="182" y="174"/>
                    <a:pt x="181" y="176"/>
                    <a:pt x="180" y="178"/>
                  </a:cubicBezTo>
                  <a:cubicBezTo>
                    <a:pt x="178" y="180"/>
                    <a:pt x="177" y="181"/>
                    <a:pt x="177" y="185"/>
                  </a:cubicBezTo>
                  <a:cubicBezTo>
                    <a:pt x="176" y="187"/>
                    <a:pt x="176" y="188"/>
                    <a:pt x="176" y="190"/>
                  </a:cubicBezTo>
                  <a:cubicBezTo>
                    <a:pt x="179" y="190"/>
                    <a:pt x="182" y="195"/>
                    <a:pt x="182" y="198"/>
                  </a:cubicBezTo>
                  <a:cubicBezTo>
                    <a:pt x="183" y="199"/>
                    <a:pt x="182" y="200"/>
                    <a:pt x="183" y="201"/>
                  </a:cubicBezTo>
                  <a:cubicBezTo>
                    <a:pt x="184" y="203"/>
                    <a:pt x="188" y="202"/>
                    <a:pt x="190" y="203"/>
                  </a:cubicBezTo>
                  <a:cubicBezTo>
                    <a:pt x="191" y="204"/>
                    <a:pt x="190" y="209"/>
                    <a:pt x="188" y="210"/>
                  </a:cubicBezTo>
                  <a:cubicBezTo>
                    <a:pt x="186" y="211"/>
                    <a:pt x="181" y="209"/>
                    <a:pt x="180" y="208"/>
                  </a:cubicBezTo>
                  <a:cubicBezTo>
                    <a:pt x="177" y="206"/>
                    <a:pt x="175" y="202"/>
                    <a:pt x="171" y="202"/>
                  </a:cubicBezTo>
                  <a:cubicBezTo>
                    <a:pt x="166" y="201"/>
                    <a:pt x="165" y="206"/>
                    <a:pt x="163" y="210"/>
                  </a:cubicBezTo>
                  <a:cubicBezTo>
                    <a:pt x="166" y="209"/>
                    <a:pt x="167" y="206"/>
                    <a:pt x="169" y="210"/>
                  </a:cubicBezTo>
                  <a:cubicBezTo>
                    <a:pt x="170" y="211"/>
                    <a:pt x="172" y="215"/>
                    <a:pt x="172" y="216"/>
                  </a:cubicBezTo>
                  <a:cubicBezTo>
                    <a:pt x="173" y="218"/>
                    <a:pt x="172" y="218"/>
                    <a:pt x="172" y="220"/>
                  </a:cubicBezTo>
                  <a:cubicBezTo>
                    <a:pt x="169" y="229"/>
                    <a:pt x="173" y="238"/>
                    <a:pt x="176" y="246"/>
                  </a:cubicBezTo>
                  <a:cubicBezTo>
                    <a:pt x="177" y="248"/>
                    <a:pt x="178" y="249"/>
                    <a:pt x="178" y="250"/>
                  </a:cubicBezTo>
                  <a:cubicBezTo>
                    <a:pt x="179" y="251"/>
                    <a:pt x="179" y="253"/>
                    <a:pt x="180" y="253"/>
                  </a:cubicBezTo>
                  <a:cubicBezTo>
                    <a:pt x="181" y="255"/>
                    <a:pt x="185" y="254"/>
                    <a:pt x="187" y="254"/>
                  </a:cubicBezTo>
                  <a:cubicBezTo>
                    <a:pt x="189" y="255"/>
                    <a:pt x="190" y="256"/>
                    <a:pt x="191" y="256"/>
                  </a:cubicBezTo>
                  <a:cubicBezTo>
                    <a:pt x="196" y="257"/>
                    <a:pt x="202" y="256"/>
                    <a:pt x="206" y="256"/>
                  </a:cubicBezTo>
                  <a:cubicBezTo>
                    <a:pt x="203" y="256"/>
                    <a:pt x="200" y="258"/>
                    <a:pt x="197" y="258"/>
                  </a:cubicBezTo>
                  <a:cubicBezTo>
                    <a:pt x="195" y="258"/>
                    <a:pt x="190" y="257"/>
                    <a:pt x="188" y="258"/>
                  </a:cubicBezTo>
                  <a:cubicBezTo>
                    <a:pt x="187" y="258"/>
                    <a:pt x="187" y="259"/>
                    <a:pt x="186" y="260"/>
                  </a:cubicBezTo>
                  <a:cubicBezTo>
                    <a:pt x="185" y="263"/>
                    <a:pt x="186" y="263"/>
                    <a:pt x="187" y="265"/>
                  </a:cubicBezTo>
                  <a:cubicBezTo>
                    <a:pt x="189" y="266"/>
                    <a:pt x="189" y="267"/>
                    <a:pt x="189" y="269"/>
                  </a:cubicBezTo>
                  <a:cubicBezTo>
                    <a:pt x="189" y="272"/>
                    <a:pt x="189" y="274"/>
                    <a:pt x="191" y="277"/>
                  </a:cubicBezTo>
                  <a:cubicBezTo>
                    <a:pt x="192" y="279"/>
                    <a:pt x="193" y="282"/>
                    <a:pt x="194" y="284"/>
                  </a:cubicBezTo>
                  <a:cubicBezTo>
                    <a:pt x="195" y="286"/>
                    <a:pt x="195" y="286"/>
                    <a:pt x="197" y="286"/>
                  </a:cubicBezTo>
                  <a:cubicBezTo>
                    <a:pt x="200" y="286"/>
                    <a:pt x="202" y="285"/>
                    <a:pt x="205" y="286"/>
                  </a:cubicBezTo>
                  <a:cubicBezTo>
                    <a:pt x="207" y="286"/>
                    <a:pt x="206" y="287"/>
                    <a:pt x="208" y="287"/>
                  </a:cubicBezTo>
                  <a:cubicBezTo>
                    <a:pt x="210" y="288"/>
                    <a:pt x="217" y="288"/>
                    <a:pt x="220" y="288"/>
                  </a:cubicBezTo>
                  <a:cubicBezTo>
                    <a:pt x="221" y="287"/>
                    <a:pt x="223" y="287"/>
                    <a:pt x="224" y="287"/>
                  </a:cubicBezTo>
                  <a:cubicBezTo>
                    <a:pt x="226" y="286"/>
                    <a:pt x="228" y="286"/>
                    <a:pt x="230" y="286"/>
                  </a:cubicBezTo>
                  <a:cubicBezTo>
                    <a:pt x="233" y="285"/>
                    <a:pt x="235" y="284"/>
                    <a:pt x="235" y="281"/>
                  </a:cubicBezTo>
                  <a:cubicBezTo>
                    <a:pt x="235" y="279"/>
                    <a:pt x="234" y="277"/>
                    <a:pt x="233" y="275"/>
                  </a:cubicBezTo>
                  <a:cubicBezTo>
                    <a:pt x="233" y="273"/>
                    <a:pt x="234" y="272"/>
                    <a:pt x="232" y="270"/>
                  </a:cubicBezTo>
                  <a:cubicBezTo>
                    <a:pt x="235" y="269"/>
                    <a:pt x="240" y="271"/>
                    <a:pt x="243" y="270"/>
                  </a:cubicBezTo>
                  <a:cubicBezTo>
                    <a:pt x="243" y="264"/>
                    <a:pt x="234" y="260"/>
                    <a:pt x="231" y="256"/>
                  </a:cubicBezTo>
                  <a:cubicBezTo>
                    <a:pt x="227" y="252"/>
                    <a:pt x="229" y="246"/>
                    <a:pt x="233" y="243"/>
                  </a:cubicBezTo>
                  <a:cubicBezTo>
                    <a:pt x="234" y="242"/>
                    <a:pt x="236" y="241"/>
                    <a:pt x="237" y="240"/>
                  </a:cubicBezTo>
                  <a:cubicBezTo>
                    <a:pt x="238" y="239"/>
                    <a:pt x="239" y="237"/>
                    <a:pt x="241" y="239"/>
                  </a:cubicBezTo>
                  <a:cubicBezTo>
                    <a:pt x="241" y="239"/>
                    <a:pt x="242" y="244"/>
                    <a:pt x="243" y="244"/>
                  </a:cubicBezTo>
                  <a:cubicBezTo>
                    <a:pt x="244" y="248"/>
                    <a:pt x="245" y="251"/>
                    <a:pt x="247" y="254"/>
                  </a:cubicBezTo>
                  <a:cubicBezTo>
                    <a:pt x="248" y="256"/>
                    <a:pt x="252" y="264"/>
                    <a:pt x="255" y="265"/>
                  </a:cubicBezTo>
                  <a:cubicBezTo>
                    <a:pt x="256" y="262"/>
                    <a:pt x="255" y="258"/>
                    <a:pt x="255" y="255"/>
                  </a:cubicBezTo>
                  <a:cubicBezTo>
                    <a:pt x="255" y="249"/>
                    <a:pt x="255" y="242"/>
                    <a:pt x="255" y="236"/>
                  </a:cubicBezTo>
                  <a:cubicBezTo>
                    <a:pt x="255" y="234"/>
                    <a:pt x="255" y="233"/>
                    <a:pt x="255" y="231"/>
                  </a:cubicBezTo>
                  <a:cubicBezTo>
                    <a:pt x="255" y="229"/>
                    <a:pt x="256" y="229"/>
                    <a:pt x="256" y="228"/>
                  </a:cubicBezTo>
                  <a:cubicBezTo>
                    <a:pt x="257" y="226"/>
                    <a:pt x="256" y="223"/>
                    <a:pt x="257" y="221"/>
                  </a:cubicBezTo>
                  <a:cubicBezTo>
                    <a:pt x="259" y="224"/>
                    <a:pt x="260" y="228"/>
                    <a:pt x="261" y="231"/>
                  </a:cubicBezTo>
                  <a:cubicBezTo>
                    <a:pt x="263" y="236"/>
                    <a:pt x="267" y="240"/>
                    <a:pt x="266" y="246"/>
                  </a:cubicBezTo>
                  <a:cubicBezTo>
                    <a:pt x="265" y="249"/>
                    <a:pt x="263" y="252"/>
                    <a:pt x="261" y="255"/>
                  </a:cubicBezTo>
                  <a:cubicBezTo>
                    <a:pt x="259" y="258"/>
                    <a:pt x="259" y="261"/>
                    <a:pt x="262" y="263"/>
                  </a:cubicBezTo>
                  <a:cubicBezTo>
                    <a:pt x="266" y="267"/>
                    <a:pt x="269" y="268"/>
                    <a:pt x="274" y="264"/>
                  </a:cubicBezTo>
                  <a:cubicBezTo>
                    <a:pt x="275" y="263"/>
                    <a:pt x="276" y="263"/>
                    <a:pt x="276" y="261"/>
                  </a:cubicBezTo>
                  <a:cubicBezTo>
                    <a:pt x="277" y="259"/>
                    <a:pt x="276" y="257"/>
                    <a:pt x="276" y="254"/>
                  </a:cubicBezTo>
                  <a:cubicBezTo>
                    <a:pt x="275" y="248"/>
                    <a:pt x="276" y="242"/>
                    <a:pt x="276" y="235"/>
                  </a:cubicBezTo>
                  <a:cubicBezTo>
                    <a:pt x="276" y="232"/>
                    <a:pt x="276" y="230"/>
                    <a:pt x="276" y="227"/>
                  </a:cubicBezTo>
                  <a:cubicBezTo>
                    <a:pt x="277" y="225"/>
                    <a:pt x="277" y="223"/>
                    <a:pt x="277" y="221"/>
                  </a:cubicBezTo>
                  <a:cubicBezTo>
                    <a:pt x="277" y="220"/>
                    <a:pt x="277" y="220"/>
                    <a:pt x="276" y="220"/>
                  </a:cubicBezTo>
                  <a:cubicBezTo>
                    <a:pt x="276" y="219"/>
                    <a:pt x="275" y="218"/>
                    <a:pt x="275" y="217"/>
                  </a:cubicBezTo>
                  <a:cubicBezTo>
                    <a:pt x="274" y="217"/>
                    <a:pt x="273" y="216"/>
                    <a:pt x="272" y="216"/>
                  </a:cubicBezTo>
                  <a:cubicBezTo>
                    <a:pt x="270" y="214"/>
                    <a:pt x="268" y="213"/>
                    <a:pt x="266" y="212"/>
                  </a:cubicBezTo>
                  <a:cubicBezTo>
                    <a:pt x="264" y="211"/>
                    <a:pt x="262" y="210"/>
                    <a:pt x="262" y="209"/>
                  </a:cubicBezTo>
                  <a:cubicBezTo>
                    <a:pt x="265" y="207"/>
                    <a:pt x="270" y="210"/>
                    <a:pt x="272" y="212"/>
                  </a:cubicBezTo>
                  <a:cubicBezTo>
                    <a:pt x="273" y="214"/>
                    <a:pt x="274" y="215"/>
                    <a:pt x="275" y="217"/>
                  </a:cubicBezTo>
                  <a:cubicBezTo>
                    <a:pt x="276" y="218"/>
                    <a:pt x="277" y="219"/>
                    <a:pt x="277" y="220"/>
                  </a:cubicBezTo>
                  <a:cubicBezTo>
                    <a:pt x="277" y="220"/>
                    <a:pt x="277" y="221"/>
                    <a:pt x="277" y="221"/>
                  </a:cubicBezTo>
                  <a:cubicBezTo>
                    <a:pt x="279" y="224"/>
                    <a:pt x="280" y="227"/>
                    <a:pt x="282" y="230"/>
                  </a:cubicBezTo>
                  <a:cubicBezTo>
                    <a:pt x="284" y="233"/>
                    <a:pt x="287" y="237"/>
                    <a:pt x="288" y="241"/>
                  </a:cubicBezTo>
                  <a:cubicBezTo>
                    <a:pt x="288" y="243"/>
                    <a:pt x="288" y="245"/>
                    <a:pt x="287" y="246"/>
                  </a:cubicBezTo>
                  <a:cubicBezTo>
                    <a:pt x="285" y="248"/>
                    <a:pt x="283" y="249"/>
                    <a:pt x="283" y="252"/>
                  </a:cubicBezTo>
                  <a:cubicBezTo>
                    <a:pt x="282" y="254"/>
                    <a:pt x="281" y="258"/>
                    <a:pt x="282" y="260"/>
                  </a:cubicBezTo>
                  <a:cubicBezTo>
                    <a:pt x="284" y="263"/>
                    <a:pt x="289" y="263"/>
                    <a:pt x="292" y="265"/>
                  </a:cubicBezTo>
                  <a:cubicBezTo>
                    <a:pt x="294" y="266"/>
                    <a:pt x="295" y="266"/>
                    <a:pt x="296" y="268"/>
                  </a:cubicBezTo>
                  <a:cubicBezTo>
                    <a:pt x="298" y="270"/>
                    <a:pt x="300" y="273"/>
                    <a:pt x="299" y="276"/>
                  </a:cubicBezTo>
                  <a:cubicBezTo>
                    <a:pt x="298" y="278"/>
                    <a:pt x="296" y="278"/>
                    <a:pt x="295" y="280"/>
                  </a:cubicBezTo>
                  <a:cubicBezTo>
                    <a:pt x="294" y="281"/>
                    <a:pt x="295" y="282"/>
                    <a:pt x="292" y="282"/>
                  </a:cubicBezTo>
                  <a:cubicBezTo>
                    <a:pt x="290" y="282"/>
                    <a:pt x="288" y="281"/>
                    <a:pt x="286" y="281"/>
                  </a:cubicBezTo>
                  <a:cubicBezTo>
                    <a:pt x="281" y="281"/>
                    <a:pt x="276" y="279"/>
                    <a:pt x="272" y="280"/>
                  </a:cubicBezTo>
                  <a:cubicBezTo>
                    <a:pt x="269" y="280"/>
                    <a:pt x="269" y="281"/>
                    <a:pt x="266" y="282"/>
                  </a:cubicBezTo>
                  <a:cubicBezTo>
                    <a:pt x="265" y="282"/>
                    <a:pt x="264" y="282"/>
                    <a:pt x="263" y="283"/>
                  </a:cubicBezTo>
                  <a:cubicBezTo>
                    <a:pt x="260" y="284"/>
                    <a:pt x="258" y="285"/>
                    <a:pt x="256" y="287"/>
                  </a:cubicBezTo>
                  <a:cubicBezTo>
                    <a:pt x="250" y="290"/>
                    <a:pt x="244" y="295"/>
                    <a:pt x="238" y="298"/>
                  </a:cubicBezTo>
                  <a:cubicBezTo>
                    <a:pt x="232" y="301"/>
                    <a:pt x="227" y="302"/>
                    <a:pt x="221" y="302"/>
                  </a:cubicBezTo>
                  <a:cubicBezTo>
                    <a:pt x="218" y="302"/>
                    <a:pt x="217" y="301"/>
                    <a:pt x="216" y="304"/>
                  </a:cubicBezTo>
                  <a:cubicBezTo>
                    <a:pt x="215" y="306"/>
                    <a:pt x="215" y="308"/>
                    <a:pt x="215" y="310"/>
                  </a:cubicBezTo>
                  <a:cubicBezTo>
                    <a:pt x="215" y="315"/>
                    <a:pt x="215" y="321"/>
                    <a:pt x="215" y="326"/>
                  </a:cubicBezTo>
                  <a:cubicBezTo>
                    <a:pt x="215" y="332"/>
                    <a:pt x="215" y="337"/>
                    <a:pt x="216" y="342"/>
                  </a:cubicBezTo>
                  <a:cubicBezTo>
                    <a:pt x="217" y="345"/>
                    <a:pt x="217" y="347"/>
                    <a:pt x="220" y="348"/>
                  </a:cubicBezTo>
                  <a:cubicBezTo>
                    <a:pt x="225" y="350"/>
                    <a:pt x="228" y="345"/>
                    <a:pt x="230" y="342"/>
                  </a:cubicBezTo>
                  <a:cubicBezTo>
                    <a:pt x="232" y="339"/>
                    <a:pt x="233" y="337"/>
                    <a:pt x="236" y="336"/>
                  </a:cubicBezTo>
                  <a:cubicBezTo>
                    <a:pt x="240" y="335"/>
                    <a:pt x="244" y="336"/>
                    <a:pt x="247" y="337"/>
                  </a:cubicBezTo>
                  <a:cubicBezTo>
                    <a:pt x="250" y="339"/>
                    <a:pt x="254" y="340"/>
                    <a:pt x="257" y="339"/>
                  </a:cubicBezTo>
                  <a:cubicBezTo>
                    <a:pt x="260" y="338"/>
                    <a:pt x="262" y="338"/>
                    <a:pt x="266" y="338"/>
                  </a:cubicBezTo>
                  <a:cubicBezTo>
                    <a:pt x="268" y="338"/>
                    <a:pt x="269" y="337"/>
                    <a:pt x="271" y="338"/>
                  </a:cubicBezTo>
                  <a:cubicBezTo>
                    <a:pt x="273" y="338"/>
                    <a:pt x="274" y="339"/>
                    <a:pt x="276" y="339"/>
                  </a:cubicBezTo>
                  <a:cubicBezTo>
                    <a:pt x="278" y="340"/>
                    <a:pt x="281" y="339"/>
                    <a:pt x="283" y="340"/>
                  </a:cubicBezTo>
                  <a:cubicBezTo>
                    <a:pt x="282" y="341"/>
                    <a:pt x="282" y="341"/>
                    <a:pt x="280" y="341"/>
                  </a:cubicBezTo>
                  <a:cubicBezTo>
                    <a:pt x="277" y="343"/>
                    <a:pt x="273" y="344"/>
                    <a:pt x="269" y="345"/>
                  </a:cubicBezTo>
                  <a:cubicBezTo>
                    <a:pt x="265" y="346"/>
                    <a:pt x="261" y="346"/>
                    <a:pt x="257" y="348"/>
                  </a:cubicBezTo>
                  <a:cubicBezTo>
                    <a:pt x="257" y="348"/>
                    <a:pt x="256" y="349"/>
                    <a:pt x="256" y="349"/>
                  </a:cubicBezTo>
                  <a:cubicBezTo>
                    <a:pt x="255" y="350"/>
                    <a:pt x="255" y="351"/>
                    <a:pt x="254" y="352"/>
                  </a:cubicBezTo>
                  <a:cubicBezTo>
                    <a:pt x="253" y="353"/>
                    <a:pt x="252" y="354"/>
                    <a:pt x="251" y="354"/>
                  </a:cubicBezTo>
                  <a:cubicBezTo>
                    <a:pt x="252" y="355"/>
                    <a:pt x="253" y="355"/>
                    <a:pt x="254" y="356"/>
                  </a:cubicBezTo>
                  <a:cubicBezTo>
                    <a:pt x="257" y="357"/>
                    <a:pt x="259" y="359"/>
                    <a:pt x="261" y="362"/>
                  </a:cubicBezTo>
                  <a:cubicBezTo>
                    <a:pt x="263" y="364"/>
                    <a:pt x="263" y="367"/>
                    <a:pt x="264" y="371"/>
                  </a:cubicBezTo>
                  <a:cubicBezTo>
                    <a:pt x="262" y="371"/>
                    <a:pt x="258" y="371"/>
                    <a:pt x="255" y="371"/>
                  </a:cubicBezTo>
                  <a:cubicBezTo>
                    <a:pt x="252" y="371"/>
                    <a:pt x="247" y="369"/>
                    <a:pt x="244" y="367"/>
                  </a:cubicBezTo>
                  <a:cubicBezTo>
                    <a:pt x="242" y="366"/>
                    <a:pt x="240" y="366"/>
                    <a:pt x="238" y="365"/>
                  </a:cubicBezTo>
                  <a:cubicBezTo>
                    <a:pt x="236" y="365"/>
                    <a:pt x="235" y="364"/>
                    <a:pt x="234" y="364"/>
                  </a:cubicBezTo>
                  <a:cubicBezTo>
                    <a:pt x="232" y="363"/>
                    <a:pt x="230" y="364"/>
                    <a:pt x="228" y="363"/>
                  </a:cubicBezTo>
                  <a:cubicBezTo>
                    <a:pt x="226" y="363"/>
                    <a:pt x="224" y="363"/>
                    <a:pt x="222" y="363"/>
                  </a:cubicBezTo>
                  <a:cubicBezTo>
                    <a:pt x="218" y="365"/>
                    <a:pt x="217" y="372"/>
                    <a:pt x="218" y="376"/>
                  </a:cubicBezTo>
                  <a:cubicBezTo>
                    <a:pt x="219" y="381"/>
                    <a:pt x="225" y="384"/>
                    <a:pt x="225" y="390"/>
                  </a:cubicBezTo>
                  <a:cubicBezTo>
                    <a:pt x="226" y="391"/>
                    <a:pt x="225" y="393"/>
                    <a:pt x="225" y="395"/>
                  </a:cubicBezTo>
                  <a:cubicBezTo>
                    <a:pt x="225" y="397"/>
                    <a:pt x="226" y="399"/>
                    <a:pt x="226" y="402"/>
                  </a:cubicBezTo>
                  <a:cubicBezTo>
                    <a:pt x="226" y="403"/>
                    <a:pt x="226" y="405"/>
                    <a:pt x="226" y="406"/>
                  </a:cubicBezTo>
                  <a:cubicBezTo>
                    <a:pt x="227" y="407"/>
                    <a:pt x="228" y="407"/>
                    <a:pt x="230" y="407"/>
                  </a:cubicBezTo>
                  <a:cubicBezTo>
                    <a:pt x="231" y="408"/>
                    <a:pt x="233" y="410"/>
                    <a:pt x="235" y="411"/>
                  </a:cubicBezTo>
                  <a:cubicBezTo>
                    <a:pt x="241" y="415"/>
                    <a:pt x="247" y="419"/>
                    <a:pt x="252" y="423"/>
                  </a:cubicBezTo>
                  <a:cubicBezTo>
                    <a:pt x="255" y="426"/>
                    <a:pt x="256" y="429"/>
                    <a:pt x="258" y="432"/>
                  </a:cubicBezTo>
                  <a:cubicBezTo>
                    <a:pt x="259" y="433"/>
                    <a:pt x="260" y="435"/>
                    <a:pt x="261" y="435"/>
                  </a:cubicBezTo>
                  <a:cubicBezTo>
                    <a:pt x="265" y="437"/>
                    <a:pt x="269" y="429"/>
                    <a:pt x="270" y="426"/>
                  </a:cubicBezTo>
                  <a:cubicBezTo>
                    <a:pt x="271" y="426"/>
                    <a:pt x="272" y="425"/>
                    <a:pt x="273" y="424"/>
                  </a:cubicBezTo>
                  <a:cubicBezTo>
                    <a:pt x="274" y="424"/>
                    <a:pt x="274" y="425"/>
                    <a:pt x="275" y="426"/>
                  </a:cubicBezTo>
                  <a:cubicBezTo>
                    <a:pt x="276" y="427"/>
                    <a:pt x="277" y="428"/>
                    <a:pt x="277" y="429"/>
                  </a:cubicBezTo>
                  <a:cubicBezTo>
                    <a:pt x="277" y="430"/>
                    <a:pt x="272" y="433"/>
                    <a:pt x="272" y="433"/>
                  </a:cubicBezTo>
                  <a:cubicBezTo>
                    <a:pt x="271" y="433"/>
                    <a:pt x="270" y="433"/>
                    <a:pt x="269" y="433"/>
                  </a:cubicBezTo>
                  <a:cubicBezTo>
                    <a:pt x="269" y="434"/>
                    <a:pt x="269" y="435"/>
                    <a:pt x="268" y="435"/>
                  </a:cubicBezTo>
                  <a:cubicBezTo>
                    <a:pt x="268" y="436"/>
                    <a:pt x="266" y="436"/>
                    <a:pt x="266" y="437"/>
                  </a:cubicBezTo>
                  <a:cubicBezTo>
                    <a:pt x="266" y="438"/>
                    <a:pt x="267" y="440"/>
                    <a:pt x="267" y="441"/>
                  </a:cubicBezTo>
                  <a:cubicBezTo>
                    <a:pt x="267" y="442"/>
                    <a:pt x="267" y="443"/>
                    <a:pt x="267" y="444"/>
                  </a:cubicBezTo>
                  <a:cubicBezTo>
                    <a:pt x="267" y="447"/>
                    <a:pt x="267" y="449"/>
                    <a:pt x="268" y="451"/>
                  </a:cubicBezTo>
                  <a:cubicBezTo>
                    <a:pt x="269" y="453"/>
                    <a:pt x="270" y="453"/>
                    <a:pt x="270" y="455"/>
                  </a:cubicBezTo>
                  <a:cubicBezTo>
                    <a:pt x="272" y="455"/>
                    <a:pt x="275" y="461"/>
                    <a:pt x="276" y="462"/>
                  </a:cubicBezTo>
                  <a:cubicBezTo>
                    <a:pt x="277" y="465"/>
                    <a:pt x="279" y="468"/>
                    <a:pt x="282" y="470"/>
                  </a:cubicBezTo>
                  <a:cubicBezTo>
                    <a:pt x="284" y="471"/>
                    <a:pt x="286" y="471"/>
                    <a:pt x="288" y="471"/>
                  </a:cubicBezTo>
                  <a:cubicBezTo>
                    <a:pt x="289" y="471"/>
                    <a:pt x="290" y="470"/>
                    <a:pt x="291" y="470"/>
                  </a:cubicBezTo>
                  <a:cubicBezTo>
                    <a:pt x="291" y="469"/>
                    <a:pt x="292" y="469"/>
                    <a:pt x="292" y="468"/>
                  </a:cubicBezTo>
                  <a:cubicBezTo>
                    <a:pt x="293" y="468"/>
                    <a:pt x="294" y="468"/>
                    <a:pt x="294" y="468"/>
                  </a:cubicBezTo>
                  <a:cubicBezTo>
                    <a:pt x="295" y="465"/>
                    <a:pt x="294" y="461"/>
                    <a:pt x="294" y="457"/>
                  </a:cubicBezTo>
                  <a:cubicBezTo>
                    <a:pt x="293" y="454"/>
                    <a:pt x="294" y="452"/>
                    <a:pt x="295" y="448"/>
                  </a:cubicBezTo>
                  <a:cubicBezTo>
                    <a:pt x="297" y="445"/>
                    <a:pt x="297" y="441"/>
                    <a:pt x="298" y="438"/>
                  </a:cubicBezTo>
                  <a:cubicBezTo>
                    <a:pt x="300" y="433"/>
                    <a:pt x="300" y="428"/>
                    <a:pt x="302" y="423"/>
                  </a:cubicBezTo>
                  <a:cubicBezTo>
                    <a:pt x="305" y="415"/>
                    <a:pt x="306" y="407"/>
                    <a:pt x="307" y="398"/>
                  </a:cubicBezTo>
                  <a:cubicBezTo>
                    <a:pt x="308" y="395"/>
                    <a:pt x="309" y="392"/>
                    <a:pt x="309" y="389"/>
                  </a:cubicBezTo>
                  <a:cubicBezTo>
                    <a:pt x="309" y="387"/>
                    <a:pt x="309" y="386"/>
                    <a:pt x="309" y="384"/>
                  </a:cubicBezTo>
                  <a:cubicBezTo>
                    <a:pt x="309" y="382"/>
                    <a:pt x="308" y="380"/>
                    <a:pt x="308" y="379"/>
                  </a:cubicBezTo>
                  <a:cubicBezTo>
                    <a:pt x="309" y="373"/>
                    <a:pt x="314" y="376"/>
                    <a:pt x="318" y="375"/>
                  </a:cubicBezTo>
                  <a:cubicBezTo>
                    <a:pt x="320" y="374"/>
                    <a:pt x="321" y="373"/>
                    <a:pt x="321" y="371"/>
                  </a:cubicBezTo>
                  <a:cubicBezTo>
                    <a:pt x="321" y="365"/>
                    <a:pt x="321" y="360"/>
                    <a:pt x="321" y="354"/>
                  </a:cubicBezTo>
                  <a:cubicBezTo>
                    <a:pt x="321" y="349"/>
                    <a:pt x="322" y="344"/>
                    <a:pt x="324" y="339"/>
                  </a:cubicBezTo>
                  <a:cubicBezTo>
                    <a:pt x="325" y="333"/>
                    <a:pt x="328" y="327"/>
                    <a:pt x="331" y="322"/>
                  </a:cubicBezTo>
                  <a:cubicBezTo>
                    <a:pt x="332" y="319"/>
                    <a:pt x="333" y="317"/>
                    <a:pt x="333" y="315"/>
                  </a:cubicBezTo>
                  <a:cubicBezTo>
                    <a:pt x="333" y="313"/>
                    <a:pt x="332" y="308"/>
                    <a:pt x="333" y="307"/>
                  </a:cubicBezTo>
                  <a:cubicBezTo>
                    <a:pt x="334" y="304"/>
                    <a:pt x="335" y="309"/>
                    <a:pt x="338" y="308"/>
                  </a:cubicBezTo>
                  <a:cubicBezTo>
                    <a:pt x="339" y="303"/>
                    <a:pt x="337" y="297"/>
                    <a:pt x="338" y="292"/>
                  </a:cubicBezTo>
                  <a:cubicBezTo>
                    <a:pt x="340" y="286"/>
                    <a:pt x="341" y="279"/>
                    <a:pt x="341" y="273"/>
                  </a:cubicBezTo>
                  <a:cubicBezTo>
                    <a:pt x="342" y="270"/>
                    <a:pt x="341" y="266"/>
                    <a:pt x="345" y="266"/>
                  </a:cubicBezTo>
                  <a:cubicBezTo>
                    <a:pt x="347" y="266"/>
                    <a:pt x="348" y="267"/>
                    <a:pt x="350" y="268"/>
                  </a:cubicBezTo>
                  <a:cubicBezTo>
                    <a:pt x="353" y="268"/>
                    <a:pt x="353" y="267"/>
                    <a:pt x="353" y="264"/>
                  </a:cubicBezTo>
                  <a:cubicBezTo>
                    <a:pt x="353" y="262"/>
                    <a:pt x="353" y="260"/>
                    <a:pt x="353" y="258"/>
                  </a:cubicBezTo>
                  <a:cubicBezTo>
                    <a:pt x="354" y="256"/>
                    <a:pt x="355" y="256"/>
                    <a:pt x="356" y="254"/>
                  </a:cubicBezTo>
                  <a:cubicBezTo>
                    <a:pt x="356" y="252"/>
                    <a:pt x="357" y="250"/>
                    <a:pt x="358" y="250"/>
                  </a:cubicBezTo>
                  <a:cubicBezTo>
                    <a:pt x="359" y="250"/>
                    <a:pt x="361" y="251"/>
                    <a:pt x="361" y="251"/>
                  </a:cubicBezTo>
                  <a:cubicBezTo>
                    <a:pt x="362" y="251"/>
                    <a:pt x="366" y="253"/>
                    <a:pt x="367" y="253"/>
                  </a:cubicBezTo>
                  <a:cubicBezTo>
                    <a:pt x="370" y="253"/>
                    <a:pt x="370" y="242"/>
                    <a:pt x="373" y="240"/>
                  </a:cubicBezTo>
                  <a:cubicBezTo>
                    <a:pt x="377" y="238"/>
                    <a:pt x="381" y="244"/>
                    <a:pt x="384" y="244"/>
                  </a:cubicBezTo>
                  <a:cubicBezTo>
                    <a:pt x="389" y="245"/>
                    <a:pt x="391" y="243"/>
                    <a:pt x="395" y="241"/>
                  </a:cubicBezTo>
                  <a:cubicBezTo>
                    <a:pt x="399" y="239"/>
                    <a:pt x="403" y="234"/>
                    <a:pt x="403" y="229"/>
                  </a:cubicBezTo>
                  <a:cubicBezTo>
                    <a:pt x="403" y="225"/>
                    <a:pt x="400" y="224"/>
                    <a:pt x="397" y="222"/>
                  </a:cubicBezTo>
                  <a:cubicBezTo>
                    <a:pt x="395" y="220"/>
                    <a:pt x="392" y="218"/>
                    <a:pt x="390" y="217"/>
                  </a:cubicBezTo>
                  <a:cubicBezTo>
                    <a:pt x="387" y="215"/>
                    <a:pt x="384" y="213"/>
                    <a:pt x="381" y="210"/>
                  </a:cubicBezTo>
                  <a:cubicBezTo>
                    <a:pt x="379" y="208"/>
                    <a:pt x="376" y="207"/>
                    <a:pt x="373" y="205"/>
                  </a:cubicBezTo>
                  <a:cubicBezTo>
                    <a:pt x="371" y="203"/>
                    <a:pt x="369" y="203"/>
                    <a:pt x="366" y="202"/>
                  </a:cubicBezTo>
                  <a:cubicBezTo>
                    <a:pt x="366" y="202"/>
                    <a:pt x="365" y="201"/>
                    <a:pt x="365" y="201"/>
                  </a:cubicBezTo>
                  <a:cubicBezTo>
                    <a:pt x="364" y="200"/>
                    <a:pt x="363" y="201"/>
                    <a:pt x="363" y="201"/>
                  </a:cubicBezTo>
                  <a:cubicBezTo>
                    <a:pt x="361" y="200"/>
                    <a:pt x="361" y="196"/>
                    <a:pt x="360" y="195"/>
                  </a:cubicBezTo>
                  <a:cubicBezTo>
                    <a:pt x="360" y="193"/>
                    <a:pt x="359" y="192"/>
                    <a:pt x="358" y="191"/>
                  </a:cubicBezTo>
                  <a:cubicBezTo>
                    <a:pt x="358" y="187"/>
                    <a:pt x="360" y="185"/>
                    <a:pt x="355" y="185"/>
                  </a:cubicBezTo>
                  <a:cubicBezTo>
                    <a:pt x="352" y="185"/>
                    <a:pt x="349" y="186"/>
                    <a:pt x="347" y="184"/>
                  </a:cubicBezTo>
                  <a:cubicBezTo>
                    <a:pt x="344" y="182"/>
                    <a:pt x="342" y="178"/>
                    <a:pt x="339" y="176"/>
                  </a:cubicBezTo>
                  <a:cubicBezTo>
                    <a:pt x="338" y="176"/>
                    <a:pt x="337" y="176"/>
                    <a:pt x="336" y="175"/>
                  </a:cubicBezTo>
                  <a:cubicBezTo>
                    <a:pt x="334" y="174"/>
                    <a:pt x="333" y="173"/>
                    <a:pt x="332" y="172"/>
                  </a:cubicBezTo>
                  <a:cubicBezTo>
                    <a:pt x="330" y="169"/>
                    <a:pt x="329" y="165"/>
                    <a:pt x="330" y="162"/>
                  </a:cubicBezTo>
                  <a:cubicBezTo>
                    <a:pt x="331" y="159"/>
                    <a:pt x="333" y="158"/>
                    <a:pt x="334" y="156"/>
                  </a:cubicBezTo>
                  <a:cubicBezTo>
                    <a:pt x="335" y="153"/>
                    <a:pt x="334" y="150"/>
                    <a:pt x="334" y="147"/>
                  </a:cubicBezTo>
                  <a:cubicBezTo>
                    <a:pt x="333" y="143"/>
                    <a:pt x="333" y="140"/>
                    <a:pt x="332" y="136"/>
                  </a:cubicBezTo>
                  <a:cubicBezTo>
                    <a:pt x="331" y="133"/>
                    <a:pt x="331" y="130"/>
                    <a:pt x="329" y="128"/>
                  </a:cubicBezTo>
                  <a:cubicBezTo>
                    <a:pt x="329" y="128"/>
                    <a:pt x="328" y="128"/>
                    <a:pt x="328" y="128"/>
                  </a:cubicBezTo>
                  <a:cubicBezTo>
                    <a:pt x="327" y="128"/>
                    <a:pt x="327" y="128"/>
                    <a:pt x="327" y="127"/>
                  </a:cubicBezTo>
                  <a:cubicBezTo>
                    <a:pt x="326" y="127"/>
                    <a:pt x="325" y="126"/>
                    <a:pt x="324" y="127"/>
                  </a:cubicBezTo>
                  <a:cubicBezTo>
                    <a:pt x="323" y="128"/>
                    <a:pt x="321" y="130"/>
                    <a:pt x="321" y="131"/>
                  </a:cubicBezTo>
                  <a:cubicBezTo>
                    <a:pt x="319" y="133"/>
                    <a:pt x="318" y="136"/>
                    <a:pt x="318" y="138"/>
                  </a:cubicBezTo>
                  <a:cubicBezTo>
                    <a:pt x="317" y="142"/>
                    <a:pt x="316" y="146"/>
                    <a:pt x="314" y="149"/>
                  </a:cubicBezTo>
                  <a:cubicBezTo>
                    <a:pt x="312" y="152"/>
                    <a:pt x="312" y="154"/>
                    <a:pt x="309" y="156"/>
                  </a:cubicBezTo>
                  <a:moveTo>
                    <a:pt x="319" y="1026"/>
                  </a:moveTo>
                  <a:cubicBezTo>
                    <a:pt x="319" y="1026"/>
                    <a:pt x="319" y="1026"/>
                    <a:pt x="319" y="1026"/>
                  </a:cubicBezTo>
                  <a:cubicBezTo>
                    <a:pt x="320" y="1026"/>
                    <a:pt x="320" y="1027"/>
                    <a:pt x="321" y="1028"/>
                  </a:cubicBezTo>
                  <a:cubicBezTo>
                    <a:pt x="322" y="1028"/>
                    <a:pt x="322" y="1028"/>
                    <a:pt x="323" y="1029"/>
                  </a:cubicBezTo>
                  <a:cubicBezTo>
                    <a:pt x="323" y="1029"/>
                    <a:pt x="324" y="1029"/>
                    <a:pt x="324" y="1030"/>
                  </a:cubicBezTo>
                  <a:cubicBezTo>
                    <a:pt x="325" y="1030"/>
                    <a:pt x="326" y="1031"/>
                    <a:pt x="326" y="1031"/>
                  </a:cubicBezTo>
                  <a:cubicBezTo>
                    <a:pt x="326" y="1031"/>
                    <a:pt x="326" y="1032"/>
                    <a:pt x="327" y="1032"/>
                  </a:cubicBezTo>
                  <a:cubicBezTo>
                    <a:pt x="327" y="1032"/>
                    <a:pt x="328" y="1032"/>
                    <a:pt x="328" y="1032"/>
                  </a:cubicBezTo>
                  <a:cubicBezTo>
                    <a:pt x="328" y="1032"/>
                    <a:pt x="328" y="1032"/>
                    <a:pt x="328" y="1032"/>
                  </a:cubicBezTo>
                  <a:cubicBezTo>
                    <a:pt x="331" y="1033"/>
                    <a:pt x="332" y="1032"/>
                    <a:pt x="334" y="1030"/>
                  </a:cubicBezTo>
                  <a:cubicBezTo>
                    <a:pt x="336" y="1029"/>
                    <a:pt x="337" y="1027"/>
                    <a:pt x="338" y="1025"/>
                  </a:cubicBezTo>
                  <a:cubicBezTo>
                    <a:pt x="338" y="1024"/>
                    <a:pt x="338" y="1024"/>
                    <a:pt x="338" y="1023"/>
                  </a:cubicBezTo>
                  <a:cubicBezTo>
                    <a:pt x="340" y="1022"/>
                    <a:pt x="342" y="1021"/>
                    <a:pt x="343" y="1020"/>
                  </a:cubicBezTo>
                  <a:cubicBezTo>
                    <a:pt x="344" y="1020"/>
                    <a:pt x="345" y="1020"/>
                    <a:pt x="345" y="1019"/>
                  </a:cubicBezTo>
                  <a:cubicBezTo>
                    <a:pt x="346" y="1018"/>
                    <a:pt x="344" y="1018"/>
                    <a:pt x="344" y="1018"/>
                  </a:cubicBezTo>
                  <a:cubicBezTo>
                    <a:pt x="343" y="1017"/>
                    <a:pt x="341" y="1017"/>
                    <a:pt x="340" y="1016"/>
                  </a:cubicBezTo>
                  <a:cubicBezTo>
                    <a:pt x="339" y="1016"/>
                    <a:pt x="338" y="1016"/>
                    <a:pt x="338" y="1016"/>
                  </a:cubicBezTo>
                  <a:cubicBezTo>
                    <a:pt x="337" y="1016"/>
                    <a:pt x="337" y="1015"/>
                    <a:pt x="336" y="1015"/>
                  </a:cubicBezTo>
                  <a:cubicBezTo>
                    <a:pt x="335" y="1014"/>
                    <a:pt x="335" y="1014"/>
                    <a:pt x="334" y="1014"/>
                  </a:cubicBezTo>
                  <a:cubicBezTo>
                    <a:pt x="333" y="1014"/>
                    <a:pt x="333" y="1014"/>
                    <a:pt x="332" y="1014"/>
                  </a:cubicBezTo>
                  <a:cubicBezTo>
                    <a:pt x="332" y="1014"/>
                    <a:pt x="332" y="1014"/>
                    <a:pt x="332" y="1013"/>
                  </a:cubicBezTo>
                  <a:cubicBezTo>
                    <a:pt x="332" y="1013"/>
                    <a:pt x="332" y="1013"/>
                    <a:pt x="332" y="1013"/>
                  </a:cubicBezTo>
                  <a:cubicBezTo>
                    <a:pt x="332" y="1013"/>
                    <a:pt x="331" y="1013"/>
                    <a:pt x="331" y="1013"/>
                  </a:cubicBezTo>
                  <a:cubicBezTo>
                    <a:pt x="331" y="1013"/>
                    <a:pt x="330" y="1012"/>
                    <a:pt x="330" y="1012"/>
                  </a:cubicBezTo>
                  <a:cubicBezTo>
                    <a:pt x="329" y="1010"/>
                    <a:pt x="327" y="1009"/>
                    <a:pt x="327" y="1007"/>
                  </a:cubicBezTo>
                  <a:cubicBezTo>
                    <a:pt x="326" y="1006"/>
                    <a:pt x="327" y="1004"/>
                    <a:pt x="327" y="1002"/>
                  </a:cubicBezTo>
                  <a:cubicBezTo>
                    <a:pt x="326" y="1001"/>
                    <a:pt x="324" y="1001"/>
                    <a:pt x="323" y="1001"/>
                  </a:cubicBezTo>
                  <a:cubicBezTo>
                    <a:pt x="322" y="1002"/>
                    <a:pt x="322" y="1003"/>
                    <a:pt x="322" y="1004"/>
                  </a:cubicBezTo>
                  <a:cubicBezTo>
                    <a:pt x="322" y="1004"/>
                    <a:pt x="322" y="1005"/>
                    <a:pt x="322" y="1006"/>
                  </a:cubicBezTo>
                  <a:cubicBezTo>
                    <a:pt x="322" y="1007"/>
                    <a:pt x="323" y="1007"/>
                    <a:pt x="322" y="1009"/>
                  </a:cubicBezTo>
                  <a:cubicBezTo>
                    <a:pt x="322" y="1009"/>
                    <a:pt x="321" y="1011"/>
                    <a:pt x="320" y="1011"/>
                  </a:cubicBezTo>
                  <a:cubicBezTo>
                    <a:pt x="320" y="1011"/>
                    <a:pt x="319" y="1011"/>
                    <a:pt x="319" y="1012"/>
                  </a:cubicBezTo>
                  <a:cubicBezTo>
                    <a:pt x="317" y="1013"/>
                    <a:pt x="318" y="1016"/>
                    <a:pt x="319" y="1017"/>
                  </a:cubicBezTo>
                  <a:cubicBezTo>
                    <a:pt x="315" y="1019"/>
                    <a:pt x="317" y="1023"/>
                    <a:pt x="319" y="1026"/>
                  </a:cubicBezTo>
                  <a:moveTo>
                    <a:pt x="320" y="1027"/>
                  </a:moveTo>
                  <a:cubicBezTo>
                    <a:pt x="319" y="1027"/>
                    <a:pt x="319" y="1027"/>
                    <a:pt x="319" y="1026"/>
                  </a:cubicBezTo>
                  <a:cubicBezTo>
                    <a:pt x="315" y="1030"/>
                    <a:pt x="315" y="1030"/>
                    <a:pt x="315" y="1030"/>
                  </a:cubicBezTo>
                  <a:cubicBezTo>
                    <a:pt x="315" y="1028"/>
                    <a:pt x="310" y="1030"/>
                    <a:pt x="309" y="1031"/>
                  </a:cubicBezTo>
                  <a:cubicBezTo>
                    <a:pt x="309" y="1033"/>
                    <a:pt x="310" y="1035"/>
                    <a:pt x="311" y="1036"/>
                  </a:cubicBezTo>
                  <a:cubicBezTo>
                    <a:pt x="309" y="1037"/>
                    <a:pt x="306" y="1036"/>
                    <a:pt x="304" y="1036"/>
                  </a:cubicBezTo>
                  <a:cubicBezTo>
                    <a:pt x="303" y="1037"/>
                    <a:pt x="303" y="1040"/>
                    <a:pt x="303" y="1041"/>
                  </a:cubicBezTo>
                  <a:cubicBezTo>
                    <a:pt x="303" y="1044"/>
                    <a:pt x="303" y="1044"/>
                    <a:pt x="305" y="1045"/>
                  </a:cubicBezTo>
                  <a:cubicBezTo>
                    <a:pt x="308" y="1046"/>
                    <a:pt x="311" y="1045"/>
                    <a:pt x="313" y="1046"/>
                  </a:cubicBezTo>
                  <a:cubicBezTo>
                    <a:pt x="313" y="1047"/>
                    <a:pt x="313" y="1049"/>
                    <a:pt x="314" y="1048"/>
                  </a:cubicBezTo>
                  <a:cubicBezTo>
                    <a:pt x="314" y="1048"/>
                    <a:pt x="314" y="1046"/>
                    <a:pt x="315" y="1046"/>
                  </a:cubicBezTo>
                  <a:cubicBezTo>
                    <a:pt x="315" y="1045"/>
                    <a:pt x="315" y="1044"/>
                    <a:pt x="316" y="1043"/>
                  </a:cubicBezTo>
                  <a:cubicBezTo>
                    <a:pt x="318" y="1041"/>
                    <a:pt x="318" y="1041"/>
                    <a:pt x="320" y="1041"/>
                  </a:cubicBezTo>
                  <a:cubicBezTo>
                    <a:pt x="321" y="1036"/>
                    <a:pt x="322" y="1032"/>
                    <a:pt x="320" y="1027"/>
                  </a:cubicBezTo>
                  <a:moveTo>
                    <a:pt x="348" y="1006"/>
                  </a:moveTo>
                  <a:cubicBezTo>
                    <a:pt x="350" y="1006"/>
                    <a:pt x="350" y="1006"/>
                    <a:pt x="350" y="1006"/>
                  </a:cubicBezTo>
                  <a:cubicBezTo>
                    <a:pt x="349" y="1007"/>
                    <a:pt x="350" y="1002"/>
                    <a:pt x="349" y="1001"/>
                  </a:cubicBezTo>
                  <a:cubicBezTo>
                    <a:pt x="348" y="1000"/>
                    <a:pt x="344" y="1003"/>
                    <a:pt x="343" y="1002"/>
                  </a:cubicBezTo>
                  <a:cubicBezTo>
                    <a:pt x="343" y="1001"/>
                    <a:pt x="342" y="1001"/>
                    <a:pt x="342" y="1000"/>
                  </a:cubicBezTo>
                  <a:cubicBezTo>
                    <a:pt x="341" y="999"/>
                    <a:pt x="340" y="999"/>
                    <a:pt x="340" y="999"/>
                  </a:cubicBezTo>
                  <a:cubicBezTo>
                    <a:pt x="338" y="998"/>
                    <a:pt x="338" y="997"/>
                    <a:pt x="337" y="999"/>
                  </a:cubicBezTo>
                  <a:cubicBezTo>
                    <a:pt x="337" y="1000"/>
                    <a:pt x="337" y="1003"/>
                    <a:pt x="337" y="1004"/>
                  </a:cubicBezTo>
                  <a:cubicBezTo>
                    <a:pt x="338" y="1006"/>
                    <a:pt x="338" y="1006"/>
                    <a:pt x="339" y="1007"/>
                  </a:cubicBezTo>
                  <a:cubicBezTo>
                    <a:pt x="340" y="1007"/>
                    <a:pt x="341" y="1008"/>
                    <a:pt x="342" y="1008"/>
                  </a:cubicBezTo>
                  <a:cubicBezTo>
                    <a:pt x="343" y="1010"/>
                    <a:pt x="340" y="1012"/>
                    <a:pt x="340" y="1015"/>
                  </a:cubicBezTo>
                  <a:cubicBezTo>
                    <a:pt x="342" y="1015"/>
                    <a:pt x="345" y="1012"/>
                    <a:pt x="346" y="1011"/>
                  </a:cubicBezTo>
                  <a:cubicBezTo>
                    <a:pt x="348" y="1008"/>
                    <a:pt x="349" y="1010"/>
                    <a:pt x="348" y="1006"/>
                  </a:cubicBezTo>
                  <a:moveTo>
                    <a:pt x="367" y="1016"/>
                  </a:moveTo>
                  <a:cubicBezTo>
                    <a:pt x="371" y="1016"/>
                    <a:pt x="373" y="1010"/>
                    <a:pt x="373" y="1007"/>
                  </a:cubicBezTo>
                  <a:cubicBezTo>
                    <a:pt x="373" y="1004"/>
                    <a:pt x="374" y="1002"/>
                    <a:pt x="372" y="999"/>
                  </a:cubicBezTo>
                  <a:cubicBezTo>
                    <a:pt x="372" y="1003"/>
                    <a:pt x="372" y="1003"/>
                    <a:pt x="372" y="1003"/>
                  </a:cubicBezTo>
                  <a:cubicBezTo>
                    <a:pt x="371" y="1001"/>
                    <a:pt x="370" y="998"/>
                    <a:pt x="368" y="998"/>
                  </a:cubicBezTo>
                  <a:cubicBezTo>
                    <a:pt x="365" y="997"/>
                    <a:pt x="362" y="1000"/>
                    <a:pt x="361" y="1002"/>
                  </a:cubicBezTo>
                  <a:cubicBezTo>
                    <a:pt x="359" y="1004"/>
                    <a:pt x="359" y="1005"/>
                    <a:pt x="358" y="1008"/>
                  </a:cubicBezTo>
                  <a:cubicBezTo>
                    <a:pt x="358" y="1009"/>
                    <a:pt x="357" y="1010"/>
                    <a:pt x="358" y="1012"/>
                  </a:cubicBezTo>
                  <a:cubicBezTo>
                    <a:pt x="359" y="1012"/>
                    <a:pt x="362" y="1010"/>
                    <a:pt x="364" y="1011"/>
                  </a:cubicBezTo>
                  <a:cubicBezTo>
                    <a:pt x="366" y="1013"/>
                    <a:pt x="364" y="1016"/>
                    <a:pt x="367" y="1016"/>
                  </a:cubicBezTo>
                  <a:moveTo>
                    <a:pt x="369" y="1017"/>
                  </a:moveTo>
                  <a:cubicBezTo>
                    <a:pt x="367" y="1017"/>
                    <a:pt x="363" y="1017"/>
                    <a:pt x="366" y="1020"/>
                  </a:cubicBezTo>
                  <a:cubicBezTo>
                    <a:pt x="366" y="1021"/>
                    <a:pt x="370" y="1022"/>
                    <a:pt x="371" y="1021"/>
                  </a:cubicBezTo>
                  <a:cubicBezTo>
                    <a:pt x="372" y="1021"/>
                    <a:pt x="372" y="1018"/>
                    <a:pt x="371" y="1017"/>
                  </a:cubicBezTo>
                  <a:lnTo>
                    <a:pt x="369" y="1017"/>
                  </a:lnTo>
                  <a:close/>
                  <a:moveTo>
                    <a:pt x="398" y="321"/>
                  </a:moveTo>
                  <a:cubicBezTo>
                    <a:pt x="399" y="324"/>
                    <a:pt x="399" y="327"/>
                    <a:pt x="398" y="330"/>
                  </a:cubicBezTo>
                  <a:cubicBezTo>
                    <a:pt x="398" y="337"/>
                    <a:pt x="396" y="343"/>
                    <a:pt x="394" y="349"/>
                  </a:cubicBezTo>
                  <a:cubicBezTo>
                    <a:pt x="392" y="358"/>
                    <a:pt x="392" y="367"/>
                    <a:pt x="390" y="375"/>
                  </a:cubicBezTo>
                  <a:cubicBezTo>
                    <a:pt x="388" y="375"/>
                    <a:pt x="386" y="377"/>
                    <a:pt x="385" y="379"/>
                  </a:cubicBezTo>
                  <a:cubicBezTo>
                    <a:pt x="387" y="381"/>
                    <a:pt x="389" y="381"/>
                    <a:pt x="391" y="382"/>
                  </a:cubicBezTo>
                  <a:cubicBezTo>
                    <a:pt x="393" y="382"/>
                    <a:pt x="395" y="382"/>
                    <a:pt x="397" y="381"/>
                  </a:cubicBezTo>
                  <a:cubicBezTo>
                    <a:pt x="399" y="380"/>
                    <a:pt x="401" y="379"/>
                    <a:pt x="404" y="378"/>
                  </a:cubicBezTo>
                  <a:cubicBezTo>
                    <a:pt x="406" y="377"/>
                    <a:pt x="409" y="376"/>
                    <a:pt x="411" y="375"/>
                  </a:cubicBezTo>
                  <a:cubicBezTo>
                    <a:pt x="415" y="374"/>
                    <a:pt x="416" y="371"/>
                    <a:pt x="418" y="368"/>
                  </a:cubicBezTo>
                  <a:cubicBezTo>
                    <a:pt x="420" y="365"/>
                    <a:pt x="421" y="361"/>
                    <a:pt x="423" y="359"/>
                  </a:cubicBezTo>
                  <a:cubicBezTo>
                    <a:pt x="429" y="361"/>
                    <a:pt x="429" y="375"/>
                    <a:pt x="427" y="380"/>
                  </a:cubicBezTo>
                  <a:cubicBezTo>
                    <a:pt x="426" y="383"/>
                    <a:pt x="423" y="385"/>
                    <a:pt x="422" y="389"/>
                  </a:cubicBezTo>
                  <a:cubicBezTo>
                    <a:pt x="422" y="391"/>
                    <a:pt x="423" y="393"/>
                    <a:pt x="424" y="395"/>
                  </a:cubicBezTo>
                  <a:cubicBezTo>
                    <a:pt x="424" y="396"/>
                    <a:pt x="425" y="396"/>
                    <a:pt x="426" y="396"/>
                  </a:cubicBezTo>
                  <a:cubicBezTo>
                    <a:pt x="430" y="395"/>
                    <a:pt x="431" y="392"/>
                    <a:pt x="433" y="389"/>
                  </a:cubicBezTo>
                  <a:cubicBezTo>
                    <a:pt x="435" y="385"/>
                    <a:pt x="437" y="382"/>
                    <a:pt x="440" y="379"/>
                  </a:cubicBezTo>
                  <a:cubicBezTo>
                    <a:pt x="443" y="377"/>
                    <a:pt x="447" y="374"/>
                    <a:pt x="450" y="371"/>
                  </a:cubicBezTo>
                  <a:cubicBezTo>
                    <a:pt x="453" y="369"/>
                    <a:pt x="457" y="369"/>
                    <a:pt x="458" y="365"/>
                  </a:cubicBezTo>
                  <a:cubicBezTo>
                    <a:pt x="458" y="363"/>
                    <a:pt x="459" y="355"/>
                    <a:pt x="456" y="355"/>
                  </a:cubicBezTo>
                  <a:cubicBezTo>
                    <a:pt x="459" y="355"/>
                    <a:pt x="464" y="355"/>
                    <a:pt x="466" y="352"/>
                  </a:cubicBezTo>
                  <a:cubicBezTo>
                    <a:pt x="469" y="348"/>
                    <a:pt x="463" y="343"/>
                    <a:pt x="461" y="339"/>
                  </a:cubicBezTo>
                  <a:cubicBezTo>
                    <a:pt x="461" y="339"/>
                    <a:pt x="459" y="334"/>
                    <a:pt x="459" y="334"/>
                  </a:cubicBezTo>
                  <a:cubicBezTo>
                    <a:pt x="458" y="333"/>
                    <a:pt x="455" y="336"/>
                    <a:pt x="455" y="336"/>
                  </a:cubicBezTo>
                  <a:cubicBezTo>
                    <a:pt x="453" y="337"/>
                    <a:pt x="451" y="337"/>
                    <a:pt x="450" y="338"/>
                  </a:cubicBezTo>
                  <a:cubicBezTo>
                    <a:pt x="449" y="337"/>
                    <a:pt x="448" y="335"/>
                    <a:pt x="447" y="333"/>
                  </a:cubicBezTo>
                  <a:cubicBezTo>
                    <a:pt x="446" y="331"/>
                    <a:pt x="444" y="328"/>
                    <a:pt x="442" y="326"/>
                  </a:cubicBezTo>
                  <a:cubicBezTo>
                    <a:pt x="440" y="322"/>
                    <a:pt x="438" y="318"/>
                    <a:pt x="436" y="314"/>
                  </a:cubicBezTo>
                  <a:cubicBezTo>
                    <a:pt x="433" y="309"/>
                    <a:pt x="435" y="305"/>
                    <a:pt x="435" y="299"/>
                  </a:cubicBezTo>
                  <a:cubicBezTo>
                    <a:pt x="433" y="297"/>
                    <a:pt x="433" y="297"/>
                    <a:pt x="433" y="297"/>
                  </a:cubicBezTo>
                  <a:cubicBezTo>
                    <a:pt x="431" y="298"/>
                    <a:pt x="429" y="300"/>
                    <a:pt x="426" y="301"/>
                  </a:cubicBezTo>
                  <a:cubicBezTo>
                    <a:pt x="419" y="304"/>
                    <a:pt x="411" y="305"/>
                    <a:pt x="404" y="305"/>
                  </a:cubicBezTo>
                  <a:cubicBezTo>
                    <a:pt x="399" y="306"/>
                    <a:pt x="394" y="306"/>
                    <a:pt x="389" y="307"/>
                  </a:cubicBezTo>
                  <a:cubicBezTo>
                    <a:pt x="387" y="308"/>
                    <a:pt x="381" y="307"/>
                    <a:pt x="380" y="309"/>
                  </a:cubicBezTo>
                  <a:cubicBezTo>
                    <a:pt x="378" y="314"/>
                    <a:pt x="389" y="317"/>
                    <a:pt x="392" y="317"/>
                  </a:cubicBezTo>
                  <a:cubicBezTo>
                    <a:pt x="396" y="317"/>
                    <a:pt x="397" y="318"/>
                    <a:pt x="398" y="321"/>
                  </a:cubicBezTo>
                  <a:moveTo>
                    <a:pt x="395" y="974"/>
                  </a:moveTo>
                  <a:cubicBezTo>
                    <a:pt x="402" y="973"/>
                    <a:pt x="402" y="973"/>
                    <a:pt x="402" y="973"/>
                  </a:cubicBezTo>
                  <a:cubicBezTo>
                    <a:pt x="401" y="974"/>
                    <a:pt x="400" y="975"/>
                    <a:pt x="400" y="976"/>
                  </a:cubicBezTo>
                  <a:cubicBezTo>
                    <a:pt x="397" y="979"/>
                    <a:pt x="395" y="982"/>
                    <a:pt x="393" y="984"/>
                  </a:cubicBezTo>
                  <a:cubicBezTo>
                    <a:pt x="394" y="985"/>
                    <a:pt x="397" y="984"/>
                    <a:pt x="398" y="983"/>
                  </a:cubicBezTo>
                  <a:cubicBezTo>
                    <a:pt x="402" y="981"/>
                    <a:pt x="405" y="978"/>
                    <a:pt x="410" y="980"/>
                  </a:cubicBezTo>
                  <a:cubicBezTo>
                    <a:pt x="411" y="980"/>
                    <a:pt x="411" y="980"/>
                    <a:pt x="412" y="980"/>
                  </a:cubicBezTo>
                  <a:cubicBezTo>
                    <a:pt x="413" y="980"/>
                    <a:pt x="415" y="976"/>
                    <a:pt x="416" y="978"/>
                  </a:cubicBezTo>
                  <a:cubicBezTo>
                    <a:pt x="417" y="978"/>
                    <a:pt x="417" y="976"/>
                    <a:pt x="417" y="975"/>
                  </a:cubicBezTo>
                  <a:cubicBezTo>
                    <a:pt x="419" y="973"/>
                    <a:pt x="421" y="972"/>
                    <a:pt x="422" y="970"/>
                  </a:cubicBezTo>
                  <a:cubicBezTo>
                    <a:pt x="424" y="967"/>
                    <a:pt x="431" y="963"/>
                    <a:pt x="430" y="959"/>
                  </a:cubicBezTo>
                  <a:cubicBezTo>
                    <a:pt x="428" y="958"/>
                    <a:pt x="426" y="958"/>
                    <a:pt x="425" y="959"/>
                  </a:cubicBezTo>
                  <a:cubicBezTo>
                    <a:pt x="423" y="960"/>
                    <a:pt x="423" y="961"/>
                    <a:pt x="423" y="962"/>
                  </a:cubicBezTo>
                  <a:cubicBezTo>
                    <a:pt x="421" y="963"/>
                    <a:pt x="421" y="961"/>
                    <a:pt x="420" y="961"/>
                  </a:cubicBezTo>
                  <a:cubicBezTo>
                    <a:pt x="419" y="964"/>
                    <a:pt x="421" y="966"/>
                    <a:pt x="417" y="967"/>
                  </a:cubicBezTo>
                  <a:cubicBezTo>
                    <a:pt x="413" y="968"/>
                    <a:pt x="414" y="963"/>
                    <a:pt x="410" y="963"/>
                  </a:cubicBezTo>
                  <a:cubicBezTo>
                    <a:pt x="410" y="966"/>
                    <a:pt x="412" y="968"/>
                    <a:pt x="410" y="969"/>
                  </a:cubicBezTo>
                  <a:cubicBezTo>
                    <a:pt x="410" y="970"/>
                    <a:pt x="408" y="971"/>
                    <a:pt x="407" y="970"/>
                  </a:cubicBezTo>
                  <a:cubicBezTo>
                    <a:pt x="405" y="970"/>
                    <a:pt x="407" y="968"/>
                    <a:pt x="406" y="967"/>
                  </a:cubicBezTo>
                  <a:cubicBezTo>
                    <a:pt x="403" y="964"/>
                    <a:pt x="402" y="970"/>
                    <a:pt x="402" y="972"/>
                  </a:cubicBezTo>
                  <a:cubicBezTo>
                    <a:pt x="400" y="972"/>
                    <a:pt x="397" y="972"/>
                    <a:pt x="395" y="972"/>
                  </a:cubicBezTo>
                  <a:cubicBezTo>
                    <a:pt x="393" y="971"/>
                    <a:pt x="393" y="970"/>
                    <a:pt x="391" y="970"/>
                  </a:cubicBezTo>
                  <a:cubicBezTo>
                    <a:pt x="389" y="973"/>
                    <a:pt x="393" y="974"/>
                    <a:pt x="395" y="974"/>
                  </a:cubicBezTo>
                  <a:moveTo>
                    <a:pt x="411" y="990"/>
                  </a:moveTo>
                  <a:cubicBezTo>
                    <a:pt x="415" y="990"/>
                    <a:pt x="415" y="990"/>
                    <a:pt x="415" y="990"/>
                  </a:cubicBezTo>
                  <a:cubicBezTo>
                    <a:pt x="414" y="990"/>
                    <a:pt x="414" y="990"/>
                    <a:pt x="414" y="990"/>
                  </a:cubicBezTo>
                  <a:cubicBezTo>
                    <a:pt x="414" y="987"/>
                    <a:pt x="407" y="987"/>
                    <a:pt x="408" y="989"/>
                  </a:cubicBezTo>
                  <a:cubicBezTo>
                    <a:pt x="406" y="990"/>
                    <a:pt x="402" y="992"/>
                    <a:pt x="402" y="994"/>
                  </a:cubicBezTo>
                  <a:cubicBezTo>
                    <a:pt x="401" y="998"/>
                    <a:pt x="408" y="995"/>
                    <a:pt x="409" y="996"/>
                  </a:cubicBezTo>
                  <a:cubicBezTo>
                    <a:pt x="410" y="997"/>
                    <a:pt x="410" y="998"/>
                    <a:pt x="411" y="998"/>
                  </a:cubicBezTo>
                  <a:cubicBezTo>
                    <a:pt x="411" y="998"/>
                    <a:pt x="414" y="998"/>
                    <a:pt x="415" y="997"/>
                  </a:cubicBezTo>
                  <a:cubicBezTo>
                    <a:pt x="417" y="995"/>
                    <a:pt x="413" y="991"/>
                    <a:pt x="411" y="990"/>
                  </a:cubicBezTo>
                  <a:moveTo>
                    <a:pt x="430" y="966"/>
                  </a:moveTo>
                  <a:cubicBezTo>
                    <a:pt x="431" y="968"/>
                    <a:pt x="432" y="968"/>
                    <a:pt x="433" y="970"/>
                  </a:cubicBezTo>
                  <a:cubicBezTo>
                    <a:pt x="433" y="971"/>
                    <a:pt x="432" y="972"/>
                    <a:pt x="433" y="973"/>
                  </a:cubicBezTo>
                  <a:cubicBezTo>
                    <a:pt x="433" y="974"/>
                    <a:pt x="433" y="974"/>
                    <a:pt x="434" y="974"/>
                  </a:cubicBezTo>
                  <a:cubicBezTo>
                    <a:pt x="434" y="974"/>
                    <a:pt x="436" y="976"/>
                    <a:pt x="436" y="976"/>
                  </a:cubicBezTo>
                  <a:cubicBezTo>
                    <a:pt x="437" y="976"/>
                    <a:pt x="437" y="975"/>
                    <a:pt x="437" y="974"/>
                  </a:cubicBezTo>
                  <a:cubicBezTo>
                    <a:pt x="437" y="972"/>
                    <a:pt x="437" y="971"/>
                    <a:pt x="438" y="970"/>
                  </a:cubicBezTo>
                  <a:cubicBezTo>
                    <a:pt x="439" y="967"/>
                    <a:pt x="436" y="965"/>
                    <a:pt x="435" y="963"/>
                  </a:cubicBezTo>
                  <a:cubicBezTo>
                    <a:pt x="434" y="961"/>
                    <a:pt x="434" y="961"/>
                    <a:pt x="434" y="961"/>
                  </a:cubicBezTo>
                  <a:cubicBezTo>
                    <a:pt x="432" y="962"/>
                    <a:pt x="430" y="964"/>
                    <a:pt x="430" y="966"/>
                  </a:cubicBezTo>
                  <a:moveTo>
                    <a:pt x="380" y="293"/>
                  </a:moveTo>
                  <a:cubicBezTo>
                    <a:pt x="381" y="294"/>
                    <a:pt x="382" y="293"/>
                    <a:pt x="383" y="292"/>
                  </a:cubicBezTo>
                  <a:cubicBezTo>
                    <a:pt x="386" y="291"/>
                    <a:pt x="389" y="290"/>
                    <a:pt x="392" y="290"/>
                  </a:cubicBezTo>
                  <a:cubicBezTo>
                    <a:pt x="397" y="288"/>
                    <a:pt x="402" y="288"/>
                    <a:pt x="406" y="288"/>
                  </a:cubicBezTo>
                  <a:cubicBezTo>
                    <a:pt x="408" y="288"/>
                    <a:pt x="412" y="288"/>
                    <a:pt x="413" y="286"/>
                  </a:cubicBezTo>
                  <a:cubicBezTo>
                    <a:pt x="413" y="284"/>
                    <a:pt x="413" y="282"/>
                    <a:pt x="414" y="280"/>
                  </a:cubicBezTo>
                  <a:cubicBezTo>
                    <a:pt x="415" y="277"/>
                    <a:pt x="416" y="275"/>
                    <a:pt x="416" y="272"/>
                  </a:cubicBezTo>
                  <a:cubicBezTo>
                    <a:pt x="417" y="263"/>
                    <a:pt x="410" y="258"/>
                    <a:pt x="405" y="252"/>
                  </a:cubicBezTo>
                  <a:cubicBezTo>
                    <a:pt x="396" y="250"/>
                    <a:pt x="396" y="250"/>
                    <a:pt x="396" y="250"/>
                  </a:cubicBezTo>
                  <a:cubicBezTo>
                    <a:pt x="396" y="251"/>
                    <a:pt x="396" y="250"/>
                    <a:pt x="395" y="251"/>
                  </a:cubicBezTo>
                  <a:cubicBezTo>
                    <a:pt x="393" y="251"/>
                    <a:pt x="392" y="252"/>
                    <a:pt x="392" y="253"/>
                  </a:cubicBezTo>
                  <a:cubicBezTo>
                    <a:pt x="391" y="254"/>
                    <a:pt x="389" y="255"/>
                    <a:pt x="387" y="256"/>
                  </a:cubicBezTo>
                  <a:cubicBezTo>
                    <a:pt x="384" y="258"/>
                    <a:pt x="381" y="259"/>
                    <a:pt x="377" y="260"/>
                  </a:cubicBezTo>
                  <a:cubicBezTo>
                    <a:pt x="375" y="261"/>
                    <a:pt x="371" y="261"/>
                    <a:pt x="371" y="264"/>
                  </a:cubicBezTo>
                  <a:cubicBezTo>
                    <a:pt x="370" y="268"/>
                    <a:pt x="371" y="274"/>
                    <a:pt x="372" y="278"/>
                  </a:cubicBezTo>
                  <a:cubicBezTo>
                    <a:pt x="373" y="282"/>
                    <a:pt x="374" y="286"/>
                    <a:pt x="376" y="289"/>
                  </a:cubicBezTo>
                  <a:cubicBezTo>
                    <a:pt x="377" y="291"/>
                    <a:pt x="378" y="293"/>
                    <a:pt x="380" y="293"/>
                  </a:cubicBezTo>
                  <a:moveTo>
                    <a:pt x="532" y="72"/>
                  </a:moveTo>
                  <a:cubicBezTo>
                    <a:pt x="532" y="70"/>
                    <a:pt x="531" y="70"/>
                    <a:pt x="530" y="69"/>
                  </a:cubicBezTo>
                  <a:cubicBezTo>
                    <a:pt x="530" y="68"/>
                    <a:pt x="528" y="67"/>
                    <a:pt x="527" y="67"/>
                  </a:cubicBezTo>
                  <a:cubicBezTo>
                    <a:pt x="527" y="64"/>
                    <a:pt x="527" y="61"/>
                    <a:pt x="526" y="59"/>
                  </a:cubicBezTo>
                  <a:cubicBezTo>
                    <a:pt x="525" y="56"/>
                    <a:pt x="520" y="54"/>
                    <a:pt x="517" y="53"/>
                  </a:cubicBezTo>
                  <a:cubicBezTo>
                    <a:pt x="514" y="52"/>
                    <a:pt x="510" y="50"/>
                    <a:pt x="507" y="51"/>
                  </a:cubicBezTo>
                  <a:cubicBezTo>
                    <a:pt x="505" y="51"/>
                    <a:pt x="505" y="53"/>
                    <a:pt x="503" y="53"/>
                  </a:cubicBezTo>
                  <a:cubicBezTo>
                    <a:pt x="502" y="53"/>
                    <a:pt x="502" y="53"/>
                    <a:pt x="501" y="53"/>
                  </a:cubicBezTo>
                  <a:cubicBezTo>
                    <a:pt x="500" y="52"/>
                    <a:pt x="499" y="51"/>
                    <a:pt x="498" y="51"/>
                  </a:cubicBezTo>
                  <a:cubicBezTo>
                    <a:pt x="497" y="50"/>
                    <a:pt x="496" y="49"/>
                    <a:pt x="494" y="48"/>
                  </a:cubicBezTo>
                  <a:cubicBezTo>
                    <a:pt x="491" y="47"/>
                    <a:pt x="493" y="45"/>
                    <a:pt x="491" y="43"/>
                  </a:cubicBezTo>
                  <a:cubicBezTo>
                    <a:pt x="489" y="42"/>
                    <a:pt x="487" y="42"/>
                    <a:pt x="485" y="41"/>
                  </a:cubicBezTo>
                  <a:cubicBezTo>
                    <a:pt x="484" y="41"/>
                    <a:pt x="483" y="41"/>
                    <a:pt x="482" y="41"/>
                  </a:cubicBezTo>
                  <a:cubicBezTo>
                    <a:pt x="481" y="40"/>
                    <a:pt x="480" y="37"/>
                    <a:pt x="478" y="37"/>
                  </a:cubicBezTo>
                  <a:cubicBezTo>
                    <a:pt x="477" y="37"/>
                    <a:pt x="477" y="38"/>
                    <a:pt x="476" y="39"/>
                  </a:cubicBezTo>
                  <a:cubicBezTo>
                    <a:pt x="476" y="36"/>
                    <a:pt x="476" y="34"/>
                    <a:pt x="476" y="32"/>
                  </a:cubicBezTo>
                  <a:cubicBezTo>
                    <a:pt x="476" y="31"/>
                    <a:pt x="475" y="26"/>
                    <a:pt x="473" y="26"/>
                  </a:cubicBezTo>
                  <a:cubicBezTo>
                    <a:pt x="469" y="26"/>
                    <a:pt x="473" y="33"/>
                    <a:pt x="469" y="33"/>
                  </a:cubicBezTo>
                  <a:cubicBezTo>
                    <a:pt x="466" y="33"/>
                    <a:pt x="467" y="28"/>
                    <a:pt x="465" y="27"/>
                  </a:cubicBezTo>
                  <a:cubicBezTo>
                    <a:pt x="464" y="26"/>
                    <a:pt x="461" y="26"/>
                    <a:pt x="460" y="27"/>
                  </a:cubicBezTo>
                  <a:cubicBezTo>
                    <a:pt x="459" y="27"/>
                    <a:pt x="459" y="30"/>
                    <a:pt x="461" y="30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7" y="33"/>
                    <a:pt x="470" y="34"/>
                    <a:pt x="469" y="36"/>
                  </a:cubicBezTo>
                  <a:cubicBezTo>
                    <a:pt x="464" y="32"/>
                    <a:pt x="464" y="32"/>
                    <a:pt x="464" y="32"/>
                  </a:cubicBezTo>
                  <a:cubicBezTo>
                    <a:pt x="462" y="32"/>
                    <a:pt x="461" y="32"/>
                    <a:pt x="460" y="33"/>
                  </a:cubicBezTo>
                  <a:cubicBezTo>
                    <a:pt x="458" y="34"/>
                    <a:pt x="459" y="35"/>
                    <a:pt x="457" y="35"/>
                  </a:cubicBezTo>
                  <a:cubicBezTo>
                    <a:pt x="454" y="35"/>
                    <a:pt x="451" y="34"/>
                    <a:pt x="449" y="35"/>
                  </a:cubicBezTo>
                  <a:cubicBezTo>
                    <a:pt x="449" y="37"/>
                    <a:pt x="449" y="40"/>
                    <a:pt x="450" y="43"/>
                  </a:cubicBezTo>
                  <a:cubicBezTo>
                    <a:pt x="451" y="44"/>
                    <a:pt x="453" y="49"/>
                    <a:pt x="452" y="50"/>
                  </a:cubicBezTo>
                  <a:cubicBezTo>
                    <a:pt x="451" y="52"/>
                    <a:pt x="448" y="53"/>
                    <a:pt x="446" y="52"/>
                  </a:cubicBezTo>
                  <a:cubicBezTo>
                    <a:pt x="444" y="52"/>
                    <a:pt x="443" y="50"/>
                    <a:pt x="441" y="50"/>
                  </a:cubicBezTo>
                  <a:cubicBezTo>
                    <a:pt x="440" y="50"/>
                    <a:pt x="438" y="51"/>
                    <a:pt x="436" y="50"/>
                  </a:cubicBezTo>
                  <a:cubicBezTo>
                    <a:pt x="435" y="49"/>
                    <a:pt x="435" y="46"/>
                    <a:pt x="434" y="45"/>
                  </a:cubicBezTo>
                  <a:cubicBezTo>
                    <a:pt x="434" y="44"/>
                    <a:pt x="431" y="40"/>
                    <a:pt x="432" y="39"/>
                  </a:cubicBezTo>
                  <a:cubicBezTo>
                    <a:pt x="433" y="38"/>
                    <a:pt x="434" y="39"/>
                    <a:pt x="435" y="38"/>
                  </a:cubicBezTo>
                  <a:cubicBezTo>
                    <a:pt x="437" y="38"/>
                    <a:pt x="436" y="37"/>
                    <a:pt x="436" y="36"/>
                  </a:cubicBezTo>
                  <a:cubicBezTo>
                    <a:pt x="437" y="34"/>
                    <a:pt x="438" y="34"/>
                    <a:pt x="437" y="31"/>
                  </a:cubicBezTo>
                  <a:cubicBezTo>
                    <a:pt x="436" y="29"/>
                    <a:pt x="434" y="26"/>
                    <a:pt x="433" y="24"/>
                  </a:cubicBezTo>
                  <a:cubicBezTo>
                    <a:pt x="433" y="20"/>
                    <a:pt x="437" y="17"/>
                    <a:pt x="439" y="15"/>
                  </a:cubicBezTo>
                  <a:cubicBezTo>
                    <a:pt x="443" y="13"/>
                    <a:pt x="441" y="6"/>
                    <a:pt x="436" y="7"/>
                  </a:cubicBezTo>
                  <a:cubicBezTo>
                    <a:pt x="433" y="8"/>
                    <a:pt x="430" y="12"/>
                    <a:pt x="429" y="15"/>
                  </a:cubicBezTo>
                  <a:cubicBezTo>
                    <a:pt x="429" y="17"/>
                    <a:pt x="430" y="25"/>
                    <a:pt x="427" y="25"/>
                  </a:cubicBezTo>
                  <a:cubicBezTo>
                    <a:pt x="424" y="24"/>
                    <a:pt x="426" y="20"/>
                    <a:pt x="425" y="18"/>
                  </a:cubicBezTo>
                  <a:cubicBezTo>
                    <a:pt x="424" y="16"/>
                    <a:pt x="423" y="17"/>
                    <a:pt x="422" y="18"/>
                  </a:cubicBezTo>
                  <a:cubicBezTo>
                    <a:pt x="420" y="19"/>
                    <a:pt x="420" y="23"/>
                    <a:pt x="420" y="25"/>
                  </a:cubicBezTo>
                  <a:cubicBezTo>
                    <a:pt x="420" y="28"/>
                    <a:pt x="422" y="31"/>
                    <a:pt x="421" y="35"/>
                  </a:cubicBezTo>
                  <a:cubicBezTo>
                    <a:pt x="421" y="37"/>
                    <a:pt x="420" y="37"/>
                    <a:pt x="419" y="39"/>
                  </a:cubicBezTo>
                  <a:cubicBezTo>
                    <a:pt x="418" y="41"/>
                    <a:pt x="418" y="43"/>
                    <a:pt x="418" y="45"/>
                  </a:cubicBezTo>
                  <a:cubicBezTo>
                    <a:pt x="418" y="50"/>
                    <a:pt x="420" y="53"/>
                    <a:pt x="419" y="57"/>
                  </a:cubicBezTo>
                  <a:cubicBezTo>
                    <a:pt x="418" y="62"/>
                    <a:pt x="418" y="67"/>
                    <a:pt x="417" y="72"/>
                  </a:cubicBezTo>
                  <a:cubicBezTo>
                    <a:pt x="415" y="71"/>
                    <a:pt x="413" y="67"/>
                    <a:pt x="411" y="65"/>
                  </a:cubicBezTo>
                  <a:cubicBezTo>
                    <a:pt x="409" y="63"/>
                    <a:pt x="406" y="61"/>
                    <a:pt x="405" y="58"/>
                  </a:cubicBezTo>
                  <a:cubicBezTo>
                    <a:pt x="404" y="56"/>
                    <a:pt x="404" y="54"/>
                    <a:pt x="403" y="52"/>
                  </a:cubicBezTo>
                  <a:cubicBezTo>
                    <a:pt x="402" y="52"/>
                    <a:pt x="402" y="52"/>
                    <a:pt x="401" y="52"/>
                  </a:cubicBezTo>
                  <a:cubicBezTo>
                    <a:pt x="401" y="51"/>
                    <a:pt x="401" y="50"/>
                    <a:pt x="401" y="49"/>
                  </a:cubicBezTo>
                  <a:cubicBezTo>
                    <a:pt x="402" y="46"/>
                    <a:pt x="409" y="40"/>
                    <a:pt x="404" y="37"/>
                  </a:cubicBezTo>
                  <a:cubicBezTo>
                    <a:pt x="401" y="36"/>
                    <a:pt x="393" y="35"/>
                    <a:pt x="391" y="37"/>
                  </a:cubicBezTo>
                  <a:cubicBezTo>
                    <a:pt x="389" y="37"/>
                    <a:pt x="388" y="39"/>
                    <a:pt x="388" y="41"/>
                  </a:cubicBezTo>
                  <a:cubicBezTo>
                    <a:pt x="385" y="42"/>
                    <a:pt x="384" y="36"/>
                    <a:pt x="382" y="34"/>
                  </a:cubicBezTo>
                  <a:cubicBezTo>
                    <a:pt x="381" y="32"/>
                    <a:pt x="380" y="32"/>
                    <a:pt x="379" y="31"/>
                  </a:cubicBezTo>
                  <a:cubicBezTo>
                    <a:pt x="377" y="30"/>
                    <a:pt x="374" y="29"/>
                    <a:pt x="373" y="28"/>
                  </a:cubicBezTo>
                  <a:cubicBezTo>
                    <a:pt x="372" y="26"/>
                    <a:pt x="373" y="27"/>
                    <a:pt x="372" y="25"/>
                  </a:cubicBezTo>
                  <a:cubicBezTo>
                    <a:pt x="370" y="21"/>
                    <a:pt x="368" y="15"/>
                    <a:pt x="363" y="13"/>
                  </a:cubicBezTo>
                  <a:cubicBezTo>
                    <a:pt x="361" y="12"/>
                    <a:pt x="360" y="13"/>
                    <a:pt x="360" y="10"/>
                  </a:cubicBezTo>
                  <a:cubicBezTo>
                    <a:pt x="360" y="8"/>
                    <a:pt x="364" y="4"/>
                    <a:pt x="364" y="2"/>
                  </a:cubicBezTo>
                  <a:cubicBezTo>
                    <a:pt x="363" y="0"/>
                    <a:pt x="360" y="2"/>
                    <a:pt x="358" y="3"/>
                  </a:cubicBezTo>
                  <a:cubicBezTo>
                    <a:pt x="355" y="5"/>
                    <a:pt x="354" y="8"/>
                    <a:pt x="353" y="11"/>
                  </a:cubicBezTo>
                  <a:cubicBezTo>
                    <a:pt x="353" y="13"/>
                    <a:pt x="354" y="15"/>
                    <a:pt x="355" y="16"/>
                  </a:cubicBezTo>
                  <a:cubicBezTo>
                    <a:pt x="355" y="17"/>
                    <a:pt x="355" y="18"/>
                    <a:pt x="356" y="19"/>
                  </a:cubicBezTo>
                  <a:cubicBezTo>
                    <a:pt x="357" y="20"/>
                    <a:pt x="361" y="20"/>
                    <a:pt x="361" y="21"/>
                  </a:cubicBezTo>
                  <a:cubicBezTo>
                    <a:pt x="362" y="23"/>
                    <a:pt x="360" y="25"/>
                    <a:pt x="359" y="27"/>
                  </a:cubicBezTo>
                  <a:cubicBezTo>
                    <a:pt x="358" y="29"/>
                    <a:pt x="358" y="30"/>
                    <a:pt x="359" y="33"/>
                  </a:cubicBezTo>
                  <a:cubicBezTo>
                    <a:pt x="360" y="37"/>
                    <a:pt x="361" y="40"/>
                    <a:pt x="357" y="43"/>
                  </a:cubicBezTo>
                  <a:cubicBezTo>
                    <a:pt x="355" y="40"/>
                    <a:pt x="353" y="39"/>
                    <a:pt x="350" y="37"/>
                  </a:cubicBezTo>
                  <a:cubicBezTo>
                    <a:pt x="349" y="36"/>
                    <a:pt x="349" y="36"/>
                    <a:pt x="348" y="35"/>
                  </a:cubicBezTo>
                  <a:cubicBezTo>
                    <a:pt x="348" y="32"/>
                    <a:pt x="350" y="28"/>
                    <a:pt x="347" y="27"/>
                  </a:cubicBezTo>
                  <a:cubicBezTo>
                    <a:pt x="346" y="27"/>
                    <a:pt x="344" y="27"/>
                    <a:pt x="343" y="27"/>
                  </a:cubicBezTo>
                  <a:cubicBezTo>
                    <a:pt x="342" y="27"/>
                    <a:pt x="342" y="27"/>
                    <a:pt x="342" y="29"/>
                  </a:cubicBezTo>
                  <a:cubicBezTo>
                    <a:pt x="342" y="33"/>
                    <a:pt x="342" y="35"/>
                    <a:pt x="343" y="39"/>
                  </a:cubicBezTo>
                  <a:cubicBezTo>
                    <a:pt x="345" y="42"/>
                    <a:pt x="347" y="47"/>
                    <a:pt x="347" y="50"/>
                  </a:cubicBezTo>
                  <a:cubicBezTo>
                    <a:pt x="347" y="52"/>
                    <a:pt x="346" y="54"/>
                    <a:pt x="345" y="56"/>
                  </a:cubicBezTo>
                  <a:cubicBezTo>
                    <a:pt x="345" y="57"/>
                    <a:pt x="346" y="58"/>
                    <a:pt x="344" y="58"/>
                  </a:cubicBezTo>
                  <a:cubicBezTo>
                    <a:pt x="343" y="58"/>
                    <a:pt x="340" y="53"/>
                    <a:pt x="340" y="52"/>
                  </a:cubicBezTo>
                  <a:cubicBezTo>
                    <a:pt x="339" y="51"/>
                    <a:pt x="339" y="49"/>
                    <a:pt x="338" y="49"/>
                  </a:cubicBezTo>
                  <a:cubicBezTo>
                    <a:pt x="338" y="48"/>
                    <a:pt x="335" y="47"/>
                    <a:pt x="333" y="47"/>
                  </a:cubicBezTo>
                  <a:cubicBezTo>
                    <a:pt x="333" y="48"/>
                    <a:pt x="332" y="49"/>
                    <a:pt x="331" y="50"/>
                  </a:cubicBezTo>
                  <a:cubicBezTo>
                    <a:pt x="328" y="49"/>
                    <a:pt x="326" y="43"/>
                    <a:pt x="322" y="45"/>
                  </a:cubicBezTo>
                  <a:cubicBezTo>
                    <a:pt x="321" y="45"/>
                    <a:pt x="319" y="47"/>
                    <a:pt x="318" y="48"/>
                  </a:cubicBezTo>
                  <a:cubicBezTo>
                    <a:pt x="317" y="49"/>
                    <a:pt x="315" y="51"/>
                    <a:pt x="314" y="52"/>
                  </a:cubicBezTo>
                  <a:cubicBezTo>
                    <a:pt x="313" y="56"/>
                    <a:pt x="321" y="56"/>
                    <a:pt x="321" y="60"/>
                  </a:cubicBezTo>
                  <a:cubicBezTo>
                    <a:pt x="320" y="62"/>
                    <a:pt x="318" y="66"/>
                    <a:pt x="317" y="68"/>
                  </a:cubicBezTo>
                  <a:cubicBezTo>
                    <a:pt x="316" y="69"/>
                    <a:pt x="315" y="72"/>
                    <a:pt x="316" y="73"/>
                  </a:cubicBezTo>
                  <a:cubicBezTo>
                    <a:pt x="316" y="77"/>
                    <a:pt x="319" y="77"/>
                    <a:pt x="321" y="79"/>
                  </a:cubicBezTo>
                  <a:cubicBezTo>
                    <a:pt x="321" y="81"/>
                    <a:pt x="321" y="82"/>
                    <a:pt x="321" y="83"/>
                  </a:cubicBezTo>
                  <a:cubicBezTo>
                    <a:pt x="321" y="87"/>
                    <a:pt x="321" y="90"/>
                    <a:pt x="323" y="93"/>
                  </a:cubicBezTo>
                  <a:cubicBezTo>
                    <a:pt x="325" y="98"/>
                    <a:pt x="332" y="103"/>
                    <a:pt x="333" y="109"/>
                  </a:cubicBezTo>
                  <a:cubicBezTo>
                    <a:pt x="334" y="109"/>
                    <a:pt x="334" y="110"/>
                    <a:pt x="335" y="111"/>
                  </a:cubicBezTo>
                  <a:cubicBezTo>
                    <a:pt x="336" y="110"/>
                    <a:pt x="337" y="110"/>
                    <a:pt x="338" y="109"/>
                  </a:cubicBezTo>
                  <a:cubicBezTo>
                    <a:pt x="340" y="108"/>
                    <a:pt x="342" y="107"/>
                    <a:pt x="344" y="106"/>
                  </a:cubicBezTo>
                  <a:cubicBezTo>
                    <a:pt x="349" y="104"/>
                    <a:pt x="354" y="102"/>
                    <a:pt x="360" y="102"/>
                  </a:cubicBezTo>
                  <a:cubicBezTo>
                    <a:pt x="362" y="102"/>
                    <a:pt x="364" y="103"/>
                    <a:pt x="367" y="103"/>
                  </a:cubicBezTo>
                  <a:cubicBezTo>
                    <a:pt x="375" y="104"/>
                    <a:pt x="382" y="99"/>
                    <a:pt x="389" y="96"/>
                  </a:cubicBezTo>
                  <a:cubicBezTo>
                    <a:pt x="392" y="94"/>
                    <a:pt x="395" y="92"/>
                    <a:pt x="398" y="93"/>
                  </a:cubicBezTo>
                  <a:cubicBezTo>
                    <a:pt x="399" y="98"/>
                    <a:pt x="400" y="104"/>
                    <a:pt x="399" y="109"/>
                  </a:cubicBezTo>
                  <a:cubicBezTo>
                    <a:pt x="397" y="109"/>
                    <a:pt x="396" y="110"/>
                    <a:pt x="394" y="110"/>
                  </a:cubicBezTo>
                  <a:cubicBezTo>
                    <a:pt x="391" y="111"/>
                    <a:pt x="390" y="110"/>
                    <a:pt x="388" y="109"/>
                  </a:cubicBezTo>
                  <a:cubicBezTo>
                    <a:pt x="384" y="108"/>
                    <a:pt x="377" y="111"/>
                    <a:pt x="374" y="113"/>
                  </a:cubicBezTo>
                  <a:cubicBezTo>
                    <a:pt x="373" y="115"/>
                    <a:pt x="372" y="114"/>
                    <a:pt x="374" y="116"/>
                  </a:cubicBezTo>
                  <a:cubicBezTo>
                    <a:pt x="376" y="116"/>
                    <a:pt x="378" y="117"/>
                    <a:pt x="380" y="118"/>
                  </a:cubicBezTo>
                  <a:cubicBezTo>
                    <a:pt x="382" y="119"/>
                    <a:pt x="385" y="120"/>
                    <a:pt x="387" y="121"/>
                  </a:cubicBezTo>
                  <a:cubicBezTo>
                    <a:pt x="390" y="122"/>
                    <a:pt x="391" y="126"/>
                    <a:pt x="391" y="129"/>
                  </a:cubicBezTo>
                  <a:cubicBezTo>
                    <a:pt x="388" y="130"/>
                    <a:pt x="383" y="129"/>
                    <a:pt x="379" y="129"/>
                  </a:cubicBezTo>
                  <a:cubicBezTo>
                    <a:pt x="376" y="129"/>
                    <a:pt x="373" y="130"/>
                    <a:pt x="370" y="129"/>
                  </a:cubicBezTo>
                  <a:cubicBezTo>
                    <a:pt x="365" y="128"/>
                    <a:pt x="355" y="119"/>
                    <a:pt x="352" y="126"/>
                  </a:cubicBezTo>
                  <a:cubicBezTo>
                    <a:pt x="348" y="134"/>
                    <a:pt x="360" y="138"/>
                    <a:pt x="364" y="143"/>
                  </a:cubicBezTo>
                  <a:cubicBezTo>
                    <a:pt x="365" y="144"/>
                    <a:pt x="367" y="145"/>
                    <a:pt x="368" y="147"/>
                  </a:cubicBezTo>
                  <a:cubicBezTo>
                    <a:pt x="369" y="148"/>
                    <a:pt x="370" y="150"/>
                    <a:pt x="371" y="151"/>
                  </a:cubicBezTo>
                  <a:cubicBezTo>
                    <a:pt x="376" y="155"/>
                    <a:pt x="384" y="154"/>
                    <a:pt x="390" y="154"/>
                  </a:cubicBezTo>
                  <a:cubicBezTo>
                    <a:pt x="390" y="155"/>
                    <a:pt x="389" y="156"/>
                    <a:pt x="390" y="157"/>
                  </a:cubicBezTo>
                  <a:cubicBezTo>
                    <a:pt x="390" y="157"/>
                    <a:pt x="394" y="158"/>
                    <a:pt x="394" y="158"/>
                  </a:cubicBezTo>
                  <a:cubicBezTo>
                    <a:pt x="397" y="159"/>
                    <a:pt x="401" y="159"/>
                    <a:pt x="404" y="159"/>
                  </a:cubicBezTo>
                  <a:cubicBezTo>
                    <a:pt x="405" y="159"/>
                    <a:pt x="406" y="158"/>
                    <a:pt x="407" y="160"/>
                  </a:cubicBezTo>
                  <a:cubicBezTo>
                    <a:pt x="410" y="161"/>
                    <a:pt x="413" y="154"/>
                    <a:pt x="416" y="153"/>
                  </a:cubicBezTo>
                  <a:cubicBezTo>
                    <a:pt x="417" y="152"/>
                    <a:pt x="420" y="153"/>
                    <a:pt x="422" y="153"/>
                  </a:cubicBezTo>
                  <a:cubicBezTo>
                    <a:pt x="425" y="153"/>
                    <a:pt x="427" y="153"/>
                    <a:pt x="429" y="156"/>
                  </a:cubicBezTo>
                  <a:cubicBezTo>
                    <a:pt x="430" y="157"/>
                    <a:pt x="429" y="160"/>
                    <a:pt x="429" y="161"/>
                  </a:cubicBezTo>
                  <a:cubicBezTo>
                    <a:pt x="430" y="162"/>
                    <a:pt x="431" y="164"/>
                    <a:pt x="432" y="164"/>
                  </a:cubicBezTo>
                  <a:cubicBezTo>
                    <a:pt x="433" y="165"/>
                    <a:pt x="434" y="165"/>
                    <a:pt x="436" y="166"/>
                  </a:cubicBezTo>
                  <a:cubicBezTo>
                    <a:pt x="438" y="167"/>
                    <a:pt x="440" y="168"/>
                    <a:pt x="442" y="168"/>
                  </a:cubicBezTo>
                  <a:cubicBezTo>
                    <a:pt x="443" y="169"/>
                    <a:pt x="444" y="169"/>
                    <a:pt x="445" y="169"/>
                  </a:cubicBezTo>
                  <a:cubicBezTo>
                    <a:pt x="447" y="170"/>
                    <a:pt x="447" y="171"/>
                    <a:pt x="449" y="171"/>
                  </a:cubicBezTo>
                  <a:cubicBezTo>
                    <a:pt x="452" y="173"/>
                    <a:pt x="456" y="172"/>
                    <a:pt x="459" y="170"/>
                  </a:cubicBezTo>
                  <a:cubicBezTo>
                    <a:pt x="459" y="168"/>
                    <a:pt x="458" y="166"/>
                    <a:pt x="460" y="164"/>
                  </a:cubicBezTo>
                  <a:cubicBezTo>
                    <a:pt x="460" y="164"/>
                    <a:pt x="464" y="163"/>
                    <a:pt x="465" y="163"/>
                  </a:cubicBezTo>
                  <a:cubicBezTo>
                    <a:pt x="466" y="162"/>
                    <a:pt x="468" y="163"/>
                    <a:pt x="469" y="162"/>
                  </a:cubicBezTo>
                  <a:cubicBezTo>
                    <a:pt x="471" y="161"/>
                    <a:pt x="472" y="158"/>
                    <a:pt x="473" y="157"/>
                  </a:cubicBezTo>
                  <a:cubicBezTo>
                    <a:pt x="477" y="153"/>
                    <a:pt x="477" y="159"/>
                    <a:pt x="481" y="158"/>
                  </a:cubicBezTo>
                  <a:cubicBezTo>
                    <a:pt x="482" y="155"/>
                    <a:pt x="485" y="153"/>
                    <a:pt x="488" y="151"/>
                  </a:cubicBezTo>
                  <a:cubicBezTo>
                    <a:pt x="489" y="150"/>
                    <a:pt x="493" y="149"/>
                    <a:pt x="494" y="148"/>
                  </a:cubicBezTo>
                  <a:cubicBezTo>
                    <a:pt x="495" y="146"/>
                    <a:pt x="496" y="142"/>
                    <a:pt x="496" y="140"/>
                  </a:cubicBezTo>
                  <a:cubicBezTo>
                    <a:pt x="498" y="138"/>
                    <a:pt x="500" y="135"/>
                    <a:pt x="500" y="133"/>
                  </a:cubicBezTo>
                  <a:cubicBezTo>
                    <a:pt x="500" y="129"/>
                    <a:pt x="496" y="127"/>
                    <a:pt x="499" y="123"/>
                  </a:cubicBezTo>
                  <a:cubicBezTo>
                    <a:pt x="500" y="121"/>
                    <a:pt x="502" y="121"/>
                    <a:pt x="504" y="120"/>
                  </a:cubicBezTo>
                  <a:cubicBezTo>
                    <a:pt x="507" y="119"/>
                    <a:pt x="509" y="118"/>
                    <a:pt x="511" y="116"/>
                  </a:cubicBezTo>
                  <a:cubicBezTo>
                    <a:pt x="512" y="114"/>
                    <a:pt x="513" y="112"/>
                    <a:pt x="516" y="112"/>
                  </a:cubicBezTo>
                  <a:cubicBezTo>
                    <a:pt x="515" y="110"/>
                    <a:pt x="517" y="109"/>
                    <a:pt x="517" y="108"/>
                  </a:cubicBezTo>
                  <a:cubicBezTo>
                    <a:pt x="519" y="105"/>
                    <a:pt x="519" y="103"/>
                    <a:pt x="521" y="100"/>
                  </a:cubicBezTo>
                  <a:cubicBezTo>
                    <a:pt x="522" y="98"/>
                    <a:pt x="523" y="96"/>
                    <a:pt x="524" y="93"/>
                  </a:cubicBezTo>
                  <a:cubicBezTo>
                    <a:pt x="526" y="90"/>
                    <a:pt x="526" y="88"/>
                    <a:pt x="525" y="84"/>
                  </a:cubicBezTo>
                  <a:cubicBezTo>
                    <a:pt x="525" y="82"/>
                    <a:pt x="523" y="79"/>
                    <a:pt x="523" y="77"/>
                  </a:cubicBezTo>
                  <a:cubicBezTo>
                    <a:pt x="523" y="73"/>
                    <a:pt x="525" y="75"/>
                    <a:pt x="528" y="75"/>
                  </a:cubicBezTo>
                  <a:cubicBezTo>
                    <a:pt x="530" y="74"/>
                    <a:pt x="531" y="74"/>
                    <a:pt x="532" y="72"/>
                  </a:cubicBezTo>
                  <a:moveTo>
                    <a:pt x="115" y="1398"/>
                  </a:moveTo>
                  <a:cubicBezTo>
                    <a:pt x="115" y="1398"/>
                    <a:pt x="115" y="1398"/>
                    <a:pt x="115" y="1398"/>
                  </a:cubicBezTo>
                  <a:cubicBezTo>
                    <a:pt x="115" y="1398"/>
                    <a:pt x="114" y="1398"/>
                    <a:pt x="114" y="1399"/>
                  </a:cubicBezTo>
                  <a:cubicBezTo>
                    <a:pt x="115" y="1399"/>
                    <a:pt x="115" y="1398"/>
                    <a:pt x="115" y="1398"/>
                  </a:cubicBezTo>
                  <a:moveTo>
                    <a:pt x="183" y="1568"/>
                  </a:moveTo>
                  <a:cubicBezTo>
                    <a:pt x="183" y="1568"/>
                    <a:pt x="184" y="1568"/>
                    <a:pt x="184" y="1568"/>
                  </a:cubicBezTo>
                  <a:cubicBezTo>
                    <a:pt x="183" y="1567"/>
                    <a:pt x="183" y="1567"/>
                    <a:pt x="183" y="1568"/>
                  </a:cubicBezTo>
                  <a:moveTo>
                    <a:pt x="602" y="983"/>
                  </a:moveTo>
                  <a:cubicBezTo>
                    <a:pt x="602" y="984"/>
                    <a:pt x="601" y="983"/>
                    <a:pt x="600" y="983"/>
                  </a:cubicBezTo>
                  <a:cubicBezTo>
                    <a:pt x="599" y="982"/>
                    <a:pt x="598" y="981"/>
                    <a:pt x="597" y="980"/>
                  </a:cubicBezTo>
                  <a:cubicBezTo>
                    <a:pt x="596" y="980"/>
                    <a:pt x="595" y="979"/>
                    <a:pt x="594" y="978"/>
                  </a:cubicBezTo>
                  <a:cubicBezTo>
                    <a:pt x="594" y="978"/>
                    <a:pt x="595" y="976"/>
                    <a:pt x="594" y="976"/>
                  </a:cubicBezTo>
                  <a:cubicBezTo>
                    <a:pt x="590" y="977"/>
                    <a:pt x="585" y="977"/>
                    <a:pt x="582" y="977"/>
                  </a:cubicBezTo>
                  <a:cubicBezTo>
                    <a:pt x="581" y="975"/>
                    <a:pt x="585" y="974"/>
                    <a:pt x="586" y="974"/>
                  </a:cubicBezTo>
                  <a:cubicBezTo>
                    <a:pt x="588" y="972"/>
                    <a:pt x="586" y="970"/>
                    <a:pt x="585" y="969"/>
                  </a:cubicBezTo>
                  <a:cubicBezTo>
                    <a:pt x="584" y="967"/>
                    <a:pt x="583" y="965"/>
                    <a:pt x="582" y="964"/>
                  </a:cubicBezTo>
                  <a:cubicBezTo>
                    <a:pt x="580" y="963"/>
                    <a:pt x="580" y="965"/>
                    <a:pt x="579" y="965"/>
                  </a:cubicBezTo>
                  <a:cubicBezTo>
                    <a:pt x="578" y="967"/>
                    <a:pt x="576" y="969"/>
                    <a:pt x="574" y="969"/>
                  </a:cubicBezTo>
                  <a:cubicBezTo>
                    <a:pt x="575" y="967"/>
                    <a:pt x="576" y="963"/>
                    <a:pt x="573" y="963"/>
                  </a:cubicBezTo>
                  <a:cubicBezTo>
                    <a:pt x="572" y="962"/>
                    <a:pt x="570" y="963"/>
                    <a:pt x="569" y="963"/>
                  </a:cubicBezTo>
                  <a:cubicBezTo>
                    <a:pt x="567" y="964"/>
                    <a:pt x="567" y="966"/>
                    <a:pt x="566" y="967"/>
                  </a:cubicBezTo>
                  <a:cubicBezTo>
                    <a:pt x="565" y="968"/>
                    <a:pt x="566" y="968"/>
                    <a:pt x="565" y="967"/>
                  </a:cubicBezTo>
                  <a:cubicBezTo>
                    <a:pt x="564" y="967"/>
                    <a:pt x="563" y="965"/>
                    <a:pt x="563" y="964"/>
                  </a:cubicBezTo>
                  <a:cubicBezTo>
                    <a:pt x="563" y="962"/>
                    <a:pt x="563" y="963"/>
                    <a:pt x="564" y="961"/>
                  </a:cubicBezTo>
                  <a:cubicBezTo>
                    <a:pt x="564" y="960"/>
                    <a:pt x="564" y="958"/>
                    <a:pt x="564" y="957"/>
                  </a:cubicBezTo>
                  <a:cubicBezTo>
                    <a:pt x="563" y="955"/>
                    <a:pt x="561" y="955"/>
                    <a:pt x="560" y="954"/>
                  </a:cubicBezTo>
                  <a:cubicBezTo>
                    <a:pt x="558" y="954"/>
                    <a:pt x="556" y="952"/>
                    <a:pt x="554" y="952"/>
                  </a:cubicBezTo>
                  <a:cubicBezTo>
                    <a:pt x="554" y="953"/>
                    <a:pt x="553" y="954"/>
                    <a:pt x="552" y="955"/>
                  </a:cubicBezTo>
                  <a:cubicBezTo>
                    <a:pt x="551" y="956"/>
                    <a:pt x="550" y="957"/>
                    <a:pt x="549" y="958"/>
                  </a:cubicBezTo>
                  <a:cubicBezTo>
                    <a:pt x="547" y="961"/>
                    <a:pt x="546" y="963"/>
                    <a:pt x="546" y="966"/>
                  </a:cubicBezTo>
                  <a:cubicBezTo>
                    <a:pt x="546" y="969"/>
                    <a:pt x="546" y="971"/>
                    <a:pt x="546" y="973"/>
                  </a:cubicBezTo>
                  <a:cubicBezTo>
                    <a:pt x="546" y="976"/>
                    <a:pt x="545" y="978"/>
                    <a:pt x="545" y="981"/>
                  </a:cubicBezTo>
                  <a:cubicBezTo>
                    <a:pt x="543" y="979"/>
                    <a:pt x="541" y="980"/>
                    <a:pt x="538" y="981"/>
                  </a:cubicBezTo>
                  <a:cubicBezTo>
                    <a:pt x="537" y="982"/>
                    <a:pt x="536" y="983"/>
                    <a:pt x="535" y="983"/>
                  </a:cubicBezTo>
                  <a:cubicBezTo>
                    <a:pt x="534" y="984"/>
                    <a:pt x="528" y="984"/>
                    <a:pt x="527" y="983"/>
                  </a:cubicBezTo>
                  <a:cubicBezTo>
                    <a:pt x="529" y="982"/>
                    <a:pt x="531" y="982"/>
                    <a:pt x="532" y="981"/>
                  </a:cubicBezTo>
                  <a:cubicBezTo>
                    <a:pt x="533" y="980"/>
                    <a:pt x="533" y="979"/>
                    <a:pt x="533" y="978"/>
                  </a:cubicBezTo>
                  <a:cubicBezTo>
                    <a:pt x="534" y="977"/>
                    <a:pt x="536" y="976"/>
                    <a:pt x="537" y="975"/>
                  </a:cubicBezTo>
                  <a:cubicBezTo>
                    <a:pt x="540" y="973"/>
                    <a:pt x="542" y="972"/>
                    <a:pt x="544" y="969"/>
                  </a:cubicBezTo>
                  <a:cubicBezTo>
                    <a:pt x="542" y="971"/>
                    <a:pt x="539" y="971"/>
                    <a:pt x="537" y="971"/>
                  </a:cubicBezTo>
                  <a:cubicBezTo>
                    <a:pt x="535" y="972"/>
                    <a:pt x="533" y="972"/>
                    <a:pt x="531" y="973"/>
                  </a:cubicBezTo>
                  <a:cubicBezTo>
                    <a:pt x="528" y="973"/>
                    <a:pt x="525" y="973"/>
                    <a:pt x="522" y="973"/>
                  </a:cubicBezTo>
                  <a:cubicBezTo>
                    <a:pt x="524" y="972"/>
                    <a:pt x="525" y="970"/>
                    <a:pt x="526" y="969"/>
                  </a:cubicBezTo>
                  <a:cubicBezTo>
                    <a:pt x="529" y="968"/>
                    <a:pt x="531" y="966"/>
                    <a:pt x="532" y="964"/>
                  </a:cubicBezTo>
                  <a:cubicBezTo>
                    <a:pt x="534" y="962"/>
                    <a:pt x="533" y="961"/>
                    <a:pt x="531" y="960"/>
                  </a:cubicBezTo>
                  <a:cubicBezTo>
                    <a:pt x="531" y="959"/>
                    <a:pt x="528" y="959"/>
                    <a:pt x="529" y="958"/>
                  </a:cubicBezTo>
                  <a:cubicBezTo>
                    <a:pt x="529" y="957"/>
                    <a:pt x="530" y="957"/>
                    <a:pt x="531" y="957"/>
                  </a:cubicBezTo>
                  <a:cubicBezTo>
                    <a:pt x="533" y="957"/>
                    <a:pt x="534" y="957"/>
                    <a:pt x="536" y="957"/>
                  </a:cubicBezTo>
                  <a:cubicBezTo>
                    <a:pt x="538" y="958"/>
                    <a:pt x="541" y="958"/>
                    <a:pt x="542" y="956"/>
                  </a:cubicBezTo>
                  <a:cubicBezTo>
                    <a:pt x="542" y="955"/>
                    <a:pt x="542" y="955"/>
                    <a:pt x="542" y="954"/>
                  </a:cubicBezTo>
                  <a:cubicBezTo>
                    <a:pt x="542" y="953"/>
                    <a:pt x="543" y="952"/>
                    <a:pt x="544" y="951"/>
                  </a:cubicBezTo>
                  <a:cubicBezTo>
                    <a:pt x="545" y="950"/>
                    <a:pt x="547" y="948"/>
                    <a:pt x="546" y="946"/>
                  </a:cubicBezTo>
                  <a:cubicBezTo>
                    <a:pt x="545" y="943"/>
                    <a:pt x="540" y="945"/>
                    <a:pt x="538" y="945"/>
                  </a:cubicBezTo>
                  <a:cubicBezTo>
                    <a:pt x="538" y="943"/>
                    <a:pt x="538" y="940"/>
                    <a:pt x="537" y="938"/>
                  </a:cubicBezTo>
                  <a:cubicBezTo>
                    <a:pt x="535" y="937"/>
                    <a:pt x="531" y="940"/>
                    <a:pt x="529" y="940"/>
                  </a:cubicBezTo>
                  <a:cubicBezTo>
                    <a:pt x="529" y="938"/>
                    <a:pt x="529" y="933"/>
                    <a:pt x="526" y="934"/>
                  </a:cubicBezTo>
                  <a:cubicBezTo>
                    <a:pt x="524" y="934"/>
                    <a:pt x="524" y="938"/>
                    <a:pt x="524" y="939"/>
                  </a:cubicBezTo>
                  <a:cubicBezTo>
                    <a:pt x="523" y="941"/>
                    <a:pt x="522" y="945"/>
                    <a:pt x="521" y="945"/>
                  </a:cubicBezTo>
                  <a:cubicBezTo>
                    <a:pt x="519" y="946"/>
                    <a:pt x="518" y="942"/>
                    <a:pt x="517" y="942"/>
                  </a:cubicBezTo>
                  <a:cubicBezTo>
                    <a:pt x="514" y="942"/>
                    <a:pt x="515" y="945"/>
                    <a:pt x="515" y="947"/>
                  </a:cubicBezTo>
                  <a:cubicBezTo>
                    <a:pt x="515" y="946"/>
                    <a:pt x="515" y="946"/>
                    <a:pt x="515" y="947"/>
                  </a:cubicBezTo>
                  <a:cubicBezTo>
                    <a:pt x="514" y="948"/>
                    <a:pt x="512" y="948"/>
                    <a:pt x="512" y="949"/>
                  </a:cubicBezTo>
                  <a:cubicBezTo>
                    <a:pt x="512" y="951"/>
                    <a:pt x="513" y="950"/>
                    <a:pt x="514" y="951"/>
                  </a:cubicBezTo>
                  <a:cubicBezTo>
                    <a:pt x="515" y="951"/>
                    <a:pt x="515" y="952"/>
                    <a:pt x="515" y="953"/>
                  </a:cubicBezTo>
                  <a:cubicBezTo>
                    <a:pt x="515" y="953"/>
                    <a:pt x="517" y="954"/>
                    <a:pt x="518" y="954"/>
                  </a:cubicBezTo>
                  <a:cubicBezTo>
                    <a:pt x="516" y="954"/>
                    <a:pt x="516" y="955"/>
                    <a:pt x="516" y="957"/>
                  </a:cubicBezTo>
                  <a:cubicBezTo>
                    <a:pt x="516" y="959"/>
                    <a:pt x="516" y="960"/>
                    <a:pt x="515" y="962"/>
                  </a:cubicBezTo>
                  <a:cubicBezTo>
                    <a:pt x="513" y="964"/>
                    <a:pt x="510" y="966"/>
                    <a:pt x="509" y="970"/>
                  </a:cubicBezTo>
                  <a:cubicBezTo>
                    <a:pt x="509" y="972"/>
                    <a:pt x="510" y="974"/>
                    <a:pt x="509" y="976"/>
                  </a:cubicBezTo>
                  <a:cubicBezTo>
                    <a:pt x="508" y="977"/>
                    <a:pt x="507" y="978"/>
                    <a:pt x="507" y="979"/>
                  </a:cubicBezTo>
                  <a:cubicBezTo>
                    <a:pt x="507" y="980"/>
                    <a:pt x="507" y="982"/>
                    <a:pt x="507" y="983"/>
                  </a:cubicBezTo>
                  <a:cubicBezTo>
                    <a:pt x="507" y="983"/>
                    <a:pt x="506" y="984"/>
                    <a:pt x="505" y="985"/>
                  </a:cubicBezTo>
                  <a:cubicBezTo>
                    <a:pt x="504" y="986"/>
                    <a:pt x="504" y="987"/>
                    <a:pt x="503" y="988"/>
                  </a:cubicBezTo>
                  <a:cubicBezTo>
                    <a:pt x="502" y="989"/>
                    <a:pt x="501" y="990"/>
                    <a:pt x="501" y="991"/>
                  </a:cubicBezTo>
                  <a:cubicBezTo>
                    <a:pt x="501" y="992"/>
                    <a:pt x="501" y="992"/>
                    <a:pt x="501" y="993"/>
                  </a:cubicBezTo>
                  <a:cubicBezTo>
                    <a:pt x="500" y="993"/>
                    <a:pt x="499" y="993"/>
                    <a:pt x="498" y="993"/>
                  </a:cubicBezTo>
                  <a:cubicBezTo>
                    <a:pt x="498" y="993"/>
                    <a:pt x="498" y="993"/>
                    <a:pt x="498" y="993"/>
                  </a:cubicBezTo>
                  <a:cubicBezTo>
                    <a:pt x="498" y="991"/>
                    <a:pt x="500" y="989"/>
                    <a:pt x="500" y="987"/>
                  </a:cubicBezTo>
                  <a:cubicBezTo>
                    <a:pt x="501" y="986"/>
                    <a:pt x="501" y="985"/>
                    <a:pt x="501" y="984"/>
                  </a:cubicBezTo>
                  <a:cubicBezTo>
                    <a:pt x="501" y="983"/>
                    <a:pt x="502" y="982"/>
                    <a:pt x="502" y="980"/>
                  </a:cubicBezTo>
                  <a:cubicBezTo>
                    <a:pt x="502" y="978"/>
                    <a:pt x="502" y="977"/>
                    <a:pt x="502" y="975"/>
                  </a:cubicBezTo>
                  <a:cubicBezTo>
                    <a:pt x="502" y="973"/>
                    <a:pt x="503" y="971"/>
                    <a:pt x="502" y="969"/>
                  </a:cubicBezTo>
                  <a:cubicBezTo>
                    <a:pt x="502" y="969"/>
                    <a:pt x="502" y="967"/>
                    <a:pt x="501" y="967"/>
                  </a:cubicBezTo>
                  <a:cubicBezTo>
                    <a:pt x="500" y="966"/>
                    <a:pt x="498" y="967"/>
                    <a:pt x="499" y="965"/>
                  </a:cubicBezTo>
                  <a:cubicBezTo>
                    <a:pt x="499" y="963"/>
                    <a:pt x="500" y="963"/>
                    <a:pt x="501" y="962"/>
                  </a:cubicBezTo>
                  <a:cubicBezTo>
                    <a:pt x="502" y="961"/>
                    <a:pt x="503" y="961"/>
                    <a:pt x="503" y="959"/>
                  </a:cubicBezTo>
                  <a:cubicBezTo>
                    <a:pt x="503" y="957"/>
                    <a:pt x="503" y="956"/>
                    <a:pt x="503" y="955"/>
                  </a:cubicBezTo>
                  <a:cubicBezTo>
                    <a:pt x="503" y="952"/>
                    <a:pt x="507" y="948"/>
                    <a:pt x="504" y="945"/>
                  </a:cubicBezTo>
                  <a:cubicBezTo>
                    <a:pt x="504" y="945"/>
                    <a:pt x="501" y="945"/>
                    <a:pt x="500" y="945"/>
                  </a:cubicBezTo>
                  <a:cubicBezTo>
                    <a:pt x="500" y="946"/>
                    <a:pt x="499" y="947"/>
                    <a:pt x="499" y="947"/>
                  </a:cubicBezTo>
                  <a:cubicBezTo>
                    <a:pt x="497" y="949"/>
                    <a:pt x="495" y="951"/>
                    <a:pt x="493" y="953"/>
                  </a:cubicBezTo>
                  <a:cubicBezTo>
                    <a:pt x="491" y="954"/>
                    <a:pt x="489" y="955"/>
                    <a:pt x="489" y="958"/>
                  </a:cubicBezTo>
                  <a:cubicBezTo>
                    <a:pt x="489" y="960"/>
                    <a:pt x="489" y="962"/>
                    <a:pt x="489" y="964"/>
                  </a:cubicBezTo>
                  <a:cubicBezTo>
                    <a:pt x="489" y="966"/>
                    <a:pt x="488" y="968"/>
                    <a:pt x="487" y="969"/>
                  </a:cubicBezTo>
                  <a:cubicBezTo>
                    <a:pt x="485" y="972"/>
                    <a:pt x="482" y="974"/>
                    <a:pt x="482" y="977"/>
                  </a:cubicBezTo>
                  <a:cubicBezTo>
                    <a:pt x="481" y="981"/>
                    <a:pt x="483" y="984"/>
                    <a:pt x="480" y="987"/>
                  </a:cubicBezTo>
                  <a:cubicBezTo>
                    <a:pt x="478" y="989"/>
                    <a:pt x="474" y="988"/>
                    <a:pt x="473" y="990"/>
                  </a:cubicBezTo>
                  <a:cubicBezTo>
                    <a:pt x="473" y="990"/>
                    <a:pt x="472" y="992"/>
                    <a:pt x="472" y="992"/>
                  </a:cubicBezTo>
                  <a:cubicBezTo>
                    <a:pt x="472" y="993"/>
                    <a:pt x="473" y="993"/>
                    <a:pt x="474" y="993"/>
                  </a:cubicBezTo>
                  <a:cubicBezTo>
                    <a:pt x="475" y="994"/>
                    <a:pt x="475" y="995"/>
                    <a:pt x="474" y="996"/>
                  </a:cubicBezTo>
                  <a:cubicBezTo>
                    <a:pt x="473" y="996"/>
                    <a:pt x="472" y="995"/>
                    <a:pt x="471" y="996"/>
                  </a:cubicBezTo>
                  <a:cubicBezTo>
                    <a:pt x="472" y="996"/>
                    <a:pt x="470" y="999"/>
                    <a:pt x="471" y="998"/>
                  </a:cubicBezTo>
                  <a:cubicBezTo>
                    <a:pt x="470" y="999"/>
                    <a:pt x="469" y="1001"/>
                    <a:pt x="469" y="1003"/>
                  </a:cubicBezTo>
                  <a:cubicBezTo>
                    <a:pt x="469" y="1004"/>
                    <a:pt x="469" y="1006"/>
                    <a:pt x="469" y="1007"/>
                  </a:cubicBezTo>
                  <a:cubicBezTo>
                    <a:pt x="469" y="1007"/>
                    <a:pt x="469" y="1008"/>
                    <a:pt x="469" y="1008"/>
                  </a:cubicBezTo>
                  <a:cubicBezTo>
                    <a:pt x="468" y="1008"/>
                    <a:pt x="467" y="1009"/>
                    <a:pt x="467" y="1008"/>
                  </a:cubicBezTo>
                  <a:cubicBezTo>
                    <a:pt x="466" y="1007"/>
                    <a:pt x="466" y="1005"/>
                    <a:pt x="466" y="1004"/>
                  </a:cubicBezTo>
                  <a:cubicBezTo>
                    <a:pt x="466" y="1003"/>
                    <a:pt x="465" y="1003"/>
                    <a:pt x="465" y="1003"/>
                  </a:cubicBezTo>
                  <a:cubicBezTo>
                    <a:pt x="465" y="1001"/>
                    <a:pt x="466" y="1001"/>
                    <a:pt x="463" y="1000"/>
                  </a:cubicBezTo>
                  <a:cubicBezTo>
                    <a:pt x="463" y="1000"/>
                    <a:pt x="463" y="1000"/>
                    <a:pt x="462" y="1000"/>
                  </a:cubicBezTo>
                  <a:cubicBezTo>
                    <a:pt x="463" y="998"/>
                    <a:pt x="463" y="998"/>
                    <a:pt x="466" y="998"/>
                  </a:cubicBezTo>
                  <a:cubicBezTo>
                    <a:pt x="470" y="996"/>
                    <a:pt x="467" y="991"/>
                    <a:pt x="468" y="988"/>
                  </a:cubicBezTo>
                  <a:cubicBezTo>
                    <a:pt x="468" y="985"/>
                    <a:pt x="470" y="983"/>
                    <a:pt x="470" y="981"/>
                  </a:cubicBezTo>
                  <a:cubicBezTo>
                    <a:pt x="470" y="980"/>
                    <a:pt x="469" y="980"/>
                    <a:pt x="469" y="979"/>
                  </a:cubicBezTo>
                  <a:cubicBezTo>
                    <a:pt x="470" y="977"/>
                    <a:pt x="471" y="975"/>
                    <a:pt x="472" y="974"/>
                  </a:cubicBezTo>
                  <a:cubicBezTo>
                    <a:pt x="473" y="973"/>
                    <a:pt x="474" y="973"/>
                    <a:pt x="474" y="971"/>
                  </a:cubicBezTo>
                  <a:cubicBezTo>
                    <a:pt x="475" y="970"/>
                    <a:pt x="476" y="969"/>
                    <a:pt x="477" y="967"/>
                  </a:cubicBezTo>
                  <a:cubicBezTo>
                    <a:pt x="478" y="966"/>
                    <a:pt x="479" y="966"/>
                    <a:pt x="479" y="965"/>
                  </a:cubicBezTo>
                  <a:cubicBezTo>
                    <a:pt x="480" y="964"/>
                    <a:pt x="479" y="962"/>
                    <a:pt x="479" y="961"/>
                  </a:cubicBezTo>
                  <a:cubicBezTo>
                    <a:pt x="479" y="958"/>
                    <a:pt x="480" y="958"/>
                    <a:pt x="482" y="957"/>
                  </a:cubicBezTo>
                  <a:cubicBezTo>
                    <a:pt x="484" y="956"/>
                    <a:pt x="486" y="952"/>
                    <a:pt x="482" y="953"/>
                  </a:cubicBezTo>
                  <a:cubicBezTo>
                    <a:pt x="482" y="951"/>
                    <a:pt x="482" y="949"/>
                    <a:pt x="483" y="947"/>
                  </a:cubicBezTo>
                  <a:cubicBezTo>
                    <a:pt x="484" y="945"/>
                    <a:pt x="488" y="947"/>
                    <a:pt x="489" y="944"/>
                  </a:cubicBezTo>
                  <a:cubicBezTo>
                    <a:pt x="489" y="943"/>
                    <a:pt x="485" y="943"/>
                    <a:pt x="484" y="942"/>
                  </a:cubicBezTo>
                  <a:cubicBezTo>
                    <a:pt x="482" y="942"/>
                    <a:pt x="481" y="941"/>
                    <a:pt x="481" y="939"/>
                  </a:cubicBezTo>
                  <a:cubicBezTo>
                    <a:pt x="482" y="939"/>
                    <a:pt x="483" y="938"/>
                    <a:pt x="483" y="938"/>
                  </a:cubicBezTo>
                  <a:cubicBezTo>
                    <a:pt x="485" y="936"/>
                    <a:pt x="482" y="932"/>
                    <a:pt x="480" y="932"/>
                  </a:cubicBezTo>
                  <a:cubicBezTo>
                    <a:pt x="479" y="934"/>
                    <a:pt x="478" y="937"/>
                    <a:pt x="477" y="938"/>
                  </a:cubicBezTo>
                  <a:cubicBezTo>
                    <a:pt x="476" y="939"/>
                    <a:pt x="472" y="938"/>
                    <a:pt x="470" y="939"/>
                  </a:cubicBezTo>
                  <a:cubicBezTo>
                    <a:pt x="469" y="939"/>
                    <a:pt x="468" y="940"/>
                    <a:pt x="469" y="942"/>
                  </a:cubicBezTo>
                  <a:cubicBezTo>
                    <a:pt x="470" y="943"/>
                    <a:pt x="471" y="942"/>
                    <a:pt x="472" y="942"/>
                  </a:cubicBezTo>
                  <a:cubicBezTo>
                    <a:pt x="473" y="943"/>
                    <a:pt x="474" y="944"/>
                    <a:pt x="475" y="946"/>
                  </a:cubicBezTo>
                  <a:cubicBezTo>
                    <a:pt x="474" y="946"/>
                    <a:pt x="473" y="946"/>
                    <a:pt x="472" y="946"/>
                  </a:cubicBezTo>
                  <a:cubicBezTo>
                    <a:pt x="474" y="947"/>
                    <a:pt x="474" y="950"/>
                    <a:pt x="475" y="951"/>
                  </a:cubicBezTo>
                  <a:cubicBezTo>
                    <a:pt x="476" y="954"/>
                    <a:pt x="475" y="956"/>
                    <a:pt x="472" y="957"/>
                  </a:cubicBezTo>
                  <a:cubicBezTo>
                    <a:pt x="471" y="957"/>
                    <a:pt x="470" y="957"/>
                    <a:pt x="469" y="956"/>
                  </a:cubicBezTo>
                  <a:cubicBezTo>
                    <a:pt x="468" y="955"/>
                    <a:pt x="468" y="954"/>
                    <a:pt x="468" y="953"/>
                  </a:cubicBezTo>
                  <a:cubicBezTo>
                    <a:pt x="467" y="952"/>
                    <a:pt x="466" y="953"/>
                    <a:pt x="465" y="953"/>
                  </a:cubicBezTo>
                  <a:cubicBezTo>
                    <a:pt x="464" y="951"/>
                    <a:pt x="464" y="949"/>
                    <a:pt x="463" y="947"/>
                  </a:cubicBezTo>
                  <a:cubicBezTo>
                    <a:pt x="461" y="948"/>
                    <a:pt x="461" y="950"/>
                    <a:pt x="459" y="949"/>
                  </a:cubicBezTo>
                  <a:cubicBezTo>
                    <a:pt x="457" y="948"/>
                    <a:pt x="457" y="945"/>
                    <a:pt x="455" y="943"/>
                  </a:cubicBezTo>
                  <a:cubicBezTo>
                    <a:pt x="451" y="939"/>
                    <a:pt x="453" y="949"/>
                    <a:pt x="454" y="951"/>
                  </a:cubicBezTo>
                  <a:cubicBezTo>
                    <a:pt x="454" y="952"/>
                    <a:pt x="455" y="953"/>
                    <a:pt x="455" y="955"/>
                  </a:cubicBezTo>
                  <a:cubicBezTo>
                    <a:pt x="455" y="957"/>
                    <a:pt x="455" y="960"/>
                    <a:pt x="452" y="958"/>
                  </a:cubicBezTo>
                  <a:cubicBezTo>
                    <a:pt x="450" y="957"/>
                    <a:pt x="449" y="954"/>
                    <a:pt x="446" y="955"/>
                  </a:cubicBezTo>
                  <a:cubicBezTo>
                    <a:pt x="444" y="957"/>
                    <a:pt x="446" y="959"/>
                    <a:pt x="447" y="960"/>
                  </a:cubicBezTo>
                  <a:cubicBezTo>
                    <a:pt x="448" y="962"/>
                    <a:pt x="451" y="961"/>
                    <a:pt x="453" y="963"/>
                  </a:cubicBezTo>
                  <a:cubicBezTo>
                    <a:pt x="454" y="964"/>
                    <a:pt x="454" y="965"/>
                    <a:pt x="455" y="967"/>
                  </a:cubicBezTo>
                  <a:cubicBezTo>
                    <a:pt x="455" y="968"/>
                    <a:pt x="457" y="971"/>
                    <a:pt x="455" y="971"/>
                  </a:cubicBezTo>
                  <a:cubicBezTo>
                    <a:pt x="453" y="972"/>
                    <a:pt x="454" y="971"/>
                    <a:pt x="453" y="970"/>
                  </a:cubicBezTo>
                  <a:cubicBezTo>
                    <a:pt x="452" y="969"/>
                    <a:pt x="450" y="969"/>
                    <a:pt x="450" y="968"/>
                  </a:cubicBezTo>
                  <a:cubicBezTo>
                    <a:pt x="449" y="968"/>
                    <a:pt x="448" y="970"/>
                    <a:pt x="448" y="971"/>
                  </a:cubicBezTo>
                  <a:cubicBezTo>
                    <a:pt x="446" y="973"/>
                    <a:pt x="443" y="974"/>
                    <a:pt x="444" y="976"/>
                  </a:cubicBezTo>
                  <a:cubicBezTo>
                    <a:pt x="444" y="978"/>
                    <a:pt x="444" y="979"/>
                    <a:pt x="446" y="979"/>
                  </a:cubicBezTo>
                  <a:cubicBezTo>
                    <a:pt x="447" y="980"/>
                    <a:pt x="447" y="979"/>
                    <a:pt x="448" y="981"/>
                  </a:cubicBezTo>
                  <a:cubicBezTo>
                    <a:pt x="448" y="982"/>
                    <a:pt x="448" y="983"/>
                    <a:pt x="448" y="984"/>
                  </a:cubicBezTo>
                  <a:cubicBezTo>
                    <a:pt x="447" y="983"/>
                    <a:pt x="445" y="983"/>
                    <a:pt x="444" y="982"/>
                  </a:cubicBezTo>
                  <a:cubicBezTo>
                    <a:pt x="442" y="981"/>
                    <a:pt x="443" y="980"/>
                    <a:pt x="440" y="980"/>
                  </a:cubicBezTo>
                  <a:cubicBezTo>
                    <a:pt x="437" y="980"/>
                    <a:pt x="436" y="983"/>
                    <a:pt x="435" y="985"/>
                  </a:cubicBezTo>
                  <a:cubicBezTo>
                    <a:pt x="435" y="985"/>
                    <a:pt x="435" y="985"/>
                    <a:pt x="435" y="985"/>
                  </a:cubicBezTo>
                  <a:cubicBezTo>
                    <a:pt x="435" y="984"/>
                    <a:pt x="434" y="983"/>
                    <a:pt x="434" y="982"/>
                  </a:cubicBezTo>
                  <a:cubicBezTo>
                    <a:pt x="434" y="981"/>
                    <a:pt x="434" y="979"/>
                    <a:pt x="434" y="978"/>
                  </a:cubicBezTo>
                  <a:cubicBezTo>
                    <a:pt x="434" y="977"/>
                    <a:pt x="434" y="976"/>
                    <a:pt x="432" y="975"/>
                  </a:cubicBezTo>
                  <a:cubicBezTo>
                    <a:pt x="432" y="975"/>
                    <a:pt x="431" y="974"/>
                    <a:pt x="430" y="974"/>
                  </a:cubicBezTo>
                  <a:cubicBezTo>
                    <a:pt x="430" y="974"/>
                    <a:pt x="430" y="974"/>
                    <a:pt x="429" y="974"/>
                  </a:cubicBezTo>
                  <a:cubicBezTo>
                    <a:pt x="429" y="974"/>
                    <a:pt x="429" y="974"/>
                    <a:pt x="428" y="973"/>
                  </a:cubicBezTo>
                  <a:cubicBezTo>
                    <a:pt x="425" y="973"/>
                    <a:pt x="424" y="978"/>
                    <a:pt x="424" y="981"/>
                  </a:cubicBezTo>
                  <a:cubicBezTo>
                    <a:pt x="422" y="981"/>
                    <a:pt x="420" y="980"/>
                    <a:pt x="418" y="980"/>
                  </a:cubicBezTo>
                  <a:cubicBezTo>
                    <a:pt x="418" y="981"/>
                    <a:pt x="418" y="981"/>
                    <a:pt x="418" y="981"/>
                  </a:cubicBezTo>
                  <a:cubicBezTo>
                    <a:pt x="418" y="981"/>
                    <a:pt x="417" y="981"/>
                    <a:pt x="417" y="981"/>
                  </a:cubicBezTo>
                  <a:cubicBezTo>
                    <a:pt x="417" y="982"/>
                    <a:pt x="416" y="984"/>
                    <a:pt x="416" y="985"/>
                  </a:cubicBezTo>
                  <a:cubicBezTo>
                    <a:pt x="416" y="986"/>
                    <a:pt x="418" y="986"/>
                    <a:pt x="418" y="987"/>
                  </a:cubicBezTo>
                  <a:cubicBezTo>
                    <a:pt x="420" y="989"/>
                    <a:pt x="417" y="989"/>
                    <a:pt x="418" y="992"/>
                  </a:cubicBezTo>
                  <a:cubicBezTo>
                    <a:pt x="419" y="994"/>
                    <a:pt x="419" y="993"/>
                    <a:pt x="421" y="994"/>
                  </a:cubicBezTo>
                  <a:cubicBezTo>
                    <a:pt x="421" y="994"/>
                    <a:pt x="421" y="994"/>
                    <a:pt x="422" y="995"/>
                  </a:cubicBezTo>
                  <a:cubicBezTo>
                    <a:pt x="423" y="995"/>
                    <a:pt x="422" y="994"/>
                    <a:pt x="423" y="993"/>
                  </a:cubicBezTo>
                  <a:cubicBezTo>
                    <a:pt x="425" y="991"/>
                    <a:pt x="424" y="990"/>
                    <a:pt x="427" y="990"/>
                  </a:cubicBezTo>
                  <a:cubicBezTo>
                    <a:pt x="429" y="990"/>
                    <a:pt x="430" y="990"/>
                    <a:pt x="431" y="990"/>
                  </a:cubicBezTo>
                  <a:cubicBezTo>
                    <a:pt x="430" y="990"/>
                    <a:pt x="429" y="991"/>
                    <a:pt x="429" y="992"/>
                  </a:cubicBezTo>
                  <a:cubicBezTo>
                    <a:pt x="429" y="993"/>
                    <a:pt x="429" y="993"/>
                    <a:pt x="429" y="993"/>
                  </a:cubicBezTo>
                  <a:cubicBezTo>
                    <a:pt x="429" y="994"/>
                    <a:pt x="429" y="995"/>
                    <a:pt x="429" y="996"/>
                  </a:cubicBezTo>
                  <a:cubicBezTo>
                    <a:pt x="428" y="1001"/>
                    <a:pt x="425" y="999"/>
                    <a:pt x="421" y="1000"/>
                  </a:cubicBezTo>
                  <a:cubicBezTo>
                    <a:pt x="421" y="1001"/>
                    <a:pt x="427" y="1004"/>
                    <a:pt x="428" y="1005"/>
                  </a:cubicBezTo>
                  <a:cubicBezTo>
                    <a:pt x="426" y="1006"/>
                    <a:pt x="422" y="1007"/>
                    <a:pt x="423" y="1010"/>
                  </a:cubicBezTo>
                  <a:cubicBezTo>
                    <a:pt x="424" y="1011"/>
                    <a:pt x="425" y="1014"/>
                    <a:pt x="426" y="1015"/>
                  </a:cubicBezTo>
                  <a:cubicBezTo>
                    <a:pt x="427" y="1016"/>
                    <a:pt x="427" y="1016"/>
                    <a:pt x="428" y="1016"/>
                  </a:cubicBezTo>
                  <a:cubicBezTo>
                    <a:pt x="428" y="1016"/>
                    <a:pt x="427" y="1016"/>
                    <a:pt x="427" y="1016"/>
                  </a:cubicBezTo>
                  <a:cubicBezTo>
                    <a:pt x="425" y="1016"/>
                    <a:pt x="423" y="1016"/>
                    <a:pt x="421" y="1015"/>
                  </a:cubicBezTo>
                  <a:cubicBezTo>
                    <a:pt x="420" y="1015"/>
                    <a:pt x="419" y="1015"/>
                    <a:pt x="418" y="1014"/>
                  </a:cubicBezTo>
                  <a:cubicBezTo>
                    <a:pt x="417" y="1013"/>
                    <a:pt x="416" y="1011"/>
                    <a:pt x="417" y="1009"/>
                  </a:cubicBezTo>
                  <a:cubicBezTo>
                    <a:pt x="417" y="1008"/>
                    <a:pt x="417" y="1007"/>
                    <a:pt x="417" y="1007"/>
                  </a:cubicBezTo>
                  <a:cubicBezTo>
                    <a:pt x="415" y="1006"/>
                    <a:pt x="413" y="1010"/>
                    <a:pt x="411" y="1008"/>
                  </a:cubicBezTo>
                  <a:cubicBezTo>
                    <a:pt x="408" y="1005"/>
                    <a:pt x="415" y="1002"/>
                    <a:pt x="414" y="1000"/>
                  </a:cubicBezTo>
                  <a:cubicBezTo>
                    <a:pt x="412" y="1000"/>
                    <a:pt x="410" y="1000"/>
                    <a:pt x="408" y="1000"/>
                  </a:cubicBezTo>
                  <a:cubicBezTo>
                    <a:pt x="407" y="1000"/>
                    <a:pt x="404" y="999"/>
                    <a:pt x="404" y="999"/>
                  </a:cubicBezTo>
                  <a:cubicBezTo>
                    <a:pt x="403" y="1000"/>
                    <a:pt x="404" y="1002"/>
                    <a:pt x="403" y="1003"/>
                  </a:cubicBezTo>
                  <a:cubicBezTo>
                    <a:pt x="403" y="1004"/>
                    <a:pt x="401" y="1003"/>
                    <a:pt x="400" y="1003"/>
                  </a:cubicBezTo>
                  <a:cubicBezTo>
                    <a:pt x="399" y="1002"/>
                    <a:pt x="397" y="1001"/>
                    <a:pt x="397" y="999"/>
                  </a:cubicBezTo>
                  <a:cubicBezTo>
                    <a:pt x="397" y="998"/>
                    <a:pt x="398" y="997"/>
                    <a:pt x="397" y="996"/>
                  </a:cubicBezTo>
                  <a:cubicBezTo>
                    <a:pt x="397" y="996"/>
                    <a:pt x="394" y="996"/>
                    <a:pt x="393" y="996"/>
                  </a:cubicBezTo>
                  <a:cubicBezTo>
                    <a:pt x="392" y="996"/>
                    <a:pt x="392" y="997"/>
                    <a:pt x="392" y="998"/>
                  </a:cubicBezTo>
                  <a:cubicBezTo>
                    <a:pt x="391" y="999"/>
                    <a:pt x="392" y="1000"/>
                    <a:pt x="392" y="1001"/>
                  </a:cubicBezTo>
                  <a:cubicBezTo>
                    <a:pt x="391" y="1001"/>
                    <a:pt x="390" y="1000"/>
                    <a:pt x="389" y="999"/>
                  </a:cubicBezTo>
                  <a:cubicBezTo>
                    <a:pt x="388" y="998"/>
                    <a:pt x="384" y="997"/>
                    <a:pt x="384" y="996"/>
                  </a:cubicBezTo>
                  <a:cubicBezTo>
                    <a:pt x="383" y="995"/>
                    <a:pt x="383" y="995"/>
                    <a:pt x="383" y="995"/>
                  </a:cubicBezTo>
                  <a:cubicBezTo>
                    <a:pt x="380" y="995"/>
                    <a:pt x="379" y="996"/>
                    <a:pt x="379" y="999"/>
                  </a:cubicBezTo>
                  <a:cubicBezTo>
                    <a:pt x="380" y="1000"/>
                    <a:pt x="380" y="1002"/>
                    <a:pt x="381" y="1003"/>
                  </a:cubicBezTo>
                  <a:cubicBezTo>
                    <a:pt x="381" y="1003"/>
                    <a:pt x="382" y="1003"/>
                    <a:pt x="383" y="1004"/>
                  </a:cubicBezTo>
                  <a:cubicBezTo>
                    <a:pt x="384" y="1006"/>
                    <a:pt x="383" y="1008"/>
                    <a:pt x="383" y="1010"/>
                  </a:cubicBezTo>
                  <a:cubicBezTo>
                    <a:pt x="384" y="1012"/>
                    <a:pt x="386" y="1011"/>
                    <a:pt x="388" y="1011"/>
                  </a:cubicBezTo>
                  <a:cubicBezTo>
                    <a:pt x="389" y="1011"/>
                    <a:pt x="390" y="1011"/>
                    <a:pt x="391" y="1011"/>
                  </a:cubicBezTo>
                  <a:cubicBezTo>
                    <a:pt x="390" y="1014"/>
                    <a:pt x="389" y="1017"/>
                    <a:pt x="387" y="1020"/>
                  </a:cubicBezTo>
                  <a:cubicBezTo>
                    <a:pt x="387" y="1020"/>
                    <a:pt x="387" y="1020"/>
                    <a:pt x="387" y="1021"/>
                  </a:cubicBezTo>
                  <a:cubicBezTo>
                    <a:pt x="386" y="1020"/>
                    <a:pt x="385" y="1019"/>
                    <a:pt x="384" y="1019"/>
                  </a:cubicBezTo>
                  <a:cubicBezTo>
                    <a:pt x="383" y="1017"/>
                    <a:pt x="383" y="1015"/>
                    <a:pt x="379" y="1014"/>
                  </a:cubicBezTo>
                  <a:cubicBezTo>
                    <a:pt x="376" y="1014"/>
                    <a:pt x="377" y="1019"/>
                    <a:pt x="376" y="1022"/>
                  </a:cubicBezTo>
                  <a:cubicBezTo>
                    <a:pt x="375" y="1023"/>
                    <a:pt x="373" y="1023"/>
                    <a:pt x="371" y="1024"/>
                  </a:cubicBezTo>
                  <a:cubicBezTo>
                    <a:pt x="370" y="1025"/>
                    <a:pt x="369" y="1025"/>
                    <a:pt x="368" y="1025"/>
                  </a:cubicBezTo>
                  <a:cubicBezTo>
                    <a:pt x="365" y="1026"/>
                    <a:pt x="365" y="1027"/>
                    <a:pt x="365" y="1029"/>
                  </a:cubicBezTo>
                  <a:cubicBezTo>
                    <a:pt x="364" y="1031"/>
                    <a:pt x="362" y="1029"/>
                    <a:pt x="361" y="1031"/>
                  </a:cubicBezTo>
                  <a:cubicBezTo>
                    <a:pt x="361" y="1032"/>
                    <a:pt x="360" y="1035"/>
                    <a:pt x="360" y="1036"/>
                  </a:cubicBezTo>
                  <a:cubicBezTo>
                    <a:pt x="360" y="1037"/>
                    <a:pt x="360" y="1039"/>
                    <a:pt x="360" y="1041"/>
                  </a:cubicBezTo>
                  <a:cubicBezTo>
                    <a:pt x="361" y="1042"/>
                    <a:pt x="362" y="1044"/>
                    <a:pt x="362" y="1046"/>
                  </a:cubicBezTo>
                  <a:cubicBezTo>
                    <a:pt x="360" y="1047"/>
                    <a:pt x="359" y="1044"/>
                    <a:pt x="359" y="1043"/>
                  </a:cubicBezTo>
                  <a:cubicBezTo>
                    <a:pt x="357" y="1044"/>
                    <a:pt x="356" y="1047"/>
                    <a:pt x="356" y="1048"/>
                  </a:cubicBezTo>
                  <a:cubicBezTo>
                    <a:pt x="355" y="1049"/>
                    <a:pt x="355" y="1051"/>
                    <a:pt x="354" y="1052"/>
                  </a:cubicBezTo>
                  <a:cubicBezTo>
                    <a:pt x="354" y="1049"/>
                    <a:pt x="354" y="1047"/>
                    <a:pt x="354" y="1045"/>
                  </a:cubicBezTo>
                  <a:cubicBezTo>
                    <a:pt x="354" y="1043"/>
                    <a:pt x="355" y="1042"/>
                    <a:pt x="356" y="1040"/>
                  </a:cubicBezTo>
                  <a:cubicBezTo>
                    <a:pt x="356" y="1038"/>
                    <a:pt x="354" y="1037"/>
                    <a:pt x="353" y="1036"/>
                  </a:cubicBezTo>
                  <a:cubicBezTo>
                    <a:pt x="353" y="1034"/>
                    <a:pt x="352" y="1032"/>
                    <a:pt x="353" y="1030"/>
                  </a:cubicBezTo>
                  <a:cubicBezTo>
                    <a:pt x="353" y="1028"/>
                    <a:pt x="354" y="1026"/>
                    <a:pt x="354" y="1025"/>
                  </a:cubicBezTo>
                  <a:cubicBezTo>
                    <a:pt x="354" y="1022"/>
                    <a:pt x="352" y="1022"/>
                    <a:pt x="350" y="1022"/>
                  </a:cubicBezTo>
                  <a:cubicBezTo>
                    <a:pt x="349" y="1022"/>
                    <a:pt x="348" y="1022"/>
                    <a:pt x="347" y="1023"/>
                  </a:cubicBezTo>
                  <a:cubicBezTo>
                    <a:pt x="346" y="1024"/>
                    <a:pt x="347" y="1025"/>
                    <a:pt x="347" y="1026"/>
                  </a:cubicBezTo>
                  <a:cubicBezTo>
                    <a:pt x="346" y="1030"/>
                    <a:pt x="343" y="1034"/>
                    <a:pt x="343" y="1038"/>
                  </a:cubicBezTo>
                  <a:cubicBezTo>
                    <a:pt x="343" y="1040"/>
                    <a:pt x="343" y="1041"/>
                    <a:pt x="343" y="1043"/>
                  </a:cubicBezTo>
                  <a:cubicBezTo>
                    <a:pt x="342" y="1044"/>
                    <a:pt x="342" y="1046"/>
                    <a:pt x="342" y="1048"/>
                  </a:cubicBezTo>
                  <a:cubicBezTo>
                    <a:pt x="339" y="1046"/>
                    <a:pt x="338" y="1041"/>
                    <a:pt x="340" y="1039"/>
                  </a:cubicBezTo>
                  <a:cubicBezTo>
                    <a:pt x="340" y="1038"/>
                    <a:pt x="340" y="1038"/>
                    <a:pt x="340" y="1036"/>
                  </a:cubicBezTo>
                  <a:cubicBezTo>
                    <a:pt x="341" y="1035"/>
                    <a:pt x="341" y="1034"/>
                    <a:pt x="341" y="1033"/>
                  </a:cubicBezTo>
                  <a:cubicBezTo>
                    <a:pt x="340" y="1031"/>
                    <a:pt x="336" y="1034"/>
                    <a:pt x="334" y="1035"/>
                  </a:cubicBezTo>
                  <a:cubicBezTo>
                    <a:pt x="333" y="1035"/>
                    <a:pt x="332" y="1036"/>
                    <a:pt x="331" y="1036"/>
                  </a:cubicBezTo>
                  <a:cubicBezTo>
                    <a:pt x="329" y="1036"/>
                    <a:pt x="328" y="1035"/>
                    <a:pt x="328" y="1036"/>
                  </a:cubicBezTo>
                  <a:cubicBezTo>
                    <a:pt x="328" y="1037"/>
                    <a:pt x="328" y="1037"/>
                    <a:pt x="327" y="1038"/>
                  </a:cubicBezTo>
                  <a:cubicBezTo>
                    <a:pt x="327" y="1038"/>
                    <a:pt x="326" y="1038"/>
                    <a:pt x="325" y="1039"/>
                  </a:cubicBezTo>
                  <a:cubicBezTo>
                    <a:pt x="324" y="1039"/>
                    <a:pt x="324" y="1039"/>
                    <a:pt x="323" y="1040"/>
                  </a:cubicBezTo>
                  <a:cubicBezTo>
                    <a:pt x="322" y="1042"/>
                    <a:pt x="323" y="1045"/>
                    <a:pt x="324" y="1047"/>
                  </a:cubicBezTo>
                  <a:cubicBezTo>
                    <a:pt x="325" y="1049"/>
                    <a:pt x="325" y="1050"/>
                    <a:pt x="325" y="1053"/>
                  </a:cubicBezTo>
                  <a:cubicBezTo>
                    <a:pt x="326" y="1056"/>
                    <a:pt x="326" y="1058"/>
                    <a:pt x="329" y="1058"/>
                  </a:cubicBezTo>
                  <a:cubicBezTo>
                    <a:pt x="330" y="1058"/>
                    <a:pt x="331" y="1058"/>
                    <a:pt x="332" y="1058"/>
                  </a:cubicBezTo>
                  <a:cubicBezTo>
                    <a:pt x="333" y="1059"/>
                    <a:pt x="334" y="1061"/>
                    <a:pt x="335" y="1062"/>
                  </a:cubicBezTo>
                  <a:cubicBezTo>
                    <a:pt x="336" y="1064"/>
                    <a:pt x="337" y="1065"/>
                    <a:pt x="335" y="1066"/>
                  </a:cubicBezTo>
                  <a:cubicBezTo>
                    <a:pt x="334" y="1067"/>
                    <a:pt x="333" y="1067"/>
                    <a:pt x="332" y="1067"/>
                  </a:cubicBezTo>
                  <a:cubicBezTo>
                    <a:pt x="331" y="1066"/>
                    <a:pt x="331" y="1063"/>
                    <a:pt x="330" y="1062"/>
                  </a:cubicBezTo>
                  <a:cubicBezTo>
                    <a:pt x="329" y="1060"/>
                    <a:pt x="329" y="1060"/>
                    <a:pt x="328" y="1059"/>
                  </a:cubicBezTo>
                  <a:cubicBezTo>
                    <a:pt x="327" y="1059"/>
                    <a:pt x="326" y="1060"/>
                    <a:pt x="326" y="1059"/>
                  </a:cubicBezTo>
                  <a:cubicBezTo>
                    <a:pt x="325" y="1059"/>
                    <a:pt x="324" y="1058"/>
                    <a:pt x="324" y="1057"/>
                  </a:cubicBezTo>
                  <a:cubicBezTo>
                    <a:pt x="323" y="1056"/>
                    <a:pt x="322" y="1055"/>
                    <a:pt x="321" y="1054"/>
                  </a:cubicBezTo>
                  <a:cubicBezTo>
                    <a:pt x="321" y="1053"/>
                    <a:pt x="321" y="1052"/>
                    <a:pt x="321" y="1051"/>
                  </a:cubicBezTo>
                  <a:cubicBezTo>
                    <a:pt x="320" y="1049"/>
                    <a:pt x="316" y="1048"/>
                    <a:pt x="315" y="1050"/>
                  </a:cubicBezTo>
                  <a:cubicBezTo>
                    <a:pt x="313" y="1052"/>
                    <a:pt x="316" y="1055"/>
                    <a:pt x="317" y="1057"/>
                  </a:cubicBezTo>
                  <a:cubicBezTo>
                    <a:pt x="318" y="1058"/>
                    <a:pt x="318" y="1060"/>
                    <a:pt x="318" y="1062"/>
                  </a:cubicBezTo>
                  <a:cubicBezTo>
                    <a:pt x="313" y="1063"/>
                    <a:pt x="313" y="1058"/>
                    <a:pt x="311" y="1056"/>
                  </a:cubicBezTo>
                  <a:cubicBezTo>
                    <a:pt x="308" y="1052"/>
                    <a:pt x="308" y="1057"/>
                    <a:pt x="307" y="1059"/>
                  </a:cubicBezTo>
                  <a:cubicBezTo>
                    <a:pt x="307" y="1059"/>
                    <a:pt x="305" y="1059"/>
                    <a:pt x="305" y="1060"/>
                  </a:cubicBezTo>
                  <a:cubicBezTo>
                    <a:pt x="304" y="1060"/>
                    <a:pt x="304" y="1061"/>
                    <a:pt x="304" y="1062"/>
                  </a:cubicBezTo>
                  <a:cubicBezTo>
                    <a:pt x="303" y="1062"/>
                    <a:pt x="303" y="1058"/>
                    <a:pt x="302" y="1057"/>
                  </a:cubicBezTo>
                  <a:cubicBezTo>
                    <a:pt x="302" y="1056"/>
                    <a:pt x="300" y="1052"/>
                    <a:pt x="299" y="1054"/>
                  </a:cubicBezTo>
                  <a:cubicBezTo>
                    <a:pt x="299" y="1052"/>
                    <a:pt x="297" y="1049"/>
                    <a:pt x="295" y="1049"/>
                  </a:cubicBezTo>
                  <a:cubicBezTo>
                    <a:pt x="292" y="1048"/>
                    <a:pt x="293" y="1050"/>
                    <a:pt x="292" y="1051"/>
                  </a:cubicBezTo>
                  <a:cubicBezTo>
                    <a:pt x="291" y="1051"/>
                    <a:pt x="290" y="1050"/>
                    <a:pt x="289" y="1050"/>
                  </a:cubicBezTo>
                  <a:cubicBezTo>
                    <a:pt x="288" y="1051"/>
                    <a:pt x="288" y="1052"/>
                    <a:pt x="288" y="1052"/>
                  </a:cubicBezTo>
                  <a:cubicBezTo>
                    <a:pt x="287" y="1054"/>
                    <a:pt x="285" y="1054"/>
                    <a:pt x="285" y="1056"/>
                  </a:cubicBezTo>
                  <a:cubicBezTo>
                    <a:pt x="286" y="1056"/>
                    <a:pt x="287" y="1056"/>
                    <a:pt x="288" y="1056"/>
                  </a:cubicBezTo>
                  <a:cubicBezTo>
                    <a:pt x="288" y="1056"/>
                    <a:pt x="288" y="1057"/>
                    <a:pt x="288" y="1057"/>
                  </a:cubicBezTo>
                  <a:cubicBezTo>
                    <a:pt x="289" y="1057"/>
                    <a:pt x="289" y="1057"/>
                    <a:pt x="290" y="1058"/>
                  </a:cubicBezTo>
                  <a:cubicBezTo>
                    <a:pt x="288" y="1059"/>
                    <a:pt x="282" y="1058"/>
                    <a:pt x="281" y="1060"/>
                  </a:cubicBezTo>
                  <a:cubicBezTo>
                    <a:pt x="281" y="1061"/>
                    <a:pt x="281" y="1062"/>
                    <a:pt x="281" y="1063"/>
                  </a:cubicBezTo>
                  <a:cubicBezTo>
                    <a:pt x="281" y="1064"/>
                    <a:pt x="282" y="1065"/>
                    <a:pt x="282" y="1066"/>
                  </a:cubicBezTo>
                  <a:cubicBezTo>
                    <a:pt x="282" y="1067"/>
                    <a:pt x="282" y="1067"/>
                    <a:pt x="281" y="1067"/>
                  </a:cubicBezTo>
                  <a:cubicBezTo>
                    <a:pt x="281" y="1067"/>
                    <a:pt x="280" y="1068"/>
                    <a:pt x="280" y="1068"/>
                  </a:cubicBezTo>
                  <a:cubicBezTo>
                    <a:pt x="280" y="1068"/>
                    <a:pt x="280" y="1068"/>
                    <a:pt x="280" y="1069"/>
                  </a:cubicBezTo>
                  <a:cubicBezTo>
                    <a:pt x="278" y="1070"/>
                    <a:pt x="279" y="1070"/>
                    <a:pt x="279" y="1071"/>
                  </a:cubicBezTo>
                  <a:cubicBezTo>
                    <a:pt x="278" y="1073"/>
                    <a:pt x="278" y="1075"/>
                    <a:pt x="277" y="1076"/>
                  </a:cubicBezTo>
                  <a:cubicBezTo>
                    <a:pt x="276" y="1077"/>
                    <a:pt x="274" y="1079"/>
                    <a:pt x="276" y="1080"/>
                  </a:cubicBezTo>
                  <a:cubicBezTo>
                    <a:pt x="277" y="1081"/>
                    <a:pt x="277" y="1080"/>
                    <a:pt x="278" y="1081"/>
                  </a:cubicBezTo>
                  <a:cubicBezTo>
                    <a:pt x="279" y="1081"/>
                    <a:pt x="280" y="1083"/>
                    <a:pt x="280" y="1083"/>
                  </a:cubicBezTo>
                  <a:cubicBezTo>
                    <a:pt x="282" y="1083"/>
                    <a:pt x="283" y="1081"/>
                    <a:pt x="284" y="1079"/>
                  </a:cubicBezTo>
                  <a:cubicBezTo>
                    <a:pt x="285" y="1078"/>
                    <a:pt x="286" y="1077"/>
                    <a:pt x="287" y="1076"/>
                  </a:cubicBezTo>
                  <a:cubicBezTo>
                    <a:pt x="288" y="1076"/>
                    <a:pt x="289" y="1075"/>
                    <a:pt x="289" y="1076"/>
                  </a:cubicBezTo>
                  <a:cubicBezTo>
                    <a:pt x="290" y="1076"/>
                    <a:pt x="290" y="1076"/>
                    <a:pt x="290" y="1076"/>
                  </a:cubicBezTo>
                  <a:cubicBezTo>
                    <a:pt x="291" y="1077"/>
                    <a:pt x="292" y="1077"/>
                    <a:pt x="292" y="1076"/>
                  </a:cubicBezTo>
                  <a:cubicBezTo>
                    <a:pt x="293" y="1075"/>
                    <a:pt x="294" y="1076"/>
                    <a:pt x="295" y="1075"/>
                  </a:cubicBezTo>
                  <a:cubicBezTo>
                    <a:pt x="295" y="1075"/>
                    <a:pt x="296" y="1075"/>
                    <a:pt x="296" y="1075"/>
                  </a:cubicBezTo>
                  <a:cubicBezTo>
                    <a:pt x="296" y="1074"/>
                    <a:pt x="297" y="1075"/>
                    <a:pt x="298" y="1074"/>
                  </a:cubicBezTo>
                  <a:cubicBezTo>
                    <a:pt x="299" y="1074"/>
                    <a:pt x="304" y="1067"/>
                    <a:pt x="305" y="1072"/>
                  </a:cubicBezTo>
                  <a:cubicBezTo>
                    <a:pt x="306" y="1075"/>
                    <a:pt x="300" y="1074"/>
                    <a:pt x="298" y="1075"/>
                  </a:cubicBezTo>
                  <a:cubicBezTo>
                    <a:pt x="297" y="1076"/>
                    <a:pt x="295" y="1077"/>
                    <a:pt x="295" y="1078"/>
                  </a:cubicBezTo>
                  <a:cubicBezTo>
                    <a:pt x="294" y="1079"/>
                    <a:pt x="295" y="1080"/>
                    <a:pt x="294" y="1081"/>
                  </a:cubicBezTo>
                  <a:cubicBezTo>
                    <a:pt x="293" y="1083"/>
                    <a:pt x="291" y="1083"/>
                    <a:pt x="291" y="1085"/>
                  </a:cubicBezTo>
                  <a:cubicBezTo>
                    <a:pt x="291" y="1086"/>
                    <a:pt x="292" y="1087"/>
                    <a:pt x="291" y="1088"/>
                  </a:cubicBezTo>
                  <a:cubicBezTo>
                    <a:pt x="291" y="1088"/>
                    <a:pt x="289" y="1088"/>
                    <a:pt x="289" y="1089"/>
                  </a:cubicBezTo>
                  <a:cubicBezTo>
                    <a:pt x="288" y="1089"/>
                    <a:pt x="289" y="1090"/>
                    <a:pt x="288" y="1090"/>
                  </a:cubicBezTo>
                  <a:cubicBezTo>
                    <a:pt x="286" y="1091"/>
                    <a:pt x="284" y="1090"/>
                    <a:pt x="283" y="1091"/>
                  </a:cubicBezTo>
                  <a:cubicBezTo>
                    <a:pt x="283" y="1091"/>
                    <a:pt x="282" y="1093"/>
                    <a:pt x="282" y="1093"/>
                  </a:cubicBezTo>
                  <a:cubicBezTo>
                    <a:pt x="281" y="1094"/>
                    <a:pt x="281" y="1095"/>
                    <a:pt x="280" y="1096"/>
                  </a:cubicBezTo>
                  <a:cubicBezTo>
                    <a:pt x="279" y="1097"/>
                    <a:pt x="278" y="1097"/>
                    <a:pt x="277" y="1099"/>
                  </a:cubicBezTo>
                  <a:cubicBezTo>
                    <a:pt x="280" y="1101"/>
                    <a:pt x="281" y="1097"/>
                    <a:pt x="282" y="1096"/>
                  </a:cubicBezTo>
                  <a:cubicBezTo>
                    <a:pt x="283" y="1095"/>
                    <a:pt x="284" y="1095"/>
                    <a:pt x="286" y="1095"/>
                  </a:cubicBezTo>
                  <a:cubicBezTo>
                    <a:pt x="286" y="1094"/>
                    <a:pt x="286" y="1094"/>
                    <a:pt x="287" y="1094"/>
                  </a:cubicBezTo>
                  <a:cubicBezTo>
                    <a:pt x="287" y="1094"/>
                    <a:pt x="288" y="1094"/>
                    <a:pt x="289" y="1094"/>
                  </a:cubicBezTo>
                  <a:cubicBezTo>
                    <a:pt x="290" y="1094"/>
                    <a:pt x="291" y="1093"/>
                    <a:pt x="292" y="1092"/>
                  </a:cubicBezTo>
                  <a:cubicBezTo>
                    <a:pt x="293" y="1092"/>
                    <a:pt x="295" y="1091"/>
                    <a:pt x="295" y="1093"/>
                  </a:cubicBezTo>
                  <a:cubicBezTo>
                    <a:pt x="296" y="1095"/>
                    <a:pt x="290" y="1097"/>
                    <a:pt x="288" y="1098"/>
                  </a:cubicBezTo>
                  <a:cubicBezTo>
                    <a:pt x="286" y="1099"/>
                    <a:pt x="287" y="1100"/>
                    <a:pt x="287" y="1102"/>
                  </a:cubicBezTo>
                  <a:cubicBezTo>
                    <a:pt x="286" y="1103"/>
                    <a:pt x="285" y="1104"/>
                    <a:pt x="284" y="1105"/>
                  </a:cubicBezTo>
                  <a:cubicBezTo>
                    <a:pt x="283" y="1106"/>
                    <a:pt x="280" y="1106"/>
                    <a:pt x="278" y="1106"/>
                  </a:cubicBezTo>
                  <a:cubicBezTo>
                    <a:pt x="277" y="1106"/>
                    <a:pt x="275" y="1106"/>
                    <a:pt x="274" y="1106"/>
                  </a:cubicBezTo>
                  <a:cubicBezTo>
                    <a:pt x="273" y="1107"/>
                    <a:pt x="274" y="1108"/>
                    <a:pt x="274" y="1109"/>
                  </a:cubicBezTo>
                  <a:cubicBezTo>
                    <a:pt x="273" y="1110"/>
                    <a:pt x="271" y="1112"/>
                    <a:pt x="269" y="1111"/>
                  </a:cubicBezTo>
                  <a:cubicBezTo>
                    <a:pt x="266" y="1110"/>
                    <a:pt x="268" y="1103"/>
                    <a:pt x="268" y="1101"/>
                  </a:cubicBezTo>
                  <a:cubicBezTo>
                    <a:pt x="268" y="1099"/>
                    <a:pt x="268" y="1098"/>
                    <a:pt x="267" y="1097"/>
                  </a:cubicBezTo>
                  <a:cubicBezTo>
                    <a:pt x="266" y="1096"/>
                    <a:pt x="264" y="1094"/>
                    <a:pt x="262" y="1094"/>
                  </a:cubicBezTo>
                  <a:cubicBezTo>
                    <a:pt x="262" y="1095"/>
                    <a:pt x="261" y="1096"/>
                    <a:pt x="261" y="1097"/>
                  </a:cubicBezTo>
                  <a:cubicBezTo>
                    <a:pt x="260" y="1098"/>
                    <a:pt x="259" y="1099"/>
                    <a:pt x="259" y="1101"/>
                  </a:cubicBezTo>
                  <a:cubicBezTo>
                    <a:pt x="258" y="1102"/>
                    <a:pt x="259" y="1104"/>
                    <a:pt x="257" y="1104"/>
                  </a:cubicBezTo>
                  <a:cubicBezTo>
                    <a:pt x="257" y="1103"/>
                    <a:pt x="256" y="1101"/>
                    <a:pt x="256" y="1100"/>
                  </a:cubicBezTo>
                  <a:cubicBezTo>
                    <a:pt x="256" y="1100"/>
                    <a:pt x="256" y="1098"/>
                    <a:pt x="256" y="1098"/>
                  </a:cubicBezTo>
                  <a:cubicBezTo>
                    <a:pt x="255" y="1097"/>
                    <a:pt x="255" y="1097"/>
                    <a:pt x="255" y="1097"/>
                  </a:cubicBezTo>
                  <a:cubicBezTo>
                    <a:pt x="254" y="1096"/>
                    <a:pt x="254" y="1096"/>
                    <a:pt x="254" y="1095"/>
                  </a:cubicBezTo>
                  <a:cubicBezTo>
                    <a:pt x="254" y="1093"/>
                    <a:pt x="254" y="1090"/>
                    <a:pt x="253" y="1089"/>
                  </a:cubicBezTo>
                  <a:cubicBezTo>
                    <a:pt x="251" y="1088"/>
                    <a:pt x="250" y="1089"/>
                    <a:pt x="248" y="1089"/>
                  </a:cubicBezTo>
                  <a:cubicBezTo>
                    <a:pt x="248" y="1088"/>
                    <a:pt x="250" y="1086"/>
                    <a:pt x="250" y="1085"/>
                  </a:cubicBezTo>
                  <a:cubicBezTo>
                    <a:pt x="251" y="1085"/>
                    <a:pt x="251" y="1084"/>
                    <a:pt x="252" y="1083"/>
                  </a:cubicBezTo>
                  <a:cubicBezTo>
                    <a:pt x="252" y="1083"/>
                    <a:pt x="252" y="1082"/>
                    <a:pt x="252" y="1082"/>
                  </a:cubicBezTo>
                  <a:cubicBezTo>
                    <a:pt x="252" y="1081"/>
                    <a:pt x="254" y="1081"/>
                    <a:pt x="255" y="1080"/>
                  </a:cubicBezTo>
                  <a:cubicBezTo>
                    <a:pt x="255" y="1079"/>
                    <a:pt x="256" y="1078"/>
                    <a:pt x="256" y="1077"/>
                  </a:cubicBezTo>
                  <a:cubicBezTo>
                    <a:pt x="257" y="1076"/>
                    <a:pt x="257" y="1076"/>
                    <a:pt x="258" y="1075"/>
                  </a:cubicBezTo>
                  <a:cubicBezTo>
                    <a:pt x="259" y="1073"/>
                    <a:pt x="258" y="1072"/>
                    <a:pt x="259" y="1070"/>
                  </a:cubicBezTo>
                  <a:cubicBezTo>
                    <a:pt x="259" y="1069"/>
                    <a:pt x="260" y="1066"/>
                    <a:pt x="259" y="1065"/>
                  </a:cubicBezTo>
                  <a:cubicBezTo>
                    <a:pt x="259" y="1064"/>
                    <a:pt x="256" y="1065"/>
                    <a:pt x="255" y="1065"/>
                  </a:cubicBezTo>
                  <a:cubicBezTo>
                    <a:pt x="254" y="1066"/>
                    <a:pt x="254" y="1067"/>
                    <a:pt x="253" y="1067"/>
                  </a:cubicBezTo>
                  <a:cubicBezTo>
                    <a:pt x="253" y="1068"/>
                    <a:pt x="253" y="1068"/>
                    <a:pt x="252" y="1069"/>
                  </a:cubicBezTo>
                  <a:cubicBezTo>
                    <a:pt x="252" y="1070"/>
                    <a:pt x="253" y="1070"/>
                    <a:pt x="252" y="1071"/>
                  </a:cubicBezTo>
                  <a:cubicBezTo>
                    <a:pt x="252" y="1072"/>
                    <a:pt x="251" y="1072"/>
                    <a:pt x="250" y="1073"/>
                  </a:cubicBezTo>
                  <a:cubicBezTo>
                    <a:pt x="249" y="1074"/>
                    <a:pt x="248" y="1075"/>
                    <a:pt x="247" y="1077"/>
                  </a:cubicBezTo>
                  <a:cubicBezTo>
                    <a:pt x="244" y="1080"/>
                    <a:pt x="243" y="1084"/>
                    <a:pt x="243" y="1088"/>
                  </a:cubicBezTo>
                  <a:cubicBezTo>
                    <a:pt x="243" y="1089"/>
                    <a:pt x="243" y="1090"/>
                    <a:pt x="243" y="1092"/>
                  </a:cubicBezTo>
                  <a:cubicBezTo>
                    <a:pt x="243" y="1093"/>
                    <a:pt x="243" y="1095"/>
                    <a:pt x="243" y="1096"/>
                  </a:cubicBezTo>
                  <a:cubicBezTo>
                    <a:pt x="247" y="1096"/>
                    <a:pt x="242" y="1099"/>
                    <a:pt x="242" y="1100"/>
                  </a:cubicBezTo>
                  <a:cubicBezTo>
                    <a:pt x="241" y="1102"/>
                    <a:pt x="244" y="1106"/>
                    <a:pt x="241" y="1106"/>
                  </a:cubicBezTo>
                  <a:cubicBezTo>
                    <a:pt x="239" y="1105"/>
                    <a:pt x="240" y="1104"/>
                    <a:pt x="240" y="1103"/>
                  </a:cubicBezTo>
                  <a:cubicBezTo>
                    <a:pt x="240" y="1103"/>
                    <a:pt x="239" y="1102"/>
                    <a:pt x="239" y="1102"/>
                  </a:cubicBezTo>
                  <a:cubicBezTo>
                    <a:pt x="239" y="1101"/>
                    <a:pt x="239" y="1100"/>
                    <a:pt x="239" y="1099"/>
                  </a:cubicBezTo>
                  <a:cubicBezTo>
                    <a:pt x="239" y="1098"/>
                    <a:pt x="239" y="1097"/>
                    <a:pt x="239" y="1096"/>
                  </a:cubicBezTo>
                  <a:cubicBezTo>
                    <a:pt x="239" y="1095"/>
                    <a:pt x="238" y="1094"/>
                    <a:pt x="238" y="1093"/>
                  </a:cubicBezTo>
                  <a:cubicBezTo>
                    <a:pt x="238" y="1093"/>
                    <a:pt x="237" y="1093"/>
                    <a:pt x="237" y="1093"/>
                  </a:cubicBezTo>
                  <a:cubicBezTo>
                    <a:pt x="237" y="1092"/>
                    <a:pt x="236" y="1090"/>
                    <a:pt x="236" y="1089"/>
                  </a:cubicBezTo>
                  <a:cubicBezTo>
                    <a:pt x="235" y="1089"/>
                    <a:pt x="235" y="1087"/>
                    <a:pt x="234" y="1086"/>
                  </a:cubicBezTo>
                  <a:cubicBezTo>
                    <a:pt x="231" y="1084"/>
                    <a:pt x="231" y="1091"/>
                    <a:pt x="231" y="1092"/>
                  </a:cubicBezTo>
                  <a:cubicBezTo>
                    <a:pt x="231" y="1093"/>
                    <a:pt x="232" y="1094"/>
                    <a:pt x="232" y="1095"/>
                  </a:cubicBezTo>
                  <a:cubicBezTo>
                    <a:pt x="232" y="1096"/>
                    <a:pt x="232" y="1096"/>
                    <a:pt x="232" y="1096"/>
                  </a:cubicBezTo>
                  <a:cubicBezTo>
                    <a:pt x="231" y="1097"/>
                    <a:pt x="230" y="1096"/>
                    <a:pt x="229" y="1097"/>
                  </a:cubicBezTo>
                  <a:cubicBezTo>
                    <a:pt x="229" y="1098"/>
                    <a:pt x="229" y="1099"/>
                    <a:pt x="229" y="1100"/>
                  </a:cubicBezTo>
                  <a:cubicBezTo>
                    <a:pt x="228" y="1099"/>
                    <a:pt x="227" y="1097"/>
                    <a:pt x="226" y="1097"/>
                  </a:cubicBezTo>
                  <a:cubicBezTo>
                    <a:pt x="224" y="1097"/>
                    <a:pt x="224" y="1099"/>
                    <a:pt x="223" y="1100"/>
                  </a:cubicBezTo>
                  <a:cubicBezTo>
                    <a:pt x="222" y="1101"/>
                    <a:pt x="222" y="1102"/>
                    <a:pt x="221" y="1103"/>
                  </a:cubicBezTo>
                  <a:cubicBezTo>
                    <a:pt x="220" y="1104"/>
                    <a:pt x="220" y="1105"/>
                    <a:pt x="219" y="1106"/>
                  </a:cubicBezTo>
                  <a:cubicBezTo>
                    <a:pt x="219" y="1107"/>
                    <a:pt x="218" y="1108"/>
                    <a:pt x="218" y="1109"/>
                  </a:cubicBezTo>
                  <a:cubicBezTo>
                    <a:pt x="218" y="1110"/>
                    <a:pt x="218" y="1112"/>
                    <a:pt x="219" y="1112"/>
                  </a:cubicBezTo>
                  <a:cubicBezTo>
                    <a:pt x="221" y="1113"/>
                    <a:pt x="222" y="1110"/>
                    <a:pt x="223" y="1109"/>
                  </a:cubicBezTo>
                  <a:cubicBezTo>
                    <a:pt x="224" y="1107"/>
                    <a:pt x="224" y="1107"/>
                    <a:pt x="227" y="1107"/>
                  </a:cubicBezTo>
                  <a:cubicBezTo>
                    <a:pt x="228" y="1108"/>
                    <a:pt x="229" y="1106"/>
                    <a:pt x="230" y="1107"/>
                  </a:cubicBezTo>
                  <a:cubicBezTo>
                    <a:pt x="230" y="1108"/>
                    <a:pt x="229" y="1108"/>
                    <a:pt x="229" y="1109"/>
                  </a:cubicBezTo>
                  <a:cubicBezTo>
                    <a:pt x="229" y="1110"/>
                    <a:pt x="229" y="1111"/>
                    <a:pt x="228" y="1112"/>
                  </a:cubicBezTo>
                  <a:cubicBezTo>
                    <a:pt x="228" y="1113"/>
                    <a:pt x="226" y="1112"/>
                    <a:pt x="225" y="1113"/>
                  </a:cubicBezTo>
                  <a:cubicBezTo>
                    <a:pt x="224" y="1113"/>
                    <a:pt x="224" y="1115"/>
                    <a:pt x="224" y="1116"/>
                  </a:cubicBezTo>
                  <a:cubicBezTo>
                    <a:pt x="225" y="1120"/>
                    <a:pt x="230" y="1121"/>
                    <a:pt x="233" y="1119"/>
                  </a:cubicBezTo>
                  <a:cubicBezTo>
                    <a:pt x="234" y="1119"/>
                    <a:pt x="234" y="1119"/>
                    <a:pt x="234" y="1117"/>
                  </a:cubicBezTo>
                  <a:cubicBezTo>
                    <a:pt x="234" y="1116"/>
                    <a:pt x="232" y="1116"/>
                    <a:pt x="234" y="1114"/>
                  </a:cubicBezTo>
                  <a:cubicBezTo>
                    <a:pt x="234" y="1114"/>
                    <a:pt x="235" y="1114"/>
                    <a:pt x="236" y="1113"/>
                  </a:cubicBezTo>
                  <a:cubicBezTo>
                    <a:pt x="237" y="1112"/>
                    <a:pt x="237" y="1111"/>
                    <a:pt x="238" y="1111"/>
                  </a:cubicBezTo>
                  <a:cubicBezTo>
                    <a:pt x="238" y="1110"/>
                    <a:pt x="240" y="1110"/>
                    <a:pt x="240" y="1109"/>
                  </a:cubicBezTo>
                  <a:cubicBezTo>
                    <a:pt x="241" y="1109"/>
                    <a:pt x="243" y="1108"/>
                    <a:pt x="243" y="1109"/>
                  </a:cubicBezTo>
                  <a:cubicBezTo>
                    <a:pt x="245" y="1110"/>
                    <a:pt x="241" y="1112"/>
                    <a:pt x="241" y="1113"/>
                  </a:cubicBezTo>
                  <a:cubicBezTo>
                    <a:pt x="239" y="1114"/>
                    <a:pt x="239" y="1116"/>
                    <a:pt x="237" y="1118"/>
                  </a:cubicBezTo>
                  <a:cubicBezTo>
                    <a:pt x="238" y="1120"/>
                    <a:pt x="239" y="1120"/>
                    <a:pt x="237" y="1121"/>
                  </a:cubicBezTo>
                  <a:cubicBezTo>
                    <a:pt x="234" y="1122"/>
                    <a:pt x="232" y="1122"/>
                    <a:pt x="230" y="1122"/>
                  </a:cubicBezTo>
                  <a:cubicBezTo>
                    <a:pt x="228" y="1123"/>
                    <a:pt x="227" y="1123"/>
                    <a:pt x="225" y="1123"/>
                  </a:cubicBezTo>
                  <a:cubicBezTo>
                    <a:pt x="223" y="1123"/>
                    <a:pt x="222" y="1123"/>
                    <a:pt x="221" y="1124"/>
                  </a:cubicBezTo>
                  <a:cubicBezTo>
                    <a:pt x="219" y="1125"/>
                    <a:pt x="220" y="1127"/>
                    <a:pt x="218" y="1128"/>
                  </a:cubicBezTo>
                  <a:cubicBezTo>
                    <a:pt x="215" y="1128"/>
                    <a:pt x="212" y="1126"/>
                    <a:pt x="210" y="1128"/>
                  </a:cubicBezTo>
                  <a:cubicBezTo>
                    <a:pt x="209" y="1128"/>
                    <a:pt x="210" y="1128"/>
                    <a:pt x="209" y="1129"/>
                  </a:cubicBezTo>
                  <a:cubicBezTo>
                    <a:pt x="208" y="1129"/>
                    <a:pt x="208" y="1129"/>
                    <a:pt x="208" y="1129"/>
                  </a:cubicBezTo>
                  <a:cubicBezTo>
                    <a:pt x="207" y="1129"/>
                    <a:pt x="207" y="1129"/>
                    <a:pt x="207" y="1130"/>
                  </a:cubicBezTo>
                  <a:cubicBezTo>
                    <a:pt x="206" y="1130"/>
                    <a:pt x="204" y="1130"/>
                    <a:pt x="203" y="1131"/>
                  </a:cubicBezTo>
                  <a:cubicBezTo>
                    <a:pt x="202" y="1131"/>
                    <a:pt x="200" y="1134"/>
                    <a:pt x="199" y="1135"/>
                  </a:cubicBezTo>
                  <a:cubicBezTo>
                    <a:pt x="198" y="1136"/>
                    <a:pt x="199" y="1138"/>
                    <a:pt x="198" y="1140"/>
                  </a:cubicBezTo>
                  <a:cubicBezTo>
                    <a:pt x="197" y="1140"/>
                    <a:pt x="196" y="1139"/>
                    <a:pt x="195" y="1140"/>
                  </a:cubicBezTo>
                  <a:cubicBezTo>
                    <a:pt x="194" y="1140"/>
                    <a:pt x="193" y="1142"/>
                    <a:pt x="192" y="1143"/>
                  </a:cubicBezTo>
                  <a:cubicBezTo>
                    <a:pt x="192" y="1144"/>
                    <a:pt x="192" y="1145"/>
                    <a:pt x="191" y="1146"/>
                  </a:cubicBezTo>
                  <a:cubicBezTo>
                    <a:pt x="189" y="1146"/>
                    <a:pt x="188" y="1147"/>
                    <a:pt x="186" y="1147"/>
                  </a:cubicBezTo>
                  <a:cubicBezTo>
                    <a:pt x="186" y="1148"/>
                    <a:pt x="186" y="1149"/>
                    <a:pt x="186" y="1150"/>
                  </a:cubicBezTo>
                  <a:cubicBezTo>
                    <a:pt x="186" y="1151"/>
                    <a:pt x="186" y="1151"/>
                    <a:pt x="186" y="1152"/>
                  </a:cubicBezTo>
                  <a:cubicBezTo>
                    <a:pt x="185" y="1153"/>
                    <a:pt x="185" y="1153"/>
                    <a:pt x="185" y="1153"/>
                  </a:cubicBezTo>
                  <a:cubicBezTo>
                    <a:pt x="184" y="1155"/>
                    <a:pt x="184" y="1157"/>
                    <a:pt x="184" y="1159"/>
                  </a:cubicBezTo>
                  <a:cubicBezTo>
                    <a:pt x="185" y="1159"/>
                    <a:pt x="189" y="1158"/>
                    <a:pt x="190" y="1156"/>
                  </a:cubicBezTo>
                  <a:cubicBezTo>
                    <a:pt x="190" y="1155"/>
                    <a:pt x="190" y="1154"/>
                    <a:pt x="191" y="1153"/>
                  </a:cubicBezTo>
                  <a:cubicBezTo>
                    <a:pt x="191" y="1152"/>
                    <a:pt x="192" y="1152"/>
                    <a:pt x="193" y="1151"/>
                  </a:cubicBezTo>
                  <a:cubicBezTo>
                    <a:pt x="194" y="1152"/>
                    <a:pt x="194" y="1152"/>
                    <a:pt x="195" y="1152"/>
                  </a:cubicBezTo>
                  <a:cubicBezTo>
                    <a:pt x="196" y="1151"/>
                    <a:pt x="196" y="1150"/>
                    <a:pt x="196" y="1150"/>
                  </a:cubicBezTo>
                  <a:cubicBezTo>
                    <a:pt x="197" y="1149"/>
                    <a:pt x="199" y="1149"/>
                    <a:pt x="198" y="1147"/>
                  </a:cubicBezTo>
                  <a:cubicBezTo>
                    <a:pt x="200" y="1147"/>
                    <a:pt x="204" y="1148"/>
                    <a:pt x="204" y="1146"/>
                  </a:cubicBezTo>
                  <a:cubicBezTo>
                    <a:pt x="205" y="1145"/>
                    <a:pt x="206" y="1146"/>
                    <a:pt x="207" y="1145"/>
                  </a:cubicBezTo>
                  <a:cubicBezTo>
                    <a:pt x="208" y="1144"/>
                    <a:pt x="208" y="1141"/>
                    <a:pt x="209" y="1140"/>
                  </a:cubicBezTo>
                  <a:cubicBezTo>
                    <a:pt x="211" y="1139"/>
                    <a:pt x="213" y="1139"/>
                    <a:pt x="213" y="1138"/>
                  </a:cubicBezTo>
                  <a:cubicBezTo>
                    <a:pt x="214" y="1140"/>
                    <a:pt x="218" y="1139"/>
                    <a:pt x="219" y="1139"/>
                  </a:cubicBezTo>
                  <a:cubicBezTo>
                    <a:pt x="222" y="1138"/>
                    <a:pt x="222" y="1137"/>
                    <a:pt x="224" y="1135"/>
                  </a:cubicBezTo>
                  <a:cubicBezTo>
                    <a:pt x="224" y="1134"/>
                    <a:pt x="225" y="1133"/>
                    <a:pt x="227" y="1132"/>
                  </a:cubicBezTo>
                  <a:cubicBezTo>
                    <a:pt x="227" y="1133"/>
                    <a:pt x="227" y="1134"/>
                    <a:pt x="227" y="1134"/>
                  </a:cubicBezTo>
                  <a:cubicBezTo>
                    <a:pt x="228" y="1134"/>
                    <a:pt x="229" y="1135"/>
                    <a:pt x="229" y="1135"/>
                  </a:cubicBezTo>
                  <a:cubicBezTo>
                    <a:pt x="232" y="1134"/>
                    <a:pt x="232" y="1132"/>
                    <a:pt x="233" y="1131"/>
                  </a:cubicBezTo>
                  <a:cubicBezTo>
                    <a:pt x="234" y="1130"/>
                    <a:pt x="234" y="1130"/>
                    <a:pt x="235" y="1130"/>
                  </a:cubicBezTo>
                  <a:cubicBezTo>
                    <a:pt x="235" y="1130"/>
                    <a:pt x="235" y="1130"/>
                    <a:pt x="235" y="1130"/>
                  </a:cubicBezTo>
                  <a:cubicBezTo>
                    <a:pt x="236" y="1130"/>
                    <a:pt x="236" y="1128"/>
                    <a:pt x="237" y="1128"/>
                  </a:cubicBezTo>
                  <a:cubicBezTo>
                    <a:pt x="237" y="1128"/>
                    <a:pt x="238" y="1129"/>
                    <a:pt x="238" y="1129"/>
                  </a:cubicBezTo>
                  <a:cubicBezTo>
                    <a:pt x="239" y="1128"/>
                    <a:pt x="241" y="1127"/>
                    <a:pt x="242" y="1126"/>
                  </a:cubicBezTo>
                  <a:cubicBezTo>
                    <a:pt x="243" y="1125"/>
                    <a:pt x="245" y="1125"/>
                    <a:pt x="246" y="1123"/>
                  </a:cubicBezTo>
                  <a:cubicBezTo>
                    <a:pt x="248" y="1126"/>
                    <a:pt x="246" y="1129"/>
                    <a:pt x="250" y="1128"/>
                  </a:cubicBezTo>
                  <a:cubicBezTo>
                    <a:pt x="252" y="1127"/>
                    <a:pt x="253" y="1126"/>
                    <a:pt x="254" y="1124"/>
                  </a:cubicBezTo>
                  <a:cubicBezTo>
                    <a:pt x="256" y="1123"/>
                    <a:pt x="256" y="1123"/>
                    <a:pt x="257" y="1122"/>
                  </a:cubicBezTo>
                  <a:cubicBezTo>
                    <a:pt x="259" y="1123"/>
                    <a:pt x="262" y="1118"/>
                    <a:pt x="262" y="1116"/>
                  </a:cubicBezTo>
                  <a:cubicBezTo>
                    <a:pt x="262" y="1117"/>
                    <a:pt x="263" y="1118"/>
                    <a:pt x="262" y="1119"/>
                  </a:cubicBezTo>
                  <a:cubicBezTo>
                    <a:pt x="262" y="1119"/>
                    <a:pt x="261" y="1120"/>
                    <a:pt x="261" y="1121"/>
                  </a:cubicBezTo>
                  <a:cubicBezTo>
                    <a:pt x="261" y="1123"/>
                    <a:pt x="265" y="1123"/>
                    <a:pt x="267" y="1123"/>
                  </a:cubicBezTo>
                  <a:cubicBezTo>
                    <a:pt x="270" y="1122"/>
                    <a:pt x="272" y="1121"/>
                    <a:pt x="274" y="1120"/>
                  </a:cubicBezTo>
                  <a:cubicBezTo>
                    <a:pt x="277" y="1119"/>
                    <a:pt x="281" y="1118"/>
                    <a:pt x="284" y="1117"/>
                  </a:cubicBezTo>
                  <a:cubicBezTo>
                    <a:pt x="284" y="1119"/>
                    <a:pt x="284" y="1120"/>
                    <a:pt x="282" y="1120"/>
                  </a:cubicBezTo>
                  <a:cubicBezTo>
                    <a:pt x="282" y="1121"/>
                    <a:pt x="284" y="1123"/>
                    <a:pt x="282" y="1125"/>
                  </a:cubicBezTo>
                  <a:cubicBezTo>
                    <a:pt x="280" y="1126"/>
                    <a:pt x="275" y="1125"/>
                    <a:pt x="274" y="1123"/>
                  </a:cubicBezTo>
                  <a:cubicBezTo>
                    <a:pt x="274" y="1123"/>
                    <a:pt x="273" y="1123"/>
                    <a:pt x="272" y="1123"/>
                  </a:cubicBezTo>
                  <a:cubicBezTo>
                    <a:pt x="271" y="1123"/>
                    <a:pt x="271" y="1124"/>
                    <a:pt x="270" y="1124"/>
                  </a:cubicBezTo>
                  <a:cubicBezTo>
                    <a:pt x="269" y="1124"/>
                    <a:pt x="269" y="1124"/>
                    <a:pt x="268" y="1124"/>
                  </a:cubicBezTo>
                  <a:cubicBezTo>
                    <a:pt x="267" y="1124"/>
                    <a:pt x="266" y="1125"/>
                    <a:pt x="265" y="1125"/>
                  </a:cubicBezTo>
                  <a:cubicBezTo>
                    <a:pt x="264" y="1126"/>
                    <a:pt x="261" y="1126"/>
                    <a:pt x="262" y="1129"/>
                  </a:cubicBezTo>
                  <a:cubicBezTo>
                    <a:pt x="263" y="1130"/>
                    <a:pt x="267" y="1130"/>
                    <a:pt x="268" y="1131"/>
                  </a:cubicBezTo>
                  <a:cubicBezTo>
                    <a:pt x="269" y="1132"/>
                    <a:pt x="268" y="1132"/>
                    <a:pt x="268" y="1133"/>
                  </a:cubicBezTo>
                  <a:cubicBezTo>
                    <a:pt x="267" y="1134"/>
                    <a:pt x="266" y="1133"/>
                    <a:pt x="265" y="1134"/>
                  </a:cubicBezTo>
                  <a:cubicBezTo>
                    <a:pt x="265" y="1133"/>
                    <a:pt x="263" y="1131"/>
                    <a:pt x="261" y="1130"/>
                  </a:cubicBezTo>
                  <a:cubicBezTo>
                    <a:pt x="261" y="1131"/>
                    <a:pt x="261" y="1131"/>
                    <a:pt x="261" y="1132"/>
                  </a:cubicBezTo>
                  <a:cubicBezTo>
                    <a:pt x="262" y="1133"/>
                    <a:pt x="262" y="1133"/>
                    <a:pt x="262" y="1134"/>
                  </a:cubicBezTo>
                  <a:cubicBezTo>
                    <a:pt x="263" y="1135"/>
                    <a:pt x="263" y="1137"/>
                    <a:pt x="263" y="1138"/>
                  </a:cubicBezTo>
                  <a:cubicBezTo>
                    <a:pt x="263" y="1140"/>
                    <a:pt x="262" y="1143"/>
                    <a:pt x="260" y="1143"/>
                  </a:cubicBezTo>
                  <a:cubicBezTo>
                    <a:pt x="260" y="1141"/>
                    <a:pt x="261" y="1138"/>
                    <a:pt x="259" y="1136"/>
                  </a:cubicBezTo>
                  <a:cubicBezTo>
                    <a:pt x="259" y="1136"/>
                    <a:pt x="258" y="1134"/>
                    <a:pt x="257" y="1134"/>
                  </a:cubicBezTo>
                  <a:cubicBezTo>
                    <a:pt x="256" y="1134"/>
                    <a:pt x="256" y="1137"/>
                    <a:pt x="256" y="1138"/>
                  </a:cubicBezTo>
                  <a:cubicBezTo>
                    <a:pt x="256" y="1139"/>
                    <a:pt x="256" y="1139"/>
                    <a:pt x="255" y="1140"/>
                  </a:cubicBezTo>
                  <a:cubicBezTo>
                    <a:pt x="255" y="1140"/>
                    <a:pt x="254" y="1140"/>
                    <a:pt x="253" y="1141"/>
                  </a:cubicBezTo>
                  <a:cubicBezTo>
                    <a:pt x="253" y="1141"/>
                    <a:pt x="253" y="1142"/>
                    <a:pt x="252" y="1142"/>
                  </a:cubicBezTo>
                  <a:cubicBezTo>
                    <a:pt x="251" y="1143"/>
                    <a:pt x="249" y="1145"/>
                    <a:pt x="247" y="1145"/>
                  </a:cubicBezTo>
                  <a:cubicBezTo>
                    <a:pt x="247" y="1144"/>
                    <a:pt x="247" y="1143"/>
                    <a:pt x="247" y="1142"/>
                  </a:cubicBezTo>
                  <a:cubicBezTo>
                    <a:pt x="247" y="1142"/>
                    <a:pt x="248" y="1142"/>
                    <a:pt x="248" y="1142"/>
                  </a:cubicBezTo>
                  <a:cubicBezTo>
                    <a:pt x="249" y="1140"/>
                    <a:pt x="246" y="1140"/>
                    <a:pt x="245" y="1140"/>
                  </a:cubicBezTo>
                  <a:cubicBezTo>
                    <a:pt x="244" y="1141"/>
                    <a:pt x="243" y="1141"/>
                    <a:pt x="242" y="1142"/>
                  </a:cubicBezTo>
                  <a:cubicBezTo>
                    <a:pt x="241" y="1144"/>
                    <a:pt x="241" y="1143"/>
                    <a:pt x="241" y="1145"/>
                  </a:cubicBezTo>
                  <a:cubicBezTo>
                    <a:pt x="241" y="1147"/>
                    <a:pt x="241" y="1147"/>
                    <a:pt x="242" y="1148"/>
                  </a:cubicBezTo>
                  <a:cubicBezTo>
                    <a:pt x="243" y="1148"/>
                    <a:pt x="246" y="1147"/>
                    <a:pt x="247" y="1148"/>
                  </a:cubicBezTo>
                  <a:cubicBezTo>
                    <a:pt x="249" y="1149"/>
                    <a:pt x="248" y="1151"/>
                    <a:pt x="248" y="1152"/>
                  </a:cubicBezTo>
                  <a:cubicBezTo>
                    <a:pt x="246" y="1153"/>
                    <a:pt x="245" y="1153"/>
                    <a:pt x="243" y="1153"/>
                  </a:cubicBezTo>
                  <a:cubicBezTo>
                    <a:pt x="242" y="1153"/>
                    <a:pt x="242" y="1153"/>
                    <a:pt x="241" y="1153"/>
                  </a:cubicBezTo>
                  <a:cubicBezTo>
                    <a:pt x="240" y="1153"/>
                    <a:pt x="240" y="1153"/>
                    <a:pt x="240" y="1152"/>
                  </a:cubicBezTo>
                  <a:cubicBezTo>
                    <a:pt x="240" y="1152"/>
                    <a:pt x="240" y="1152"/>
                    <a:pt x="240" y="1151"/>
                  </a:cubicBezTo>
                  <a:cubicBezTo>
                    <a:pt x="236" y="1150"/>
                    <a:pt x="234" y="1153"/>
                    <a:pt x="233" y="1156"/>
                  </a:cubicBezTo>
                  <a:cubicBezTo>
                    <a:pt x="232" y="1157"/>
                    <a:pt x="230" y="1159"/>
                    <a:pt x="230" y="1161"/>
                  </a:cubicBezTo>
                  <a:cubicBezTo>
                    <a:pt x="230" y="1164"/>
                    <a:pt x="233" y="1163"/>
                    <a:pt x="234" y="1164"/>
                  </a:cubicBezTo>
                  <a:cubicBezTo>
                    <a:pt x="235" y="1166"/>
                    <a:pt x="232" y="1166"/>
                    <a:pt x="231" y="1168"/>
                  </a:cubicBezTo>
                  <a:cubicBezTo>
                    <a:pt x="230" y="1169"/>
                    <a:pt x="230" y="1171"/>
                    <a:pt x="230" y="1173"/>
                  </a:cubicBezTo>
                  <a:cubicBezTo>
                    <a:pt x="233" y="1173"/>
                    <a:pt x="236" y="1170"/>
                    <a:pt x="238" y="1169"/>
                  </a:cubicBezTo>
                  <a:cubicBezTo>
                    <a:pt x="239" y="1168"/>
                    <a:pt x="239" y="1168"/>
                    <a:pt x="240" y="1167"/>
                  </a:cubicBezTo>
                  <a:cubicBezTo>
                    <a:pt x="241" y="1165"/>
                    <a:pt x="242" y="1163"/>
                    <a:pt x="243" y="1162"/>
                  </a:cubicBezTo>
                  <a:cubicBezTo>
                    <a:pt x="245" y="1163"/>
                    <a:pt x="244" y="1165"/>
                    <a:pt x="244" y="1167"/>
                  </a:cubicBezTo>
                  <a:cubicBezTo>
                    <a:pt x="243" y="1169"/>
                    <a:pt x="243" y="1170"/>
                    <a:pt x="241" y="1171"/>
                  </a:cubicBezTo>
                  <a:cubicBezTo>
                    <a:pt x="240" y="1171"/>
                    <a:pt x="238" y="1172"/>
                    <a:pt x="238" y="1173"/>
                  </a:cubicBezTo>
                  <a:cubicBezTo>
                    <a:pt x="238" y="1174"/>
                    <a:pt x="238" y="1176"/>
                    <a:pt x="239" y="1176"/>
                  </a:cubicBezTo>
                  <a:cubicBezTo>
                    <a:pt x="238" y="1177"/>
                    <a:pt x="237" y="1176"/>
                    <a:pt x="236" y="1176"/>
                  </a:cubicBezTo>
                  <a:cubicBezTo>
                    <a:pt x="235" y="1176"/>
                    <a:pt x="233" y="1176"/>
                    <a:pt x="232" y="1176"/>
                  </a:cubicBezTo>
                  <a:cubicBezTo>
                    <a:pt x="230" y="1176"/>
                    <a:pt x="229" y="1178"/>
                    <a:pt x="228" y="1179"/>
                  </a:cubicBezTo>
                  <a:cubicBezTo>
                    <a:pt x="227" y="1180"/>
                    <a:pt x="226" y="1180"/>
                    <a:pt x="225" y="1181"/>
                  </a:cubicBezTo>
                  <a:cubicBezTo>
                    <a:pt x="224" y="1182"/>
                    <a:pt x="220" y="1183"/>
                    <a:pt x="220" y="1185"/>
                  </a:cubicBezTo>
                  <a:cubicBezTo>
                    <a:pt x="220" y="1187"/>
                    <a:pt x="223" y="1187"/>
                    <a:pt x="223" y="1188"/>
                  </a:cubicBezTo>
                  <a:cubicBezTo>
                    <a:pt x="224" y="1190"/>
                    <a:pt x="222" y="1189"/>
                    <a:pt x="221" y="1189"/>
                  </a:cubicBezTo>
                  <a:cubicBezTo>
                    <a:pt x="220" y="1190"/>
                    <a:pt x="221" y="1191"/>
                    <a:pt x="220" y="1191"/>
                  </a:cubicBezTo>
                  <a:cubicBezTo>
                    <a:pt x="220" y="1192"/>
                    <a:pt x="220" y="1192"/>
                    <a:pt x="219" y="1192"/>
                  </a:cubicBezTo>
                  <a:cubicBezTo>
                    <a:pt x="218" y="1193"/>
                    <a:pt x="217" y="1195"/>
                    <a:pt x="217" y="1197"/>
                  </a:cubicBezTo>
                  <a:cubicBezTo>
                    <a:pt x="219" y="1198"/>
                    <a:pt x="220" y="1196"/>
                    <a:pt x="222" y="1196"/>
                  </a:cubicBezTo>
                  <a:cubicBezTo>
                    <a:pt x="224" y="1195"/>
                    <a:pt x="227" y="1195"/>
                    <a:pt x="230" y="1195"/>
                  </a:cubicBezTo>
                  <a:cubicBezTo>
                    <a:pt x="231" y="1195"/>
                    <a:pt x="231" y="1195"/>
                    <a:pt x="232" y="1195"/>
                  </a:cubicBezTo>
                  <a:cubicBezTo>
                    <a:pt x="233" y="1195"/>
                    <a:pt x="235" y="1195"/>
                    <a:pt x="235" y="1197"/>
                  </a:cubicBezTo>
                  <a:cubicBezTo>
                    <a:pt x="235" y="1197"/>
                    <a:pt x="235" y="1197"/>
                    <a:pt x="235" y="1197"/>
                  </a:cubicBezTo>
                  <a:cubicBezTo>
                    <a:pt x="235" y="1197"/>
                    <a:pt x="235" y="1197"/>
                    <a:pt x="235" y="1198"/>
                  </a:cubicBezTo>
                  <a:cubicBezTo>
                    <a:pt x="234" y="1198"/>
                    <a:pt x="232" y="1198"/>
                    <a:pt x="231" y="1198"/>
                  </a:cubicBezTo>
                  <a:cubicBezTo>
                    <a:pt x="228" y="1198"/>
                    <a:pt x="222" y="1197"/>
                    <a:pt x="220" y="1199"/>
                  </a:cubicBezTo>
                  <a:cubicBezTo>
                    <a:pt x="218" y="1201"/>
                    <a:pt x="218" y="1205"/>
                    <a:pt x="217" y="1207"/>
                  </a:cubicBezTo>
                  <a:cubicBezTo>
                    <a:pt x="216" y="1205"/>
                    <a:pt x="216" y="1202"/>
                    <a:pt x="214" y="1201"/>
                  </a:cubicBezTo>
                  <a:cubicBezTo>
                    <a:pt x="212" y="1201"/>
                    <a:pt x="211" y="1203"/>
                    <a:pt x="211" y="1204"/>
                  </a:cubicBezTo>
                  <a:cubicBezTo>
                    <a:pt x="211" y="1206"/>
                    <a:pt x="211" y="1206"/>
                    <a:pt x="210" y="1208"/>
                  </a:cubicBezTo>
                  <a:cubicBezTo>
                    <a:pt x="208" y="1209"/>
                    <a:pt x="208" y="1210"/>
                    <a:pt x="208" y="1212"/>
                  </a:cubicBezTo>
                  <a:cubicBezTo>
                    <a:pt x="207" y="1213"/>
                    <a:pt x="206" y="1213"/>
                    <a:pt x="205" y="1214"/>
                  </a:cubicBezTo>
                  <a:cubicBezTo>
                    <a:pt x="204" y="1214"/>
                    <a:pt x="203" y="1214"/>
                    <a:pt x="203" y="1214"/>
                  </a:cubicBezTo>
                  <a:cubicBezTo>
                    <a:pt x="200" y="1215"/>
                    <a:pt x="202" y="1216"/>
                    <a:pt x="203" y="1217"/>
                  </a:cubicBezTo>
                  <a:cubicBezTo>
                    <a:pt x="203" y="1218"/>
                    <a:pt x="203" y="1218"/>
                    <a:pt x="203" y="1219"/>
                  </a:cubicBezTo>
                  <a:cubicBezTo>
                    <a:pt x="203" y="1219"/>
                    <a:pt x="204" y="1220"/>
                    <a:pt x="205" y="1220"/>
                  </a:cubicBezTo>
                  <a:cubicBezTo>
                    <a:pt x="206" y="1221"/>
                    <a:pt x="208" y="1222"/>
                    <a:pt x="209" y="1223"/>
                  </a:cubicBezTo>
                  <a:cubicBezTo>
                    <a:pt x="206" y="1224"/>
                    <a:pt x="202" y="1223"/>
                    <a:pt x="199" y="1224"/>
                  </a:cubicBezTo>
                  <a:cubicBezTo>
                    <a:pt x="197" y="1224"/>
                    <a:pt x="197" y="1224"/>
                    <a:pt x="196" y="1226"/>
                  </a:cubicBezTo>
                  <a:cubicBezTo>
                    <a:pt x="196" y="1227"/>
                    <a:pt x="196" y="1227"/>
                    <a:pt x="196" y="1228"/>
                  </a:cubicBezTo>
                  <a:cubicBezTo>
                    <a:pt x="196" y="1229"/>
                    <a:pt x="197" y="1229"/>
                    <a:pt x="197" y="1230"/>
                  </a:cubicBezTo>
                  <a:cubicBezTo>
                    <a:pt x="196" y="1230"/>
                    <a:pt x="195" y="1230"/>
                    <a:pt x="195" y="1231"/>
                  </a:cubicBezTo>
                  <a:cubicBezTo>
                    <a:pt x="194" y="1231"/>
                    <a:pt x="191" y="1232"/>
                    <a:pt x="191" y="1233"/>
                  </a:cubicBezTo>
                  <a:cubicBezTo>
                    <a:pt x="191" y="1234"/>
                    <a:pt x="191" y="1234"/>
                    <a:pt x="192" y="1235"/>
                  </a:cubicBezTo>
                  <a:cubicBezTo>
                    <a:pt x="192" y="1236"/>
                    <a:pt x="192" y="1237"/>
                    <a:pt x="192" y="1238"/>
                  </a:cubicBezTo>
                  <a:cubicBezTo>
                    <a:pt x="194" y="1238"/>
                    <a:pt x="196" y="1238"/>
                    <a:pt x="197" y="1238"/>
                  </a:cubicBezTo>
                  <a:cubicBezTo>
                    <a:pt x="199" y="1238"/>
                    <a:pt x="200" y="1237"/>
                    <a:pt x="200" y="1239"/>
                  </a:cubicBezTo>
                  <a:cubicBezTo>
                    <a:pt x="200" y="1241"/>
                    <a:pt x="198" y="1241"/>
                    <a:pt x="198" y="1242"/>
                  </a:cubicBezTo>
                  <a:cubicBezTo>
                    <a:pt x="196" y="1243"/>
                    <a:pt x="196" y="1245"/>
                    <a:pt x="194" y="1244"/>
                  </a:cubicBezTo>
                  <a:cubicBezTo>
                    <a:pt x="193" y="1242"/>
                    <a:pt x="194" y="1241"/>
                    <a:pt x="192" y="1239"/>
                  </a:cubicBezTo>
                  <a:cubicBezTo>
                    <a:pt x="190" y="1238"/>
                    <a:pt x="188" y="1239"/>
                    <a:pt x="188" y="1242"/>
                  </a:cubicBezTo>
                  <a:cubicBezTo>
                    <a:pt x="188" y="1242"/>
                    <a:pt x="188" y="1243"/>
                    <a:pt x="188" y="1244"/>
                  </a:cubicBezTo>
                  <a:cubicBezTo>
                    <a:pt x="188" y="1245"/>
                    <a:pt x="188" y="1246"/>
                    <a:pt x="188" y="1247"/>
                  </a:cubicBezTo>
                  <a:cubicBezTo>
                    <a:pt x="188" y="1249"/>
                    <a:pt x="188" y="1249"/>
                    <a:pt x="190" y="1250"/>
                  </a:cubicBezTo>
                  <a:cubicBezTo>
                    <a:pt x="192" y="1251"/>
                    <a:pt x="194" y="1251"/>
                    <a:pt x="196" y="1251"/>
                  </a:cubicBezTo>
                  <a:cubicBezTo>
                    <a:pt x="195" y="1252"/>
                    <a:pt x="193" y="1252"/>
                    <a:pt x="192" y="1253"/>
                  </a:cubicBezTo>
                  <a:cubicBezTo>
                    <a:pt x="192" y="1253"/>
                    <a:pt x="191" y="1254"/>
                    <a:pt x="191" y="1255"/>
                  </a:cubicBezTo>
                  <a:cubicBezTo>
                    <a:pt x="190" y="1256"/>
                    <a:pt x="189" y="1256"/>
                    <a:pt x="188" y="1256"/>
                  </a:cubicBezTo>
                  <a:cubicBezTo>
                    <a:pt x="186" y="1257"/>
                    <a:pt x="186" y="1256"/>
                    <a:pt x="184" y="1258"/>
                  </a:cubicBezTo>
                  <a:cubicBezTo>
                    <a:pt x="183" y="1259"/>
                    <a:pt x="183" y="1259"/>
                    <a:pt x="183" y="1260"/>
                  </a:cubicBezTo>
                  <a:cubicBezTo>
                    <a:pt x="183" y="1261"/>
                    <a:pt x="183" y="1261"/>
                    <a:pt x="183" y="1262"/>
                  </a:cubicBezTo>
                  <a:cubicBezTo>
                    <a:pt x="183" y="1265"/>
                    <a:pt x="181" y="1264"/>
                    <a:pt x="180" y="1266"/>
                  </a:cubicBezTo>
                  <a:cubicBezTo>
                    <a:pt x="179" y="1267"/>
                    <a:pt x="180" y="1268"/>
                    <a:pt x="179" y="1269"/>
                  </a:cubicBezTo>
                  <a:cubicBezTo>
                    <a:pt x="179" y="1269"/>
                    <a:pt x="178" y="1270"/>
                    <a:pt x="177" y="1270"/>
                  </a:cubicBezTo>
                  <a:cubicBezTo>
                    <a:pt x="178" y="1271"/>
                    <a:pt x="177" y="1271"/>
                    <a:pt x="177" y="1272"/>
                  </a:cubicBezTo>
                  <a:cubicBezTo>
                    <a:pt x="177" y="1272"/>
                    <a:pt x="176" y="1273"/>
                    <a:pt x="175" y="1273"/>
                  </a:cubicBezTo>
                  <a:cubicBezTo>
                    <a:pt x="175" y="1274"/>
                    <a:pt x="175" y="1275"/>
                    <a:pt x="175" y="1276"/>
                  </a:cubicBezTo>
                  <a:cubicBezTo>
                    <a:pt x="175" y="1277"/>
                    <a:pt x="175" y="1278"/>
                    <a:pt x="176" y="1278"/>
                  </a:cubicBezTo>
                  <a:cubicBezTo>
                    <a:pt x="177" y="1278"/>
                    <a:pt x="177" y="1276"/>
                    <a:pt x="178" y="1276"/>
                  </a:cubicBezTo>
                  <a:cubicBezTo>
                    <a:pt x="179" y="1274"/>
                    <a:pt x="182" y="1274"/>
                    <a:pt x="184" y="1273"/>
                  </a:cubicBezTo>
                  <a:cubicBezTo>
                    <a:pt x="184" y="1273"/>
                    <a:pt x="185" y="1273"/>
                    <a:pt x="186" y="1273"/>
                  </a:cubicBezTo>
                  <a:cubicBezTo>
                    <a:pt x="185" y="1273"/>
                    <a:pt x="184" y="1273"/>
                    <a:pt x="184" y="1273"/>
                  </a:cubicBezTo>
                  <a:cubicBezTo>
                    <a:pt x="183" y="1274"/>
                    <a:pt x="183" y="1275"/>
                    <a:pt x="182" y="1276"/>
                  </a:cubicBezTo>
                  <a:cubicBezTo>
                    <a:pt x="182" y="1276"/>
                    <a:pt x="181" y="1277"/>
                    <a:pt x="181" y="1277"/>
                  </a:cubicBezTo>
                  <a:cubicBezTo>
                    <a:pt x="180" y="1278"/>
                    <a:pt x="181" y="1279"/>
                    <a:pt x="180" y="1280"/>
                  </a:cubicBezTo>
                  <a:cubicBezTo>
                    <a:pt x="180" y="1281"/>
                    <a:pt x="178" y="1282"/>
                    <a:pt x="177" y="1283"/>
                  </a:cubicBezTo>
                  <a:cubicBezTo>
                    <a:pt x="176" y="1284"/>
                    <a:pt x="176" y="1286"/>
                    <a:pt x="175" y="1287"/>
                  </a:cubicBezTo>
                  <a:cubicBezTo>
                    <a:pt x="173" y="1288"/>
                    <a:pt x="172" y="1286"/>
                    <a:pt x="171" y="1289"/>
                  </a:cubicBezTo>
                  <a:cubicBezTo>
                    <a:pt x="171" y="1290"/>
                    <a:pt x="171" y="1292"/>
                    <a:pt x="171" y="1293"/>
                  </a:cubicBezTo>
                  <a:cubicBezTo>
                    <a:pt x="172" y="1294"/>
                    <a:pt x="176" y="1296"/>
                    <a:pt x="176" y="1298"/>
                  </a:cubicBezTo>
                  <a:cubicBezTo>
                    <a:pt x="175" y="1299"/>
                    <a:pt x="171" y="1299"/>
                    <a:pt x="171" y="1297"/>
                  </a:cubicBezTo>
                  <a:cubicBezTo>
                    <a:pt x="170" y="1298"/>
                    <a:pt x="170" y="1301"/>
                    <a:pt x="169" y="1303"/>
                  </a:cubicBezTo>
                  <a:cubicBezTo>
                    <a:pt x="168" y="1304"/>
                    <a:pt x="166" y="1305"/>
                    <a:pt x="166" y="1307"/>
                  </a:cubicBezTo>
                  <a:cubicBezTo>
                    <a:pt x="165" y="1309"/>
                    <a:pt x="165" y="1311"/>
                    <a:pt x="167" y="1312"/>
                  </a:cubicBezTo>
                  <a:cubicBezTo>
                    <a:pt x="167" y="1313"/>
                    <a:pt x="169" y="1313"/>
                    <a:pt x="169" y="1314"/>
                  </a:cubicBezTo>
                  <a:cubicBezTo>
                    <a:pt x="168" y="1315"/>
                    <a:pt x="167" y="1314"/>
                    <a:pt x="167" y="1316"/>
                  </a:cubicBezTo>
                  <a:cubicBezTo>
                    <a:pt x="168" y="1316"/>
                    <a:pt x="169" y="1315"/>
                    <a:pt x="170" y="1315"/>
                  </a:cubicBezTo>
                  <a:cubicBezTo>
                    <a:pt x="170" y="1315"/>
                    <a:pt x="170" y="1316"/>
                    <a:pt x="170" y="1317"/>
                  </a:cubicBezTo>
                  <a:cubicBezTo>
                    <a:pt x="170" y="1317"/>
                    <a:pt x="170" y="1317"/>
                    <a:pt x="170" y="1318"/>
                  </a:cubicBezTo>
                  <a:cubicBezTo>
                    <a:pt x="168" y="1318"/>
                    <a:pt x="166" y="1318"/>
                    <a:pt x="165" y="1320"/>
                  </a:cubicBezTo>
                  <a:cubicBezTo>
                    <a:pt x="164" y="1321"/>
                    <a:pt x="164" y="1321"/>
                    <a:pt x="163" y="1322"/>
                  </a:cubicBezTo>
                  <a:cubicBezTo>
                    <a:pt x="162" y="1323"/>
                    <a:pt x="161" y="1323"/>
                    <a:pt x="160" y="1325"/>
                  </a:cubicBezTo>
                  <a:cubicBezTo>
                    <a:pt x="158" y="1324"/>
                    <a:pt x="158" y="1320"/>
                    <a:pt x="156" y="1321"/>
                  </a:cubicBezTo>
                  <a:cubicBezTo>
                    <a:pt x="156" y="1321"/>
                    <a:pt x="155" y="1324"/>
                    <a:pt x="155" y="1324"/>
                  </a:cubicBezTo>
                  <a:cubicBezTo>
                    <a:pt x="154" y="1325"/>
                    <a:pt x="155" y="1326"/>
                    <a:pt x="156" y="1327"/>
                  </a:cubicBezTo>
                  <a:cubicBezTo>
                    <a:pt x="156" y="1327"/>
                    <a:pt x="156" y="1328"/>
                    <a:pt x="155" y="1328"/>
                  </a:cubicBezTo>
                  <a:cubicBezTo>
                    <a:pt x="155" y="1329"/>
                    <a:pt x="154" y="1329"/>
                    <a:pt x="154" y="1329"/>
                  </a:cubicBezTo>
                  <a:cubicBezTo>
                    <a:pt x="153" y="1329"/>
                    <a:pt x="153" y="1329"/>
                    <a:pt x="153" y="1330"/>
                  </a:cubicBezTo>
                  <a:cubicBezTo>
                    <a:pt x="152" y="1330"/>
                    <a:pt x="152" y="1331"/>
                    <a:pt x="151" y="1331"/>
                  </a:cubicBezTo>
                  <a:cubicBezTo>
                    <a:pt x="150" y="1331"/>
                    <a:pt x="149" y="1330"/>
                    <a:pt x="148" y="1330"/>
                  </a:cubicBezTo>
                  <a:cubicBezTo>
                    <a:pt x="147" y="1329"/>
                    <a:pt x="146" y="1330"/>
                    <a:pt x="145" y="1329"/>
                  </a:cubicBezTo>
                  <a:cubicBezTo>
                    <a:pt x="145" y="1329"/>
                    <a:pt x="146" y="1327"/>
                    <a:pt x="145" y="1327"/>
                  </a:cubicBezTo>
                  <a:cubicBezTo>
                    <a:pt x="145" y="1325"/>
                    <a:pt x="143" y="1326"/>
                    <a:pt x="142" y="1327"/>
                  </a:cubicBezTo>
                  <a:cubicBezTo>
                    <a:pt x="142" y="1328"/>
                    <a:pt x="141" y="1329"/>
                    <a:pt x="141" y="1330"/>
                  </a:cubicBezTo>
                  <a:cubicBezTo>
                    <a:pt x="140" y="1331"/>
                    <a:pt x="139" y="1332"/>
                    <a:pt x="138" y="1333"/>
                  </a:cubicBezTo>
                  <a:cubicBezTo>
                    <a:pt x="138" y="1334"/>
                    <a:pt x="137" y="1336"/>
                    <a:pt x="137" y="1336"/>
                  </a:cubicBezTo>
                  <a:cubicBezTo>
                    <a:pt x="138" y="1337"/>
                    <a:pt x="140" y="1337"/>
                    <a:pt x="141" y="1337"/>
                  </a:cubicBezTo>
                  <a:cubicBezTo>
                    <a:pt x="142" y="1336"/>
                    <a:pt x="143" y="1336"/>
                    <a:pt x="144" y="1336"/>
                  </a:cubicBezTo>
                  <a:cubicBezTo>
                    <a:pt x="146" y="1336"/>
                    <a:pt x="148" y="1338"/>
                    <a:pt x="151" y="1338"/>
                  </a:cubicBezTo>
                  <a:cubicBezTo>
                    <a:pt x="152" y="1338"/>
                    <a:pt x="153" y="1337"/>
                    <a:pt x="155" y="1337"/>
                  </a:cubicBezTo>
                  <a:cubicBezTo>
                    <a:pt x="156" y="1338"/>
                    <a:pt x="156" y="1338"/>
                    <a:pt x="156" y="1339"/>
                  </a:cubicBezTo>
                  <a:cubicBezTo>
                    <a:pt x="156" y="1339"/>
                    <a:pt x="156" y="1339"/>
                    <a:pt x="156" y="1339"/>
                  </a:cubicBezTo>
                  <a:cubicBezTo>
                    <a:pt x="155" y="1339"/>
                    <a:pt x="152" y="1340"/>
                    <a:pt x="153" y="1341"/>
                  </a:cubicBezTo>
                  <a:cubicBezTo>
                    <a:pt x="153" y="1342"/>
                    <a:pt x="156" y="1341"/>
                    <a:pt x="157" y="1341"/>
                  </a:cubicBezTo>
                  <a:cubicBezTo>
                    <a:pt x="158" y="1344"/>
                    <a:pt x="152" y="1342"/>
                    <a:pt x="151" y="1343"/>
                  </a:cubicBezTo>
                  <a:cubicBezTo>
                    <a:pt x="150" y="1344"/>
                    <a:pt x="150" y="1344"/>
                    <a:pt x="151" y="1345"/>
                  </a:cubicBezTo>
                  <a:cubicBezTo>
                    <a:pt x="151" y="1347"/>
                    <a:pt x="152" y="1347"/>
                    <a:pt x="152" y="1348"/>
                  </a:cubicBezTo>
                  <a:cubicBezTo>
                    <a:pt x="151" y="1348"/>
                    <a:pt x="151" y="1347"/>
                    <a:pt x="150" y="1346"/>
                  </a:cubicBezTo>
                  <a:cubicBezTo>
                    <a:pt x="149" y="1346"/>
                    <a:pt x="149" y="1346"/>
                    <a:pt x="148" y="1347"/>
                  </a:cubicBezTo>
                  <a:cubicBezTo>
                    <a:pt x="148" y="1347"/>
                    <a:pt x="148" y="1348"/>
                    <a:pt x="147" y="1348"/>
                  </a:cubicBezTo>
                  <a:cubicBezTo>
                    <a:pt x="146" y="1348"/>
                    <a:pt x="146" y="1347"/>
                    <a:pt x="145" y="1347"/>
                  </a:cubicBezTo>
                  <a:cubicBezTo>
                    <a:pt x="145" y="1349"/>
                    <a:pt x="146" y="1349"/>
                    <a:pt x="145" y="1351"/>
                  </a:cubicBezTo>
                  <a:cubicBezTo>
                    <a:pt x="144" y="1352"/>
                    <a:pt x="142" y="1352"/>
                    <a:pt x="140" y="1352"/>
                  </a:cubicBezTo>
                  <a:cubicBezTo>
                    <a:pt x="139" y="1350"/>
                    <a:pt x="139" y="1350"/>
                    <a:pt x="139" y="1350"/>
                  </a:cubicBezTo>
                  <a:cubicBezTo>
                    <a:pt x="138" y="1351"/>
                    <a:pt x="135" y="1353"/>
                    <a:pt x="134" y="1355"/>
                  </a:cubicBezTo>
                  <a:cubicBezTo>
                    <a:pt x="134" y="1356"/>
                    <a:pt x="134" y="1357"/>
                    <a:pt x="133" y="1358"/>
                  </a:cubicBezTo>
                  <a:cubicBezTo>
                    <a:pt x="133" y="1359"/>
                    <a:pt x="132" y="1359"/>
                    <a:pt x="132" y="1360"/>
                  </a:cubicBezTo>
                  <a:cubicBezTo>
                    <a:pt x="134" y="1360"/>
                    <a:pt x="136" y="1360"/>
                    <a:pt x="137" y="1360"/>
                  </a:cubicBezTo>
                  <a:cubicBezTo>
                    <a:pt x="139" y="1363"/>
                    <a:pt x="133" y="1362"/>
                    <a:pt x="131" y="1363"/>
                  </a:cubicBezTo>
                  <a:cubicBezTo>
                    <a:pt x="132" y="1363"/>
                    <a:pt x="131" y="1364"/>
                    <a:pt x="131" y="1364"/>
                  </a:cubicBezTo>
                  <a:cubicBezTo>
                    <a:pt x="131" y="1365"/>
                    <a:pt x="131" y="1366"/>
                    <a:pt x="131" y="1366"/>
                  </a:cubicBezTo>
                  <a:cubicBezTo>
                    <a:pt x="130" y="1367"/>
                    <a:pt x="127" y="1367"/>
                    <a:pt x="127" y="1369"/>
                  </a:cubicBezTo>
                  <a:cubicBezTo>
                    <a:pt x="128" y="1369"/>
                    <a:pt x="128" y="1369"/>
                    <a:pt x="128" y="1370"/>
                  </a:cubicBezTo>
                  <a:cubicBezTo>
                    <a:pt x="128" y="1371"/>
                    <a:pt x="128" y="1371"/>
                    <a:pt x="127" y="1371"/>
                  </a:cubicBezTo>
                  <a:cubicBezTo>
                    <a:pt x="124" y="1373"/>
                    <a:pt x="125" y="1373"/>
                    <a:pt x="125" y="1375"/>
                  </a:cubicBezTo>
                  <a:cubicBezTo>
                    <a:pt x="123" y="1376"/>
                    <a:pt x="123" y="1377"/>
                    <a:pt x="125" y="1378"/>
                  </a:cubicBezTo>
                  <a:cubicBezTo>
                    <a:pt x="126" y="1380"/>
                    <a:pt x="120" y="1378"/>
                    <a:pt x="119" y="1377"/>
                  </a:cubicBezTo>
                  <a:cubicBezTo>
                    <a:pt x="117" y="1379"/>
                    <a:pt x="120" y="1381"/>
                    <a:pt x="122" y="1381"/>
                  </a:cubicBezTo>
                  <a:cubicBezTo>
                    <a:pt x="122" y="1383"/>
                    <a:pt x="120" y="1383"/>
                    <a:pt x="119" y="1385"/>
                  </a:cubicBezTo>
                  <a:cubicBezTo>
                    <a:pt x="120" y="1386"/>
                    <a:pt x="122" y="1386"/>
                    <a:pt x="120" y="1387"/>
                  </a:cubicBezTo>
                  <a:cubicBezTo>
                    <a:pt x="119" y="1388"/>
                    <a:pt x="117" y="1386"/>
                    <a:pt x="116" y="1387"/>
                  </a:cubicBezTo>
                  <a:cubicBezTo>
                    <a:pt x="115" y="1387"/>
                    <a:pt x="116" y="1389"/>
                    <a:pt x="116" y="1390"/>
                  </a:cubicBezTo>
                  <a:cubicBezTo>
                    <a:pt x="115" y="1390"/>
                    <a:pt x="114" y="1390"/>
                    <a:pt x="113" y="1390"/>
                  </a:cubicBezTo>
                  <a:cubicBezTo>
                    <a:pt x="113" y="1390"/>
                    <a:pt x="113" y="1389"/>
                    <a:pt x="113" y="1389"/>
                  </a:cubicBezTo>
                  <a:cubicBezTo>
                    <a:pt x="110" y="1390"/>
                    <a:pt x="112" y="1392"/>
                    <a:pt x="113" y="1392"/>
                  </a:cubicBezTo>
                  <a:cubicBezTo>
                    <a:pt x="114" y="1393"/>
                    <a:pt x="115" y="1392"/>
                    <a:pt x="115" y="1394"/>
                  </a:cubicBezTo>
                  <a:cubicBezTo>
                    <a:pt x="115" y="1395"/>
                    <a:pt x="111" y="1396"/>
                    <a:pt x="110" y="1396"/>
                  </a:cubicBezTo>
                  <a:cubicBezTo>
                    <a:pt x="109" y="1399"/>
                    <a:pt x="113" y="1397"/>
                    <a:pt x="115" y="1398"/>
                  </a:cubicBezTo>
                  <a:cubicBezTo>
                    <a:pt x="115" y="1397"/>
                    <a:pt x="115" y="1397"/>
                    <a:pt x="116" y="1397"/>
                  </a:cubicBezTo>
                  <a:cubicBezTo>
                    <a:pt x="116" y="1397"/>
                    <a:pt x="116" y="1396"/>
                    <a:pt x="117" y="1395"/>
                  </a:cubicBezTo>
                  <a:cubicBezTo>
                    <a:pt x="118" y="1395"/>
                    <a:pt x="120" y="1395"/>
                    <a:pt x="121" y="1395"/>
                  </a:cubicBezTo>
                  <a:cubicBezTo>
                    <a:pt x="120" y="1397"/>
                    <a:pt x="116" y="1399"/>
                    <a:pt x="118" y="1401"/>
                  </a:cubicBezTo>
                  <a:cubicBezTo>
                    <a:pt x="118" y="1402"/>
                    <a:pt x="120" y="1402"/>
                    <a:pt x="121" y="1403"/>
                  </a:cubicBezTo>
                  <a:cubicBezTo>
                    <a:pt x="122" y="1405"/>
                    <a:pt x="121" y="1405"/>
                    <a:pt x="123" y="1406"/>
                  </a:cubicBezTo>
                  <a:cubicBezTo>
                    <a:pt x="124" y="1406"/>
                    <a:pt x="125" y="1405"/>
                    <a:pt x="126" y="1405"/>
                  </a:cubicBezTo>
                  <a:cubicBezTo>
                    <a:pt x="127" y="1406"/>
                    <a:pt x="127" y="1406"/>
                    <a:pt x="128" y="1406"/>
                  </a:cubicBezTo>
                  <a:cubicBezTo>
                    <a:pt x="128" y="1405"/>
                    <a:pt x="128" y="1403"/>
                    <a:pt x="129" y="1402"/>
                  </a:cubicBezTo>
                  <a:cubicBezTo>
                    <a:pt x="130" y="1402"/>
                    <a:pt x="131" y="1402"/>
                    <a:pt x="131" y="1402"/>
                  </a:cubicBezTo>
                  <a:cubicBezTo>
                    <a:pt x="132" y="1402"/>
                    <a:pt x="132" y="1403"/>
                    <a:pt x="132" y="1403"/>
                  </a:cubicBezTo>
                  <a:cubicBezTo>
                    <a:pt x="134" y="1403"/>
                    <a:pt x="133" y="1401"/>
                    <a:pt x="134" y="1400"/>
                  </a:cubicBezTo>
                  <a:cubicBezTo>
                    <a:pt x="134" y="1398"/>
                    <a:pt x="136" y="1398"/>
                    <a:pt x="137" y="1397"/>
                  </a:cubicBezTo>
                  <a:cubicBezTo>
                    <a:pt x="138" y="1397"/>
                    <a:pt x="138" y="1397"/>
                    <a:pt x="139" y="1396"/>
                  </a:cubicBezTo>
                  <a:cubicBezTo>
                    <a:pt x="139" y="1395"/>
                    <a:pt x="139" y="1395"/>
                    <a:pt x="140" y="1394"/>
                  </a:cubicBezTo>
                  <a:cubicBezTo>
                    <a:pt x="141" y="1394"/>
                    <a:pt x="141" y="1393"/>
                    <a:pt x="141" y="1393"/>
                  </a:cubicBezTo>
                  <a:cubicBezTo>
                    <a:pt x="142" y="1393"/>
                    <a:pt x="142" y="1393"/>
                    <a:pt x="143" y="1392"/>
                  </a:cubicBezTo>
                  <a:cubicBezTo>
                    <a:pt x="145" y="1392"/>
                    <a:pt x="149" y="1390"/>
                    <a:pt x="150" y="1388"/>
                  </a:cubicBezTo>
                  <a:cubicBezTo>
                    <a:pt x="148" y="1388"/>
                    <a:pt x="147" y="1385"/>
                    <a:pt x="148" y="1383"/>
                  </a:cubicBezTo>
                  <a:cubicBezTo>
                    <a:pt x="146" y="1383"/>
                    <a:pt x="144" y="1384"/>
                    <a:pt x="142" y="1384"/>
                  </a:cubicBezTo>
                  <a:cubicBezTo>
                    <a:pt x="141" y="1382"/>
                    <a:pt x="143" y="1381"/>
                    <a:pt x="145" y="1380"/>
                  </a:cubicBezTo>
                  <a:cubicBezTo>
                    <a:pt x="147" y="1380"/>
                    <a:pt x="148" y="1379"/>
                    <a:pt x="150" y="1379"/>
                  </a:cubicBezTo>
                  <a:cubicBezTo>
                    <a:pt x="150" y="1378"/>
                    <a:pt x="151" y="1378"/>
                    <a:pt x="152" y="1378"/>
                  </a:cubicBezTo>
                  <a:cubicBezTo>
                    <a:pt x="153" y="1378"/>
                    <a:pt x="154" y="1378"/>
                    <a:pt x="153" y="1379"/>
                  </a:cubicBezTo>
                  <a:cubicBezTo>
                    <a:pt x="153" y="1380"/>
                    <a:pt x="151" y="1380"/>
                    <a:pt x="150" y="1381"/>
                  </a:cubicBezTo>
                  <a:cubicBezTo>
                    <a:pt x="149" y="1382"/>
                    <a:pt x="149" y="1383"/>
                    <a:pt x="150" y="1384"/>
                  </a:cubicBezTo>
                  <a:cubicBezTo>
                    <a:pt x="151" y="1385"/>
                    <a:pt x="153" y="1383"/>
                    <a:pt x="153" y="1385"/>
                  </a:cubicBezTo>
                  <a:cubicBezTo>
                    <a:pt x="154" y="1385"/>
                    <a:pt x="153" y="1386"/>
                    <a:pt x="153" y="1386"/>
                  </a:cubicBezTo>
                  <a:cubicBezTo>
                    <a:pt x="154" y="1387"/>
                    <a:pt x="154" y="1387"/>
                    <a:pt x="155" y="1387"/>
                  </a:cubicBezTo>
                  <a:cubicBezTo>
                    <a:pt x="156" y="1388"/>
                    <a:pt x="157" y="1389"/>
                    <a:pt x="156" y="1390"/>
                  </a:cubicBezTo>
                  <a:cubicBezTo>
                    <a:pt x="154" y="1391"/>
                    <a:pt x="151" y="1390"/>
                    <a:pt x="149" y="1390"/>
                  </a:cubicBezTo>
                  <a:cubicBezTo>
                    <a:pt x="148" y="1392"/>
                    <a:pt x="148" y="1394"/>
                    <a:pt x="147" y="1395"/>
                  </a:cubicBezTo>
                  <a:cubicBezTo>
                    <a:pt x="145" y="1397"/>
                    <a:pt x="142" y="1397"/>
                    <a:pt x="140" y="1398"/>
                  </a:cubicBezTo>
                  <a:cubicBezTo>
                    <a:pt x="139" y="1400"/>
                    <a:pt x="138" y="1402"/>
                    <a:pt x="139" y="1404"/>
                  </a:cubicBezTo>
                  <a:cubicBezTo>
                    <a:pt x="139" y="1405"/>
                    <a:pt x="141" y="1407"/>
                    <a:pt x="141" y="1408"/>
                  </a:cubicBezTo>
                  <a:cubicBezTo>
                    <a:pt x="140" y="1410"/>
                    <a:pt x="138" y="1407"/>
                    <a:pt x="138" y="1407"/>
                  </a:cubicBezTo>
                  <a:cubicBezTo>
                    <a:pt x="136" y="1406"/>
                    <a:pt x="136" y="1407"/>
                    <a:pt x="135" y="1406"/>
                  </a:cubicBezTo>
                  <a:cubicBezTo>
                    <a:pt x="133" y="1406"/>
                    <a:pt x="131" y="1404"/>
                    <a:pt x="130" y="1405"/>
                  </a:cubicBezTo>
                  <a:cubicBezTo>
                    <a:pt x="129" y="1406"/>
                    <a:pt x="130" y="1407"/>
                    <a:pt x="128" y="1407"/>
                  </a:cubicBezTo>
                  <a:cubicBezTo>
                    <a:pt x="127" y="1408"/>
                    <a:pt x="126" y="1407"/>
                    <a:pt x="125" y="1408"/>
                  </a:cubicBezTo>
                  <a:cubicBezTo>
                    <a:pt x="124" y="1409"/>
                    <a:pt x="125" y="1410"/>
                    <a:pt x="124" y="1411"/>
                  </a:cubicBezTo>
                  <a:cubicBezTo>
                    <a:pt x="124" y="1412"/>
                    <a:pt x="122" y="1413"/>
                    <a:pt x="123" y="1414"/>
                  </a:cubicBezTo>
                  <a:cubicBezTo>
                    <a:pt x="123" y="1414"/>
                    <a:pt x="125" y="1414"/>
                    <a:pt x="126" y="1414"/>
                  </a:cubicBezTo>
                  <a:cubicBezTo>
                    <a:pt x="126" y="1415"/>
                    <a:pt x="123" y="1415"/>
                    <a:pt x="122" y="1415"/>
                  </a:cubicBezTo>
                  <a:cubicBezTo>
                    <a:pt x="121" y="1414"/>
                    <a:pt x="121" y="1414"/>
                    <a:pt x="121" y="1413"/>
                  </a:cubicBezTo>
                  <a:cubicBezTo>
                    <a:pt x="121" y="1412"/>
                    <a:pt x="121" y="1411"/>
                    <a:pt x="121" y="1411"/>
                  </a:cubicBezTo>
                  <a:cubicBezTo>
                    <a:pt x="121" y="1410"/>
                    <a:pt x="120" y="1410"/>
                    <a:pt x="119" y="1409"/>
                  </a:cubicBezTo>
                  <a:cubicBezTo>
                    <a:pt x="118" y="1408"/>
                    <a:pt x="118" y="1406"/>
                    <a:pt x="117" y="1405"/>
                  </a:cubicBezTo>
                  <a:cubicBezTo>
                    <a:pt x="117" y="1404"/>
                    <a:pt x="118" y="1403"/>
                    <a:pt x="117" y="1402"/>
                  </a:cubicBezTo>
                  <a:cubicBezTo>
                    <a:pt x="117" y="1401"/>
                    <a:pt x="116" y="1401"/>
                    <a:pt x="116" y="1400"/>
                  </a:cubicBezTo>
                  <a:cubicBezTo>
                    <a:pt x="114" y="1399"/>
                    <a:pt x="113" y="1402"/>
                    <a:pt x="112" y="1402"/>
                  </a:cubicBezTo>
                  <a:cubicBezTo>
                    <a:pt x="111" y="1401"/>
                    <a:pt x="109" y="1401"/>
                    <a:pt x="108" y="1402"/>
                  </a:cubicBezTo>
                  <a:cubicBezTo>
                    <a:pt x="108" y="1402"/>
                    <a:pt x="108" y="1404"/>
                    <a:pt x="107" y="1404"/>
                  </a:cubicBezTo>
                  <a:cubicBezTo>
                    <a:pt x="106" y="1405"/>
                    <a:pt x="102" y="1405"/>
                    <a:pt x="102" y="1407"/>
                  </a:cubicBezTo>
                  <a:cubicBezTo>
                    <a:pt x="104" y="1408"/>
                    <a:pt x="105" y="1407"/>
                    <a:pt x="107" y="1408"/>
                  </a:cubicBezTo>
                  <a:cubicBezTo>
                    <a:pt x="107" y="1408"/>
                    <a:pt x="107" y="1409"/>
                    <a:pt x="108" y="1409"/>
                  </a:cubicBezTo>
                  <a:cubicBezTo>
                    <a:pt x="108" y="1409"/>
                    <a:pt x="109" y="1409"/>
                    <a:pt x="109" y="1409"/>
                  </a:cubicBezTo>
                  <a:cubicBezTo>
                    <a:pt x="108" y="1410"/>
                    <a:pt x="103" y="1410"/>
                    <a:pt x="105" y="1413"/>
                  </a:cubicBezTo>
                  <a:cubicBezTo>
                    <a:pt x="106" y="1415"/>
                    <a:pt x="110" y="1413"/>
                    <a:pt x="112" y="1413"/>
                  </a:cubicBezTo>
                  <a:cubicBezTo>
                    <a:pt x="112" y="1414"/>
                    <a:pt x="110" y="1414"/>
                    <a:pt x="109" y="1415"/>
                  </a:cubicBezTo>
                  <a:cubicBezTo>
                    <a:pt x="108" y="1415"/>
                    <a:pt x="108" y="1416"/>
                    <a:pt x="107" y="1417"/>
                  </a:cubicBezTo>
                  <a:cubicBezTo>
                    <a:pt x="105" y="1418"/>
                    <a:pt x="105" y="1415"/>
                    <a:pt x="104" y="1414"/>
                  </a:cubicBezTo>
                  <a:cubicBezTo>
                    <a:pt x="103" y="1414"/>
                    <a:pt x="102" y="1415"/>
                    <a:pt x="101" y="1415"/>
                  </a:cubicBezTo>
                  <a:cubicBezTo>
                    <a:pt x="101" y="1414"/>
                    <a:pt x="101" y="1412"/>
                    <a:pt x="101" y="1411"/>
                  </a:cubicBezTo>
                  <a:cubicBezTo>
                    <a:pt x="101" y="1410"/>
                    <a:pt x="99" y="1409"/>
                    <a:pt x="98" y="1409"/>
                  </a:cubicBezTo>
                  <a:cubicBezTo>
                    <a:pt x="95" y="1408"/>
                    <a:pt x="94" y="1410"/>
                    <a:pt x="92" y="1410"/>
                  </a:cubicBezTo>
                  <a:cubicBezTo>
                    <a:pt x="91" y="1411"/>
                    <a:pt x="90" y="1410"/>
                    <a:pt x="89" y="1410"/>
                  </a:cubicBezTo>
                  <a:cubicBezTo>
                    <a:pt x="88" y="1411"/>
                    <a:pt x="88" y="1411"/>
                    <a:pt x="87" y="1412"/>
                  </a:cubicBezTo>
                  <a:cubicBezTo>
                    <a:pt x="87" y="1412"/>
                    <a:pt x="87" y="1413"/>
                    <a:pt x="86" y="1413"/>
                  </a:cubicBezTo>
                  <a:cubicBezTo>
                    <a:pt x="86" y="1414"/>
                    <a:pt x="86" y="1414"/>
                    <a:pt x="85" y="1414"/>
                  </a:cubicBezTo>
                  <a:cubicBezTo>
                    <a:pt x="84" y="1415"/>
                    <a:pt x="84" y="1416"/>
                    <a:pt x="83" y="1416"/>
                  </a:cubicBezTo>
                  <a:cubicBezTo>
                    <a:pt x="84" y="1417"/>
                    <a:pt x="86" y="1418"/>
                    <a:pt x="84" y="1419"/>
                  </a:cubicBezTo>
                  <a:cubicBezTo>
                    <a:pt x="83" y="1419"/>
                    <a:pt x="82" y="1418"/>
                    <a:pt x="82" y="1419"/>
                  </a:cubicBezTo>
                  <a:cubicBezTo>
                    <a:pt x="81" y="1419"/>
                    <a:pt x="81" y="1420"/>
                    <a:pt x="80" y="1420"/>
                  </a:cubicBezTo>
                  <a:cubicBezTo>
                    <a:pt x="80" y="1421"/>
                    <a:pt x="79" y="1421"/>
                    <a:pt x="79" y="1421"/>
                  </a:cubicBezTo>
                  <a:cubicBezTo>
                    <a:pt x="78" y="1421"/>
                    <a:pt x="77" y="1422"/>
                    <a:pt x="75" y="1422"/>
                  </a:cubicBezTo>
                  <a:cubicBezTo>
                    <a:pt x="74" y="1423"/>
                    <a:pt x="71" y="1423"/>
                    <a:pt x="72" y="1425"/>
                  </a:cubicBezTo>
                  <a:cubicBezTo>
                    <a:pt x="74" y="1425"/>
                    <a:pt x="75" y="1424"/>
                    <a:pt x="77" y="1424"/>
                  </a:cubicBezTo>
                  <a:cubicBezTo>
                    <a:pt x="78" y="1424"/>
                    <a:pt x="78" y="1425"/>
                    <a:pt x="79" y="1425"/>
                  </a:cubicBezTo>
                  <a:cubicBezTo>
                    <a:pt x="80" y="1426"/>
                    <a:pt x="81" y="1424"/>
                    <a:pt x="82" y="1425"/>
                  </a:cubicBezTo>
                  <a:cubicBezTo>
                    <a:pt x="82" y="1426"/>
                    <a:pt x="79" y="1426"/>
                    <a:pt x="79" y="1428"/>
                  </a:cubicBezTo>
                  <a:cubicBezTo>
                    <a:pt x="80" y="1428"/>
                    <a:pt x="80" y="1429"/>
                    <a:pt x="81" y="1429"/>
                  </a:cubicBezTo>
                  <a:cubicBezTo>
                    <a:pt x="81" y="1430"/>
                    <a:pt x="82" y="1431"/>
                    <a:pt x="83" y="1432"/>
                  </a:cubicBezTo>
                  <a:cubicBezTo>
                    <a:pt x="84" y="1433"/>
                    <a:pt x="85" y="1433"/>
                    <a:pt x="87" y="1433"/>
                  </a:cubicBezTo>
                  <a:cubicBezTo>
                    <a:pt x="90" y="1434"/>
                    <a:pt x="87" y="1434"/>
                    <a:pt x="86" y="1435"/>
                  </a:cubicBezTo>
                  <a:cubicBezTo>
                    <a:pt x="86" y="1435"/>
                    <a:pt x="86" y="1436"/>
                    <a:pt x="86" y="1437"/>
                  </a:cubicBezTo>
                  <a:cubicBezTo>
                    <a:pt x="86" y="1438"/>
                    <a:pt x="87" y="1437"/>
                    <a:pt x="88" y="1438"/>
                  </a:cubicBezTo>
                  <a:cubicBezTo>
                    <a:pt x="89" y="1438"/>
                    <a:pt x="89" y="1440"/>
                    <a:pt x="90" y="1441"/>
                  </a:cubicBezTo>
                  <a:cubicBezTo>
                    <a:pt x="88" y="1441"/>
                    <a:pt x="87" y="1441"/>
                    <a:pt x="85" y="1441"/>
                  </a:cubicBezTo>
                  <a:cubicBezTo>
                    <a:pt x="85" y="1440"/>
                    <a:pt x="85" y="1440"/>
                    <a:pt x="84" y="1439"/>
                  </a:cubicBezTo>
                  <a:cubicBezTo>
                    <a:pt x="84" y="1439"/>
                    <a:pt x="84" y="1439"/>
                    <a:pt x="84" y="1439"/>
                  </a:cubicBezTo>
                  <a:cubicBezTo>
                    <a:pt x="83" y="1438"/>
                    <a:pt x="83" y="1438"/>
                    <a:pt x="82" y="1438"/>
                  </a:cubicBezTo>
                  <a:cubicBezTo>
                    <a:pt x="81" y="1437"/>
                    <a:pt x="83" y="1436"/>
                    <a:pt x="81" y="1435"/>
                  </a:cubicBezTo>
                  <a:cubicBezTo>
                    <a:pt x="79" y="1434"/>
                    <a:pt x="78" y="1434"/>
                    <a:pt x="78" y="1432"/>
                  </a:cubicBezTo>
                  <a:cubicBezTo>
                    <a:pt x="78" y="1431"/>
                    <a:pt x="79" y="1430"/>
                    <a:pt x="78" y="1430"/>
                  </a:cubicBezTo>
                  <a:cubicBezTo>
                    <a:pt x="78" y="1430"/>
                    <a:pt x="78" y="1430"/>
                    <a:pt x="78" y="1429"/>
                  </a:cubicBezTo>
                  <a:cubicBezTo>
                    <a:pt x="77" y="1429"/>
                    <a:pt x="77" y="1428"/>
                    <a:pt x="77" y="1428"/>
                  </a:cubicBezTo>
                  <a:cubicBezTo>
                    <a:pt x="77" y="1428"/>
                    <a:pt x="76" y="1427"/>
                    <a:pt x="75" y="1427"/>
                  </a:cubicBezTo>
                  <a:cubicBezTo>
                    <a:pt x="74" y="1427"/>
                    <a:pt x="74" y="1428"/>
                    <a:pt x="74" y="1429"/>
                  </a:cubicBezTo>
                  <a:cubicBezTo>
                    <a:pt x="74" y="1429"/>
                    <a:pt x="74" y="1429"/>
                    <a:pt x="74" y="1429"/>
                  </a:cubicBezTo>
                  <a:cubicBezTo>
                    <a:pt x="73" y="1430"/>
                    <a:pt x="73" y="1430"/>
                    <a:pt x="73" y="1430"/>
                  </a:cubicBezTo>
                  <a:cubicBezTo>
                    <a:pt x="73" y="1430"/>
                    <a:pt x="72" y="1431"/>
                    <a:pt x="72" y="1431"/>
                  </a:cubicBezTo>
                  <a:cubicBezTo>
                    <a:pt x="71" y="1432"/>
                    <a:pt x="71" y="1434"/>
                    <a:pt x="70" y="1435"/>
                  </a:cubicBezTo>
                  <a:cubicBezTo>
                    <a:pt x="69" y="1435"/>
                    <a:pt x="68" y="1435"/>
                    <a:pt x="67" y="1435"/>
                  </a:cubicBezTo>
                  <a:cubicBezTo>
                    <a:pt x="66" y="1435"/>
                    <a:pt x="66" y="1436"/>
                    <a:pt x="65" y="1436"/>
                  </a:cubicBezTo>
                  <a:cubicBezTo>
                    <a:pt x="64" y="1434"/>
                    <a:pt x="74" y="1429"/>
                    <a:pt x="70" y="1427"/>
                  </a:cubicBezTo>
                  <a:cubicBezTo>
                    <a:pt x="70" y="1426"/>
                    <a:pt x="68" y="1426"/>
                    <a:pt x="67" y="1426"/>
                  </a:cubicBezTo>
                  <a:cubicBezTo>
                    <a:pt x="65" y="1426"/>
                    <a:pt x="65" y="1426"/>
                    <a:pt x="64" y="1428"/>
                  </a:cubicBezTo>
                  <a:cubicBezTo>
                    <a:pt x="63" y="1428"/>
                    <a:pt x="64" y="1428"/>
                    <a:pt x="63" y="1429"/>
                  </a:cubicBezTo>
                  <a:cubicBezTo>
                    <a:pt x="62" y="1429"/>
                    <a:pt x="61" y="1429"/>
                    <a:pt x="60" y="1430"/>
                  </a:cubicBezTo>
                  <a:cubicBezTo>
                    <a:pt x="59" y="1430"/>
                    <a:pt x="59" y="1432"/>
                    <a:pt x="59" y="1432"/>
                  </a:cubicBezTo>
                  <a:cubicBezTo>
                    <a:pt x="58" y="1433"/>
                    <a:pt x="57" y="1433"/>
                    <a:pt x="56" y="1433"/>
                  </a:cubicBezTo>
                  <a:cubicBezTo>
                    <a:pt x="55" y="1433"/>
                    <a:pt x="54" y="1434"/>
                    <a:pt x="54" y="1434"/>
                  </a:cubicBezTo>
                  <a:cubicBezTo>
                    <a:pt x="52" y="1435"/>
                    <a:pt x="51" y="1437"/>
                    <a:pt x="51" y="1439"/>
                  </a:cubicBezTo>
                  <a:cubicBezTo>
                    <a:pt x="51" y="1441"/>
                    <a:pt x="53" y="1442"/>
                    <a:pt x="55" y="1442"/>
                  </a:cubicBezTo>
                  <a:cubicBezTo>
                    <a:pt x="55" y="1443"/>
                    <a:pt x="57" y="1442"/>
                    <a:pt x="57" y="1443"/>
                  </a:cubicBezTo>
                  <a:cubicBezTo>
                    <a:pt x="57" y="1444"/>
                    <a:pt x="53" y="1444"/>
                    <a:pt x="52" y="1444"/>
                  </a:cubicBezTo>
                  <a:cubicBezTo>
                    <a:pt x="52" y="1445"/>
                    <a:pt x="52" y="1446"/>
                    <a:pt x="53" y="1447"/>
                  </a:cubicBezTo>
                  <a:cubicBezTo>
                    <a:pt x="54" y="1448"/>
                    <a:pt x="54" y="1448"/>
                    <a:pt x="55" y="1448"/>
                  </a:cubicBezTo>
                  <a:cubicBezTo>
                    <a:pt x="57" y="1448"/>
                    <a:pt x="58" y="1448"/>
                    <a:pt x="59" y="1448"/>
                  </a:cubicBezTo>
                  <a:cubicBezTo>
                    <a:pt x="60" y="1447"/>
                    <a:pt x="61" y="1448"/>
                    <a:pt x="62" y="1449"/>
                  </a:cubicBezTo>
                  <a:cubicBezTo>
                    <a:pt x="65" y="1449"/>
                    <a:pt x="65" y="1447"/>
                    <a:pt x="68" y="1446"/>
                  </a:cubicBezTo>
                  <a:cubicBezTo>
                    <a:pt x="69" y="1445"/>
                    <a:pt x="70" y="1446"/>
                    <a:pt x="71" y="1445"/>
                  </a:cubicBezTo>
                  <a:cubicBezTo>
                    <a:pt x="72" y="1445"/>
                    <a:pt x="74" y="1444"/>
                    <a:pt x="75" y="1445"/>
                  </a:cubicBezTo>
                  <a:cubicBezTo>
                    <a:pt x="75" y="1446"/>
                    <a:pt x="72" y="1446"/>
                    <a:pt x="71" y="1446"/>
                  </a:cubicBezTo>
                  <a:cubicBezTo>
                    <a:pt x="70" y="1446"/>
                    <a:pt x="68" y="1447"/>
                    <a:pt x="67" y="1448"/>
                  </a:cubicBezTo>
                  <a:cubicBezTo>
                    <a:pt x="65" y="1449"/>
                    <a:pt x="62" y="1449"/>
                    <a:pt x="62" y="1453"/>
                  </a:cubicBezTo>
                  <a:cubicBezTo>
                    <a:pt x="64" y="1453"/>
                    <a:pt x="66" y="1454"/>
                    <a:pt x="66" y="1456"/>
                  </a:cubicBezTo>
                  <a:cubicBezTo>
                    <a:pt x="64" y="1456"/>
                    <a:pt x="63" y="1455"/>
                    <a:pt x="61" y="1454"/>
                  </a:cubicBezTo>
                  <a:cubicBezTo>
                    <a:pt x="61" y="1454"/>
                    <a:pt x="60" y="1453"/>
                    <a:pt x="59" y="1453"/>
                  </a:cubicBezTo>
                  <a:cubicBezTo>
                    <a:pt x="58" y="1453"/>
                    <a:pt x="58" y="1453"/>
                    <a:pt x="57" y="1453"/>
                  </a:cubicBezTo>
                  <a:cubicBezTo>
                    <a:pt x="56" y="1454"/>
                    <a:pt x="55" y="1453"/>
                    <a:pt x="54" y="1453"/>
                  </a:cubicBezTo>
                  <a:cubicBezTo>
                    <a:pt x="53" y="1453"/>
                    <a:pt x="53" y="1452"/>
                    <a:pt x="52" y="1451"/>
                  </a:cubicBezTo>
                  <a:cubicBezTo>
                    <a:pt x="52" y="1451"/>
                    <a:pt x="52" y="1451"/>
                    <a:pt x="51" y="1451"/>
                  </a:cubicBezTo>
                  <a:cubicBezTo>
                    <a:pt x="50" y="1451"/>
                    <a:pt x="51" y="1452"/>
                    <a:pt x="51" y="1452"/>
                  </a:cubicBezTo>
                  <a:cubicBezTo>
                    <a:pt x="50" y="1452"/>
                    <a:pt x="49" y="1452"/>
                    <a:pt x="48" y="1452"/>
                  </a:cubicBezTo>
                  <a:cubicBezTo>
                    <a:pt x="47" y="1451"/>
                    <a:pt x="47" y="1452"/>
                    <a:pt x="46" y="1452"/>
                  </a:cubicBezTo>
                  <a:cubicBezTo>
                    <a:pt x="45" y="1452"/>
                    <a:pt x="44" y="1452"/>
                    <a:pt x="44" y="1452"/>
                  </a:cubicBezTo>
                  <a:cubicBezTo>
                    <a:pt x="43" y="1452"/>
                    <a:pt x="41" y="1452"/>
                    <a:pt x="41" y="1452"/>
                  </a:cubicBezTo>
                  <a:cubicBezTo>
                    <a:pt x="40" y="1452"/>
                    <a:pt x="39" y="1453"/>
                    <a:pt x="38" y="1453"/>
                  </a:cubicBezTo>
                  <a:cubicBezTo>
                    <a:pt x="37" y="1454"/>
                    <a:pt x="35" y="1453"/>
                    <a:pt x="35" y="1456"/>
                  </a:cubicBezTo>
                  <a:cubicBezTo>
                    <a:pt x="35" y="1457"/>
                    <a:pt x="36" y="1457"/>
                    <a:pt x="37" y="1457"/>
                  </a:cubicBezTo>
                  <a:cubicBezTo>
                    <a:pt x="38" y="1457"/>
                    <a:pt x="39" y="1457"/>
                    <a:pt x="39" y="1458"/>
                  </a:cubicBezTo>
                  <a:cubicBezTo>
                    <a:pt x="38" y="1458"/>
                    <a:pt x="34" y="1458"/>
                    <a:pt x="33" y="1460"/>
                  </a:cubicBezTo>
                  <a:cubicBezTo>
                    <a:pt x="33" y="1460"/>
                    <a:pt x="33" y="1460"/>
                    <a:pt x="33" y="1461"/>
                  </a:cubicBezTo>
                  <a:cubicBezTo>
                    <a:pt x="33" y="1461"/>
                    <a:pt x="32" y="1461"/>
                    <a:pt x="32" y="1462"/>
                  </a:cubicBezTo>
                  <a:cubicBezTo>
                    <a:pt x="32" y="1462"/>
                    <a:pt x="31" y="1461"/>
                    <a:pt x="31" y="1462"/>
                  </a:cubicBezTo>
                  <a:cubicBezTo>
                    <a:pt x="31" y="1462"/>
                    <a:pt x="31" y="1463"/>
                    <a:pt x="31" y="1463"/>
                  </a:cubicBezTo>
                  <a:cubicBezTo>
                    <a:pt x="32" y="1464"/>
                    <a:pt x="32" y="1465"/>
                    <a:pt x="33" y="1465"/>
                  </a:cubicBezTo>
                  <a:cubicBezTo>
                    <a:pt x="34" y="1465"/>
                    <a:pt x="35" y="1465"/>
                    <a:pt x="36" y="1464"/>
                  </a:cubicBezTo>
                  <a:cubicBezTo>
                    <a:pt x="37" y="1464"/>
                    <a:pt x="38" y="1464"/>
                    <a:pt x="38" y="1464"/>
                  </a:cubicBezTo>
                  <a:cubicBezTo>
                    <a:pt x="40" y="1463"/>
                    <a:pt x="40" y="1462"/>
                    <a:pt x="41" y="1461"/>
                  </a:cubicBezTo>
                  <a:cubicBezTo>
                    <a:pt x="41" y="1460"/>
                    <a:pt x="42" y="1460"/>
                    <a:pt x="43" y="1460"/>
                  </a:cubicBezTo>
                  <a:cubicBezTo>
                    <a:pt x="46" y="1460"/>
                    <a:pt x="48" y="1459"/>
                    <a:pt x="50" y="1462"/>
                  </a:cubicBezTo>
                  <a:cubicBezTo>
                    <a:pt x="51" y="1463"/>
                    <a:pt x="52" y="1463"/>
                    <a:pt x="53" y="1464"/>
                  </a:cubicBezTo>
                  <a:cubicBezTo>
                    <a:pt x="54" y="1465"/>
                    <a:pt x="53" y="1466"/>
                    <a:pt x="53" y="1467"/>
                  </a:cubicBezTo>
                  <a:cubicBezTo>
                    <a:pt x="54" y="1467"/>
                    <a:pt x="55" y="1467"/>
                    <a:pt x="56" y="1467"/>
                  </a:cubicBezTo>
                  <a:cubicBezTo>
                    <a:pt x="56" y="1468"/>
                    <a:pt x="56" y="1468"/>
                    <a:pt x="56" y="1468"/>
                  </a:cubicBezTo>
                  <a:cubicBezTo>
                    <a:pt x="55" y="1469"/>
                    <a:pt x="54" y="1469"/>
                    <a:pt x="53" y="1468"/>
                  </a:cubicBezTo>
                  <a:cubicBezTo>
                    <a:pt x="53" y="1467"/>
                    <a:pt x="53" y="1467"/>
                    <a:pt x="53" y="1467"/>
                  </a:cubicBezTo>
                  <a:cubicBezTo>
                    <a:pt x="52" y="1467"/>
                    <a:pt x="52" y="1467"/>
                    <a:pt x="52" y="1467"/>
                  </a:cubicBezTo>
                  <a:cubicBezTo>
                    <a:pt x="52" y="1466"/>
                    <a:pt x="51" y="1466"/>
                    <a:pt x="51" y="1466"/>
                  </a:cubicBezTo>
                  <a:cubicBezTo>
                    <a:pt x="51" y="1466"/>
                    <a:pt x="51" y="1465"/>
                    <a:pt x="51" y="1465"/>
                  </a:cubicBezTo>
                  <a:cubicBezTo>
                    <a:pt x="50" y="1464"/>
                    <a:pt x="48" y="1464"/>
                    <a:pt x="48" y="1464"/>
                  </a:cubicBezTo>
                  <a:cubicBezTo>
                    <a:pt x="46" y="1463"/>
                    <a:pt x="45" y="1463"/>
                    <a:pt x="44" y="1463"/>
                  </a:cubicBezTo>
                  <a:cubicBezTo>
                    <a:pt x="43" y="1464"/>
                    <a:pt x="41" y="1464"/>
                    <a:pt x="40" y="1465"/>
                  </a:cubicBezTo>
                  <a:cubicBezTo>
                    <a:pt x="39" y="1466"/>
                    <a:pt x="40" y="1467"/>
                    <a:pt x="40" y="1468"/>
                  </a:cubicBezTo>
                  <a:cubicBezTo>
                    <a:pt x="41" y="1469"/>
                    <a:pt x="41" y="1470"/>
                    <a:pt x="41" y="1471"/>
                  </a:cubicBezTo>
                  <a:cubicBezTo>
                    <a:pt x="41" y="1472"/>
                    <a:pt x="42" y="1474"/>
                    <a:pt x="42" y="1475"/>
                  </a:cubicBezTo>
                  <a:cubicBezTo>
                    <a:pt x="43" y="1475"/>
                    <a:pt x="43" y="1476"/>
                    <a:pt x="43" y="1476"/>
                  </a:cubicBezTo>
                  <a:cubicBezTo>
                    <a:pt x="42" y="1476"/>
                    <a:pt x="42" y="1475"/>
                    <a:pt x="41" y="1475"/>
                  </a:cubicBezTo>
                  <a:cubicBezTo>
                    <a:pt x="40" y="1474"/>
                    <a:pt x="39" y="1472"/>
                    <a:pt x="39" y="1471"/>
                  </a:cubicBezTo>
                  <a:cubicBezTo>
                    <a:pt x="38" y="1470"/>
                    <a:pt x="37" y="1466"/>
                    <a:pt x="35" y="1466"/>
                  </a:cubicBezTo>
                  <a:cubicBezTo>
                    <a:pt x="34" y="1466"/>
                    <a:pt x="33" y="1469"/>
                    <a:pt x="31" y="1470"/>
                  </a:cubicBezTo>
                  <a:cubicBezTo>
                    <a:pt x="31" y="1470"/>
                    <a:pt x="30" y="1470"/>
                    <a:pt x="29" y="1471"/>
                  </a:cubicBezTo>
                  <a:cubicBezTo>
                    <a:pt x="29" y="1471"/>
                    <a:pt x="28" y="1472"/>
                    <a:pt x="28" y="1473"/>
                  </a:cubicBezTo>
                  <a:cubicBezTo>
                    <a:pt x="26" y="1472"/>
                    <a:pt x="26" y="1471"/>
                    <a:pt x="27" y="1470"/>
                  </a:cubicBezTo>
                  <a:cubicBezTo>
                    <a:pt x="29" y="1469"/>
                    <a:pt x="32" y="1467"/>
                    <a:pt x="29" y="1464"/>
                  </a:cubicBezTo>
                  <a:cubicBezTo>
                    <a:pt x="28" y="1463"/>
                    <a:pt x="26" y="1463"/>
                    <a:pt x="25" y="1464"/>
                  </a:cubicBezTo>
                  <a:cubicBezTo>
                    <a:pt x="24" y="1465"/>
                    <a:pt x="26" y="1470"/>
                    <a:pt x="24" y="1470"/>
                  </a:cubicBezTo>
                  <a:cubicBezTo>
                    <a:pt x="23" y="1470"/>
                    <a:pt x="23" y="1469"/>
                    <a:pt x="22" y="1469"/>
                  </a:cubicBezTo>
                  <a:cubicBezTo>
                    <a:pt x="22" y="1468"/>
                    <a:pt x="21" y="1468"/>
                    <a:pt x="20" y="1468"/>
                  </a:cubicBezTo>
                  <a:cubicBezTo>
                    <a:pt x="19" y="1469"/>
                    <a:pt x="18" y="1469"/>
                    <a:pt x="18" y="1471"/>
                  </a:cubicBezTo>
                  <a:cubicBezTo>
                    <a:pt x="17" y="1475"/>
                    <a:pt x="21" y="1474"/>
                    <a:pt x="24" y="1473"/>
                  </a:cubicBezTo>
                  <a:cubicBezTo>
                    <a:pt x="24" y="1473"/>
                    <a:pt x="24" y="1473"/>
                    <a:pt x="24" y="1473"/>
                  </a:cubicBezTo>
                  <a:cubicBezTo>
                    <a:pt x="24" y="1473"/>
                    <a:pt x="25" y="1474"/>
                    <a:pt x="25" y="1475"/>
                  </a:cubicBezTo>
                  <a:cubicBezTo>
                    <a:pt x="26" y="1475"/>
                    <a:pt x="26" y="1475"/>
                    <a:pt x="27" y="1476"/>
                  </a:cubicBezTo>
                  <a:cubicBezTo>
                    <a:pt x="28" y="1476"/>
                    <a:pt x="29" y="1476"/>
                    <a:pt x="29" y="1478"/>
                  </a:cubicBezTo>
                  <a:cubicBezTo>
                    <a:pt x="29" y="1480"/>
                    <a:pt x="29" y="1483"/>
                    <a:pt x="26" y="1483"/>
                  </a:cubicBezTo>
                  <a:cubicBezTo>
                    <a:pt x="26" y="1482"/>
                    <a:pt x="26" y="1482"/>
                    <a:pt x="26" y="1481"/>
                  </a:cubicBezTo>
                  <a:cubicBezTo>
                    <a:pt x="26" y="1481"/>
                    <a:pt x="26" y="1481"/>
                    <a:pt x="25" y="1481"/>
                  </a:cubicBezTo>
                  <a:cubicBezTo>
                    <a:pt x="25" y="1481"/>
                    <a:pt x="25" y="1480"/>
                    <a:pt x="25" y="1480"/>
                  </a:cubicBezTo>
                  <a:cubicBezTo>
                    <a:pt x="24" y="1479"/>
                    <a:pt x="23" y="1478"/>
                    <a:pt x="22" y="1478"/>
                  </a:cubicBezTo>
                  <a:cubicBezTo>
                    <a:pt x="21" y="1477"/>
                    <a:pt x="20" y="1478"/>
                    <a:pt x="19" y="1477"/>
                  </a:cubicBezTo>
                  <a:cubicBezTo>
                    <a:pt x="19" y="1477"/>
                    <a:pt x="19" y="1476"/>
                    <a:pt x="18" y="1476"/>
                  </a:cubicBezTo>
                  <a:cubicBezTo>
                    <a:pt x="18" y="1476"/>
                    <a:pt x="17" y="1475"/>
                    <a:pt x="16" y="1476"/>
                  </a:cubicBezTo>
                  <a:cubicBezTo>
                    <a:pt x="16" y="1476"/>
                    <a:pt x="16" y="1477"/>
                    <a:pt x="17" y="1478"/>
                  </a:cubicBezTo>
                  <a:cubicBezTo>
                    <a:pt x="18" y="1478"/>
                    <a:pt x="19" y="1483"/>
                    <a:pt x="16" y="1482"/>
                  </a:cubicBezTo>
                  <a:cubicBezTo>
                    <a:pt x="13" y="1480"/>
                    <a:pt x="14" y="1478"/>
                    <a:pt x="14" y="1475"/>
                  </a:cubicBezTo>
                  <a:cubicBezTo>
                    <a:pt x="14" y="1474"/>
                    <a:pt x="12" y="1472"/>
                    <a:pt x="11" y="1473"/>
                  </a:cubicBezTo>
                  <a:cubicBezTo>
                    <a:pt x="9" y="1473"/>
                    <a:pt x="9" y="1475"/>
                    <a:pt x="9" y="1476"/>
                  </a:cubicBezTo>
                  <a:cubicBezTo>
                    <a:pt x="10" y="1478"/>
                    <a:pt x="10" y="1478"/>
                    <a:pt x="11" y="1479"/>
                  </a:cubicBezTo>
                  <a:cubicBezTo>
                    <a:pt x="12" y="1479"/>
                    <a:pt x="13" y="1479"/>
                    <a:pt x="14" y="1480"/>
                  </a:cubicBezTo>
                  <a:cubicBezTo>
                    <a:pt x="14" y="1481"/>
                    <a:pt x="14" y="1482"/>
                    <a:pt x="14" y="1483"/>
                  </a:cubicBezTo>
                  <a:cubicBezTo>
                    <a:pt x="14" y="1484"/>
                    <a:pt x="15" y="1486"/>
                    <a:pt x="13" y="1486"/>
                  </a:cubicBezTo>
                  <a:cubicBezTo>
                    <a:pt x="13" y="1487"/>
                    <a:pt x="11" y="1487"/>
                    <a:pt x="10" y="1486"/>
                  </a:cubicBezTo>
                  <a:cubicBezTo>
                    <a:pt x="10" y="1486"/>
                    <a:pt x="10" y="1485"/>
                    <a:pt x="9" y="1485"/>
                  </a:cubicBezTo>
                  <a:cubicBezTo>
                    <a:pt x="9" y="1485"/>
                    <a:pt x="7" y="1485"/>
                    <a:pt x="7" y="1485"/>
                  </a:cubicBezTo>
                  <a:cubicBezTo>
                    <a:pt x="5" y="1487"/>
                    <a:pt x="8" y="1488"/>
                    <a:pt x="10" y="1488"/>
                  </a:cubicBezTo>
                  <a:cubicBezTo>
                    <a:pt x="12" y="1489"/>
                    <a:pt x="15" y="1488"/>
                    <a:pt x="17" y="1488"/>
                  </a:cubicBezTo>
                  <a:cubicBezTo>
                    <a:pt x="20" y="1488"/>
                    <a:pt x="22" y="1488"/>
                    <a:pt x="24" y="1489"/>
                  </a:cubicBezTo>
                  <a:cubicBezTo>
                    <a:pt x="26" y="1489"/>
                    <a:pt x="28" y="1489"/>
                    <a:pt x="28" y="1490"/>
                  </a:cubicBezTo>
                  <a:cubicBezTo>
                    <a:pt x="26" y="1491"/>
                    <a:pt x="24" y="1490"/>
                    <a:pt x="22" y="1490"/>
                  </a:cubicBezTo>
                  <a:cubicBezTo>
                    <a:pt x="22" y="1490"/>
                    <a:pt x="21" y="1491"/>
                    <a:pt x="20" y="1491"/>
                  </a:cubicBezTo>
                  <a:cubicBezTo>
                    <a:pt x="19" y="1490"/>
                    <a:pt x="18" y="1490"/>
                    <a:pt x="16" y="1490"/>
                  </a:cubicBezTo>
                  <a:cubicBezTo>
                    <a:pt x="15" y="1489"/>
                    <a:pt x="14" y="1489"/>
                    <a:pt x="13" y="1491"/>
                  </a:cubicBezTo>
                  <a:cubicBezTo>
                    <a:pt x="13" y="1492"/>
                    <a:pt x="12" y="1493"/>
                    <a:pt x="12" y="1495"/>
                  </a:cubicBezTo>
                  <a:cubicBezTo>
                    <a:pt x="10" y="1495"/>
                    <a:pt x="5" y="1495"/>
                    <a:pt x="7" y="1498"/>
                  </a:cubicBezTo>
                  <a:cubicBezTo>
                    <a:pt x="6" y="1498"/>
                    <a:pt x="6" y="1501"/>
                    <a:pt x="6" y="1502"/>
                  </a:cubicBezTo>
                  <a:cubicBezTo>
                    <a:pt x="7" y="1503"/>
                    <a:pt x="9" y="1502"/>
                    <a:pt x="11" y="1503"/>
                  </a:cubicBezTo>
                  <a:cubicBezTo>
                    <a:pt x="13" y="1504"/>
                    <a:pt x="13" y="1506"/>
                    <a:pt x="15" y="1505"/>
                  </a:cubicBezTo>
                  <a:cubicBezTo>
                    <a:pt x="16" y="1505"/>
                    <a:pt x="16" y="1505"/>
                    <a:pt x="17" y="1505"/>
                  </a:cubicBezTo>
                  <a:cubicBezTo>
                    <a:pt x="18" y="1504"/>
                    <a:pt x="20" y="1504"/>
                    <a:pt x="21" y="1505"/>
                  </a:cubicBezTo>
                  <a:cubicBezTo>
                    <a:pt x="21" y="1505"/>
                    <a:pt x="19" y="1507"/>
                    <a:pt x="18" y="1507"/>
                  </a:cubicBezTo>
                  <a:cubicBezTo>
                    <a:pt x="17" y="1508"/>
                    <a:pt x="15" y="1506"/>
                    <a:pt x="14" y="1506"/>
                  </a:cubicBezTo>
                  <a:cubicBezTo>
                    <a:pt x="13" y="1506"/>
                    <a:pt x="12" y="1506"/>
                    <a:pt x="10" y="1506"/>
                  </a:cubicBezTo>
                  <a:cubicBezTo>
                    <a:pt x="10" y="1506"/>
                    <a:pt x="10" y="1507"/>
                    <a:pt x="11" y="1507"/>
                  </a:cubicBezTo>
                  <a:cubicBezTo>
                    <a:pt x="12" y="1508"/>
                    <a:pt x="12" y="1509"/>
                    <a:pt x="14" y="1509"/>
                  </a:cubicBezTo>
                  <a:cubicBezTo>
                    <a:pt x="14" y="1510"/>
                    <a:pt x="14" y="1510"/>
                    <a:pt x="15" y="1510"/>
                  </a:cubicBezTo>
                  <a:cubicBezTo>
                    <a:pt x="16" y="1510"/>
                    <a:pt x="17" y="1510"/>
                    <a:pt x="17" y="1510"/>
                  </a:cubicBezTo>
                  <a:cubicBezTo>
                    <a:pt x="18" y="1512"/>
                    <a:pt x="13" y="1512"/>
                    <a:pt x="12" y="1513"/>
                  </a:cubicBezTo>
                  <a:cubicBezTo>
                    <a:pt x="10" y="1514"/>
                    <a:pt x="6" y="1515"/>
                    <a:pt x="7" y="1518"/>
                  </a:cubicBezTo>
                  <a:cubicBezTo>
                    <a:pt x="10" y="1518"/>
                    <a:pt x="13" y="1515"/>
                    <a:pt x="17" y="1516"/>
                  </a:cubicBezTo>
                  <a:cubicBezTo>
                    <a:pt x="18" y="1517"/>
                    <a:pt x="13" y="1519"/>
                    <a:pt x="12" y="1519"/>
                  </a:cubicBezTo>
                  <a:cubicBezTo>
                    <a:pt x="11" y="1519"/>
                    <a:pt x="8" y="1518"/>
                    <a:pt x="8" y="1519"/>
                  </a:cubicBezTo>
                  <a:cubicBezTo>
                    <a:pt x="7" y="1519"/>
                    <a:pt x="7" y="1520"/>
                    <a:pt x="7" y="1521"/>
                  </a:cubicBezTo>
                  <a:cubicBezTo>
                    <a:pt x="7" y="1521"/>
                    <a:pt x="6" y="1522"/>
                    <a:pt x="6" y="1523"/>
                  </a:cubicBezTo>
                  <a:cubicBezTo>
                    <a:pt x="6" y="1523"/>
                    <a:pt x="8" y="1523"/>
                    <a:pt x="8" y="1523"/>
                  </a:cubicBezTo>
                  <a:cubicBezTo>
                    <a:pt x="8" y="1523"/>
                    <a:pt x="9" y="1524"/>
                    <a:pt x="9" y="1524"/>
                  </a:cubicBezTo>
                  <a:cubicBezTo>
                    <a:pt x="10" y="1524"/>
                    <a:pt x="12" y="1524"/>
                    <a:pt x="13" y="1524"/>
                  </a:cubicBezTo>
                  <a:cubicBezTo>
                    <a:pt x="14" y="1525"/>
                    <a:pt x="13" y="1527"/>
                    <a:pt x="14" y="1529"/>
                  </a:cubicBezTo>
                  <a:cubicBezTo>
                    <a:pt x="16" y="1530"/>
                    <a:pt x="20" y="1528"/>
                    <a:pt x="22" y="1528"/>
                  </a:cubicBezTo>
                  <a:cubicBezTo>
                    <a:pt x="27" y="1528"/>
                    <a:pt x="31" y="1528"/>
                    <a:pt x="36" y="1528"/>
                  </a:cubicBezTo>
                  <a:cubicBezTo>
                    <a:pt x="38" y="1528"/>
                    <a:pt x="40" y="1528"/>
                    <a:pt x="42" y="1527"/>
                  </a:cubicBezTo>
                  <a:cubicBezTo>
                    <a:pt x="44" y="1526"/>
                    <a:pt x="44" y="1524"/>
                    <a:pt x="47" y="1524"/>
                  </a:cubicBezTo>
                  <a:cubicBezTo>
                    <a:pt x="48" y="1524"/>
                    <a:pt x="49" y="1524"/>
                    <a:pt x="50" y="1525"/>
                  </a:cubicBezTo>
                  <a:cubicBezTo>
                    <a:pt x="51" y="1525"/>
                    <a:pt x="51" y="1526"/>
                    <a:pt x="52" y="1527"/>
                  </a:cubicBezTo>
                  <a:cubicBezTo>
                    <a:pt x="53" y="1527"/>
                    <a:pt x="57" y="1527"/>
                    <a:pt x="56" y="1530"/>
                  </a:cubicBezTo>
                  <a:cubicBezTo>
                    <a:pt x="55" y="1530"/>
                    <a:pt x="54" y="1530"/>
                    <a:pt x="53" y="1530"/>
                  </a:cubicBezTo>
                  <a:cubicBezTo>
                    <a:pt x="52" y="1529"/>
                    <a:pt x="52" y="1529"/>
                    <a:pt x="51" y="1528"/>
                  </a:cubicBezTo>
                  <a:cubicBezTo>
                    <a:pt x="49" y="1527"/>
                    <a:pt x="47" y="1527"/>
                    <a:pt x="46" y="1528"/>
                  </a:cubicBezTo>
                  <a:cubicBezTo>
                    <a:pt x="42" y="1530"/>
                    <a:pt x="38" y="1528"/>
                    <a:pt x="35" y="1528"/>
                  </a:cubicBezTo>
                  <a:cubicBezTo>
                    <a:pt x="33" y="1528"/>
                    <a:pt x="31" y="1528"/>
                    <a:pt x="29" y="1529"/>
                  </a:cubicBezTo>
                  <a:cubicBezTo>
                    <a:pt x="28" y="1529"/>
                    <a:pt x="27" y="1529"/>
                    <a:pt x="25" y="1529"/>
                  </a:cubicBezTo>
                  <a:cubicBezTo>
                    <a:pt x="24" y="1529"/>
                    <a:pt x="23" y="1530"/>
                    <a:pt x="22" y="1530"/>
                  </a:cubicBezTo>
                  <a:cubicBezTo>
                    <a:pt x="20" y="1531"/>
                    <a:pt x="19" y="1531"/>
                    <a:pt x="17" y="1531"/>
                  </a:cubicBezTo>
                  <a:cubicBezTo>
                    <a:pt x="16" y="1532"/>
                    <a:pt x="16" y="1533"/>
                    <a:pt x="14" y="1532"/>
                  </a:cubicBezTo>
                  <a:cubicBezTo>
                    <a:pt x="13" y="1532"/>
                    <a:pt x="12" y="1531"/>
                    <a:pt x="12" y="1530"/>
                  </a:cubicBezTo>
                  <a:cubicBezTo>
                    <a:pt x="11" y="1529"/>
                    <a:pt x="9" y="1529"/>
                    <a:pt x="8" y="1530"/>
                  </a:cubicBezTo>
                  <a:cubicBezTo>
                    <a:pt x="6" y="1531"/>
                    <a:pt x="6" y="1532"/>
                    <a:pt x="4" y="1531"/>
                  </a:cubicBezTo>
                  <a:cubicBezTo>
                    <a:pt x="3" y="1530"/>
                    <a:pt x="3" y="1530"/>
                    <a:pt x="2" y="1531"/>
                  </a:cubicBezTo>
                  <a:cubicBezTo>
                    <a:pt x="1" y="1532"/>
                    <a:pt x="1" y="1533"/>
                    <a:pt x="1" y="1533"/>
                  </a:cubicBezTo>
                  <a:cubicBezTo>
                    <a:pt x="1" y="1534"/>
                    <a:pt x="0" y="1536"/>
                    <a:pt x="1" y="1537"/>
                  </a:cubicBezTo>
                  <a:cubicBezTo>
                    <a:pt x="1" y="1538"/>
                    <a:pt x="2" y="1537"/>
                    <a:pt x="3" y="1537"/>
                  </a:cubicBezTo>
                  <a:cubicBezTo>
                    <a:pt x="3" y="1539"/>
                    <a:pt x="3" y="1539"/>
                    <a:pt x="3" y="1540"/>
                  </a:cubicBezTo>
                  <a:cubicBezTo>
                    <a:pt x="3" y="1541"/>
                    <a:pt x="2" y="1543"/>
                    <a:pt x="4" y="1542"/>
                  </a:cubicBezTo>
                  <a:cubicBezTo>
                    <a:pt x="5" y="1544"/>
                    <a:pt x="6" y="1545"/>
                    <a:pt x="7" y="1547"/>
                  </a:cubicBezTo>
                  <a:cubicBezTo>
                    <a:pt x="7" y="1546"/>
                    <a:pt x="7" y="1546"/>
                    <a:pt x="8" y="1545"/>
                  </a:cubicBezTo>
                  <a:cubicBezTo>
                    <a:pt x="8" y="1544"/>
                    <a:pt x="8" y="1544"/>
                    <a:pt x="10" y="1543"/>
                  </a:cubicBezTo>
                  <a:cubicBezTo>
                    <a:pt x="12" y="1543"/>
                    <a:pt x="13" y="1543"/>
                    <a:pt x="15" y="1544"/>
                  </a:cubicBezTo>
                  <a:cubicBezTo>
                    <a:pt x="15" y="1549"/>
                    <a:pt x="18" y="1544"/>
                    <a:pt x="19" y="1543"/>
                  </a:cubicBezTo>
                  <a:cubicBezTo>
                    <a:pt x="19" y="1544"/>
                    <a:pt x="19" y="1545"/>
                    <a:pt x="19" y="1546"/>
                  </a:cubicBezTo>
                  <a:cubicBezTo>
                    <a:pt x="18" y="1546"/>
                    <a:pt x="17" y="1547"/>
                    <a:pt x="16" y="1547"/>
                  </a:cubicBezTo>
                  <a:cubicBezTo>
                    <a:pt x="15" y="1546"/>
                    <a:pt x="14" y="1545"/>
                    <a:pt x="14" y="1545"/>
                  </a:cubicBezTo>
                  <a:cubicBezTo>
                    <a:pt x="13" y="1545"/>
                    <a:pt x="11" y="1545"/>
                    <a:pt x="10" y="1545"/>
                  </a:cubicBezTo>
                  <a:cubicBezTo>
                    <a:pt x="8" y="1546"/>
                    <a:pt x="9" y="1550"/>
                    <a:pt x="7" y="1550"/>
                  </a:cubicBezTo>
                  <a:cubicBezTo>
                    <a:pt x="6" y="1552"/>
                    <a:pt x="9" y="1551"/>
                    <a:pt x="10" y="1552"/>
                  </a:cubicBezTo>
                  <a:cubicBezTo>
                    <a:pt x="10" y="1553"/>
                    <a:pt x="11" y="1554"/>
                    <a:pt x="9" y="1554"/>
                  </a:cubicBezTo>
                  <a:cubicBezTo>
                    <a:pt x="8" y="1555"/>
                    <a:pt x="7" y="1556"/>
                    <a:pt x="6" y="1557"/>
                  </a:cubicBezTo>
                  <a:cubicBezTo>
                    <a:pt x="5" y="1559"/>
                    <a:pt x="7" y="1559"/>
                    <a:pt x="8" y="1560"/>
                  </a:cubicBezTo>
                  <a:cubicBezTo>
                    <a:pt x="9" y="1561"/>
                    <a:pt x="9" y="1563"/>
                    <a:pt x="8" y="1565"/>
                  </a:cubicBezTo>
                  <a:cubicBezTo>
                    <a:pt x="8" y="1567"/>
                    <a:pt x="6" y="1572"/>
                    <a:pt x="9" y="1573"/>
                  </a:cubicBezTo>
                  <a:cubicBezTo>
                    <a:pt x="13" y="1575"/>
                    <a:pt x="12" y="1568"/>
                    <a:pt x="12" y="1566"/>
                  </a:cubicBezTo>
                  <a:cubicBezTo>
                    <a:pt x="15" y="1566"/>
                    <a:pt x="15" y="1567"/>
                    <a:pt x="16" y="1569"/>
                  </a:cubicBezTo>
                  <a:cubicBezTo>
                    <a:pt x="16" y="1572"/>
                    <a:pt x="17" y="1576"/>
                    <a:pt x="20" y="1575"/>
                  </a:cubicBezTo>
                  <a:cubicBezTo>
                    <a:pt x="20" y="1574"/>
                    <a:pt x="21" y="1575"/>
                    <a:pt x="22" y="1574"/>
                  </a:cubicBezTo>
                  <a:cubicBezTo>
                    <a:pt x="22" y="1574"/>
                    <a:pt x="22" y="1573"/>
                    <a:pt x="22" y="1572"/>
                  </a:cubicBezTo>
                  <a:cubicBezTo>
                    <a:pt x="22" y="1571"/>
                    <a:pt x="22" y="1569"/>
                    <a:pt x="23" y="1568"/>
                  </a:cubicBezTo>
                  <a:cubicBezTo>
                    <a:pt x="24" y="1569"/>
                    <a:pt x="24" y="1569"/>
                    <a:pt x="24" y="1569"/>
                  </a:cubicBezTo>
                  <a:cubicBezTo>
                    <a:pt x="25" y="1570"/>
                    <a:pt x="25" y="1571"/>
                    <a:pt x="25" y="1571"/>
                  </a:cubicBezTo>
                  <a:cubicBezTo>
                    <a:pt x="25" y="1572"/>
                    <a:pt x="25" y="1573"/>
                    <a:pt x="25" y="1573"/>
                  </a:cubicBezTo>
                  <a:cubicBezTo>
                    <a:pt x="25" y="1574"/>
                    <a:pt x="26" y="1574"/>
                    <a:pt x="25" y="1575"/>
                  </a:cubicBezTo>
                  <a:cubicBezTo>
                    <a:pt x="25" y="1576"/>
                    <a:pt x="25" y="1575"/>
                    <a:pt x="24" y="1576"/>
                  </a:cubicBezTo>
                  <a:cubicBezTo>
                    <a:pt x="24" y="1576"/>
                    <a:pt x="24" y="1577"/>
                    <a:pt x="24" y="1577"/>
                  </a:cubicBezTo>
                  <a:cubicBezTo>
                    <a:pt x="23" y="1577"/>
                    <a:pt x="21" y="1578"/>
                    <a:pt x="20" y="1577"/>
                  </a:cubicBezTo>
                  <a:cubicBezTo>
                    <a:pt x="19" y="1578"/>
                    <a:pt x="18" y="1578"/>
                    <a:pt x="17" y="1580"/>
                  </a:cubicBezTo>
                  <a:cubicBezTo>
                    <a:pt x="15" y="1580"/>
                    <a:pt x="15" y="1579"/>
                    <a:pt x="13" y="1579"/>
                  </a:cubicBezTo>
                  <a:cubicBezTo>
                    <a:pt x="13" y="1580"/>
                    <a:pt x="12" y="1580"/>
                    <a:pt x="12" y="1581"/>
                  </a:cubicBezTo>
                  <a:cubicBezTo>
                    <a:pt x="13" y="1582"/>
                    <a:pt x="15" y="1581"/>
                    <a:pt x="16" y="1582"/>
                  </a:cubicBezTo>
                  <a:cubicBezTo>
                    <a:pt x="16" y="1582"/>
                    <a:pt x="17" y="1582"/>
                    <a:pt x="17" y="1583"/>
                  </a:cubicBezTo>
                  <a:cubicBezTo>
                    <a:pt x="18" y="1583"/>
                    <a:pt x="19" y="1583"/>
                    <a:pt x="19" y="1584"/>
                  </a:cubicBezTo>
                  <a:cubicBezTo>
                    <a:pt x="18" y="1585"/>
                    <a:pt x="17" y="1585"/>
                    <a:pt x="16" y="1584"/>
                  </a:cubicBezTo>
                  <a:cubicBezTo>
                    <a:pt x="16" y="1584"/>
                    <a:pt x="16" y="1583"/>
                    <a:pt x="15" y="1584"/>
                  </a:cubicBezTo>
                  <a:cubicBezTo>
                    <a:pt x="15" y="1585"/>
                    <a:pt x="15" y="1586"/>
                    <a:pt x="15" y="1588"/>
                  </a:cubicBezTo>
                  <a:cubicBezTo>
                    <a:pt x="14" y="1588"/>
                    <a:pt x="13" y="1587"/>
                    <a:pt x="12" y="1586"/>
                  </a:cubicBezTo>
                  <a:cubicBezTo>
                    <a:pt x="12" y="1586"/>
                    <a:pt x="11" y="1586"/>
                    <a:pt x="10" y="1586"/>
                  </a:cubicBezTo>
                  <a:cubicBezTo>
                    <a:pt x="10" y="1588"/>
                    <a:pt x="12" y="1590"/>
                    <a:pt x="13" y="1591"/>
                  </a:cubicBezTo>
                  <a:cubicBezTo>
                    <a:pt x="14" y="1593"/>
                    <a:pt x="13" y="1594"/>
                    <a:pt x="13" y="1595"/>
                  </a:cubicBezTo>
                  <a:cubicBezTo>
                    <a:pt x="13" y="1597"/>
                    <a:pt x="13" y="1598"/>
                    <a:pt x="13" y="1600"/>
                  </a:cubicBezTo>
                  <a:cubicBezTo>
                    <a:pt x="13" y="1602"/>
                    <a:pt x="13" y="1602"/>
                    <a:pt x="16" y="1602"/>
                  </a:cubicBezTo>
                  <a:cubicBezTo>
                    <a:pt x="16" y="1600"/>
                    <a:pt x="15" y="1598"/>
                    <a:pt x="18" y="1598"/>
                  </a:cubicBezTo>
                  <a:cubicBezTo>
                    <a:pt x="19" y="1598"/>
                    <a:pt x="19" y="1599"/>
                    <a:pt x="20" y="1599"/>
                  </a:cubicBezTo>
                  <a:cubicBezTo>
                    <a:pt x="21" y="1598"/>
                    <a:pt x="20" y="1596"/>
                    <a:pt x="22" y="1597"/>
                  </a:cubicBezTo>
                  <a:cubicBezTo>
                    <a:pt x="23" y="1599"/>
                    <a:pt x="19" y="1598"/>
                    <a:pt x="18" y="1600"/>
                  </a:cubicBezTo>
                  <a:cubicBezTo>
                    <a:pt x="17" y="1601"/>
                    <a:pt x="18" y="1602"/>
                    <a:pt x="17" y="1602"/>
                  </a:cubicBezTo>
                  <a:cubicBezTo>
                    <a:pt x="17" y="1603"/>
                    <a:pt x="16" y="1604"/>
                    <a:pt x="15" y="1604"/>
                  </a:cubicBezTo>
                  <a:cubicBezTo>
                    <a:pt x="15" y="1607"/>
                    <a:pt x="15" y="1610"/>
                    <a:pt x="15" y="1613"/>
                  </a:cubicBezTo>
                  <a:cubicBezTo>
                    <a:pt x="15" y="1615"/>
                    <a:pt x="14" y="1618"/>
                    <a:pt x="15" y="1620"/>
                  </a:cubicBezTo>
                  <a:cubicBezTo>
                    <a:pt x="15" y="1621"/>
                    <a:pt x="16" y="1623"/>
                    <a:pt x="16" y="1623"/>
                  </a:cubicBezTo>
                  <a:cubicBezTo>
                    <a:pt x="18" y="1624"/>
                    <a:pt x="19" y="1622"/>
                    <a:pt x="19" y="1620"/>
                  </a:cubicBezTo>
                  <a:cubicBezTo>
                    <a:pt x="19" y="1620"/>
                    <a:pt x="18" y="1618"/>
                    <a:pt x="19" y="1617"/>
                  </a:cubicBezTo>
                  <a:cubicBezTo>
                    <a:pt x="20" y="1617"/>
                    <a:pt x="22" y="1621"/>
                    <a:pt x="22" y="1621"/>
                  </a:cubicBezTo>
                  <a:cubicBezTo>
                    <a:pt x="24" y="1622"/>
                    <a:pt x="24" y="1619"/>
                    <a:pt x="25" y="1617"/>
                  </a:cubicBezTo>
                  <a:cubicBezTo>
                    <a:pt x="25" y="1617"/>
                    <a:pt x="26" y="1617"/>
                    <a:pt x="27" y="1616"/>
                  </a:cubicBezTo>
                  <a:cubicBezTo>
                    <a:pt x="27" y="1615"/>
                    <a:pt x="27" y="1614"/>
                    <a:pt x="27" y="1613"/>
                  </a:cubicBezTo>
                  <a:cubicBezTo>
                    <a:pt x="28" y="1613"/>
                    <a:pt x="32" y="1613"/>
                    <a:pt x="32" y="1615"/>
                  </a:cubicBezTo>
                  <a:cubicBezTo>
                    <a:pt x="31" y="1615"/>
                    <a:pt x="30" y="1616"/>
                    <a:pt x="30" y="1617"/>
                  </a:cubicBezTo>
                  <a:cubicBezTo>
                    <a:pt x="32" y="1617"/>
                    <a:pt x="34" y="1617"/>
                    <a:pt x="36" y="1617"/>
                  </a:cubicBezTo>
                  <a:cubicBezTo>
                    <a:pt x="36" y="1619"/>
                    <a:pt x="36" y="1619"/>
                    <a:pt x="34" y="1620"/>
                  </a:cubicBezTo>
                  <a:cubicBezTo>
                    <a:pt x="34" y="1620"/>
                    <a:pt x="33" y="1621"/>
                    <a:pt x="33" y="1621"/>
                  </a:cubicBezTo>
                  <a:cubicBezTo>
                    <a:pt x="32" y="1620"/>
                    <a:pt x="31" y="1619"/>
                    <a:pt x="30" y="1620"/>
                  </a:cubicBezTo>
                  <a:cubicBezTo>
                    <a:pt x="30" y="1621"/>
                    <a:pt x="29" y="1623"/>
                    <a:pt x="30" y="1623"/>
                  </a:cubicBezTo>
                  <a:cubicBezTo>
                    <a:pt x="30" y="1624"/>
                    <a:pt x="31" y="1625"/>
                    <a:pt x="30" y="1626"/>
                  </a:cubicBezTo>
                  <a:cubicBezTo>
                    <a:pt x="30" y="1626"/>
                    <a:pt x="29" y="1626"/>
                    <a:pt x="29" y="1626"/>
                  </a:cubicBezTo>
                  <a:cubicBezTo>
                    <a:pt x="29" y="1625"/>
                    <a:pt x="29" y="1624"/>
                    <a:pt x="29" y="1623"/>
                  </a:cubicBezTo>
                  <a:cubicBezTo>
                    <a:pt x="27" y="1623"/>
                    <a:pt x="24" y="1623"/>
                    <a:pt x="22" y="1624"/>
                  </a:cubicBezTo>
                  <a:cubicBezTo>
                    <a:pt x="21" y="1625"/>
                    <a:pt x="23" y="1626"/>
                    <a:pt x="23" y="1627"/>
                  </a:cubicBezTo>
                  <a:cubicBezTo>
                    <a:pt x="23" y="1628"/>
                    <a:pt x="23" y="1629"/>
                    <a:pt x="23" y="1630"/>
                  </a:cubicBezTo>
                  <a:cubicBezTo>
                    <a:pt x="22" y="1632"/>
                    <a:pt x="23" y="1633"/>
                    <a:pt x="22" y="1635"/>
                  </a:cubicBezTo>
                  <a:cubicBezTo>
                    <a:pt x="22" y="1637"/>
                    <a:pt x="22" y="1638"/>
                    <a:pt x="22" y="1639"/>
                  </a:cubicBezTo>
                  <a:cubicBezTo>
                    <a:pt x="22" y="1640"/>
                    <a:pt x="23" y="1640"/>
                    <a:pt x="24" y="1641"/>
                  </a:cubicBezTo>
                  <a:cubicBezTo>
                    <a:pt x="24" y="1642"/>
                    <a:pt x="25" y="1643"/>
                    <a:pt x="25" y="1644"/>
                  </a:cubicBezTo>
                  <a:cubicBezTo>
                    <a:pt x="27" y="1646"/>
                    <a:pt x="29" y="1647"/>
                    <a:pt x="31" y="1648"/>
                  </a:cubicBezTo>
                  <a:cubicBezTo>
                    <a:pt x="30" y="1649"/>
                    <a:pt x="31" y="1649"/>
                    <a:pt x="32" y="1649"/>
                  </a:cubicBezTo>
                  <a:cubicBezTo>
                    <a:pt x="32" y="1650"/>
                    <a:pt x="32" y="1651"/>
                    <a:pt x="32" y="1652"/>
                  </a:cubicBezTo>
                  <a:cubicBezTo>
                    <a:pt x="32" y="1653"/>
                    <a:pt x="32" y="1654"/>
                    <a:pt x="33" y="1655"/>
                  </a:cubicBezTo>
                  <a:cubicBezTo>
                    <a:pt x="34" y="1655"/>
                    <a:pt x="35" y="1655"/>
                    <a:pt x="36" y="1655"/>
                  </a:cubicBezTo>
                  <a:cubicBezTo>
                    <a:pt x="37" y="1656"/>
                    <a:pt x="37" y="1657"/>
                    <a:pt x="38" y="1657"/>
                  </a:cubicBezTo>
                  <a:cubicBezTo>
                    <a:pt x="39" y="1657"/>
                    <a:pt x="39" y="1657"/>
                    <a:pt x="40" y="1657"/>
                  </a:cubicBezTo>
                  <a:cubicBezTo>
                    <a:pt x="41" y="1658"/>
                    <a:pt x="42" y="1659"/>
                    <a:pt x="43" y="1660"/>
                  </a:cubicBezTo>
                  <a:cubicBezTo>
                    <a:pt x="43" y="1660"/>
                    <a:pt x="43" y="1661"/>
                    <a:pt x="44" y="1661"/>
                  </a:cubicBezTo>
                  <a:cubicBezTo>
                    <a:pt x="45" y="1662"/>
                    <a:pt x="46" y="1661"/>
                    <a:pt x="48" y="1661"/>
                  </a:cubicBezTo>
                  <a:cubicBezTo>
                    <a:pt x="51" y="1662"/>
                    <a:pt x="49" y="1664"/>
                    <a:pt x="48" y="1666"/>
                  </a:cubicBezTo>
                  <a:cubicBezTo>
                    <a:pt x="47" y="1669"/>
                    <a:pt x="49" y="1668"/>
                    <a:pt x="52" y="1668"/>
                  </a:cubicBezTo>
                  <a:cubicBezTo>
                    <a:pt x="52" y="1668"/>
                    <a:pt x="54" y="1668"/>
                    <a:pt x="54" y="1668"/>
                  </a:cubicBezTo>
                  <a:cubicBezTo>
                    <a:pt x="55" y="1668"/>
                    <a:pt x="55" y="1669"/>
                    <a:pt x="55" y="1670"/>
                  </a:cubicBezTo>
                  <a:cubicBezTo>
                    <a:pt x="57" y="1671"/>
                    <a:pt x="58" y="1671"/>
                    <a:pt x="60" y="1672"/>
                  </a:cubicBezTo>
                  <a:cubicBezTo>
                    <a:pt x="61" y="1672"/>
                    <a:pt x="61" y="1673"/>
                    <a:pt x="62" y="1672"/>
                  </a:cubicBezTo>
                  <a:cubicBezTo>
                    <a:pt x="62" y="1670"/>
                    <a:pt x="64" y="1670"/>
                    <a:pt x="67" y="1671"/>
                  </a:cubicBezTo>
                  <a:cubicBezTo>
                    <a:pt x="69" y="1671"/>
                    <a:pt x="72" y="1672"/>
                    <a:pt x="74" y="1671"/>
                  </a:cubicBezTo>
                  <a:cubicBezTo>
                    <a:pt x="76" y="1671"/>
                    <a:pt x="76" y="1670"/>
                    <a:pt x="78" y="1670"/>
                  </a:cubicBezTo>
                  <a:cubicBezTo>
                    <a:pt x="79" y="1670"/>
                    <a:pt x="80" y="1670"/>
                    <a:pt x="82" y="1670"/>
                  </a:cubicBezTo>
                  <a:cubicBezTo>
                    <a:pt x="83" y="1670"/>
                    <a:pt x="83" y="1670"/>
                    <a:pt x="84" y="1669"/>
                  </a:cubicBezTo>
                  <a:cubicBezTo>
                    <a:pt x="86" y="1667"/>
                    <a:pt x="88" y="1668"/>
                    <a:pt x="89" y="1665"/>
                  </a:cubicBezTo>
                  <a:cubicBezTo>
                    <a:pt x="90" y="1664"/>
                    <a:pt x="90" y="1664"/>
                    <a:pt x="90" y="1663"/>
                  </a:cubicBezTo>
                  <a:cubicBezTo>
                    <a:pt x="90" y="1662"/>
                    <a:pt x="91" y="1662"/>
                    <a:pt x="91" y="1661"/>
                  </a:cubicBezTo>
                  <a:cubicBezTo>
                    <a:pt x="93" y="1660"/>
                    <a:pt x="94" y="1658"/>
                    <a:pt x="96" y="1657"/>
                  </a:cubicBezTo>
                  <a:cubicBezTo>
                    <a:pt x="97" y="1657"/>
                    <a:pt x="97" y="1657"/>
                    <a:pt x="99" y="1656"/>
                  </a:cubicBezTo>
                  <a:cubicBezTo>
                    <a:pt x="99" y="1655"/>
                    <a:pt x="99" y="1654"/>
                    <a:pt x="100" y="1654"/>
                  </a:cubicBezTo>
                  <a:cubicBezTo>
                    <a:pt x="101" y="1653"/>
                    <a:pt x="102" y="1652"/>
                    <a:pt x="102" y="1651"/>
                  </a:cubicBezTo>
                  <a:cubicBezTo>
                    <a:pt x="103" y="1650"/>
                    <a:pt x="104" y="1649"/>
                    <a:pt x="106" y="1647"/>
                  </a:cubicBezTo>
                  <a:cubicBezTo>
                    <a:pt x="107" y="1646"/>
                    <a:pt x="108" y="1645"/>
                    <a:pt x="109" y="1644"/>
                  </a:cubicBezTo>
                  <a:cubicBezTo>
                    <a:pt x="111" y="1643"/>
                    <a:pt x="111" y="1641"/>
                    <a:pt x="112" y="1639"/>
                  </a:cubicBezTo>
                  <a:cubicBezTo>
                    <a:pt x="113" y="1639"/>
                    <a:pt x="114" y="1638"/>
                    <a:pt x="115" y="1638"/>
                  </a:cubicBezTo>
                  <a:cubicBezTo>
                    <a:pt x="115" y="1637"/>
                    <a:pt x="116" y="1636"/>
                    <a:pt x="116" y="1636"/>
                  </a:cubicBezTo>
                  <a:cubicBezTo>
                    <a:pt x="117" y="1635"/>
                    <a:pt x="117" y="1634"/>
                    <a:pt x="118" y="1634"/>
                  </a:cubicBezTo>
                  <a:cubicBezTo>
                    <a:pt x="119" y="1632"/>
                    <a:pt x="119" y="1632"/>
                    <a:pt x="120" y="1630"/>
                  </a:cubicBezTo>
                  <a:cubicBezTo>
                    <a:pt x="121" y="1629"/>
                    <a:pt x="121" y="1627"/>
                    <a:pt x="122" y="1626"/>
                  </a:cubicBezTo>
                  <a:cubicBezTo>
                    <a:pt x="123" y="1625"/>
                    <a:pt x="122" y="1625"/>
                    <a:pt x="123" y="1625"/>
                  </a:cubicBezTo>
                  <a:cubicBezTo>
                    <a:pt x="124" y="1625"/>
                    <a:pt x="125" y="1625"/>
                    <a:pt x="126" y="1625"/>
                  </a:cubicBezTo>
                  <a:cubicBezTo>
                    <a:pt x="126" y="1625"/>
                    <a:pt x="126" y="1626"/>
                    <a:pt x="126" y="1627"/>
                  </a:cubicBezTo>
                  <a:cubicBezTo>
                    <a:pt x="127" y="1629"/>
                    <a:pt x="128" y="1628"/>
                    <a:pt x="130" y="1626"/>
                  </a:cubicBezTo>
                  <a:cubicBezTo>
                    <a:pt x="130" y="1626"/>
                    <a:pt x="130" y="1625"/>
                    <a:pt x="131" y="1624"/>
                  </a:cubicBezTo>
                  <a:cubicBezTo>
                    <a:pt x="132" y="1624"/>
                    <a:pt x="132" y="1625"/>
                    <a:pt x="133" y="1626"/>
                  </a:cubicBezTo>
                  <a:cubicBezTo>
                    <a:pt x="133" y="1626"/>
                    <a:pt x="134" y="1626"/>
                    <a:pt x="135" y="1625"/>
                  </a:cubicBezTo>
                  <a:cubicBezTo>
                    <a:pt x="138" y="1624"/>
                    <a:pt x="137" y="1620"/>
                    <a:pt x="137" y="1617"/>
                  </a:cubicBezTo>
                  <a:cubicBezTo>
                    <a:pt x="137" y="1614"/>
                    <a:pt x="138" y="1612"/>
                    <a:pt x="138" y="1609"/>
                  </a:cubicBezTo>
                  <a:cubicBezTo>
                    <a:pt x="138" y="1608"/>
                    <a:pt x="138" y="1607"/>
                    <a:pt x="137" y="1606"/>
                  </a:cubicBezTo>
                  <a:cubicBezTo>
                    <a:pt x="137" y="1604"/>
                    <a:pt x="136" y="1603"/>
                    <a:pt x="134" y="1602"/>
                  </a:cubicBezTo>
                  <a:cubicBezTo>
                    <a:pt x="134" y="1602"/>
                    <a:pt x="133" y="1602"/>
                    <a:pt x="133" y="1602"/>
                  </a:cubicBezTo>
                  <a:cubicBezTo>
                    <a:pt x="132" y="1601"/>
                    <a:pt x="132" y="1600"/>
                    <a:pt x="132" y="1600"/>
                  </a:cubicBezTo>
                  <a:cubicBezTo>
                    <a:pt x="134" y="1598"/>
                    <a:pt x="137" y="1602"/>
                    <a:pt x="138" y="1602"/>
                  </a:cubicBezTo>
                  <a:cubicBezTo>
                    <a:pt x="139" y="1602"/>
                    <a:pt x="140" y="1601"/>
                    <a:pt x="141" y="1599"/>
                  </a:cubicBezTo>
                  <a:cubicBezTo>
                    <a:pt x="141" y="1598"/>
                    <a:pt x="142" y="1598"/>
                    <a:pt x="142" y="1596"/>
                  </a:cubicBezTo>
                  <a:cubicBezTo>
                    <a:pt x="141" y="1595"/>
                    <a:pt x="141" y="1595"/>
                    <a:pt x="141" y="1594"/>
                  </a:cubicBezTo>
                  <a:cubicBezTo>
                    <a:pt x="144" y="1593"/>
                    <a:pt x="143" y="1598"/>
                    <a:pt x="143" y="1599"/>
                  </a:cubicBezTo>
                  <a:cubicBezTo>
                    <a:pt x="143" y="1601"/>
                    <a:pt x="145" y="1604"/>
                    <a:pt x="144" y="1605"/>
                  </a:cubicBezTo>
                  <a:cubicBezTo>
                    <a:pt x="144" y="1607"/>
                    <a:pt x="143" y="1607"/>
                    <a:pt x="143" y="1608"/>
                  </a:cubicBezTo>
                  <a:cubicBezTo>
                    <a:pt x="143" y="1609"/>
                    <a:pt x="144" y="1610"/>
                    <a:pt x="144" y="1610"/>
                  </a:cubicBezTo>
                  <a:cubicBezTo>
                    <a:pt x="144" y="1611"/>
                    <a:pt x="145" y="1612"/>
                    <a:pt x="145" y="1613"/>
                  </a:cubicBezTo>
                  <a:cubicBezTo>
                    <a:pt x="146" y="1614"/>
                    <a:pt x="145" y="1615"/>
                    <a:pt x="146" y="1616"/>
                  </a:cubicBezTo>
                  <a:cubicBezTo>
                    <a:pt x="147" y="1616"/>
                    <a:pt x="147" y="1616"/>
                    <a:pt x="148" y="1616"/>
                  </a:cubicBezTo>
                  <a:cubicBezTo>
                    <a:pt x="149" y="1617"/>
                    <a:pt x="150" y="1619"/>
                    <a:pt x="151" y="1619"/>
                  </a:cubicBezTo>
                  <a:cubicBezTo>
                    <a:pt x="153" y="1620"/>
                    <a:pt x="153" y="1618"/>
                    <a:pt x="154" y="1621"/>
                  </a:cubicBezTo>
                  <a:cubicBezTo>
                    <a:pt x="154" y="1625"/>
                    <a:pt x="151" y="1622"/>
                    <a:pt x="149" y="1622"/>
                  </a:cubicBezTo>
                  <a:cubicBezTo>
                    <a:pt x="148" y="1623"/>
                    <a:pt x="149" y="1624"/>
                    <a:pt x="150" y="1625"/>
                  </a:cubicBezTo>
                  <a:cubicBezTo>
                    <a:pt x="150" y="1625"/>
                    <a:pt x="151" y="1625"/>
                    <a:pt x="151" y="1625"/>
                  </a:cubicBezTo>
                  <a:cubicBezTo>
                    <a:pt x="151" y="1625"/>
                    <a:pt x="151" y="1626"/>
                    <a:pt x="151" y="1626"/>
                  </a:cubicBezTo>
                  <a:cubicBezTo>
                    <a:pt x="152" y="1628"/>
                    <a:pt x="151" y="1631"/>
                    <a:pt x="153" y="1632"/>
                  </a:cubicBezTo>
                  <a:cubicBezTo>
                    <a:pt x="155" y="1630"/>
                    <a:pt x="154" y="1625"/>
                    <a:pt x="156" y="1623"/>
                  </a:cubicBezTo>
                  <a:cubicBezTo>
                    <a:pt x="156" y="1622"/>
                    <a:pt x="157" y="1622"/>
                    <a:pt x="158" y="1622"/>
                  </a:cubicBezTo>
                  <a:cubicBezTo>
                    <a:pt x="160" y="1622"/>
                    <a:pt x="160" y="1625"/>
                    <a:pt x="160" y="1626"/>
                  </a:cubicBezTo>
                  <a:cubicBezTo>
                    <a:pt x="160" y="1628"/>
                    <a:pt x="160" y="1629"/>
                    <a:pt x="162" y="1630"/>
                  </a:cubicBezTo>
                  <a:cubicBezTo>
                    <a:pt x="162" y="1630"/>
                    <a:pt x="163" y="1630"/>
                    <a:pt x="163" y="1630"/>
                  </a:cubicBezTo>
                  <a:cubicBezTo>
                    <a:pt x="164" y="1630"/>
                    <a:pt x="164" y="1631"/>
                    <a:pt x="164" y="1631"/>
                  </a:cubicBezTo>
                  <a:cubicBezTo>
                    <a:pt x="166" y="1631"/>
                    <a:pt x="167" y="1630"/>
                    <a:pt x="167" y="1628"/>
                  </a:cubicBezTo>
                  <a:cubicBezTo>
                    <a:pt x="168" y="1626"/>
                    <a:pt x="167" y="1624"/>
                    <a:pt x="168" y="1622"/>
                  </a:cubicBezTo>
                  <a:cubicBezTo>
                    <a:pt x="169" y="1619"/>
                    <a:pt x="169" y="1615"/>
                    <a:pt x="169" y="1611"/>
                  </a:cubicBezTo>
                  <a:cubicBezTo>
                    <a:pt x="169" y="1607"/>
                    <a:pt x="168" y="1604"/>
                    <a:pt x="168" y="1600"/>
                  </a:cubicBezTo>
                  <a:cubicBezTo>
                    <a:pt x="167" y="1599"/>
                    <a:pt x="167" y="1598"/>
                    <a:pt x="167" y="1597"/>
                  </a:cubicBezTo>
                  <a:cubicBezTo>
                    <a:pt x="168" y="1596"/>
                    <a:pt x="169" y="1595"/>
                    <a:pt x="170" y="1594"/>
                  </a:cubicBezTo>
                  <a:cubicBezTo>
                    <a:pt x="171" y="1593"/>
                    <a:pt x="171" y="1592"/>
                    <a:pt x="171" y="1591"/>
                  </a:cubicBezTo>
                  <a:cubicBezTo>
                    <a:pt x="171" y="1589"/>
                    <a:pt x="169" y="1588"/>
                    <a:pt x="169" y="1586"/>
                  </a:cubicBezTo>
                  <a:cubicBezTo>
                    <a:pt x="172" y="1586"/>
                    <a:pt x="173" y="1584"/>
                    <a:pt x="175" y="1583"/>
                  </a:cubicBezTo>
                  <a:cubicBezTo>
                    <a:pt x="177" y="1582"/>
                    <a:pt x="179" y="1581"/>
                    <a:pt x="180" y="1579"/>
                  </a:cubicBezTo>
                  <a:cubicBezTo>
                    <a:pt x="181" y="1578"/>
                    <a:pt x="180" y="1575"/>
                    <a:pt x="181" y="1573"/>
                  </a:cubicBezTo>
                  <a:cubicBezTo>
                    <a:pt x="182" y="1571"/>
                    <a:pt x="182" y="1571"/>
                    <a:pt x="183" y="1569"/>
                  </a:cubicBezTo>
                  <a:cubicBezTo>
                    <a:pt x="183" y="1569"/>
                    <a:pt x="183" y="1569"/>
                    <a:pt x="183" y="1568"/>
                  </a:cubicBezTo>
                  <a:cubicBezTo>
                    <a:pt x="183" y="1568"/>
                    <a:pt x="182" y="1568"/>
                    <a:pt x="182" y="1568"/>
                  </a:cubicBezTo>
                  <a:cubicBezTo>
                    <a:pt x="183" y="1566"/>
                    <a:pt x="185" y="1563"/>
                    <a:pt x="186" y="1561"/>
                  </a:cubicBezTo>
                  <a:cubicBezTo>
                    <a:pt x="187" y="1559"/>
                    <a:pt x="187" y="1559"/>
                    <a:pt x="187" y="1558"/>
                  </a:cubicBezTo>
                  <a:cubicBezTo>
                    <a:pt x="188" y="1557"/>
                    <a:pt x="187" y="1555"/>
                    <a:pt x="187" y="1554"/>
                  </a:cubicBezTo>
                  <a:cubicBezTo>
                    <a:pt x="186" y="1549"/>
                    <a:pt x="183" y="1545"/>
                    <a:pt x="181" y="1540"/>
                  </a:cubicBezTo>
                  <a:cubicBezTo>
                    <a:pt x="181" y="1538"/>
                    <a:pt x="180" y="1536"/>
                    <a:pt x="180" y="1535"/>
                  </a:cubicBezTo>
                  <a:cubicBezTo>
                    <a:pt x="180" y="1534"/>
                    <a:pt x="179" y="1531"/>
                    <a:pt x="180" y="1530"/>
                  </a:cubicBezTo>
                  <a:cubicBezTo>
                    <a:pt x="180" y="1530"/>
                    <a:pt x="181" y="1530"/>
                    <a:pt x="182" y="1530"/>
                  </a:cubicBezTo>
                  <a:cubicBezTo>
                    <a:pt x="183" y="1530"/>
                    <a:pt x="184" y="1529"/>
                    <a:pt x="185" y="1529"/>
                  </a:cubicBezTo>
                  <a:cubicBezTo>
                    <a:pt x="185" y="1528"/>
                    <a:pt x="186" y="1528"/>
                    <a:pt x="186" y="1528"/>
                  </a:cubicBezTo>
                  <a:cubicBezTo>
                    <a:pt x="186" y="1528"/>
                    <a:pt x="186" y="1528"/>
                    <a:pt x="186" y="1528"/>
                  </a:cubicBezTo>
                  <a:cubicBezTo>
                    <a:pt x="187" y="1528"/>
                    <a:pt x="188" y="1528"/>
                    <a:pt x="188" y="1527"/>
                  </a:cubicBezTo>
                  <a:cubicBezTo>
                    <a:pt x="189" y="1527"/>
                    <a:pt x="188" y="1526"/>
                    <a:pt x="188" y="1526"/>
                  </a:cubicBezTo>
                  <a:cubicBezTo>
                    <a:pt x="189" y="1525"/>
                    <a:pt x="189" y="1525"/>
                    <a:pt x="189" y="1524"/>
                  </a:cubicBezTo>
                  <a:cubicBezTo>
                    <a:pt x="190" y="1522"/>
                    <a:pt x="191" y="1520"/>
                    <a:pt x="192" y="1517"/>
                  </a:cubicBezTo>
                  <a:cubicBezTo>
                    <a:pt x="193" y="1516"/>
                    <a:pt x="195" y="1514"/>
                    <a:pt x="194" y="1512"/>
                  </a:cubicBezTo>
                  <a:cubicBezTo>
                    <a:pt x="193" y="1512"/>
                    <a:pt x="192" y="1509"/>
                    <a:pt x="191" y="1509"/>
                  </a:cubicBezTo>
                  <a:cubicBezTo>
                    <a:pt x="190" y="1508"/>
                    <a:pt x="190" y="1508"/>
                    <a:pt x="189" y="1507"/>
                  </a:cubicBezTo>
                  <a:cubicBezTo>
                    <a:pt x="189" y="1507"/>
                    <a:pt x="189" y="1506"/>
                    <a:pt x="189" y="1506"/>
                  </a:cubicBezTo>
                  <a:cubicBezTo>
                    <a:pt x="187" y="1504"/>
                    <a:pt x="184" y="1505"/>
                    <a:pt x="182" y="1504"/>
                  </a:cubicBezTo>
                  <a:cubicBezTo>
                    <a:pt x="181" y="1503"/>
                    <a:pt x="180" y="1501"/>
                    <a:pt x="179" y="1500"/>
                  </a:cubicBezTo>
                  <a:cubicBezTo>
                    <a:pt x="178" y="1500"/>
                    <a:pt x="176" y="1499"/>
                    <a:pt x="175" y="1497"/>
                  </a:cubicBezTo>
                  <a:cubicBezTo>
                    <a:pt x="173" y="1495"/>
                    <a:pt x="175" y="1491"/>
                    <a:pt x="176" y="1489"/>
                  </a:cubicBezTo>
                  <a:cubicBezTo>
                    <a:pt x="177" y="1483"/>
                    <a:pt x="177" y="1478"/>
                    <a:pt x="177" y="1472"/>
                  </a:cubicBezTo>
                  <a:cubicBezTo>
                    <a:pt x="177" y="1470"/>
                    <a:pt x="177" y="1468"/>
                    <a:pt x="177" y="1466"/>
                  </a:cubicBezTo>
                  <a:cubicBezTo>
                    <a:pt x="177" y="1465"/>
                    <a:pt x="176" y="1465"/>
                    <a:pt x="176" y="1464"/>
                  </a:cubicBezTo>
                  <a:cubicBezTo>
                    <a:pt x="174" y="1461"/>
                    <a:pt x="173" y="1458"/>
                    <a:pt x="171" y="1455"/>
                  </a:cubicBezTo>
                  <a:cubicBezTo>
                    <a:pt x="171" y="1454"/>
                    <a:pt x="170" y="1454"/>
                    <a:pt x="170" y="1453"/>
                  </a:cubicBezTo>
                  <a:cubicBezTo>
                    <a:pt x="171" y="1451"/>
                    <a:pt x="171" y="1449"/>
                    <a:pt x="171" y="1447"/>
                  </a:cubicBezTo>
                  <a:cubicBezTo>
                    <a:pt x="171" y="1444"/>
                    <a:pt x="171" y="1442"/>
                    <a:pt x="171" y="1440"/>
                  </a:cubicBezTo>
                  <a:cubicBezTo>
                    <a:pt x="171" y="1439"/>
                    <a:pt x="171" y="1437"/>
                    <a:pt x="171" y="1436"/>
                  </a:cubicBezTo>
                  <a:cubicBezTo>
                    <a:pt x="171" y="1436"/>
                    <a:pt x="172" y="1436"/>
                    <a:pt x="172" y="1436"/>
                  </a:cubicBezTo>
                  <a:cubicBezTo>
                    <a:pt x="172" y="1435"/>
                    <a:pt x="172" y="1435"/>
                    <a:pt x="173" y="1434"/>
                  </a:cubicBezTo>
                  <a:cubicBezTo>
                    <a:pt x="173" y="1434"/>
                    <a:pt x="174" y="1433"/>
                    <a:pt x="175" y="1432"/>
                  </a:cubicBezTo>
                  <a:cubicBezTo>
                    <a:pt x="175" y="1431"/>
                    <a:pt x="174" y="1431"/>
                    <a:pt x="174" y="1430"/>
                  </a:cubicBezTo>
                  <a:cubicBezTo>
                    <a:pt x="173" y="1428"/>
                    <a:pt x="173" y="1426"/>
                    <a:pt x="173" y="1425"/>
                  </a:cubicBezTo>
                  <a:cubicBezTo>
                    <a:pt x="172" y="1423"/>
                    <a:pt x="171" y="1422"/>
                    <a:pt x="171" y="1421"/>
                  </a:cubicBezTo>
                  <a:cubicBezTo>
                    <a:pt x="171" y="1420"/>
                    <a:pt x="170" y="1419"/>
                    <a:pt x="170" y="1418"/>
                  </a:cubicBezTo>
                  <a:cubicBezTo>
                    <a:pt x="170" y="1417"/>
                    <a:pt x="171" y="1417"/>
                    <a:pt x="171" y="1416"/>
                  </a:cubicBezTo>
                  <a:cubicBezTo>
                    <a:pt x="172" y="1414"/>
                    <a:pt x="172" y="1410"/>
                    <a:pt x="172" y="1408"/>
                  </a:cubicBezTo>
                  <a:cubicBezTo>
                    <a:pt x="172" y="1406"/>
                    <a:pt x="172" y="1405"/>
                    <a:pt x="172" y="1403"/>
                  </a:cubicBezTo>
                  <a:cubicBezTo>
                    <a:pt x="172" y="1400"/>
                    <a:pt x="174" y="1399"/>
                    <a:pt x="176" y="1397"/>
                  </a:cubicBezTo>
                  <a:cubicBezTo>
                    <a:pt x="177" y="1395"/>
                    <a:pt x="178" y="1393"/>
                    <a:pt x="178" y="1391"/>
                  </a:cubicBezTo>
                  <a:cubicBezTo>
                    <a:pt x="179" y="1390"/>
                    <a:pt x="179" y="1389"/>
                    <a:pt x="179" y="1388"/>
                  </a:cubicBezTo>
                  <a:cubicBezTo>
                    <a:pt x="180" y="1386"/>
                    <a:pt x="180" y="1385"/>
                    <a:pt x="181" y="1384"/>
                  </a:cubicBezTo>
                  <a:cubicBezTo>
                    <a:pt x="182" y="1383"/>
                    <a:pt x="183" y="1382"/>
                    <a:pt x="183" y="1382"/>
                  </a:cubicBezTo>
                  <a:cubicBezTo>
                    <a:pt x="184" y="1381"/>
                    <a:pt x="185" y="1381"/>
                    <a:pt x="186" y="1381"/>
                  </a:cubicBezTo>
                  <a:cubicBezTo>
                    <a:pt x="187" y="1380"/>
                    <a:pt x="187" y="1378"/>
                    <a:pt x="189" y="1377"/>
                  </a:cubicBezTo>
                  <a:cubicBezTo>
                    <a:pt x="191" y="1376"/>
                    <a:pt x="193" y="1376"/>
                    <a:pt x="195" y="1376"/>
                  </a:cubicBezTo>
                  <a:cubicBezTo>
                    <a:pt x="197" y="1376"/>
                    <a:pt x="199" y="1375"/>
                    <a:pt x="201" y="1375"/>
                  </a:cubicBezTo>
                  <a:cubicBezTo>
                    <a:pt x="203" y="1376"/>
                    <a:pt x="206" y="1376"/>
                    <a:pt x="208" y="1376"/>
                  </a:cubicBezTo>
                  <a:cubicBezTo>
                    <a:pt x="210" y="1376"/>
                    <a:pt x="213" y="1376"/>
                    <a:pt x="214" y="1377"/>
                  </a:cubicBezTo>
                  <a:cubicBezTo>
                    <a:pt x="215" y="1376"/>
                    <a:pt x="216" y="1374"/>
                    <a:pt x="216" y="1372"/>
                  </a:cubicBezTo>
                  <a:cubicBezTo>
                    <a:pt x="217" y="1371"/>
                    <a:pt x="217" y="1370"/>
                    <a:pt x="217" y="1368"/>
                  </a:cubicBezTo>
                  <a:cubicBezTo>
                    <a:pt x="217" y="1366"/>
                    <a:pt x="216" y="1364"/>
                    <a:pt x="216" y="1363"/>
                  </a:cubicBezTo>
                  <a:cubicBezTo>
                    <a:pt x="215" y="1361"/>
                    <a:pt x="215" y="1360"/>
                    <a:pt x="215" y="1358"/>
                  </a:cubicBezTo>
                  <a:cubicBezTo>
                    <a:pt x="215" y="1355"/>
                    <a:pt x="216" y="1352"/>
                    <a:pt x="214" y="1350"/>
                  </a:cubicBezTo>
                  <a:cubicBezTo>
                    <a:pt x="213" y="1349"/>
                    <a:pt x="212" y="1349"/>
                    <a:pt x="210" y="1348"/>
                  </a:cubicBezTo>
                  <a:cubicBezTo>
                    <a:pt x="209" y="1348"/>
                    <a:pt x="209" y="1347"/>
                    <a:pt x="208" y="1346"/>
                  </a:cubicBezTo>
                  <a:cubicBezTo>
                    <a:pt x="208" y="1345"/>
                    <a:pt x="209" y="1344"/>
                    <a:pt x="210" y="1343"/>
                  </a:cubicBezTo>
                  <a:cubicBezTo>
                    <a:pt x="211" y="1341"/>
                    <a:pt x="212" y="1339"/>
                    <a:pt x="213" y="1337"/>
                  </a:cubicBezTo>
                  <a:cubicBezTo>
                    <a:pt x="214" y="1335"/>
                    <a:pt x="214" y="1334"/>
                    <a:pt x="215" y="1332"/>
                  </a:cubicBezTo>
                  <a:cubicBezTo>
                    <a:pt x="215" y="1331"/>
                    <a:pt x="215" y="1330"/>
                    <a:pt x="215" y="1329"/>
                  </a:cubicBezTo>
                  <a:cubicBezTo>
                    <a:pt x="216" y="1329"/>
                    <a:pt x="216" y="1328"/>
                    <a:pt x="216" y="1327"/>
                  </a:cubicBezTo>
                  <a:cubicBezTo>
                    <a:pt x="218" y="1325"/>
                    <a:pt x="218" y="1323"/>
                    <a:pt x="218" y="1321"/>
                  </a:cubicBezTo>
                  <a:cubicBezTo>
                    <a:pt x="219" y="1319"/>
                    <a:pt x="220" y="1317"/>
                    <a:pt x="221" y="1315"/>
                  </a:cubicBezTo>
                  <a:cubicBezTo>
                    <a:pt x="221" y="1314"/>
                    <a:pt x="222" y="1312"/>
                    <a:pt x="223" y="1311"/>
                  </a:cubicBezTo>
                  <a:cubicBezTo>
                    <a:pt x="225" y="1310"/>
                    <a:pt x="225" y="1309"/>
                    <a:pt x="225" y="1307"/>
                  </a:cubicBezTo>
                  <a:cubicBezTo>
                    <a:pt x="225" y="1304"/>
                    <a:pt x="225" y="1302"/>
                    <a:pt x="224" y="1300"/>
                  </a:cubicBezTo>
                  <a:cubicBezTo>
                    <a:pt x="224" y="1297"/>
                    <a:pt x="224" y="1295"/>
                    <a:pt x="224" y="1292"/>
                  </a:cubicBezTo>
                  <a:cubicBezTo>
                    <a:pt x="224" y="1290"/>
                    <a:pt x="225" y="1288"/>
                    <a:pt x="226" y="1286"/>
                  </a:cubicBezTo>
                  <a:cubicBezTo>
                    <a:pt x="226" y="1285"/>
                    <a:pt x="226" y="1285"/>
                    <a:pt x="227" y="1284"/>
                  </a:cubicBezTo>
                  <a:cubicBezTo>
                    <a:pt x="227" y="1284"/>
                    <a:pt x="228" y="1283"/>
                    <a:pt x="228" y="1283"/>
                  </a:cubicBezTo>
                  <a:cubicBezTo>
                    <a:pt x="228" y="1282"/>
                    <a:pt x="228" y="1282"/>
                    <a:pt x="228" y="1281"/>
                  </a:cubicBezTo>
                  <a:cubicBezTo>
                    <a:pt x="229" y="1277"/>
                    <a:pt x="227" y="1274"/>
                    <a:pt x="227" y="1271"/>
                  </a:cubicBezTo>
                  <a:cubicBezTo>
                    <a:pt x="226" y="1268"/>
                    <a:pt x="226" y="1265"/>
                    <a:pt x="225" y="1263"/>
                  </a:cubicBezTo>
                  <a:cubicBezTo>
                    <a:pt x="225" y="1263"/>
                    <a:pt x="225" y="1260"/>
                    <a:pt x="225" y="1260"/>
                  </a:cubicBezTo>
                  <a:cubicBezTo>
                    <a:pt x="226" y="1259"/>
                    <a:pt x="232" y="1259"/>
                    <a:pt x="234" y="1259"/>
                  </a:cubicBezTo>
                  <a:cubicBezTo>
                    <a:pt x="235" y="1259"/>
                    <a:pt x="237" y="1258"/>
                    <a:pt x="239" y="1258"/>
                  </a:cubicBezTo>
                  <a:cubicBezTo>
                    <a:pt x="241" y="1256"/>
                    <a:pt x="241" y="1253"/>
                    <a:pt x="243" y="1252"/>
                  </a:cubicBezTo>
                  <a:cubicBezTo>
                    <a:pt x="245" y="1251"/>
                    <a:pt x="246" y="1251"/>
                    <a:pt x="247" y="1250"/>
                  </a:cubicBezTo>
                  <a:cubicBezTo>
                    <a:pt x="249" y="1248"/>
                    <a:pt x="245" y="1244"/>
                    <a:pt x="245" y="1242"/>
                  </a:cubicBezTo>
                  <a:cubicBezTo>
                    <a:pt x="245" y="1239"/>
                    <a:pt x="246" y="1238"/>
                    <a:pt x="248" y="1237"/>
                  </a:cubicBezTo>
                  <a:cubicBezTo>
                    <a:pt x="250" y="1236"/>
                    <a:pt x="250" y="1234"/>
                    <a:pt x="251" y="1232"/>
                  </a:cubicBezTo>
                  <a:cubicBezTo>
                    <a:pt x="253" y="1228"/>
                    <a:pt x="254" y="1225"/>
                    <a:pt x="256" y="1221"/>
                  </a:cubicBezTo>
                  <a:cubicBezTo>
                    <a:pt x="257" y="1219"/>
                    <a:pt x="258" y="1218"/>
                    <a:pt x="258" y="1216"/>
                  </a:cubicBezTo>
                  <a:cubicBezTo>
                    <a:pt x="258" y="1214"/>
                    <a:pt x="259" y="1212"/>
                    <a:pt x="260" y="1211"/>
                  </a:cubicBezTo>
                  <a:cubicBezTo>
                    <a:pt x="262" y="1210"/>
                    <a:pt x="264" y="1209"/>
                    <a:pt x="265" y="1208"/>
                  </a:cubicBezTo>
                  <a:cubicBezTo>
                    <a:pt x="267" y="1207"/>
                    <a:pt x="266" y="1202"/>
                    <a:pt x="266" y="1200"/>
                  </a:cubicBezTo>
                  <a:cubicBezTo>
                    <a:pt x="266" y="1199"/>
                    <a:pt x="265" y="1197"/>
                    <a:pt x="265" y="1196"/>
                  </a:cubicBezTo>
                  <a:cubicBezTo>
                    <a:pt x="265" y="1196"/>
                    <a:pt x="265" y="1195"/>
                    <a:pt x="265" y="1194"/>
                  </a:cubicBezTo>
                  <a:cubicBezTo>
                    <a:pt x="264" y="1194"/>
                    <a:pt x="264" y="1193"/>
                    <a:pt x="263" y="1192"/>
                  </a:cubicBezTo>
                  <a:cubicBezTo>
                    <a:pt x="263" y="1191"/>
                    <a:pt x="263" y="1189"/>
                    <a:pt x="262" y="1188"/>
                  </a:cubicBezTo>
                  <a:cubicBezTo>
                    <a:pt x="262" y="1187"/>
                    <a:pt x="262" y="1186"/>
                    <a:pt x="262" y="1185"/>
                  </a:cubicBezTo>
                  <a:cubicBezTo>
                    <a:pt x="262" y="1183"/>
                    <a:pt x="262" y="1182"/>
                    <a:pt x="262" y="1181"/>
                  </a:cubicBezTo>
                  <a:cubicBezTo>
                    <a:pt x="263" y="1179"/>
                    <a:pt x="263" y="1178"/>
                    <a:pt x="265" y="1177"/>
                  </a:cubicBezTo>
                  <a:cubicBezTo>
                    <a:pt x="267" y="1176"/>
                    <a:pt x="267" y="1175"/>
                    <a:pt x="268" y="1173"/>
                  </a:cubicBezTo>
                  <a:cubicBezTo>
                    <a:pt x="268" y="1171"/>
                    <a:pt x="268" y="1169"/>
                    <a:pt x="269" y="1167"/>
                  </a:cubicBezTo>
                  <a:cubicBezTo>
                    <a:pt x="270" y="1166"/>
                    <a:pt x="270" y="1164"/>
                    <a:pt x="271" y="1163"/>
                  </a:cubicBezTo>
                  <a:cubicBezTo>
                    <a:pt x="271" y="1162"/>
                    <a:pt x="271" y="1161"/>
                    <a:pt x="272" y="1161"/>
                  </a:cubicBezTo>
                  <a:cubicBezTo>
                    <a:pt x="272" y="1161"/>
                    <a:pt x="271" y="1161"/>
                    <a:pt x="271" y="1161"/>
                  </a:cubicBezTo>
                  <a:cubicBezTo>
                    <a:pt x="271" y="1160"/>
                    <a:pt x="272" y="1160"/>
                    <a:pt x="272" y="1159"/>
                  </a:cubicBezTo>
                  <a:cubicBezTo>
                    <a:pt x="273" y="1158"/>
                    <a:pt x="273" y="1157"/>
                    <a:pt x="274" y="1156"/>
                  </a:cubicBezTo>
                  <a:cubicBezTo>
                    <a:pt x="274" y="1155"/>
                    <a:pt x="275" y="1155"/>
                    <a:pt x="276" y="1154"/>
                  </a:cubicBezTo>
                  <a:cubicBezTo>
                    <a:pt x="277" y="1152"/>
                    <a:pt x="278" y="1150"/>
                    <a:pt x="279" y="1148"/>
                  </a:cubicBezTo>
                  <a:cubicBezTo>
                    <a:pt x="280" y="1147"/>
                    <a:pt x="281" y="1146"/>
                    <a:pt x="283" y="1145"/>
                  </a:cubicBezTo>
                  <a:cubicBezTo>
                    <a:pt x="284" y="1144"/>
                    <a:pt x="285" y="1143"/>
                    <a:pt x="287" y="1142"/>
                  </a:cubicBezTo>
                  <a:cubicBezTo>
                    <a:pt x="288" y="1142"/>
                    <a:pt x="291" y="1142"/>
                    <a:pt x="293" y="1142"/>
                  </a:cubicBezTo>
                  <a:cubicBezTo>
                    <a:pt x="294" y="1143"/>
                    <a:pt x="295" y="1144"/>
                    <a:pt x="297" y="1144"/>
                  </a:cubicBezTo>
                  <a:cubicBezTo>
                    <a:pt x="299" y="1145"/>
                    <a:pt x="301" y="1146"/>
                    <a:pt x="304" y="1147"/>
                  </a:cubicBezTo>
                  <a:cubicBezTo>
                    <a:pt x="304" y="1146"/>
                    <a:pt x="304" y="1145"/>
                    <a:pt x="304" y="1145"/>
                  </a:cubicBezTo>
                  <a:cubicBezTo>
                    <a:pt x="305" y="1143"/>
                    <a:pt x="306" y="1140"/>
                    <a:pt x="307" y="1139"/>
                  </a:cubicBezTo>
                  <a:cubicBezTo>
                    <a:pt x="308" y="1137"/>
                    <a:pt x="309" y="1136"/>
                    <a:pt x="309" y="1135"/>
                  </a:cubicBezTo>
                  <a:cubicBezTo>
                    <a:pt x="309" y="1134"/>
                    <a:pt x="310" y="1134"/>
                    <a:pt x="310" y="1133"/>
                  </a:cubicBezTo>
                  <a:cubicBezTo>
                    <a:pt x="310" y="1132"/>
                    <a:pt x="310" y="1131"/>
                    <a:pt x="310" y="1130"/>
                  </a:cubicBezTo>
                  <a:cubicBezTo>
                    <a:pt x="310" y="1127"/>
                    <a:pt x="310" y="1123"/>
                    <a:pt x="310" y="1120"/>
                  </a:cubicBezTo>
                  <a:cubicBezTo>
                    <a:pt x="310" y="1118"/>
                    <a:pt x="310" y="1115"/>
                    <a:pt x="310" y="1113"/>
                  </a:cubicBezTo>
                  <a:cubicBezTo>
                    <a:pt x="311" y="1114"/>
                    <a:pt x="313" y="1113"/>
                    <a:pt x="314" y="1114"/>
                  </a:cubicBezTo>
                  <a:cubicBezTo>
                    <a:pt x="316" y="1114"/>
                    <a:pt x="316" y="1114"/>
                    <a:pt x="317" y="1115"/>
                  </a:cubicBezTo>
                  <a:cubicBezTo>
                    <a:pt x="318" y="1115"/>
                    <a:pt x="320" y="1115"/>
                    <a:pt x="321" y="1115"/>
                  </a:cubicBezTo>
                  <a:cubicBezTo>
                    <a:pt x="325" y="1117"/>
                    <a:pt x="328" y="1118"/>
                    <a:pt x="332" y="1118"/>
                  </a:cubicBezTo>
                  <a:cubicBezTo>
                    <a:pt x="335" y="1118"/>
                    <a:pt x="338" y="1118"/>
                    <a:pt x="340" y="1119"/>
                  </a:cubicBezTo>
                  <a:cubicBezTo>
                    <a:pt x="343" y="1121"/>
                    <a:pt x="345" y="1122"/>
                    <a:pt x="348" y="1122"/>
                  </a:cubicBezTo>
                  <a:cubicBezTo>
                    <a:pt x="349" y="1122"/>
                    <a:pt x="350" y="1123"/>
                    <a:pt x="350" y="1122"/>
                  </a:cubicBezTo>
                  <a:cubicBezTo>
                    <a:pt x="351" y="1122"/>
                    <a:pt x="352" y="1120"/>
                    <a:pt x="352" y="1119"/>
                  </a:cubicBezTo>
                  <a:cubicBezTo>
                    <a:pt x="353" y="1118"/>
                    <a:pt x="353" y="1118"/>
                    <a:pt x="353" y="1117"/>
                  </a:cubicBezTo>
                  <a:cubicBezTo>
                    <a:pt x="354" y="1116"/>
                    <a:pt x="355" y="1115"/>
                    <a:pt x="355" y="1115"/>
                  </a:cubicBezTo>
                  <a:cubicBezTo>
                    <a:pt x="355" y="1114"/>
                    <a:pt x="349" y="1112"/>
                    <a:pt x="348" y="1111"/>
                  </a:cubicBezTo>
                  <a:cubicBezTo>
                    <a:pt x="349" y="1110"/>
                    <a:pt x="351" y="1109"/>
                    <a:pt x="352" y="1109"/>
                  </a:cubicBezTo>
                  <a:cubicBezTo>
                    <a:pt x="354" y="1107"/>
                    <a:pt x="356" y="1106"/>
                    <a:pt x="358" y="1104"/>
                  </a:cubicBezTo>
                  <a:cubicBezTo>
                    <a:pt x="360" y="1103"/>
                    <a:pt x="361" y="1101"/>
                    <a:pt x="361" y="1099"/>
                  </a:cubicBezTo>
                  <a:cubicBezTo>
                    <a:pt x="361" y="1095"/>
                    <a:pt x="360" y="1093"/>
                    <a:pt x="358" y="1090"/>
                  </a:cubicBezTo>
                  <a:cubicBezTo>
                    <a:pt x="357" y="1088"/>
                    <a:pt x="356" y="1086"/>
                    <a:pt x="355" y="1084"/>
                  </a:cubicBezTo>
                  <a:cubicBezTo>
                    <a:pt x="354" y="1083"/>
                    <a:pt x="353" y="1081"/>
                    <a:pt x="352" y="1080"/>
                  </a:cubicBezTo>
                  <a:cubicBezTo>
                    <a:pt x="353" y="1079"/>
                    <a:pt x="358" y="1079"/>
                    <a:pt x="360" y="1079"/>
                  </a:cubicBezTo>
                  <a:cubicBezTo>
                    <a:pt x="362" y="1078"/>
                    <a:pt x="364" y="1078"/>
                    <a:pt x="367" y="1078"/>
                  </a:cubicBezTo>
                  <a:cubicBezTo>
                    <a:pt x="367" y="1077"/>
                    <a:pt x="367" y="1077"/>
                    <a:pt x="367" y="1077"/>
                  </a:cubicBezTo>
                  <a:cubicBezTo>
                    <a:pt x="368" y="1077"/>
                    <a:pt x="370" y="1078"/>
                    <a:pt x="371" y="1078"/>
                  </a:cubicBezTo>
                  <a:cubicBezTo>
                    <a:pt x="372" y="1079"/>
                    <a:pt x="373" y="1080"/>
                    <a:pt x="374" y="1080"/>
                  </a:cubicBezTo>
                  <a:cubicBezTo>
                    <a:pt x="375" y="1079"/>
                    <a:pt x="374" y="1077"/>
                    <a:pt x="374" y="1075"/>
                  </a:cubicBezTo>
                  <a:cubicBezTo>
                    <a:pt x="374" y="1074"/>
                    <a:pt x="373" y="1072"/>
                    <a:pt x="373" y="1071"/>
                  </a:cubicBezTo>
                  <a:cubicBezTo>
                    <a:pt x="371" y="1068"/>
                    <a:pt x="374" y="1067"/>
                    <a:pt x="376" y="1067"/>
                  </a:cubicBezTo>
                  <a:cubicBezTo>
                    <a:pt x="379" y="1066"/>
                    <a:pt x="380" y="1065"/>
                    <a:pt x="383" y="1064"/>
                  </a:cubicBezTo>
                  <a:cubicBezTo>
                    <a:pt x="384" y="1064"/>
                    <a:pt x="386" y="1064"/>
                    <a:pt x="387" y="1065"/>
                  </a:cubicBezTo>
                  <a:cubicBezTo>
                    <a:pt x="388" y="1066"/>
                    <a:pt x="388" y="1067"/>
                    <a:pt x="388" y="1069"/>
                  </a:cubicBezTo>
                  <a:cubicBezTo>
                    <a:pt x="389" y="1069"/>
                    <a:pt x="390" y="1069"/>
                    <a:pt x="390" y="1070"/>
                  </a:cubicBezTo>
                  <a:cubicBezTo>
                    <a:pt x="391" y="1071"/>
                    <a:pt x="391" y="1071"/>
                    <a:pt x="391" y="1072"/>
                  </a:cubicBezTo>
                  <a:cubicBezTo>
                    <a:pt x="392" y="1074"/>
                    <a:pt x="392" y="1076"/>
                    <a:pt x="394" y="1078"/>
                  </a:cubicBezTo>
                  <a:cubicBezTo>
                    <a:pt x="395" y="1079"/>
                    <a:pt x="395" y="1080"/>
                    <a:pt x="396" y="1081"/>
                  </a:cubicBezTo>
                  <a:cubicBezTo>
                    <a:pt x="398" y="1082"/>
                    <a:pt x="399" y="1084"/>
                    <a:pt x="400" y="1085"/>
                  </a:cubicBezTo>
                  <a:cubicBezTo>
                    <a:pt x="400" y="1085"/>
                    <a:pt x="401" y="1086"/>
                    <a:pt x="401" y="1087"/>
                  </a:cubicBezTo>
                  <a:cubicBezTo>
                    <a:pt x="402" y="1088"/>
                    <a:pt x="402" y="1088"/>
                    <a:pt x="403" y="1089"/>
                  </a:cubicBezTo>
                  <a:cubicBezTo>
                    <a:pt x="403" y="1089"/>
                    <a:pt x="403" y="1090"/>
                    <a:pt x="404" y="1090"/>
                  </a:cubicBezTo>
                  <a:cubicBezTo>
                    <a:pt x="404" y="1091"/>
                    <a:pt x="404" y="1090"/>
                    <a:pt x="405" y="1091"/>
                  </a:cubicBezTo>
                  <a:cubicBezTo>
                    <a:pt x="405" y="1094"/>
                    <a:pt x="405" y="1098"/>
                    <a:pt x="405" y="1101"/>
                  </a:cubicBezTo>
                  <a:cubicBezTo>
                    <a:pt x="406" y="1101"/>
                    <a:pt x="407" y="1100"/>
                    <a:pt x="408" y="1100"/>
                  </a:cubicBezTo>
                  <a:cubicBezTo>
                    <a:pt x="408" y="1100"/>
                    <a:pt x="409" y="1101"/>
                    <a:pt x="410" y="1101"/>
                  </a:cubicBezTo>
                  <a:cubicBezTo>
                    <a:pt x="412" y="1101"/>
                    <a:pt x="414" y="1102"/>
                    <a:pt x="416" y="1102"/>
                  </a:cubicBezTo>
                  <a:cubicBezTo>
                    <a:pt x="417" y="1103"/>
                    <a:pt x="418" y="1103"/>
                    <a:pt x="418" y="1103"/>
                  </a:cubicBezTo>
                  <a:cubicBezTo>
                    <a:pt x="419" y="1103"/>
                    <a:pt x="421" y="1103"/>
                    <a:pt x="422" y="1103"/>
                  </a:cubicBezTo>
                  <a:cubicBezTo>
                    <a:pt x="423" y="1104"/>
                    <a:pt x="423" y="1105"/>
                    <a:pt x="425" y="1106"/>
                  </a:cubicBezTo>
                  <a:cubicBezTo>
                    <a:pt x="427" y="1106"/>
                    <a:pt x="429" y="1104"/>
                    <a:pt x="431" y="1104"/>
                  </a:cubicBezTo>
                  <a:cubicBezTo>
                    <a:pt x="431" y="1104"/>
                    <a:pt x="432" y="1104"/>
                    <a:pt x="433" y="1104"/>
                  </a:cubicBezTo>
                  <a:cubicBezTo>
                    <a:pt x="434" y="1104"/>
                    <a:pt x="434" y="1104"/>
                    <a:pt x="434" y="1103"/>
                  </a:cubicBezTo>
                  <a:cubicBezTo>
                    <a:pt x="434" y="1103"/>
                    <a:pt x="434" y="1103"/>
                    <a:pt x="434" y="1102"/>
                  </a:cubicBezTo>
                  <a:cubicBezTo>
                    <a:pt x="434" y="1102"/>
                    <a:pt x="435" y="1102"/>
                    <a:pt x="435" y="1101"/>
                  </a:cubicBezTo>
                  <a:cubicBezTo>
                    <a:pt x="436" y="1101"/>
                    <a:pt x="436" y="1099"/>
                    <a:pt x="437" y="1098"/>
                  </a:cubicBezTo>
                  <a:cubicBezTo>
                    <a:pt x="437" y="1098"/>
                    <a:pt x="438" y="1097"/>
                    <a:pt x="439" y="1096"/>
                  </a:cubicBezTo>
                  <a:cubicBezTo>
                    <a:pt x="439" y="1095"/>
                    <a:pt x="439" y="1095"/>
                    <a:pt x="439" y="1094"/>
                  </a:cubicBezTo>
                  <a:cubicBezTo>
                    <a:pt x="442" y="1094"/>
                    <a:pt x="444" y="1095"/>
                    <a:pt x="446" y="1097"/>
                  </a:cubicBezTo>
                  <a:cubicBezTo>
                    <a:pt x="448" y="1098"/>
                    <a:pt x="450" y="1099"/>
                    <a:pt x="452" y="1100"/>
                  </a:cubicBezTo>
                  <a:cubicBezTo>
                    <a:pt x="452" y="1100"/>
                    <a:pt x="452" y="1101"/>
                    <a:pt x="452" y="1101"/>
                  </a:cubicBezTo>
                  <a:cubicBezTo>
                    <a:pt x="453" y="1101"/>
                    <a:pt x="453" y="1101"/>
                    <a:pt x="454" y="1101"/>
                  </a:cubicBezTo>
                  <a:cubicBezTo>
                    <a:pt x="454" y="1102"/>
                    <a:pt x="455" y="1102"/>
                    <a:pt x="456" y="1102"/>
                  </a:cubicBezTo>
                  <a:cubicBezTo>
                    <a:pt x="457" y="1103"/>
                    <a:pt x="459" y="1103"/>
                    <a:pt x="460" y="1104"/>
                  </a:cubicBezTo>
                  <a:cubicBezTo>
                    <a:pt x="461" y="1104"/>
                    <a:pt x="461" y="1105"/>
                    <a:pt x="462" y="1106"/>
                  </a:cubicBezTo>
                  <a:cubicBezTo>
                    <a:pt x="462" y="1107"/>
                    <a:pt x="462" y="1109"/>
                    <a:pt x="463" y="1109"/>
                  </a:cubicBezTo>
                  <a:cubicBezTo>
                    <a:pt x="464" y="1109"/>
                    <a:pt x="464" y="1107"/>
                    <a:pt x="465" y="1107"/>
                  </a:cubicBezTo>
                  <a:cubicBezTo>
                    <a:pt x="466" y="1106"/>
                    <a:pt x="467" y="1107"/>
                    <a:pt x="468" y="1107"/>
                  </a:cubicBezTo>
                  <a:cubicBezTo>
                    <a:pt x="470" y="1105"/>
                    <a:pt x="467" y="1101"/>
                    <a:pt x="467" y="1099"/>
                  </a:cubicBezTo>
                  <a:cubicBezTo>
                    <a:pt x="467" y="1098"/>
                    <a:pt x="469" y="1096"/>
                    <a:pt x="470" y="1095"/>
                  </a:cubicBezTo>
                  <a:cubicBezTo>
                    <a:pt x="468" y="1095"/>
                    <a:pt x="465" y="1094"/>
                    <a:pt x="464" y="1093"/>
                  </a:cubicBezTo>
                  <a:cubicBezTo>
                    <a:pt x="465" y="1093"/>
                    <a:pt x="467" y="1093"/>
                    <a:pt x="469" y="1094"/>
                  </a:cubicBezTo>
                  <a:cubicBezTo>
                    <a:pt x="469" y="1094"/>
                    <a:pt x="470" y="1095"/>
                    <a:pt x="470" y="1096"/>
                  </a:cubicBezTo>
                  <a:cubicBezTo>
                    <a:pt x="470" y="1096"/>
                    <a:pt x="470" y="1096"/>
                    <a:pt x="470" y="1096"/>
                  </a:cubicBezTo>
                  <a:cubicBezTo>
                    <a:pt x="470" y="1095"/>
                    <a:pt x="471" y="1096"/>
                    <a:pt x="471" y="1095"/>
                  </a:cubicBezTo>
                  <a:cubicBezTo>
                    <a:pt x="472" y="1095"/>
                    <a:pt x="472" y="1095"/>
                    <a:pt x="472" y="1094"/>
                  </a:cubicBezTo>
                  <a:cubicBezTo>
                    <a:pt x="472" y="1094"/>
                    <a:pt x="473" y="1093"/>
                    <a:pt x="473" y="1093"/>
                  </a:cubicBezTo>
                  <a:cubicBezTo>
                    <a:pt x="474" y="1092"/>
                    <a:pt x="474" y="1091"/>
                    <a:pt x="475" y="1090"/>
                  </a:cubicBezTo>
                  <a:cubicBezTo>
                    <a:pt x="475" y="1089"/>
                    <a:pt x="475" y="1088"/>
                    <a:pt x="477" y="1089"/>
                  </a:cubicBezTo>
                  <a:cubicBezTo>
                    <a:pt x="478" y="1089"/>
                    <a:pt x="479" y="1089"/>
                    <a:pt x="480" y="1089"/>
                  </a:cubicBezTo>
                  <a:cubicBezTo>
                    <a:pt x="480" y="1088"/>
                    <a:pt x="480" y="1088"/>
                    <a:pt x="480" y="1087"/>
                  </a:cubicBezTo>
                  <a:cubicBezTo>
                    <a:pt x="480" y="1086"/>
                    <a:pt x="480" y="1086"/>
                    <a:pt x="481" y="1085"/>
                  </a:cubicBezTo>
                  <a:cubicBezTo>
                    <a:pt x="482" y="1084"/>
                    <a:pt x="482" y="1083"/>
                    <a:pt x="482" y="1082"/>
                  </a:cubicBezTo>
                  <a:cubicBezTo>
                    <a:pt x="483" y="1081"/>
                    <a:pt x="483" y="1081"/>
                    <a:pt x="483" y="1081"/>
                  </a:cubicBezTo>
                  <a:cubicBezTo>
                    <a:pt x="484" y="1080"/>
                    <a:pt x="484" y="1079"/>
                    <a:pt x="484" y="1077"/>
                  </a:cubicBezTo>
                  <a:cubicBezTo>
                    <a:pt x="484" y="1074"/>
                    <a:pt x="484" y="1070"/>
                    <a:pt x="484" y="1067"/>
                  </a:cubicBezTo>
                  <a:cubicBezTo>
                    <a:pt x="484" y="1064"/>
                    <a:pt x="484" y="1061"/>
                    <a:pt x="484" y="1058"/>
                  </a:cubicBezTo>
                  <a:cubicBezTo>
                    <a:pt x="484" y="1056"/>
                    <a:pt x="484" y="1055"/>
                    <a:pt x="484" y="1053"/>
                  </a:cubicBezTo>
                  <a:cubicBezTo>
                    <a:pt x="485" y="1050"/>
                    <a:pt x="485" y="1048"/>
                    <a:pt x="485" y="1045"/>
                  </a:cubicBezTo>
                  <a:cubicBezTo>
                    <a:pt x="485" y="1044"/>
                    <a:pt x="485" y="1043"/>
                    <a:pt x="485" y="1042"/>
                  </a:cubicBezTo>
                  <a:cubicBezTo>
                    <a:pt x="485" y="1041"/>
                    <a:pt x="485" y="1041"/>
                    <a:pt x="485" y="1040"/>
                  </a:cubicBezTo>
                  <a:cubicBezTo>
                    <a:pt x="485" y="1040"/>
                    <a:pt x="486" y="1040"/>
                    <a:pt x="486" y="1040"/>
                  </a:cubicBezTo>
                  <a:cubicBezTo>
                    <a:pt x="486" y="1039"/>
                    <a:pt x="486" y="1039"/>
                    <a:pt x="486" y="1038"/>
                  </a:cubicBezTo>
                  <a:cubicBezTo>
                    <a:pt x="487" y="1037"/>
                    <a:pt x="490" y="1037"/>
                    <a:pt x="491" y="1036"/>
                  </a:cubicBezTo>
                  <a:cubicBezTo>
                    <a:pt x="492" y="1035"/>
                    <a:pt x="491" y="1032"/>
                    <a:pt x="491" y="1031"/>
                  </a:cubicBezTo>
                  <a:cubicBezTo>
                    <a:pt x="491" y="1030"/>
                    <a:pt x="492" y="1029"/>
                    <a:pt x="492" y="1029"/>
                  </a:cubicBezTo>
                  <a:cubicBezTo>
                    <a:pt x="493" y="1028"/>
                    <a:pt x="493" y="1027"/>
                    <a:pt x="493" y="1026"/>
                  </a:cubicBezTo>
                  <a:cubicBezTo>
                    <a:pt x="494" y="1024"/>
                    <a:pt x="497" y="1021"/>
                    <a:pt x="499" y="1020"/>
                  </a:cubicBezTo>
                  <a:cubicBezTo>
                    <a:pt x="501" y="1019"/>
                    <a:pt x="503" y="1019"/>
                    <a:pt x="505" y="1019"/>
                  </a:cubicBezTo>
                  <a:cubicBezTo>
                    <a:pt x="507" y="1019"/>
                    <a:pt x="509" y="1019"/>
                    <a:pt x="511" y="1019"/>
                  </a:cubicBezTo>
                  <a:cubicBezTo>
                    <a:pt x="510" y="1019"/>
                    <a:pt x="511" y="1020"/>
                    <a:pt x="511" y="1020"/>
                  </a:cubicBezTo>
                  <a:cubicBezTo>
                    <a:pt x="512" y="1021"/>
                    <a:pt x="513" y="1020"/>
                    <a:pt x="515" y="1019"/>
                  </a:cubicBezTo>
                  <a:cubicBezTo>
                    <a:pt x="516" y="1019"/>
                    <a:pt x="517" y="1019"/>
                    <a:pt x="519" y="1019"/>
                  </a:cubicBezTo>
                  <a:cubicBezTo>
                    <a:pt x="519" y="1017"/>
                    <a:pt x="519" y="1015"/>
                    <a:pt x="520" y="1014"/>
                  </a:cubicBezTo>
                  <a:cubicBezTo>
                    <a:pt x="520" y="1013"/>
                    <a:pt x="521" y="1012"/>
                    <a:pt x="522" y="1012"/>
                  </a:cubicBezTo>
                  <a:cubicBezTo>
                    <a:pt x="523" y="1011"/>
                    <a:pt x="523" y="1009"/>
                    <a:pt x="524" y="1009"/>
                  </a:cubicBezTo>
                  <a:cubicBezTo>
                    <a:pt x="525" y="1008"/>
                    <a:pt x="525" y="1008"/>
                    <a:pt x="525" y="1008"/>
                  </a:cubicBezTo>
                  <a:cubicBezTo>
                    <a:pt x="526" y="1008"/>
                    <a:pt x="526" y="1008"/>
                    <a:pt x="527" y="1008"/>
                  </a:cubicBezTo>
                  <a:cubicBezTo>
                    <a:pt x="527" y="1008"/>
                    <a:pt x="527" y="1009"/>
                    <a:pt x="528" y="1009"/>
                  </a:cubicBezTo>
                  <a:cubicBezTo>
                    <a:pt x="530" y="1010"/>
                    <a:pt x="531" y="1009"/>
                    <a:pt x="533" y="1009"/>
                  </a:cubicBezTo>
                  <a:cubicBezTo>
                    <a:pt x="534" y="1009"/>
                    <a:pt x="533" y="1009"/>
                    <a:pt x="534" y="1010"/>
                  </a:cubicBezTo>
                  <a:cubicBezTo>
                    <a:pt x="534" y="1010"/>
                    <a:pt x="535" y="1011"/>
                    <a:pt x="535" y="1011"/>
                  </a:cubicBezTo>
                  <a:cubicBezTo>
                    <a:pt x="535" y="1012"/>
                    <a:pt x="535" y="1013"/>
                    <a:pt x="535" y="1014"/>
                  </a:cubicBezTo>
                  <a:cubicBezTo>
                    <a:pt x="535" y="1015"/>
                    <a:pt x="536" y="1014"/>
                    <a:pt x="537" y="1015"/>
                  </a:cubicBezTo>
                  <a:cubicBezTo>
                    <a:pt x="538" y="1015"/>
                    <a:pt x="538" y="1016"/>
                    <a:pt x="538" y="1017"/>
                  </a:cubicBezTo>
                  <a:cubicBezTo>
                    <a:pt x="539" y="1018"/>
                    <a:pt x="541" y="1019"/>
                    <a:pt x="541" y="1020"/>
                  </a:cubicBezTo>
                  <a:cubicBezTo>
                    <a:pt x="542" y="1021"/>
                    <a:pt x="543" y="1022"/>
                    <a:pt x="543" y="1023"/>
                  </a:cubicBezTo>
                  <a:cubicBezTo>
                    <a:pt x="544" y="1024"/>
                    <a:pt x="544" y="1024"/>
                    <a:pt x="544" y="1025"/>
                  </a:cubicBezTo>
                  <a:cubicBezTo>
                    <a:pt x="545" y="1025"/>
                    <a:pt x="545" y="1026"/>
                    <a:pt x="546" y="1027"/>
                  </a:cubicBezTo>
                  <a:cubicBezTo>
                    <a:pt x="549" y="1028"/>
                    <a:pt x="551" y="1029"/>
                    <a:pt x="554" y="1032"/>
                  </a:cubicBezTo>
                  <a:cubicBezTo>
                    <a:pt x="555" y="1033"/>
                    <a:pt x="557" y="1034"/>
                    <a:pt x="558" y="1035"/>
                  </a:cubicBezTo>
                  <a:cubicBezTo>
                    <a:pt x="559" y="1036"/>
                    <a:pt x="560" y="1036"/>
                    <a:pt x="560" y="1037"/>
                  </a:cubicBezTo>
                  <a:cubicBezTo>
                    <a:pt x="560" y="1038"/>
                    <a:pt x="560" y="1038"/>
                    <a:pt x="560" y="1039"/>
                  </a:cubicBezTo>
                  <a:cubicBezTo>
                    <a:pt x="561" y="1040"/>
                    <a:pt x="561" y="1042"/>
                    <a:pt x="562" y="1043"/>
                  </a:cubicBezTo>
                  <a:cubicBezTo>
                    <a:pt x="563" y="1045"/>
                    <a:pt x="564" y="1046"/>
                    <a:pt x="564" y="1048"/>
                  </a:cubicBezTo>
                  <a:cubicBezTo>
                    <a:pt x="564" y="1049"/>
                    <a:pt x="563" y="1049"/>
                    <a:pt x="563" y="1050"/>
                  </a:cubicBezTo>
                  <a:cubicBezTo>
                    <a:pt x="562" y="1051"/>
                    <a:pt x="561" y="1052"/>
                    <a:pt x="561" y="1053"/>
                  </a:cubicBezTo>
                  <a:cubicBezTo>
                    <a:pt x="559" y="1056"/>
                    <a:pt x="558" y="1058"/>
                    <a:pt x="556" y="1061"/>
                  </a:cubicBezTo>
                  <a:cubicBezTo>
                    <a:pt x="556" y="1062"/>
                    <a:pt x="555" y="1063"/>
                    <a:pt x="554" y="1065"/>
                  </a:cubicBezTo>
                  <a:cubicBezTo>
                    <a:pt x="554" y="1065"/>
                    <a:pt x="554" y="1065"/>
                    <a:pt x="553" y="1066"/>
                  </a:cubicBezTo>
                  <a:cubicBezTo>
                    <a:pt x="553" y="1067"/>
                    <a:pt x="552" y="1069"/>
                    <a:pt x="553" y="1070"/>
                  </a:cubicBezTo>
                  <a:cubicBezTo>
                    <a:pt x="554" y="1071"/>
                    <a:pt x="554" y="1072"/>
                    <a:pt x="554" y="1073"/>
                  </a:cubicBezTo>
                  <a:cubicBezTo>
                    <a:pt x="555" y="1074"/>
                    <a:pt x="555" y="1074"/>
                    <a:pt x="556" y="1075"/>
                  </a:cubicBezTo>
                  <a:cubicBezTo>
                    <a:pt x="556" y="1076"/>
                    <a:pt x="557" y="1077"/>
                    <a:pt x="557" y="1077"/>
                  </a:cubicBezTo>
                  <a:cubicBezTo>
                    <a:pt x="558" y="1078"/>
                    <a:pt x="559" y="1078"/>
                    <a:pt x="560" y="1077"/>
                  </a:cubicBezTo>
                  <a:cubicBezTo>
                    <a:pt x="561" y="1077"/>
                    <a:pt x="562" y="1077"/>
                    <a:pt x="563" y="1076"/>
                  </a:cubicBezTo>
                  <a:cubicBezTo>
                    <a:pt x="563" y="1075"/>
                    <a:pt x="564" y="1075"/>
                    <a:pt x="564" y="1075"/>
                  </a:cubicBezTo>
                  <a:cubicBezTo>
                    <a:pt x="564" y="1074"/>
                    <a:pt x="564" y="1073"/>
                    <a:pt x="564" y="1072"/>
                  </a:cubicBezTo>
                  <a:cubicBezTo>
                    <a:pt x="565" y="1071"/>
                    <a:pt x="564" y="1071"/>
                    <a:pt x="565" y="1069"/>
                  </a:cubicBezTo>
                  <a:cubicBezTo>
                    <a:pt x="565" y="1068"/>
                    <a:pt x="565" y="1067"/>
                    <a:pt x="565" y="1066"/>
                  </a:cubicBezTo>
                  <a:cubicBezTo>
                    <a:pt x="565" y="1065"/>
                    <a:pt x="566" y="1063"/>
                    <a:pt x="566" y="1062"/>
                  </a:cubicBezTo>
                  <a:cubicBezTo>
                    <a:pt x="566" y="1062"/>
                    <a:pt x="566" y="1061"/>
                    <a:pt x="566" y="1061"/>
                  </a:cubicBezTo>
                  <a:cubicBezTo>
                    <a:pt x="566" y="1060"/>
                    <a:pt x="567" y="1060"/>
                    <a:pt x="567" y="1059"/>
                  </a:cubicBezTo>
                  <a:cubicBezTo>
                    <a:pt x="568" y="1059"/>
                    <a:pt x="568" y="1059"/>
                    <a:pt x="569" y="1059"/>
                  </a:cubicBezTo>
                  <a:cubicBezTo>
                    <a:pt x="570" y="1059"/>
                    <a:pt x="572" y="1058"/>
                    <a:pt x="573" y="1057"/>
                  </a:cubicBezTo>
                  <a:cubicBezTo>
                    <a:pt x="573" y="1056"/>
                    <a:pt x="574" y="1055"/>
                    <a:pt x="575" y="1055"/>
                  </a:cubicBezTo>
                  <a:cubicBezTo>
                    <a:pt x="575" y="1054"/>
                    <a:pt x="575" y="1054"/>
                    <a:pt x="576" y="1054"/>
                  </a:cubicBezTo>
                  <a:cubicBezTo>
                    <a:pt x="576" y="1054"/>
                    <a:pt x="576" y="1054"/>
                    <a:pt x="576" y="1053"/>
                  </a:cubicBezTo>
                  <a:cubicBezTo>
                    <a:pt x="577" y="1053"/>
                    <a:pt x="578" y="1053"/>
                    <a:pt x="578" y="1052"/>
                  </a:cubicBezTo>
                  <a:cubicBezTo>
                    <a:pt x="579" y="1052"/>
                    <a:pt x="578" y="1052"/>
                    <a:pt x="579" y="1052"/>
                  </a:cubicBezTo>
                  <a:cubicBezTo>
                    <a:pt x="579" y="1052"/>
                    <a:pt x="580" y="1052"/>
                    <a:pt x="580" y="1052"/>
                  </a:cubicBezTo>
                  <a:cubicBezTo>
                    <a:pt x="580" y="1052"/>
                    <a:pt x="580" y="1052"/>
                    <a:pt x="580" y="1052"/>
                  </a:cubicBezTo>
                  <a:cubicBezTo>
                    <a:pt x="581" y="1052"/>
                    <a:pt x="581" y="1051"/>
                    <a:pt x="581" y="1051"/>
                  </a:cubicBezTo>
                  <a:cubicBezTo>
                    <a:pt x="582" y="1050"/>
                    <a:pt x="582" y="1049"/>
                    <a:pt x="582" y="1048"/>
                  </a:cubicBezTo>
                  <a:cubicBezTo>
                    <a:pt x="583" y="1047"/>
                    <a:pt x="583" y="1046"/>
                    <a:pt x="584" y="1045"/>
                  </a:cubicBezTo>
                  <a:cubicBezTo>
                    <a:pt x="584" y="1044"/>
                    <a:pt x="585" y="1044"/>
                    <a:pt x="585" y="1043"/>
                  </a:cubicBezTo>
                  <a:cubicBezTo>
                    <a:pt x="585" y="1041"/>
                    <a:pt x="585" y="1040"/>
                    <a:pt x="585" y="1039"/>
                  </a:cubicBezTo>
                  <a:cubicBezTo>
                    <a:pt x="585" y="1038"/>
                    <a:pt x="585" y="1038"/>
                    <a:pt x="584" y="1037"/>
                  </a:cubicBezTo>
                  <a:cubicBezTo>
                    <a:pt x="584" y="1037"/>
                    <a:pt x="582" y="1037"/>
                    <a:pt x="583" y="1036"/>
                  </a:cubicBezTo>
                  <a:cubicBezTo>
                    <a:pt x="583" y="1036"/>
                    <a:pt x="584" y="1036"/>
                    <a:pt x="584" y="1036"/>
                  </a:cubicBezTo>
                  <a:cubicBezTo>
                    <a:pt x="585" y="1036"/>
                    <a:pt x="586" y="1037"/>
                    <a:pt x="587" y="1037"/>
                  </a:cubicBezTo>
                  <a:cubicBezTo>
                    <a:pt x="588" y="1038"/>
                    <a:pt x="588" y="1039"/>
                    <a:pt x="589" y="1040"/>
                  </a:cubicBezTo>
                  <a:cubicBezTo>
                    <a:pt x="589" y="1041"/>
                    <a:pt x="590" y="1041"/>
                    <a:pt x="591" y="1041"/>
                  </a:cubicBezTo>
                  <a:cubicBezTo>
                    <a:pt x="592" y="1042"/>
                    <a:pt x="593" y="1043"/>
                    <a:pt x="594" y="1043"/>
                  </a:cubicBezTo>
                  <a:cubicBezTo>
                    <a:pt x="595" y="1044"/>
                    <a:pt x="596" y="1044"/>
                    <a:pt x="598" y="1045"/>
                  </a:cubicBezTo>
                  <a:cubicBezTo>
                    <a:pt x="599" y="1045"/>
                    <a:pt x="601" y="1044"/>
                    <a:pt x="602" y="1043"/>
                  </a:cubicBezTo>
                  <a:cubicBezTo>
                    <a:pt x="602" y="1043"/>
                    <a:pt x="603" y="1042"/>
                    <a:pt x="603" y="1041"/>
                  </a:cubicBezTo>
                  <a:cubicBezTo>
                    <a:pt x="604" y="1039"/>
                    <a:pt x="603" y="1037"/>
                    <a:pt x="603" y="1036"/>
                  </a:cubicBezTo>
                  <a:cubicBezTo>
                    <a:pt x="603" y="1035"/>
                    <a:pt x="603" y="1034"/>
                    <a:pt x="602" y="1033"/>
                  </a:cubicBezTo>
                  <a:cubicBezTo>
                    <a:pt x="602" y="1032"/>
                    <a:pt x="602" y="1032"/>
                    <a:pt x="602" y="1031"/>
                  </a:cubicBezTo>
                  <a:cubicBezTo>
                    <a:pt x="602" y="1030"/>
                    <a:pt x="601" y="1030"/>
                    <a:pt x="601" y="1029"/>
                  </a:cubicBezTo>
                  <a:cubicBezTo>
                    <a:pt x="601" y="1029"/>
                    <a:pt x="601" y="1027"/>
                    <a:pt x="600" y="1027"/>
                  </a:cubicBezTo>
                  <a:cubicBezTo>
                    <a:pt x="599" y="1026"/>
                    <a:pt x="598" y="1028"/>
                    <a:pt x="597" y="1028"/>
                  </a:cubicBezTo>
                  <a:cubicBezTo>
                    <a:pt x="597" y="1028"/>
                    <a:pt x="596" y="1027"/>
                    <a:pt x="595" y="1027"/>
                  </a:cubicBezTo>
                  <a:cubicBezTo>
                    <a:pt x="595" y="1027"/>
                    <a:pt x="594" y="1026"/>
                    <a:pt x="594" y="1026"/>
                  </a:cubicBezTo>
                  <a:cubicBezTo>
                    <a:pt x="594" y="1026"/>
                    <a:pt x="593" y="1026"/>
                    <a:pt x="593" y="1025"/>
                  </a:cubicBezTo>
                  <a:cubicBezTo>
                    <a:pt x="593" y="1025"/>
                    <a:pt x="592" y="1026"/>
                    <a:pt x="591" y="1026"/>
                  </a:cubicBezTo>
                  <a:cubicBezTo>
                    <a:pt x="589" y="1025"/>
                    <a:pt x="591" y="1024"/>
                    <a:pt x="591" y="1023"/>
                  </a:cubicBezTo>
                  <a:cubicBezTo>
                    <a:pt x="591" y="1022"/>
                    <a:pt x="588" y="1021"/>
                    <a:pt x="588" y="1021"/>
                  </a:cubicBezTo>
                  <a:cubicBezTo>
                    <a:pt x="587" y="1021"/>
                    <a:pt x="585" y="1021"/>
                    <a:pt x="584" y="1022"/>
                  </a:cubicBezTo>
                  <a:cubicBezTo>
                    <a:pt x="583" y="1024"/>
                    <a:pt x="585" y="1025"/>
                    <a:pt x="585" y="1027"/>
                  </a:cubicBezTo>
                  <a:cubicBezTo>
                    <a:pt x="584" y="1027"/>
                    <a:pt x="584" y="1027"/>
                    <a:pt x="583" y="1027"/>
                  </a:cubicBezTo>
                  <a:cubicBezTo>
                    <a:pt x="583" y="1027"/>
                    <a:pt x="584" y="1028"/>
                    <a:pt x="584" y="1029"/>
                  </a:cubicBezTo>
                  <a:cubicBezTo>
                    <a:pt x="584" y="1029"/>
                    <a:pt x="584" y="1031"/>
                    <a:pt x="584" y="1031"/>
                  </a:cubicBezTo>
                  <a:cubicBezTo>
                    <a:pt x="583" y="1031"/>
                    <a:pt x="583" y="1031"/>
                    <a:pt x="583" y="1030"/>
                  </a:cubicBezTo>
                  <a:cubicBezTo>
                    <a:pt x="583" y="1030"/>
                    <a:pt x="583" y="1030"/>
                    <a:pt x="582" y="1029"/>
                  </a:cubicBezTo>
                  <a:cubicBezTo>
                    <a:pt x="582" y="1029"/>
                    <a:pt x="581" y="1029"/>
                    <a:pt x="581" y="1028"/>
                  </a:cubicBezTo>
                  <a:cubicBezTo>
                    <a:pt x="581" y="1028"/>
                    <a:pt x="582" y="1027"/>
                    <a:pt x="582" y="1027"/>
                  </a:cubicBezTo>
                  <a:cubicBezTo>
                    <a:pt x="583" y="1027"/>
                    <a:pt x="583" y="1026"/>
                    <a:pt x="583" y="1026"/>
                  </a:cubicBezTo>
                  <a:cubicBezTo>
                    <a:pt x="583" y="1025"/>
                    <a:pt x="582" y="1025"/>
                    <a:pt x="582" y="1025"/>
                  </a:cubicBezTo>
                  <a:cubicBezTo>
                    <a:pt x="582" y="1024"/>
                    <a:pt x="582" y="1024"/>
                    <a:pt x="582" y="1024"/>
                  </a:cubicBezTo>
                  <a:cubicBezTo>
                    <a:pt x="583" y="1024"/>
                    <a:pt x="584" y="1023"/>
                    <a:pt x="583" y="1023"/>
                  </a:cubicBezTo>
                  <a:cubicBezTo>
                    <a:pt x="583" y="1022"/>
                    <a:pt x="583" y="1022"/>
                    <a:pt x="582" y="1022"/>
                  </a:cubicBezTo>
                  <a:cubicBezTo>
                    <a:pt x="582" y="1021"/>
                    <a:pt x="581" y="1021"/>
                    <a:pt x="581" y="1020"/>
                  </a:cubicBezTo>
                  <a:cubicBezTo>
                    <a:pt x="580" y="1019"/>
                    <a:pt x="579" y="1020"/>
                    <a:pt x="577" y="1020"/>
                  </a:cubicBezTo>
                  <a:cubicBezTo>
                    <a:pt x="577" y="1020"/>
                    <a:pt x="576" y="1020"/>
                    <a:pt x="575" y="1020"/>
                  </a:cubicBezTo>
                  <a:cubicBezTo>
                    <a:pt x="574" y="1020"/>
                    <a:pt x="574" y="1019"/>
                    <a:pt x="573" y="1019"/>
                  </a:cubicBezTo>
                  <a:cubicBezTo>
                    <a:pt x="573" y="1019"/>
                    <a:pt x="573" y="1019"/>
                    <a:pt x="572" y="1019"/>
                  </a:cubicBezTo>
                  <a:cubicBezTo>
                    <a:pt x="572" y="1019"/>
                    <a:pt x="571" y="1019"/>
                    <a:pt x="571" y="1019"/>
                  </a:cubicBezTo>
                  <a:cubicBezTo>
                    <a:pt x="570" y="1019"/>
                    <a:pt x="570" y="1019"/>
                    <a:pt x="570" y="1018"/>
                  </a:cubicBezTo>
                  <a:cubicBezTo>
                    <a:pt x="569" y="1018"/>
                    <a:pt x="569" y="1018"/>
                    <a:pt x="569" y="1018"/>
                  </a:cubicBezTo>
                  <a:cubicBezTo>
                    <a:pt x="569" y="1018"/>
                    <a:pt x="569" y="1018"/>
                    <a:pt x="569" y="1018"/>
                  </a:cubicBezTo>
                  <a:cubicBezTo>
                    <a:pt x="568" y="1018"/>
                    <a:pt x="568" y="1018"/>
                    <a:pt x="568" y="1017"/>
                  </a:cubicBezTo>
                  <a:cubicBezTo>
                    <a:pt x="569" y="1017"/>
                    <a:pt x="569" y="1017"/>
                    <a:pt x="569" y="1016"/>
                  </a:cubicBezTo>
                  <a:cubicBezTo>
                    <a:pt x="569" y="1014"/>
                    <a:pt x="568" y="1014"/>
                    <a:pt x="567" y="1013"/>
                  </a:cubicBezTo>
                  <a:cubicBezTo>
                    <a:pt x="562" y="1011"/>
                    <a:pt x="558" y="1009"/>
                    <a:pt x="553" y="1008"/>
                  </a:cubicBezTo>
                  <a:cubicBezTo>
                    <a:pt x="551" y="1008"/>
                    <a:pt x="550" y="1007"/>
                    <a:pt x="549" y="1006"/>
                  </a:cubicBezTo>
                  <a:cubicBezTo>
                    <a:pt x="555" y="1005"/>
                    <a:pt x="560" y="1005"/>
                    <a:pt x="565" y="1005"/>
                  </a:cubicBezTo>
                  <a:cubicBezTo>
                    <a:pt x="568" y="1005"/>
                    <a:pt x="572" y="1005"/>
                    <a:pt x="574" y="1006"/>
                  </a:cubicBezTo>
                  <a:cubicBezTo>
                    <a:pt x="576" y="1006"/>
                    <a:pt x="576" y="1007"/>
                    <a:pt x="577" y="1007"/>
                  </a:cubicBezTo>
                  <a:cubicBezTo>
                    <a:pt x="578" y="1007"/>
                    <a:pt x="579" y="1007"/>
                    <a:pt x="580" y="1007"/>
                  </a:cubicBezTo>
                  <a:cubicBezTo>
                    <a:pt x="581" y="1007"/>
                    <a:pt x="585" y="1007"/>
                    <a:pt x="587" y="1007"/>
                  </a:cubicBezTo>
                  <a:cubicBezTo>
                    <a:pt x="587" y="1006"/>
                    <a:pt x="589" y="1005"/>
                    <a:pt x="589" y="1004"/>
                  </a:cubicBezTo>
                  <a:cubicBezTo>
                    <a:pt x="590" y="1003"/>
                    <a:pt x="590" y="1001"/>
                    <a:pt x="591" y="1000"/>
                  </a:cubicBezTo>
                  <a:cubicBezTo>
                    <a:pt x="592" y="999"/>
                    <a:pt x="593" y="999"/>
                    <a:pt x="594" y="999"/>
                  </a:cubicBezTo>
                  <a:cubicBezTo>
                    <a:pt x="595" y="998"/>
                    <a:pt x="596" y="998"/>
                    <a:pt x="597" y="997"/>
                  </a:cubicBezTo>
                  <a:cubicBezTo>
                    <a:pt x="597" y="997"/>
                    <a:pt x="597" y="996"/>
                    <a:pt x="598" y="996"/>
                  </a:cubicBezTo>
                  <a:cubicBezTo>
                    <a:pt x="598" y="996"/>
                    <a:pt x="599" y="996"/>
                    <a:pt x="599" y="996"/>
                  </a:cubicBezTo>
                  <a:cubicBezTo>
                    <a:pt x="600" y="996"/>
                    <a:pt x="600" y="995"/>
                    <a:pt x="600" y="994"/>
                  </a:cubicBezTo>
                  <a:cubicBezTo>
                    <a:pt x="601" y="993"/>
                    <a:pt x="603" y="994"/>
                    <a:pt x="605" y="993"/>
                  </a:cubicBezTo>
                  <a:cubicBezTo>
                    <a:pt x="607" y="991"/>
                    <a:pt x="603" y="985"/>
                    <a:pt x="602" y="98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8" name="Freeform 196">
              <a:extLst>
                <a:ext uri="{FF2B5EF4-FFF2-40B4-BE49-F238E27FC236}">
                  <a16:creationId xmlns:a16="http://schemas.microsoft.com/office/drawing/2014/main" id="{3FDEB494-4046-96F7-A1C1-0D650EF4E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7038" y="4083051"/>
              <a:ext cx="773113" cy="504825"/>
            </a:xfrm>
            <a:custGeom>
              <a:avLst/>
              <a:gdLst>
                <a:gd name="T0" fmla="*/ 0 w 748"/>
                <a:gd name="T1" fmla="*/ 0 h 490"/>
                <a:gd name="T2" fmla="*/ 7 w 748"/>
                <a:gd name="T3" fmla="*/ 25 h 490"/>
                <a:gd name="T4" fmla="*/ 16 w 748"/>
                <a:gd name="T5" fmla="*/ 36 h 490"/>
                <a:gd name="T6" fmla="*/ 26 w 748"/>
                <a:gd name="T7" fmla="*/ 60 h 490"/>
                <a:gd name="T8" fmla="*/ 36 w 748"/>
                <a:gd name="T9" fmla="*/ 74 h 490"/>
                <a:gd name="T10" fmla="*/ 45 w 748"/>
                <a:gd name="T11" fmla="*/ 94 h 490"/>
                <a:gd name="T12" fmla="*/ 69 w 748"/>
                <a:gd name="T13" fmla="*/ 119 h 490"/>
                <a:gd name="T14" fmla="*/ 67 w 748"/>
                <a:gd name="T15" fmla="*/ 159 h 490"/>
                <a:gd name="T16" fmla="*/ 101 w 748"/>
                <a:gd name="T17" fmla="*/ 178 h 490"/>
                <a:gd name="T18" fmla="*/ 118 w 748"/>
                <a:gd name="T19" fmla="*/ 196 h 490"/>
                <a:gd name="T20" fmla="*/ 128 w 748"/>
                <a:gd name="T21" fmla="*/ 229 h 490"/>
                <a:gd name="T22" fmla="*/ 159 w 748"/>
                <a:gd name="T23" fmla="*/ 255 h 490"/>
                <a:gd name="T24" fmla="*/ 156 w 748"/>
                <a:gd name="T25" fmla="*/ 227 h 490"/>
                <a:gd name="T26" fmla="*/ 115 w 748"/>
                <a:gd name="T27" fmla="*/ 147 h 490"/>
                <a:gd name="T28" fmla="*/ 81 w 748"/>
                <a:gd name="T29" fmla="*/ 95 h 490"/>
                <a:gd name="T30" fmla="*/ 62 w 748"/>
                <a:gd name="T31" fmla="*/ 51 h 490"/>
                <a:gd name="T32" fmla="*/ 101 w 748"/>
                <a:gd name="T33" fmla="*/ 61 h 490"/>
                <a:gd name="T34" fmla="*/ 112 w 748"/>
                <a:gd name="T35" fmla="*/ 91 h 490"/>
                <a:gd name="T36" fmla="*/ 128 w 748"/>
                <a:gd name="T37" fmla="*/ 121 h 490"/>
                <a:gd name="T38" fmla="*/ 141 w 748"/>
                <a:gd name="T39" fmla="*/ 139 h 490"/>
                <a:gd name="T40" fmla="*/ 185 w 748"/>
                <a:gd name="T41" fmla="*/ 173 h 490"/>
                <a:gd name="T42" fmla="*/ 192 w 748"/>
                <a:gd name="T43" fmla="*/ 199 h 490"/>
                <a:gd name="T44" fmla="*/ 246 w 748"/>
                <a:gd name="T45" fmla="*/ 245 h 490"/>
                <a:gd name="T46" fmla="*/ 273 w 748"/>
                <a:gd name="T47" fmla="*/ 292 h 490"/>
                <a:gd name="T48" fmla="*/ 278 w 748"/>
                <a:gd name="T49" fmla="*/ 322 h 490"/>
                <a:gd name="T50" fmla="*/ 309 w 748"/>
                <a:gd name="T51" fmla="*/ 367 h 490"/>
                <a:gd name="T52" fmla="*/ 333 w 748"/>
                <a:gd name="T53" fmla="*/ 393 h 490"/>
                <a:gd name="T54" fmla="*/ 375 w 748"/>
                <a:gd name="T55" fmla="*/ 411 h 490"/>
                <a:gd name="T56" fmla="*/ 411 w 748"/>
                <a:gd name="T57" fmla="*/ 426 h 490"/>
                <a:gd name="T58" fmla="*/ 447 w 748"/>
                <a:gd name="T59" fmla="*/ 442 h 490"/>
                <a:gd name="T60" fmla="*/ 481 w 748"/>
                <a:gd name="T61" fmla="*/ 452 h 490"/>
                <a:gd name="T62" fmla="*/ 539 w 748"/>
                <a:gd name="T63" fmla="*/ 446 h 490"/>
                <a:gd name="T64" fmla="*/ 609 w 748"/>
                <a:gd name="T65" fmla="*/ 485 h 490"/>
                <a:gd name="T66" fmla="*/ 633 w 748"/>
                <a:gd name="T67" fmla="*/ 468 h 490"/>
                <a:gd name="T68" fmla="*/ 662 w 748"/>
                <a:gd name="T69" fmla="*/ 453 h 490"/>
                <a:gd name="T70" fmla="*/ 654 w 748"/>
                <a:gd name="T71" fmla="*/ 425 h 490"/>
                <a:gd name="T72" fmla="*/ 704 w 748"/>
                <a:gd name="T73" fmla="*/ 410 h 490"/>
                <a:gd name="T74" fmla="*/ 718 w 748"/>
                <a:gd name="T75" fmla="*/ 399 h 490"/>
                <a:gd name="T76" fmla="*/ 731 w 748"/>
                <a:gd name="T77" fmla="*/ 363 h 490"/>
                <a:gd name="T78" fmla="*/ 747 w 748"/>
                <a:gd name="T79" fmla="*/ 337 h 490"/>
                <a:gd name="T80" fmla="*/ 685 w 748"/>
                <a:gd name="T81" fmla="*/ 328 h 490"/>
                <a:gd name="T82" fmla="*/ 645 w 748"/>
                <a:gd name="T83" fmla="*/ 386 h 490"/>
                <a:gd name="T84" fmla="*/ 600 w 748"/>
                <a:gd name="T85" fmla="*/ 402 h 490"/>
                <a:gd name="T86" fmla="*/ 521 w 748"/>
                <a:gd name="T87" fmla="*/ 381 h 490"/>
                <a:gd name="T88" fmla="*/ 478 w 748"/>
                <a:gd name="T89" fmla="*/ 337 h 490"/>
                <a:gd name="T90" fmla="*/ 467 w 748"/>
                <a:gd name="T91" fmla="*/ 310 h 490"/>
                <a:gd name="T92" fmla="*/ 463 w 748"/>
                <a:gd name="T93" fmla="*/ 255 h 490"/>
                <a:gd name="T94" fmla="*/ 473 w 748"/>
                <a:gd name="T95" fmla="*/ 206 h 490"/>
                <a:gd name="T96" fmla="*/ 443 w 748"/>
                <a:gd name="T97" fmla="*/ 186 h 490"/>
                <a:gd name="T98" fmla="*/ 427 w 748"/>
                <a:gd name="T99" fmla="*/ 155 h 490"/>
                <a:gd name="T100" fmla="*/ 408 w 748"/>
                <a:gd name="T101" fmla="*/ 128 h 490"/>
                <a:gd name="T102" fmla="*/ 392 w 748"/>
                <a:gd name="T103" fmla="*/ 111 h 490"/>
                <a:gd name="T104" fmla="*/ 355 w 748"/>
                <a:gd name="T105" fmla="*/ 104 h 490"/>
                <a:gd name="T106" fmla="*/ 317 w 748"/>
                <a:gd name="T107" fmla="*/ 106 h 490"/>
                <a:gd name="T108" fmla="*/ 287 w 748"/>
                <a:gd name="T109" fmla="*/ 63 h 490"/>
                <a:gd name="T110" fmla="*/ 246 w 748"/>
                <a:gd name="T111" fmla="*/ 39 h 490"/>
                <a:gd name="T112" fmla="*/ 210 w 748"/>
                <a:gd name="T113" fmla="*/ 51 h 490"/>
                <a:gd name="T114" fmla="*/ 151 w 748"/>
                <a:gd name="T115" fmla="*/ 49 h 490"/>
                <a:gd name="T116" fmla="*/ 91 w 748"/>
                <a:gd name="T117" fmla="*/ 29 h 490"/>
                <a:gd name="T118" fmla="*/ 15 w 748"/>
                <a:gd name="T119" fmla="*/ 10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48" h="490"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10" y="26"/>
                    <a:pt x="9" y="26"/>
                    <a:pt x="9" y="26"/>
                  </a:cubicBezTo>
                  <a:moveTo>
                    <a:pt x="0" y="0"/>
                  </a:moveTo>
                  <a:cubicBezTo>
                    <a:pt x="0" y="2"/>
                    <a:pt x="0" y="3"/>
                    <a:pt x="1" y="5"/>
                  </a:cubicBezTo>
                  <a:cubicBezTo>
                    <a:pt x="1" y="8"/>
                    <a:pt x="1" y="11"/>
                    <a:pt x="3" y="14"/>
                  </a:cubicBezTo>
                  <a:cubicBezTo>
                    <a:pt x="4" y="16"/>
                    <a:pt x="5" y="18"/>
                    <a:pt x="6" y="21"/>
                  </a:cubicBezTo>
                  <a:cubicBezTo>
                    <a:pt x="7" y="22"/>
                    <a:pt x="7" y="23"/>
                    <a:pt x="7" y="25"/>
                  </a:cubicBezTo>
                  <a:cubicBezTo>
                    <a:pt x="8" y="27"/>
                    <a:pt x="9" y="26"/>
                    <a:pt x="9" y="26"/>
                  </a:cubicBezTo>
                  <a:cubicBezTo>
                    <a:pt x="11" y="24"/>
                    <a:pt x="11" y="25"/>
                    <a:pt x="13" y="27"/>
                  </a:cubicBezTo>
                  <a:cubicBezTo>
                    <a:pt x="13" y="28"/>
                    <a:pt x="14" y="29"/>
                    <a:pt x="15" y="30"/>
                  </a:cubicBezTo>
                  <a:cubicBezTo>
                    <a:pt x="17" y="32"/>
                    <a:pt x="15" y="34"/>
                    <a:pt x="16" y="36"/>
                  </a:cubicBezTo>
                  <a:cubicBezTo>
                    <a:pt x="17" y="37"/>
                    <a:pt x="17" y="39"/>
                    <a:pt x="19" y="40"/>
                  </a:cubicBezTo>
                  <a:cubicBezTo>
                    <a:pt x="19" y="42"/>
                    <a:pt x="19" y="44"/>
                    <a:pt x="19" y="47"/>
                  </a:cubicBezTo>
                  <a:cubicBezTo>
                    <a:pt x="20" y="50"/>
                    <a:pt x="23" y="50"/>
                    <a:pt x="25" y="53"/>
                  </a:cubicBezTo>
                  <a:cubicBezTo>
                    <a:pt x="25" y="54"/>
                    <a:pt x="26" y="59"/>
                    <a:pt x="26" y="60"/>
                  </a:cubicBezTo>
                  <a:cubicBezTo>
                    <a:pt x="27" y="61"/>
                    <a:pt x="27" y="59"/>
                    <a:pt x="28" y="60"/>
                  </a:cubicBezTo>
                  <a:cubicBezTo>
                    <a:pt x="29" y="63"/>
                    <a:pt x="30" y="65"/>
                    <a:pt x="32" y="68"/>
                  </a:cubicBezTo>
                  <a:cubicBezTo>
                    <a:pt x="33" y="69"/>
                    <a:pt x="33" y="70"/>
                    <a:pt x="33" y="71"/>
                  </a:cubicBezTo>
                  <a:cubicBezTo>
                    <a:pt x="34" y="72"/>
                    <a:pt x="36" y="73"/>
                    <a:pt x="36" y="74"/>
                  </a:cubicBezTo>
                  <a:cubicBezTo>
                    <a:pt x="38" y="77"/>
                    <a:pt x="37" y="78"/>
                    <a:pt x="38" y="82"/>
                  </a:cubicBezTo>
                  <a:cubicBezTo>
                    <a:pt x="38" y="83"/>
                    <a:pt x="39" y="86"/>
                    <a:pt x="40" y="87"/>
                  </a:cubicBezTo>
                  <a:cubicBezTo>
                    <a:pt x="40" y="88"/>
                    <a:pt x="41" y="89"/>
                    <a:pt x="41" y="90"/>
                  </a:cubicBezTo>
                  <a:cubicBezTo>
                    <a:pt x="42" y="94"/>
                    <a:pt x="42" y="92"/>
                    <a:pt x="45" y="94"/>
                  </a:cubicBezTo>
                  <a:cubicBezTo>
                    <a:pt x="46" y="95"/>
                    <a:pt x="47" y="97"/>
                    <a:pt x="48" y="98"/>
                  </a:cubicBezTo>
                  <a:cubicBezTo>
                    <a:pt x="50" y="100"/>
                    <a:pt x="52" y="99"/>
                    <a:pt x="54" y="101"/>
                  </a:cubicBezTo>
                  <a:cubicBezTo>
                    <a:pt x="58" y="103"/>
                    <a:pt x="61" y="108"/>
                    <a:pt x="63" y="112"/>
                  </a:cubicBezTo>
                  <a:cubicBezTo>
                    <a:pt x="66" y="115"/>
                    <a:pt x="68" y="116"/>
                    <a:pt x="69" y="119"/>
                  </a:cubicBezTo>
                  <a:cubicBezTo>
                    <a:pt x="70" y="124"/>
                    <a:pt x="73" y="124"/>
                    <a:pt x="74" y="128"/>
                  </a:cubicBezTo>
                  <a:cubicBezTo>
                    <a:pt x="74" y="130"/>
                    <a:pt x="72" y="137"/>
                    <a:pt x="70" y="139"/>
                  </a:cubicBezTo>
                  <a:cubicBezTo>
                    <a:pt x="69" y="140"/>
                    <a:pt x="59" y="139"/>
                    <a:pt x="58" y="139"/>
                  </a:cubicBezTo>
                  <a:cubicBezTo>
                    <a:pt x="56" y="145"/>
                    <a:pt x="64" y="155"/>
                    <a:pt x="67" y="159"/>
                  </a:cubicBezTo>
                  <a:cubicBezTo>
                    <a:pt x="71" y="163"/>
                    <a:pt x="73" y="162"/>
                    <a:pt x="78" y="164"/>
                  </a:cubicBezTo>
                  <a:cubicBezTo>
                    <a:pt x="81" y="166"/>
                    <a:pt x="82" y="170"/>
                    <a:pt x="86" y="172"/>
                  </a:cubicBezTo>
                  <a:cubicBezTo>
                    <a:pt x="88" y="173"/>
                    <a:pt x="93" y="172"/>
                    <a:pt x="95" y="173"/>
                  </a:cubicBezTo>
                  <a:cubicBezTo>
                    <a:pt x="99" y="173"/>
                    <a:pt x="98" y="177"/>
                    <a:pt x="101" y="178"/>
                  </a:cubicBezTo>
                  <a:cubicBezTo>
                    <a:pt x="105" y="180"/>
                    <a:pt x="107" y="181"/>
                    <a:pt x="110" y="184"/>
                  </a:cubicBezTo>
                  <a:cubicBezTo>
                    <a:pt x="110" y="185"/>
                    <a:pt x="110" y="186"/>
                    <a:pt x="110" y="186"/>
                  </a:cubicBezTo>
                  <a:cubicBezTo>
                    <a:pt x="112" y="187"/>
                    <a:pt x="113" y="188"/>
                    <a:pt x="115" y="189"/>
                  </a:cubicBezTo>
                  <a:cubicBezTo>
                    <a:pt x="118" y="191"/>
                    <a:pt x="117" y="193"/>
                    <a:pt x="118" y="196"/>
                  </a:cubicBezTo>
                  <a:cubicBezTo>
                    <a:pt x="119" y="198"/>
                    <a:pt x="119" y="199"/>
                    <a:pt x="119" y="201"/>
                  </a:cubicBezTo>
                  <a:cubicBezTo>
                    <a:pt x="120" y="203"/>
                    <a:pt x="119" y="208"/>
                    <a:pt x="119" y="209"/>
                  </a:cubicBezTo>
                  <a:cubicBezTo>
                    <a:pt x="119" y="215"/>
                    <a:pt x="119" y="219"/>
                    <a:pt x="121" y="224"/>
                  </a:cubicBezTo>
                  <a:cubicBezTo>
                    <a:pt x="123" y="228"/>
                    <a:pt x="126" y="225"/>
                    <a:pt x="128" y="229"/>
                  </a:cubicBezTo>
                  <a:cubicBezTo>
                    <a:pt x="131" y="232"/>
                    <a:pt x="137" y="234"/>
                    <a:pt x="141" y="237"/>
                  </a:cubicBezTo>
                  <a:cubicBezTo>
                    <a:pt x="145" y="240"/>
                    <a:pt x="145" y="241"/>
                    <a:pt x="149" y="244"/>
                  </a:cubicBezTo>
                  <a:cubicBezTo>
                    <a:pt x="151" y="245"/>
                    <a:pt x="154" y="249"/>
                    <a:pt x="156" y="250"/>
                  </a:cubicBezTo>
                  <a:cubicBezTo>
                    <a:pt x="158" y="251"/>
                    <a:pt x="157" y="254"/>
                    <a:pt x="159" y="255"/>
                  </a:cubicBezTo>
                  <a:cubicBezTo>
                    <a:pt x="164" y="257"/>
                    <a:pt x="170" y="272"/>
                    <a:pt x="176" y="269"/>
                  </a:cubicBezTo>
                  <a:cubicBezTo>
                    <a:pt x="184" y="264"/>
                    <a:pt x="187" y="252"/>
                    <a:pt x="183" y="248"/>
                  </a:cubicBezTo>
                  <a:cubicBezTo>
                    <a:pt x="180" y="245"/>
                    <a:pt x="172" y="238"/>
                    <a:pt x="169" y="235"/>
                  </a:cubicBezTo>
                  <a:cubicBezTo>
                    <a:pt x="166" y="232"/>
                    <a:pt x="158" y="231"/>
                    <a:pt x="156" y="227"/>
                  </a:cubicBezTo>
                  <a:cubicBezTo>
                    <a:pt x="153" y="223"/>
                    <a:pt x="155" y="214"/>
                    <a:pt x="153" y="209"/>
                  </a:cubicBezTo>
                  <a:cubicBezTo>
                    <a:pt x="152" y="205"/>
                    <a:pt x="147" y="202"/>
                    <a:pt x="145" y="197"/>
                  </a:cubicBezTo>
                  <a:cubicBezTo>
                    <a:pt x="142" y="187"/>
                    <a:pt x="140" y="181"/>
                    <a:pt x="135" y="172"/>
                  </a:cubicBezTo>
                  <a:cubicBezTo>
                    <a:pt x="129" y="164"/>
                    <a:pt x="119" y="157"/>
                    <a:pt x="115" y="147"/>
                  </a:cubicBezTo>
                  <a:cubicBezTo>
                    <a:pt x="111" y="138"/>
                    <a:pt x="107" y="128"/>
                    <a:pt x="101" y="119"/>
                  </a:cubicBezTo>
                  <a:cubicBezTo>
                    <a:pt x="99" y="116"/>
                    <a:pt x="95" y="113"/>
                    <a:pt x="92" y="110"/>
                  </a:cubicBezTo>
                  <a:cubicBezTo>
                    <a:pt x="91" y="109"/>
                    <a:pt x="100" y="103"/>
                    <a:pt x="99" y="101"/>
                  </a:cubicBezTo>
                  <a:cubicBezTo>
                    <a:pt x="97" y="98"/>
                    <a:pt x="84" y="98"/>
                    <a:pt x="81" y="95"/>
                  </a:cubicBezTo>
                  <a:cubicBezTo>
                    <a:pt x="76" y="89"/>
                    <a:pt x="71" y="88"/>
                    <a:pt x="67" y="80"/>
                  </a:cubicBezTo>
                  <a:cubicBezTo>
                    <a:pt x="66" y="78"/>
                    <a:pt x="66" y="74"/>
                    <a:pt x="65" y="71"/>
                  </a:cubicBezTo>
                  <a:cubicBezTo>
                    <a:pt x="64" y="67"/>
                    <a:pt x="63" y="63"/>
                    <a:pt x="62" y="59"/>
                  </a:cubicBezTo>
                  <a:cubicBezTo>
                    <a:pt x="62" y="56"/>
                    <a:pt x="62" y="54"/>
                    <a:pt x="62" y="51"/>
                  </a:cubicBezTo>
                  <a:cubicBezTo>
                    <a:pt x="61" y="49"/>
                    <a:pt x="59" y="50"/>
                    <a:pt x="59" y="46"/>
                  </a:cubicBezTo>
                  <a:cubicBezTo>
                    <a:pt x="59" y="41"/>
                    <a:pt x="62" y="42"/>
                    <a:pt x="67" y="42"/>
                  </a:cubicBezTo>
                  <a:cubicBezTo>
                    <a:pt x="74" y="42"/>
                    <a:pt x="84" y="46"/>
                    <a:pt x="90" y="50"/>
                  </a:cubicBezTo>
                  <a:cubicBezTo>
                    <a:pt x="94" y="53"/>
                    <a:pt x="98" y="57"/>
                    <a:pt x="101" y="61"/>
                  </a:cubicBezTo>
                  <a:cubicBezTo>
                    <a:pt x="103" y="65"/>
                    <a:pt x="103" y="69"/>
                    <a:pt x="105" y="72"/>
                  </a:cubicBezTo>
                  <a:cubicBezTo>
                    <a:pt x="106" y="73"/>
                    <a:pt x="104" y="79"/>
                    <a:pt x="105" y="80"/>
                  </a:cubicBezTo>
                  <a:cubicBezTo>
                    <a:pt x="106" y="83"/>
                    <a:pt x="109" y="79"/>
                    <a:pt x="110" y="81"/>
                  </a:cubicBezTo>
                  <a:cubicBezTo>
                    <a:pt x="111" y="84"/>
                    <a:pt x="111" y="88"/>
                    <a:pt x="112" y="91"/>
                  </a:cubicBezTo>
                  <a:cubicBezTo>
                    <a:pt x="113" y="93"/>
                    <a:pt x="116" y="94"/>
                    <a:pt x="116" y="96"/>
                  </a:cubicBezTo>
                  <a:cubicBezTo>
                    <a:pt x="116" y="101"/>
                    <a:pt x="118" y="105"/>
                    <a:pt x="119" y="109"/>
                  </a:cubicBezTo>
                  <a:cubicBezTo>
                    <a:pt x="120" y="112"/>
                    <a:pt x="122" y="113"/>
                    <a:pt x="124" y="116"/>
                  </a:cubicBezTo>
                  <a:cubicBezTo>
                    <a:pt x="125" y="118"/>
                    <a:pt x="127" y="119"/>
                    <a:pt x="128" y="121"/>
                  </a:cubicBezTo>
                  <a:cubicBezTo>
                    <a:pt x="131" y="125"/>
                    <a:pt x="131" y="121"/>
                    <a:pt x="134" y="125"/>
                  </a:cubicBezTo>
                  <a:cubicBezTo>
                    <a:pt x="134" y="126"/>
                    <a:pt x="138" y="130"/>
                    <a:pt x="138" y="131"/>
                  </a:cubicBezTo>
                  <a:cubicBezTo>
                    <a:pt x="140" y="132"/>
                    <a:pt x="139" y="136"/>
                    <a:pt x="140" y="136"/>
                  </a:cubicBezTo>
                  <a:cubicBezTo>
                    <a:pt x="141" y="137"/>
                    <a:pt x="141" y="138"/>
                    <a:pt x="141" y="139"/>
                  </a:cubicBezTo>
                  <a:cubicBezTo>
                    <a:pt x="142" y="140"/>
                    <a:pt x="154" y="141"/>
                    <a:pt x="156" y="141"/>
                  </a:cubicBezTo>
                  <a:cubicBezTo>
                    <a:pt x="159" y="143"/>
                    <a:pt x="155" y="150"/>
                    <a:pt x="156" y="151"/>
                  </a:cubicBezTo>
                  <a:cubicBezTo>
                    <a:pt x="159" y="153"/>
                    <a:pt x="171" y="164"/>
                    <a:pt x="173" y="167"/>
                  </a:cubicBezTo>
                  <a:cubicBezTo>
                    <a:pt x="179" y="174"/>
                    <a:pt x="180" y="165"/>
                    <a:pt x="185" y="173"/>
                  </a:cubicBezTo>
                  <a:cubicBezTo>
                    <a:pt x="185" y="174"/>
                    <a:pt x="183" y="184"/>
                    <a:pt x="184" y="185"/>
                  </a:cubicBezTo>
                  <a:cubicBezTo>
                    <a:pt x="184" y="186"/>
                    <a:pt x="186" y="187"/>
                    <a:pt x="187" y="188"/>
                  </a:cubicBezTo>
                  <a:cubicBezTo>
                    <a:pt x="187" y="190"/>
                    <a:pt x="185" y="194"/>
                    <a:pt x="186" y="196"/>
                  </a:cubicBezTo>
                  <a:cubicBezTo>
                    <a:pt x="187" y="198"/>
                    <a:pt x="191" y="197"/>
                    <a:pt x="192" y="199"/>
                  </a:cubicBezTo>
                  <a:cubicBezTo>
                    <a:pt x="194" y="203"/>
                    <a:pt x="204" y="207"/>
                    <a:pt x="208" y="211"/>
                  </a:cubicBezTo>
                  <a:cubicBezTo>
                    <a:pt x="212" y="216"/>
                    <a:pt x="211" y="221"/>
                    <a:pt x="216" y="225"/>
                  </a:cubicBezTo>
                  <a:cubicBezTo>
                    <a:pt x="223" y="230"/>
                    <a:pt x="230" y="235"/>
                    <a:pt x="237" y="240"/>
                  </a:cubicBezTo>
                  <a:cubicBezTo>
                    <a:pt x="239" y="242"/>
                    <a:pt x="243" y="243"/>
                    <a:pt x="246" y="245"/>
                  </a:cubicBezTo>
                  <a:cubicBezTo>
                    <a:pt x="247" y="247"/>
                    <a:pt x="247" y="249"/>
                    <a:pt x="249" y="251"/>
                  </a:cubicBezTo>
                  <a:cubicBezTo>
                    <a:pt x="252" y="256"/>
                    <a:pt x="257" y="260"/>
                    <a:pt x="260" y="264"/>
                  </a:cubicBezTo>
                  <a:cubicBezTo>
                    <a:pt x="263" y="267"/>
                    <a:pt x="265" y="271"/>
                    <a:pt x="267" y="274"/>
                  </a:cubicBezTo>
                  <a:cubicBezTo>
                    <a:pt x="270" y="277"/>
                    <a:pt x="270" y="288"/>
                    <a:pt x="273" y="292"/>
                  </a:cubicBezTo>
                  <a:cubicBezTo>
                    <a:pt x="276" y="296"/>
                    <a:pt x="278" y="290"/>
                    <a:pt x="279" y="295"/>
                  </a:cubicBezTo>
                  <a:cubicBezTo>
                    <a:pt x="280" y="296"/>
                    <a:pt x="282" y="299"/>
                    <a:pt x="282" y="300"/>
                  </a:cubicBezTo>
                  <a:cubicBezTo>
                    <a:pt x="283" y="303"/>
                    <a:pt x="283" y="305"/>
                    <a:pt x="284" y="307"/>
                  </a:cubicBezTo>
                  <a:cubicBezTo>
                    <a:pt x="284" y="312"/>
                    <a:pt x="279" y="317"/>
                    <a:pt x="278" y="322"/>
                  </a:cubicBezTo>
                  <a:cubicBezTo>
                    <a:pt x="278" y="324"/>
                    <a:pt x="272" y="333"/>
                    <a:pt x="271" y="336"/>
                  </a:cubicBezTo>
                  <a:cubicBezTo>
                    <a:pt x="271" y="340"/>
                    <a:pt x="283" y="346"/>
                    <a:pt x="285" y="349"/>
                  </a:cubicBezTo>
                  <a:cubicBezTo>
                    <a:pt x="286" y="354"/>
                    <a:pt x="287" y="352"/>
                    <a:pt x="291" y="356"/>
                  </a:cubicBezTo>
                  <a:cubicBezTo>
                    <a:pt x="294" y="359"/>
                    <a:pt x="305" y="364"/>
                    <a:pt x="309" y="367"/>
                  </a:cubicBezTo>
                  <a:cubicBezTo>
                    <a:pt x="312" y="370"/>
                    <a:pt x="313" y="374"/>
                    <a:pt x="316" y="376"/>
                  </a:cubicBezTo>
                  <a:cubicBezTo>
                    <a:pt x="318" y="378"/>
                    <a:pt x="321" y="380"/>
                    <a:pt x="322" y="381"/>
                  </a:cubicBezTo>
                  <a:cubicBezTo>
                    <a:pt x="324" y="382"/>
                    <a:pt x="326" y="383"/>
                    <a:pt x="327" y="384"/>
                  </a:cubicBezTo>
                  <a:cubicBezTo>
                    <a:pt x="331" y="387"/>
                    <a:pt x="329" y="390"/>
                    <a:pt x="333" y="393"/>
                  </a:cubicBezTo>
                  <a:cubicBezTo>
                    <a:pt x="337" y="396"/>
                    <a:pt x="346" y="401"/>
                    <a:pt x="350" y="403"/>
                  </a:cubicBezTo>
                  <a:cubicBezTo>
                    <a:pt x="352" y="404"/>
                    <a:pt x="355" y="403"/>
                    <a:pt x="358" y="404"/>
                  </a:cubicBezTo>
                  <a:cubicBezTo>
                    <a:pt x="360" y="405"/>
                    <a:pt x="366" y="402"/>
                    <a:pt x="368" y="402"/>
                  </a:cubicBezTo>
                  <a:cubicBezTo>
                    <a:pt x="371" y="404"/>
                    <a:pt x="371" y="409"/>
                    <a:pt x="375" y="411"/>
                  </a:cubicBezTo>
                  <a:cubicBezTo>
                    <a:pt x="377" y="412"/>
                    <a:pt x="379" y="414"/>
                    <a:pt x="381" y="414"/>
                  </a:cubicBezTo>
                  <a:cubicBezTo>
                    <a:pt x="382" y="415"/>
                    <a:pt x="385" y="414"/>
                    <a:pt x="387" y="414"/>
                  </a:cubicBezTo>
                  <a:cubicBezTo>
                    <a:pt x="392" y="414"/>
                    <a:pt x="399" y="417"/>
                    <a:pt x="403" y="419"/>
                  </a:cubicBezTo>
                  <a:cubicBezTo>
                    <a:pt x="407" y="420"/>
                    <a:pt x="408" y="424"/>
                    <a:pt x="411" y="426"/>
                  </a:cubicBezTo>
                  <a:cubicBezTo>
                    <a:pt x="413" y="427"/>
                    <a:pt x="418" y="426"/>
                    <a:pt x="420" y="427"/>
                  </a:cubicBezTo>
                  <a:cubicBezTo>
                    <a:pt x="424" y="429"/>
                    <a:pt x="430" y="432"/>
                    <a:pt x="433" y="434"/>
                  </a:cubicBezTo>
                  <a:cubicBezTo>
                    <a:pt x="436" y="436"/>
                    <a:pt x="438" y="437"/>
                    <a:pt x="442" y="438"/>
                  </a:cubicBezTo>
                  <a:cubicBezTo>
                    <a:pt x="444" y="438"/>
                    <a:pt x="445" y="441"/>
                    <a:pt x="447" y="442"/>
                  </a:cubicBezTo>
                  <a:cubicBezTo>
                    <a:pt x="451" y="442"/>
                    <a:pt x="450" y="444"/>
                    <a:pt x="453" y="446"/>
                  </a:cubicBezTo>
                  <a:cubicBezTo>
                    <a:pt x="457" y="448"/>
                    <a:pt x="462" y="446"/>
                    <a:pt x="466" y="447"/>
                  </a:cubicBezTo>
                  <a:cubicBezTo>
                    <a:pt x="468" y="447"/>
                    <a:pt x="471" y="447"/>
                    <a:pt x="473" y="448"/>
                  </a:cubicBezTo>
                  <a:cubicBezTo>
                    <a:pt x="475" y="448"/>
                    <a:pt x="480" y="451"/>
                    <a:pt x="481" y="452"/>
                  </a:cubicBezTo>
                  <a:cubicBezTo>
                    <a:pt x="489" y="454"/>
                    <a:pt x="496" y="451"/>
                    <a:pt x="504" y="451"/>
                  </a:cubicBezTo>
                  <a:cubicBezTo>
                    <a:pt x="511" y="451"/>
                    <a:pt x="517" y="449"/>
                    <a:pt x="524" y="447"/>
                  </a:cubicBezTo>
                  <a:cubicBezTo>
                    <a:pt x="525" y="447"/>
                    <a:pt x="531" y="444"/>
                    <a:pt x="533" y="443"/>
                  </a:cubicBezTo>
                  <a:cubicBezTo>
                    <a:pt x="535" y="443"/>
                    <a:pt x="538" y="447"/>
                    <a:pt x="539" y="446"/>
                  </a:cubicBezTo>
                  <a:cubicBezTo>
                    <a:pt x="543" y="445"/>
                    <a:pt x="542" y="445"/>
                    <a:pt x="547" y="448"/>
                  </a:cubicBezTo>
                  <a:cubicBezTo>
                    <a:pt x="554" y="452"/>
                    <a:pt x="545" y="462"/>
                    <a:pt x="552" y="468"/>
                  </a:cubicBezTo>
                  <a:cubicBezTo>
                    <a:pt x="553" y="469"/>
                    <a:pt x="600" y="483"/>
                    <a:pt x="601" y="484"/>
                  </a:cubicBezTo>
                  <a:cubicBezTo>
                    <a:pt x="603" y="484"/>
                    <a:pt x="608" y="484"/>
                    <a:pt x="609" y="485"/>
                  </a:cubicBezTo>
                  <a:cubicBezTo>
                    <a:pt x="610" y="485"/>
                    <a:pt x="613" y="487"/>
                    <a:pt x="614" y="488"/>
                  </a:cubicBezTo>
                  <a:cubicBezTo>
                    <a:pt x="615" y="489"/>
                    <a:pt x="621" y="490"/>
                    <a:pt x="622" y="490"/>
                  </a:cubicBezTo>
                  <a:cubicBezTo>
                    <a:pt x="627" y="489"/>
                    <a:pt x="630" y="476"/>
                    <a:pt x="631" y="472"/>
                  </a:cubicBezTo>
                  <a:cubicBezTo>
                    <a:pt x="632" y="470"/>
                    <a:pt x="632" y="469"/>
                    <a:pt x="633" y="468"/>
                  </a:cubicBezTo>
                  <a:cubicBezTo>
                    <a:pt x="634" y="466"/>
                    <a:pt x="634" y="463"/>
                    <a:pt x="635" y="462"/>
                  </a:cubicBezTo>
                  <a:cubicBezTo>
                    <a:pt x="637" y="461"/>
                    <a:pt x="640" y="461"/>
                    <a:pt x="642" y="461"/>
                  </a:cubicBezTo>
                  <a:cubicBezTo>
                    <a:pt x="645" y="460"/>
                    <a:pt x="648" y="459"/>
                    <a:pt x="650" y="458"/>
                  </a:cubicBezTo>
                  <a:cubicBezTo>
                    <a:pt x="654" y="457"/>
                    <a:pt x="659" y="457"/>
                    <a:pt x="662" y="453"/>
                  </a:cubicBezTo>
                  <a:cubicBezTo>
                    <a:pt x="660" y="452"/>
                    <a:pt x="657" y="447"/>
                    <a:pt x="654" y="445"/>
                  </a:cubicBezTo>
                  <a:cubicBezTo>
                    <a:pt x="651" y="442"/>
                    <a:pt x="649" y="439"/>
                    <a:pt x="647" y="436"/>
                  </a:cubicBezTo>
                  <a:cubicBezTo>
                    <a:pt x="644" y="432"/>
                    <a:pt x="638" y="425"/>
                    <a:pt x="639" y="422"/>
                  </a:cubicBezTo>
                  <a:cubicBezTo>
                    <a:pt x="639" y="422"/>
                    <a:pt x="650" y="424"/>
                    <a:pt x="654" y="425"/>
                  </a:cubicBezTo>
                  <a:cubicBezTo>
                    <a:pt x="652" y="424"/>
                    <a:pt x="658" y="414"/>
                    <a:pt x="658" y="414"/>
                  </a:cubicBezTo>
                  <a:cubicBezTo>
                    <a:pt x="656" y="414"/>
                    <a:pt x="682" y="416"/>
                    <a:pt x="687" y="416"/>
                  </a:cubicBezTo>
                  <a:cubicBezTo>
                    <a:pt x="692" y="416"/>
                    <a:pt x="696" y="417"/>
                    <a:pt x="696" y="417"/>
                  </a:cubicBezTo>
                  <a:cubicBezTo>
                    <a:pt x="699" y="415"/>
                    <a:pt x="701" y="412"/>
                    <a:pt x="704" y="410"/>
                  </a:cubicBezTo>
                  <a:cubicBezTo>
                    <a:pt x="705" y="409"/>
                    <a:pt x="707" y="408"/>
                    <a:pt x="708" y="407"/>
                  </a:cubicBezTo>
                  <a:cubicBezTo>
                    <a:pt x="709" y="406"/>
                    <a:pt x="709" y="405"/>
                    <a:pt x="711" y="404"/>
                  </a:cubicBezTo>
                  <a:cubicBezTo>
                    <a:pt x="713" y="403"/>
                    <a:pt x="712" y="400"/>
                    <a:pt x="714" y="399"/>
                  </a:cubicBezTo>
                  <a:cubicBezTo>
                    <a:pt x="715" y="399"/>
                    <a:pt x="718" y="400"/>
                    <a:pt x="718" y="399"/>
                  </a:cubicBezTo>
                  <a:cubicBezTo>
                    <a:pt x="719" y="398"/>
                    <a:pt x="720" y="398"/>
                    <a:pt x="722" y="399"/>
                  </a:cubicBezTo>
                  <a:cubicBezTo>
                    <a:pt x="729" y="396"/>
                    <a:pt x="728" y="384"/>
                    <a:pt x="728" y="377"/>
                  </a:cubicBezTo>
                  <a:cubicBezTo>
                    <a:pt x="728" y="373"/>
                    <a:pt x="728" y="369"/>
                    <a:pt x="729" y="365"/>
                  </a:cubicBezTo>
                  <a:cubicBezTo>
                    <a:pt x="729" y="364"/>
                    <a:pt x="731" y="364"/>
                    <a:pt x="731" y="363"/>
                  </a:cubicBezTo>
                  <a:cubicBezTo>
                    <a:pt x="732" y="359"/>
                    <a:pt x="732" y="358"/>
                    <a:pt x="734" y="355"/>
                  </a:cubicBezTo>
                  <a:cubicBezTo>
                    <a:pt x="735" y="354"/>
                    <a:pt x="737" y="353"/>
                    <a:pt x="738" y="352"/>
                  </a:cubicBezTo>
                  <a:cubicBezTo>
                    <a:pt x="739" y="351"/>
                    <a:pt x="742" y="348"/>
                    <a:pt x="742" y="348"/>
                  </a:cubicBezTo>
                  <a:cubicBezTo>
                    <a:pt x="744" y="345"/>
                    <a:pt x="746" y="341"/>
                    <a:pt x="747" y="337"/>
                  </a:cubicBezTo>
                  <a:cubicBezTo>
                    <a:pt x="748" y="326"/>
                    <a:pt x="735" y="326"/>
                    <a:pt x="727" y="326"/>
                  </a:cubicBezTo>
                  <a:cubicBezTo>
                    <a:pt x="719" y="326"/>
                    <a:pt x="712" y="328"/>
                    <a:pt x="703" y="328"/>
                  </a:cubicBezTo>
                  <a:cubicBezTo>
                    <a:pt x="699" y="328"/>
                    <a:pt x="695" y="328"/>
                    <a:pt x="690" y="328"/>
                  </a:cubicBezTo>
                  <a:cubicBezTo>
                    <a:pt x="689" y="328"/>
                    <a:pt x="686" y="327"/>
                    <a:pt x="685" y="328"/>
                  </a:cubicBezTo>
                  <a:cubicBezTo>
                    <a:pt x="682" y="329"/>
                    <a:pt x="683" y="329"/>
                    <a:pt x="681" y="331"/>
                  </a:cubicBezTo>
                  <a:cubicBezTo>
                    <a:pt x="675" y="335"/>
                    <a:pt x="667" y="331"/>
                    <a:pt x="661" y="337"/>
                  </a:cubicBezTo>
                  <a:cubicBezTo>
                    <a:pt x="654" y="345"/>
                    <a:pt x="661" y="357"/>
                    <a:pt x="658" y="366"/>
                  </a:cubicBezTo>
                  <a:cubicBezTo>
                    <a:pt x="655" y="375"/>
                    <a:pt x="651" y="380"/>
                    <a:pt x="645" y="386"/>
                  </a:cubicBezTo>
                  <a:cubicBezTo>
                    <a:pt x="642" y="389"/>
                    <a:pt x="638" y="391"/>
                    <a:pt x="633" y="393"/>
                  </a:cubicBezTo>
                  <a:cubicBezTo>
                    <a:pt x="627" y="395"/>
                    <a:pt x="623" y="398"/>
                    <a:pt x="616" y="399"/>
                  </a:cubicBezTo>
                  <a:cubicBezTo>
                    <a:pt x="612" y="399"/>
                    <a:pt x="608" y="398"/>
                    <a:pt x="604" y="399"/>
                  </a:cubicBezTo>
                  <a:cubicBezTo>
                    <a:pt x="603" y="400"/>
                    <a:pt x="603" y="401"/>
                    <a:pt x="600" y="402"/>
                  </a:cubicBezTo>
                  <a:cubicBezTo>
                    <a:pt x="598" y="402"/>
                    <a:pt x="564" y="386"/>
                    <a:pt x="562" y="386"/>
                  </a:cubicBezTo>
                  <a:cubicBezTo>
                    <a:pt x="558" y="386"/>
                    <a:pt x="555" y="386"/>
                    <a:pt x="551" y="386"/>
                  </a:cubicBezTo>
                  <a:cubicBezTo>
                    <a:pt x="546" y="387"/>
                    <a:pt x="545" y="392"/>
                    <a:pt x="540" y="394"/>
                  </a:cubicBezTo>
                  <a:cubicBezTo>
                    <a:pt x="532" y="396"/>
                    <a:pt x="528" y="384"/>
                    <a:pt x="521" y="381"/>
                  </a:cubicBezTo>
                  <a:cubicBezTo>
                    <a:pt x="517" y="379"/>
                    <a:pt x="511" y="379"/>
                    <a:pt x="507" y="377"/>
                  </a:cubicBezTo>
                  <a:cubicBezTo>
                    <a:pt x="502" y="374"/>
                    <a:pt x="501" y="370"/>
                    <a:pt x="498" y="367"/>
                  </a:cubicBezTo>
                  <a:cubicBezTo>
                    <a:pt x="492" y="362"/>
                    <a:pt x="492" y="356"/>
                    <a:pt x="489" y="349"/>
                  </a:cubicBezTo>
                  <a:cubicBezTo>
                    <a:pt x="487" y="345"/>
                    <a:pt x="480" y="342"/>
                    <a:pt x="478" y="337"/>
                  </a:cubicBezTo>
                  <a:cubicBezTo>
                    <a:pt x="476" y="333"/>
                    <a:pt x="476" y="328"/>
                    <a:pt x="474" y="324"/>
                  </a:cubicBezTo>
                  <a:cubicBezTo>
                    <a:pt x="473" y="321"/>
                    <a:pt x="471" y="319"/>
                    <a:pt x="471" y="317"/>
                  </a:cubicBezTo>
                  <a:cubicBezTo>
                    <a:pt x="470" y="315"/>
                    <a:pt x="470" y="313"/>
                    <a:pt x="469" y="311"/>
                  </a:cubicBezTo>
                  <a:cubicBezTo>
                    <a:pt x="469" y="311"/>
                    <a:pt x="468" y="311"/>
                    <a:pt x="467" y="310"/>
                  </a:cubicBezTo>
                  <a:cubicBezTo>
                    <a:pt x="467" y="309"/>
                    <a:pt x="466" y="307"/>
                    <a:pt x="467" y="305"/>
                  </a:cubicBezTo>
                  <a:cubicBezTo>
                    <a:pt x="466" y="302"/>
                    <a:pt x="465" y="302"/>
                    <a:pt x="464" y="300"/>
                  </a:cubicBezTo>
                  <a:cubicBezTo>
                    <a:pt x="460" y="292"/>
                    <a:pt x="462" y="280"/>
                    <a:pt x="462" y="271"/>
                  </a:cubicBezTo>
                  <a:cubicBezTo>
                    <a:pt x="462" y="266"/>
                    <a:pt x="461" y="260"/>
                    <a:pt x="463" y="255"/>
                  </a:cubicBezTo>
                  <a:cubicBezTo>
                    <a:pt x="465" y="250"/>
                    <a:pt x="467" y="249"/>
                    <a:pt x="467" y="244"/>
                  </a:cubicBezTo>
                  <a:cubicBezTo>
                    <a:pt x="467" y="239"/>
                    <a:pt x="467" y="235"/>
                    <a:pt x="467" y="231"/>
                  </a:cubicBezTo>
                  <a:cubicBezTo>
                    <a:pt x="467" y="225"/>
                    <a:pt x="471" y="222"/>
                    <a:pt x="472" y="217"/>
                  </a:cubicBezTo>
                  <a:cubicBezTo>
                    <a:pt x="473" y="213"/>
                    <a:pt x="472" y="210"/>
                    <a:pt x="473" y="206"/>
                  </a:cubicBezTo>
                  <a:cubicBezTo>
                    <a:pt x="473" y="203"/>
                    <a:pt x="475" y="203"/>
                    <a:pt x="476" y="201"/>
                  </a:cubicBezTo>
                  <a:cubicBezTo>
                    <a:pt x="476" y="200"/>
                    <a:pt x="476" y="200"/>
                    <a:pt x="476" y="199"/>
                  </a:cubicBezTo>
                  <a:cubicBezTo>
                    <a:pt x="472" y="201"/>
                    <a:pt x="465" y="202"/>
                    <a:pt x="461" y="199"/>
                  </a:cubicBezTo>
                  <a:cubicBezTo>
                    <a:pt x="455" y="193"/>
                    <a:pt x="449" y="193"/>
                    <a:pt x="443" y="186"/>
                  </a:cubicBezTo>
                  <a:cubicBezTo>
                    <a:pt x="440" y="184"/>
                    <a:pt x="436" y="177"/>
                    <a:pt x="434" y="175"/>
                  </a:cubicBezTo>
                  <a:cubicBezTo>
                    <a:pt x="432" y="172"/>
                    <a:pt x="435" y="165"/>
                    <a:pt x="434" y="163"/>
                  </a:cubicBezTo>
                  <a:cubicBezTo>
                    <a:pt x="432" y="162"/>
                    <a:pt x="431" y="162"/>
                    <a:pt x="430" y="161"/>
                  </a:cubicBezTo>
                  <a:cubicBezTo>
                    <a:pt x="429" y="160"/>
                    <a:pt x="428" y="156"/>
                    <a:pt x="427" y="155"/>
                  </a:cubicBezTo>
                  <a:cubicBezTo>
                    <a:pt x="425" y="153"/>
                    <a:pt x="423" y="152"/>
                    <a:pt x="422" y="150"/>
                  </a:cubicBezTo>
                  <a:cubicBezTo>
                    <a:pt x="422" y="148"/>
                    <a:pt x="421" y="146"/>
                    <a:pt x="421" y="144"/>
                  </a:cubicBezTo>
                  <a:cubicBezTo>
                    <a:pt x="418" y="140"/>
                    <a:pt x="414" y="136"/>
                    <a:pt x="411" y="132"/>
                  </a:cubicBezTo>
                  <a:cubicBezTo>
                    <a:pt x="410" y="130"/>
                    <a:pt x="409" y="129"/>
                    <a:pt x="408" y="128"/>
                  </a:cubicBezTo>
                  <a:cubicBezTo>
                    <a:pt x="405" y="127"/>
                    <a:pt x="408" y="126"/>
                    <a:pt x="406" y="126"/>
                  </a:cubicBezTo>
                  <a:cubicBezTo>
                    <a:pt x="403" y="125"/>
                    <a:pt x="404" y="125"/>
                    <a:pt x="403" y="124"/>
                  </a:cubicBezTo>
                  <a:cubicBezTo>
                    <a:pt x="400" y="122"/>
                    <a:pt x="400" y="120"/>
                    <a:pt x="397" y="119"/>
                  </a:cubicBezTo>
                  <a:cubicBezTo>
                    <a:pt x="395" y="117"/>
                    <a:pt x="394" y="113"/>
                    <a:pt x="392" y="111"/>
                  </a:cubicBezTo>
                  <a:cubicBezTo>
                    <a:pt x="391" y="109"/>
                    <a:pt x="385" y="103"/>
                    <a:pt x="384" y="101"/>
                  </a:cubicBezTo>
                  <a:cubicBezTo>
                    <a:pt x="381" y="97"/>
                    <a:pt x="371" y="100"/>
                    <a:pt x="367" y="98"/>
                  </a:cubicBezTo>
                  <a:cubicBezTo>
                    <a:pt x="364" y="99"/>
                    <a:pt x="360" y="99"/>
                    <a:pt x="358" y="101"/>
                  </a:cubicBezTo>
                  <a:cubicBezTo>
                    <a:pt x="356" y="101"/>
                    <a:pt x="356" y="103"/>
                    <a:pt x="355" y="104"/>
                  </a:cubicBezTo>
                  <a:cubicBezTo>
                    <a:pt x="355" y="104"/>
                    <a:pt x="351" y="107"/>
                    <a:pt x="351" y="107"/>
                  </a:cubicBezTo>
                  <a:cubicBezTo>
                    <a:pt x="347" y="110"/>
                    <a:pt x="351" y="117"/>
                    <a:pt x="345" y="117"/>
                  </a:cubicBezTo>
                  <a:cubicBezTo>
                    <a:pt x="340" y="117"/>
                    <a:pt x="332" y="116"/>
                    <a:pt x="327" y="114"/>
                  </a:cubicBezTo>
                  <a:cubicBezTo>
                    <a:pt x="324" y="113"/>
                    <a:pt x="320" y="108"/>
                    <a:pt x="317" y="106"/>
                  </a:cubicBezTo>
                  <a:cubicBezTo>
                    <a:pt x="313" y="102"/>
                    <a:pt x="302" y="88"/>
                    <a:pt x="300" y="84"/>
                  </a:cubicBezTo>
                  <a:cubicBezTo>
                    <a:pt x="298" y="82"/>
                    <a:pt x="299" y="81"/>
                    <a:pt x="298" y="79"/>
                  </a:cubicBezTo>
                  <a:cubicBezTo>
                    <a:pt x="296" y="78"/>
                    <a:pt x="298" y="75"/>
                    <a:pt x="297" y="74"/>
                  </a:cubicBezTo>
                  <a:cubicBezTo>
                    <a:pt x="293" y="70"/>
                    <a:pt x="292" y="66"/>
                    <a:pt x="287" y="63"/>
                  </a:cubicBezTo>
                  <a:cubicBezTo>
                    <a:pt x="283" y="60"/>
                    <a:pt x="284" y="60"/>
                    <a:pt x="280" y="56"/>
                  </a:cubicBezTo>
                  <a:cubicBezTo>
                    <a:pt x="277" y="53"/>
                    <a:pt x="274" y="54"/>
                    <a:pt x="273" y="50"/>
                  </a:cubicBezTo>
                  <a:cubicBezTo>
                    <a:pt x="272" y="46"/>
                    <a:pt x="270" y="44"/>
                    <a:pt x="266" y="43"/>
                  </a:cubicBezTo>
                  <a:cubicBezTo>
                    <a:pt x="260" y="41"/>
                    <a:pt x="252" y="40"/>
                    <a:pt x="246" y="39"/>
                  </a:cubicBezTo>
                  <a:cubicBezTo>
                    <a:pt x="243" y="38"/>
                    <a:pt x="238" y="37"/>
                    <a:pt x="235" y="38"/>
                  </a:cubicBezTo>
                  <a:cubicBezTo>
                    <a:pt x="233" y="39"/>
                    <a:pt x="222" y="39"/>
                    <a:pt x="221" y="41"/>
                  </a:cubicBezTo>
                  <a:cubicBezTo>
                    <a:pt x="219" y="43"/>
                    <a:pt x="223" y="45"/>
                    <a:pt x="222" y="47"/>
                  </a:cubicBezTo>
                  <a:cubicBezTo>
                    <a:pt x="220" y="50"/>
                    <a:pt x="214" y="50"/>
                    <a:pt x="210" y="51"/>
                  </a:cubicBezTo>
                  <a:cubicBezTo>
                    <a:pt x="200" y="53"/>
                    <a:pt x="197" y="50"/>
                    <a:pt x="187" y="50"/>
                  </a:cubicBezTo>
                  <a:cubicBezTo>
                    <a:pt x="182" y="50"/>
                    <a:pt x="180" y="51"/>
                    <a:pt x="175" y="50"/>
                  </a:cubicBezTo>
                  <a:cubicBezTo>
                    <a:pt x="171" y="49"/>
                    <a:pt x="164" y="51"/>
                    <a:pt x="160" y="50"/>
                  </a:cubicBezTo>
                  <a:cubicBezTo>
                    <a:pt x="157" y="49"/>
                    <a:pt x="153" y="51"/>
                    <a:pt x="151" y="49"/>
                  </a:cubicBezTo>
                  <a:cubicBezTo>
                    <a:pt x="145" y="47"/>
                    <a:pt x="140" y="46"/>
                    <a:pt x="134" y="44"/>
                  </a:cubicBezTo>
                  <a:cubicBezTo>
                    <a:pt x="128" y="43"/>
                    <a:pt x="123" y="40"/>
                    <a:pt x="117" y="38"/>
                  </a:cubicBezTo>
                  <a:cubicBezTo>
                    <a:pt x="112" y="36"/>
                    <a:pt x="112" y="35"/>
                    <a:pt x="107" y="34"/>
                  </a:cubicBezTo>
                  <a:cubicBezTo>
                    <a:pt x="102" y="33"/>
                    <a:pt x="95" y="30"/>
                    <a:pt x="91" y="29"/>
                  </a:cubicBezTo>
                  <a:cubicBezTo>
                    <a:pt x="85" y="28"/>
                    <a:pt x="80" y="27"/>
                    <a:pt x="75" y="24"/>
                  </a:cubicBezTo>
                  <a:cubicBezTo>
                    <a:pt x="64" y="18"/>
                    <a:pt x="67" y="11"/>
                    <a:pt x="51" y="11"/>
                  </a:cubicBezTo>
                  <a:cubicBezTo>
                    <a:pt x="44" y="11"/>
                    <a:pt x="39" y="13"/>
                    <a:pt x="32" y="11"/>
                  </a:cubicBezTo>
                  <a:cubicBezTo>
                    <a:pt x="28" y="10"/>
                    <a:pt x="19" y="11"/>
                    <a:pt x="15" y="10"/>
                  </a:cubicBezTo>
                  <a:cubicBezTo>
                    <a:pt x="12" y="9"/>
                    <a:pt x="8" y="5"/>
                    <a:pt x="5" y="4"/>
                  </a:cubicBezTo>
                  <a:cubicBezTo>
                    <a:pt x="2" y="3"/>
                    <a:pt x="1" y="2"/>
                    <a:pt x="0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9" name="Line 197">
              <a:extLst>
                <a:ext uri="{FF2B5EF4-FFF2-40B4-BE49-F238E27FC236}">
                  <a16:creationId xmlns:a16="http://schemas.microsoft.com/office/drawing/2014/main" id="{B28ADD81-2341-7158-8996-B3BFFC0CC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463" y="462597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0" name="Line 198">
              <a:extLst>
                <a:ext uri="{FF2B5EF4-FFF2-40B4-BE49-F238E27FC236}">
                  <a16:creationId xmlns:a16="http://schemas.microsoft.com/office/drawing/2014/main" id="{18626FB5-5C4A-24CE-D1CA-C12CE7B8D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463" y="4625976"/>
              <a:ext cx="0" cy="0"/>
            </a:xfrm>
            <a:prstGeom prst="line">
              <a:avLst/>
            </a:pr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1" name="Freeform 199">
              <a:extLst>
                <a:ext uri="{FF2B5EF4-FFF2-40B4-BE49-F238E27FC236}">
                  <a16:creationId xmlns:a16="http://schemas.microsoft.com/office/drawing/2014/main" id="{06791BB5-EA12-3C6A-9894-5196EC5B2B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3326" y="4672013"/>
              <a:ext cx="79375" cy="58738"/>
            </a:xfrm>
            <a:custGeom>
              <a:avLst/>
              <a:gdLst>
                <a:gd name="T0" fmla="*/ 74 w 78"/>
                <a:gd name="T1" fmla="*/ 30 h 56"/>
                <a:gd name="T2" fmla="*/ 68 w 78"/>
                <a:gd name="T3" fmla="*/ 22 h 56"/>
                <a:gd name="T4" fmla="*/ 65 w 78"/>
                <a:gd name="T5" fmla="*/ 18 h 56"/>
                <a:gd name="T6" fmla="*/ 63 w 78"/>
                <a:gd name="T7" fmla="*/ 15 h 56"/>
                <a:gd name="T8" fmla="*/ 59 w 78"/>
                <a:gd name="T9" fmla="*/ 10 h 56"/>
                <a:gd name="T10" fmla="*/ 57 w 78"/>
                <a:gd name="T11" fmla="*/ 9 h 56"/>
                <a:gd name="T12" fmla="*/ 55 w 78"/>
                <a:gd name="T13" fmla="*/ 7 h 56"/>
                <a:gd name="T14" fmla="*/ 55 w 78"/>
                <a:gd name="T15" fmla="*/ 4 h 56"/>
                <a:gd name="T16" fmla="*/ 54 w 78"/>
                <a:gd name="T17" fmla="*/ 3 h 56"/>
                <a:gd name="T18" fmla="*/ 52 w 78"/>
                <a:gd name="T19" fmla="*/ 1 h 56"/>
                <a:gd name="T20" fmla="*/ 51 w 78"/>
                <a:gd name="T21" fmla="*/ 5 h 56"/>
                <a:gd name="T22" fmla="*/ 47 w 78"/>
                <a:gd name="T23" fmla="*/ 7 h 56"/>
                <a:gd name="T24" fmla="*/ 42 w 78"/>
                <a:gd name="T25" fmla="*/ 4 h 56"/>
                <a:gd name="T26" fmla="*/ 37 w 78"/>
                <a:gd name="T27" fmla="*/ 1 h 56"/>
                <a:gd name="T28" fmla="*/ 22 w 78"/>
                <a:gd name="T29" fmla="*/ 1 h 56"/>
                <a:gd name="T30" fmla="*/ 17 w 78"/>
                <a:gd name="T31" fmla="*/ 1 h 56"/>
                <a:gd name="T32" fmla="*/ 13 w 78"/>
                <a:gd name="T33" fmla="*/ 2 h 56"/>
                <a:gd name="T34" fmla="*/ 7 w 78"/>
                <a:gd name="T35" fmla="*/ 4 h 56"/>
                <a:gd name="T36" fmla="*/ 7 w 78"/>
                <a:gd name="T37" fmla="*/ 5 h 56"/>
                <a:gd name="T38" fmla="*/ 6 w 78"/>
                <a:gd name="T39" fmla="*/ 7 h 56"/>
                <a:gd name="T40" fmla="*/ 3 w 78"/>
                <a:gd name="T41" fmla="*/ 12 h 56"/>
                <a:gd name="T42" fmla="*/ 1 w 78"/>
                <a:gd name="T43" fmla="*/ 18 h 56"/>
                <a:gd name="T44" fmla="*/ 1 w 78"/>
                <a:gd name="T45" fmla="*/ 19 h 56"/>
                <a:gd name="T46" fmla="*/ 2 w 78"/>
                <a:gd name="T47" fmla="*/ 21 h 56"/>
                <a:gd name="T48" fmla="*/ 3 w 78"/>
                <a:gd name="T49" fmla="*/ 23 h 56"/>
                <a:gd name="T50" fmla="*/ 7 w 78"/>
                <a:gd name="T51" fmla="*/ 27 h 56"/>
                <a:gd name="T52" fmla="*/ 12 w 78"/>
                <a:gd name="T53" fmla="*/ 28 h 56"/>
                <a:gd name="T54" fmla="*/ 16 w 78"/>
                <a:gd name="T55" fmla="*/ 28 h 56"/>
                <a:gd name="T56" fmla="*/ 18 w 78"/>
                <a:gd name="T57" fmla="*/ 27 h 56"/>
                <a:gd name="T58" fmla="*/ 20 w 78"/>
                <a:gd name="T59" fmla="*/ 24 h 56"/>
                <a:gd name="T60" fmla="*/ 21 w 78"/>
                <a:gd name="T61" fmla="*/ 14 h 56"/>
                <a:gd name="T62" fmla="*/ 29 w 78"/>
                <a:gd name="T63" fmla="*/ 18 h 56"/>
                <a:gd name="T64" fmla="*/ 34 w 78"/>
                <a:gd name="T65" fmla="*/ 26 h 56"/>
                <a:gd name="T66" fmla="*/ 39 w 78"/>
                <a:gd name="T67" fmla="*/ 31 h 56"/>
                <a:gd name="T68" fmla="*/ 46 w 78"/>
                <a:gd name="T69" fmla="*/ 38 h 56"/>
                <a:gd name="T70" fmla="*/ 50 w 78"/>
                <a:gd name="T71" fmla="*/ 40 h 56"/>
                <a:gd name="T72" fmla="*/ 51 w 78"/>
                <a:gd name="T73" fmla="*/ 42 h 56"/>
                <a:gd name="T74" fmla="*/ 52 w 78"/>
                <a:gd name="T75" fmla="*/ 47 h 56"/>
                <a:gd name="T76" fmla="*/ 56 w 78"/>
                <a:gd name="T77" fmla="*/ 53 h 56"/>
                <a:gd name="T78" fmla="*/ 59 w 78"/>
                <a:gd name="T79" fmla="*/ 53 h 56"/>
                <a:gd name="T80" fmla="*/ 59 w 78"/>
                <a:gd name="T81" fmla="*/ 50 h 56"/>
                <a:gd name="T82" fmla="*/ 58 w 78"/>
                <a:gd name="T83" fmla="*/ 46 h 56"/>
                <a:gd name="T84" fmla="*/ 64 w 78"/>
                <a:gd name="T85" fmla="*/ 48 h 56"/>
                <a:gd name="T86" fmla="*/ 65 w 78"/>
                <a:gd name="T87" fmla="*/ 49 h 56"/>
                <a:gd name="T88" fmla="*/ 67 w 78"/>
                <a:gd name="T89" fmla="*/ 51 h 56"/>
                <a:gd name="T90" fmla="*/ 68 w 78"/>
                <a:gd name="T91" fmla="*/ 52 h 56"/>
                <a:gd name="T92" fmla="*/ 68 w 78"/>
                <a:gd name="T93" fmla="*/ 56 h 56"/>
                <a:gd name="T94" fmla="*/ 68 w 78"/>
                <a:gd name="T95" fmla="*/ 55 h 56"/>
                <a:gd name="T96" fmla="*/ 69 w 78"/>
                <a:gd name="T97" fmla="*/ 50 h 56"/>
                <a:gd name="T98" fmla="*/ 71 w 78"/>
                <a:gd name="T99" fmla="*/ 42 h 56"/>
                <a:gd name="T100" fmla="*/ 72 w 78"/>
                <a:gd name="T101" fmla="*/ 38 h 56"/>
                <a:gd name="T102" fmla="*/ 73 w 78"/>
                <a:gd name="T103" fmla="*/ 34 h 56"/>
                <a:gd name="T104" fmla="*/ 74 w 78"/>
                <a:gd name="T105" fmla="*/ 31 h 56"/>
                <a:gd name="T106" fmla="*/ 77 w 78"/>
                <a:gd name="T107" fmla="*/ 34 h 56"/>
                <a:gd name="T108" fmla="*/ 76 w 78"/>
                <a:gd name="T109" fmla="*/ 33 h 56"/>
                <a:gd name="T110" fmla="*/ 76 w 78"/>
                <a:gd name="T111" fmla="*/ 33 h 56"/>
                <a:gd name="T112" fmla="*/ 77 w 78"/>
                <a:gd name="T113" fmla="*/ 34 h 56"/>
                <a:gd name="T114" fmla="*/ 77 w 78"/>
                <a:gd name="T115" fmla="*/ 34 h 56"/>
                <a:gd name="T116" fmla="*/ 78 w 78"/>
                <a:gd name="T117" fmla="*/ 34 h 56"/>
                <a:gd name="T118" fmla="*/ 78 w 78"/>
                <a:gd name="T119" fmla="*/ 34 h 56"/>
                <a:gd name="T120" fmla="*/ 78 w 78"/>
                <a:gd name="T121" fmla="*/ 3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8" h="56">
                  <a:moveTo>
                    <a:pt x="75" y="32"/>
                  </a:moveTo>
                  <a:cubicBezTo>
                    <a:pt x="75" y="32"/>
                    <a:pt x="74" y="31"/>
                    <a:pt x="74" y="30"/>
                  </a:cubicBezTo>
                  <a:cubicBezTo>
                    <a:pt x="72" y="28"/>
                    <a:pt x="71" y="27"/>
                    <a:pt x="70" y="25"/>
                  </a:cubicBezTo>
                  <a:cubicBezTo>
                    <a:pt x="69" y="24"/>
                    <a:pt x="69" y="23"/>
                    <a:pt x="68" y="22"/>
                  </a:cubicBezTo>
                  <a:cubicBezTo>
                    <a:pt x="67" y="21"/>
                    <a:pt x="67" y="20"/>
                    <a:pt x="66" y="20"/>
                  </a:cubicBezTo>
                  <a:cubicBezTo>
                    <a:pt x="66" y="19"/>
                    <a:pt x="65" y="19"/>
                    <a:pt x="65" y="18"/>
                  </a:cubicBezTo>
                  <a:cubicBezTo>
                    <a:pt x="65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2" y="15"/>
                    <a:pt x="62" y="14"/>
                    <a:pt x="62" y="14"/>
                  </a:cubicBezTo>
                  <a:cubicBezTo>
                    <a:pt x="61" y="12"/>
                    <a:pt x="60" y="11"/>
                    <a:pt x="59" y="10"/>
                  </a:cubicBezTo>
                  <a:cubicBezTo>
                    <a:pt x="59" y="10"/>
                    <a:pt x="58" y="10"/>
                    <a:pt x="58" y="10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6" y="9"/>
                    <a:pt x="56" y="9"/>
                    <a:pt x="55" y="8"/>
                  </a:cubicBezTo>
                  <a:cubicBezTo>
                    <a:pt x="55" y="8"/>
                    <a:pt x="55" y="7"/>
                    <a:pt x="55" y="7"/>
                  </a:cubicBezTo>
                  <a:cubicBezTo>
                    <a:pt x="55" y="6"/>
                    <a:pt x="56" y="6"/>
                    <a:pt x="56" y="5"/>
                  </a:cubicBezTo>
                  <a:cubicBezTo>
                    <a:pt x="56" y="5"/>
                    <a:pt x="55" y="4"/>
                    <a:pt x="55" y="4"/>
                  </a:cubicBezTo>
                  <a:cubicBezTo>
                    <a:pt x="55" y="4"/>
                    <a:pt x="55" y="3"/>
                    <a:pt x="54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2"/>
                    <a:pt x="53" y="2"/>
                    <a:pt x="53" y="2"/>
                  </a:cubicBezTo>
                  <a:cubicBezTo>
                    <a:pt x="53" y="2"/>
                    <a:pt x="52" y="1"/>
                    <a:pt x="52" y="1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52" y="3"/>
                    <a:pt x="52" y="4"/>
                    <a:pt x="51" y="5"/>
                  </a:cubicBezTo>
                  <a:cubicBezTo>
                    <a:pt x="51" y="5"/>
                    <a:pt x="50" y="5"/>
                    <a:pt x="49" y="5"/>
                  </a:cubicBezTo>
                  <a:cubicBezTo>
                    <a:pt x="49" y="6"/>
                    <a:pt x="48" y="6"/>
                    <a:pt x="47" y="7"/>
                  </a:cubicBezTo>
                  <a:cubicBezTo>
                    <a:pt x="46" y="7"/>
                    <a:pt x="45" y="6"/>
                    <a:pt x="45" y="6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3"/>
                    <a:pt x="40" y="3"/>
                    <a:pt x="39" y="3"/>
                  </a:cubicBezTo>
                  <a:cubicBezTo>
                    <a:pt x="38" y="2"/>
                    <a:pt x="38" y="1"/>
                    <a:pt x="37" y="1"/>
                  </a:cubicBezTo>
                  <a:cubicBezTo>
                    <a:pt x="35" y="0"/>
                    <a:pt x="28" y="0"/>
                    <a:pt x="27" y="0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1" y="1"/>
                    <a:pt x="20" y="0"/>
                    <a:pt x="19" y="0"/>
                  </a:cubicBezTo>
                  <a:cubicBezTo>
                    <a:pt x="18" y="1"/>
                    <a:pt x="18" y="1"/>
                    <a:pt x="17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5" y="1"/>
                    <a:pt x="14" y="2"/>
                    <a:pt x="13" y="2"/>
                  </a:cubicBezTo>
                  <a:cubicBezTo>
                    <a:pt x="12" y="3"/>
                    <a:pt x="11" y="3"/>
                    <a:pt x="9" y="3"/>
                  </a:cubicBezTo>
                  <a:cubicBezTo>
                    <a:pt x="8" y="4"/>
                    <a:pt x="8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8"/>
                    <a:pt x="6" y="8"/>
                    <a:pt x="5" y="9"/>
                  </a:cubicBezTo>
                  <a:cubicBezTo>
                    <a:pt x="5" y="10"/>
                    <a:pt x="4" y="11"/>
                    <a:pt x="3" y="12"/>
                  </a:cubicBezTo>
                  <a:cubicBezTo>
                    <a:pt x="2" y="13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1" y="19"/>
                    <a:pt x="1" y="20"/>
                    <a:pt x="2" y="20"/>
                  </a:cubicBezTo>
                  <a:cubicBezTo>
                    <a:pt x="2" y="20"/>
                    <a:pt x="2" y="20"/>
                    <a:pt x="2" y="21"/>
                  </a:cubicBezTo>
                  <a:cubicBezTo>
                    <a:pt x="2" y="21"/>
                    <a:pt x="3" y="21"/>
                    <a:pt x="3" y="22"/>
                  </a:cubicBezTo>
                  <a:cubicBezTo>
                    <a:pt x="3" y="22"/>
                    <a:pt x="3" y="22"/>
                    <a:pt x="3" y="23"/>
                  </a:cubicBezTo>
                  <a:cubicBezTo>
                    <a:pt x="3" y="23"/>
                    <a:pt x="4" y="24"/>
                    <a:pt x="4" y="24"/>
                  </a:cubicBezTo>
                  <a:cubicBezTo>
                    <a:pt x="4" y="25"/>
                    <a:pt x="5" y="27"/>
                    <a:pt x="7" y="27"/>
                  </a:cubicBezTo>
                  <a:cubicBezTo>
                    <a:pt x="8" y="27"/>
                    <a:pt x="9" y="27"/>
                    <a:pt x="10" y="27"/>
                  </a:cubicBezTo>
                  <a:cubicBezTo>
                    <a:pt x="11" y="27"/>
                    <a:pt x="12" y="27"/>
                    <a:pt x="12" y="28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8"/>
                    <a:pt x="16" y="28"/>
                    <a:pt x="16" y="28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7"/>
                    <a:pt x="18" y="27"/>
                    <a:pt x="19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6" y="19"/>
                    <a:pt x="16" y="17"/>
                  </a:cubicBezTo>
                  <a:cubicBezTo>
                    <a:pt x="16" y="15"/>
                    <a:pt x="20" y="15"/>
                    <a:pt x="21" y="14"/>
                  </a:cubicBezTo>
                  <a:cubicBezTo>
                    <a:pt x="23" y="11"/>
                    <a:pt x="25" y="14"/>
                    <a:pt x="27" y="16"/>
                  </a:cubicBezTo>
                  <a:cubicBezTo>
                    <a:pt x="28" y="17"/>
                    <a:pt x="28" y="17"/>
                    <a:pt x="29" y="18"/>
                  </a:cubicBezTo>
                  <a:cubicBezTo>
                    <a:pt x="29" y="19"/>
                    <a:pt x="33" y="24"/>
                    <a:pt x="33" y="25"/>
                  </a:cubicBezTo>
                  <a:cubicBezTo>
                    <a:pt x="34" y="25"/>
                    <a:pt x="34" y="26"/>
                    <a:pt x="34" y="26"/>
                  </a:cubicBezTo>
                  <a:cubicBezTo>
                    <a:pt x="35" y="26"/>
                    <a:pt x="36" y="28"/>
                    <a:pt x="37" y="29"/>
                  </a:cubicBezTo>
                  <a:cubicBezTo>
                    <a:pt x="37" y="30"/>
                    <a:pt x="38" y="30"/>
                    <a:pt x="39" y="31"/>
                  </a:cubicBezTo>
                  <a:cubicBezTo>
                    <a:pt x="39" y="31"/>
                    <a:pt x="43" y="36"/>
                    <a:pt x="44" y="37"/>
                  </a:cubicBezTo>
                  <a:cubicBezTo>
                    <a:pt x="44" y="37"/>
                    <a:pt x="45" y="38"/>
                    <a:pt x="46" y="38"/>
                  </a:cubicBezTo>
                  <a:cubicBezTo>
                    <a:pt x="46" y="39"/>
                    <a:pt x="47" y="39"/>
                    <a:pt x="48" y="39"/>
                  </a:cubicBezTo>
                  <a:cubicBezTo>
                    <a:pt x="49" y="40"/>
                    <a:pt x="49" y="40"/>
                    <a:pt x="50" y="40"/>
                  </a:cubicBezTo>
                  <a:cubicBezTo>
                    <a:pt x="51" y="40"/>
                    <a:pt x="51" y="41"/>
                    <a:pt x="52" y="41"/>
                  </a:cubicBezTo>
                  <a:cubicBezTo>
                    <a:pt x="52" y="41"/>
                    <a:pt x="51" y="42"/>
                    <a:pt x="51" y="42"/>
                  </a:cubicBezTo>
                  <a:cubicBezTo>
                    <a:pt x="51" y="43"/>
                    <a:pt x="51" y="44"/>
                    <a:pt x="51" y="44"/>
                  </a:cubicBezTo>
                  <a:cubicBezTo>
                    <a:pt x="51" y="45"/>
                    <a:pt x="51" y="46"/>
                    <a:pt x="52" y="47"/>
                  </a:cubicBezTo>
                  <a:cubicBezTo>
                    <a:pt x="52" y="47"/>
                    <a:pt x="53" y="51"/>
                    <a:pt x="53" y="51"/>
                  </a:cubicBezTo>
                  <a:cubicBezTo>
                    <a:pt x="54" y="52"/>
                    <a:pt x="55" y="52"/>
                    <a:pt x="56" y="53"/>
                  </a:cubicBezTo>
                  <a:cubicBezTo>
                    <a:pt x="57" y="53"/>
                    <a:pt x="57" y="53"/>
                    <a:pt x="58" y="53"/>
                  </a:cubicBezTo>
                  <a:cubicBezTo>
                    <a:pt x="58" y="53"/>
                    <a:pt x="59" y="53"/>
                    <a:pt x="59" y="53"/>
                  </a:cubicBezTo>
                  <a:cubicBezTo>
                    <a:pt x="59" y="53"/>
                    <a:pt x="59" y="52"/>
                    <a:pt x="59" y="52"/>
                  </a:cubicBezTo>
                  <a:cubicBezTo>
                    <a:pt x="60" y="51"/>
                    <a:pt x="59" y="51"/>
                    <a:pt x="59" y="50"/>
                  </a:cubicBezTo>
                  <a:cubicBezTo>
                    <a:pt x="58" y="49"/>
                    <a:pt x="58" y="48"/>
                    <a:pt x="58" y="48"/>
                  </a:cubicBezTo>
                  <a:cubicBezTo>
                    <a:pt x="58" y="47"/>
                    <a:pt x="58" y="47"/>
                    <a:pt x="58" y="46"/>
                  </a:cubicBezTo>
                  <a:cubicBezTo>
                    <a:pt x="59" y="47"/>
                    <a:pt x="60" y="47"/>
                    <a:pt x="60" y="47"/>
                  </a:cubicBezTo>
                  <a:cubicBezTo>
                    <a:pt x="62" y="47"/>
                    <a:pt x="63" y="47"/>
                    <a:pt x="64" y="48"/>
                  </a:cubicBezTo>
                  <a:cubicBezTo>
                    <a:pt x="64" y="48"/>
                    <a:pt x="64" y="48"/>
                    <a:pt x="64" y="48"/>
                  </a:cubicBezTo>
                  <a:cubicBezTo>
                    <a:pt x="64" y="48"/>
                    <a:pt x="65" y="48"/>
                    <a:pt x="65" y="49"/>
                  </a:cubicBezTo>
                  <a:cubicBezTo>
                    <a:pt x="65" y="49"/>
                    <a:pt x="65" y="49"/>
                    <a:pt x="66" y="49"/>
                  </a:cubicBezTo>
                  <a:cubicBezTo>
                    <a:pt x="66" y="50"/>
                    <a:pt x="66" y="50"/>
                    <a:pt x="67" y="51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2"/>
                    <a:pt x="67" y="52"/>
                    <a:pt x="68" y="52"/>
                  </a:cubicBezTo>
                  <a:cubicBezTo>
                    <a:pt x="68" y="53"/>
                    <a:pt x="68" y="54"/>
                    <a:pt x="68" y="56"/>
                  </a:cubicBezTo>
                  <a:cubicBezTo>
                    <a:pt x="68" y="56"/>
                    <a:pt x="68" y="56"/>
                    <a:pt x="68" y="56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8" y="55"/>
                    <a:pt x="68" y="55"/>
                    <a:pt x="68" y="55"/>
                  </a:cubicBezTo>
                  <a:cubicBezTo>
                    <a:pt x="69" y="54"/>
                    <a:pt x="69" y="53"/>
                    <a:pt x="69" y="52"/>
                  </a:cubicBezTo>
                  <a:cubicBezTo>
                    <a:pt x="69" y="52"/>
                    <a:pt x="69" y="50"/>
                    <a:pt x="69" y="50"/>
                  </a:cubicBezTo>
                  <a:cubicBezTo>
                    <a:pt x="70" y="48"/>
                    <a:pt x="70" y="47"/>
                    <a:pt x="70" y="46"/>
                  </a:cubicBezTo>
                  <a:cubicBezTo>
                    <a:pt x="70" y="45"/>
                    <a:pt x="71" y="43"/>
                    <a:pt x="71" y="42"/>
                  </a:cubicBezTo>
                  <a:cubicBezTo>
                    <a:pt x="71" y="41"/>
                    <a:pt x="71" y="40"/>
                    <a:pt x="71" y="40"/>
                  </a:cubicBezTo>
                  <a:cubicBezTo>
                    <a:pt x="72" y="39"/>
                    <a:pt x="72" y="39"/>
                    <a:pt x="72" y="38"/>
                  </a:cubicBezTo>
                  <a:cubicBezTo>
                    <a:pt x="72" y="37"/>
                    <a:pt x="72" y="36"/>
                    <a:pt x="72" y="36"/>
                  </a:cubicBezTo>
                  <a:cubicBezTo>
                    <a:pt x="73" y="35"/>
                    <a:pt x="73" y="35"/>
                    <a:pt x="73" y="34"/>
                  </a:cubicBezTo>
                  <a:cubicBezTo>
                    <a:pt x="73" y="34"/>
                    <a:pt x="73" y="34"/>
                    <a:pt x="73" y="33"/>
                  </a:cubicBezTo>
                  <a:cubicBezTo>
                    <a:pt x="73" y="33"/>
                    <a:pt x="74" y="31"/>
                    <a:pt x="74" y="31"/>
                  </a:cubicBezTo>
                  <a:cubicBezTo>
                    <a:pt x="74" y="32"/>
                    <a:pt x="75" y="32"/>
                    <a:pt x="75" y="32"/>
                  </a:cubicBezTo>
                  <a:moveTo>
                    <a:pt x="77" y="34"/>
                  </a:moveTo>
                  <a:cubicBezTo>
                    <a:pt x="77" y="34"/>
                    <a:pt x="77" y="34"/>
                    <a:pt x="77" y="34"/>
                  </a:cubicBezTo>
                  <a:cubicBezTo>
                    <a:pt x="77" y="33"/>
                    <a:pt x="76" y="33"/>
                    <a:pt x="76" y="33"/>
                  </a:cubicBezTo>
                  <a:cubicBezTo>
                    <a:pt x="76" y="32"/>
                    <a:pt x="76" y="32"/>
                    <a:pt x="75" y="32"/>
                  </a:cubicBezTo>
                  <a:cubicBezTo>
                    <a:pt x="76" y="32"/>
                    <a:pt x="76" y="33"/>
                    <a:pt x="76" y="33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76" y="33"/>
                    <a:pt x="76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34"/>
                    <a:pt x="77" y="34"/>
                    <a:pt x="77" y="34"/>
                  </a:cubicBezTo>
                  <a:moveTo>
                    <a:pt x="78" y="35"/>
                  </a:moveTo>
                  <a:cubicBezTo>
                    <a:pt x="78" y="35"/>
                    <a:pt x="78" y="34"/>
                    <a:pt x="78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78" y="34"/>
                    <a:pt x="78" y="34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2" name="Freeform 200">
              <a:extLst>
                <a:ext uri="{FF2B5EF4-FFF2-40B4-BE49-F238E27FC236}">
                  <a16:creationId xmlns:a16="http://schemas.microsoft.com/office/drawing/2014/main" id="{16806BB0-A2C1-06A0-548A-8DB3E5D0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176" y="4689476"/>
              <a:ext cx="109538" cy="61913"/>
            </a:xfrm>
            <a:custGeom>
              <a:avLst/>
              <a:gdLst>
                <a:gd name="T0" fmla="*/ 99 w 106"/>
                <a:gd name="T1" fmla="*/ 21 h 59"/>
                <a:gd name="T2" fmla="*/ 90 w 106"/>
                <a:gd name="T3" fmla="*/ 13 h 59"/>
                <a:gd name="T4" fmla="*/ 83 w 106"/>
                <a:gd name="T5" fmla="*/ 7 h 59"/>
                <a:gd name="T6" fmla="*/ 79 w 106"/>
                <a:gd name="T7" fmla="*/ 6 h 59"/>
                <a:gd name="T8" fmla="*/ 69 w 106"/>
                <a:gd name="T9" fmla="*/ 5 h 59"/>
                <a:gd name="T10" fmla="*/ 62 w 106"/>
                <a:gd name="T11" fmla="*/ 4 h 59"/>
                <a:gd name="T12" fmla="*/ 54 w 106"/>
                <a:gd name="T13" fmla="*/ 0 h 59"/>
                <a:gd name="T14" fmla="*/ 42 w 106"/>
                <a:gd name="T15" fmla="*/ 7 h 59"/>
                <a:gd name="T16" fmla="*/ 33 w 106"/>
                <a:gd name="T17" fmla="*/ 9 h 59"/>
                <a:gd name="T18" fmla="*/ 23 w 106"/>
                <a:gd name="T19" fmla="*/ 17 h 59"/>
                <a:gd name="T20" fmla="*/ 20 w 106"/>
                <a:gd name="T21" fmla="*/ 19 h 59"/>
                <a:gd name="T22" fmla="*/ 17 w 106"/>
                <a:gd name="T23" fmla="*/ 21 h 59"/>
                <a:gd name="T24" fmla="*/ 15 w 106"/>
                <a:gd name="T25" fmla="*/ 22 h 59"/>
                <a:gd name="T26" fmla="*/ 12 w 106"/>
                <a:gd name="T27" fmla="*/ 19 h 59"/>
                <a:gd name="T28" fmla="*/ 10 w 106"/>
                <a:gd name="T29" fmla="*/ 18 h 59"/>
                <a:gd name="T30" fmla="*/ 9 w 106"/>
                <a:gd name="T31" fmla="*/ 17 h 59"/>
                <a:gd name="T32" fmla="*/ 7 w 106"/>
                <a:gd name="T33" fmla="*/ 15 h 59"/>
                <a:gd name="T34" fmla="*/ 5 w 106"/>
                <a:gd name="T35" fmla="*/ 17 h 59"/>
                <a:gd name="T36" fmla="*/ 3 w 106"/>
                <a:gd name="T37" fmla="*/ 23 h 59"/>
                <a:gd name="T38" fmla="*/ 1 w 106"/>
                <a:gd name="T39" fmla="*/ 33 h 59"/>
                <a:gd name="T40" fmla="*/ 0 w 106"/>
                <a:gd name="T41" fmla="*/ 38 h 59"/>
                <a:gd name="T42" fmla="*/ 0 w 106"/>
                <a:gd name="T43" fmla="*/ 41 h 59"/>
                <a:gd name="T44" fmla="*/ 1 w 106"/>
                <a:gd name="T45" fmla="*/ 44 h 59"/>
                <a:gd name="T46" fmla="*/ 5 w 106"/>
                <a:gd name="T47" fmla="*/ 49 h 59"/>
                <a:gd name="T48" fmla="*/ 9 w 106"/>
                <a:gd name="T49" fmla="*/ 49 h 59"/>
                <a:gd name="T50" fmla="*/ 12 w 106"/>
                <a:gd name="T51" fmla="*/ 45 h 59"/>
                <a:gd name="T52" fmla="*/ 16 w 106"/>
                <a:gd name="T53" fmla="*/ 45 h 59"/>
                <a:gd name="T54" fmla="*/ 16 w 106"/>
                <a:gd name="T55" fmla="*/ 49 h 59"/>
                <a:gd name="T56" fmla="*/ 17 w 106"/>
                <a:gd name="T57" fmla="*/ 54 h 59"/>
                <a:gd name="T58" fmla="*/ 21 w 106"/>
                <a:gd name="T59" fmla="*/ 57 h 59"/>
                <a:gd name="T60" fmla="*/ 30 w 106"/>
                <a:gd name="T61" fmla="*/ 57 h 59"/>
                <a:gd name="T62" fmla="*/ 33 w 106"/>
                <a:gd name="T63" fmla="*/ 54 h 59"/>
                <a:gd name="T64" fmla="*/ 37 w 106"/>
                <a:gd name="T65" fmla="*/ 46 h 59"/>
                <a:gd name="T66" fmla="*/ 32 w 106"/>
                <a:gd name="T67" fmla="*/ 40 h 59"/>
                <a:gd name="T68" fmla="*/ 32 w 106"/>
                <a:gd name="T69" fmla="*/ 32 h 59"/>
                <a:gd name="T70" fmla="*/ 33 w 106"/>
                <a:gd name="T71" fmla="*/ 30 h 59"/>
                <a:gd name="T72" fmla="*/ 37 w 106"/>
                <a:gd name="T73" fmla="*/ 27 h 59"/>
                <a:gd name="T74" fmla="*/ 46 w 106"/>
                <a:gd name="T75" fmla="*/ 19 h 59"/>
                <a:gd name="T76" fmla="*/ 47 w 106"/>
                <a:gd name="T77" fmla="*/ 17 h 59"/>
                <a:gd name="T78" fmla="*/ 57 w 106"/>
                <a:gd name="T79" fmla="*/ 14 h 59"/>
                <a:gd name="T80" fmla="*/ 66 w 106"/>
                <a:gd name="T81" fmla="*/ 17 h 59"/>
                <a:gd name="T82" fmla="*/ 71 w 106"/>
                <a:gd name="T83" fmla="*/ 26 h 59"/>
                <a:gd name="T84" fmla="*/ 81 w 106"/>
                <a:gd name="T85" fmla="*/ 28 h 59"/>
                <a:gd name="T86" fmla="*/ 78 w 106"/>
                <a:gd name="T87" fmla="*/ 36 h 59"/>
                <a:gd name="T88" fmla="*/ 78 w 106"/>
                <a:gd name="T89" fmla="*/ 43 h 59"/>
                <a:gd name="T90" fmla="*/ 80 w 106"/>
                <a:gd name="T91" fmla="*/ 47 h 59"/>
                <a:gd name="T92" fmla="*/ 84 w 106"/>
                <a:gd name="T93" fmla="*/ 53 h 59"/>
                <a:gd name="T94" fmla="*/ 88 w 106"/>
                <a:gd name="T95" fmla="*/ 57 h 59"/>
                <a:gd name="T96" fmla="*/ 88 w 106"/>
                <a:gd name="T97" fmla="*/ 58 h 59"/>
                <a:gd name="T98" fmla="*/ 90 w 106"/>
                <a:gd name="T99" fmla="*/ 55 h 59"/>
                <a:gd name="T100" fmla="*/ 98 w 106"/>
                <a:gd name="T101" fmla="*/ 50 h 59"/>
                <a:gd name="T102" fmla="*/ 100 w 106"/>
                <a:gd name="T103" fmla="*/ 45 h 59"/>
                <a:gd name="T104" fmla="*/ 103 w 106"/>
                <a:gd name="T105" fmla="*/ 43 h 59"/>
                <a:gd name="T106" fmla="*/ 106 w 106"/>
                <a:gd name="T107" fmla="*/ 40 h 59"/>
                <a:gd name="T108" fmla="*/ 104 w 106"/>
                <a:gd name="T109" fmla="*/ 37 h 59"/>
                <a:gd name="T110" fmla="*/ 102 w 106"/>
                <a:gd name="T111" fmla="*/ 32 h 59"/>
                <a:gd name="T112" fmla="*/ 99 w 106"/>
                <a:gd name="T113" fmla="*/ 30 h 59"/>
                <a:gd name="T114" fmla="*/ 100 w 106"/>
                <a:gd name="T115" fmla="*/ 25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06" h="59">
                  <a:moveTo>
                    <a:pt x="101" y="25"/>
                  </a:moveTo>
                  <a:cubicBezTo>
                    <a:pt x="101" y="25"/>
                    <a:pt x="101" y="25"/>
                    <a:pt x="101" y="24"/>
                  </a:cubicBezTo>
                  <a:cubicBezTo>
                    <a:pt x="101" y="23"/>
                    <a:pt x="100" y="22"/>
                    <a:pt x="99" y="21"/>
                  </a:cubicBezTo>
                  <a:cubicBezTo>
                    <a:pt x="98" y="20"/>
                    <a:pt x="97" y="19"/>
                    <a:pt x="96" y="18"/>
                  </a:cubicBezTo>
                  <a:cubicBezTo>
                    <a:pt x="95" y="17"/>
                    <a:pt x="94" y="17"/>
                    <a:pt x="93" y="16"/>
                  </a:cubicBezTo>
                  <a:cubicBezTo>
                    <a:pt x="92" y="15"/>
                    <a:pt x="91" y="14"/>
                    <a:pt x="90" y="13"/>
                  </a:cubicBezTo>
                  <a:cubicBezTo>
                    <a:pt x="90" y="13"/>
                    <a:pt x="89" y="12"/>
                    <a:pt x="89" y="12"/>
                  </a:cubicBezTo>
                  <a:cubicBezTo>
                    <a:pt x="88" y="11"/>
                    <a:pt x="88" y="10"/>
                    <a:pt x="87" y="9"/>
                  </a:cubicBezTo>
                  <a:cubicBezTo>
                    <a:pt x="86" y="8"/>
                    <a:pt x="84" y="8"/>
                    <a:pt x="83" y="7"/>
                  </a:cubicBezTo>
                  <a:cubicBezTo>
                    <a:pt x="83" y="7"/>
                    <a:pt x="82" y="7"/>
                    <a:pt x="81" y="7"/>
                  </a:cubicBezTo>
                  <a:cubicBezTo>
                    <a:pt x="81" y="7"/>
                    <a:pt x="80" y="7"/>
                    <a:pt x="80" y="7"/>
                  </a:cubicBezTo>
                  <a:cubicBezTo>
                    <a:pt x="80" y="7"/>
                    <a:pt x="79" y="6"/>
                    <a:pt x="79" y="6"/>
                  </a:cubicBezTo>
                  <a:cubicBezTo>
                    <a:pt x="78" y="6"/>
                    <a:pt x="77" y="6"/>
                    <a:pt x="76" y="6"/>
                  </a:cubicBezTo>
                  <a:cubicBezTo>
                    <a:pt x="75" y="6"/>
                    <a:pt x="73" y="5"/>
                    <a:pt x="71" y="5"/>
                  </a:cubicBezTo>
                  <a:cubicBezTo>
                    <a:pt x="70" y="5"/>
                    <a:pt x="70" y="5"/>
                    <a:pt x="69" y="5"/>
                  </a:cubicBezTo>
                  <a:cubicBezTo>
                    <a:pt x="68" y="5"/>
                    <a:pt x="68" y="4"/>
                    <a:pt x="67" y="4"/>
                  </a:cubicBezTo>
                  <a:cubicBezTo>
                    <a:pt x="67" y="4"/>
                    <a:pt x="66" y="4"/>
                    <a:pt x="65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60" y="3"/>
                    <a:pt x="58" y="2"/>
                    <a:pt x="57" y="1"/>
                  </a:cubicBezTo>
                  <a:cubicBezTo>
                    <a:pt x="57" y="1"/>
                    <a:pt x="57" y="1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52" y="0"/>
                    <a:pt x="50" y="2"/>
                    <a:pt x="48" y="3"/>
                  </a:cubicBezTo>
                  <a:cubicBezTo>
                    <a:pt x="46" y="3"/>
                    <a:pt x="45" y="5"/>
                    <a:pt x="44" y="6"/>
                  </a:cubicBezTo>
                  <a:cubicBezTo>
                    <a:pt x="43" y="6"/>
                    <a:pt x="43" y="6"/>
                    <a:pt x="42" y="7"/>
                  </a:cubicBezTo>
                  <a:cubicBezTo>
                    <a:pt x="41" y="7"/>
                    <a:pt x="40" y="7"/>
                    <a:pt x="40" y="8"/>
                  </a:cubicBezTo>
                  <a:cubicBezTo>
                    <a:pt x="39" y="8"/>
                    <a:pt x="37" y="8"/>
                    <a:pt x="36" y="8"/>
                  </a:cubicBezTo>
                  <a:cubicBezTo>
                    <a:pt x="35" y="8"/>
                    <a:pt x="34" y="8"/>
                    <a:pt x="33" y="9"/>
                  </a:cubicBezTo>
                  <a:cubicBezTo>
                    <a:pt x="32" y="9"/>
                    <a:pt x="30" y="10"/>
                    <a:pt x="29" y="11"/>
                  </a:cubicBezTo>
                  <a:cubicBezTo>
                    <a:pt x="27" y="12"/>
                    <a:pt x="26" y="14"/>
                    <a:pt x="24" y="16"/>
                  </a:cubicBezTo>
                  <a:cubicBezTo>
                    <a:pt x="24" y="16"/>
                    <a:pt x="23" y="16"/>
                    <a:pt x="23" y="17"/>
                  </a:cubicBezTo>
                  <a:cubicBezTo>
                    <a:pt x="22" y="17"/>
                    <a:pt x="22" y="17"/>
                    <a:pt x="22" y="18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0" y="19"/>
                    <a:pt x="19" y="19"/>
                    <a:pt x="19" y="20"/>
                  </a:cubicBezTo>
                  <a:cubicBezTo>
                    <a:pt x="19" y="20"/>
                    <a:pt x="19" y="20"/>
                    <a:pt x="18" y="20"/>
                  </a:cubicBezTo>
                  <a:cubicBezTo>
                    <a:pt x="18" y="21"/>
                    <a:pt x="17" y="21"/>
                    <a:pt x="17" y="21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4" y="20"/>
                    <a:pt x="13" y="20"/>
                    <a:pt x="13" y="20"/>
                  </a:cubicBezTo>
                  <a:cubicBezTo>
                    <a:pt x="13" y="20"/>
                    <a:pt x="12" y="20"/>
                    <a:pt x="12" y="19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12" y="19"/>
                    <a:pt x="11" y="19"/>
                    <a:pt x="11" y="18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8" y="17"/>
                    <a:pt x="8" y="16"/>
                    <a:pt x="8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7" y="15"/>
                  </a:cubicBezTo>
                  <a:cubicBezTo>
                    <a:pt x="7" y="15"/>
                    <a:pt x="6" y="15"/>
                    <a:pt x="6" y="14"/>
                  </a:cubicBezTo>
                  <a:cubicBezTo>
                    <a:pt x="6" y="14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20"/>
                    <a:pt x="4" y="21"/>
                  </a:cubicBezTo>
                  <a:cubicBezTo>
                    <a:pt x="4" y="22"/>
                    <a:pt x="4" y="22"/>
                    <a:pt x="3" y="23"/>
                  </a:cubicBezTo>
                  <a:cubicBezTo>
                    <a:pt x="3" y="23"/>
                    <a:pt x="3" y="24"/>
                    <a:pt x="3" y="25"/>
                  </a:cubicBezTo>
                  <a:cubicBezTo>
                    <a:pt x="3" y="26"/>
                    <a:pt x="2" y="28"/>
                    <a:pt x="2" y="29"/>
                  </a:cubicBezTo>
                  <a:cubicBezTo>
                    <a:pt x="2" y="30"/>
                    <a:pt x="2" y="31"/>
                    <a:pt x="1" y="33"/>
                  </a:cubicBezTo>
                  <a:cubicBezTo>
                    <a:pt x="1" y="33"/>
                    <a:pt x="1" y="35"/>
                    <a:pt x="1" y="35"/>
                  </a:cubicBezTo>
                  <a:cubicBezTo>
                    <a:pt x="1" y="36"/>
                    <a:pt x="1" y="37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1"/>
                  </a:cubicBezTo>
                  <a:cubicBezTo>
                    <a:pt x="0" y="41"/>
                    <a:pt x="0" y="41"/>
                    <a:pt x="0" y="42"/>
                  </a:cubicBezTo>
                  <a:cubicBezTo>
                    <a:pt x="0" y="42"/>
                    <a:pt x="0" y="43"/>
                    <a:pt x="0" y="43"/>
                  </a:cubicBezTo>
                  <a:cubicBezTo>
                    <a:pt x="1" y="43"/>
                    <a:pt x="1" y="43"/>
                    <a:pt x="1" y="44"/>
                  </a:cubicBezTo>
                  <a:cubicBezTo>
                    <a:pt x="1" y="44"/>
                    <a:pt x="1" y="44"/>
                    <a:pt x="1" y="45"/>
                  </a:cubicBezTo>
                  <a:cubicBezTo>
                    <a:pt x="2" y="46"/>
                    <a:pt x="2" y="46"/>
                    <a:pt x="3" y="47"/>
                  </a:cubicBezTo>
                  <a:cubicBezTo>
                    <a:pt x="3" y="48"/>
                    <a:pt x="4" y="49"/>
                    <a:pt x="5" y="49"/>
                  </a:cubicBezTo>
                  <a:cubicBezTo>
                    <a:pt x="5" y="50"/>
                    <a:pt x="5" y="50"/>
                    <a:pt x="6" y="50"/>
                  </a:cubicBezTo>
                  <a:cubicBezTo>
                    <a:pt x="6" y="50"/>
                    <a:pt x="6" y="50"/>
                    <a:pt x="7" y="50"/>
                  </a:cubicBezTo>
                  <a:cubicBezTo>
                    <a:pt x="7" y="50"/>
                    <a:pt x="8" y="50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9"/>
                    <a:pt x="10" y="49"/>
                    <a:pt x="10" y="49"/>
                  </a:cubicBezTo>
                  <a:cubicBezTo>
                    <a:pt x="11" y="48"/>
                    <a:pt x="12" y="46"/>
                    <a:pt x="12" y="45"/>
                  </a:cubicBezTo>
                  <a:cubicBezTo>
                    <a:pt x="12" y="44"/>
                    <a:pt x="12" y="44"/>
                    <a:pt x="13" y="43"/>
                  </a:cubicBezTo>
                  <a:cubicBezTo>
                    <a:pt x="13" y="43"/>
                    <a:pt x="15" y="43"/>
                    <a:pt x="16" y="44"/>
                  </a:cubicBezTo>
                  <a:cubicBezTo>
                    <a:pt x="16" y="44"/>
                    <a:pt x="16" y="45"/>
                    <a:pt x="16" y="45"/>
                  </a:cubicBezTo>
                  <a:cubicBezTo>
                    <a:pt x="16" y="46"/>
                    <a:pt x="16" y="46"/>
                    <a:pt x="16" y="47"/>
                  </a:cubicBezTo>
                  <a:cubicBezTo>
                    <a:pt x="16" y="47"/>
                    <a:pt x="16" y="48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17" y="51"/>
                    <a:pt x="17" y="52"/>
                    <a:pt x="17" y="53"/>
                  </a:cubicBezTo>
                  <a:cubicBezTo>
                    <a:pt x="17" y="53"/>
                    <a:pt x="17" y="54"/>
                    <a:pt x="17" y="54"/>
                  </a:cubicBezTo>
                  <a:cubicBezTo>
                    <a:pt x="17" y="54"/>
                    <a:pt x="17" y="54"/>
                    <a:pt x="18" y="55"/>
                  </a:cubicBezTo>
                  <a:cubicBezTo>
                    <a:pt x="18" y="56"/>
                    <a:pt x="17" y="56"/>
                    <a:pt x="18" y="57"/>
                  </a:cubicBezTo>
                  <a:cubicBezTo>
                    <a:pt x="19" y="57"/>
                    <a:pt x="20" y="57"/>
                    <a:pt x="21" y="57"/>
                  </a:cubicBezTo>
                  <a:cubicBezTo>
                    <a:pt x="22" y="57"/>
                    <a:pt x="23" y="57"/>
                    <a:pt x="24" y="58"/>
                  </a:cubicBezTo>
                  <a:cubicBezTo>
                    <a:pt x="25" y="58"/>
                    <a:pt x="27" y="59"/>
                    <a:pt x="28" y="58"/>
                  </a:cubicBezTo>
                  <a:cubicBezTo>
                    <a:pt x="29" y="58"/>
                    <a:pt x="29" y="57"/>
                    <a:pt x="30" y="57"/>
                  </a:cubicBezTo>
                  <a:cubicBezTo>
                    <a:pt x="30" y="56"/>
                    <a:pt x="31" y="56"/>
                    <a:pt x="31" y="56"/>
                  </a:cubicBezTo>
                  <a:cubicBezTo>
                    <a:pt x="32" y="56"/>
                    <a:pt x="32" y="55"/>
                    <a:pt x="32" y="55"/>
                  </a:cubicBezTo>
                  <a:cubicBezTo>
                    <a:pt x="32" y="55"/>
                    <a:pt x="33" y="55"/>
                    <a:pt x="33" y="54"/>
                  </a:cubicBezTo>
                  <a:cubicBezTo>
                    <a:pt x="33" y="54"/>
                    <a:pt x="34" y="54"/>
                    <a:pt x="35" y="54"/>
                  </a:cubicBezTo>
                  <a:cubicBezTo>
                    <a:pt x="36" y="54"/>
                    <a:pt x="38" y="54"/>
                    <a:pt x="39" y="53"/>
                  </a:cubicBezTo>
                  <a:cubicBezTo>
                    <a:pt x="41" y="50"/>
                    <a:pt x="38" y="48"/>
                    <a:pt x="37" y="46"/>
                  </a:cubicBezTo>
                  <a:cubicBezTo>
                    <a:pt x="36" y="45"/>
                    <a:pt x="36" y="44"/>
                    <a:pt x="35" y="44"/>
                  </a:cubicBezTo>
                  <a:cubicBezTo>
                    <a:pt x="35" y="43"/>
                    <a:pt x="34" y="42"/>
                    <a:pt x="33" y="42"/>
                  </a:cubicBezTo>
                  <a:cubicBezTo>
                    <a:pt x="33" y="41"/>
                    <a:pt x="33" y="41"/>
                    <a:pt x="32" y="40"/>
                  </a:cubicBezTo>
                  <a:cubicBezTo>
                    <a:pt x="32" y="39"/>
                    <a:pt x="31" y="39"/>
                    <a:pt x="31" y="38"/>
                  </a:cubicBezTo>
                  <a:cubicBezTo>
                    <a:pt x="31" y="37"/>
                    <a:pt x="31" y="36"/>
                    <a:pt x="31" y="34"/>
                  </a:cubicBezTo>
                  <a:cubicBezTo>
                    <a:pt x="31" y="34"/>
                    <a:pt x="31" y="33"/>
                    <a:pt x="32" y="32"/>
                  </a:cubicBezTo>
                  <a:cubicBezTo>
                    <a:pt x="32" y="32"/>
                    <a:pt x="32" y="32"/>
                    <a:pt x="32" y="31"/>
                  </a:cubicBezTo>
                  <a:cubicBezTo>
                    <a:pt x="32" y="31"/>
                    <a:pt x="32" y="31"/>
                    <a:pt x="32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29"/>
                    <a:pt x="33" y="29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5" y="28"/>
                    <a:pt x="36" y="28"/>
                    <a:pt x="37" y="27"/>
                  </a:cubicBezTo>
                  <a:cubicBezTo>
                    <a:pt x="38" y="26"/>
                    <a:pt x="39" y="25"/>
                    <a:pt x="40" y="24"/>
                  </a:cubicBezTo>
                  <a:cubicBezTo>
                    <a:pt x="42" y="23"/>
                    <a:pt x="44" y="22"/>
                    <a:pt x="45" y="21"/>
                  </a:cubicBezTo>
                  <a:cubicBezTo>
                    <a:pt x="45" y="20"/>
                    <a:pt x="46" y="20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8"/>
                    <a:pt x="47" y="18"/>
                    <a:pt x="47" y="18"/>
                  </a:cubicBezTo>
                  <a:cubicBezTo>
                    <a:pt x="47" y="17"/>
                    <a:pt x="47" y="17"/>
                    <a:pt x="47" y="17"/>
                  </a:cubicBezTo>
                  <a:cubicBezTo>
                    <a:pt x="47" y="17"/>
                    <a:pt x="48" y="17"/>
                    <a:pt x="48" y="16"/>
                  </a:cubicBezTo>
                  <a:cubicBezTo>
                    <a:pt x="50" y="16"/>
                    <a:pt x="51" y="16"/>
                    <a:pt x="53" y="15"/>
                  </a:cubicBezTo>
                  <a:cubicBezTo>
                    <a:pt x="54" y="15"/>
                    <a:pt x="56" y="15"/>
                    <a:pt x="57" y="14"/>
                  </a:cubicBezTo>
                  <a:cubicBezTo>
                    <a:pt x="59" y="14"/>
                    <a:pt x="61" y="15"/>
                    <a:pt x="62" y="16"/>
                  </a:cubicBezTo>
                  <a:cubicBezTo>
                    <a:pt x="63" y="16"/>
                    <a:pt x="64" y="16"/>
                    <a:pt x="65" y="16"/>
                  </a:cubicBezTo>
                  <a:cubicBezTo>
                    <a:pt x="65" y="17"/>
                    <a:pt x="66" y="17"/>
                    <a:pt x="66" y="17"/>
                  </a:cubicBezTo>
                  <a:cubicBezTo>
                    <a:pt x="69" y="18"/>
                    <a:pt x="69" y="20"/>
                    <a:pt x="69" y="22"/>
                  </a:cubicBezTo>
                  <a:cubicBezTo>
                    <a:pt x="69" y="23"/>
                    <a:pt x="69" y="23"/>
                    <a:pt x="70" y="24"/>
                  </a:cubicBezTo>
                  <a:cubicBezTo>
                    <a:pt x="71" y="24"/>
                    <a:pt x="71" y="25"/>
                    <a:pt x="71" y="26"/>
                  </a:cubicBezTo>
                  <a:cubicBezTo>
                    <a:pt x="72" y="27"/>
                    <a:pt x="75" y="30"/>
                    <a:pt x="77" y="29"/>
                  </a:cubicBezTo>
                  <a:cubicBezTo>
                    <a:pt x="78" y="29"/>
                    <a:pt x="78" y="29"/>
                    <a:pt x="79" y="29"/>
                  </a:cubicBezTo>
                  <a:cubicBezTo>
                    <a:pt x="79" y="28"/>
                    <a:pt x="80" y="28"/>
                    <a:pt x="81" y="28"/>
                  </a:cubicBezTo>
                  <a:cubicBezTo>
                    <a:pt x="82" y="28"/>
                    <a:pt x="84" y="29"/>
                    <a:pt x="84" y="30"/>
                  </a:cubicBezTo>
                  <a:cubicBezTo>
                    <a:pt x="84" y="32"/>
                    <a:pt x="83" y="33"/>
                    <a:pt x="82" y="33"/>
                  </a:cubicBezTo>
                  <a:cubicBezTo>
                    <a:pt x="81" y="34"/>
                    <a:pt x="79" y="35"/>
                    <a:pt x="78" y="36"/>
                  </a:cubicBezTo>
                  <a:cubicBezTo>
                    <a:pt x="78" y="37"/>
                    <a:pt x="78" y="38"/>
                    <a:pt x="78" y="38"/>
                  </a:cubicBezTo>
                  <a:cubicBezTo>
                    <a:pt x="78" y="39"/>
                    <a:pt x="78" y="39"/>
                    <a:pt x="79" y="40"/>
                  </a:cubicBezTo>
                  <a:cubicBezTo>
                    <a:pt x="79" y="41"/>
                    <a:pt x="78" y="42"/>
                    <a:pt x="78" y="43"/>
                  </a:cubicBezTo>
                  <a:cubicBezTo>
                    <a:pt x="78" y="43"/>
                    <a:pt x="79" y="44"/>
                    <a:pt x="79" y="45"/>
                  </a:cubicBezTo>
                  <a:cubicBezTo>
                    <a:pt x="80" y="46"/>
                    <a:pt x="79" y="45"/>
                    <a:pt x="80" y="46"/>
                  </a:cubicBezTo>
                  <a:cubicBezTo>
                    <a:pt x="80" y="46"/>
                    <a:pt x="80" y="47"/>
                    <a:pt x="80" y="47"/>
                  </a:cubicBezTo>
                  <a:cubicBezTo>
                    <a:pt x="81" y="48"/>
                    <a:pt x="81" y="48"/>
                    <a:pt x="82" y="49"/>
                  </a:cubicBezTo>
                  <a:cubicBezTo>
                    <a:pt x="82" y="50"/>
                    <a:pt x="83" y="50"/>
                    <a:pt x="83" y="51"/>
                  </a:cubicBezTo>
                  <a:cubicBezTo>
                    <a:pt x="83" y="52"/>
                    <a:pt x="84" y="52"/>
                    <a:pt x="84" y="53"/>
                  </a:cubicBezTo>
                  <a:cubicBezTo>
                    <a:pt x="85" y="53"/>
                    <a:pt x="85" y="54"/>
                    <a:pt x="85" y="54"/>
                  </a:cubicBezTo>
                  <a:cubicBezTo>
                    <a:pt x="86" y="55"/>
                    <a:pt x="86" y="56"/>
                    <a:pt x="87" y="57"/>
                  </a:cubicBezTo>
                  <a:cubicBezTo>
                    <a:pt x="87" y="57"/>
                    <a:pt x="87" y="57"/>
                    <a:pt x="88" y="57"/>
                  </a:cubicBezTo>
                  <a:cubicBezTo>
                    <a:pt x="88" y="57"/>
                    <a:pt x="88" y="57"/>
                    <a:pt x="88" y="57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8"/>
                    <a:pt x="88" y="58"/>
                  </a:cubicBezTo>
                  <a:cubicBezTo>
                    <a:pt x="88" y="58"/>
                    <a:pt x="88" y="57"/>
                    <a:pt x="88" y="57"/>
                  </a:cubicBezTo>
                  <a:cubicBezTo>
                    <a:pt x="88" y="57"/>
                    <a:pt x="88" y="57"/>
                    <a:pt x="89" y="56"/>
                  </a:cubicBezTo>
                  <a:cubicBezTo>
                    <a:pt x="89" y="56"/>
                    <a:pt x="90" y="55"/>
                    <a:pt x="90" y="55"/>
                  </a:cubicBezTo>
                  <a:cubicBezTo>
                    <a:pt x="90" y="54"/>
                    <a:pt x="90" y="53"/>
                    <a:pt x="91" y="53"/>
                  </a:cubicBezTo>
                  <a:cubicBezTo>
                    <a:pt x="91" y="52"/>
                    <a:pt x="92" y="52"/>
                    <a:pt x="93" y="51"/>
                  </a:cubicBezTo>
                  <a:cubicBezTo>
                    <a:pt x="95" y="51"/>
                    <a:pt x="96" y="51"/>
                    <a:pt x="98" y="50"/>
                  </a:cubicBezTo>
                  <a:cubicBezTo>
                    <a:pt x="98" y="49"/>
                    <a:pt x="99" y="49"/>
                    <a:pt x="99" y="48"/>
                  </a:cubicBezTo>
                  <a:cubicBezTo>
                    <a:pt x="99" y="47"/>
                    <a:pt x="99" y="46"/>
                    <a:pt x="99" y="46"/>
                  </a:cubicBezTo>
                  <a:cubicBezTo>
                    <a:pt x="99" y="45"/>
                    <a:pt x="100" y="45"/>
                    <a:pt x="100" y="45"/>
                  </a:cubicBezTo>
                  <a:cubicBezTo>
                    <a:pt x="101" y="44"/>
                    <a:pt x="101" y="44"/>
                    <a:pt x="101" y="44"/>
                  </a:cubicBezTo>
                  <a:cubicBezTo>
                    <a:pt x="101" y="43"/>
                    <a:pt x="102" y="43"/>
                    <a:pt x="102" y="43"/>
                  </a:cubicBezTo>
                  <a:cubicBezTo>
                    <a:pt x="102" y="43"/>
                    <a:pt x="103" y="43"/>
                    <a:pt x="103" y="43"/>
                  </a:cubicBezTo>
                  <a:cubicBezTo>
                    <a:pt x="103" y="43"/>
                    <a:pt x="103" y="42"/>
                    <a:pt x="103" y="42"/>
                  </a:cubicBezTo>
                  <a:cubicBezTo>
                    <a:pt x="103" y="42"/>
                    <a:pt x="104" y="42"/>
                    <a:pt x="104" y="42"/>
                  </a:cubicBezTo>
                  <a:cubicBezTo>
                    <a:pt x="105" y="42"/>
                    <a:pt x="106" y="40"/>
                    <a:pt x="106" y="40"/>
                  </a:cubicBezTo>
                  <a:cubicBezTo>
                    <a:pt x="105" y="40"/>
                    <a:pt x="105" y="39"/>
                    <a:pt x="105" y="39"/>
                  </a:cubicBezTo>
                  <a:cubicBezTo>
                    <a:pt x="105" y="38"/>
                    <a:pt x="105" y="38"/>
                    <a:pt x="105" y="38"/>
                  </a:cubicBezTo>
                  <a:cubicBezTo>
                    <a:pt x="105" y="38"/>
                    <a:pt x="104" y="37"/>
                    <a:pt x="104" y="37"/>
                  </a:cubicBezTo>
                  <a:cubicBezTo>
                    <a:pt x="104" y="37"/>
                    <a:pt x="103" y="37"/>
                    <a:pt x="103" y="36"/>
                  </a:cubicBezTo>
                  <a:cubicBezTo>
                    <a:pt x="103" y="36"/>
                    <a:pt x="101" y="35"/>
                    <a:pt x="101" y="34"/>
                  </a:cubicBezTo>
                  <a:cubicBezTo>
                    <a:pt x="101" y="33"/>
                    <a:pt x="102" y="33"/>
                    <a:pt x="102" y="32"/>
                  </a:cubicBezTo>
                  <a:cubicBezTo>
                    <a:pt x="101" y="32"/>
                    <a:pt x="101" y="31"/>
                    <a:pt x="101" y="31"/>
                  </a:cubicBezTo>
                  <a:cubicBezTo>
                    <a:pt x="101" y="30"/>
                    <a:pt x="101" y="30"/>
                    <a:pt x="100" y="30"/>
                  </a:cubicBezTo>
                  <a:cubicBezTo>
                    <a:pt x="100" y="30"/>
                    <a:pt x="99" y="30"/>
                    <a:pt x="99" y="30"/>
                  </a:cubicBezTo>
                  <a:cubicBezTo>
                    <a:pt x="99" y="29"/>
                    <a:pt x="99" y="29"/>
                    <a:pt x="99" y="29"/>
                  </a:cubicBezTo>
                  <a:cubicBezTo>
                    <a:pt x="99" y="28"/>
                    <a:pt x="99" y="27"/>
                    <a:pt x="100" y="26"/>
                  </a:cubicBezTo>
                  <a:cubicBezTo>
                    <a:pt x="100" y="26"/>
                    <a:pt x="100" y="25"/>
                    <a:pt x="100" y="25"/>
                  </a:cubicBezTo>
                  <a:cubicBezTo>
                    <a:pt x="101" y="25"/>
                    <a:pt x="101" y="25"/>
                    <a:pt x="101" y="2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3" name="Freeform 201">
              <a:extLst>
                <a:ext uri="{FF2B5EF4-FFF2-40B4-BE49-F238E27FC236}">
                  <a16:creationId xmlns:a16="http://schemas.microsoft.com/office/drawing/2014/main" id="{79BD33A8-98BD-D681-D3CA-368B8DC49D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30951" y="1244601"/>
              <a:ext cx="4138613" cy="2587625"/>
            </a:xfrm>
            <a:custGeom>
              <a:avLst/>
              <a:gdLst>
                <a:gd name="T0" fmla="*/ 2906 w 3999"/>
                <a:gd name="T1" fmla="*/ 2238 h 2506"/>
                <a:gd name="T2" fmla="*/ 173 w 3999"/>
                <a:gd name="T3" fmla="*/ 1971 h 2506"/>
                <a:gd name="T4" fmla="*/ 64 w 3999"/>
                <a:gd name="T5" fmla="*/ 2003 h 2506"/>
                <a:gd name="T6" fmla="*/ 31 w 3999"/>
                <a:gd name="T7" fmla="*/ 2011 h 2506"/>
                <a:gd name="T8" fmla="*/ 59 w 3999"/>
                <a:gd name="T9" fmla="*/ 2032 h 2506"/>
                <a:gd name="T10" fmla="*/ 648 w 3999"/>
                <a:gd name="T11" fmla="*/ 165 h 2506"/>
                <a:gd name="T12" fmla="*/ 739 w 3999"/>
                <a:gd name="T13" fmla="*/ 219 h 2506"/>
                <a:gd name="T14" fmla="*/ 887 w 3999"/>
                <a:gd name="T15" fmla="*/ 149 h 2506"/>
                <a:gd name="T16" fmla="*/ 861 w 3999"/>
                <a:gd name="T17" fmla="*/ 85 h 2506"/>
                <a:gd name="T18" fmla="*/ 968 w 3999"/>
                <a:gd name="T19" fmla="*/ 168 h 2506"/>
                <a:gd name="T20" fmla="*/ 1005 w 3999"/>
                <a:gd name="T21" fmla="*/ 170 h 2506"/>
                <a:gd name="T22" fmla="*/ 964 w 3999"/>
                <a:gd name="T23" fmla="*/ 742 h 2506"/>
                <a:gd name="T24" fmla="*/ 795 w 3999"/>
                <a:gd name="T25" fmla="*/ 1011 h 2506"/>
                <a:gd name="T26" fmla="*/ 841 w 3999"/>
                <a:gd name="T27" fmla="*/ 1116 h 2506"/>
                <a:gd name="T28" fmla="*/ 1084 w 3999"/>
                <a:gd name="T29" fmla="*/ 763 h 2506"/>
                <a:gd name="T30" fmla="*/ 1726 w 3999"/>
                <a:gd name="T31" fmla="*/ 227 h 2506"/>
                <a:gd name="T32" fmla="*/ 1814 w 3999"/>
                <a:gd name="T33" fmla="*/ 287 h 2506"/>
                <a:gd name="T34" fmla="*/ 1992 w 3999"/>
                <a:gd name="T35" fmla="*/ 436 h 2506"/>
                <a:gd name="T36" fmla="*/ 2012 w 3999"/>
                <a:gd name="T37" fmla="*/ 494 h 2506"/>
                <a:gd name="T38" fmla="*/ 2775 w 3999"/>
                <a:gd name="T39" fmla="*/ 844 h 2506"/>
                <a:gd name="T40" fmla="*/ 3996 w 3999"/>
                <a:gd name="T41" fmla="*/ 1488 h 2506"/>
                <a:gd name="T42" fmla="*/ 3296 w 3999"/>
                <a:gd name="T43" fmla="*/ 1216 h 2506"/>
                <a:gd name="T44" fmla="*/ 2661 w 3999"/>
                <a:gd name="T45" fmla="*/ 1105 h 2506"/>
                <a:gd name="T46" fmla="*/ 2279 w 3999"/>
                <a:gd name="T47" fmla="*/ 965 h 2506"/>
                <a:gd name="T48" fmla="*/ 2206 w 3999"/>
                <a:gd name="T49" fmla="*/ 795 h 2506"/>
                <a:gd name="T50" fmla="*/ 1895 w 3999"/>
                <a:gd name="T51" fmla="*/ 744 h 2506"/>
                <a:gd name="T52" fmla="*/ 1437 w 3999"/>
                <a:gd name="T53" fmla="*/ 1047 h 2506"/>
                <a:gd name="T54" fmla="*/ 1353 w 3999"/>
                <a:gd name="T55" fmla="*/ 1162 h 2506"/>
                <a:gd name="T56" fmla="*/ 1271 w 3999"/>
                <a:gd name="T57" fmla="*/ 1423 h 2506"/>
                <a:gd name="T58" fmla="*/ 1133 w 3999"/>
                <a:gd name="T59" fmla="*/ 1271 h 2506"/>
                <a:gd name="T60" fmla="*/ 763 w 3999"/>
                <a:gd name="T61" fmla="*/ 1336 h 2506"/>
                <a:gd name="T62" fmla="*/ 402 w 3999"/>
                <a:gd name="T63" fmla="*/ 1552 h 2506"/>
                <a:gd name="T64" fmla="*/ 209 w 3999"/>
                <a:gd name="T65" fmla="*/ 1255 h 2506"/>
                <a:gd name="T66" fmla="*/ 227 w 3999"/>
                <a:gd name="T67" fmla="*/ 1371 h 2506"/>
                <a:gd name="T68" fmla="*/ 241 w 3999"/>
                <a:gd name="T69" fmla="*/ 1601 h 2506"/>
                <a:gd name="T70" fmla="*/ 190 w 3999"/>
                <a:gd name="T71" fmla="*/ 1818 h 2506"/>
                <a:gd name="T72" fmla="*/ 181 w 3999"/>
                <a:gd name="T73" fmla="*/ 1879 h 2506"/>
                <a:gd name="T74" fmla="*/ 189 w 3999"/>
                <a:gd name="T75" fmla="*/ 1927 h 2506"/>
                <a:gd name="T76" fmla="*/ 228 w 3999"/>
                <a:gd name="T77" fmla="*/ 1975 h 2506"/>
                <a:gd name="T78" fmla="*/ 260 w 3999"/>
                <a:gd name="T79" fmla="*/ 2005 h 2506"/>
                <a:gd name="T80" fmla="*/ 296 w 3999"/>
                <a:gd name="T81" fmla="*/ 2054 h 2506"/>
                <a:gd name="T82" fmla="*/ 274 w 3999"/>
                <a:gd name="T83" fmla="*/ 2098 h 2506"/>
                <a:gd name="T84" fmla="*/ 313 w 3999"/>
                <a:gd name="T85" fmla="*/ 2109 h 2506"/>
                <a:gd name="T86" fmla="*/ 343 w 3999"/>
                <a:gd name="T87" fmla="*/ 2149 h 2506"/>
                <a:gd name="T88" fmla="*/ 421 w 3999"/>
                <a:gd name="T89" fmla="*/ 2187 h 2506"/>
                <a:gd name="T90" fmla="*/ 488 w 3999"/>
                <a:gd name="T91" fmla="*/ 2215 h 2506"/>
                <a:gd name="T92" fmla="*/ 451 w 3999"/>
                <a:gd name="T93" fmla="*/ 2271 h 2506"/>
                <a:gd name="T94" fmla="*/ 506 w 3999"/>
                <a:gd name="T95" fmla="*/ 2434 h 2506"/>
                <a:gd name="T96" fmla="*/ 647 w 3999"/>
                <a:gd name="T97" fmla="*/ 2495 h 2506"/>
                <a:gd name="T98" fmla="*/ 679 w 3999"/>
                <a:gd name="T99" fmla="*/ 2303 h 2506"/>
                <a:gd name="T100" fmla="*/ 854 w 3999"/>
                <a:gd name="T101" fmla="*/ 2184 h 2506"/>
                <a:gd name="T102" fmla="*/ 1074 w 3999"/>
                <a:gd name="T103" fmla="*/ 2035 h 2506"/>
                <a:gd name="T104" fmla="*/ 1388 w 3999"/>
                <a:gd name="T105" fmla="*/ 2118 h 2506"/>
                <a:gd name="T106" fmla="*/ 1647 w 3999"/>
                <a:gd name="T107" fmla="*/ 2213 h 2506"/>
                <a:gd name="T108" fmla="*/ 1917 w 3999"/>
                <a:gd name="T109" fmla="*/ 2149 h 2506"/>
                <a:gd name="T110" fmla="*/ 2211 w 3999"/>
                <a:gd name="T111" fmla="*/ 2204 h 2506"/>
                <a:gd name="T112" fmla="*/ 2539 w 3999"/>
                <a:gd name="T113" fmla="*/ 2221 h 2506"/>
                <a:gd name="T114" fmla="*/ 2639 w 3999"/>
                <a:gd name="T115" fmla="*/ 2441 h 2506"/>
                <a:gd name="T116" fmla="*/ 2749 w 3999"/>
                <a:gd name="T117" fmla="*/ 1993 h 2506"/>
                <a:gd name="T118" fmla="*/ 3296 w 3999"/>
                <a:gd name="T119" fmla="*/ 1729 h 2506"/>
                <a:gd name="T120" fmla="*/ 3344 w 3999"/>
                <a:gd name="T121" fmla="*/ 2025 h 2506"/>
                <a:gd name="T122" fmla="*/ 3753 w 3999"/>
                <a:gd name="T123" fmla="*/ 1678 h 2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99" h="2506">
                  <a:moveTo>
                    <a:pt x="2865" y="2097"/>
                  </a:moveTo>
                  <a:cubicBezTo>
                    <a:pt x="2865" y="2104"/>
                    <a:pt x="2862" y="2109"/>
                    <a:pt x="2861" y="2116"/>
                  </a:cubicBezTo>
                  <a:cubicBezTo>
                    <a:pt x="2861" y="2123"/>
                    <a:pt x="2864" y="2130"/>
                    <a:pt x="2865" y="2136"/>
                  </a:cubicBezTo>
                  <a:cubicBezTo>
                    <a:pt x="2866" y="2143"/>
                    <a:pt x="2872" y="2148"/>
                    <a:pt x="2873" y="2155"/>
                  </a:cubicBezTo>
                  <a:cubicBezTo>
                    <a:pt x="2874" y="2162"/>
                    <a:pt x="2873" y="2170"/>
                    <a:pt x="2871" y="2175"/>
                  </a:cubicBezTo>
                  <a:cubicBezTo>
                    <a:pt x="2870" y="2178"/>
                    <a:pt x="2868" y="2180"/>
                    <a:pt x="2869" y="2184"/>
                  </a:cubicBezTo>
                  <a:cubicBezTo>
                    <a:pt x="2870" y="2188"/>
                    <a:pt x="2872" y="2188"/>
                    <a:pt x="2873" y="2191"/>
                  </a:cubicBezTo>
                  <a:cubicBezTo>
                    <a:pt x="2874" y="2193"/>
                    <a:pt x="2873" y="2197"/>
                    <a:pt x="2873" y="2199"/>
                  </a:cubicBezTo>
                  <a:cubicBezTo>
                    <a:pt x="2873" y="2204"/>
                    <a:pt x="2875" y="2205"/>
                    <a:pt x="2876" y="2209"/>
                  </a:cubicBezTo>
                  <a:cubicBezTo>
                    <a:pt x="2877" y="2212"/>
                    <a:pt x="2878" y="2216"/>
                    <a:pt x="2877" y="2219"/>
                  </a:cubicBezTo>
                  <a:cubicBezTo>
                    <a:pt x="2877" y="2221"/>
                    <a:pt x="2877" y="2222"/>
                    <a:pt x="2877" y="2223"/>
                  </a:cubicBezTo>
                  <a:cubicBezTo>
                    <a:pt x="2877" y="2225"/>
                    <a:pt x="2876" y="2225"/>
                    <a:pt x="2874" y="2225"/>
                  </a:cubicBezTo>
                  <a:cubicBezTo>
                    <a:pt x="2872" y="2229"/>
                    <a:pt x="2871" y="2232"/>
                    <a:pt x="2869" y="2235"/>
                  </a:cubicBezTo>
                  <a:cubicBezTo>
                    <a:pt x="2866" y="2239"/>
                    <a:pt x="2865" y="2237"/>
                    <a:pt x="2866" y="2244"/>
                  </a:cubicBezTo>
                  <a:cubicBezTo>
                    <a:pt x="2866" y="2250"/>
                    <a:pt x="2866" y="2262"/>
                    <a:pt x="2869" y="2266"/>
                  </a:cubicBezTo>
                  <a:cubicBezTo>
                    <a:pt x="2871" y="2269"/>
                    <a:pt x="2875" y="2269"/>
                    <a:pt x="2876" y="2272"/>
                  </a:cubicBezTo>
                  <a:cubicBezTo>
                    <a:pt x="2879" y="2277"/>
                    <a:pt x="2875" y="2275"/>
                    <a:pt x="2874" y="2280"/>
                  </a:cubicBezTo>
                  <a:cubicBezTo>
                    <a:pt x="2872" y="2285"/>
                    <a:pt x="2874" y="2291"/>
                    <a:pt x="2873" y="2297"/>
                  </a:cubicBezTo>
                  <a:cubicBezTo>
                    <a:pt x="2871" y="2303"/>
                    <a:pt x="2866" y="2306"/>
                    <a:pt x="2865" y="2313"/>
                  </a:cubicBezTo>
                  <a:cubicBezTo>
                    <a:pt x="2864" y="2319"/>
                    <a:pt x="2866" y="2324"/>
                    <a:pt x="2867" y="2330"/>
                  </a:cubicBezTo>
                  <a:cubicBezTo>
                    <a:pt x="2868" y="2336"/>
                    <a:pt x="2865" y="2344"/>
                    <a:pt x="2868" y="2349"/>
                  </a:cubicBezTo>
                  <a:cubicBezTo>
                    <a:pt x="2879" y="2351"/>
                    <a:pt x="2879" y="2337"/>
                    <a:pt x="2883" y="2332"/>
                  </a:cubicBezTo>
                  <a:cubicBezTo>
                    <a:pt x="2889" y="2325"/>
                    <a:pt x="2898" y="2334"/>
                    <a:pt x="2897" y="2342"/>
                  </a:cubicBezTo>
                  <a:cubicBezTo>
                    <a:pt x="2915" y="2343"/>
                    <a:pt x="2901" y="2316"/>
                    <a:pt x="2896" y="2311"/>
                  </a:cubicBezTo>
                  <a:cubicBezTo>
                    <a:pt x="2893" y="2307"/>
                    <a:pt x="2884" y="2302"/>
                    <a:pt x="2883" y="2297"/>
                  </a:cubicBezTo>
                  <a:cubicBezTo>
                    <a:pt x="2881" y="2293"/>
                    <a:pt x="2883" y="2286"/>
                    <a:pt x="2883" y="2282"/>
                  </a:cubicBezTo>
                  <a:cubicBezTo>
                    <a:pt x="2883" y="2271"/>
                    <a:pt x="2888" y="2263"/>
                    <a:pt x="2893" y="2253"/>
                  </a:cubicBezTo>
                  <a:cubicBezTo>
                    <a:pt x="2897" y="2246"/>
                    <a:pt x="2898" y="2241"/>
                    <a:pt x="2906" y="2238"/>
                  </a:cubicBezTo>
                  <a:cubicBezTo>
                    <a:pt x="2911" y="2236"/>
                    <a:pt x="2919" y="2239"/>
                    <a:pt x="2924" y="2235"/>
                  </a:cubicBezTo>
                  <a:cubicBezTo>
                    <a:pt x="2923" y="2233"/>
                    <a:pt x="2923" y="2229"/>
                    <a:pt x="2922" y="2227"/>
                  </a:cubicBezTo>
                  <a:cubicBezTo>
                    <a:pt x="2921" y="2225"/>
                    <a:pt x="2918" y="2225"/>
                    <a:pt x="2918" y="2222"/>
                  </a:cubicBezTo>
                  <a:cubicBezTo>
                    <a:pt x="2917" y="2218"/>
                    <a:pt x="2917" y="2212"/>
                    <a:pt x="2916" y="2208"/>
                  </a:cubicBezTo>
                  <a:cubicBezTo>
                    <a:pt x="2916" y="2204"/>
                    <a:pt x="2916" y="2200"/>
                    <a:pt x="2916" y="2196"/>
                  </a:cubicBezTo>
                  <a:cubicBezTo>
                    <a:pt x="2915" y="2192"/>
                    <a:pt x="2913" y="2188"/>
                    <a:pt x="2912" y="2184"/>
                  </a:cubicBezTo>
                  <a:cubicBezTo>
                    <a:pt x="2912" y="2182"/>
                    <a:pt x="2912" y="2180"/>
                    <a:pt x="2912" y="2178"/>
                  </a:cubicBezTo>
                  <a:cubicBezTo>
                    <a:pt x="2911" y="2176"/>
                    <a:pt x="2908" y="2175"/>
                    <a:pt x="2907" y="2174"/>
                  </a:cubicBezTo>
                  <a:cubicBezTo>
                    <a:pt x="2906" y="2171"/>
                    <a:pt x="2907" y="2169"/>
                    <a:pt x="2906" y="2167"/>
                  </a:cubicBezTo>
                  <a:cubicBezTo>
                    <a:pt x="2906" y="2164"/>
                    <a:pt x="2904" y="2164"/>
                    <a:pt x="2903" y="2161"/>
                  </a:cubicBezTo>
                  <a:cubicBezTo>
                    <a:pt x="2902" y="2157"/>
                    <a:pt x="2905" y="2152"/>
                    <a:pt x="2904" y="2147"/>
                  </a:cubicBezTo>
                  <a:cubicBezTo>
                    <a:pt x="2904" y="2144"/>
                    <a:pt x="2901" y="2141"/>
                    <a:pt x="2900" y="2138"/>
                  </a:cubicBezTo>
                  <a:cubicBezTo>
                    <a:pt x="2897" y="2132"/>
                    <a:pt x="2898" y="2123"/>
                    <a:pt x="2901" y="2116"/>
                  </a:cubicBezTo>
                  <a:cubicBezTo>
                    <a:pt x="2903" y="2112"/>
                    <a:pt x="2905" y="2109"/>
                    <a:pt x="2904" y="2104"/>
                  </a:cubicBezTo>
                  <a:cubicBezTo>
                    <a:pt x="2904" y="2099"/>
                    <a:pt x="2900" y="2099"/>
                    <a:pt x="2898" y="2095"/>
                  </a:cubicBezTo>
                  <a:cubicBezTo>
                    <a:pt x="2897" y="2091"/>
                    <a:pt x="2899" y="2084"/>
                    <a:pt x="2898" y="2079"/>
                  </a:cubicBezTo>
                  <a:cubicBezTo>
                    <a:pt x="2897" y="2075"/>
                    <a:pt x="2897" y="2070"/>
                    <a:pt x="2896" y="2066"/>
                  </a:cubicBezTo>
                  <a:cubicBezTo>
                    <a:pt x="2895" y="2057"/>
                    <a:pt x="2889" y="2051"/>
                    <a:pt x="2885" y="2044"/>
                  </a:cubicBezTo>
                  <a:cubicBezTo>
                    <a:pt x="2879" y="2046"/>
                    <a:pt x="2874" y="2046"/>
                    <a:pt x="2873" y="2050"/>
                  </a:cubicBezTo>
                  <a:cubicBezTo>
                    <a:pt x="2879" y="2055"/>
                    <a:pt x="2889" y="2071"/>
                    <a:pt x="2881" y="2079"/>
                  </a:cubicBezTo>
                  <a:cubicBezTo>
                    <a:pt x="2877" y="2078"/>
                    <a:pt x="2877" y="2072"/>
                    <a:pt x="2871" y="2073"/>
                  </a:cubicBezTo>
                  <a:cubicBezTo>
                    <a:pt x="2869" y="2073"/>
                    <a:pt x="2866" y="2077"/>
                    <a:pt x="2865" y="2079"/>
                  </a:cubicBezTo>
                  <a:cubicBezTo>
                    <a:pt x="2864" y="2083"/>
                    <a:pt x="2865" y="2092"/>
                    <a:pt x="2865" y="2097"/>
                  </a:cubicBezTo>
                  <a:moveTo>
                    <a:pt x="1565" y="2268"/>
                  </a:moveTo>
                  <a:cubicBezTo>
                    <a:pt x="1565" y="2268"/>
                    <a:pt x="1565" y="2268"/>
                    <a:pt x="1565" y="2268"/>
                  </a:cubicBezTo>
                  <a:cubicBezTo>
                    <a:pt x="1565" y="2268"/>
                    <a:pt x="1565" y="2268"/>
                    <a:pt x="1565" y="2268"/>
                  </a:cubicBezTo>
                  <a:moveTo>
                    <a:pt x="174" y="1971"/>
                  </a:moveTo>
                  <a:cubicBezTo>
                    <a:pt x="173" y="1971"/>
                    <a:pt x="173" y="1971"/>
                    <a:pt x="173" y="1971"/>
                  </a:cubicBezTo>
                  <a:cubicBezTo>
                    <a:pt x="173" y="1971"/>
                    <a:pt x="173" y="1971"/>
                    <a:pt x="174" y="1971"/>
                  </a:cubicBezTo>
                  <a:cubicBezTo>
                    <a:pt x="174" y="1971"/>
                    <a:pt x="174" y="1971"/>
                    <a:pt x="175" y="1971"/>
                  </a:cubicBezTo>
                  <a:cubicBezTo>
                    <a:pt x="174" y="1971"/>
                    <a:pt x="174" y="1971"/>
                    <a:pt x="174" y="1971"/>
                  </a:cubicBezTo>
                  <a:moveTo>
                    <a:pt x="79" y="2035"/>
                  </a:moveTo>
                  <a:cubicBezTo>
                    <a:pt x="79" y="2035"/>
                    <a:pt x="79" y="2035"/>
                    <a:pt x="80" y="2035"/>
                  </a:cubicBezTo>
                  <a:cubicBezTo>
                    <a:pt x="79" y="2035"/>
                    <a:pt x="79" y="2034"/>
                    <a:pt x="79" y="2034"/>
                  </a:cubicBezTo>
                  <a:cubicBezTo>
                    <a:pt x="79" y="2034"/>
                    <a:pt x="79" y="2034"/>
                    <a:pt x="79" y="2033"/>
                  </a:cubicBezTo>
                  <a:cubicBezTo>
                    <a:pt x="79" y="2033"/>
                    <a:pt x="78" y="2033"/>
                    <a:pt x="78" y="2032"/>
                  </a:cubicBezTo>
                  <a:cubicBezTo>
                    <a:pt x="78" y="2032"/>
                    <a:pt x="77" y="2032"/>
                    <a:pt x="77" y="2031"/>
                  </a:cubicBezTo>
                  <a:cubicBezTo>
                    <a:pt x="76" y="2031"/>
                    <a:pt x="76" y="2031"/>
                    <a:pt x="75" y="2031"/>
                  </a:cubicBezTo>
                  <a:cubicBezTo>
                    <a:pt x="74" y="2031"/>
                    <a:pt x="73" y="2031"/>
                    <a:pt x="72" y="2030"/>
                  </a:cubicBezTo>
                  <a:cubicBezTo>
                    <a:pt x="71" y="2030"/>
                    <a:pt x="71" y="2030"/>
                    <a:pt x="70" y="2029"/>
                  </a:cubicBezTo>
                  <a:cubicBezTo>
                    <a:pt x="70" y="2029"/>
                    <a:pt x="70" y="2029"/>
                    <a:pt x="70" y="2029"/>
                  </a:cubicBezTo>
                  <a:cubicBezTo>
                    <a:pt x="69" y="2029"/>
                    <a:pt x="69" y="2029"/>
                    <a:pt x="69" y="2029"/>
                  </a:cubicBezTo>
                  <a:cubicBezTo>
                    <a:pt x="68" y="2028"/>
                    <a:pt x="69" y="2028"/>
                    <a:pt x="69" y="2028"/>
                  </a:cubicBezTo>
                  <a:cubicBezTo>
                    <a:pt x="68" y="2027"/>
                    <a:pt x="69" y="2027"/>
                    <a:pt x="69" y="2026"/>
                  </a:cubicBezTo>
                  <a:cubicBezTo>
                    <a:pt x="69" y="2025"/>
                    <a:pt x="69" y="2025"/>
                    <a:pt x="69" y="2024"/>
                  </a:cubicBezTo>
                  <a:cubicBezTo>
                    <a:pt x="69" y="2023"/>
                    <a:pt x="69" y="2021"/>
                    <a:pt x="69" y="2020"/>
                  </a:cubicBezTo>
                  <a:cubicBezTo>
                    <a:pt x="70" y="2019"/>
                    <a:pt x="70" y="2018"/>
                    <a:pt x="70" y="2017"/>
                  </a:cubicBezTo>
                  <a:cubicBezTo>
                    <a:pt x="71" y="2016"/>
                    <a:pt x="72" y="2015"/>
                    <a:pt x="73" y="2014"/>
                  </a:cubicBezTo>
                  <a:cubicBezTo>
                    <a:pt x="73" y="2014"/>
                    <a:pt x="74" y="2013"/>
                    <a:pt x="74" y="2013"/>
                  </a:cubicBezTo>
                  <a:cubicBezTo>
                    <a:pt x="74" y="2012"/>
                    <a:pt x="72" y="2011"/>
                    <a:pt x="72" y="2010"/>
                  </a:cubicBezTo>
                  <a:cubicBezTo>
                    <a:pt x="72" y="2009"/>
                    <a:pt x="72" y="2008"/>
                    <a:pt x="71" y="2008"/>
                  </a:cubicBezTo>
                  <a:cubicBezTo>
                    <a:pt x="71" y="2007"/>
                    <a:pt x="70" y="2007"/>
                    <a:pt x="69" y="2007"/>
                  </a:cubicBezTo>
                  <a:cubicBezTo>
                    <a:pt x="69" y="2006"/>
                    <a:pt x="68" y="2006"/>
                    <a:pt x="68" y="2005"/>
                  </a:cubicBezTo>
                  <a:cubicBezTo>
                    <a:pt x="67" y="2005"/>
                    <a:pt x="67" y="2004"/>
                    <a:pt x="67" y="2004"/>
                  </a:cubicBezTo>
                  <a:cubicBezTo>
                    <a:pt x="67" y="2003"/>
                    <a:pt x="66" y="2002"/>
                    <a:pt x="65" y="2002"/>
                  </a:cubicBezTo>
                  <a:cubicBezTo>
                    <a:pt x="64" y="2002"/>
                    <a:pt x="65" y="2003"/>
                    <a:pt x="64" y="2003"/>
                  </a:cubicBezTo>
                  <a:cubicBezTo>
                    <a:pt x="64" y="2003"/>
                    <a:pt x="63" y="2003"/>
                    <a:pt x="63" y="2003"/>
                  </a:cubicBezTo>
                  <a:cubicBezTo>
                    <a:pt x="61" y="2003"/>
                    <a:pt x="60" y="2003"/>
                    <a:pt x="59" y="2002"/>
                  </a:cubicBezTo>
                  <a:cubicBezTo>
                    <a:pt x="58" y="2002"/>
                    <a:pt x="58" y="2002"/>
                    <a:pt x="57" y="2003"/>
                  </a:cubicBezTo>
                  <a:cubicBezTo>
                    <a:pt x="57" y="2003"/>
                    <a:pt x="56" y="2003"/>
                    <a:pt x="56" y="2003"/>
                  </a:cubicBezTo>
                  <a:cubicBezTo>
                    <a:pt x="56" y="2004"/>
                    <a:pt x="56" y="2004"/>
                    <a:pt x="55" y="2004"/>
                  </a:cubicBezTo>
                  <a:cubicBezTo>
                    <a:pt x="55" y="2004"/>
                    <a:pt x="54" y="2004"/>
                    <a:pt x="54" y="2003"/>
                  </a:cubicBezTo>
                  <a:cubicBezTo>
                    <a:pt x="54" y="2003"/>
                    <a:pt x="53" y="2002"/>
                    <a:pt x="52" y="2002"/>
                  </a:cubicBezTo>
                  <a:cubicBezTo>
                    <a:pt x="52" y="2002"/>
                    <a:pt x="52" y="2003"/>
                    <a:pt x="52" y="2003"/>
                  </a:cubicBezTo>
                  <a:cubicBezTo>
                    <a:pt x="51" y="2002"/>
                    <a:pt x="51" y="2002"/>
                    <a:pt x="51" y="2002"/>
                  </a:cubicBezTo>
                  <a:cubicBezTo>
                    <a:pt x="50" y="2001"/>
                    <a:pt x="49" y="2002"/>
                    <a:pt x="49" y="2001"/>
                  </a:cubicBezTo>
                  <a:cubicBezTo>
                    <a:pt x="48" y="2001"/>
                    <a:pt x="48" y="2001"/>
                    <a:pt x="47" y="2001"/>
                  </a:cubicBezTo>
                  <a:cubicBezTo>
                    <a:pt x="47" y="2000"/>
                    <a:pt x="47" y="2000"/>
                    <a:pt x="46" y="2000"/>
                  </a:cubicBezTo>
                  <a:cubicBezTo>
                    <a:pt x="46" y="2000"/>
                    <a:pt x="46" y="2000"/>
                    <a:pt x="45" y="2000"/>
                  </a:cubicBezTo>
                  <a:cubicBezTo>
                    <a:pt x="44" y="1999"/>
                    <a:pt x="44" y="1999"/>
                    <a:pt x="43" y="1999"/>
                  </a:cubicBezTo>
                  <a:cubicBezTo>
                    <a:pt x="42" y="1999"/>
                    <a:pt x="41" y="1999"/>
                    <a:pt x="41" y="1998"/>
                  </a:cubicBezTo>
                  <a:cubicBezTo>
                    <a:pt x="40" y="1997"/>
                    <a:pt x="39" y="1995"/>
                    <a:pt x="38" y="1995"/>
                  </a:cubicBezTo>
                  <a:cubicBezTo>
                    <a:pt x="37" y="1994"/>
                    <a:pt x="37" y="1995"/>
                    <a:pt x="36" y="1995"/>
                  </a:cubicBezTo>
                  <a:cubicBezTo>
                    <a:pt x="35" y="1995"/>
                    <a:pt x="35" y="1995"/>
                    <a:pt x="35" y="1996"/>
                  </a:cubicBezTo>
                  <a:cubicBezTo>
                    <a:pt x="34" y="1996"/>
                    <a:pt x="34" y="1996"/>
                    <a:pt x="35" y="1996"/>
                  </a:cubicBezTo>
                  <a:cubicBezTo>
                    <a:pt x="35" y="1997"/>
                    <a:pt x="35" y="1998"/>
                    <a:pt x="35" y="1998"/>
                  </a:cubicBezTo>
                  <a:cubicBezTo>
                    <a:pt x="35" y="1999"/>
                    <a:pt x="34" y="1999"/>
                    <a:pt x="33" y="1999"/>
                  </a:cubicBezTo>
                  <a:cubicBezTo>
                    <a:pt x="32" y="1999"/>
                    <a:pt x="32" y="1998"/>
                    <a:pt x="32" y="1999"/>
                  </a:cubicBezTo>
                  <a:cubicBezTo>
                    <a:pt x="32" y="2000"/>
                    <a:pt x="32" y="2000"/>
                    <a:pt x="32" y="2001"/>
                  </a:cubicBezTo>
                  <a:cubicBezTo>
                    <a:pt x="32" y="2001"/>
                    <a:pt x="32" y="2002"/>
                    <a:pt x="32" y="2003"/>
                  </a:cubicBezTo>
                  <a:cubicBezTo>
                    <a:pt x="32" y="2004"/>
                    <a:pt x="32" y="2005"/>
                    <a:pt x="32" y="2006"/>
                  </a:cubicBezTo>
                  <a:cubicBezTo>
                    <a:pt x="32" y="2007"/>
                    <a:pt x="32" y="2009"/>
                    <a:pt x="32" y="2010"/>
                  </a:cubicBezTo>
                  <a:cubicBezTo>
                    <a:pt x="32" y="2010"/>
                    <a:pt x="32" y="2011"/>
                    <a:pt x="32" y="2011"/>
                  </a:cubicBezTo>
                  <a:cubicBezTo>
                    <a:pt x="32" y="2011"/>
                    <a:pt x="32" y="2011"/>
                    <a:pt x="31" y="2011"/>
                  </a:cubicBezTo>
                  <a:cubicBezTo>
                    <a:pt x="31" y="2011"/>
                    <a:pt x="30" y="2011"/>
                    <a:pt x="30" y="2011"/>
                  </a:cubicBezTo>
                  <a:cubicBezTo>
                    <a:pt x="29" y="2010"/>
                    <a:pt x="28" y="2009"/>
                    <a:pt x="26" y="2009"/>
                  </a:cubicBezTo>
                  <a:cubicBezTo>
                    <a:pt x="24" y="2009"/>
                    <a:pt x="22" y="2007"/>
                    <a:pt x="21" y="2008"/>
                  </a:cubicBezTo>
                  <a:cubicBezTo>
                    <a:pt x="19" y="2008"/>
                    <a:pt x="20" y="2010"/>
                    <a:pt x="20" y="2011"/>
                  </a:cubicBezTo>
                  <a:cubicBezTo>
                    <a:pt x="18" y="2011"/>
                    <a:pt x="16" y="2010"/>
                    <a:pt x="15" y="2011"/>
                  </a:cubicBezTo>
                  <a:cubicBezTo>
                    <a:pt x="14" y="2012"/>
                    <a:pt x="14" y="2014"/>
                    <a:pt x="13" y="2014"/>
                  </a:cubicBezTo>
                  <a:cubicBezTo>
                    <a:pt x="11" y="2015"/>
                    <a:pt x="9" y="2016"/>
                    <a:pt x="7" y="2016"/>
                  </a:cubicBezTo>
                  <a:cubicBezTo>
                    <a:pt x="7" y="2016"/>
                    <a:pt x="6" y="2017"/>
                    <a:pt x="6" y="2017"/>
                  </a:cubicBezTo>
                  <a:cubicBezTo>
                    <a:pt x="5" y="2018"/>
                    <a:pt x="7" y="2019"/>
                    <a:pt x="7" y="2019"/>
                  </a:cubicBezTo>
                  <a:cubicBezTo>
                    <a:pt x="9" y="2019"/>
                    <a:pt x="10" y="2019"/>
                    <a:pt x="12" y="2019"/>
                  </a:cubicBezTo>
                  <a:cubicBezTo>
                    <a:pt x="12" y="2019"/>
                    <a:pt x="14" y="2019"/>
                    <a:pt x="14" y="2019"/>
                  </a:cubicBezTo>
                  <a:cubicBezTo>
                    <a:pt x="15" y="2020"/>
                    <a:pt x="12" y="2021"/>
                    <a:pt x="11" y="2021"/>
                  </a:cubicBezTo>
                  <a:cubicBezTo>
                    <a:pt x="11" y="2021"/>
                    <a:pt x="10" y="2022"/>
                    <a:pt x="10" y="2022"/>
                  </a:cubicBezTo>
                  <a:cubicBezTo>
                    <a:pt x="9" y="2022"/>
                    <a:pt x="9" y="2022"/>
                    <a:pt x="9" y="2023"/>
                  </a:cubicBezTo>
                  <a:cubicBezTo>
                    <a:pt x="9" y="2023"/>
                    <a:pt x="8" y="2023"/>
                    <a:pt x="8" y="2024"/>
                  </a:cubicBezTo>
                  <a:cubicBezTo>
                    <a:pt x="7" y="2024"/>
                    <a:pt x="7" y="2023"/>
                    <a:pt x="6" y="2023"/>
                  </a:cubicBezTo>
                  <a:cubicBezTo>
                    <a:pt x="5" y="2023"/>
                    <a:pt x="5" y="2023"/>
                    <a:pt x="5" y="2023"/>
                  </a:cubicBezTo>
                  <a:cubicBezTo>
                    <a:pt x="4" y="2024"/>
                    <a:pt x="4" y="2024"/>
                    <a:pt x="4" y="2025"/>
                  </a:cubicBezTo>
                  <a:cubicBezTo>
                    <a:pt x="4" y="2027"/>
                    <a:pt x="2" y="2026"/>
                    <a:pt x="1" y="2026"/>
                  </a:cubicBezTo>
                  <a:cubicBezTo>
                    <a:pt x="0" y="2026"/>
                    <a:pt x="0" y="2028"/>
                    <a:pt x="0" y="2029"/>
                  </a:cubicBezTo>
                  <a:cubicBezTo>
                    <a:pt x="0" y="2029"/>
                    <a:pt x="0" y="2029"/>
                    <a:pt x="0" y="2030"/>
                  </a:cubicBezTo>
                  <a:cubicBezTo>
                    <a:pt x="0" y="2030"/>
                    <a:pt x="0" y="2031"/>
                    <a:pt x="0" y="2031"/>
                  </a:cubicBezTo>
                  <a:cubicBezTo>
                    <a:pt x="1" y="2031"/>
                    <a:pt x="1" y="2030"/>
                    <a:pt x="1" y="2030"/>
                  </a:cubicBezTo>
                  <a:cubicBezTo>
                    <a:pt x="1" y="2030"/>
                    <a:pt x="2" y="2030"/>
                    <a:pt x="2" y="2030"/>
                  </a:cubicBezTo>
                  <a:cubicBezTo>
                    <a:pt x="5" y="2031"/>
                    <a:pt x="8" y="2031"/>
                    <a:pt x="11" y="2031"/>
                  </a:cubicBezTo>
                  <a:cubicBezTo>
                    <a:pt x="18" y="2032"/>
                    <a:pt x="25" y="2032"/>
                    <a:pt x="32" y="2032"/>
                  </a:cubicBezTo>
                  <a:cubicBezTo>
                    <a:pt x="37" y="2032"/>
                    <a:pt x="43" y="2032"/>
                    <a:pt x="48" y="2032"/>
                  </a:cubicBezTo>
                  <a:cubicBezTo>
                    <a:pt x="52" y="2032"/>
                    <a:pt x="55" y="2032"/>
                    <a:pt x="59" y="2032"/>
                  </a:cubicBezTo>
                  <a:cubicBezTo>
                    <a:pt x="62" y="2032"/>
                    <a:pt x="64" y="2032"/>
                    <a:pt x="67" y="2032"/>
                  </a:cubicBezTo>
                  <a:cubicBezTo>
                    <a:pt x="68" y="2032"/>
                    <a:pt x="69" y="2032"/>
                    <a:pt x="70" y="2032"/>
                  </a:cubicBezTo>
                  <a:cubicBezTo>
                    <a:pt x="71" y="2032"/>
                    <a:pt x="72" y="2032"/>
                    <a:pt x="73" y="2033"/>
                  </a:cubicBezTo>
                  <a:cubicBezTo>
                    <a:pt x="75" y="2033"/>
                    <a:pt x="77" y="2034"/>
                    <a:pt x="79" y="2035"/>
                  </a:cubicBezTo>
                  <a:moveTo>
                    <a:pt x="189" y="1813"/>
                  </a:moveTo>
                  <a:cubicBezTo>
                    <a:pt x="189" y="1812"/>
                    <a:pt x="189" y="1812"/>
                    <a:pt x="189" y="1812"/>
                  </a:cubicBezTo>
                  <a:cubicBezTo>
                    <a:pt x="187" y="1812"/>
                    <a:pt x="185" y="1813"/>
                    <a:pt x="183" y="1813"/>
                  </a:cubicBezTo>
                  <a:cubicBezTo>
                    <a:pt x="183" y="1813"/>
                    <a:pt x="182" y="1813"/>
                    <a:pt x="182" y="1813"/>
                  </a:cubicBezTo>
                  <a:cubicBezTo>
                    <a:pt x="184" y="1814"/>
                    <a:pt x="187" y="1813"/>
                    <a:pt x="189" y="1813"/>
                  </a:cubicBezTo>
                  <a:moveTo>
                    <a:pt x="648" y="165"/>
                  </a:moveTo>
                  <a:cubicBezTo>
                    <a:pt x="652" y="172"/>
                    <a:pt x="652" y="172"/>
                    <a:pt x="652" y="172"/>
                  </a:cubicBezTo>
                  <a:cubicBezTo>
                    <a:pt x="650" y="170"/>
                    <a:pt x="646" y="170"/>
                    <a:pt x="643" y="170"/>
                  </a:cubicBezTo>
                  <a:cubicBezTo>
                    <a:pt x="636" y="170"/>
                    <a:pt x="628" y="170"/>
                    <a:pt x="622" y="173"/>
                  </a:cubicBezTo>
                  <a:cubicBezTo>
                    <a:pt x="617" y="175"/>
                    <a:pt x="613" y="180"/>
                    <a:pt x="612" y="185"/>
                  </a:cubicBezTo>
                  <a:cubicBezTo>
                    <a:pt x="611" y="187"/>
                    <a:pt x="611" y="190"/>
                    <a:pt x="612" y="193"/>
                  </a:cubicBezTo>
                  <a:cubicBezTo>
                    <a:pt x="612" y="194"/>
                    <a:pt x="613" y="198"/>
                    <a:pt x="613" y="200"/>
                  </a:cubicBezTo>
                  <a:cubicBezTo>
                    <a:pt x="612" y="203"/>
                    <a:pt x="609" y="204"/>
                    <a:pt x="606" y="204"/>
                  </a:cubicBezTo>
                  <a:cubicBezTo>
                    <a:pt x="603" y="204"/>
                    <a:pt x="600" y="204"/>
                    <a:pt x="597" y="203"/>
                  </a:cubicBezTo>
                  <a:cubicBezTo>
                    <a:pt x="596" y="203"/>
                    <a:pt x="588" y="201"/>
                    <a:pt x="587" y="202"/>
                  </a:cubicBezTo>
                  <a:cubicBezTo>
                    <a:pt x="583" y="205"/>
                    <a:pt x="585" y="218"/>
                    <a:pt x="587" y="222"/>
                  </a:cubicBezTo>
                  <a:cubicBezTo>
                    <a:pt x="592" y="234"/>
                    <a:pt x="608" y="235"/>
                    <a:pt x="618" y="228"/>
                  </a:cubicBezTo>
                  <a:cubicBezTo>
                    <a:pt x="623" y="225"/>
                    <a:pt x="630" y="219"/>
                    <a:pt x="633" y="214"/>
                  </a:cubicBezTo>
                  <a:cubicBezTo>
                    <a:pt x="635" y="211"/>
                    <a:pt x="634" y="209"/>
                    <a:pt x="636" y="206"/>
                  </a:cubicBezTo>
                  <a:cubicBezTo>
                    <a:pt x="637" y="205"/>
                    <a:pt x="638" y="204"/>
                    <a:pt x="640" y="203"/>
                  </a:cubicBezTo>
                  <a:cubicBezTo>
                    <a:pt x="641" y="201"/>
                    <a:pt x="642" y="200"/>
                    <a:pt x="643" y="198"/>
                  </a:cubicBezTo>
                  <a:cubicBezTo>
                    <a:pt x="644" y="195"/>
                    <a:pt x="643" y="193"/>
                    <a:pt x="644" y="190"/>
                  </a:cubicBezTo>
                  <a:cubicBezTo>
                    <a:pt x="648" y="181"/>
                    <a:pt x="661" y="192"/>
                    <a:pt x="667" y="191"/>
                  </a:cubicBezTo>
                  <a:cubicBezTo>
                    <a:pt x="679" y="189"/>
                    <a:pt x="656" y="164"/>
                    <a:pt x="648" y="165"/>
                  </a:cubicBezTo>
                  <a:moveTo>
                    <a:pt x="738" y="132"/>
                  </a:moveTo>
                  <a:cubicBezTo>
                    <a:pt x="739" y="127"/>
                    <a:pt x="735" y="121"/>
                    <a:pt x="732" y="118"/>
                  </a:cubicBezTo>
                  <a:cubicBezTo>
                    <a:pt x="728" y="114"/>
                    <a:pt x="723" y="114"/>
                    <a:pt x="718" y="114"/>
                  </a:cubicBezTo>
                  <a:cubicBezTo>
                    <a:pt x="718" y="114"/>
                    <a:pt x="719" y="114"/>
                    <a:pt x="719" y="114"/>
                  </a:cubicBezTo>
                  <a:cubicBezTo>
                    <a:pt x="717" y="114"/>
                    <a:pt x="717" y="114"/>
                    <a:pt x="717" y="114"/>
                  </a:cubicBezTo>
                  <a:cubicBezTo>
                    <a:pt x="718" y="114"/>
                    <a:pt x="718" y="114"/>
                    <a:pt x="718" y="114"/>
                  </a:cubicBezTo>
                  <a:cubicBezTo>
                    <a:pt x="712" y="114"/>
                    <a:pt x="706" y="113"/>
                    <a:pt x="705" y="120"/>
                  </a:cubicBezTo>
                  <a:cubicBezTo>
                    <a:pt x="705" y="129"/>
                    <a:pt x="711" y="139"/>
                    <a:pt x="719" y="141"/>
                  </a:cubicBezTo>
                  <a:cubicBezTo>
                    <a:pt x="725" y="143"/>
                    <a:pt x="737" y="139"/>
                    <a:pt x="738" y="132"/>
                  </a:cubicBezTo>
                  <a:moveTo>
                    <a:pt x="747" y="199"/>
                  </a:moveTo>
                  <a:cubicBezTo>
                    <a:pt x="749" y="187"/>
                    <a:pt x="748" y="177"/>
                    <a:pt x="737" y="170"/>
                  </a:cubicBezTo>
                  <a:cubicBezTo>
                    <a:pt x="726" y="163"/>
                    <a:pt x="728" y="165"/>
                    <a:pt x="719" y="159"/>
                  </a:cubicBezTo>
                  <a:cubicBezTo>
                    <a:pt x="706" y="151"/>
                    <a:pt x="686" y="149"/>
                    <a:pt x="678" y="163"/>
                  </a:cubicBezTo>
                  <a:cubicBezTo>
                    <a:pt x="670" y="175"/>
                    <a:pt x="673" y="185"/>
                    <a:pt x="677" y="196"/>
                  </a:cubicBezTo>
                  <a:cubicBezTo>
                    <a:pt x="679" y="203"/>
                    <a:pt x="674" y="207"/>
                    <a:pt x="668" y="208"/>
                  </a:cubicBezTo>
                  <a:cubicBezTo>
                    <a:pt x="660" y="210"/>
                    <a:pt x="652" y="208"/>
                    <a:pt x="645" y="212"/>
                  </a:cubicBezTo>
                  <a:cubicBezTo>
                    <a:pt x="640" y="215"/>
                    <a:pt x="638" y="220"/>
                    <a:pt x="637" y="226"/>
                  </a:cubicBezTo>
                  <a:cubicBezTo>
                    <a:pt x="637" y="232"/>
                    <a:pt x="638" y="238"/>
                    <a:pt x="641" y="244"/>
                  </a:cubicBezTo>
                  <a:cubicBezTo>
                    <a:pt x="645" y="253"/>
                    <a:pt x="649" y="267"/>
                    <a:pt x="657" y="274"/>
                  </a:cubicBezTo>
                  <a:cubicBezTo>
                    <a:pt x="663" y="278"/>
                    <a:pt x="669" y="278"/>
                    <a:pt x="674" y="273"/>
                  </a:cubicBezTo>
                  <a:cubicBezTo>
                    <a:pt x="680" y="265"/>
                    <a:pt x="689" y="254"/>
                    <a:pt x="688" y="243"/>
                  </a:cubicBezTo>
                  <a:cubicBezTo>
                    <a:pt x="688" y="241"/>
                    <a:pt x="688" y="239"/>
                    <a:pt x="688" y="237"/>
                  </a:cubicBezTo>
                  <a:cubicBezTo>
                    <a:pt x="687" y="236"/>
                    <a:pt x="685" y="234"/>
                    <a:pt x="685" y="232"/>
                  </a:cubicBezTo>
                  <a:cubicBezTo>
                    <a:pt x="685" y="231"/>
                    <a:pt x="690" y="228"/>
                    <a:pt x="690" y="228"/>
                  </a:cubicBezTo>
                  <a:cubicBezTo>
                    <a:pt x="695" y="225"/>
                    <a:pt x="700" y="223"/>
                    <a:pt x="705" y="222"/>
                  </a:cubicBezTo>
                  <a:cubicBezTo>
                    <a:pt x="710" y="222"/>
                    <a:pt x="715" y="222"/>
                    <a:pt x="720" y="223"/>
                  </a:cubicBezTo>
                  <a:cubicBezTo>
                    <a:pt x="723" y="224"/>
                    <a:pt x="731" y="228"/>
                    <a:pt x="735" y="227"/>
                  </a:cubicBezTo>
                  <a:cubicBezTo>
                    <a:pt x="737" y="226"/>
                    <a:pt x="738" y="221"/>
                    <a:pt x="739" y="219"/>
                  </a:cubicBezTo>
                  <a:cubicBezTo>
                    <a:pt x="742" y="212"/>
                    <a:pt x="746" y="207"/>
                    <a:pt x="747" y="199"/>
                  </a:cubicBezTo>
                  <a:moveTo>
                    <a:pt x="796" y="244"/>
                  </a:moveTo>
                  <a:cubicBezTo>
                    <a:pt x="782" y="237"/>
                    <a:pt x="782" y="237"/>
                    <a:pt x="782" y="237"/>
                  </a:cubicBezTo>
                  <a:cubicBezTo>
                    <a:pt x="780" y="237"/>
                    <a:pt x="777" y="237"/>
                    <a:pt x="775" y="237"/>
                  </a:cubicBezTo>
                  <a:cubicBezTo>
                    <a:pt x="766" y="240"/>
                    <a:pt x="760" y="254"/>
                    <a:pt x="764" y="263"/>
                  </a:cubicBezTo>
                  <a:cubicBezTo>
                    <a:pt x="769" y="274"/>
                    <a:pt x="785" y="280"/>
                    <a:pt x="795" y="275"/>
                  </a:cubicBezTo>
                  <a:cubicBezTo>
                    <a:pt x="800" y="273"/>
                    <a:pt x="803" y="270"/>
                    <a:pt x="806" y="265"/>
                  </a:cubicBezTo>
                  <a:cubicBezTo>
                    <a:pt x="809" y="257"/>
                    <a:pt x="801" y="249"/>
                    <a:pt x="796" y="244"/>
                  </a:cubicBezTo>
                  <a:moveTo>
                    <a:pt x="825" y="130"/>
                  </a:moveTo>
                  <a:cubicBezTo>
                    <a:pt x="823" y="130"/>
                    <a:pt x="824" y="140"/>
                    <a:pt x="822" y="143"/>
                  </a:cubicBezTo>
                  <a:cubicBezTo>
                    <a:pt x="816" y="141"/>
                    <a:pt x="810" y="133"/>
                    <a:pt x="803" y="135"/>
                  </a:cubicBezTo>
                  <a:cubicBezTo>
                    <a:pt x="802" y="140"/>
                    <a:pt x="807" y="145"/>
                    <a:pt x="809" y="148"/>
                  </a:cubicBezTo>
                  <a:cubicBezTo>
                    <a:pt x="814" y="155"/>
                    <a:pt x="822" y="161"/>
                    <a:pt x="827" y="168"/>
                  </a:cubicBezTo>
                  <a:cubicBezTo>
                    <a:pt x="825" y="168"/>
                    <a:pt x="824" y="169"/>
                    <a:pt x="823" y="168"/>
                  </a:cubicBezTo>
                  <a:cubicBezTo>
                    <a:pt x="818" y="168"/>
                    <a:pt x="813" y="168"/>
                    <a:pt x="809" y="170"/>
                  </a:cubicBezTo>
                  <a:cubicBezTo>
                    <a:pt x="797" y="175"/>
                    <a:pt x="802" y="186"/>
                    <a:pt x="810" y="192"/>
                  </a:cubicBezTo>
                  <a:cubicBezTo>
                    <a:pt x="823" y="200"/>
                    <a:pt x="833" y="194"/>
                    <a:pt x="846" y="188"/>
                  </a:cubicBezTo>
                  <a:cubicBezTo>
                    <a:pt x="849" y="187"/>
                    <a:pt x="859" y="181"/>
                    <a:pt x="863" y="181"/>
                  </a:cubicBezTo>
                  <a:cubicBezTo>
                    <a:pt x="866" y="182"/>
                    <a:pt x="866" y="190"/>
                    <a:pt x="866" y="192"/>
                  </a:cubicBezTo>
                  <a:cubicBezTo>
                    <a:pt x="866" y="194"/>
                    <a:pt x="866" y="196"/>
                    <a:pt x="866" y="198"/>
                  </a:cubicBezTo>
                  <a:cubicBezTo>
                    <a:pt x="869" y="201"/>
                    <a:pt x="874" y="197"/>
                    <a:pt x="877" y="196"/>
                  </a:cubicBezTo>
                  <a:cubicBezTo>
                    <a:pt x="884" y="191"/>
                    <a:pt x="890" y="185"/>
                    <a:pt x="891" y="175"/>
                  </a:cubicBezTo>
                  <a:cubicBezTo>
                    <a:pt x="891" y="171"/>
                    <a:pt x="890" y="168"/>
                    <a:pt x="894" y="164"/>
                  </a:cubicBezTo>
                  <a:cubicBezTo>
                    <a:pt x="898" y="160"/>
                    <a:pt x="903" y="160"/>
                    <a:pt x="909" y="159"/>
                  </a:cubicBezTo>
                  <a:cubicBezTo>
                    <a:pt x="912" y="158"/>
                    <a:pt x="913" y="159"/>
                    <a:pt x="911" y="153"/>
                  </a:cubicBezTo>
                  <a:cubicBezTo>
                    <a:pt x="909" y="146"/>
                    <a:pt x="904" y="134"/>
                    <a:pt x="904" y="134"/>
                  </a:cubicBezTo>
                  <a:cubicBezTo>
                    <a:pt x="900" y="132"/>
                    <a:pt x="889" y="131"/>
                    <a:pt x="886" y="134"/>
                  </a:cubicBezTo>
                  <a:cubicBezTo>
                    <a:pt x="883" y="137"/>
                    <a:pt x="888" y="145"/>
                    <a:pt x="887" y="149"/>
                  </a:cubicBezTo>
                  <a:cubicBezTo>
                    <a:pt x="883" y="149"/>
                    <a:pt x="879" y="153"/>
                    <a:pt x="874" y="151"/>
                  </a:cubicBezTo>
                  <a:cubicBezTo>
                    <a:pt x="872" y="149"/>
                    <a:pt x="869" y="146"/>
                    <a:pt x="867" y="143"/>
                  </a:cubicBezTo>
                  <a:cubicBezTo>
                    <a:pt x="863" y="138"/>
                    <a:pt x="858" y="133"/>
                    <a:pt x="852" y="130"/>
                  </a:cubicBezTo>
                  <a:cubicBezTo>
                    <a:pt x="847" y="128"/>
                    <a:pt x="845" y="131"/>
                    <a:pt x="845" y="136"/>
                  </a:cubicBezTo>
                  <a:cubicBezTo>
                    <a:pt x="844" y="143"/>
                    <a:pt x="848" y="147"/>
                    <a:pt x="849" y="153"/>
                  </a:cubicBezTo>
                  <a:cubicBezTo>
                    <a:pt x="846" y="154"/>
                    <a:pt x="843" y="148"/>
                    <a:pt x="842" y="146"/>
                  </a:cubicBezTo>
                  <a:cubicBezTo>
                    <a:pt x="837" y="140"/>
                    <a:pt x="831" y="134"/>
                    <a:pt x="825" y="130"/>
                  </a:cubicBezTo>
                  <a:moveTo>
                    <a:pt x="908" y="273"/>
                  </a:moveTo>
                  <a:cubicBezTo>
                    <a:pt x="920" y="278"/>
                    <a:pt x="920" y="278"/>
                    <a:pt x="920" y="278"/>
                  </a:cubicBezTo>
                  <a:cubicBezTo>
                    <a:pt x="921" y="277"/>
                    <a:pt x="923" y="278"/>
                    <a:pt x="924" y="279"/>
                  </a:cubicBezTo>
                  <a:cubicBezTo>
                    <a:pt x="920" y="278"/>
                    <a:pt x="920" y="278"/>
                    <a:pt x="920" y="278"/>
                  </a:cubicBezTo>
                  <a:cubicBezTo>
                    <a:pt x="917" y="278"/>
                    <a:pt x="914" y="280"/>
                    <a:pt x="913" y="282"/>
                  </a:cubicBezTo>
                  <a:cubicBezTo>
                    <a:pt x="908" y="288"/>
                    <a:pt x="909" y="296"/>
                    <a:pt x="916" y="300"/>
                  </a:cubicBezTo>
                  <a:cubicBezTo>
                    <a:pt x="923" y="304"/>
                    <a:pt x="932" y="300"/>
                    <a:pt x="934" y="291"/>
                  </a:cubicBezTo>
                  <a:cubicBezTo>
                    <a:pt x="935" y="288"/>
                    <a:pt x="935" y="284"/>
                    <a:pt x="933" y="280"/>
                  </a:cubicBezTo>
                  <a:cubicBezTo>
                    <a:pt x="928" y="272"/>
                    <a:pt x="917" y="273"/>
                    <a:pt x="908" y="273"/>
                  </a:cubicBezTo>
                  <a:moveTo>
                    <a:pt x="909" y="255"/>
                  </a:moveTo>
                  <a:cubicBezTo>
                    <a:pt x="914" y="246"/>
                    <a:pt x="917" y="234"/>
                    <a:pt x="912" y="225"/>
                  </a:cubicBezTo>
                  <a:cubicBezTo>
                    <a:pt x="907" y="216"/>
                    <a:pt x="900" y="215"/>
                    <a:pt x="891" y="214"/>
                  </a:cubicBezTo>
                  <a:cubicBezTo>
                    <a:pt x="893" y="221"/>
                    <a:pt x="893" y="221"/>
                    <a:pt x="893" y="221"/>
                  </a:cubicBezTo>
                  <a:cubicBezTo>
                    <a:pt x="893" y="219"/>
                    <a:pt x="886" y="220"/>
                    <a:pt x="886" y="220"/>
                  </a:cubicBezTo>
                  <a:cubicBezTo>
                    <a:pt x="876" y="221"/>
                    <a:pt x="870" y="226"/>
                    <a:pt x="866" y="234"/>
                  </a:cubicBezTo>
                  <a:cubicBezTo>
                    <a:pt x="861" y="243"/>
                    <a:pt x="854" y="266"/>
                    <a:pt x="870" y="268"/>
                  </a:cubicBezTo>
                  <a:cubicBezTo>
                    <a:pt x="877" y="269"/>
                    <a:pt x="885" y="267"/>
                    <a:pt x="892" y="265"/>
                  </a:cubicBezTo>
                  <a:cubicBezTo>
                    <a:pt x="900" y="263"/>
                    <a:pt x="905" y="262"/>
                    <a:pt x="909" y="255"/>
                  </a:cubicBezTo>
                  <a:moveTo>
                    <a:pt x="869" y="62"/>
                  </a:moveTo>
                  <a:cubicBezTo>
                    <a:pt x="858" y="60"/>
                    <a:pt x="856" y="74"/>
                    <a:pt x="859" y="82"/>
                  </a:cubicBezTo>
                  <a:cubicBezTo>
                    <a:pt x="860" y="83"/>
                    <a:pt x="860" y="84"/>
                    <a:pt x="861" y="85"/>
                  </a:cubicBezTo>
                  <a:cubicBezTo>
                    <a:pt x="858" y="81"/>
                    <a:pt x="854" y="77"/>
                    <a:pt x="851" y="75"/>
                  </a:cubicBezTo>
                  <a:cubicBezTo>
                    <a:pt x="849" y="96"/>
                    <a:pt x="849" y="96"/>
                    <a:pt x="849" y="96"/>
                  </a:cubicBezTo>
                  <a:cubicBezTo>
                    <a:pt x="844" y="96"/>
                    <a:pt x="838" y="94"/>
                    <a:pt x="835" y="98"/>
                  </a:cubicBezTo>
                  <a:cubicBezTo>
                    <a:pt x="832" y="103"/>
                    <a:pt x="830" y="114"/>
                    <a:pt x="836" y="116"/>
                  </a:cubicBezTo>
                  <a:cubicBezTo>
                    <a:pt x="841" y="116"/>
                    <a:pt x="846" y="115"/>
                    <a:pt x="851" y="113"/>
                  </a:cubicBezTo>
                  <a:cubicBezTo>
                    <a:pt x="856" y="111"/>
                    <a:pt x="861" y="109"/>
                    <a:pt x="865" y="105"/>
                  </a:cubicBezTo>
                  <a:cubicBezTo>
                    <a:pt x="869" y="98"/>
                    <a:pt x="866" y="92"/>
                    <a:pt x="862" y="86"/>
                  </a:cubicBezTo>
                  <a:cubicBezTo>
                    <a:pt x="865" y="89"/>
                    <a:pt x="868" y="91"/>
                    <a:pt x="872" y="92"/>
                  </a:cubicBezTo>
                  <a:cubicBezTo>
                    <a:pt x="879" y="94"/>
                    <a:pt x="892" y="96"/>
                    <a:pt x="899" y="93"/>
                  </a:cubicBezTo>
                  <a:cubicBezTo>
                    <a:pt x="906" y="89"/>
                    <a:pt x="904" y="83"/>
                    <a:pt x="900" y="77"/>
                  </a:cubicBezTo>
                  <a:cubicBezTo>
                    <a:pt x="895" y="69"/>
                    <a:pt x="878" y="64"/>
                    <a:pt x="869" y="62"/>
                  </a:cubicBezTo>
                  <a:moveTo>
                    <a:pt x="920" y="9"/>
                  </a:moveTo>
                  <a:cubicBezTo>
                    <a:pt x="918" y="7"/>
                    <a:pt x="908" y="0"/>
                    <a:pt x="904" y="1"/>
                  </a:cubicBezTo>
                  <a:cubicBezTo>
                    <a:pt x="900" y="3"/>
                    <a:pt x="900" y="10"/>
                    <a:pt x="899" y="14"/>
                  </a:cubicBezTo>
                  <a:cubicBezTo>
                    <a:pt x="900" y="14"/>
                    <a:pt x="902" y="14"/>
                    <a:pt x="903" y="14"/>
                  </a:cubicBezTo>
                  <a:cubicBezTo>
                    <a:pt x="899" y="16"/>
                    <a:pt x="899" y="16"/>
                    <a:pt x="899" y="16"/>
                  </a:cubicBezTo>
                  <a:cubicBezTo>
                    <a:pt x="899" y="16"/>
                    <a:pt x="899" y="15"/>
                    <a:pt x="899" y="14"/>
                  </a:cubicBezTo>
                  <a:cubicBezTo>
                    <a:pt x="893" y="14"/>
                    <a:pt x="889" y="17"/>
                    <a:pt x="889" y="24"/>
                  </a:cubicBezTo>
                  <a:cubicBezTo>
                    <a:pt x="888" y="36"/>
                    <a:pt x="910" y="38"/>
                    <a:pt x="918" y="36"/>
                  </a:cubicBezTo>
                  <a:cubicBezTo>
                    <a:pt x="935" y="33"/>
                    <a:pt x="930" y="17"/>
                    <a:pt x="920" y="9"/>
                  </a:cubicBezTo>
                  <a:moveTo>
                    <a:pt x="973" y="153"/>
                  </a:moveTo>
                  <a:cubicBezTo>
                    <a:pt x="979" y="140"/>
                    <a:pt x="964" y="131"/>
                    <a:pt x="955" y="126"/>
                  </a:cubicBezTo>
                  <a:cubicBezTo>
                    <a:pt x="964" y="132"/>
                    <a:pt x="964" y="132"/>
                    <a:pt x="964" y="132"/>
                  </a:cubicBezTo>
                  <a:cubicBezTo>
                    <a:pt x="955" y="132"/>
                    <a:pt x="947" y="131"/>
                    <a:pt x="942" y="140"/>
                  </a:cubicBezTo>
                  <a:cubicBezTo>
                    <a:pt x="938" y="148"/>
                    <a:pt x="939" y="158"/>
                    <a:pt x="947" y="163"/>
                  </a:cubicBezTo>
                  <a:cubicBezTo>
                    <a:pt x="955" y="168"/>
                    <a:pt x="969" y="161"/>
                    <a:pt x="973" y="153"/>
                  </a:cubicBezTo>
                  <a:moveTo>
                    <a:pt x="986" y="174"/>
                  </a:moveTo>
                  <a:cubicBezTo>
                    <a:pt x="983" y="170"/>
                    <a:pt x="974" y="167"/>
                    <a:pt x="968" y="168"/>
                  </a:cubicBezTo>
                  <a:cubicBezTo>
                    <a:pt x="972" y="175"/>
                    <a:pt x="972" y="175"/>
                    <a:pt x="972" y="175"/>
                  </a:cubicBezTo>
                  <a:cubicBezTo>
                    <a:pt x="964" y="176"/>
                    <a:pt x="957" y="182"/>
                    <a:pt x="949" y="182"/>
                  </a:cubicBezTo>
                  <a:cubicBezTo>
                    <a:pt x="946" y="182"/>
                    <a:pt x="942" y="182"/>
                    <a:pt x="938" y="182"/>
                  </a:cubicBezTo>
                  <a:cubicBezTo>
                    <a:pt x="927" y="182"/>
                    <a:pt x="925" y="194"/>
                    <a:pt x="924" y="202"/>
                  </a:cubicBezTo>
                  <a:cubicBezTo>
                    <a:pt x="923" y="209"/>
                    <a:pt x="920" y="219"/>
                    <a:pt x="927" y="223"/>
                  </a:cubicBezTo>
                  <a:cubicBezTo>
                    <a:pt x="931" y="225"/>
                    <a:pt x="937" y="225"/>
                    <a:pt x="942" y="225"/>
                  </a:cubicBezTo>
                  <a:cubicBezTo>
                    <a:pt x="944" y="225"/>
                    <a:pt x="946" y="225"/>
                    <a:pt x="948" y="226"/>
                  </a:cubicBezTo>
                  <a:cubicBezTo>
                    <a:pt x="948" y="227"/>
                    <a:pt x="949" y="229"/>
                    <a:pt x="949" y="230"/>
                  </a:cubicBezTo>
                  <a:cubicBezTo>
                    <a:pt x="950" y="232"/>
                    <a:pt x="951" y="234"/>
                    <a:pt x="953" y="235"/>
                  </a:cubicBezTo>
                  <a:cubicBezTo>
                    <a:pt x="959" y="243"/>
                    <a:pt x="967" y="236"/>
                    <a:pt x="974" y="232"/>
                  </a:cubicBezTo>
                  <a:cubicBezTo>
                    <a:pt x="981" y="227"/>
                    <a:pt x="987" y="221"/>
                    <a:pt x="988" y="213"/>
                  </a:cubicBezTo>
                  <a:cubicBezTo>
                    <a:pt x="989" y="203"/>
                    <a:pt x="988" y="194"/>
                    <a:pt x="988" y="185"/>
                  </a:cubicBezTo>
                  <a:cubicBezTo>
                    <a:pt x="988" y="181"/>
                    <a:pt x="989" y="177"/>
                    <a:pt x="986" y="174"/>
                  </a:cubicBezTo>
                  <a:moveTo>
                    <a:pt x="1034" y="58"/>
                  </a:moveTo>
                  <a:cubicBezTo>
                    <a:pt x="1040" y="53"/>
                    <a:pt x="1039" y="46"/>
                    <a:pt x="1034" y="40"/>
                  </a:cubicBezTo>
                  <a:cubicBezTo>
                    <a:pt x="1023" y="25"/>
                    <a:pt x="1006" y="28"/>
                    <a:pt x="990" y="31"/>
                  </a:cubicBezTo>
                  <a:cubicBezTo>
                    <a:pt x="996" y="33"/>
                    <a:pt x="996" y="33"/>
                    <a:pt x="996" y="33"/>
                  </a:cubicBezTo>
                  <a:cubicBezTo>
                    <a:pt x="989" y="31"/>
                    <a:pt x="986" y="42"/>
                    <a:pt x="988" y="47"/>
                  </a:cubicBezTo>
                  <a:cubicBezTo>
                    <a:pt x="992" y="60"/>
                    <a:pt x="1011" y="62"/>
                    <a:pt x="1022" y="62"/>
                  </a:cubicBezTo>
                  <a:cubicBezTo>
                    <a:pt x="1027" y="62"/>
                    <a:pt x="1031" y="61"/>
                    <a:pt x="1034" y="58"/>
                  </a:cubicBezTo>
                  <a:moveTo>
                    <a:pt x="1066" y="156"/>
                  </a:moveTo>
                  <a:cubicBezTo>
                    <a:pt x="1066" y="148"/>
                    <a:pt x="1065" y="140"/>
                    <a:pt x="1061" y="133"/>
                  </a:cubicBezTo>
                  <a:cubicBezTo>
                    <a:pt x="1057" y="127"/>
                    <a:pt x="1037" y="124"/>
                    <a:pt x="1035" y="128"/>
                  </a:cubicBezTo>
                  <a:cubicBezTo>
                    <a:pt x="1034" y="131"/>
                    <a:pt x="1035" y="135"/>
                    <a:pt x="1034" y="137"/>
                  </a:cubicBezTo>
                  <a:cubicBezTo>
                    <a:pt x="1032" y="140"/>
                    <a:pt x="1029" y="140"/>
                    <a:pt x="1027" y="141"/>
                  </a:cubicBezTo>
                  <a:cubicBezTo>
                    <a:pt x="1022" y="142"/>
                    <a:pt x="1017" y="146"/>
                    <a:pt x="1013" y="148"/>
                  </a:cubicBezTo>
                  <a:cubicBezTo>
                    <a:pt x="1010" y="151"/>
                    <a:pt x="1006" y="155"/>
                    <a:pt x="1005" y="159"/>
                  </a:cubicBezTo>
                  <a:cubicBezTo>
                    <a:pt x="1004" y="162"/>
                    <a:pt x="1005" y="166"/>
                    <a:pt x="1005" y="170"/>
                  </a:cubicBezTo>
                  <a:cubicBezTo>
                    <a:pt x="1005" y="173"/>
                    <a:pt x="1003" y="177"/>
                    <a:pt x="1004" y="180"/>
                  </a:cubicBezTo>
                  <a:cubicBezTo>
                    <a:pt x="1006" y="184"/>
                    <a:pt x="1012" y="186"/>
                    <a:pt x="1016" y="188"/>
                  </a:cubicBezTo>
                  <a:cubicBezTo>
                    <a:pt x="1022" y="190"/>
                    <a:pt x="1029" y="191"/>
                    <a:pt x="1033" y="185"/>
                  </a:cubicBezTo>
                  <a:cubicBezTo>
                    <a:pt x="1036" y="182"/>
                    <a:pt x="1038" y="179"/>
                    <a:pt x="1042" y="179"/>
                  </a:cubicBezTo>
                  <a:cubicBezTo>
                    <a:pt x="1047" y="178"/>
                    <a:pt x="1054" y="180"/>
                    <a:pt x="1058" y="178"/>
                  </a:cubicBezTo>
                  <a:cubicBezTo>
                    <a:pt x="1065" y="175"/>
                    <a:pt x="1066" y="163"/>
                    <a:pt x="1066" y="156"/>
                  </a:cubicBezTo>
                  <a:moveTo>
                    <a:pt x="1165" y="693"/>
                  </a:moveTo>
                  <a:cubicBezTo>
                    <a:pt x="1167" y="689"/>
                    <a:pt x="1166" y="680"/>
                    <a:pt x="1165" y="676"/>
                  </a:cubicBezTo>
                  <a:cubicBezTo>
                    <a:pt x="1164" y="671"/>
                    <a:pt x="1164" y="673"/>
                    <a:pt x="1161" y="669"/>
                  </a:cubicBezTo>
                  <a:cubicBezTo>
                    <a:pt x="1157" y="664"/>
                    <a:pt x="1157" y="664"/>
                    <a:pt x="1152" y="661"/>
                  </a:cubicBezTo>
                  <a:cubicBezTo>
                    <a:pt x="1146" y="657"/>
                    <a:pt x="1143" y="651"/>
                    <a:pt x="1133" y="650"/>
                  </a:cubicBezTo>
                  <a:cubicBezTo>
                    <a:pt x="1129" y="648"/>
                    <a:pt x="1123" y="652"/>
                    <a:pt x="1120" y="653"/>
                  </a:cubicBezTo>
                  <a:cubicBezTo>
                    <a:pt x="1117" y="655"/>
                    <a:pt x="1116" y="657"/>
                    <a:pt x="1113" y="660"/>
                  </a:cubicBezTo>
                  <a:cubicBezTo>
                    <a:pt x="1109" y="663"/>
                    <a:pt x="1105" y="664"/>
                    <a:pt x="1102" y="669"/>
                  </a:cubicBezTo>
                  <a:cubicBezTo>
                    <a:pt x="1100" y="673"/>
                    <a:pt x="1099" y="676"/>
                    <a:pt x="1097" y="681"/>
                  </a:cubicBezTo>
                  <a:cubicBezTo>
                    <a:pt x="1095" y="686"/>
                    <a:pt x="1091" y="690"/>
                    <a:pt x="1089" y="696"/>
                  </a:cubicBezTo>
                  <a:cubicBezTo>
                    <a:pt x="1088" y="700"/>
                    <a:pt x="1087" y="703"/>
                    <a:pt x="1084" y="706"/>
                  </a:cubicBezTo>
                  <a:cubicBezTo>
                    <a:pt x="1081" y="707"/>
                    <a:pt x="1075" y="708"/>
                    <a:pt x="1072" y="710"/>
                  </a:cubicBezTo>
                  <a:cubicBezTo>
                    <a:pt x="1066" y="713"/>
                    <a:pt x="1060" y="716"/>
                    <a:pt x="1054" y="720"/>
                  </a:cubicBezTo>
                  <a:cubicBezTo>
                    <a:pt x="1049" y="723"/>
                    <a:pt x="1046" y="727"/>
                    <a:pt x="1041" y="729"/>
                  </a:cubicBezTo>
                  <a:cubicBezTo>
                    <a:pt x="1037" y="730"/>
                    <a:pt x="1033" y="729"/>
                    <a:pt x="1029" y="729"/>
                  </a:cubicBezTo>
                  <a:cubicBezTo>
                    <a:pt x="1018" y="729"/>
                    <a:pt x="1010" y="726"/>
                    <a:pt x="1000" y="725"/>
                  </a:cubicBezTo>
                  <a:cubicBezTo>
                    <a:pt x="997" y="725"/>
                    <a:pt x="993" y="726"/>
                    <a:pt x="990" y="725"/>
                  </a:cubicBezTo>
                  <a:cubicBezTo>
                    <a:pt x="988" y="724"/>
                    <a:pt x="989" y="720"/>
                    <a:pt x="986" y="718"/>
                  </a:cubicBezTo>
                  <a:cubicBezTo>
                    <a:pt x="982" y="716"/>
                    <a:pt x="976" y="721"/>
                    <a:pt x="975" y="725"/>
                  </a:cubicBezTo>
                  <a:cubicBezTo>
                    <a:pt x="973" y="730"/>
                    <a:pt x="976" y="735"/>
                    <a:pt x="975" y="739"/>
                  </a:cubicBezTo>
                  <a:cubicBezTo>
                    <a:pt x="974" y="742"/>
                    <a:pt x="974" y="744"/>
                    <a:pt x="970" y="745"/>
                  </a:cubicBezTo>
                  <a:cubicBezTo>
                    <a:pt x="965" y="746"/>
                    <a:pt x="967" y="743"/>
                    <a:pt x="964" y="742"/>
                  </a:cubicBezTo>
                  <a:cubicBezTo>
                    <a:pt x="960" y="739"/>
                    <a:pt x="955" y="734"/>
                    <a:pt x="950" y="739"/>
                  </a:cubicBezTo>
                  <a:cubicBezTo>
                    <a:pt x="943" y="746"/>
                    <a:pt x="956" y="747"/>
                    <a:pt x="957" y="752"/>
                  </a:cubicBezTo>
                  <a:cubicBezTo>
                    <a:pt x="959" y="760"/>
                    <a:pt x="937" y="762"/>
                    <a:pt x="932" y="764"/>
                  </a:cubicBezTo>
                  <a:cubicBezTo>
                    <a:pt x="923" y="767"/>
                    <a:pt x="918" y="778"/>
                    <a:pt x="912" y="786"/>
                  </a:cubicBezTo>
                  <a:cubicBezTo>
                    <a:pt x="908" y="791"/>
                    <a:pt x="903" y="793"/>
                    <a:pt x="898" y="797"/>
                  </a:cubicBezTo>
                  <a:cubicBezTo>
                    <a:pt x="896" y="799"/>
                    <a:pt x="894" y="801"/>
                    <a:pt x="892" y="803"/>
                  </a:cubicBezTo>
                  <a:cubicBezTo>
                    <a:pt x="890" y="805"/>
                    <a:pt x="889" y="808"/>
                    <a:pt x="887" y="810"/>
                  </a:cubicBezTo>
                  <a:cubicBezTo>
                    <a:pt x="884" y="813"/>
                    <a:pt x="887" y="812"/>
                    <a:pt x="881" y="813"/>
                  </a:cubicBezTo>
                  <a:cubicBezTo>
                    <a:pt x="879" y="813"/>
                    <a:pt x="877" y="812"/>
                    <a:pt x="875" y="813"/>
                  </a:cubicBezTo>
                  <a:cubicBezTo>
                    <a:pt x="870" y="816"/>
                    <a:pt x="872" y="820"/>
                    <a:pt x="872" y="825"/>
                  </a:cubicBezTo>
                  <a:cubicBezTo>
                    <a:pt x="869" y="839"/>
                    <a:pt x="851" y="826"/>
                    <a:pt x="848" y="836"/>
                  </a:cubicBezTo>
                  <a:cubicBezTo>
                    <a:pt x="847" y="840"/>
                    <a:pt x="859" y="845"/>
                    <a:pt x="862" y="848"/>
                  </a:cubicBezTo>
                  <a:cubicBezTo>
                    <a:pt x="866" y="853"/>
                    <a:pt x="867" y="857"/>
                    <a:pt x="864" y="864"/>
                  </a:cubicBezTo>
                  <a:cubicBezTo>
                    <a:pt x="863" y="867"/>
                    <a:pt x="860" y="873"/>
                    <a:pt x="857" y="875"/>
                  </a:cubicBezTo>
                  <a:cubicBezTo>
                    <a:pt x="854" y="879"/>
                    <a:pt x="846" y="881"/>
                    <a:pt x="846" y="887"/>
                  </a:cubicBezTo>
                  <a:cubicBezTo>
                    <a:pt x="846" y="891"/>
                    <a:pt x="848" y="896"/>
                    <a:pt x="848" y="900"/>
                  </a:cubicBezTo>
                  <a:cubicBezTo>
                    <a:pt x="848" y="905"/>
                    <a:pt x="848" y="907"/>
                    <a:pt x="846" y="911"/>
                  </a:cubicBezTo>
                  <a:cubicBezTo>
                    <a:pt x="843" y="916"/>
                    <a:pt x="836" y="919"/>
                    <a:pt x="831" y="922"/>
                  </a:cubicBezTo>
                  <a:cubicBezTo>
                    <a:pt x="826" y="925"/>
                    <a:pt x="822" y="929"/>
                    <a:pt x="818" y="933"/>
                  </a:cubicBezTo>
                  <a:cubicBezTo>
                    <a:pt x="810" y="941"/>
                    <a:pt x="801" y="946"/>
                    <a:pt x="808" y="959"/>
                  </a:cubicBezTo>
                  <a:cubicBezTo>
                    <a:pt x="810" y="963"/>
                    <a:pt x="812" y="966"/>
                    <a:pt x="817" y="967"/>
                  </a:cubicBezTo>
                  <a:cubicBezTo>
                    <a:pt x="821" y="967"/>
                    <a:pt x="826" y="963"/>
                    <a:pt x="830" y="965"/>
                  </a:cubicBezTo>
                  <a:cubicBezTo>
                    <a:pt x="828" y="969"/>
                    <a:pt x="823" y="969"/>
                    <a:pt x="819" y="972"/>
                  </a:cubicBezTo>
                  <a:cubicBezTo>
                    <a:pt x="817" y="974"/>
                    <a:pt x="815" y="978"/>
                    <a:pt x="813" y="981"/>
                  </a:cubicBezTo>
                  <a:cubicBezTo>
                    <a:pt x="811" y="983"/>
                    <a:pt x="810" y="988"/>
                    <a:pt x="807" y="990"/>
                  </a:cubicBezTo>
                  <a:cubicBezTo>
                    <a:pt x="806" y="991"/>
                    <a:pt x="805" y="992"/>
                    <a:pt x="803" y="992"/>
                  </a:cubicBezTo>
                  <a:cubicBezTo>
                    <a:pt x="800" y="995"/>
                    <a:pt x="799" y="996"/>
                    <a:pt x="798" y="1000"/>
                  </a:cubicBezTo>
                  <a:cubicBezTo>
                    <a:pt x="796" y="1003"/>
                    <a:pt x="797" y="1008"/>
                    <a:pt x="795" y="1011"/>
                  </a:cubicBezTo>
                  <a:cubicBezTo>
                    <a:pt x="794" y="1014"/>
                    <a:pt x="790" y="1016"/>
                    <a:pt x="788" y="1017"/>
                  </a:cubicBezTo>
                  <a:cubicBezTo>
                    <a:pt x="786" y="1017"/>
                    <a:pt x="784" y="1018"/>
                    <a:pt x="783" y="1019"/>
                  </a:cubicBezTo>
                  <a:cubicBezTo>
                    <a:pt x="782" y="1020"/>
                    <a:pt x="782" y="1022"/>
                    <a:pt x="782" y="1023"/>
                  </a:cubicBezTo>
                  <a:cubicBezTo>
                    <a:pt x="779" y="1026"/>
                    <a:pt x="779" y="1025"/>
                    <a:pt x="778" y="1029"/>
                  </a:cubicBezTo>
                  <a:cubicBezTo>
                    <a:pt x="777" y="1035"/>
                    <a:pt x="780" y="1034"/>
                    <a:pt x="783" y="1037"/>
                  </a:cubicBezTo>
                  <a:cubicBezTo>
                    <a:pt x="786" y="1041"/>
                    <a:pt x="786" y="1042"/>
                    <a:pt x="786" y="1046"/>
                  </a:cubicBezTo>
                  <a:cubicBezTo>
                    <a:pt x="786" y="1054"/>
                    <a:pt x="782" y="1057"/>
                    <a:pt x="781" y="1064"/>
                  </a:cubicBezTo>
                  <a:cubicBezTo>
                    <a:pt x="779" y="1070"/>
                    <a:pt x="780" y="1077"/>
                    <a:pt x="774" y="1082"/>
                  </a:cubicBezTo>
                  <a:cubicBezTo>
                    <a:pt x="768" y="1088"/>
                    <a:pt x="759" y="1084"/>
                    <a:pt x="751" y="1085"/>
                  </a:cubicBezTo>
                  <a:cubicBezTo>
                    <a:pt x="749" y="1097"/>
                    <a:pt x="746" y="1115"/>
                    <a:pt x="753" y="1126"/>
                  </a:cubicBezTo>
                  <a:cubicBezTo>
                    <a:pt x="758" y="1133"/>
                    <a:pt x="765" y="1137"/>
                    <a:pt x="774" y="1136"/>
                  </a:cubicBezTo>
                  <a:cubicBezTo>
                    <a:pt x="782" y="1135"/>
                    <a:pt x="789" y="1131"/>
                    <a:pt x="796" y="1138"/>
                  </a:cubicBezTo>
                  <a:cubicBezTo>
                    <a:pt x="799" y="1141"/>
                    <a:pt x="798" y="1145"/>
                    <a:pt x="800" y="1149"/>
                  </a:cubicBezTo>
                  <a:cubicBezTo>
                    <a:pt x="802" y="1153"/>
                    <a:pt x="805" y="1154"/>
                    <a:pt x="805" y="1159"/>
                  </a:cubicBezTo>
                  <a:cubicBezTo>
                    <a:pt x="806" y="1161"/>
                    <a:pt x="806" y="1167"/>
                    <a:pt x="806" y="1169"/>
                  </a:cubicBezTo>
                  <a:cubicBezTo>
                    <a:pt x="804" y="1172"/>
                    <a:pt x="800" y="1172"/>
                    <a:pt x="799" y="1175"/>
                  </a:cubicBezTo>
                  <a:cubicBezTo>
                    <a:pt x="798" y="1179"/>
                    <a:pt x="811" y="1188"/>
                    <a:pt x="815" y="1191"/>
                  </a:cubicBezTo>
                  <a:cubicBezTo>
                    <a:pt x="823" y="1197"/>
                    <a:pt x="831" y="1195"/>
                    <a:pt x="840" y="1196"/>
                  </a:cubicBezTo>
                  <a:cubicBezTo>
                    <a:pt x="853" y="1197"/>
                    <a:pt x="864" y="1203"/>
                    <a:pt x="878" y="1202"/>
                  </a:cubicBezTo>
                  <a:cubicBezTo>
                    <a:pt x="886" y="1201"/>
                    <a:pt x="887" y="1200"/>
                    <a:pt x="887" y="1193"/>
                  </a:cubicBezTo>
                  <a:cubicBezTo>
                    <a:pt x="887" y="1189"/>
                    <a:pt x="888" y="1184"/>
                    <a:pt x="887" y="1181"/>
                  </a:cubicBezTo>
                  <a:cubicBezTo>
                    <a:pt x="885" y="1175"/>
                    <a:pt x="882" y="1174"/>
                    <a:pt x="878" y="1170"/>
                  </a:cubicBezTo>
                  <a:cubicBezTo>
                    <a:pt x="876" y="1169"/>
                    <a:pt x="875" y="1167"/>
                    <a:pt x="873" y="1166"/>
                  </a:cubicBezTo>
                  <a:cubicBezTo>
                    <a:pt x="873" y="1166"/>
                    <a:pt x="868" y="1163"/>
                    <a:pt x="867" y="1163"/>
                  </a:cubicBezTo>
                  <a:cubicBezTo>
                    <a:pt x="861" y="1158"/>
                    <a:pt x="855" y="1148"/>
                    <a:pt x="851" y="1140"/>
                  </a:cubicBezTo>
                  <a:cubicBezTo>
                    <a:pt x="849" y="1136"/>
                    <a:pt x="845" y="1130"/>
                    <a:pt x="844" y="1126"/>
                  </a:cubicBezTo>
                  <a:cubicBezTo>
                    <a:pt x="844" y="1124"/>
                    <a:pt x="844" y="1122"/>
                    <a:pt x="844" y="1120"/>
                  </a:cubicBezTo>
                  <a:cubicBezTo>
                    <a:pt x="843" y="1118"/>
                    <a:pt x="841" y="1117"/>
                    <a:pt x="841" y="1116"/>
                  </a:cubicBezTo>
                  <a:cubicBezTo>
                    <a:pt x="840" y="1112"/>
                    <a:pt x="840" y="1109"/>
                    <a:pt x="838" y="1105"/>
                  </a:cubicBezTo>
                  <a:cubicBezTo>
                    <a:pt x="836" y="1101"/>
                    <a:pt x="832" y="1097"/>
                    <a:pt x="830" y="1093"/>
                  </a:cubicBezTo>
                  <a:cubicBezTo>
                    <a:pt x="829" y="1090"/>
                    <a:pt x="830" y="1081"/>
                    <a:pt x="831" y="1077"/>
                  </a:cubicBezTo>
                  <a:cubicBezTo>
                    <a:pt x="832" y="1071"/>
                    <a:pt x="835" y="1068"/>
                    <a:pt x="839" y="1063"/>
                  </a:cubicBezTo>
                  <a:cubicBezTo>
                    <a:pt x="846" y="1056"/>
                    <a:pt x="849" y="1045"/>
                    <a:pt x="853" y="1036"/>
                  </a:cubicBezTo>
                  <a:cubicBezTo>
                    <a:pt x="857" y="1028"/>
                    <a:pt x="862" y="1020"/>
                    <a:pt x="866" y="1011"/>
                  </a:cubicBezTo>
                  <a:cubicBezTo>
                    <a:pt x="869" y="1003"/>
                    <a:pt x="876" y="996"/>
                    <a:pt x="881" y="988"/>
                  </a:cubicBezTo>
                  <a:cubicBezTo>
                    <a:pt x="883" y="985"/>
                    <a:pt x="885" y="981"/>
                    <a:pt x="887" y="978"/>
                  </a:cubicBezTo>
                  <a:cubicBezTo>
                    <a:pt x="888" y="976"/>
                    <a:pt x="886" y="974"/>
                    <a:pt x="887" y="972"/>
                  </a:cubicBezTo>
                  <a:cubicBezTo>
                    <a:pt x="890" y="968"/>
                    <a:pt x="895" y="966"/>
                    <a:pt x="897" y="961"/>
                  </a:cubicBezTo>
                  <a:cubicBezTo>
                    <a:pt x="899" y="957"/>
                    <a:pt x="898" y="953"/>
                    <a:pt x="900" y="949"/>
                  </a:cubicBezTo>
                  <a:cubicBezTo>
                    <a:pt x="901" y="945"/>
                    <a:pt x="905" y="940"/>
                    <a:pt x="907" y="936"/>
                  </a:cubicBezTo>
                  <a:cubicBezTo>
                    <a:pt x="912" y="928"/>
                    <a:pt x="911" y="919"/>
                    <a:pt x="916" y="910"/>
                  </a:cubicBezTo>
                  <a:cubicBezTo>
                    <a:pt x="919" y="905"/>
                    <a:pt x="923" y="903"/>
                    <a:pt x="926" y="898"/>
                  </a:cubicBezTo>
                  <a:cubicBezTo>
                    <a:pt x="927" y="897"/>
                    <a:pt x="927" y="894"/>
                    <a:pt x="928" y="893"/>
                  </a:cubicBezTo>
                  <a:cubicBezTo>
                    <a:pt x="929" y="891"/>
                    <a:pt x="931" y="891"/>
                    <a:pt x="932" y="889"/>
                  </a:cubicBezTo>
                  <a:cubicBezTo>
                    <a:pt x="936" y="883"/>
                    <a:pt x="939" y="880"/>
                    <a:pt x="945" y="878"/>
                  </a:cubicBezTo>
                  <a:cubicBezTo>
                    <a:pt x="952" y="875"/>
                    <a:pt x="954" y="877"/>
                    <a:pt x="958" y="869"/>
                  </a:cubicBezTo>
                  <a:cubicBezTo>
                    <a:pt x="960" y="866"/>
                    <a:pt x="972" y="847"/>
                    <a:pt x="961" y="848"/>
                  </a:cubicBezTo>
                  <a:cubicBezTo>
                    <a:pt x="957" y="839"/>
                    <a:pt x="975" y="828"/>
                    <a:pt x="980" y="825"/>
                  </a:cubicBezTo>
                  <a:cubicBezTo>
                    <a:pt x="985" y="821"/>
                    <a:pt x="990" y="817"/>
                    <a:pt x="994" y="813"/>
                  </a:cubicBezTo>
                  <a:cubicBezTo>
                    <a:pt x="998" y="809"/>
                    <a:pt x="1002" y="804"/>
                    <a:pt x="1008" y="800"/>
                  </a:cubicBezTo>
                  <a:cubicBezTo>
                    <a:pt x="1014" y="796"/>
                    <a:pt x="1021" y="791"/>
                    <a:pt x="1028" y="787"/>
                  </a:cubicBezTo>
                  <a:cubicBezTo>
                    <a:pt x="1034" y="784"/>
                    <a:pt x="1041" y="784"/>
                    <a:pt x="1047" y="781"/>
                  </a:cubicBezTo>
                  <a:cubicBezTo>
                    <a:pt x="1048" y="780"/>
                    <a:pt x="1049" y="779"/>
                    <a:pt x="1049" y="778"/>
                  </a:cubicBezTo>
                  <a:cubicBezTo>
                    <a:pt x="1051" y="776"/>
                    <a:pt x="1054" y="776"/>
                    <a:pt x="1056" y="776"/>
                  </a:cubicBezTo>
                  <a:cubicBezTo>
                    <a:pt x="1058" y="775"/>
                    <a:pt x="1062" y="775"/>
                    <a:pt x="1064" y="774"/>
                  </a:cubicBezTo>
                  <a:cubicBezTo>
                    <a:pt x="1071" y="771"/>
                    <a:pt x="1078" y="767"/>
                    <a:pt x="1084" y="763"/>
                  </a:cubicBezTo>
                  <a:cubicBezTo>
                    <a:pt x="1097" y="753"/>
                    <a:pt x="1110" y="742"/>
                    <a:pt x="1126" y="735"/>
                  </a:cubicBezTo>
                  <a:cubicBezTo>
                    <a:pt x="1139" y="730"/>
                    <a:pt x="1145" y="718"/>
                    <a:pt x="1152" y="708"/>
                  </a:cubicBezTo>
                  <a:cubicBezTo>
                    <a:pt x="1155" y="703"/>
                    <a:pt x="1163" y="699"/>
                    <a:pt x="1165" y="693"/>
                  </a:cubicBezTo>
                  <a:moveTo>
                    <a:pt x="1843" y="216"/>
                  </a:moveTo>
                  <a:cubicBezTo>
                    <a:pt x="1845" y="211"/>
                    <a:pt x="1843" y="213"/>
                    <a:pt x="1841" y="209"/>
                  </a:cubicBezTo>
                  <a:cubicBezTo>
                    <a:pt x="1839" y="203"/>
                    <a:pt x="1839" y="198"/>
                    <a:pt x="1837" y="193"/>
                  </a:cubicBezTo>
                  <a:cubicBezTo>
                    <a:pt x="1836" y="193"/>
                    <a:pt x="1835" y="192"/>
                    <a:pt x="1834" y="190"/>
                  </a:cubicBezTo>
                  <a:cubicBezTo>
                    <a:pt x="1834" y="188"/>
                    <a:pt x="1834" y="185"/>
                    <a:pt x="1834" y="183"/>
                  </a:cubicBezTo>
                  <a:cubicBezTo>
                    <a:pt x="1834" y="182"/>
                    <a:pt x="1835" y="178"/>
                    <a:pt x="1835" y="177"/>
                  </a:cubicBezTo>
                  <a:cubicBezTo>
                    <a:pt x="1834" y="174"/>
                    <a:pt x="1831" y="173"/>
                    <a:pt x="1829" y="171"/>
                  </a:cubicBezTo>
                  <a:cubicBezTo>
                    <a:pt x="1827" y="168"/>
                    <a:pt x="1828" y="166"/>
                    <a:pt x="1826" y="163"/>
                  </a:cubicBezTo>
                  <a:cubicBezTo>
                    <a:pt x="1823" y="160"/>
                    <a:pt x="1820" y="158"/>
                    <a:pt x="1818" y="154"/>
                  </a:cubicBezTo>
                  <a:cubicBezTo>
                    <a:pt x="1817" y="152"/>
                    <a:pt x="1816" y="148"/>
                    <a:pt x="1814" y="146"/>
                  </a:cubicBezTo>
                  <a:cubicBezTo>
                    <a:pt x="1811" y="142"/>
                    <a:pt x="1808" y="141"/>
                    <a:pt x="1807" y="136"/>
                  </a:cubicBezTo>
                  <a:cubicBezTo>
                    <a:pt x="1806" y="133"/>
                    <a:pt x="1808" y="133"/>
                    <a:pt x="1806" y="130"/>
                  </a:cubicBezTo>
                  <a:cubicBezTo>
                    <a:pt x="1805" y="128"/>
                    <a:pt x="1801" y="124"/>
                    <a:pt x="1799" y="122"/>
                  </a:cubicBezTo>
                  <a:cubicBezTo>
                    <a:pt x="1797" y="120"/>
                    <a:pt x="1796" y="118"/>
                    <a:pt x="1795" y="119"/>
                  </a:cubicBezTo>
                  <a:cubicBezTo>
                    <a:pt x="1792" y="120"/>
                    <a:pt x="1791" y="119"/>
                    <a:pt x="1787" y="120"/>
                  </a:cubicBezTo>
                  <a:cubicBezTo>
                    <a:pt x="1785" y="120"/>
                    <a:pt x="1779" y="124"/>
                    <a:pt x="1777" y="126"/>
                  </a:cubicBezTo>
                  <a:cubicBezTo>
                    <a:pt x="1774" y="128"/>
                    <a:pt x="1770" y="132"/>
                    <a:pt x="1768" y="135"/>
                  </a:cubicBezTo>
                  <a:cubicBezTo>
                    <a:pt x="1766" y="139"/>
                    <a:pt x="1764" y="141"/>
                    <a:pt x="1761" y="144"/>
                  </a:cubicBezTo>
                  <a:cubicBezTo>
                    <a:pt x="1754" y="151"/>
                    <a:pt x="1749" y="157"/>
                    <a:pt x="1742" y="163"/>
                  </a:cubicBezTo>
                  <a:cubicBezTo>
                    <a:pt x="1737" y="168"/>
                    <a:pt x="1727" y="172"/>
                    <a:pt x="1724" y="179"/>
                  </a:cubicBezTo>
                  <a:cubicBezTo>
                    <a:pt x="1722" y="179"/>
                    <a:pt x="1722" y="181"/>
                    <a:pt x="1722" y="183"/>
                  </a:cubicBezTo>
                  <a:cubicBezTo>
                    <a:pt x="1723" y="183"/>
                    <a:pt x="1724" y="184"/>
                    <a:pt x="1725" y="185"/>
                  </a:cubicBezTo>
                  <a:cubicBezTo>
                    <a:pt x="1726" y="186"/>
                    <a:pt x="1726" y="187"/>
                    <a:pt x="1726" y="188"/>
                  </a:cubicBezTo>
                  <a:cubicBezTo>
                    <a:pt x="1726" y="192"/>
                    <a:pt x="1725" y="197"/>
                    <a:pt x="1725" y="200"/>
                  </a:cubicBezTo>
                  <a:cubicBezTo>
                    <a:pt x="1725" y="208"/>
                    <a:pt x="1728" y="220"/>
                    <a:pt x="1726" y="227"/>
                  </a:cubicBezTo>
                  <a:cubicBezTo>
                    <a:pt x="1723" y="237"/>
                    <a:pt x="1712" y="238"/>
                    <a:pt x="1704" y="243"/>
                  </a:cubicBezTo>
                  <a:cubicBezTo>
                    <a:pt x="1699" y="248"/>
                    <a:pt x="1702" y="256"/>
                    <a:pt x="1702" y="262"/>
                  </a:cubicBezTo>
                  <a:cubicBezTo>
                    <a:pt x="1713" y="264"/>
                    <a:pt x="1715" y="266"/>
                    <a:pt x="1723" y="272"/>
                  </a:cubicBezTo>
                  <a:cubicBezTo>
                    <a:pt x="1724" y="272"/>
                    <a:pt x="1725" y="272"/>
                    <a:pt x="1727" y="272"/>
                  </a:cubicBezTo>
                  <a:cubicBezTo>
                    <a:pt x="1728" y="274"/>
                    <a:pt x="1729" y="276"/>
                    <a:pt x="1731" y="277"/>
                  </a:cubicBezTo>
                  <a:cubicBezTo>
                    <a:pt x="1733" y="279"/>
                    <a:pt x="1736" y="278"/>
                    <a:pt x="1738" y="280"/>
                  </a:cubicBezTo>
                  <a:cubicBezTo>
                    <a:pt x="1743" y="284"/>
                    <a:pt x="1744" y="291"/>
                    <a:pt x="1752" y="288"/>
                  </a:cubicBezTo>
                  <a:cubicBezTo>
                    <a:pt x="1757" y="287"/>
                    <a:pt x="1767" y="281"/>
                    <a:pt x="1770" y="277"/>
                  </a:cubicBezTo>
                  <a:cubicBezTo>
                    <a:pt x="1770" y="276"/>
                    <a:pt x="1770" y="274"/>
                    <a:pt x="1771" y="273"/>
                  </a:cubicBezTo>
                  <a:cubicBezTo>
                    <a:pt x="1772" y="272"/>
                    <a:pt x="1774" y="271"/>
                    <a:pt x="1775" y="270"/>
                  </a:cubicBezTo>
                  <a:cubicBezTo>
                    <a:pt x="1779" y="268"/>
                    <a:pt x="1778" y="267"/>
                    <a:pt x="1783" y="266"/>
                  </a:cubicBezTo>
                  <a:cubicBezTo>
                    <a:pt x="1788" y="265"/>
                    <a:pt x="1793" y="266"/>
                    <a:pt x="1799" y="264"/>
                  </a:cubicBezTo>
                  <a:cubicBezTo>
                    <a:pt x="1803" y="263"/>
                    <a:pt x="1805" y="263"/>
                    <a:pt x="1810" y="262"/>
                  </a:cubicBezTo>
                  <a:cubicBezTo>
                    <a:pt x="1815" y="262"/>
                    <a:pt x="1825" y="262"/>
                    <a:pt x="1828" y="257"/>
                  </a:cubicBezTo>
                  <a:cubicBezTo>
                    <a:pt x="1830" y="252"/>
                    <a:pt x="1828" y="246"/>
                    <a:pt x="1830" y="241"/>
                  </a:cubicBezTo>
                  <a:cubicBezTo>
                    <a:pt x="1831" y="239"/>
                    <a:pt x="1833" y="235"/>
                    <a:pt x="1834" y="233"/>
                  </a:cubicBezTo>
                  <a:cubicBezTo>
                    <a:pt x="1836" y="231"/>
                    <a:pt x="1837" y="228"/>
                    <a:pt x="1838" y="225"/>
                  </a:cubicBezTo>
                  <a:cubicBezTo>
                    <a:pt x="1838" y="224"/>
                    <a:pt x="1838" y="223"/>
                    <a:pt x="1839" y="222"/>
                  </a:cubicBezTo>
                  <a:cubicBezTo>
                    <a:pt x="1840" y="220"/>
                    <a:pt x="1842" y="218"/>
                    <a:pt x="1843" y="216"/>
                  </a:cubicBezTo>
                  <a:moveTo>
                    <a:pt x="1897" y="346"/>
                  </a:moveTo>
                  <a:cubicBezTo>
                    <a:pt x="1896" y="335"/>
                    <a:pt x="1897" y="324"/>
                    <a:pt x="1897" y="313"/>
                  </a:cubicBezTo>
                  <a:cubicBezTo>
                    <a:pt x="1896" y="303"/>
                    <a:pt x="1879" y="288"/>
                    <a:pt x="1868" y="290"/>
                  </a:cubicBezTo>
                  <a:cubicBezTo>
                    <a:pt x="1863" y="290"/>
                    <a:pt x="1859" y="288"/>
                    <a:pt x="1856" y="295"/>
                  </a:cubicBezTo>
                  <a:cubicBezTo>
                    <a:pt x="1855" y="298"/>
                    <a:pt x="1854" y="306"/>
                    <a:pt x="1854" y="309"/>
                  </a:cubicBezTo>
                  <a:cubicBezTo>
                    <a:pt x="1850" y="306"/>
                    <a:pt x="1848" y="303"/>
                    <a:pt x="1846" y="299"/>
                  </a:cubicBezTo>
                  <a:cubicBezTo>
                    <a:pt x="1843" y="293"/>
                    <a:pt x="1846" y="288"/>
                    <a:pt x="1841" y="284"/>
                  </a:cubicBezTo>
                  <a:cubicBezTo>
                    <a:pt x="1838" y="281"/>
                    <a:pt x="1832" y="280"/>
                    <a:pt x="1828" y="280"/>
                  </a:cubicBezTo>
                  <a:cubicBezTo>
                    <a:pt x="1820" y="279"/>
                    <a:pt x="1820" y="284"/>
                    <a:pt x="1814" y="287"/>
                  </a:cubicBezTo>
                  <a:cubicBezTo>
                    <a:pt x="1809" y="290"/>
                    <a:pt x="1802" y="290"/>
                    <a:pt x="1796" y="289"/>
                  </a:cubicBezTo>
                  <a:cubicBezTo>
                    <a:pt x="1785" y="288"/>
                    <a:pt x="1770" y="295"/>
                    <a:pt x="1770" y="307"/>
                  </a:cubicBezTo>
                  <a:cubicBezTo>
                    <a:pt x="1770" y="316"/>
                    <a:pt x="1768" y="322"/>
                    <a:pt x="1760" y="326"/>
                  </a:cubicBezTo>
                  <a:cubicBezTo>
                    <a:pt x="1755" y="328"/>
                    <a:pt x="1754" y="329"/>
                    <a:pt x="1751" y="332"/>
                  </a:cubicBezTo>
                  <a:cubicBezTo>
                    <a:pt x="1751" y="332"/>
                    <a:pt x="1747" y="339"/>
                    <a:pt x="1748" y="338"/>
                  </a:cubicBezTo>
                  <a:cubicBezTo>
                    <a:pt x="1746" y="344"/>
                    <a:pt x="1749" y="345"/>
                    <a:pt x="1751" y="350"/>
                  </a:cubicBezTo>
                  <a:cubicBezTo>
                    <a:pt x="1753" y="356"/>
                    <a:pt x="1751" y="368"/>
                    <a:pt x="1751" y="375"/>
                  </a:cubicBezTo>
                  <a:cubicBezTo>
                    <a:pt x="1751" y="379"/>
                    <a:pt x="1749" y="387"/>
                    <a:pt x="1751" y="391"/>
                  </a:cubicBezTo>
                  <a:cubicBezTo>
                    <a:pt x="1752" y="396"/>
                    <a:pt x="1759" y="399"/>
                    <a:pt x="1763" y="402"/>
                  </a:cubicBezTo>
                  <a:cubicBezTo>
                    <a:pt x="1768" y="404"/>
                    <a:pt x="1771" y="407"/>
                    <a:pt x="1776" y="411"/>
                  </a:cubicBezTo>
                  <a:cubicBezTo>
                    <a:pt x="1779" y="414"/>
                    <a:pt x="1781" y="416"/>
                    <a:pt x="1784" y="420"/>
                  </a:cubicBezTo>
                  <a:cubicBezTo>
                    <a:pt x="1785" y="422"/>
                    <a:pt x="1783" y="422"/>
                    <a:pt x="1786" y="424"/>
                  </a:cubicBezTo>
                  <a:cubicBezTo>
                    <a:pt x="1791" y="428"/>
                    <a:pt x="1801" y="425"/>
                    <a:pt x="1807" y="426"/>
                  </a:cubicBezTo>
                  <a:cubicBezTo>
                    <a:pt x="1813" y="426"/>
                    <a:pt x="1818" y="430"/>
                    <a:pt x="1824" y="433"/>
                  </a:cubicBezTo>
                  <a:cubicBezTo>
                    <a:pt x="1829" y="434"/>
                    <a:pt x="1831" y="434"/>
                    <a:pt x="1835" y="437"/>
                  </a:cubicBezTo>
                  <a:cubicBezTo>
                    <a:pt x="1836" y="439"/>
                    <a:pt x="1837" y="441"/>
                    <a:pt x="1839" y="443"/>
                  </a:cubicBezTo>
                  <a:cubicBezTo>
                    <a:pt x="1843" y="447"/>
                    <a:pt x="1847" y="447"/>
                    <a:pt x="1852" y="447"/>
                  </a:cubicBezTo>
                  <a:cubicBezTo>
                    <a:pt x="1865" y="447"/>
                    <a:pt x="1876" y="449"/>
                    <a:pt x="1884" y="436"/>
                  </a:cubicBezTo>
                  <a:cubicBezTo>
                    <a:pt x="1888" y="427"/>
                    <a:pt x="1890" y="418"/>
                    <a:pt x="1889" y="408"/>
                  </a:cubicBezTo>
                  <a:cubicBezTo>
                    <a:pt x="1888" y="397"/>
                    <a:pt x="1886" y="390"/>
                    <a:pt x="1890" y="380"/>
                  </a:cubicBezTo>
                  <a:cubicBezTo>
                    <a:pt x="1891" y="376"/>
                    <a:pt x="1892" y="376"/>
                    <a:pt x="1893" y="373"/>
                  </a:cubicBezTo>
                  <a:cubicBezTo>
                    <a:pt x="1893" y="370"/>
                    <a:pt x="1892" y="366"/>
                    <a:pt x="1893" y="363"/>
                  </a:cubicBezTo>
                  <a:cubicBezTo>
                    <a:pt x="1893" y="356"/>
                    <a:pt x="1897" y="353"/>
                    <a:pt x="1897" y="346"/>
                  </a:cubicBezTo>
                  <a:moveTo>
                    <a:pt x="2017" y="468"/>
                  </a:moveTo>
                  <a:cubicBezTo>
                    <a:pt x="2017" y="467"/>
                    <a:pt x="2018" y="464"/>
                    <a:pt x="2017" y="463"/>
                  </a:cubicBezTo>
                  <a:cubicBezTo>
                    <a:pt x="2017" y="461"/>
                    <a:pt x="2016" y="460"/>
                    <a:pt x="2014" y="459"/>
                  </a:cubicBezTo>
                  <a:cubicBezTo>
                    <a:pt x="2012" y="450"/>
                    <a:pt x="2012" y="445"/>
                    <a:pt x="2002" y="441"/>
                  </a:cubicBezTo>
                  <a:cubicBezTo>
                    <a:pt x="1999" y="440"/>
                    <a:pt x="1994" y="438"/>
                    <a:pt x="1992" y="436"/>
                  </a:cubicBezTo>
                  <a:cubicBezTo>
                    <a:pt x="1990" y="433"/>
                    <a:pt x="1992" y="425"/>
                    <a:pt x="1992" y="422"/>
                  </a:cubicBezTo>
                  <a:cubicBezTo>
                    <a:pt x="1992" y="416"/>
                    <a:pt x="1988" y="400"/>
                    <a:pt x="1979" y="402"/>
                  </a:cubicBezTo>
                  <a:cubicBezTo>
                    <a:pt x="1979" y="406"/>
                    <a:pt x="1974" y="413"/>
                    <a:pt x="1971" y="413"/>
                  </a:cubicBezTo>
                  <a:cubicBezTo>
                    <a:pt x="1964" y="412"/>
                    <a:pt x="1967" y="404"/>
                    <a:pt x="1967" y="401"/>
                  </a:cubicBezTo>
                  <a:cubicBezTo>
                    <a:pt x="1966" y="393"/>
                    <a:pt x="1961" y="385"/>
                    <a:pt x="1961" y="382"/>
                  </a:cubicBezTo>
                  <a:cubicBezTo>
                    <a:pt x="1964" y="376"/>
                    <a:pt x="1950" y="375"/>
                    <a:pt x="1945" y="377"/>
                  </a:cubicBezTo>
                  <a:cubicBezTo>
                    <a:pt x="1941" y="379"/>
                    <a:pt x="1935" y="380"/>
                    <a:pt x="1932" y="383"/>
                  </a:cubicBezTo>
                  <a:cubicBezTo>
                    <a:pt x="1930" y="385"/>
                    <a:pt x="1929" y="389"/>
                    <a:pt x="1927" y="391"/>
                  </a:cubicBezTo>
                  <a:cubicBezTo>
                    <a:pt x="1941" y="408"/>
                    <a:pt x="1920" y="422"/>
                    <a:pt x="1911" y="436"/>
                  </a:cubicBezTo>
                  <a:cubicBezTo>
                    <a:pt x="1908" y="440"/>
                    <a:pt x="1908" y="441"/>
                    <a:pt x="1909" y="446"/>
                  </a:cubicBezTo>
                  <a:cubicBezTo>
                    <a:pt x="1909" y="449"/>
                    <a:pt x="1910" y="452"/>
                    <a:pt x="1911" y="454"/>
                  </a:cubicBezTo>
                  <a:cubicBezTo>
                    <a:pt x="1912" y="455"/>
                    <a:pt x="1913" y="457"/>
                    <a:pt x="1914" y="459"/>
                  </a:cubicBezTo>
                  <a:cubicBezTo>
                    <a:pt x="1915" y="468"/>
                    <a:pt x="1904" y="476"/>
                    <a:pt x="1902" y="484"/>
                  </a:cubicBezTo>
                  <a:cubicBezTo>
                    <a:pt x="1902" y="486"/>
                    <a:pt x="1903" y="488"/>
                    <a:pt x="1903" y="490"/>
                  </a:cubicBezTo>
                  <a:cubicBezTo>
                    <a:pt x="1902" y="491"/>
                    <a:pt x="1901" y="492"/>
                    <a:pt x="1900" y="492"/>
                  </a:cubicBezTo>
                  <a:cubicBezTo>
                    <a:pt x="1897" y="496"/>
                    <a:pt x="1896" y="500"/>
                    <a:pt x="1894" y="504"/>
                  </a:cubicBezTo>
                  <a:cubicBezTo>
                    <a:pt x="1889" y="513"/>
                    <a:pt x="1883" y="521"/>
                    <a:pt x="1882" y="532"/>
                  </a:cubicBezTo>
                  <a:cubicBezTo>
                    <a:pt x="1881" y="536"/>
                    <a:pt x="1880" y="540"/>
                    <a:pt x="1883" y="544"/>
                  </a:cubicBezTo>
                  <a:cubicBezTo>
                    <a:pt x="1884" y="546"/>
                    <a:pt x="1886" y="549"/>
                    <a:pt x="1888" y="549"/>
                  </a:cubicBezTo>
                  <a:cubicBezTo>
                    <a:pt x="1890" y="550"/>
                    <a:pt x="1892" y="549"/>
                    <a:pt x="1894" y="547"/>
                  </a:cubicBezTo>
                  <a:cubicBezTo>
                    <a:pt x="1904" y="544"/>
                    <a:pt x="1908" y="543"/>
                    <a:pt x="1915" y="535"/>
                  </a:cubicBezTo>
                  <a:cubicBezTo>
                    <a:pt x="1918" y="533"/>
                    <a:pt x="1921" y="531"/>
                    <a:pt x="1923" y="527"/>
                  </a:cubicBezTo>
                  <a:cubicBezTo>
                    <a:pt x="1924" y="526"/>
                    <a:pt x="1924" y="525"/>
                    <a:pt x="1925" y="524"/>
                  </a:cubicBezTo>
                  <a:cubicBezTo>
                    <a:pt x="1927" y="523"/>
                    <a:pt x="1929" y="522"/>
                    <a:pt x="1931" y="521"/>
                  </a:cubicBezTo>
                  <a:cubicBezTo>
                    <a:pt x="1935" y="519"/>
                    <a:pt x="1939" y="517"/>
                    <a:pt x="1943" y="515"/>
                  </a:cubicBezTo>
                  <a:cubicBezTo>
                    <a:pt x="1954" y="512"/>
                    <a:pt x="1963" y="513"/>
                    <a:pt x="1975" y="515"/>
                  </a:cubicBezTo>
                  <a:cubicBezTo>
                    <a:pt x="1984" y="516"/>
                    <a:pt x="1995" y="514"/>
                    <a:pt x="2001" y="507"/>
                  </a:cubicBezTo>
                  <a:cubicBezTo>
                    <a:pt x="2004" y="504"/>
                    <a:pt x="2010" y="497"/>
                    <a:pt x="2012" y="494"/>
                  </a:cubicBezTo>
                  <a:cubicBezTo>
                    <a:pt x="2014" y="489"/>
                    <a:pt x="2013" y="486"/>
                    <a:pt x="2014" y="482"/>
                  </a:cubicBezTo>
                  <a:cubicBezTo>
                    <a:pt x="2016" y="476"/>
                    <a:pt x="2018" y="474"/>
                    <a:pt x="2017" y="468"/>
                  </a:cubicBezTo>
                  <a:moveTo>
                    <a:pt x="2940" y="810"/>
                  </a:moveTo>
                  <a:cubicBezTo>
                    <a:pt x="2943" y="803"/>
                    <a:pt x="2938" y="792"/>
                    <a:pt x="2935" y="786"/>
                  </a:cubicBezTo>
                  <a:cubicBezTo>
                    <a:pt x="2932" y="779"/>
                    <a:pt x="2927" y="772"/>
                    <a:pt x="2919" y="770"/>
                  </a:cubicBezTo>
                  <a:cubicBezTo>
                    <a:pt x="2915" y="769"/>
                    <a:pt x="2911" y="769"/>
                    <a:pt x="2906" y="767"/>
                  </a:cubicBezTo>
                  <a:cubicBezTo>
                    <a:pt x="2903" y="766"/>
                    <a:pt x="2901" y="765"/>
                    <a:pt x="2898" y="764"/>
                  </a:cubicBezTo>
                  <a:cubicBezTo>
                    <a:pt x="2897" y="765"/>
                    <a:pt x="2895" y="764"/>
                    <a:pt x="2893" y="764"/>
                  </a:cubicBezTo>
                  <a:cubicBezTo>
                    <a:pt x="2889" y="762"/>
                    <a:pt x="2885" y="758"/>
                    <a:pt x="2882" y="755"/>
                  </a:cubicBezTo>
                  <a:cubicBezTo>
                    <a:pt x="2875" y="750"/>
                    <a:pt x="2869" y="747"/>
                    <a:pt x="2860" y="745"/>
                  </a:cubicBezTo>
                  <a:cubicBezTo>
                    <a:pt x="2856" y="745"/>
                    <a:pt x="2844" y="743"/>
                    <a:pt x="2840" y="746"/>
                  </a:cubicBezTo>
                  <a:cubicBezTo>
                    <a:pt x="2845" y="750"/>
                    <a:pt x="2852" y="765"/>
                    <a:pt x="2851" y="770"/>
                  </a:cubicBezTo>
                  <a:cubicBezTo>
                    <a:pt x="2849" y="778"/>
                    <a:pt x="2842" y="781"/>
                    <a:pt x="2834" y="780"/>
                  </a:cubicBezTo>
                  <a:cubicBezTo>
                    <a:pt x="2826" y="779"/>
                    <a:pt x="2822" y="774"/>
                    <a:pt x="2819" y="768"/>
                  </a:cubicBezTo>
                  <a:cubicBezTo>
                    <a:pt x="2817" y="764"/>
                    <a:pt x="2816" y="760"/>
                    <a:pt x="2813" y="756"/>
                  </a:cubicBezTo>
                  <a:cubicBezTo>
                    <a:pt x="2811" y="753"/>
                    <a:pt x="2809" y="751"/>
                    <a:pt x="2807" y="747"/>
                  </a:cubicBezTo>
                  <a:cubicBezTo>
                    <a:pt x="2801" y="740"/>
                    <a:pt x="2797" y="733"/>
                    <a:pt x="2787" y="735"/>
                  </a:cubicBezTo>
                  <a:cubicBezTo>
                    <a:pt x="2782" y="737"/>
                    <a:pt x="2773" y="743"/>
                    <a:pt x="2770" y="747"/>
                  </a:cubicBezTo>
                  <a:cubicBezTo>
                    <a:pt x="2768" y="751"/>
                    <a:pt x="2768" y="755"/>
                    <a:pt x="2767" y="758"/>
                  </a:cubicBezTo>
                  <a:cubicBezTo>
                    <a:pt x="2766" y="759"/>
                    <a:pt x="2765" y="761"/>
                    <a:pt x="2764" y="762"/>
                  </a:cubicBezTo>
                  <a:cubicBezTo>
                    <a:pt x="2763" y="765"/>
                    <a:pt x="2764" y="770"/>
                    <a:pt x="2762" y="772"/>
                  </a:cubicBezTo>
                  <a:cubicBezTo>
                    <a:pt x="2758" y="776"/>
                    <a:pt x="2754" y="772"/>
                    <a:pt x="2754" y="780"/>
                  </a:cubicBezTo>
                  <a:cubicBezTo>
                    <a:pt x="2754" y="783"/>
                    <a:pt x="2756" y="785"/>
                    <a:pt x="2757" y="788"/>
                  </a:cubicBezTo>
                  <a:cubicBezTo>
                    <a:pt x="2761" y="794"/>
                    <a:pt x="2765" y="802"/>
                    <a:pt x="2762" y="810"/>
                  </a:cubicBezTo>
                  <a:cubicBezTo>
                    <a:pt x="2761" y="814"/>
                    <a:pt x="2756" y="814"/>
                    <a:pt x="2756" y="821"/>
                  </a:cubicBezTo>
                  <a:cubicBezTo>
                    <a:pt x="2757" y="824"/>
                    <a:pt x="2759" y="827"/>
                    <a:pt x="2761" y="830"/>
                  </a:cubicBezTo>
                  <a:cubicBezTo>
                    <a:pt x="2763" y="834"/>
                    <a:pt x="2764" y="837"/>
                    <a:pt x="2768" y="840"/>
                  </a:cubicBezTo>
                  <a:cubicBezTo>
                    <a:pt x="2770" y="842"/>
                    <a:pt x="2772" y="843"/>
                    <a:pt x="2775" y="844"/>
                  </a:cubicBezTo>
                  <a:cubicBezTo>
                    <a:pt x="2778" y="846"/>
                    <a:pt x="2778" y="848"/>
                    <a:pt x="2780" y="850"/>
                  </a:cubicBezTo>
                  <a:cubicBezTo>
                    <a:pt x="2781" y="853"/>
                    <a:pt x="2783" y="854"/>
                    <a:pt x="2786" y="854"/>
                  </a:cubicBezTo>
                  <a:cubicBezTo>
                    <a:pt x="2790" y="858"/>
                    <a:pt x="2789" y="857"/>
                    <a:pt x="2792" y="862"/>
                  </a:cubicBezTo>
                  <a:cubicBezTo>
                    <a:pt x="2794" y="866"/>
                    <a:pt x="2797" y="876"/>
                    <a:pt x="2801" y="877"/>
                  </a:cubicBezTo>
                  <a:cubicBezTo>
                    <a:pt x="2806" y="879"/>
                    <a:pt x="2808" y="876"/>
                    <a:pt x="2809" y="872"/>
                  </a:cubicBezTo>
                  <a:cubicBezTo>
                    <a:pt x="2810" y="866"/>
                    <a:pt x="2810" y="865"/>
                    <a:pt x="2812" y="860"/>
                  </a:cubicBezTo>
                  <a:cubicBezTo>
                    <a:pt x="2815" y="854"/>
                    <a:pt x="2811" y="856"/>
                    <a:pt x="2818" y="854"/>
                  </a:cubicBezTo>
                  <a:cubicBezTo>
                    <a:pt x="2820" y="853"/>
                    <a:pt x="2826" y="851"/>
                    <a:pt x="2828" y="852"/>
                  </a:cubicBezTo>
                  <a:cubicBezTo>
                    <a:pt x="2830" y="853"/>
                    <a:pt x="2831" y="854"/>
                    <a:pt x="2830" y="856"/>
                  </a:cubicBezTo>
                  <a:cubicBezTo>
                    <a:pt x="2834" y="859"/>
                    <a:pt x="2836" y="861"/>
                    <a:pt x="2842" y="860"/>
                  </a:cubicBezTo>
                  <a:cubicBezTo>
                    <a:pt x="2846" y="859"/>
                    <a:pt x="2851" y="855"/>
                    <a:pt x="2854" y="853"/>
                  </a:cubicBezTo>
                  <a:cubicBezTo>
                    <a:pt x="2858" y="851"/>
                    <a:pt x="2861" y="845"/>
                    <a:pt x="2866" y="846"/>
                  </a:cubicBezTo>
                  <a:cubicBezTo>
                    <a:pt x="2868" y="849"/>
                    <a:pt x="2867" y="851"/>
                    <a:pt x="2868" y="853"/>
                  </a:cubicBezTo>
                  <a:cubicBezTo>
                    <a:pt x="2870" y="853"/>
                    <a:pt x="2871" y="854"/>
                    <a:pt x="2871" y="856"/>
                  </a:cubicBezTo>
                  <a:cubicBezTo>
                    <a:pt x="2874" y="860"/>
                    <a:pt x="2876" y="862"/>
                    <a:pt x="2882" y="862"/>
                  </a:cubicBezTo>
                  <a:cubicBezTo>
                    <a:pt x="2891" y="861"/>
                    <a:pt x="2901" y="858"/>
                    <a:pt x="2909" y="854"/>
                  </a:cubicBezTo>
                  <a:cubicBezTo>
                    <a:pt x="2912" y="852"/>
                    <a:pt x="2913" y="853"/>
                    <a:pt x="2915" y="849"/>
                  </a:cubicBezTo>
                  <a:cubicBezTo>
                    <a:pt x="2916" y="848"/>
                    <a:pt x="2916" y="846"/>
                    <a:pt x="2916" y="844"/>
                  </a:cubicBezTo>
                  <a:cubicBezTo>
                    <a:pt x="2919" y="840"/>
                    <a:pt x="2921" y="840"/>
                    <a:pt x="2923" y="834"/>
                  </a:cubicBezTo>
                  <a:cubicBezTo>
                    <a:pt x="2925" y="830"/>
                    <a:pt x="2927" y="827"/>
                    <a:pt x="2930" y="823"/>
                  </a:cubicBezTo>
                  <a:cubicBezTo>
                    <a:pt x="2933" y="819"/>
                    <a:pt x="2938" y="815"/>
                    <a:pt x="2940" y="810"/>
                  </a:cubicBezTo>
                  <a:moveTo>
                    <a:pt x="217" y="1274"/>
                  </a:moveTo>
                  <a:cubicBezTo>
                    <a:pt x="216" y="1276"/>
                    <a:pt x="215" y="1278"/>
                    <a:pt x="213" y="1280"/>
                  </a:cubicBezTo>
                  <a:cubicBezTo>
                    <a:pt x="214" y="1279"/>
                    <a:pt x="214" y="1278"/>
                    <a:pt x="214" y="1277"/>
                  </a:cubicBezTo>
                  <a:cubicBezTo>
                    <a:pt x="214" y="1277"/>
                    <a:pt x="214" y="1276"/>
                    <a:pt x="214" y="1276"/>
                  </a:cubicBezTo>
                  <a:cubicBezTo>
                    <a:pt x="214" y="1275"/>
                    <a:pt x="215" y="1275"/>
                    <a:pt x="215" y="1274"/>
                  </a:cubicBezTo>
                  <a:cubicBezTo>
                    <a:pt x="216" y="1274"/>
                    <a:pt x="216" y="1274"/>
                    <a:pt x="217" y="1274"/>
                  </a:cubicBezTo>
                  <a:moveTo>
                    <a:pt x="3996" y="1488"/>
                  </a:moveTo>
                  <a:cubicBezTo>
                    <a:pt x="3993" y="1469"/>
                    <a:pt x="3970" y="1440"/>
                    <a:pt x="3952" y="1433"/>
                  </a:cubicBezTo>
                  <a:cubicBezTo>
                    <a:pt x="3943" y="1429"/>
                    <a:pt x="3898" y="1408"/>
                    <a:pt x="3899" y="1429"/>
                  </a:cubicBezTo>
                  <a:cubicBezTo>
                    <a:pt x="3899" y="1438"/>
                    <a:pt x="3930" y="1454"/>
                    <a:pt x="3902" y="1461"/>
                  </a:cubicBezTo>
                  <a:cubicBezTo>
                    <a:pt x="3889" y="1465"/>
                    <a:pt x="3884" y="1454"/>
                    <a:pt x="3883" y="1444"/>
                  </a:cubicBezTo>
                  <a:cubicBezTo>
                    <a:pt x="3886" y="1425"/>
                    <a:pt x="3881" y="1409"/>
                    <a:pt x="3874" y="1390"/>
                  </a:cubicBezTo>
                  <a:cubicBezTo>
                    <a:pt x="3870" y="1379"/>
                    <a:pt x="3852" y="1378"/>
                    <a:pt x="3845" y="1370"/>
                  </a:cubicBezTo>
                  <a:cubicBezTo>
                    <a:pt x="3837" y="1361"/>
                    <a:pt x="3828" y="1352"/>
                    <a:pt x="3819" y="1345"/>
                  </a:cubicBezTo>
                  <a:cubicBezTo>
                    <a:pt x="3802" y="1333"/>
                    <a:pt x="3793" y="1317"/>
                    <a:pt x="3775" y="1306"/>
                  </a:cubicBezTo>
                  <a:cubicBezTo>
                    <a:pt x="3761" y="1298"/>
                    <a:pt x="3752" y="1289"/>
                    <a:pt x="3738" y="1283"/>
                  </a:cubicBezTo>
                  <a:cubicBezTo>
                    <a:pt x="3727" y="1279"/>
                    <a:pt x="3715" y="1265"/>
                    <a:pt x="3703" y="1262"/>
                  </a:cubicBezTo>
                  <a:cubicBezTo>
                    <a:pt x="3679" y="1257"/>
                    <a:pt x="3656" y="1252"/>
                    <a:pt x="3630" y="1250"/>
                  </a:cubicBezTo>
                  <a:cubicBezTo>
                    <a:pt x="3614" y="1250"/>
                    <a:pt x="3601" y="1246"/>
                    <a:pt x="3586" y="1240"/>
                  </a:cubicBezTo>
                  <a:cubicBezTo>
                    <a:pt x="3576" y="1236"/>
                    <a:pt x="3566" y="1228"/>
                    <a:pt x="3555" y="1232"/>
                  </a:cubicBezTo>
                  <a:cubicBezTo>
                    <a:pt x="3541" y="1237"/>
                    <a:pt x="3542" y="1260"/>
                    <a:pt x="3544" y="1273"/>
                  </a:cubicBezTo>
                  <a:cubicBezTo>
                    <a:pt x="3546" y="1283"/>
                    <a:pt x="3545" y="1288"/>
                    <a:pt x="3547" y="1297"/>
                  </a:cubicBezTo>
                  <a:cubicBezTo>
                    <a:pt x="3550" y="1309"/>
                    <a:pt x="3534" y="1320"/>
                    <a:pt x="3522" y="1314"/>
                  </a:cubicBezTo>
                  <a:cubicBezTo>
                    <a:pt x="3520" y="1313"/>
                    <a:pt x="3523" y="1302"/>
                    <a:pt x="3522" y="1301"/>
                  </a:cubicBezTo>
                  <a:cubicBezTo>
                    <a:pt x="3520" y="1299"/>
                    <a:pt x="3514" y="1295"/>
                    <a:pt x="3511" y="1293"/>
                  </a:cubicBezTo>
                  <a:cubicBezTo>
                    <a:pt x="3504" y="1288"/>
                    <a:pt x="3488" y="1284"/>
                    <a:pt x="3485" y="1274"/>
                  </a:cubicBezTo>
                  <a:cubicBezTo>
                    <a:pt x="3495" y="1268"/>
                    <a:pt x="3517" y="1275"/>
                    <a:pt x="3521" y="1262"/>
                  </a:cubicBezTo>
                  <a:cubicBezTo>
                    <a:pt x="3524" y="1253"/>
                    <a:pt x="3503" y="1241"/>
                    <a:pt x="3496" y="1237"/>
                  </a:cubicBezTo>
                  <a:cubicBezTo>
                    <a:pt x="3479" y="1228"/>
                    <a:pt x="3480" y="1254"/>
                    <a:pt x="3463" y="1261"/>
                  </a:cubicBezTo>
                  <a:cubicBezTo>
                    <a:pt x="3455" y="1265"/>
                    <a:pt x="3451" y="1269"/>
                    <a:pt x="3442" y="1270"/>
                  </a:cubicBezTo>
                  <a:cubicBezTo>
                    <a:pt x="3433" y="1271"/>
                    <a:pt x="3421" y="1270"/>
                    <a:pt x="3412" y="1269"/>
                  </a:cubicBezTo>
                  <a:cubicBezTo>
                    <a:pt x="3392" y="1266"/>
                    <a:pt x="3373" y="1262"/>
                    <a:pt x="3353" y="1259"/>
                  </a:cubicBezTo>
                  <a:cubicBezTo>
                    <a:pt x="3343" y="1258"/>
                    <a:pt x="3332" y="1272"/>
                    <a:pt x="3326" y="1308"/>
                  </a:cubicBezTo>
                  <a:cubicBezTo>
                    <a:pt x="3322" y="1266"/>
                    <a:pt x="3296" y="1260"/>
                    <a:pt x="3289" y="1253"/>
                  </a:cubicBezTo>
                  <a:cubicBezTo>
                    <a:pt x="3279" y="1243"/>
                    <a:pt x="3300" y="1228"/>
                    <a:pt x="3296" y="1216"/>
                  </a:cubicBezTo>
                  <a:cubicBezTo>
                    <a:pt x="3294" y="1208"/>
                    <a:pt x="3291" y="1196"/>
                    <a:pt x="3286" y="1191"/>
                  </a:cubicBezTo>
                  <a:cubicBezTo>
                    <a:pt x="3285" y="1188"/>
                    <a:pt x="3276" y="1183"/>
                    <a:pt x="3275" y="1180"/>
                  </a:cubicBezTo>
                  <a:cubicBezTo>
                    <a:pt x="3271" y="1176"/>
                    <a:pt x="3264" y="1174"/>
                    <a:pt x="3261" y="1170"/>
                  </a:cubicBezTo>
                  <a:cubicBezTo>
                    <a:pt x="3259" y="1167"/>
                    <a:pt x="3242" y="1165"/>
                    <a:pt x="3242" y="1162"/>
                  </a:cubicBezTo>
                  <a:cubicBezTo>
                    <a:pt x="3232" y="1150"/>
                    <a:pt x="3146" y="1171"/>
                    <a:pt x="3131" y="1174"/>
                  </a:cubicBezTo>
                  <a:cubicBezTo>
                    <a:pt x="3094" y="1180"/>
                    <a:pt x="3117" y="1167"/>
                    <a:pt x="3089" y="1140"/>
                  </a:cubicBezTo>
                  <a:cubicBezTo>
                    <a:pt x="3080" y="1132"/>
                    <a:pt x="3067" y="1127"/>
                    <a:pt x="3065" y="1115"/>
                  </a:cubicBezTo>
                  <a:cubicBezTo>
                    <a:pt x="3064" y="1109"/>
                    <a:pt x="3067" y="1101"/>
                    <a:pt x="3066" y="1095"/>
                  </a:cubicBezTo>
                  <a:cubicBezTo>
                    <a:pt x="3064" y="1086"/>
                    <a:pt x="3058" y="1080"/>
                    <a:pt x="3050" y="1076"/>
                  </a:cubicBezTo>
                  <a:cubicBezTo>
                    <a:pt x="3045" y="1074"/>
                    <a:pt x="3041" y="1075"/>
                    <a:pt x="3035" y="1072"/>
                  </a:cubicBezTo>
                  <a:cubicBezTo>
                    <a:pt x="3032" y="1070"/>
                    <a:pt x="3025" y="1072"/>
                    <a:pt x="3023" y="1069"/>
                  </a:cubicBezTo>
                  <a:cubicBezTo>
                    <a:pt x="3013" y="1063"/>
                    <a:pt x="3005" y="1068"/>
                    <a:pt x="2994" y="1067"/>
                  </a:cubicBezTo>
                  <a:cubicBezTo>
                    <a:pt x="2988" y="1066"/>
                    <a:pt x="2980" y="1058"/>
                    <a:pt x="2975" y="1056"/>
                  </a:cubicBezTo>
                  <a:cubicBezTo>
                    <a:pt x="2965" y="1053"/>
                    <a:pt x="2964" y="1049"/>
                    <a:pt x="2953" y="1048"/>
                  </a:cubicBezTo>
                  <a:cubicBezTo>
                    <a:pt x="2941" y="1048"/>
                    <a:pt x="2932" y="1045"/>
                    <a:pt x="2920" y="1044"/>
                  </a:cubicBezTo>
                  <a:cubicBezTo>
                    <a:pt x="2902" y="1042"/>
                    <a:pt x="2871" y="1033"/>
                    <a:pt x="2852" y="1030"/>
                  </a:cubicBezTo>
                  <a:cubicBezTo>
                    <a:pt x="2835" y="1027"/>
                    <a:pt x="2830" y="1038"/>
                    <a:pt x="2815" y="1043"/>
                  </a:cubicBezTo>
                  <a:cubicBezTo>
                    <a:pt x="2811" y="1056"/>
                    <a:pt x="2798" y="1058"/>
                    <a:pt x="2805" y="1075"/>
                  </a:cubicBezTo>
                  <a:cubicBezTo>
                    <a:pt x="2810" y="1087"/>
                    <a:pt x="2816" y="1074"/>
                    <a:pt x="2823" y="1083"/>
                  </a:cubicBezTo>
                  <a:cubicBezTo>
                    <a:pt x="2829" y="1091"/>
                    <a:pt x="2825" y="1120"/>
                    <a:pt x="2824" y="1130"/>
                  </a:cubicBezTo>
                  <a:cubicBezTo>
                    <a:pt x="2823" y="1145"/>
                    <a:pt x="2818" y="1142"/>
                    <a:pt x="2807" y="1134"/>
                  </a:cubicBezTo>
                  <a:cubicBezTo>
                    <a:pt x="2803" y="1131"/>
                    <a:pt x="2798" y="1125"/>
                    <a:pt x="2792" y="1126"/>
                  </a:cubicBezTo>
                  <a:cubicBezTo>
                    <a:pt x="2782" y="1127"/>
                    <a:pt x="2790" y="1130"/>
                    <a:pt x="2785" y="1134"/>
                  </a:cubicBezTo>
                  <a:cubicBezTo>
                    <a:pt x="2779" y="1138"/>
                    <a:pt x="2767" y="1140"/>
                    <a:pt x="2759" y="1138"/>
                  </a:cubicBezTo>
                  <a:cubicBezTo>
                    <a:pt x="2751" y="1136"/>
                    <a:pt x="2745" y="1129"/>
                    <a:pt x="2736" y="1125"/>
                  </a:cubicBezTo>
                  <a:cubicBezTo>
                    <a:pt x="2722" y="1119"/>
                    <a:pt x="2726" y="1120"/>
                    <a:pt x="2712" y="1126"/>
                  </a:cubicBezTo>
                  <a:cubicBezTo>
                    <a:pt x="2704" y="1129"/>
                    <a:pt x="2695" y="1143"/>
                    <a:pt x="2687" y="1138"/>
                  </a:cubicBezTo>
                  <a:cubicBezTo>
                    <a:pt x="2678" y="1133"/>
                    <a:pt x="2665" y="1119"/>
                    <a:pt x="2661" y="1105"/>
                  </a:cubicBezTo>
                  <a:cubicBezTo>
                    <a:pt x="2651" y="1099"/>
                    <a:pt x="2644" y="1104"/>
                    <a:pt x="2642" y="1114"/>
                  </a:cubicBezTo>
                  <a:cubicBezTo>
                    <a:pt x="2636" y="1133"/>
                    <a:pt x="2637" y="1148"/>
                    <a:pt x="2630" y="1167"/>
                  </a:cubicBezTo>
                  <a:cubicBezTo>
                    <a:pt x="2627" y="1177"/>
                    <a:pt x="2622" y="1192"/>
                    <a:pt x="2614" y="1183"/>
                  </a:cubicBezTo>
                  <a:cubicBezTo>
                    <a:pt x="2611" y="1180"/>
                    <a:pt x="2606" y="1174"/>
                    <a:pt x="2604" y="1170"/>
                  </a:cubicBezTo>
                  <a:cubicBezTo>
                    <a:pt x="2601" y="1165"/>
                    <a:pt x="2592" y="1166"/>
                    <a:pt x="2588" y="1162"/>
                  </a:cubicBezTo>
                  <a:cubicBezTo>
                    <a:pt x="2584" y="1158"/>
                    <a:pt x="2587" y="1152"/>
                    <a:pt x="2582" y="1149"/>
                  </a:cubicBezTo>
                  <a:cubicBezTo>
                    <a:pt x="2579" y="1145"/>
                    <a:pt x="2584" y="1134"/>
                    <a:pt x="2580" y="1130"/>
                  </a:cubicBezTo>
                  <a:cubicBezTo>
                    <a:pt x="2575" y="1125"/>
                    <a:pt x="2565" y="1113"/>
                    <a:pt x="2563" y="1107"/>
                  </a:cubicBezTo>
                  <a:cubicBezTo>
                    <a:pt x="2562" y="1100"/>
                    <a:pt x="2564" y="1089"/>
                    <a:pt x="2566" y="1083"/>
                  </a:cubicBezTo>
                  <a:cubicBezTo>
                    <a:pt x="2567" y="1079"/>
                    <a:pt x="2571" y="1077"/>
                    <a:pt x="2572" y="1072"/>
                  </a:cubicBezTo>
                  <a:cubicBezTo>
                    <a:pt x="2572" y="1068"/>
                    <a:pt x="2572" y="1064"/>
                    <a:pt x="2572" y="1060"/>
                  </a:cubicBezTo>
                  <a:cubicBezTo>
                    <a:pt x="2572" y="1049"/>
                    <a:pt x="2569" y="1049"/>
                    <a:pt x="2566" y="1040"/>
                  </a:cubicBezTo>
                  <a:cubicBezTo>
                    <a:pt x="2563" y="1035"/>
                    <a:pt x="2565" y="1034"/>
                    <a:pt x="2564" y="1028"/>
                  </a:cubicBezTo>
                  <a:cubicBezTo>
                    <a:pt x="2562" y="1021"/>
                    <a:pt x="2568" y="1012"/>
                    <a:pt x="2565" y="1005"/>
                  </a:cubicBezTo>
                  <a:cubicBezTo>
                    <a:pt x="2558" y="989"/>
                    <a:pt x="2544" y="976"/>
                    <a:pt x="2530" y="971"/>
                  </a:cubicBezTo>
                  <a:cubicBezTo>
                    <a:pt x="2516" y="967"/>
                    <a:pt x="2497" y="974"/>
                    <a:pt x="2483" y="969"/>
                  </a:cubicBezTo>
                  <a:cubicBezTo>
                    <a:pt x="2480" y="969"/>
                    <a:pt x="2472" y="967"/>
                    <a:pt x="2470" y="966"/>
                  </a:cubicBezTo>
                  <a:cubicBezTo>
                    <a:pt x="2466" y="963"/>
                    <a:pt x="2465" y="958"/>
                    <a:pt x="2462" y="956"/>
                  </a:cubicBezTo>
                  <a:cubicBezTo>
                    <a:pt x="2455" y="951"/>
                    <a:pt x="2450" y="954"/>
                    <a:pt x="2444" y="963"/>
                  </a:cubicBezTo>
                  <a:cubicBezTo>
                    <a:pt x="2442" y="966"/>
                    <a:pt x="2432" y="975"/>
                    <a:pt x="2432" y="979"/>
                  </a:cubicBezTo>
                  <a:cubicBezTo>
                    <a:pt x="2432" y="984"/>
                    <a:pt x="2441" y="1002"/>
                    <a:pt x="2439" y="1006"/>
                  </a:cubicBezTo>
                  <a:cubicBezTo>
                    <a:pt x="2436" y="1011"/>
                    <a:pt x="2432" y="1020"/>
                    <a:pt x="2427" y="1022"/>
                  </a:cubicBezTo>
                  <a:cubicBezTo>
                    <a:pt x="2415" y="1026"/>
                    <a:pt x="2401" y="1014"/>
                    <a:pt x="2388" y="1012"/>
                  </a:cubicBezTo>
                  <a:cubicBezTo>
                    <a:pt x="2376" y="1011"/>
                    <a:pt x="2364" y="1010"/>
                    <a:pt x="2355" y="1005"/>
                  </a:cubicBezTo>
                  <a:cubicBezTo>
                    <a:pt x="2350" y="1002"/>
                    <a:pt x="2348" y="1011"/>
                    <a:pt x="2342" y="1009"/>
                  </a:cubicBezTo>
                  <a:cubicBezTo>
                    <a:pt x="2336" y="1008"/>
                    <a:pt x="2331" y="1003"/>
                    <a:pt x="2324" y="1001"/>
                  </a:cubicBezTo>
                  <a:cubicBezTo>
                    <a:pt x="2318" y="992"/>
                    <a:pt x="2328" y="976"/>
                    <a:pt x="2321" y="966"/>
                  </a:cubicBezTo>
                  <a:cubicBezTo>
                    <a:pt x="2315" y="958"/>
                    <a:pt x="2288" y="967"/>
                    <a:pt x="2279" y="965"/>
                  </a:cubicBezTo>
                  <a:cubicBezTo>
                    <a:pt x="2273" y="964"/>
                    <a:pt x="2262" y="953"/>
                    <a:pt x="2256" y="955"/>
                  </a:cubicBezTo>
                  <a:cubicBezTo>
                    <a:pt x="2247" y="957"/>
                    <a:pt x="2250" y="959"/>
                    <a:pt x="2243" y="963"/>
                  </a:cubicBezTo>
                  <a:cubicBezTo>
                    <a:pt x="2230" y="970"/>
                    <a:pt x="2217" y="974"/>
                    <a:pt x="2203" y="966"/>
                  </a:cubicBezTo>
                  <a:cubicBezTo>
                    <a:pt x="2209" y="957"/>
                    <a:pt x="2209" y="954"/>
                    <a:pt x="2204" y="949"/>
                  </a:cubicBezTo>
                  <a:cubicBezTo>
                    <a:pt x="2201" y="945"/>
                    <a:pt x="2191" y="935"/>
                    <a:pt x="2185" y="940"/>
                  </a:cubicBezTo>
                  <a:cubicBezTo>
                    <a:pt x="2185" y="948"/>
                    <a:pt x="2181" y="950"/>
                    <a:pt x="2174" y="954"/>
                  </a:cubicBezTo>
                  <a:cubicBezTo>
                    <a:pt x="2169" y="957"/>
                    <a:pt x="2159" y="951"/>
                    <a:pt x="2155" y="948"/>
                  </a:cubicBezTo>
                  <a:cubicBezTo>
                    <a:pt x="2148" y="943"/>
                    <a:pt x="2140" y="929"/>
                    <a:pt x="2125" y="932"/>
                  </a:cubicBezTo>
                  <a:cubicBezTo>
                    <a:pt x="2115" y="934"/>
                    <a:pt x="2116" y="948"/>
                    <a:pt x="2118" y="955"/>
                  </a:cubicBezTo>
                  <a:cubicBezTo>
                    <a:pt x="2124" y="955"/>
                    <a:pt x="2143" y="958"/>
                    <a:pt x="2139" y="966"/>
                  </a:cubicBezTo>
                  <a:cubicBezTo>
                    <a:pt x="2139" y="966"/>
                    <a:pt x="2127" y="969"/>
                    <a:pt x="2126" y="969"/>
                  </a:cubicBezTo>
                  <a:cubicBezTo>
                    <a:pt x="2113" y="974"/>
                    <a:pt x="2106" y="980"/>
                    <a:pt x="2096" y="989"/>
                  </a:cubicBezTo>
                  <a:cubicBezTo>
                    <a:pt x="2086" y="998"/>
                    <a:pt x="2078" y="994"/>
                    <a:pt x="2066" y="998"/>
                  </a:cubicBezTo>
                  <a:cubicBezTo>
                    <a:pt x="2062" y="1000"/>
                    <a:pt x="2055" y="1006"/>
                    <a:pt x="2050" y="1008"/>
                  </a:cubicBezTo>
                  <a:cubicBezTo>
                    <a:pt x="2039" y="1014"/>
                    <a:pt x="2029" y="1020"/>
                    <a:pt x="2018" y="1026"/>
                  </a:cubicBezTo>
                  <a:cubicBezTo>
                    <a:pt x="2022" y="1022"/>
                    <a:pt x="2021" y="1017"/>
                    <a:pt x="2023" y="1013"/>
                  </a:cubicBezTo>
                  <a:cubicBezTo>
                    <a:pt x="2024" y="1010"/>
                    <a:pt x="2026" y="1007"/>
                    <a:pt x="2029" y="1006"/>
                  </a:cubicBezTo>
                  <a:cubicBezTo>
                    <a:pt x="2031" y="1001"/>
                    <a:pt x="2030" y="996"/>
                    <a:pt x="2031" y="992"/>
                  </a:cubicBezTo>
                  <a:cubicBezTo>
                    <a:pt x="2034" y="990"/>
                    <a:pt x="2036" y="988"/>
                    <a:pt x="2038" y="986"/>
                  </a:cubicBezTo>
                  <a:cubicBezTo>
                    <a:pt x="2046" y="973"/>
                    <a:pt x="2051" y="976"/>
                    <a:pt x="2062" y="966"/>
                  </a:cubicBezTo>
                  <a:cubicBezTo>
                    <a:pt x="2066" y="961"/>
                    <a:pt x="2073" y="960"/>
                    <a:pt x="2078" y="956"/>
                  </a:cubicBezTo>
                  <a:cubicBezTo>
                    <a:pt x="2082" y="953"/>
                    <a:pt x="2091" y="940"/>
                    <a:pt x="2094" y="936"/>
                  </a:cubicBezTo>
                  <a:cubicBezTo>
                    <a:pt x="2095" y="932"/>
                    <a:pt x="2096" y="928"/>
                    <a:pt x="2099" y="925"/>
                  </a:cubicBezTo>
                  <a:cubicBezTo>
                    <a:pt x="2103" y="921"/>
                    <a:pt x="2107" y="925"/>
                    <a:pt x="2112" y="923"/>
                  </a:cubicBezTo>
                  <a:cubicBezTo>
                    <a:pt x="2114" y="921"/>
                    <a:pt x="2116" y="918"/>
                    <a:pt x="2118" y="916"/>
                  </a:cubicBezTo>
                  <a:cubicBezTo>
                    <a:pt x="2124" y="912"/>
                    <a:pt x="2149" y="882"/>
                    <a:pt x="2155" y="878"/>
                  </a:cubicBezTo>
                  <a:cubicBezTo>
                    <a:pt x="2179" y="860"/>
                    <a:pt x="2191" y="857"/>
                    <a:pt x="2202" y="830"/>
                  </a:cubicBezTo>
                  <a:cubicBezTo>
                    <a:pt x="2207" y="819"/>
                    <a:pt x="2206" y="808"/>
                    <a:pt x="2206" y="795"/>
                  </a:cubicBezTo>
                  <a:cubicBezTo>
                    <a:pt x="2206" y="788"/>
                    <a:pt x="2205" y="782"/>
                    <a:pt x="2209" y="775"/>
                  </a:cubicBezTo>
                  <a:cubicBezTo>
                    <a:pt x="2212" y="768"/>
                    <a:pt x="2219" y="769"/>
                    <a:pt x="2218" y="760"/>
                  </a:cubicBezTo>
                  <a:cubicBezTo>
                    <a:pt x="2218" y="752"/>
                    <a:pt x="2209" y="744"/>
                    <a:pt x="2205" y="737"/>
                  </a:cubicBezTo>
                  <a:cubicBezTo>
                    <a:pt x="2201" y="730"/>
                    <a:pt x="2197" y="723"/>
                    <a:pt x="2191" y="718"/>
                  </a:cubicBezTo>
                  <a:cubicBezTo>
                    <a:pt x="2186" y="713"/>
                    <a:pt x="2181" y="707"/>
                    <a:pt x="2174" y="702"/>
                  </a:cubicBezTo>
                  <a:cubicBezTo>
                    <a:pt x="2168" y="698"/>
                    <a:pt x="2163" y="690"/>
                    <a:pt x="2157" y="687"/>
                  </a:cubicBezTo>
                  <a:cubicBezTo>
                    <a:pt x="2153" y="684"/>
                    <a:pt x="2144" y="682"/>
                    <a:pt x="2139" y="680"/>
                  </a:cubicBezTo>
                  <a:cubicBezTo>
                    <a:pt x="2131" y="676"/>
                    <a:pt x="2122" y="675"/>
                    <a:pt x="2113" y="675"/>
                  </a:cubicBezTo>
                  <a:cubicBezTo>
                    <a:pt x="2101" y="674"/>
                    <a:pt x="2081" y="670"/>
                    <a:pt x="2077" y="682"/>
                  </a:cubicBezTo>
                  <a:cubicBezTo>
                    <a:pt x="2074" y="696"/>
                    <a:pt x="2082" y="708"/>
                    <a:pt x="2058" y="705"/>
                  </a:cubicBezTo>
                  <a:cubicBezTo>
                    <a:pt x="2052" y="705"/>
                    <a:pt x="2044" y="707"/>
                    <a:pt x="2042" y="702"/>
                  </a:cubicBezTo>
                  <a:cubicBezTo>
                    <a:pt x="2039" y="694"/>
                    <a:pt x="2049" y="689"/>
                    <a:pt x="2051" y="682"/>
                  </a:cubicBezTo>
                  <a:cubicBezTo>
                    <a:pt x="2055" y="669"/>
                    <a:pt x="2051" y="648"/>
                    <a:pt x="2039" y="643"/>
                  </a:cubicBezTo>
                  <a:cubicBezTo>
                    <a:pt x="2023" y="638"/>
                    <a:pt x="2005" y="643"/>
                    <a:pt x="1989" y="639"/>
                  </a:cubicBezTo>
                  <a:cubicBezTo>
                    <a:pt x="1993" y="631"/>
                    <a:pt x="2006" y="632"/>
                    <a:pt x="2013" y="627"/>
                  </a:cubicBezTo>
                  <a:cubicBezTo>
                    <a:pt x="2021" y="622"/>
                    <a:pt x="2024" y="611"/>
                    <a:pt x="2032" y="605"/>
                  </a:cubicBezTo>
                  <a:cubicBezTo>
                    <a:pt x="2011" y="591"/>
                    <a:pt x="2005" y="567"/>
                    <a:pt x="1986" y="573"/>
                  </a:cubicBezTo>
                  <a:cubicBezTo>
                    <a:pt x="1973" y="577"/>
                    <a:pt x="1934" y="605"/>
                    <a:pt x="1927" y="616"/>
                  </a:cubicBezTo>
                  <a:cubicBezTo>
                    <a:pt x="1925" y="621"/>
                    <a:pt x="1923" y="634"/>
                    <a:pt x="1922" y="640"/>
                  </a:cubicBezTo>
                  <a:cubicBezTo>
                    <a:pt x="1921" y="647"/>
                    <a:pt x="1915" y="657"/>
                    <a:pt x="1914" y="664"/>
                  </a:cubicBezTo>
                  <a:cubicBezTo>
                    <a:pt x="1911" y="674"/>
                    <a:pt x="1916" y="683"/>
                    <a:pt x="1914" y="694"/>
                  </a:cubicBezTo>
                  <a:cubicBezTo>
                    <a:pt x="1915" y="700"/>
                    <a:pt x="1922" y="705"/>
                    <a:pt x="1925" y="710"/>
                  </a:cubicBezTo>
                  <a:cubicBezTo>
                    <a:pt x="1911" y="711"/>
                    <a:pt x="1862" y="695"/>
                    <a:pt x="1853" y="710"/>
                  </a:cubicBezTo>
                  <a:cubicBezTo>
                    <a:pt x="1858" y="715"/>
                    <a:pt x="1863" y="719"/>
                    <a:pt x="1869" y="724"/>
                  </a:cubicBezTo>
                  <a:cubicBezTo>
                    <a:pt x="1872" y="724"/>
                    <a:pt x="1875" y="725"/>
                    <a:pt x="1878" y="727"/>
                  </a:cubicBezTo>
                  <a:cubicBezTo>
                    <a:pt x="1879" y="731"/>
                    <a:pt x="1880" y="734"/>
                    <a:pt x="1884" y="736"/>
                  </a:cubicBezTo>
                  <a:cubicBezTo>
                    <a:pt x="1886" y="737"/>
                    <a:pt x="1888" y="737"/>
                    <a:pt x="1890" y="738"/>
                  </a:cubicBezTo>
                  <a:cubicBezTo>
                    <a:pt x="1894" y="739"/>
                    <a:pt x="1896" y="741"/>
                    <a:pt x="1895" y="744"/>
                  </a:cubicBezTo>
                  <a:cubicBezTo>
                    <a:pt x="1887" y="747"/>
                    <a:pt x="1885" y="742"/>
                    <a:pt x="1880" y="740"/>
                  </a:cubicBezTo>
                  <a:cubicBezTo>
                    <a:pt x="1875" y="738"/>
                    <a:pt x="1871" y="737"/>
                    <a:pt x="1866" y="736"/>
                  </a:cubicBezTo>
                  <a:cubicBezTo>
                    <a:pt x="1861" y="735"/>
                    <a:pt x="1857" y="732"/>
                    <a:pt x="1855" y="726"/>
                  </a:cubicBezTo>
                  <a:cubicBezTo>
                    <a:pt x="1845" y="726"/>
                    <a:pt x="1842" y="738"/>
                    <a:pt x="1836" y="743"/>
                  </a:cubicBezTo>
                  <a:cubicBezTo>
                    <a:pt x="1830" y="747"/>
                    <a:pt x="1819" y="751"/>
                    <a:pt x="1812" y="753"/>
                  </a:cubicBezTo>
                  <a:cubicBezTo>
                    <a:pt x="1811" y="753"/>
                    <a:pt x="1794" y="757"/>
                    <a:pt x="1793" y="757"/>
                  </a:cubicBezTo>
                  <a:cubicBezTo>
                    <a:pt x="1785" y="754"/>
                    <a:pt x="1793" y="750"/>
                    <a:pt x="1790" y="744"/>
                  </a:cubicBezTo>
                  <a:cubicBezTo>
                    <a:pt x="1785" y="730"/>
                    <a:pt x="1761" y="734"/>
                    <a:pt x="1750" y="740"/>
                  </a:cubicBezTo>
                  <a:cubicBezTo>
                    <a:pt x="1740" y="745"/>
                    <a:pt x="1731" y="757"/>
                    <a:pt x="1724" y="765"/>
                  </a:cubicBezTo>
                  <a:cubicBezTo>
                    <a:pt x="1718" y="773"/>
                    <a:pt x="1721" y="774"/>
                    <a:pt x="1709" y="776"/>
                  </a:cubicBezTo>
                  <a:cubicBezTo>
                    <a:pt x="1703" y="777"/>
                    <a:pt x="1701" y="776"/>
                    <a:pt x="1695" y="778"/>
                  </a:cubicBezTo>
                  <a:cubicBezTo>
                    <a:pt x="1692" y="781"/>
                    <a:pt x="1689" y="783"/>
                    <a:pt x="1685" y="784"/>
                  </a:cubicBezTo>
                  <a:cubicBezTo>
                    <a:pt x="1681" y="783"/>
                    <a:pt x="1678" y="783"/>
                    <a:pt x="1674" y="784"/>
                  </a:cubicBezTo>
                  <a:cubicBezTo>
                    <a:pt x="1666" y="787"/>
                    <a:pt x="1652" y="791"/>
                    <a:pt x="1646" y="796"/>
                  </a:cubicBezTo>
                  <a:cubicBezTo>
                    <a:pt x="1646" y="799"/>
                    <a:pt x="1645" y="802"/>
                    <a:pt x="1643" y="804"/>
                  </a:cubicBezTo>
                  <a:cubicBezTo>
                    <a:pt x="1641" y="807"/>
                    <a:pt x="1635" y="807"/>
                    <a:pt x="1632" y="809"/>
                  </a:cubicBezTo>
                  <a:cubicBezTo>
                    <a:pt x="1627" y="814"/>
                    <a:pt x="1625" y="815"/>
                    <a:pt x="1620" y="819"/>
                  </a:cubicBezTo>
                  <a:cubicBezTo>
                    <a:pt x="1605" y="829"/>
                    <a:pt x="1563" y="858"/>
                    <a:pt x="1553" y="875"/>
                  </a:cubicBezTo>
                  <a:cubicBezTo>
                    <a:pt x="1547" y="886"/>
                    <a:pt x="1558" y="891"/>
                    <a:pt x="1560" y="904"/>
                  </a:cubicBezTo>
                  <a:cubicBezTo>
                    <a:pt x="1562" y="914"/>
                    <a:pt x="1576" y="906"/>
                    <a:pt x="1579" y="916"/>
                  </a:cubicBezTo>
                  <a:cubicBezTo>
                    <a:pt x="1580" y="922"/>
                    <a:pt x="1595" y="938"/>
                    <a:pt x="1591" y="943"/>
                  </a:cubicBezTo>
                  <a:cubicBezTo>
                    <a:pt x="1584" y="953"/>
                    <a:pt x="1568" y="943"/>
                    <a:pt x="1559" y="943"/>
                  </a:cubicBezTo>
                  <a:cubicBezTo>
                    <a:pt x="1548" y="943"/>
                    <a:pt x="1526" y="958"/>
                    <a:pt x="1515" y="958"/>
                  </a:cubicBezTo>
                  <a:cubicBezTo>
                    <a:pt x="1500" y="958"/>
                    <a:pt x="1502" y="955"/>
                    <a:pt x="1487" y="959"/>
                  </a:cubicBezTo>
                  <a:cubicBezTo>
                    <a:pt x="1474" y="962"/>
                    <a:pt x="1462" y="966"/>
                    <a:pt x="1448" y="967"/>
                  </a:cubicBezTo>
                  <a:cubicBezTo>
                    <a:pt x="1443" y="968"/>
                    <a:pt x="1430" y="961"/>
                    <a:pt x="1429" y="973"/>
                  </a:cubicBezTo>
                  <a:cubicBezTo>
                    <a:pt x="1428" y="978"/>
                    <a:pt x="1437" y="1014"/>
                    <a:pt x="1437" y="1020"/>
                  </a:cubicBezTo>
                  <a:cubicBezTo>
                    <a:pt x="1437" y="1030"/>
                    <a:pt x="1437" y="1044"/>
                    <a:pt x="1437" y="1047"/>
                  </a:cubicBezTo>
                  <a:cubicBezTo>
                    <a:pt x="1438" y="1057"/>
                    <a:pt x="1443" y="1055"/>
                    <a:pt x="1447" y="1059"/>
                  </a:cubicBezTo>
                  <a:cubicBezTo>
                    <a:pt x="1450" y="1062"/>
                    <a:pt x="1457" y="1066"/>
                    <a:pt x="1461" y="1069"/>
                  </a:cubicBezTo>
                  <a:cubicBezTo>
                    <a:pt x="1470" y="1076"/>
                    <a:pt x="1478" y="1087"/>
                    <a:pt x="1487" y="1094"/>
                  </a:cubicBezTo>
                  <a:cubicBezTo>
                    <a:pt x="1499" y="1104"/>
                    <a:pt x="1505" y="1102"/>
                    <a:pt x="1506" y="1118"/>
                  </a:cubicBezTo>
                  <a:cubicBezTo>
                    <a:pt x="1506" y="1121"/>
                    <a:pt x="1507" y="1127"/>
                    <a:pt x="1506" y="1130"/>
                  </a:cubicBezTo>
                  <a:cubicBezTo>
                    <a:pt x="1503" y="1139"/>
                    <a:pt x="1504" y="1132"/>
                    <a:pt x="1499" y="1139"/>
                  </a:cubicBezTo>
                  <a:cubicBezTo>
                    <a:pt x="1489" y="1152"/>
                    <a:pt x="1496" y="1169"/>
                    <a:pt x="1496" y="1184"/>
                  </a:cubicBezTo>
                  <a:cubicBezTo>
                    <a:pt x="1500" y="1190"/>
                    <a:pt x="1519" y="1200"/>
                    <a:pt x="1509" y="1210"/>
                  </a:cubicBezTo>
                  <a:cubicBezTo>
                    <a:pt x="1499" y="1221"/>
                    <a:pt x="1495" y="1203"/>
                    <a:pt x="1487" y="1203"/>
                  </a:cubicBezTo>
                  <a:cubicBezTo>
                    <a:pt x="1487" y="1198"/>
                    <a:pt x="1487" y="1192"/>
                    <a:pt x="1485" y="1188"/>
                  </a:cubicBezTo>
                  <a:cubicBezTo>
                    <a:pt x="1481" y="1186"/>
                    <a:pt x="1478" y="1183"/>
                    <a:pt x="1475" y="1181"/>
                  </a:cubicBezTo>
                  <a:cubicBezTo>
                    <a:pt x="1472" y="1174"/>
                    <a:pt x="1471" y="1150"/>
                    <a:pt x="1474" y="1146"/>
                  </a:cubicBezTo>
                  <a:cubicBezTo>
                    <a:pt x="1479" y="1138"/>
                    <a:pt x="1490" y="1138"/>
                    <a:pt x="1490" y="1127"/>
                  </a:cubicBezTo>
                  <a:cubicBezTo>
                    <a:pt x="1490" y="1122"/>
                    <a:pt x="1482" y="1122"/>
                    <a:pt x="1482" y="1117"/>
                  </a:cubicBezTo>
                  <a:cubicBezTo>
                    <a:pt x="1458" y="1113"/>
                    <a:pt x="1445" y="1096"/>
                    <a:pt x="1427" y="1081"/>
                  </a:cubicBezTo>
                  <a:cubicBezTo>
                    <a:pt x="1419" y="1077"/>
                    <a:pt x="1414" y="1076"/>
                    <a:pt x="1407" y="1070"/>
                  </a:cubicBezTo>
                  <a:cubicBezTo>
                    <a:pt x="1403" y="1069"/>
                    <a:pt x="1392" y="1071"/>
                    <a:pt x="1389" y="1068"/>
                  </a:cubicBezTo>
                  <a:cubicBezTo>
                    <a:pt x="1389" y="1065"/>
                    <a:pt x="1389" y="1063"/>
                    <a:pt x="1389" y="1060"/>
                  </a:cubicBezTo>
                  <a:cubicBezTo>
                    <a:pt x="1383" y="1048"/>
                    <a:pt x="1375" y="1042"/>
                    <a:pt x="1362" y="1045"/>
                  </a:cubicBezTo>
                  <a:cubicBezTo>
                    <a:pt x="1347" y="1049"/>
                    <a:pt x="1341" y="1062"/>
                    <a:pt x="1350" y="1075"/>
                  </a:cubicBezTo>
                  <a:cubicBezTo>
                    <a:pt x="1353" y="1079"/>
                    <a:pt x="1370" y="1081"/>
                    <a:pt x="1373" y="1088"/>
                  </a:cubicBezTo>
                  <a:cubicBezTo>
                    <a:pt x="1375" y="1091"/>
                    <a:pt x="1368" y="1098"/>
                    <a:pt x="1369" y="1102"/>
                  </a:cubicBezTo>
                  <a:cubicBezTo>
                    <a:pt x="1356" y="1107"/>
                    <a:pt x="1349" y="1087"/>
                    <a:pt x="1335" y="1092"/>
                  </a:cubicBezTo>
                  <a:cubicBezTo>
                    <a:pt x="1333" y="1099"/>
                    <a:pt x="1333" y="1111"/>
                    <a:pt x="1334" y="1118"/>
                  </a:cubicBezTo>
                  <a:cubicBezTo>
                    <a:pt x="1336" y="1127"/>
                    <a:pt x="1341" y="1131"/>
                    <a:pt x="1347" y="1138"/>
                  </a:cubicBezTo>
                  <a:cubicBezTo>
                    <a:pt x="1353" y="1144"/>
                    <a:pt x="1365" y="1145"/>
                    <a:pt x="1370" y="1150"/>
                  </a:cubicBezTo>
                  <a:cubicBezTo>
                    <a:pt x="1374" y="1154"/>
                    <a:pt x="1384" y="1164"/>
                    <a:pt x="1384" y="1169"/>
                  </a:cubicBezTo>
                  <a:cubicBezTo>
                    <a:pt x="1377" y="1172"/>
                    <a:pt x="1360" y="1165"/>
                    <a:pt x="1353" y="1162"/>
                  </a:cubicBezTo>
                  <a:cubicBezTo>
                    <a:pt x="1343" y="1159"/>
                    <a:pt x="1324" y="1148"/>
                    <a:pt x="1314" y="1148"/>
                  </a:cubicBezTo>
                  <a:cubicBezTo>
                    <a:pt x="1312" y="1140"/>
                    <a:pt x="1314" y="1134"/>
                    <a:pt x="1313" y="1125"/>
                  </a:cubicBezTo>
                  <a:cubicBezTo>
                    <a:pt x="1313" y="1117"/>
                    <a:pt x="1316" y="1111"/>
                    <a:pt x="1315" y="1103"/>
                  </a:cubicBezTo>
                  <a:cubicBezTo>
                    <a:pt x="1314" y="1094"/>
                    <a:pt x="1315" y="1089"/>
                    <a:pt x="1316" y="1081"/>
                  </a:cubicBezTo>
                  <a:cubicBezTo>
                    <a:pt x="1317" y="1071"/>
                    <a:pt x="1320" y="1055"/>
                    <a:pt x="1317" y="1047"/>
                  </a:cubicBezTo>
                  <a:cubicBezTo>
                    <a:pt x="1314" y="1040"/>
                    <a:pt x="1298" y="998"/>
                    <a:pt x="1283" y="1005"/>
                  </a:cubicBezTo>
                  <a:cubicBezTo>
                    <a:pt x="1275" y="1009"/>
                    <a:pt x="1304" y="1051"/>
                    <a:pt x="1304" y="1059"/>
                  </a:cubicBezTo>
                  <a:cubicBezTo>
                    <a:pt x="1304" y="1071"/>
                    <a:pt x="1290" y="1084"/>
                    <a:pt x="1285" y="1094"/>
                  </a:cubicBezTo>
                  <a:cubicBezTo>
                    <a:pt x="1281" y="1101"/>
                    <a:pt x="1274" y="1103"/>
                    <a:pt x="1272" y="1111"/>
                  </a:cubicBezTo>
                  <a:cubicBezTo>
                    <a:pt x="1270" y="1118"/>
                    <a:pt x="1262" y="1130"/>
                    <a:pt x="1262" y="1137"/>
                  </a:cubicBezTo>
                  <a:cubicBezTo>
                    <a:pt x="1262" y="1149"/>
                    <a:pt x="1274" y="1153"/>
                    <a:pt x="1278" y="1164"/>
                  </a:cubicBezTo>
                  <a:cubicBezTo>
                    <a:pt x="1283" y="1177"/>
                    <a:pt x="1291" y="1189"/>
                    <a:pt x="1288" y="1202"/>
                  </a:cubicBezTo>
                  <a:cubicBezTo>
                    <a:pt x="1286" y="1212"/>
                    <a:pt x="1274" y="1233"/>
                    <a:pt x="1272" y="1243"/>
                  </a:cubicBezTo>
                  <a:cubicBezTo>
                    <a:pt x="1271" y="1248"/>
                    <a:pt x="1273" y="1250"/>
                    <a:pt x="1271" y="1254"/>
                  </a:cubicBezTo>
                  <a:cubicBezTo>
                    <a:pt x="1267" y="1260"/>
                    <a:pt x="1273" y="1265"/>
                    <a:pt x="1272" y="1272"/>
                  </a:cubicBezTo>
                  <a:cubicBezTo>
                    <a:pt x="1270" y="1289"/>
                    <a:pt x="1283" y="1295"/>
                    <a:pt x="1296" y="1297"/>
                  </a:cubicBezTo>
                  <a:cubicBezTo>
                    <a:pt x="1320" y="1290"/>
                    <a:pt x="1336" y="1278"/>
                    <a:pt x="1348" y="1300"/>
                  </a:cubicBezTo>
                  <a:cubicBezTo>
                    <a:pt x="1350" y="1304"/>
                    <a:pt x="1362" y="1314"/>
                    <a:pt x="1365" y="1318"/>
                  </a:cubicBezTo>
                  <a:cubicBezTo>
                    <a:pt x="1367" y="1322"/>
                    <a:pt x="1363" y="1329"/>
                    <a:pt x="1365" y="1332"/>
                  </a:cubicBezTo>
                  <a:cubicBezTo>
                    <a:pt x="1368" y="1338"/>
                    <a:pt x="1378" y="1348"/>
                    <a:pt x="1373" y="1352"/>
                  </a:cubicBezTo>
                  <a:cubicBezTo>
                    <a:pt x="1363" y="1359"/>
                    <a:pt x="1360" y="1390"/>
                    <a:pt x="1357" y="1382"/>
                  </a:cubicBezTo>
                  <a:cubicBezTo>
                    <a:pt x="1356" y="1377"/>
                    <a:pt x="1354" y="1341"/>
                    <a:pt x="1352" y="1336"/>
                  </a:cubicBezTo>
                  <a:cubicBezTo>
                    <a:pt x="1351" y="1334"/>
                    <a:pt x="1347" y="1321"/>
                    <a:pt x="1345" y="1319"/>
                  </a:cubicBezTo>
                  <a:cubicBezTo>
                    <a:pt x="1331" y="1302"/>
                    <a:pt x="1305" y="1302"/>
                    <a:pt x="1289" y="1323"/>
                  </a:cubicBezTo>
                  <a:cubicBezTo>
                    <a:pt x="1279" y="1336"/>
                    <a:pt x="1295" y="1349"/>
                    <a:pt x="1296" y="1364"/>
                  </a:cubicBezTo>
                  <a:cubicBezTo>
                    <a:pt x="1296" y="1368"/>
                    <a:pt x="1296" y="1379"/>
                    <a:pt x="1296" y="1382"/>
                  </a:cubicBezTo>
                  <a:cubicBezTo>
                    <a:pt x="1294" y="1389"/>
                    <a:pt x="1285" y="1391"/>
                    <a:pt x="1283" y="1397"/>
                  </a:cubicBezTo>
                  <a:cubicBezTo>
                    <a:pt x="1279" y="1405"/>
                    <a:pt x="1273" y="1414"/>
                    <a:pt x="1271" y="1423"/>
                  </a:cubicBezTo>
                  <a:cubicBezTo>
                    <a:pt x="1268" y="1444"/>
                    <a:pt x="1254" y="1455"/>
                    <a:pt x="1234" y="1468"/>
                  </a:cubicBezTo>
                  <a:cubicBezTo>
                    <a:pt x="1220" y="1468"/>
                    <a:pt x="1184" y="1472"/>
                    <a:pt x="1180" y="1454"/>
                  </a:cubicBezTo>
                  <a:cubicBezTo>
                    <a:pt x="1187" y="1449"/>
                    <a:pt x="1199" y="1458"/>
                    <a:pt x="1205" y="1452"/>
                  </a:cubicBezTo>
                  <a:cubicBezTo>
                    <a:pt x="1211" y="1446"/>
                    <a:pt x="1218" y="1443"/>
                    <a:pt x="1225" y="1437"/>
                  </a:cubicBezTo>
                  <a:cubicBezTo>
                    <a:pt x="1233" y="1430"/>
                    <a:pt x="1236" y="1420"/>
                    <a:pt x="1241" y="1412"/>
                  </a:cubicBezTo>
                  <a:cubicBezTo>
                    <a:pt x="1245" y="1406"/>
                    <a:pt x="1248" y="1395"/>
                    <a:pt x="1252" y="1389"/>
                  </a:cubicBezTo>
                  <a:cubicBezTo>
                    <a:pt x="1264" y="1375"/>
                    <a:pt x="1265" y="1357"/>
                    <a:pt x="1265" y="1340"/>
                  </a:cubicBezTo>
                  <a:cubicBezTo>
                    <a:pt x="1265" y="1333"/>
                    <a:pt x="1258" y="1324"/>
                    <a:pt x="1257" y="1316"/>
                  </a:cubicBezTo>
                  <a:cubicBezTo>
                    <a:pt x="1256" y="1311"/>
                    <a:pt x="1251" y="1307"/>
                    <a:pt x="1250" y="1301"/>
                  </a:cubicBezTo>
                  <a:cubicBezTo>
                    <a:pt x="1247" y="1288"/>
                    <a:pt x="1249" y="1272"/>
                    <a:pt x="1249" y="1258"/>
                  </a:cubicBezTo>
                  <a:cubicBezTo>
                    <a:pt x="1249" y="1251"/>
                    <a:pt x="1250" y="1242"/>
                    <a:pt x="1249" y="1235"/>
                  </a:cubicBezTo>
                  <a:cubicBezTo>
                    <a:pt x="1247" y="1227"/>
                    <a:pt x="1242" y="1223"/>
                    <a:pt x="1241" y="1216"/>
                  </a:cubicBezTo>
                  <a:cubicBezTo>
                    <a:pt x="1238" y="1200"/>
                    <a:pt x="1241" y="1180"/>
                    <a:pt x="1241" y="1164"/>
                  </a:cubicBezTo>
                  <a:cubicBezTo>
                    <a:pt x="1241" y="1150"/>
                    <a:pt x="1232" y="1145"/>
                    <a:pt x="1232" y="1131"/>
                  </a:cubicBezTo>
                  <a:cubicBezTo>
                    <a:pt x="1232" y="1110"/>
                    <a:pt x="1248" y="1066"/>
                    <a:pt x="1245" y="1045"/>
                  </a:cubicBezTo>
                  <a:cubicBezTo>
                    <a:pt x="1244" y="1036"/>
                    <a:pt x="1238" y="1038"/>
                    <a:pt x="1234" y="1032"/>
                  </a:cubicBezTo>
                  <a:cubicBezTo>
                    <a:pt x="1227" y="1022"/>
                    <a:pt x="1213" y="1021"/>
                    <a:pt x="1202" y="1021"/>
                  </a:cubicBezTo>
                  <a:cubicBezTo>
                    <a:pt x="1189" y="1021"/>
                    <a:pt x="1177" y="1019"/>
                    <a:pt x="1168" y="1030"/>
                  </a:cubicBezTo>
                  <a:cubicBezTo>
                    <a:pt x="1161" y="1038"/>
                    <a:pt x="1164" y="1046"/>
                    <a:pt x="1157" y="1055"/>
                  </a:cubicBezTo>
                  <a:cubicBezTo>
                    <a:pt x="1153" y="1062"/>
                    <a:pt x="1158" y="1071"/>
                    <a:pt x="1155" y="1078"/>
                  </a:cubicBezTo>
                  <a:cubicBezTo>
                    <a:pt x="1151" y="1085"/>
                    <a:pt x="1145" y="1101"/>
                    <a:pt x="1145" y="1110"/>
                  </a:cubicBezTo>
                  <a:cubicBezTo>
                    <a:pt x="1145" y="1126"/>
                    <a:pt x="1121" y="1135"/>
                    <a:pt x="1111" y="1149"/>
                  </a:cubicBezTo>
                  <a:cubicBezTo>
                    <a:pt x="1105" y="1157"/>
                    <a:pt x="1114" y="1164"/>
                    <a:pt x="1109" y="1173"/>
                  </a:cubicBezTo>
                  <a:cubicBezTo>
                    <a:pt x="1103" y="1185"/>
                    <a:pt x="1115" y="1178"/>
                    <a:pt x="1120" y="1185"/>
                  </a:cubicBezTo>
                  <a:cubicBezTo>
                    <a:pt x="1127" y="1198"/>
                    <a:pt x="1119" y="1227"/>
                    <a:pt x="1114" y="1238"/>
                  </a:cubicBezTo>
                  <a:cubicBezTo>
                    <a:pt x="1106" y="1252"/>
                    <a:pt x="1106" y="1270"/>
                    <a:pt x="1117" y="1280"/>
                  </a:cubicBezTo>
                  <a:cubicBezTo>
                    <a:pt x="1119" y="1283"/>
                    <a:pt x="1122" y="1267"/>
                    <a:pt x="1125" y="1270"/>
                  </a:cubicBezTo>
                  <a:cubicBezTo>
                    <a:pt x="1127" y="1271"/>
                    <a:pt x="1131" y="1270"/>
                    <a:pt x="1133" y="1271"/>
                  </a:cubicBezTo>
                  <a:cubicBezTo>
                    <a:pt x="1142" y="1279"/>
                    <a:pt x="1137" y="1271"/>
                    <a:pt x="1140" y="1282"/>
                  </a:cubicBezTo>
                  <a:cubicBezTo>
                    <a:pt x="1142" y="1290"/>
                    <a:pt x="1138" y="1296"/>
                    <a:pt x="1145" y="1304"/>
                  </a:cubicBezTo>
                  <a:cubicBezTo>
                    <a:pt x="1154" y="1315"/>
                    <a:pt x="1161" y="1297"/>
                    <a:pt x="1162" y="1312"/>
                  </a:cubicBezTo>
                  <a:cubicBezTo>
                    <a:pt x="1163" y="1318"/>
                    <a:pt x="1161" y="1342"/>
                    <a:pt x="1157" y="1347"/>
                  </a:cubicBezTo>
                  <a:cubicBezTo>
                    <a:pt x="1141" y="1366"/>
                    <a:pt x="1127" y="1333"/>
                    <a:pt x="1119" y="1324"/>
                  </a:cubicBezTo>
                  <a:cubicBezTo>
                    <a:pt x="1110" y="1315"/>
                    <a:pt x="1100" y="1306"/>
                    <a:pt x="1090" y="1297"/>
                  </a:cubicBezTo>
                  <a:cubicBezTo>
                    <a:pt x="1081" y="1288"/>
                    <a:pt x="1072" y="1287"/>
                    <a:pt x="1059" y="1281"/>
                  </a:cubicBezTo>
                  <a:cubicBezTo>
                    <a:pt x="1039" y="1270"/>
                    <a:pt x="1024" y="1252"/>
                    <a:pt x="1002" y="1247"/>
                  </a:cubicBezTo>
                  <a:cubicBezTo>
                    <a:pt x="994" y="1246"/>
                    <a:pt x="987" y="1247"/>
                    <a:pt x="980" y="1244"/>
                  </a:cubicBezTo>
                  <a:cubicBezTo>
                    <a:pt x="974" y="1242"/>
                    <a:pt x="973" y="1239"/>
                    <a:pt x="968" y="1236"/>
                  </a:cubicBezTo>
                  <a:cubicBezTo>
                    <a:pt x="962" y="1233"/>
                    <a:pt x="956" y="1232"/>
                    <a:pt x="951" y="1227"/>
                  </a:cubicBezTo>
                  <a:cubicBezTo>
                    <a:pt x="947" y="1223"/>
                    <a:pt x="948" y="1219"/>
                    <a:pt x="943" y="1215"/>
                  </a:cubicBezTo>
                  <a:cubicBezTo>
                    <a:pt x="938" y="1212"/>
                    <a:pt x="919" y="1207"/>
                    <a:pt x="915" y="1212"/>
                  </a:cubicBezTo>
                  <a:cubicBezTo>
                    <a:pt x="913" y="1215"/>
                    <a:pt x="913" y="1232"/>
                    <a:pt x="915" y="1235"/>
                  </a:cubicBezTo>
                  <a:cubicBezTo>
                    <a:pt x="921" y="1247"/>
                    <a:pt x="942" y="1250"/>
                    <a:pt x="952" y="1258"/>
                  </a:cubicBezTo>
                  <a:cubicBezTo>
                    <a:pt x="959" y="1264"/>
                    <a:pt x="961" y="1276"/>
                    <a:pt x="961" y="1284"/>
                  </a:cubicBezTo>
                  <a:cubicBezTo>
                    <a:pt x="962" y="1295"/>
                    <a:pt x="962" y="1306"/>
                    <a:pt x="960" y="1317"/>
                  </a:cubicBezTo>
                  <a:cubicBezTo>
                    <a:pt x="959" y="1322"/>
                    <a:pt x="944" y="1339"/>
                    <a:pt x="942" y="1344"/>
                  </a:cubicBezTo>
                  <a:cubicBezTo>
                    <a:pt x="923" y="1345"/>
                    <a:pt x="928" y="1323"/>
                    <a:pt x="927" y="1305"/>
                  </a:cubicBezTo>
                  <a:cubicBezTo>
                    <a:pt x="916" y="1304"/>
                    <a:pt x="908" y="1317"/>
                    <a:pt x="900" y="1322"/>
                  </a:cubicBezTo>
                  <a:cubicBezTo>
                    <a:pt x="891" y="1328"/>
                    <a:pt x="886" y="1331"/>
                    <a:pt x="876" y="1329"/>
                  </a:cubicBezTo>
                  <a:cubicBezTo>
                    <a:pt x="867" y="1328"/>
                    <a:pt x="854" y="1327"/>
                    <a:pt x="845" y="1328"/>
                  </a:cubicBezTo>
                  <a:cubicBezTo>
                    <a:pt x="831" y="1330"/>
                    <a:pt x="835" y="1334"/>
                    <a:pt x="833" y="1344"/>
                  </a:cubicBezTo>
                  <a:cubicBezTo>
                    <a:pt x="829" y="1359"/>
                    <a:pt x="813" y="1367"/>
                    <a:pt x="801" y="1353"/>
                  </a:cubicBezTo>
                  <a:cubicBezTo>
                    <a:pt x="795" y="1345"/>
                    <a:pt x="798" y="1343"/>
                    <a:pt x="802" y="1335"/>
                  </a:cubicBezTo>
                  <a:cubicBezTo>
                    <a:pt x="806" y="1328"/>
                    <a:pt x="813" y="1312"/>
                    <a:pt x="802" y="1297"/>
                  </a:cubicBezTo>
                  <a:cubicBezTo>
                    <a:pt x="796" y="1306"/>
                    <a:pt x="780" y="1340"/>
                    <a:pt x="771" y="1345"/>
                  </a:cubicBezTo>
                  <a:cubicBezTo>
                    <a:pt x="763" y="1350"/>
                    <a:pt x="771" y="1335"/>
                    <a:pt x="763" y="1336"/>
                  </a:cubicBezTo>
                  <a:cubicBezTo>
                    <a:pt x="758" y="1337"/>
                    <a:pt x="753" y="1338"/>
                    <a:pt x="748" y="1341"/>
                  </a:cubicBezTo>
                  <a:cubicBezTo>
                    <a:pt x="744" y="1343"/>
                    <a:pt x="743" y="1346"/>
                    <a:pt x="739" y="1349"/>
                  </a:cubicBezTo>
                  <a:cubicBezTo>
                    <a:pt x="734" y="1353"/>
                    <a:pt x="728" y="1353"/>
                    <a:pt x="723" y="1356"/>
                  </a:cubicBezTo>
                  <a:cubicBezTo>
                    <a:pt x="718" y="1360"/>
                    <a:pt x="715" y="1367"/>
                    <a:pt x="709" y="1371"/>
                  </a:cubicBezTo>
                  <a:cubicBezTo>
                    <a:pt x="698" y="1379"/>
                    <a:pt x="682" y="1386"/>
                    <a:pt x="668" y="1392"/>
                  </a:cubicBezTo>
                  <a:cubicBezTo>
                    <a:pt x="665" y="1400"/>
                    <a:pt x="664" y="1399"/>
                    <a:pt x="665" y="1412"/>
                  </a:cubicBezTo>
                  <a:cubicBezTo>
                    <a:pt x="665" y="1421"/>
                    <a:pt x="660" y="1428"/>
                    <a:pt x="653" y="1434"/>
                  </a:cubicBezTo>
                  <a:cubicBezTo>
                    <a:pt x="646" y="1440"/>
                    <a:pt x="627" y="1436"/>
                    <a:pt x="619" y="1433"/>
                  </a:cubicBezTo>
                  <a:cubicBezTo>
                    <a:pt x="611" y="1429"/>
                    <a:pt x="604" y="1418"/>
                    <a:pt x="603" y="1410"/>
                  </a:cubicBezTo>
                  <a:cubicBezTo>
                    <a:pt x="599" y="1389"/>
                    <a:pt x="624" y="1391"/>
                    <a:pt x="637" y="1383"/>
                  </a:cubicBezTo>
                  <a:cubicBezTo>
                    <a:pt x="658" y="1370"/>
                    <a:pt x="632" y="1364"/>
                    <a:pt x="626" y="1348"/>
                  </a:cubicBezTo>
                  <a:cubicBezTo>
                    <a:pt x="624" y="1342"/>
                    <a:pt x="628" y="1342"/>
                    <a:pt x="624" y="1336"/>
                  </a:cubicBezTo>
                  <a:cubicBezTo>
                    <a:pt x="620" y="1330"/>
                    <a:pt x="586" y="1333"/>
                    <a:pt x="581" y="1331"/>
                  </a:cubicBezTo>
                  <a:cubicBezTo>
                    <a:pt x="570" y="1326"/>
                    <a:pt x="568" y="1317"/>
                    <a:pt x="559" y="1329"/>
                  </a:cubicBezTo>
                  <a:cubicBezTo>
                    <a:pt x="561" y="1332"/>
                    <a:pt x="569" y="1336"/>
                    <a:pt x="570" y="1338"/>
                  </a:cubicBezTo>
                  <a:cubicBezTo>
                    <a:pt x="573" y="1342"/>
                    <a:pt x="575" y="1341"/>
                    <a:pt x="577" y="1346"/>
                  </a:cubicBezTo>
                  <a:cubicBezTo>
                    <a:pt x="579" y="1350"/>
                    <a:pt x="584" y="1359"/>
                    <a:pt x="584" y="1363"/>
                  </a:cubicBezTo>
                  <a:cubicBezTo>
                    <a:pt x="583" y="1378"/>
                    <a:pt x="570" y="1403"/>
                    <a:pt x="573" y="1419"/>
                  </a:cubicBezTo>
                  <a:cubicBezTo>
                    <a:pt x="575" y="1427"/>
                    <a:pt x="582" y="1416"/>
                    <a:pt x="584" y="1425"/>
                  </a:cubicBezTo>
                  <a:cubicBezTo>
                    <a:pt x="585" y="1430"/>
                    <a:pt x="583" y="1439"/>
                    <a:pt x="584" y="1445"/>
                  </a:cubicBezTo>
                  <a:cubicBezTo>
                    <a:pt x="584" y="1455"/>
                    <a:pt x="584" y="1467"/>
                    <a:pt x="576" y="1474"/>
                  </a:cubicBezTo>
                  <a:cubicBezTo>
                    <a:pt x="561" y="1470"/>
                    <a:pt x="551" y="1465"/>
                    <a:pt x="540" y="1461"/>
                  </a:cubicBezTo>
                  <a:cubicBezTo>
                    <a:pt x="526" y="1456"/>
                    <a:pt x="518" y="1477"/>
                    <a:pt x="505" y="1483"/>
                  </a:cubicBezTo>
                  <a:cubicBezTo>
                    <a:pt x="491" y="1490"/>
                    <a:pt x="477" y="1509"/>
                    <a:pt x="480" y="1531"/>
                  </a:cubicBezTo>
                  <a:cubicBezTo>
                    <a:pt x="482" y="1544"/>
                    <a:pt x="490" y="1541"/>
                    <a:pt x="487" y="1554"/>
                  </a:cubicBezTo>
                  <a:cubicBezTo>
                    <a:pt x="482" y="1574"/>
                    <a:pt x="456" y="1564"/>
                    <a:pt x="446" y="1556"/>
                  </a:cubicBezTo>
                  <a:cubicBezTo>
                    <a:pt x="439" y="1550"/>
                    <a:pt x="427" y="1535"/>
                    <a:pt x="416" y="1536"/>
                  </a:cubicBezTo>
                  <a:cubicBezTo>
                    <a:pt x="411" y="1536"/>
                    <a:pt x="403" y="1549"/>
                    <a:pt x="402" y="1552"/>
                  </a:cubicBezTo>
                  <a:cubicBezTo>
                    <a:pt x="398" y="1561"/>
                    <a:pt x="407" y="1569"/>
                    <a:pt x="411" y="1574"/>
                  </a:cubicBezTo>
                  <a:cubicBezTo>
                    <a:pt x="417" y="1579"/>
                    <a:pt x="426" y="1580"/>
                    <a:pt x="431" y="1586"/>
                  </a:cubicBezTo>
                  <a:cubicBezTo>
                    <a:pt x="443" y="1597"/>
                    <a:pt x="425" y="1607"/>
                    <a:pt x="412" y="1606"/>
                  </a:cubicBezTo>
                  <a:cubicBezTo>
                    <a:pt x="397" y="1604"/>
                    <a:pt x="384" y="1591"/>
                    <a:pt x="377" y="1582"/>
                  </a:cubicBezTo>
                  <a:cubicBezTo>
                    <a:pt x="364" y="1567"/>
                    <a:pt x="363" y="1558"/>
                    <a:pt x="362" y="1538"/>
                  </a:cubicBezTo>
                  <a:cubicBezTo>
                    <a:pt x="362" y="1526"/>
                    <a:pt x="362" y="1516"/>
                    <a:pt x="362" y="1503"/>
                  </a:cubicBezTo>
                  <a:cubicBezTo>
                    <a:pt x="361" y="1488"/>
                    <a:pt x="355" y="1480"/>
                    <a:pt x="345" y="1469"/>
                  </a:cubicBezTo>
                  <a:cubicBezTo>
                    <a:pt x="340" y="1462"/>
                    <a:pt x="333" y="1459"/>
                    <a:pt x="326" y="1454"/>
                  </a:cubicBezTo>
                  <a:cubicBezTo>
                    <a:pt x="319" y="1449"/>
                    <a:pt x="310" y="1443"/>
                    <a:pt x="306" y="1433"/>
                  </a:cubicBezTo>
                  <a:cubicBezTo>
                    <a:pt x="314" y="1427"/>
                    <a:pt x="328" y="1439"/>
                    <a:pt x="335" y="1443"/>
                  </a:cubicBezTo>
                  <a:cubicBezTo>
                    <a:pt x="348" y="1449"/>
                    <a:pt x="362" y="1456"/>
                    <a:pt x="376" y="1461"/>
                  </a:cubicBezTo>
                  <a:cubicBezTo>
                    <a:pt x="386" y="1465"/>
                    <a:pt x="402" y="1468"/>
                    <a:pt x="412" y="1473"/>
                  </a:cubicBezTo>
                  <a:cubicBezTo>
                    <a:pt x="427" y="1482"/>
                    <a:pt x="423" y="1481"/>
                    <a:pt x="439" y="1484"/>
                  </a:cubicBezTo>
                  <a:cubicBezTo>
                    <a:pt x="461" y="1482"/>
                    <a:pt x="458" y="1482"/>
                    <a:pt x="468" y="1476"/>
                  </a:cubicBezTo>
                  <a:cubicBezTo>
                    <a:pt x="475" y="1473"/>
                    <a:pt x="482" y="1471"/>
                    <a:pt x="486" y="1466"/>
                  </a:cubicBezTo>
                  <a:cubicBezTo>
                    <a:pt x="490" y="1462"/>
                    <a:pt x="498" y="1456"/>
                    <a:pt x="501" y="1452"/>
                  </a:cubicBezTo>
                  <a:cubicBezTo>
                    <a:pt x="515" y="1436"/>
                    <a:pt x="512" y="1412"/>
                    <a:pt x="505" y="1391"/>
                  </a:cubicBezTo>
                  <a:cubicBezTo>
                    <a:pt x="494" y="1377"/>
                    <a:pt x="480" y="1367"/>
                    <a:pt x="460" y="1352"/>
                  </a:cubicBezTo>
                  <a:cubicBezTo>
                    <a:pt x="448" y="1342"/>
                    <a:pt x="393" y="1297"/>
                    <a:pt x="380" y="1290"/>
                  </a:cubicBezTo>
                  <a:cubicBezTo>
                    <a:pt x="358" y="1287"/>
                    <a:pt x="331" y="1280"/>
                    <a:pt x="298" y="1264"/>
                  </a:cubicBezTo>
                  <a:cubicBezTo>
                    <a:pt x="293" y="1262"/>
                    <a:pt x="329" y="1260"/>
                    <a:pt x="325" y="1259"/>
                  </a:cubicBezTo>
                  <a:cubicBezTo>
                    <a:pt x="321" y="1257"/>
                    <a:pt x="312" y="1251"/>
                    <a:pt x="309" y="1250"/>
                  </a:cubicBezTo>
                  <a:cubicBezTo>
                    <a:pt x="292" y="1244"/>
                    <a:pt x="306" y="1230"/>
                    <a:pt x="284" y="1256"/>
                  </a:cubicBezTo>
                  <a:cubicBezTo>
                    <a:pt x="274" y="1255"/>
                    <a:pt x="275" y="1258"/>
                    <a:pt x="265" y="1260"/>
                  </a:cubicBezTo>
                  <a:cubicBezTo>
                    <a:pt x="264" y="1260"/>
                    <a:pt x="264" y="1260"/>
                    <a:pt x="263" y="1260"/>
                  </a:cubicBezTo>
                  <a:cubicBezTo>
                    <a:pt x="262" y="1258"/>
                    <a:pt x="261" y="1257"/>
                    <a:pt x="260" y="1256"/>
                  </a:cubicBezTo>
                  <a:cubicBezTo>
                    <a:pt x="253" y="1251"/>
                    <a:pt x="245" y="1246"/>
                    <a:pt x="237" y="1245"/>
                  </a:cubicBezTo>
                  <a:cubicBezTo>
                    <a:pt x="227" y="1243"/>
                    <a:pt x="217" y="1248"/>
                    <a:pt x="209" y="1255"/>
                  </a:cubicBezTo>
                  <a:cubicBezTo>
                    <a:pt x="209" y="1256"/>
                    <a:pt x="210" y="1257"/>
                    <a:pt x="210" y="1258"/>
                  </a:cubicBezTo>
                  <a:cubicBezTo>
                    <a:pt x="211" y="1260"/>
                    <a:pt x="212" y="1261"/>
                    <a:pt x="212" y="1263"/>
                  </a:cubicBezTo>
                  <a:cubicBezTo>
                    <a:pt x="212" y="1264"/>
                    <a:pt x="211" y="1264"/>
                    <a:pt x="211" y="1265"/>
                  </a:cubicBezTo>
                  <a:cubicBezTo>
                    <a:pt x="210" y="1266"/>
                    <a:pt x="209" y="1267"/>
                    <a:pt x="209" y="1268"/>
                  </a:cubicBezTo>
                  <a:cubicBezTo>
                    <a:pt x="207" y="1271"/>
                    <a:pt x="206" y="1273"/>
                    <a:pt x="204" y="1276"/>
                  </a:cubicBezTo>
                  <a:cubicBezTo>
                    <a:pt x="204" y="1277"/>
                    <a:pt x="203" y="1278"/>
                    <a:pt x="202" y="1280"/>
                  </a:cubicBezTo>
                  <a:cubicBezTo>
                    <a:pt x="202" y="1280"/>
                    <a:pt x="202" y="1280"/>
                    <a:pt x="201" y="1281"/>
                  </a:cubicBezTo>
                  <a:cubicBezTo>
                    <a:pt x="201" y="1282"/>
                    <a:pt x="200" y="1284"/>
                    <a:pt x="201" y="1285"/>
                  </a:cubicBezTo>
                  <a:cubicBezTo>
                    <a:pt x="202" y="1286"/>
                    <a:pt x="202" y="1287"/>
                    <a:pt x="202" y="1288"/>
                  </a:cubicBezTo>
                  <a:cubicBezTo>
                    <a:pt x="203" y="1289"/>
                    <a:pt x="203" y="1289"/>
                    <a:pt x="204" y="1290"/>
                  </a:cubicBezTo>
                  <a:cubicBezTo>
                    <a:pt x="204" y="1291"/>
                    <a:pt x="205" y="1292"/>
                    <a:pt x="205" y="1292"/>
                  </a:cubicBezTo>
                  <a:cubicBezTo>
                    <a:pt x="206" y="1293"/>
                    <a:pt x="206" y="1293"/>
                    <a:pt x="207" y="1292"/>
                  </a:cubicBezTo>
                  <a:cubicBezTo>
                    <a:pt x="207" y="1293"/>
                    <a:pt x="207" y="1293"/>
                    <a:pt x="206" y="1294"/>
                  </a:cubicBezTo>
                  <a:cubicBezTo>
                    <a:pt x="205" y="1296"/>
                    <a:pt x="203" y="1297"/>
                    <a:pt x="201" y="1299"/>
                  </a:cubicBezTo>
                  <a:cubicBezTo>
                    <a:pt x="200" y="1301"/>
                    <a:pt x="200" y="1300"/>
                    <a:pt x="198" y="1300"/>
                  </a:cubicBezTo>
                  <a:cubicBezTo>
                    <a:pt x="199" y="1300"/>
                    <a:pt x="196" y="1302"/>
                    <a:pt x="196" y="1302"/>
                  </a:cubicBezTo>
                  <a:cubicBezTo>
                    <a:pt x="195" y="1304"/>
                    <a:pt x="199" y="1303"/>
                    <a:pt x="201" y="1303"/>
                  </a:cubicBezTo>
                  <a:cubicBezTo>
                    <a:pt x="202" y="1303"/>
                    <a:pt x="202" y="1303"/>
                    <a:pt x="202" y="1303"/>
                  </a:cubicBezTo>
                  <a:cubicBezTo>
                    <a:pt x="200" y="1306"/>
                    <a:pt x="200" y="1310"/>
                    <a:pt x="200" y="1313"/>
                  </a:cubicBezTo>
                  <a:cubicBezTo>
                    <a:pt x="199" y="1317"/>
                    <a:pt x="198" y="1320"/>
                    <a:pt x="198" y="1323"/>
                  </a:cubicBezTo>
                  <a:cubicBezTo>
                    <a:pt x="198" y="1327"/>
                    <a:pt x="198" y="1331"/>
                    <a:pt x="199" y="1335"/>
                  </a:cubicBezTo>
                  <a:cubicBezTo>
                    <a:pt x="199" y="1338"/>
                    <a:pt x="198" y="1342"/>
                    <a:pt x="200" y="1345"/>
                  </a:cubicBezTo>
                  <a:cubicBezTo>
                    <a:pt x="202" y="1349"/>
                    <a:pt x="206" y="1348"/>
                    <a:pt x="210" y="1350"/>
                  </a:cubicBezTo>
                  <a:cubicBezTo>
                    <a:pt x="211" y="1351"/>
                    <a:pt x="211" y="1352"/>
                    <a:pt x="213" y="1352"/>
                  </a:cubicBezTo>
                  <a:cubicBezTo>
                    <a:pt x="214" y="1353"/>
                    <a:pt x="214" y="1353"/>
                    <a:pt x="215" y="1355"/>
                  </a:cubicBezTo>
                  <a:cubicBezTo>
                    <a:pt x="217" y="1357"/>
                    <a:pt x="219" y="1358"/>
                    <a:pt x="221" y="1361"/>
                  </a:cubicBezTo>
                  <a:cubicBezTo>
                    <a:pt x="222" y="1363"/>
                    <a:pt x="223" y="1365"/>
                    <a:pt x="224" y="1367"/>
                  </a:cubicBezTo>
                  <a:cubicBezTo>
                    <a:pt x="225" y="1369"/>
                    <a:pt x="226" y="1370"/>
                    <a:pt x="227" y="1371"/>
                  </a:cubicBezTo>
                  <a:cubicBezTo>
                    <a:pt x="227" y="1372"/>
                    <a:pt x="228" y="1373"/>
                    <a:pt x="229" y="1374"/>
                  </a:cubicBezTo>
                  <a:cubicBezTo>
                    <a:pt x="230" y="1375"/>
                    <a:pt x="231" y="1376"/>
                    <a:pt x="231" y="1377"/>
                  </a:cubicBezTo>
                  <a:cubicBezTo>
                    <a:pt x="233" y="1379"/>
                    <a:pt x="231" y="1382"/>
                    <a:pt x="230" y="1385"/>
                  </a:cubicBezTo>
                  <a:cubicBezTo>
                    <a:pt x="228" y="1391"/>
                    <a:pt x="210" y="1418"/>
                    <a:pt x="209" y="1421"/>
                  </a:cubicBezTo>
                  <a:cubicBezTo>
                    <a:pt x="208" y="1425"/>
                    <a:pt x="232" y="1480"/>
                    <a:pt x="234" y="1484"/>
                  </a:cubicBezTo>
                  <a:cubicBezTo>
                    <a:pt x="240" y="1501"/>
                    <a:pt x="232" y="1495"/>
                    <a:pt x="230" y="1498"/>
                  </a:cubicBezTo>
                  <a:cubicBezTo>
                    <a:pt x="229" y="1499"/>
                    <a:pt x="229" y="1500"/>
                    <a:pt x="229" y="1502"/>
                  </a:cubicBezTo>
                  <a:cubicBezTo>
                    <a:pt x="229" y="1503"/>
                    <a:pt x="229" y="1503"/>
                    <a:pt x="228" y="1504"/>
                  </a:cubicBezTo>
                  <a:cubicBezTo>
                    <a:pt x="226" y="1507"/>
                    <a:pt x="227" y="1510"/>
                    <a:pt x="227" y="1514"/>
                  </a:cubicBezTo>
                  <a:cubicBezTo>
                    <a:pt x="227" y="1515"/>
                    <a:pt x="226" y="1518"/>
                    <a:pt x="227" y="1519"/>
                  </a:cubicBezTo>
                  <a:cubicBezTo>
                    <a:pt x="227" y="1520"/>
                    <a:pt x="228" y="1520"/>
                    <a:pt x="229" y="1521"/>
                  </a:cubicBezTo>
                  <a:cubicBezTo>
                    <a:pt x="232" y="1523"/>
                    <a:pt x="231" y="1525"/>
                    <a:pt x="230" y="1527"/>
                  </a:cubicBezTo>
                  <a:cubicBezTo>
                    <a:pt x="229" y="1528"/>
                    <a:pt x="230" y="1528"/>
                    <a:pt x="228" y="1529"/>
                  </a:cubicBezTo>
                  <a:cubicBezTo>
                    <a:pt x="226" y="1529"/>
                    <a:pt x="225" y="1528"/>
                    <a:pt x="225" y="1530"/>
                  </a:cubicBezTo>
                  <a:cubicBezTo>
                    <a:pt x="224" y="1532"/>
                    <a:pt x="225" y="1536"/>
                    <a:pt x="226" y="1538"/>
                  </a:cubicBezTo>
                  <a:cubicBezTo>
                    <a:pt x="226" y="1540"/>
                    <a:pt x="228" y="1542"/>
                    <a:pt x="230" y="1543"/>
                  </a:cubicBezTo>
                  <a:cubicBezTo>
                    <a:pt x="231" y="1545"/>
                    <a:pt x="236" y="1545"/>
                    <a:pt x="237" y="1547"/>
                  </a:cubicBezTo>
                  <a:cubicBezTo>
                    <a:pt x="238" y="1549"/>
                    <a:pt x="237" y="1549"/>
                    <a:pt x="237" y="1550"/>
                  </a:cubicBezTo>
                  <a:cubicBezTo>
                    <a:pt x="235" y="1552"/>
                    <a:pt x="235" y="1555"/>
                    <a:pt x="234" y="1557"/>
                  </a:cubicBezTo>
                  <a:cubicBezTo>
                    <a:pt x="234" y="1558"/>
                    <a:pt x="232" y="1559"/>
                    <a:pt x="232" y="1561"/>
                  </a:cubicBezTo>
                  <a:cubicBezTo>
                    <a:pt x="233" y="1562"/>
                    <a:pt x="233" y="1561"/>
                    <a:pt x="233" y="1562"/>
                  </a:cubicBezTo>
                  <a:cubicBezTo>
                    <a:pt x="234" y="1562"/>
                    <a:pt x="234" y="1563"/>
                    <a:pt x="234" y="1563"/>
                  </a:cubicBezTo>
                  <a:cubicBezTo>
                    <a:pt x="236" y="1567"/>
                    <a:pt x="240" y="1569"/>
                    <a:pt x="241" y="1573"/>
                  </a:cubicBezTo>
                  <a:cubicBezTo>
                    <a:pt x="242" y="1574"/>
                    <a:pt x="242" y="1576"/>
                    <a:pt x="242" y="1577"/>
                  </a:cubicBezTo>
                  <a:cubicBezTo>
                    <a:pt x="244" y="1581"/>
                    <a:pt x="246" y="1576"/>
                    <a:pt x="243" y="1580"/>
                  </a:cubicBezTo>
                  <a:cubicBezTo>
                    <a:pt x="241" y="1584"/>
                    <a:pt x="243" y="1589"/>
                    <a:pt x="242" y="1593"/>
                  </a:cubicBezTo>
                  <a:cubicBezTo>
                    <a:pt x="241" y="1595"/>
                    <a:pt x="241" y="1596"/>
                    <a:pt x="241" y="1598"/>
                  </a:cubicBezTo>
                  <a:cubicBezTo>
                    <a:pt x="241" y="1599"/>
                    <a:pt x="241" y="1600"/>
                    <a:pt x="241" y="1601"/>
                  </a:cubicBezTo>
                  <a:cubicBezTo>
                    <a:pt x="241" y="1603"/>
                    <a:pt x="242" y="1603"/>
                    <a:pt x="243" y="1604"/>
                  </a:cubicBezTo>
                  <a:cubicBezTo>
                    <a:pt x="245" y="1606"/>
                    <a:pt x="246" y="1607"/>
                    <a:pt x="248" y="1609"/>
                  </a:cubicBezTo>
                  <a:cubicBezTo>
                    <a:pt x="252" y="1613"/>
                    <a:pt x="258" y="1617"/>
                    <a:pt x="260" y="1622"/>
                  </a:cubicBezTo>
                  <a:cubicBezTo>
                    <a:pt x="262" y="1625"/>
                    <a:pt x="264" y="1627"/>
                    <a:pt x="265" y="1630"/>
                  </a:cubicBezTo>
                  <a:cubicBezTo>
                    <a:pt x="266" y="1632"/>
                    <a:pt x="266" y="1635"/>
                    <a:pt x="268" y="1636"/>
                  </a:cubicBezTo>
                  <a:cubicBezTo>
                    <a:pt x="269" y="1638"/>
                    <a:pt x="269" y="1639"/>
                    <a:pt x="270" y="1641"/>
                  </a:cubicBezTo>
                  <a:cubicBezTo>
                    <a:pt x="270" y="1642"/>
                    <a:pt x="272" y="1643"/>
                    <a:pt x="273" y="1645"/>
                  </a:cubicBezTo>
                  <a:cubicBezTo>
                    <a:pt x="273" y="1646"/>
                    <a:pt x="274" y="1647"/>
                    <a:pt x="274" y="1649"/>
                  </a:cubicBezTo>
                  <a:cubicBezTo>
                    <a:pt x="275" y="1654"/>
                    <a:pt x="270" y="1658"/>
                    <a:pt x="267" y="1661"/>
                  </a:cubicBezTo>
                  <a:cubicBezTo>
                    <a:pt x="260" y="1667"/>
                    <a:pt x="254" y="1676"/>
                    <a:pt x="250" y="1684"/>
                  </a:cubicBezTo>
                  <a:cubicBezTo>
                    <a:pt x="245" y="1695"/>
                    <a:pt x="239" y="1705"/>
                    <a:pt x="233" y="1715"/>
                  </a:cubicBezTo>
                  <a:cubicBezTo>
                    <a:pt x="231" y="1718"/>
                    <a:pt x="230" y="1720"/>
                    <a:pt x="228" y="1723"/>
                  </a:cubicBezTo>
                  <a:cubicBezTo>
                    <a:pt x="226" y="1727"/>
                    <a:pt x="222" y="1729"/>
                    <a:pt x="219" y="1733"/>
                  </a:cubicBezTo>
                  <a:cubicBezTo>
                    <a:pt x="217" y="1735"/>
                    <a:pt x="215" y="1738"/>
                    <a:pt x="212" y="1740"/>
                  </a:cubicBezTo>
                  <a:cubicBezTo>
                    <a:pt x="210" y="1743"/>
                    <a:pt x="208" y="1744"/>
                    <a:pt x="205" y="1747"/>
                  </a:cubicBezTo>
                  <a:cubicBezTo>
                    <a:pt x="205" y="1747"/>
                    <a:pt x="205" y="1747"/>
                    <a:pt x="204" y="1747"/>
                  </a:cubicBezTo>
                  <a:cubicBezTo>
                    <a:pt x="206" y="1748"/>
                    <a:pt x="207" y="1750"/>
                    <a:pt x="209" y="1752"/>
                  </a:cubicBezTo>
                  <a:cubicBezTo>
                    <a:pt x="210" y="1754"/>
                    <a:pt x="212" y="1757"/>
                    <a:pt x="213" y="1760"/>
                  </a:cubicBezTo>
                  <a:cubicBezTo>
                    <a:pt x="211" y="1766"/>
                    <a:pt x="208" y="1770"/>
                    <a:pt x="211" y="1776"/>
                  </a:cubicBezTo>
                  <a:cubicBezTo>
                    <a:pt x="214" y="1781"/>
                    <a:pt x="215" y="1784"/>
                    <a:pt x="219" y="1789"/>
                  </a:cubicBezTo>
                  <a:cubicBezTo>
                    <a:pt x="220" y="1790"/>
                    <a:pt x="248" y="1795"/>
                    <a:pt x="248" y="1797"/>
                  </a:cubicBezTo>
                  <a:cubicBezTo>
                    <a:pt x="229" y="1803"/>
                    <a:pt x="222" y="1806"/>
                    <a:pt x="216" y="1809"/>
                  </a:cubicBezTo>
                  <a:cubicBezTo>
                    <a:pt x="216" y="1809"/>
                    <a:pt x="215" y="1809"/>
                    <a:pt x="214" y="1808"/>
                  </a:cubicBezTo>
                  <a:cubicBezTo>
                    <a:pt x="205" y="1806"/>
                    <a:pt x="197" y="1809"/>
                    <a:pt x="189" y="1812"/>
                  </a:cubicBezTo>
                  <a:cubicBezTo>
                    <a:pt x="190" y="1812"/>
                    <a:pt x="190" y="1813"/>
                    <a:pt x="191" y="1814"/>
                  </a:cubicBezTo>
                  <a:cubicBezTo>
                    <a:pt x="191" y="1814"/>
                    <a:pt x="192" y="1815"/>
                    <a:pt x="192" y="1815"/>
                  </a:cubicBezTo>
                  <a:cubicBezTo>
                    <a:pt x="192" y="1816"/>
                    <a:pt x="191" y="1816"/>
                    <a:pt x="191" y="1817"/>
                  </a:cubicBezTo>
                  <a:cubicBezTo>
                    <a:pt x="191" y="1817"/>
                    <a:pt x="191" y="1818"/>
                    <a:pt x="190" y="1818"/>
                  </a:cubicBezTo>
                  <a:cubicBezTo>
                    <a:pt x="190" y="1819"/>
                    <a:pt x="189" y="1819"/>
                    <a:pt x="189" y="1819"/>
                  </a:cubicBezTo>
                  <a:cubicBezTo>
                    <a:pt x="187" y="1820"/>
                    <a:pt x="186" y="1822"/>
                    <a:pt x="185" y="1824"/>
                  </a:cubicBezTo>
                  <a:cubicBezTo>
                    <a:pt x="185" y="1824"/>
                    <a:pt x="185" y="1825"/>
                    <a:pt x="185" y="1825"/>
                  </a:cubicBezTo>
                  <a:cubicBezTo>
                    <a:pt x="185" y="1826"/>
                    <a:pt x="185" y="1827"/>
                    <a:pt x="184" y="1828"/>
                  </a:cubicBezTo>
                  <a:cubicBezTo>
                    <a:pt x="184" y="1829"/>
                    <a:pt x="184" y="1829"/>
                    <a:pt x="184" y="1830"/>
                  </a:cubicBezTo>
                  <a:cubicBezTo>
                    <a:pt x="184" y="1831"/>
                    <a:pt x="184" y="1832"/>
                    <a:pt x="184" y="1833"/>
                  </a:cubicBezTo>
                  <a:cubicBezTo>
                    <a:pt x="183" y="1834"/>
                    <a:pt x="182" y="1835"/>
                    <a:pt x="181" y="1835"/>
                  </a:cubicBezTo>
                  <a:cubicBezTo>
                    <a:pt x="180" y="1835"/>
                    <a:pt x="180" y="1835"/>
                    <a:pt x="179" y="1834"/>
                  </a:cubicBezTo>
                  <a:cubicBezTo>
                    <a:pt x="178" y="1834"/>
                    <a:pt x="177" y="1834"/>
                    <a:pt x="176" y="1834"/>
                  </a:cubicBezTo>
                  <a:cubicBezTo>
                    <a:pt x="174" y="1834"/>
                    <a:pt x="173" y="1835"/>
                    <a:pt x="171" y="1836"/>
                  </a:cubicBezTo>
                  <a:cubicBezTo>
                    <a:pt x="170" y="1836"/>
                    <a:pt x="169" y="1836"/>
                    <a:pt x="168" y="1836"/>
                  </a:cubicBezTo>
                  <a:cubicBezTo>
                    <a:pt x="167" y="1837"/>
                    <a:pt x="166" y="1837"/>
                    <a:pt x="165" y="1838"/>
                  </a:cubicBezTo>
                  <a:cubicBezTo>
                    <a:pt x="164" y="1839"/>
                    <a:pt x="162" y="1839"/>
                    <a:pt x="163" y="1841"/>
                  </a:cubicBezTo>
                  <a:cubicBezTo>
                    <a:pt x="163" y="1842"/>
                    <a:pt x="165" y="1843"/>
                    <a:pt x="165" y="1844"/>
                  </a:cubicBezTo>
                  <a:cubicBezTo>
                    <a:pt x="166" y="1844"/>
                    <a:pt x="166" y="1845"/>
                    <a:pt x="167" y="1845"/>
                  </a:cubicBezTo>
                  <a:cubicBezTo>
                    <a:pt x="168" y="1846"/>
                    <a:pt x="168" y="1848"/>
                    <a:pt x="169" y="1850"/>
                  </a:cubicBezTo>
                  <a:cubicBezTo>
                    <a:pt x="169" y="1851"/>
                    <a:pt x="168" y="1853"/>
                    <a:pt x="169" y="1854"/>
                  </a:cubicBezTo>
                  <a:cubicBezTo>
                    <a:pt x="169" y="1855"/>
                    <a:pt x="170" y="1855"/>
                    <a:pt x="170" y="1856"/>
                  </a:cubicBezTo>
                  <a:cubicBezTo>
                    <a:pt x="170" y="1858"/>
                    <a:pt x="170" y="1859"/>
                    <a:pt x="171" y="1860"/>
                  </a:cubicBezTo>
                  <a:cubicBezTo>
                    <a:pt x="172" y="1861"/>
                    <a:pt x="174" y="1861"/>
                    <a:pt x="174" y="1863"/>
                  </a:cubicBezTo>
                  <a:cubicBezTo>
                    <a:pt x="176" y="1863"/>
                    <a:pt x="178" y="1862"/>
                    <a:pt x="179" y="1863"/>
                  </a:cubicBezTo>
                  <a:cubicBezTo>
                    <a:pt x="180" y="1865"/>
                    <a:pt x="178" y="1865"/>
                    <a:pt x="177" y="1865"/>
                  </a:cubicBezTo>
                  <a:cubicBezTo>
                    <a:pt x="177" y="1866"/>
                    <a:pt x="177" y="1867"/>
                    <a:pt x="177" y="1867"/>
                  </a:cubicBezTo>
                  <a:cubicBezTo>
                    <a:pt x="177" y="1869"/>
                    <a:pt x="177" y="1871"/>
                    <a:pt x="178" y="1872"/>
                  </a:cubicBezTo>
                  <a:cubicBezTo>
                    <a:pt x="178" y="1873"/>
                    <a:pt x="179" y="1874"/>
                    <a:pt x="179" y="1875"/>
                  </a:cubicBezTo>
                  <a:cubicBezTo>
                    <a:pt x="180" y="1876"/>
                    <a:pt x="180" y="1876"/>
                    <a:pt x="180" y="1877"/>
                  </a:cubicBezTo>
                  <a:cubicBezTo>
                    <a:pt x="180" y="1877"/>
                    <a:pt x="180" y="1878"/>
                    <a:pt x="180" y="1878"/>
                  </a:cubicBezTo>
                  <a:cubicBezTo>
                    <a:pt x="180" y="1879"/>
                    <a:pt x="181" y="1879"/>
                    <a:pt x="181" y="1879"/>
                  </a:cubicBezTo>
                  <a:cubicBezTo>
                    <a:pt x="181" y="1880"/>
                    <a:pt x="181" y="1881"/>
                    <a:pt x="182" y="1881"/>
                  </a:cubicBezTo>
                  <a:cubicBezTo>
                    <a:pt x="182" y="1882"/>
                    <a:pt x="182" y="1883"/>
                    <a:pt x="183" y="1884"/>
                  </a:cubicBezTo>
                  <a:cubicBezTo>
                    <a:pt x="183" y="1884"/>
                    <a:pt x="184" y="1884"/>
                    <a:pt x="184" y="1885"/>
                  </a:cubicBezTo>
                  <a:cubicBezTo>
                    <a:pt x="183" y="1885"/>
                    <a:pt x="183" y="1885"/>
                    <a:pt x="183" y="1885"/>
                  </a:cubicBezTo>
                  <a:cubicBezTo>
                    <a:pt x="181" y="1885"/>
                    <a:pt x="179" y="1885"/>
                    <a:pt x="178" y="1885"/>
                  </a:cubicBezTo>
                  <a:cubicBezTo>
                    <a:pt x="177" y="1886"/>
                    <a:pt x="177" y="1886"/>
                    <a:pt x="177" y="1887"/>
                  </a:cubicBezTo>
                  <a:cubicBezTo>
                    <a:pt x="177" y="1887"/>
                    <a:pt x="176" y="1887"/>
                    <a:pt x="176" y="1888"/>
                  </a:cubicBezTo>
                  <a:cubicBezTo>
                    <a:pt x="176" y="1888"/>
                    <a:pt x="176" y="1888"/>
                    <a:pt x="176" y="1889"/>
                  </a:cubicBezTo>
                  <a:cubicBezTo>
                    <a:pt x="177" y="1890"/>
                    <a:pt x="177" y="1889"/>
                    <a:pt x="177" y="1891"/>
                  </a:cubicBezTo>
                  <a:cubicBezTo>
                    <a:pt x="177" y="1891"/>
                    <a:pt x="177" y="1892"/>
                    <a:pt x="177" y="1892"/>
                  </a:cubicBezTo>
                  <a:cubicBezTo>
                    <a:pt x="177" y="1894"/>
                    <a:pt x="175" y="1894"/>
                    <a:pt x="174" y="1895"/>
                  </a:cubicBezTo>
                  <a:cubicBezTo>
                    <a:pt x="174" y="1895"/>
                    <a:pt x="174" y="1895"/>
                    <a:pt x="174" y="1896"/>
                  </a:cubicBezTo>
                  <a:cubicBezTo>
                    <a:pt x="174" y="1897"/>
                    <a:pt x="175" y="1898"/>
                    <a:pt x="175" y="1898"/>
                  </a:cubicBezTo>
                  <a:cubicBezTo>
                    <a:pt x="176" y="1899"/>
                    <a:pt x="175" y="1899"/>
                    <a:pt x="176" y="1899"/>
                  </a:cubicBezTo>
                  <a:cubicBezTo>
                    <a:pt x="176" y="1900"/>
                    <a:pt x="177" y="1899"/>
                    <a:pt x="178" y="1899"/>
                  </a:cubicBezTo>
                  <a:cubicBezTo>
                    <a:pt x="178" y="1900"/>
                    <a:pt x="178" y="1901"/>
                    <a:pt x="178" y="1902"/>
                  </a:cubicBezTo>
                  <a:cubicBezTo>
                    <a:pt x="179" y="1903"/>
                    <a:pt x="180" y="1904"/>
                    <a:pt x="181" y="1905"/>
                  </a:cubicBezTo>
                  <a:cubicBezTo>
                    <a:pt x="182" y="1905"/>
                    <a:pt x="182" y="1906"/>
                    <a:pt x="183" y="1907"/>
                  </a:cubicBezTo>
                  <a:cubicBezTo>
                    <a:pt x="184" y="1907"/>
                    <a:pt x="185" y="1907"/>
                    <a:pt x="187" y="1908"/>
                  </a:cubicBezTo>
                  <a:cubicBezTo>
                    <a:pt x="188" y="1909"/>
                    <a:pt x="188" y="1911"/>
                    <a:pt x="188" y="1912"/>
                  </a:cubicBezTo>
                  <a:cubicBezTo>
                    <a:pt x="188" y="1913"/>
                    <a:pt x="188" y="1914"/>
                    <a:pt x="187" y="1914"/>
                  </a:cubicBezTo>
                  <a:cubicBezTo>
                    <a:pt x="187" y="1914"/>
                    <a:pt x="186" y="1915"/>
                    <a:pt x="186" y="1915"/>
                  </a:cubicBezTo>
                  <a:cubicBezTo>
                    <a:pt x="186" y="1915"/>
                    <a:pt x="186" y="1916"/>
                    <a:pt x="186" y="1916"/>
                  </a:cubicBezTo>
                  <a:cubicBezTo>
                    <a:pt x="185" y="1917"/>
                    <a:pt x="183" y="1919"/>
                    <a:pt x="183" y="1921"/>
                  </a:cubicBezTo>
                  <a:cubicBezTo>
                    <a:pt x="184" y="1922"/>
                    <a:pt x="185" y="1923"/>
                    <a:pt x="185" y="1924"/>
                  </a:cubicBezTo>
                  <a:cubicBezTo>
                    <a:pt x="184" y="1926"/>
                    <a:pt x="182" y="1927"/>
                    <a:pt x="183" y="1929"/>
                  </a:cubicBezTo>
                  <a:cubicBezTo>
                    <a:pt x="184" y="1928"/>
                    <a:pt x="185" y="1929"/>
                    <a:pt x="186" y="1929"/>
                  </a:cubicBezTo>
                  <a:cubicBezTo>
                    <a:pt x="187" y="1928"/>
                    <a:pt x="188" y="1927"/>
                    <a:pt x="189" y="1927"/>
                  </a:cubicBezTo>
                  <a:cubicBezTo>
                    <a:pt x="189" y="1928"/>
                    <a:pt x="189" y="1929"/>
                    <a:pt x="190" y="1929"/>
                  </a:cubicBezTo>
                  <a:cubicBezTo>
                    <a:pt x="191" y="1931"/>
                    <a:pt x="190" y="1931"/>
                    <a:pt x="190" y="1932"/>
                  </a:cubicBezTo>
                  <a:cubicBezTo>
                    <a:pt x="189" y="1933"/>
                    <a:pt x="190" y="1933"/>
                    <a:pt x="190" y="1934"/>
                  </a:cubicBezTo>
                  <a:cubicBezTo>
                    <a:pt x="190" y="1934"/>
                    <a:pt x="190" y="1935"/>
                    <a:pt x="191" y="1935"/>
                  </a:cubicBezTo>
                  <a:cubicBezTo>
                    <a:pt x="191" y="1936"/>
                    <a:pt x="192" y="1936"/>
                    <a:pt x="192" y="1936"/>
                  </a:cubicBezTo>
                  <a:cubicBezTo>
                    <a:pt x="193" y="1937"/>
                    <a:pt x="192" y="1937"/>
                    <a:pt x="193" y="1938"/>
                  </a:cubicBezTo>
                  <a:cubicBezTo>
                    <a:pt x="193" y="1939"/>
                    <a:pt x="193" y="1939"/>
                    <a:pt x="194" y="1939"/>
                  </a:cubicBezTo>
                  <a:cubicBezTo>
                    <a:pt x="195" y="1940"/>
                    <a:pt x="195" y="1939"/>
                    <a:pt x="195" y="1940"/>
                  </a:cubicBezTo>
                  <a:cubicBezTo>
                    <a:pt x="196" y="1941"/>
                    <a:pt x="195" y="1943"/>
                    <a:pt x="195" y="1944"/>
                  </a:cubicBezTo>
                  <a:cubicBezTo>
                    <a:pt x="195" y="1944"/>
                    <a:pt x="196" y="1944"/>
                    <a:pt x="196" y="1945"/>
                  </a:cubicBezTo>
                  <a:cubicBezTo>
                    <a:pt x="196" y="1945"/>
                    <a:pt x="196" y="1946"/>
                    <a:pt x="196" y="1946"/>
                  </a:cubicBezTo>
                  <a:cubicBezTo>
                    <a:pt x="196" y="1947"/>
                    <a:pt x="196" y="1948"/>
                    <a:pt x="196" y="1949"/>
                  </a:cubicBezTo>
                  <a:cubicBezTo>
                    <a:pt x="196" y="1951"/>
                    <a:pt x="195" y="1953"/>
                    <a:pt x="195" y="1955"/>
                  </a:cubicBezTo>
                  <a:cubicBezTo>
                    <a:pt x="194" y="1956"/>
                    <a:pt x="194" y="1957"/>
                    <a:pt x="194" y="1958"/>
                  </a:cubicBezTo>
                  <a:cubicBezTo>
                    <a:pt x="194" y="1958"/>
                    <a:pt x="194" y="1959"/>
                    <a:pt x="194" y="1959"/>
                  </a:cubicBezTo>
                  <a:cubicBezTo>
                    <a:pt x="195" y="1958"/>
                    <a:pt x="196" y="1957"/>
                    <a:pt x="196" y="1957"/>
                  </a:cubicBezTo>
                  <a:cubicBezTo>
                    <a:pt x="197" y="1957"/>
                    <a:pt x="197" y="1959"/>
                    <a:pt x="197" y="1959"/>
                  </a:cubicBezTo>
                  <a:cubicBezTo>
                    <a:pt x="197" y="1959"/>
                    <a:pt x="199" y="1960"/>
                    <a:pt x="200" y="1960"/>
                  </a:cubicBezTo>
                  <a:cubicBezTo>
                    <a:pt x="201" y="1960"/>
                    <a:pt x="203" y="1959"/>
                    <a:pt x="204" y="1959"/>
                  </a:cubicBezTo>
                  <a:cubicBezTo>
                    <a:pt x="206" y="1958"/>
                    <a:pt x="207" y="1959"/>
                    <a:pt x="208" y="1961"/>
                  </a:cubicBezTo>
                  <a:cubicBezTo>
                    <a:pt x="208" y="1962"/>
                    <a:pt x="209" y="1963"/>
                    <a:pt x="210" y="1964"/>
                  </a:cubicBezTo>
                  <a:cubicBezTo>
                    <a:pt x="211" y="1965"/>
                    <a:pt x="212" y="1964"/>
                    <a:pt x="213" y="1964"/>
                  </a:cubicBezTo>
                  <a:cubicBezTo>
                    <a:pt x="215" y="1963"/>
                    <a:pt x="217" y="1963"/>
                    <a:pt x="219" y="1963"/>
                  </a:cubicBezTo>
                  <a:cubicBezTo>
                    <a:pt x="222" y="1963"/>
                    <a:pt x="225" y="1963"/>
                    <a:pt x="225" y="1967"/>
                  </a:cubicBezTo>
                  <a:cubicBezTo>
                    <a:pt x="225" y="1968"/>
                    <a:pt x="225" y="1968"/>
                    <a:pt x="225" y="1969"/>
                  </a:cubicBezTo>
                  <a:cubicBezTo>
                    <a:pt x="225" y="1969"/>
                    <a:pt x="225" y="1970"/>
                    <a:pt x="225" y="1971"/>
                  </a:cubicBezTo>
                  <a:cubicBezTo>
                    <a:pt x="225" y="1972"/>
                    <a:pt x="224" y="1975"/>
                    <a:pt x="225" y="1975"/>
                  </a:cubicBezTo>
                  <a:cubicBezTo>
                    <a:pt x="226" y="1975"/>
                    <a:pt x="227" y="1975"/>
                    <a:pt x="228" y="1975"/>
                  </a:cubicBezTo>
                  <a:cubicBezTo>
                    <a:pt x="228" y="1975"/>
                    <a:pt x="228" y="1975"/>
                    <a:pt x="229" y="1975"/>
                  </a:cubicBezTo>
                  <a:cubicBezTo>
                    <a:pt x="230" y="1974"/>
                    <a:pt x="229" y="1974"/>
                    <a:pt x="230" y="1974"/>
                  </a:cubicBezTo>
                  <a:cubicBezTo>
                    <a:pt x="230" y="1973"/>
                    <a:pt x="231" y="1973"/>
                    <a:pt x="231" y="1973"/>
                  </a:cubicBezTo>
                  <a:cubicBezTo>
                    <a:pt x="232" y="1972"/>
                    <a:pt x="233" y="1974"/>
                    <a:pt x="234" y="1974"/>
                  </a:cubicBezTo>
                  <a:cubicBezTo>
                    <a:pt x="235" y="1973"/>
                    <a:pt x="235" y="1971"/>
                    <a:pt x="236" y="1970"/>
                  </a:cubicBezTo>
                  <a:cubicBezTo>
                    <a:pt x="236" y="1970"/>
                    <a:pt x="236" y="1970"/>
                    <a:pt x="237" y="1970"/>
                  </a:cubicBezTo>
                  <a:cubicBezTo>
                    <a:pt x="238" y="1970"/>
                    <a:pt x="238" y="1970"/>
                    <a:pt x="239" y="1970"/>
                  </a:cubicBezTo>
                  <a:cubicBezTo>
                    <a:pt x="239" y="1970"/>
                    <a:pt x="239" y="1970"/>
                    <a:pt x="239" y="1969"/>
                  </a:cubicBezTo>
                  <a:cubicBezTo>
                    <a:pt x="241" y="1969"/>
                    <a:pt x="243" y="1967"/>
                    <a:pt x="244" y="1968"/>
                  </a:cubicBezTo>
                  <a:cubicBezTo>
                    <a:pt x="245" y="1969"/>
                    <a:pt x="245" y="1970"/>
                    <a:pt x="246" y="1970"/>
                  </a:cubicBezTo>
                  <a:cubicBezTo>
                    <a:pt x="247" y="1971"/>
                    <a:pt x="247" y="1971"/>
                    <a:pt x="248" y="1972"/>
                  </a:cubicBezTo>
                  <a:cubicBezTo>
                    <a:pt x="250" y="1972"/>
                    <a:pt x="250" y="1972"/>
                    <a:pt x="252" y="1973"/>
                  </a:cubicBezTo>
                  <a:cubicBezTo>
                    <a:pt x="253" y="1974"/>
                    <a:pt x="254" y="1974"/>
                    <a:pt x="255" y="1975"/>
                  </a:cubicBezTo>
                  <a:cubicBezTo>
                    <a:pt x="255" y="1976"/>
                    <a:pt x="254" y="1979"/>
                    <a:pt x="257" y="1979"/>
                  </a:cubicBezTo>
                  <a:cubicBezTo>
                    <a:pt x="257" y="1979"/>
                    <a:pt x="259" y="1978"/>
                    <a:pt x="260" y="1978"/>
                  </a:cubicBezTo>
                  <a:cubicBezTo>
                    <a:pt x="260" y="1979"/>
                    <a:pt x="261" y="1980"/>
                    <a:pt x="261" y="1981"/>
                  </a:cubicBezTo>
                  <a:cubicBezTo>
                    <a:pt x="260" y="1982"/>
                    <a:pt x="259" y="1983"/>
                    <a:pt x="259" y="1985"/>
                  </a:cubicBezTo>
                  <a:cubicBezTo>
                    <a:pt x="259" y="1986"/>
                    <a:pt x="259" y="1987"/>
                    <a:pt x="259" y="1988"/>
                  </a:cubicBezTo>
                  <a:cubicBezTo>
                    <a:pt x="259" y="1988"/>
                    <a:pt x="260" y="1989"/>
                    <a:pt x="260" y="1989"/>
                  </a:cubicBezTo>
                  <a:cubicBezTo>
                    <a:pt x="259" y="1989"/>
                    <a:pt x="259" y="1989"/>
                    <a:pt x="259" y="1990"/>
                  </a:cubicBezTo>
                  <a:cubicBezTo>
                    <a:pt x="258" y="1990"/>
                    <a:pt x="258" y="1991"/>
                    <a:pt x="258" y="1992"/>
                  </a:cubicBezTo>
                  <a:cubicBezTo>
                    <a:pt x="258" y="1993"/>
                    <a:pt x="258" y="1992"/>
                    <a:pt x="258" y="1993"/>
                  </a:cubicBezTo>
                  <a:cubicBezTo>
                    <a:pt x="258" y="1994"/>
                    <a:pt x="260" y="1994"/>
                    <a:pt x="261" y="1994"/>
                  </a:cubicBezTo>
                  <a:cubicBezTo>
                    <a:pt x="261" y="1996"/>
                    <a:pt x="262" y="1997"/>
                    <a:pt x="261" y="1998"/>
                  </a:cubicBezTo>
                  <a:cubicBezTo>
                    <a:pt x="261" y="1999"/>
                    <a:pt x="261" y="1999"/>
                    <a:pt x="261" y="2001"/>
                  </a:cubicBezTo>
                  <a:cubicBezTo>
                    <a:pt x="261" y="2001"/>
                    <a:pt x="262" y="2002"/>
                    <a:pt x="261" y="2002"/>
                  </a:cubicBezTo>
                  <a:cubicBezTo>
                    <a:pt x="261" y="2003"/>
                    <a:pt x="260" y="2003"/>
                    <a:pt x="260" y="2003"/>
                  </a:cubicBezTo>
                  <a:cubicBezTo>
                    <a:pt x="260" y="2004"/>
                    <a:pt x="260" y="2004"/>
                    <a:pt x="260" y="2005"/>
                  </a:cubicBezTo>
                  <a:cubicBezTo>
                    <a:pt x="259" y="2005"/>
                    <a:pt x="259" y="2005"/>
                    <a:pt x="259" y="2006"/>
                  </a:cubicBezTo>
                  <a:cubicBezTo>
                    <a:pt x="258" y="2006"/>
                    <a:pt x="257" y="2006"/>
                    <a:pt x="257" y="2006"/>
                  </a:cubicBezTo>
                  <a:cubicBezTo>
                    <a:pt x="256" y="2007"/>
                    <a:pt x="257" y="2007"/>
                    <a:pt x="257" y="2008"/>
                  </a:cubicBezTo>
                  <a:cubicBezTo>
                    <a:pt x="257" y="2010"/>
                    <a:pt x="256" y="2011"/>
                    <a:pt x="257" y="2012"/>
                  </a:cubicBezTo>
                  <a:cubicBezTo>
                    <a:pt x="257" y="2014"/>
                    <a:pt x="259" y="2014"/>
                    <a:pt x="260" y="2015"/>
                  </a:cubicBezTo>
                  <a:cubicBezTo>
                    <a:pt x="261" y="2015"/>
                    <a:pt x="261" y="2016"/>
                    <a:pt x="262" y="2016"/>
                  </a:cubicBezTo>
                  <a:cubicBezTo>
                    <a:pt x="263" y="2017"/>
                    <a:pt x="263" y="2017"/>
                    <a:pt x="264" y="2017"/>
                  </a:cubicBezTo>
                  <a:cubicBezTo>
                    <a:pt x="265" y="2016"/>
                    <a:pt x="265" y="2017"/>
                    <a:pt x="266" y="2018"/>
                  </a:cubicBezTo>
                  <a:cubicBezTo>
                    <a:pt x="266" y="2018"/>
                    <a:pt x="266" y="2019"/>
                    <a:pt x="266" y="2020"/>
                  </a:cubicBezTo>
                  <a:cubicBezTo>
                    <a:pt x="266" y="2022"/>
                    <a:pt x="265" y="2023"/>
                    <a:pt x="264" y="2024"/>
                  </a:cubicBezTo>
                  <a:cubicBezTo>
                    <a:pt x="264" y="2024"/>
                    <a:pt x="263" y="2025"/>
                    <a:pt x="263" y="2026"/>
                  </a:cubicBezTo>
                  <a:cubicBezTo>
                    <a:pt x="264" y="2026"/>
                    <a:pt x="266" y="2026"/>
                    <a:pt x="266" y="2026"/>
                  </a:cubicBezTo>
                  <a:cubicBezTo>
                    <a:pt x="268" y="2027"/>
                    <a:pt x="267" y="2029"/>
                    <a:pt x="268" y="2030"/>
                  </a:cubicBezTo>
                  <a:cubicBezTo>
                    <a:pt x="269" y="2031"/>
                    <a:pt x="270" y="2033"/>
                    <a:pt x="271" y="2034"/>
                  </a:cubicBezTo>
                  <a:cubicBezTo>
                    <a:pt x="271" y="2035"/>
                    <a:pt x="271" y="2036"/>
                    <a:pt x="272" y="2037"/>
                  </a:cubicBezTo>
                  <a:cubicBezTo>
                    <a:pt x="273" y="2041"/>
                    <a:pt x="277" y="2038"/>
                    <a:pt x="279" y="2040"/>
                  </a:cubicBezTo>
                  <a:cubicBezTo>
                    <a:pt x="280" y="2040"/>
                    <a:pt x="281" y="2041"/>
                    <a:pt x="281" y="2042"/>
                  </a:cubicBezTo>
                  <a:cubicBezTo>
                    <a:pt x="281" y="2042"/>
                    <a:pt x="282" y="2043"/>
                    <a:pt x="282" y="2044"/>
                  </a:cubicBezTo>
                  <a:cubicBezTo>
                    <a:pt x="282" y="2046"/>
                    <a:pt x="282" y="2048"/>
                    <a:pt x="281" y="2050"/>
                  </a:cubicBezTo>
                  <a:cubicBezTo>
                    <a:pt x="280" y="2050"/>
                    <a:pt x="280" y="2051"/>
                    <a:pt x="280" y="2052"/>
                  </a:cubicBezTo>
                  <a:cubicBezTo>
                    <a:pt x="280" y="2052"/>
                    <a:pt x="279" y="2052"/>
                    <a:pt x="280" y="2053"/>
                  </a:cubicBezTo>
                  <a:cubicBezTo>
                    <a:pt x="282" y="2053"/>
                    <a:pt x="284" y="2052"/>
                    <a:pt x="286" y="2052"/>
                  </a:cubicBezTo>
                  <a:cubicBezTo>
                    <a:pt x="287" y="2052"/>
                    <a:pt x="288" y="2052"/>
                    <a:pt x="289" y="2052"/>
                  </a:cubicBezTo>
                  <a:cubicBezTo>
                    <a:pt x="290" y="2053"/>
                    <a:pt x="290" y="2053"/>
                    <a:pt x="290" y="2054"/>
                  </a:cubicBezTo>
                  <a:cubicBezTo>
                    <a:pt x="291" y="2054"/>
                    <a:pt x="291" y="2054"/>
                    <a:pt x="291" y="2054"/>
                  </a:cubicBezTo>
                  <a:cubicBezTo>
                    <a:pt x="292" y="2054"/>
                    <a:pt x="292" y="2054"/>
                    <a:pt x="292" y="2054"/>
                  </a:cubicBezTo>
                  <a:cubicBezTo>
                    <a:pt x="293" y="2054"/>
                    <a:pt x="293" y="2055"/>
                    <a:pt x="293" y="2055"/>
                  </a:cubicBezTo>
                  <a:cubicBezTo>
                    <a:pt x="294" y="2055"/>
                    <a:pt x="295" y="2053"/>
                    <a:pt x="296" y="2054"/>
                  </a:cubicBezTo>
                  <a:cubicBezTo>
                    <a:pt x="297" y="2055"/>
                    <a:pt x="296" y="2057"/>
                    <a:pt x="296" y="2057"/>
                  </a:cubicBezTo>
                  <a:cubicBezTo>
                    <a:pt x="296" y="2058"/>
                    <a:pt x="296" y="2059"/>
                    <a:pt x="296" y="2059"/>
                  </a:cubicBezTo>
                  <a:cubicBezTo>
                    <a:pt x="296" y="2061"/>
                    <a:pt x="296" y="2062"/>
                    <a:pt x="297" y="2064"/>
                  </a:cubicBezTo>
                  <a:cubicBezTo>
                    <a:pt x="298" y="2065"/>
                    <a:pt x="298" y="2065"/>
                    <a:pt x="300" y="2065"/>
                  </a:cubicBezTo>
                  <a:cubicBezTo>
                    <a:pt x="301" y="2065"/>
                    <a:pt x="302" y="2064"/>
                    <a:pt x="302" y="2065"/>
                  </a:cubicBezTo>
                  <a:cubicBezTo>
                    <a:pt x="303" y="2066"/>
                    <a:pt x="303" y="2066"/>
                    <a:pt x="303" y="2067"/>
                  </a:cubicBezTo>
                  <a:cubicBezTo>
                    <a:pt x="303" y="2067"/>
                    <a:pt x="303" y="2068"/>
                    <a:pt x="303" y="2068"/>
                  </a:cubicBezTo>
                  <a:cubicBezTo>
                    <a:pt x="302" y="2069"/>
                    <a:pt x="302" y="2069"/>
                    <a:pt x="302" y="2070"/>
                  </a:cubicBezTo>
                  <a:cubicBezTo>
                    <a:pt x="301" y="2071"/>
                    <a:pt x="302" y="2071"/>
                    <a:pt x="301" y="2071"/>
                  </a:cubicBezTo>
                  <a:cubicBezTo>
                    <a:pt x="300" y="2071"/>
                    <a:pt x="300" y="2071"/>
                    <a:pt x="299" y="2071"/>
                  </a:cubicBezTo>
                  <a:cubicBezTo>
                    <a:pt x="299" y="2071"/>
                    <a:pt x="299" y="2073"/>
                    <a:pt x="298" y="2073"/>
                  </a:cubicBezTo>
                  <a:cubicBezTo>
                    <a:pt x="297" y="2073"/>
                    <a:pt x="297" y="2073"/>
                    <a:pt x="296" y="2074"/>
                  </a:cubicBezTo>
                  <a:cubicBezTo>
                    <a:pt x="296" y="2074"/>
                    <a:pt x="295" y="2075"/>
                    <a:pt x="295" y="2075"/>
                  </a:cubicBezTo>
                  <a:cubicBezTo>
                    <a:pt x="294" y="2075"/>
                    <a:pt x="294" y="2075"/>
                    <a:pt x="294" y="2076"/>
                  </a:cubicBezTo>
                  <a:cubicBezTo>
                    <a:pt x="293" y="2076"/>
                    <a:pt x="293" y="2077"/>
                    <a:pt x="293" y="2077"/>
                  </a:cubicBezTo>
                  <a:cubicBezTo>
                    <a:pt x="293" y="2078"/>
                    <a:pt x="292" y="2079"/>
                    <a:pt x="291" y="2079"/>
                  </a:cubicBezTo>
                  <a:cubicBezTo>
                    <a:pt x="288" y="2080"/>
                    <a:pt x="285" y="2080"/>
                    <a:pt x="282" y="2079"/>
                  </a:cubicBezTo>
                  <a:cubicBezTo>
                    <a:pt x="282" y="2079"/>
                    <a:pt x="281" y="2079"/>
                    <a:pt x="281" y="2079"/>
                  </a:cubicBezTo>
                  <a:cubicBezTo>
                    <a:pt x="281" y="2078"/>
                    <a:pt x="281" y="2078"/>
                    <a:pt x="280" y="2078"/>
                  </a:cubicBezTo>
                  <a:cubicBezTo>
                    <a:pt x="280" y="2078"/>
                    <a:pt x="279" y="2078"/>
                    <a:pt x="279" y="2078"/>
                  </a:cubicBezTo>
                  <a:cubicBezTo>
                    <a:pt x="278" y="2077"/>
                    <a:pt x="278" y="2076"/>
                    <a:pt x="276" y="2076"/>
                  </a:cubicBezTo>
                  <a:cubicBezTo>
                    <a:pt x="276" y="2075"/>
                    <a:pt x="274" y="2076"/>
                    <a:pt x="274" y="2076"/>
                  </a:cubicBezTo>
                  <a:cubicBezTo>
                    <a:pt x="273" y="2076"/>
                    <a:pt x="271" y="2075"/>
                    <a:pt x="271" y="2076"/>
                  </a:cubicBezTo>
                  <a:cubicBezTo>
                    <a:pt x="270" y="2076"/>
                    <a:pt x="270" y="2078"/>
                    <a:pt x="270" y="2079"/>
                  </a:cubicBezTo>
                  <a:cubicBezTo>
                    <a:pt x="271" y="2081"/>
                    <a:pt x="271" y="2081"/>
                    <a:pt x="269" y="2082"/>
                  </a:cubicBezTo>
                  <a:cubicBezTo>
                    <a:pt x="267" y="2083"/>
                    <a:pt x="269" y="2085"/>
                    <a:pt x="270" y="2086"/>
                  </a:cubicBezTo>
                  <a:cubicBezTo>
                    <a:pt x="272" y="2088"/>
                    <a:pt x="273" y="2090"/>
                    <a:pt x="273" y="2093"/>
                  </a:cubicBezTo>
                  <a:cubicBezTo>
                    <a:pt x="273" y="2094"/>
                    <a:pt x="273" y="2097"/>
                    <a:pt x="274" y="2098"/>
                  </a:cubicBezTo>
                  <a:cubicBezTo>
                    <a:pt x="275" y="2099"/>
                    <a:pt x="277" y="2100"/>
                    <a:pt x="276" y="2102"/>
                  </a:cubicBezTo>
                  <a:cubicBezTo>
                    <a:pt x="276" y="2103"/>
                    <a:pt x="275" y="2103"/>
                    <a:pt x="275" y="2103"/>
                  </a:cubicBezTo>
                  <a:cubicBezTo>
                    <a:pt x="275" y="2104"/>
                    <a:pt x="275" y="2104"/>
                    <a:pt x="275" y="2105"/>
                  </a:cubicBezTo>
                  <a:cubicBezTo>
                    <a:pt x="275" y="2106"/>
                    <a:pt x="276" y="2108"/>
                    <a:pt x="276" y="2109"/>
                  </a:cubicBezTo>
                  <a:cubicBezTo>
                    <a:pt x="276" y="2110"/>
                    <a:pt x="276" y="2111"/>
                    <a:pt x="277" y="2112"/>
                  </a:cubicBezTo>
                  <a:cubicBezTo>
                    <a:pt x="277" y="2112"/>
                    <a:pt x="277" y="2112"/>
                    <a:pt x="278" y="2113"/>
                  </a:cubicBezTo>
                  <a:cubicBezTo>
                    <a:pt x="279" y="2113"/>
                    <a:pt x="279" y="2113"/>
                    <a:pt x="279" y="2114"/>
                  </a:cubicBezTo>
                  <a:cubicBezTo>
                    <a:pt x="280" y="2115"/>
                    <a:pt x="280" y="2116"/>
                    <a:pt x="280" y="2117"/>
                  </a:cubicBezTo>
                  <a:cubicBezTo>
                    <a:pt x="281" y="2117"/>
                    <a:pt x="281" y="2118"/>
                    <a:pt x="281" y="2118"/>
                  </a:cubicBezTo>
                  <a:cubicBezTo>
                    <a:pt x="281" y="2118"/>
                    <a:pt x="281" y="2118"/>
                    <a:pt x="281" y="2118"/>
                  </a:cubicBezTo>
                  <a:cubicBezTo>
                    <a:pt x="282" y="2118"/>
                    <a:pt x="282" y="2118"/>
                    <a:pt x="283" y="2120"/>
                  </a:cubicBezTo>
                  <a:cubicBezTo>
                    <a:pt x="283" y="2121"/>
                    <a:pt x="286" y="2121"/>
                    <a:pt x="287" y="2120"/>
                  </a:cubicBezTo>
                  <a:cubicBezTo>
                    <a:pt x="288" y="2120"/>
                    <a:pt x="289" y="2119"/>
                    <a:pt x="290" y="2118"/>
                  </a:cubicBezTo>
                  <a:cubicBezTo>
                    <a:pt x="290" y="2118"/>
                    <a:pt x="291" y="2118"/>
                    <a:pt x="292" y="2117"/>
                  </a:cubicBezTo>
                  <a:cubicBezTo>
                    <a:pt x="292" y="2117"/>
                    <a:pt x="293" y="2115"/>
                    <a:pt x="293" y="2115"/>
                  </a:cubicBezTo>
                  <a:cubicBezTo>
                    <a:pt x="293" y="2112"/>
                    <a:pt x="292" y="2111"/>
                    <a:pt x="294" y="2109"/>
                  </a:cubicBezTo>
                  <a:cubicBezTo>
                    <a:pt x="294" y="2109"/>
                    <a:pt x="295" y="2108"/>
                    <a:pt x="295" y="2108"/>
                  </a:cubicBezTo>
                  <a:cubicBezTo>
                    <a:pt x="296" y="2108"/>
                    <a:pt x="295" y="2108"/>
                    <a:pt x="296" y="2108"/>
                  </a:cubicBezTo>
                  <a:cubicBezTo>
                    <a:pt x="296" y="2109"/>
                    <a:pt x="297" y="2109"/>
                    <a:pt x="297" y="2109"/>
                  </a:cubicBezTo>
                  <a:cubicBezTo>
                    <a:pt x="298" y="2109"/>
                    <a:pt x="298" y="2110"/>
                    <a:pt x="299" y="2110"/>
                  </a:cubicBezTo>
                  <a:cubicBezTo>
                    <a:pt x="299" y="2111"/>
                    <a:pt x="299" y="2111"/>
                    <a:pt x="299" y="2111"/>
                  </a:cubicBezTo>
                  <a:cubicBezTo>
                    <a:pt x="300" y="2111"/>
                    <a:pt x="300" y="2111"/>
                    <a:pt x="300" y="2111"/>
                  </a:cubicBezTo>
                  <a:cubicBezTo>
                    <a:pt x="301" y="2111"/>
                    <a:pt x="301" y="2111"/>
                    <a:pt x="302" y="2111"/>
                  </a:cubicBezTo>
                  <a:cubicBezTo>
                    <a:pt x="303" y="2112"/>
                    <a:pt x="304" y="2112"/>
                    <a:pt x="304" y="2112"/>
                  </a:cubicBezTo>
                  <a:cubicBezTo>
                    <a:pt x="305" y="2112"/>
                    <a:pt x="306" y="2112"/>
                    <a:pt x="307" y="2112"/>
                  </a:cubicBezTo>
                  <a:cubicBezTo>
                    <a:pt x="307" y="2112"/>
                    <a:pt x="308" y="2111"/>
                    <a:pt x="308" y="2111"/>
                  </a:cubicBezTo>
                  <a:cubicBezTo>
                    <a:pt x="308" y="2111"/>
                    <a:pt x="310" y="2109"/>
                    <a:pt x="309" y="2109"/>
                  </a:cubicBezTo>
                  <a:cubicBezTo>
                    <a:pt x="310" y="2109"/>
                    <a:pt x="312" y="2109"/>
                    <a:pt x="313" y="2109"/>
                  </a:cubicBezTo>
                  <a:cubicBezTo>
                    <a:pt x="314" y="2109"/>
                    <a:pt x="314" y="2109"/>
                    <a:pt x="315" y="2109"/>
                  </a:cubicBezTo>
                  <a:cubicBezTo>
                    <a:pt x="315" y="2109"/>
                    <a:pt x="316" y="2108"/>
                    <a:pt x="316" y="2108"/>
                  </a:cubicBezTo>
                  <a:cubicBezTo>
                    <a:pt x="317" y="2108"/>
                    <a:pt x="318" y="2108"/>
                    <a:pt x="319" y="2108"/>
                  </a:cubicBezTo>
                  <a:cubicBezTo>
                    <a:pt x="320" y="2109"/>
                    <a:pt x="320" y="2109"/>
                    <a:pt x="320" y="2110"/>
                  </a:cubicBezTo>
                  <a:cubicBezTo>
                    <a:pt x="323" y="2111"/>
                    <a:pt x="323" y="2109"/>
                    <a:pt x="324" y="2107"/>
                  </a:cubicBezTo>
                  <a:cubicBezTo>
                    <a:pt x="325" y="2104"/>
                    <a:pt x="326" y="2106"/>
                    <a:pt x="328" y="2107"/>
                  </a:cubicBezTo>
                  <a:cubicBezTo>
                    <a:pt x="330" y="2109"/>
                    <a:pt x="329" y="2110"/>
                    <a:pt x="330" y="2111"/>
                  </a:cubicBezTo>
                  <a:cubicBezTo>
                    <a:pt x="331" y="2112"/>
                    <a:pt x="331" y="2112"/>
                    <a:pt x="331" y="2112"/>
                  </a:cubicBezTo>
                  <a:cubicBezTo>
                    <a:pt x="332" y="2113"/>
                    <a:pt x="333" y="2112"/>
                    <a:pt x="333" y="2114"/>
                  </a:cubicBezTo>
                  <a:cubicBezTo>
                    <a:pt x="334" y="2115"/>
                    <a:pt x="333" y="2116"/>
                    <a:pt x="333" y="2117"/>
                  </a:cubicBezTo>
                  <a:cubicBezTo>
                    <a:pt x="332" y="2118"/>
                    <a:pt x="332" y="2118"/>
                    <a:pt x="332" y="2119"/>
                  </a:cubicBezTo>
                  <a:cubicBezTo>
                    <a:pt x="332" y="2120"/>
                    <a:pt x="334" y="2121"/>
                    <a:pt x="334" y="2121"/>
                  </a:cubicBezTo>
                  <a:cubicBezTo>
                    <a:pt x="335" y="2122"/>
                    <a:pt x="335" y="2122"/>
                    <a:pt x="336" y="2123"/>
                  </a:cubicBezTo>
                  <a:cubicBezTo>
                    <a:pt x="335" y="2120"/>
                    <a:pt x="335" y="2120"/>
                    <a:pt x="335" y="2120"/>
                  </a:cubicBezTo>
                  <a:cubicBezTo>
                    <a:pt x="336" y="2120"/>
                    <a:pt x="336" y="2122"/>
                    <a:pt x="336" y="2123"/>
                  </a:cubicBezTo>
                  <a:cubicBezTo>
                    <a:pt x="337" y="2123"/>
                    <a:pt x="337" y="2123"/>
                    <a:pt x="338" y="2123"/>
                  </a:cubicBezTo>
                  <a:cubicBezTo>
                    <a:pt x="338" y="2124"/>
                    <a:pt x="339" y="2123"/>
                    <a:pt x="340" y="2123"/>
                  </a:cubicBezTo>
                  <a:cubicBezTo>
                    <a:pt x="342" y="2123"/>
                    <a:pt x="343" y="2130"/>
                    <a:pt x="342" y="2131"/>
                  </a:cubicBezTo>
                  <a:cubicBezTo>
                    <a:pt x="341" y="2132"/>
                    <a:pt x="341" y="2132"/>
                    <a:pt x="339" y="2132"/>
                  </a:cubicBezTo>
                  <a:cubicBezTo>
                    <a:pt x="338" y="2132"/>
                    <a:pt x="337" y="2131"/>
                    <a:pt x="335" y="2132"/>
                  </a:cubicBezTo>
                  <a:cubicBezTo>
                    <a:pt x="333" y="2132"/>
                    <a:pt x="332" y="2133"/>
                    <a:pt x="334" y="2134"/>
                  </a:cubicBezTo>
                  <a:cubicBezTo>
                    <a:pt x="335" y="2135"/>
                    <a:pt x="337" y="2136"/>
                    <a:pt x="338" y="2136"/>
                  </a:cubicBezTo>
                  <a:cubicBezTo>
                    <a:pt x="338" y="2137"/>
                    <a:pt x="339" y="2140"/>
                    <a:pt x="338" y="2141"/>
                  </a:cubicBezTo>
                  <a:cubicBezTo>
                    <a:pt x="337" y="2142"/>
                    <a:pt x="335" y="2141"/>
                    <a:pt x="335" y="2143"/>
                  </a:cubicBezTo>
                  <a:cubicBezTo>
                    <a:pt x="334" y="2145"/>
                    <a:pt x="338" y="2145"/>
                    <a:pt x="338" y="2147"/>
                  </a:cubicBezTo>
                  <a:cubicBezTo>
                    <a:pt x="337" y="2147"/>
                    <a:pt x="337" y="2149"/>
                    <a:pt x="337" y="2149"/>
                  </a:cubicBezTo>
                  <a:cubicBezTo>
                    <a:pt x="338" y="2150"/>
                    <a:pt x="339" y="2150"/>
                    <a:pt x="341" y="2149"/>
                  </a:cubicBezTo>
                  <a:cubicBezTo>
                    <a:pt x="342" y="2149"/>
                    <a:pt x="342" y="2149"/>
                    <a:pt x="343" y="2149"/>
                  </a:cubicBezTo>
                  <a:cubicBezTo>
                    <a:pt x="345" y="2148"/>
                    <a:pt x="346" y="2150"/>
                    <a:pt x="348" y="2150"/>
                  </a:cubicBezTo>
                  <a:cubicBezTo>
                    <a:pt x="350" y="2151"/>
                    <a:pt x="352" y="2152"/>
                    <a:pt x="354" y="2152"/>
                  </a:cubicBezTo>
                  <a:cubicBezTo>
                    <a:pt x="355" y="2152"/>
                    <a:pt x="356" y="2149"/>
                    <a:pt x="358" y="2149"/>
                  </a:cubicBezTo>
                  <a:cubicBezTo>
                    <a:pt x="358" y="2150"/>
                    <a:pt x="359" y="2151"/>
                    <a:pt x="359" y="2152"/>
                  </a:cubicBezTo>
                  <a:cubicBezTo>
                    <a:pt x="360" y="2154"/>
                    <a:pt x="360" y="2155"/>
                    <a:pt x="361" y="2156"/>
                  </a:cubicBezTo>
                  <a:cubicBezTo>
                    <a:pt x="362" y="2156"/>
                    <a:pt x="364" y="2156"/>
                    <a:pt x="366" y="2156"/>
                  </a:cubicBezTo>
                  <a:cubicBezTo>
                    <a:pt x="365" y="2157"/>
                    <a:pt x="365" y="2158"/>
                    <a:pt x="365" y="2158"/>
                  </a:cubicBezTo>
                  <a:cubicBezTo>
                    <a:pt x="365" y="2160"/>
                    <a:pt x="366" y="2161"/>
                    <a:pt x="366" y="2162"/>
                  </a:cubicBezTo>
                  <a:cubicBezTo>
                    <a:pt x="366" y="2164"/>
                    <a:pt x="367" y="2165"/>
                    <a:pt x="367" y="2167"/>
                  </a:cubicBezTo>
                  <a:cubicBezTo>
                    <a:pt x="367" y="2167"/>
                    <a:pt x="368" y="2169"/>
                    <a:pt x="368" y="2169"/>
                  </a:cubicBezTo>
                  <a:cubicBezTo>
                    <a:pt x="368" y="2171"/>
                    <a:pt x="366" y="2171"/>
                    <a:pt x="365" y="2173"/>
                  </a:cubicBezTo>
                  <a:cubicBezTo>
                    <a:pt x="365" y="2176"/>
                    <a:pt x="367" y="2177"/>
                    <a:pt x="369" y="2178"/>
                  </a:cubicBezTo>
                  <a:cubicBezTo>
                    <a:pt x="370" y="2179"/>
                    <a:pt x="373" y="2183"/>
                    <a:pt x="374" y="2182"/>
                  </a:cubicBezTo>
                  <a:cubicBezTo>
                    <a:pt x="374" y="2179"/>
                    <a:pt x="376" y="2179"/>
                    <a:pt x="379" y="2179"/>
                  </a:cubicBezTo>
                  <a:cubicBezTo>
                    <a:pt x="381" y="2179"/>
                    <a:pt x="382" y="2180"/>
                    <a:pt x="383" y="2180"/>
                  </a:cubicBezTo>
                  <a:cubicBezTo>
                    <a:pt x="384" y="2180"/>
                    <a:pt x="385" y="2180"/>
                    <a:pt x="386" y="2181"/>
                  </a:cubicBezTo>
                  <a:cubicBezTo>
                    <a:pt x="387" y="2182"/>
                    <a:pt x="387" y="2183"/>
                    <a:pt x="388" y="2183"/>
                  </a:cubicBezTo>
                  <a:cubicBezTo>
                    <a:pt x="389" y="2184"/>
                    <a:pt x="389" y="2183"/>
                    <a:pt x="390" y="2183"/>
                  </a:cubicBezTo>
                  <a:cubicBezTo>
                    <a:pt x="393" y="2181"/>
                    <a:pt x="392" y="2186"/>
                    <a:pt x="394" y="2187"/>
                  </a:cubicBezTo>
                  <a:cubicBezTo>
                    <a:pt x="396" y="2188"/>
                    <a:pt x="396" y="2187"/>
                    <a:pt x="397" y="2186"/>
                  </a:cubicBezTo>
                  <a:cubicBezTo>
                    <a:pt x="397" y="2184"/>
                    <a:pt x="397" y="2184"/>
                    <a:pt x="398" y="2184"/>
                  </a:cubicBezTo>
                  <a:cubicBezTo>
                    <a:pt x="399" y="2182"/>
                    <a:pt x="401" y="2181"/>
                    <a:pt x="403" y="2181"/>
                  </a:cubicBezTo>
                  <a:cubicBezTo>
                    <a:pt x="404" y="2181"/>
                    <a:pt x="405" y="2181"/>
                    <a:pt x="406" y="2180"/>
                  </a:cubicBezTo>
                  <a:cubicBezTo>
                    <a:pt x="407" y="2180"/>
                    <a:pt x="409" y="2180"/>
                    <a:pt x="411" y="2179"/>
                  </a:cubicBezTo>
                  <a:cubicBezTo>
                    <a:pt x="412" y="2179"/>
                    <a:pt x="412" y="2179"/>
                    <a:pt x="413" y="2178"/>
                  </a:cubicBezTo>
                  <a:cubicBezTo>
                    <a:pt x="413" y="2178"/>
                    <a:pt x="413" y="2177"/>
                    <a:pt x="414" y="2177"/>
                  </a:cubicBezTo>
                  <a:cubicBezTo>
                    <a:pt x="416" y="2177"/>
                    <a:pt x="418" y="2179"/>
                    <a:pt x="417" y="2181"/>
                  </a:cubicBezTo>
                  <a:cubicBezTo>
                    <a:pt x="421" y="2179"/>
                    <a:pt x="421" y="2184"/>
                    <a:pt x="421" y="2187"/>
                  </a:cubicBezTo>
                  <a:cubicBezTo>
                    <a:pt x="422" y="2189"/>
                    <a:pt x="423" y="2190"/>
                    <a:pt x="425" y="2191"/>
                  </a:cubicBezTo>
                  <a:cubicBezTo>
                    <a:pt x="426" y="2191"/>
                    <a:pt x="427" y="2192"/>
                    <a:pt x="428" y="2192"/>
                  </a:cubicBezTo>
                  <a:cubicBezTo>
                    <a:pt x="429" y="2193"/>
                    <a:pt x="430" y="2194"/>
                    <a:pt x="430" y="2194"/>
                  </a:cubicBezTo>
                  <a:cubicBezTo>
                    <a:pt x="431" y="2194"/>
                    <a:pt x="434" y="2194"/>
                    <a:pt x="434" y="2193"/>
                  </a:cubicBezTo>
                  <a:cubicBezTo>
                    <a:pt x="435" y="2191"/>
                    <a:pt x="433" y="2189"/>
                    <a:pt x="437" y="2189"/>
                  </a:cubicBezTo>
                  <a:cubicBezTo>
                    <a:pt x="437" y="2190"/>
                    <a:pt x="437" y="2191"/>
                    <a:pt x="437" y="2192"/>
                  </a:cubicBezTo>
                  <a:cubicBezTo>
                    <a:pt x="438" y="2192"/>
                    <a:pt x="439" y="2192"/>
                    <a:pt x="439" y="2193"/>
                  </a:cubicBezTo>
                  <a:cubicBezTo>
                    <a:pt x="441" y="2193"/>
                    <a:pt x="441" y="2195"/>
                    <a:pt x="443" y="2194"/>
                  </a:cubicBezTo>
                  <a:cubicBezTo>
                    <a:pt x="444" y="2193"/>
                    <a:pt x="444" y="2192"/>
                    <a:pt x="445" y="2192"/>
                  </a:cubicBezTo>
                  <a:cubicBezTo>
                    <a:pt x="446" y="2191"/>
                    <a:pt x="446" y="2192"/>
                    <a:pt x="447" y="2193"/>
                  </a:cubicBezTo>
                  <a:cubicBezTo>
                    <a:pt x="447" y="2195"/>
                    <a:pt x="446" y="2195"/>
                    <a:pt x="448" y="2196"/>
                  </a:cubicBezTo>
                  <a:cubicBezTo>
                    <a:pt x="450" y="2196"/>
                    <a:pt x="451" y="2196"/>
                    <a:pt x="452" y="2197"/>
                  </a:cubicBezTo>
                  <a:cubicBezTo>
                    <a:pt x="453" y="2198"/>
                    <a:pt x="455" y="2200"/>
                    <a:pt x="456" y="2197"/>
                  </a:cubicBezTo>
                  <a:cubicBezTo>
                    <a:pt x="457" y="2197"/>
                    <a:pt x="459" y="2198"/>
                    <a:pt x="460" y="2199"/>
                  </a:cubicBezTo>
                  <a:cubicBezTo>
                    <a:pt x="461" y="2200"/>
                    <a:pt x="461" y="2201"/>
                    <a:pt x="462" y="2201"/>
                  </a:cubicBezTo>
                  <a:cubicBezTo>
                    <a:pt x="463" y="2201"/>
                    <a:pt x="464" y="2201"/>
                    <a:pt x="465" y="2201"/>
                  </a:cubicBezTo>
                  <a:cubicBezTo>
                    <a:pt x="466" y="2201"/>
                    <a:pt x="468" y="2200"/>
                    <a:pt x="469" y="2201"/>
                  </a:cubicBezTo>
                  <a:cubicBezTo>
                    <a:pt x="470" y="2202"/>
                    <a:pt x="470" y="2203"/>
                    <a:pt x="470" y="2204"/>
                  </a:cubicBezTo>
                  <a:cubicBezTo>
                    <a:pt x="471" y="2204"/>
                    <a:pt x="471" y="2205"/>
                    <a:pt x="472" y="2206"/>
                  </a:cubicBezTo>
                  <a:cubicBezTo>
                    <a:pt x="473" y="2207"/>
                    <a:pt x="476" y="2207"/>
                    <a:pt x="477" y="2207"/>
                  </a:cubicBezTo>
                  <a:cubicBezTo>
                    <a:pt x="478" y="2206"/>
                    <a:pt x="479" y="2205"/>
                    <a:pt x="480" y="2205"/>
                  </a:cubicBezTo>
                  <a:cubicBezTo>
                    <a:pt x="480" y="2205"/>
                    <a:pt x="482" y="2204"/>
                    <a:pt x="483" y="2205"/>
                  </a:cubicBezTo>
                  <a:cubicBezTo>
                    <a:pt x="483" y="2205"/>
                    <a:pt x="483" y="2206"/>
                    <a:pt x="483" y="2207"/>
                  </a:cubicBezTo>
                  <a:cubicBezTo>
                    <a:pt x="482" y="2207"/>
                    <a:pt x="482" y="2207"/>
                    <a:pt x="481" y="2208"/>
                  </a:cubicBezTo>
                  <a:cubicBezTo>
                    <a:pt x="481" y="2209"/>
                    <a:pt x="481" y="2209"/>
                    <a:pt x="481" y="2210"/>
                  </a:cubicBezTo>
                  <a:cubicBezTo>
                    <a:pt x="480" y="2211"/>
                    <a:pt x="481" y="2211"/>
                    <a:pt x="481" y="2212"/>
                  </a:cubicBezTo>
                  <a:cubicBezTo>
                    <a:pt x="481" y="2213"/>
                    <a:pt x="481" y="2214"/>
                    <a:pt x="481" y="2214"/>
                  </a:cubicBezTo>
                  <a:cubicBezTo>
                    <a:pt x="483" y="2215"/>
                    <a:pt x="486" y="2214"/>
                    <a:pt x="488" y="2215"/>
                  </a:cubicBezTo>
                  <a:cubicBezTo>
                    <a:pt x="488" y="2216"/>
                    <a:pt x="489" y="2216"/>
                    <a:pt x="488" y="2217"/>
                  </a:cubicBezTo>
                  <a:cubicBezTo>
                    <a:pt x="485" y="2219"/>
                    <a:pt x="483" y="2217"/>
                    <a:pt x="481" y="2221"/>
                  </a:cubicBezTo>
                  <a:cubicBezTo>
                    <a:pt x="481" y="2222"/>
                    <a:pt x="481" y="2222"/>
                    <a:pt x="481" y="2223"/>
                  </a:cubicBezTo>
                  <a:cubicBezTo>
                    <a:pt x="478" y="2224"/>
                    <a:pt x="476" y="2223"/>
                    <a:pt x="473" y="2224"/>
                  </a:cubicBezTo>
                  <a:cubicBezTo>
                    <a:pt x="470" y="2224"/>
                    <a:pt x="470" y="2226"/>
                    <a:pt x="472" y="2227"/>
                  </a:cubicBezTo>
                  <a:cubicBezTo>
                    <a:pt x="474" y="2229"/>
                    <a:pt x="476" y="2230"/>
                    <a:pt x="478" y="2230"/>
                  </a:cubicBezTo>
                  <a:cubicBezTo>
                    <a:pt x="479" y="2230"/>
                    <a:pt x="482" y="2230"/>
                    <a:pt x="483" y="2231"/>
                  </a:cubicBezTo>
                  <a:cubicBezTo>
                    <a:pt x="484" y="2234"/>
                    <a:pt x="475" y="2232"/>
                    <a:pt x="474" y="2234"/>
                  </a:cubicBezTo>
                  <a:cubicBezTo>
                    <a:pt x="474" y="2234"/>
                    <a:pt x="474" y="2237"/>
                    <a:pt x="474" y="2237"/>
                  </a:cubicBezTo>
                  <a:cubicBezTo>
                    <a:pt x="474" y="2239"/>
                    <a:pt x="474" y="2242"/>
                    <a:pt x="474" y="2244"/>
                  </a:cubicBezTo>
                  <a:cubicBezTo>
                    <a:pt x="475" y="2244"/>
                    <a:pt x="476" y="2244"/>
                    <a:pt x="477" y="2244"/>
                  </a:cubicBezTo>
                  <a:cubicBezTo>
                    <a:pt x="477" y="2247"/>
                    <a:pt x="477" y="2249"/>
                    <a:pt x="478" y="2251"/>
                  </a:cubicBezTo>
                  <a:cubicBezTo>
                    <a:pt x="478" y="2251"/>
                    <a:pt x="479" y="2251"/>
                    <a:pt x="479" y="2251"/>
                  </a:cubicBezTo>
                  <a:cubicBezTo>
                    <a:pt x="480" y="2252"/>
                    <a:pt x="480" y="2252"/>
                    <a:pt x="482" y="2252"/>
                  </a:cubicBezTo>
                  <a:cubicBezTo>
                    <a:pt x="482" y="2254"/>
                    <a:pt x="481" y="2253"/>
                    <a:pt x="481" y="2254"/>
                  </a:cubicBezTo>
                  <a:cubicBezTo>
                    <a:pt x="480" y="2255"/>
                    <a:pt x="479" y="2256"/>
                    <a:pt x="479" y="2256"/>
                  </a:cubicBezTo>
                  <a:cubicBezTo>
                    <a:pt x="478" y="2259"/>
                    <a:pt x="479" y="2262"/>
                    <a:pt x="478" y="2264"/>
                  </a:cubicBezTo>
                  <a:cubicBezTo>
                    <a:pt x="478" y="2265"/>
                    <a:pt x="479" y="2265"/>
                    <a:pt x="478" y="2266"/>
                  </a:cubicBezTo>
                  <a:cubicBezTo>
                    <a:pt x="477" y="2266"/>
                    <a:pt x="477" y="2266"/>
                    <a:pt x="476" y="2267"/>
                  </a:cubicBezTo>
                  <a:cubicBezTo>
                    <a:pt x="476" y="2267"/>
                    <a:pt x="475" y="2268"/>
                    <a:pt x="475" y="2269"/>
                  </a:cubicBezTo>
                  <a:cubicBezTo>
                    <a:pt x="473" y="2270"/>
                    <a:pt x="471" y="2270"/>
                    <a:pt x="469" y="2269"/>
                  </a:cubicBezTo>
                  <a:cubicBezTo>
                    <a:pt x="468" y="2269"/>
                    <a:pt x="466" y="2269"/>
                    <a:pt x="464" y="2269"/>
                  </a:cubicBezTo>
                  <a:cubicBezTo>
                    <a:pt x="463" y="2269"/>
                    <a:pt x="461" y="2269"/>
                    <a:pt x="460" y="2270"/>
                  </a:cubicBezTo>
                  <a:cubicBezTo>
                    <a:pt x="460" y="2270"/>
                    <a:pt x="459" y="2271"/>
                    <a:pt x="458" y="2271"/>
                  </a:cubicBezTo>
                  <a:cubicBezTo>
                    <a:pt x="457" y="2271"/>
                    <a:pt x="457" y="2270"/>
                    <a:pt x="456" y="2270"/>
                  </a:cubicBezTo>
                  <a:cubicBezTo>
                    <a:pt x="456" y="2270"/>
                    <a:pt x="455" y="2270"/>
                    <a:pt x="455" y="2270"/>
                  </a:cubicBezTo>
                  <a:cubicBezTo>
                    <a:pt x="454" y="2270"/>
                    <a:pt x="452" y="2270"/>
                    <a:pt x="451" y="2271"/>
                  </a:cubicBezTo>
                  <a:cubicBezTo>
                    <a:pt x="451" y="2271"/>
                    <a:pt x="451" y="2271"/>
                    <a:pt x="451" y="2271"/>
                  </a:cubicBezTo>
                  <a:cubicBezTo>
                    <a:pt x="452" y="2271"/>
                    <a:pt x="453" y="2272"/>
                    <a:pt x="454" y="2272"/>
                  </a:cubicBezTo>
                  <a:cubicBezTo>
                    <a:pt x="463" y="2273"/>
                    <a:pt x="470" y="2272"/>
                    <a:pt x="478" y="2275"/>
                  </a:cubicBezTo>
                  <a:cubicBezTo>
                    <a:pt x="478" y="2275"/>
                    <a:pt x="478" y="2276"/>
                    <a:pt x="479" y="2276"/>
                  </a:cubicBezTo>
                  <a:cubicBezTo>
                    <a:pt x="479" y="2279"/>
                    <a:pt x="479" y="2283"/>
                    <a:pt x="477" y="2286"/>
                  </a:cubicBezTo>
                  <a:cubicBezTo>
                    <a:pt x="467" y="2290"/>
                    <a:pt x="460" y="2286"/>
                    <a:pt x="452" y="2288"/>
                  </a:cubicBezTo>
                  <a:cubicBezTo>
                    <a:pt x="446" y="2290"/>
                    <a:pt x="447" y="2291"/>
                    <a:pt x="447" y="2293"/>
                  </a:cubicBezTo>
                  <a:cubicBezTo>
                    <a:pt x="447" y="2293"/>
                    <a:pt x="447" y="2293"/>
                    <a:pt x="447" y="2293"/>
                  </a:cubicBezTo>
                  <a:cubicBezTo>
                    <a:pt x="448" y="2293"/>
                    <a:pt x="448" y="2292"/>
                    <a:pt x="449" y="2292"/>
                  </a:cubicBezTo>
                  <a:cubicBezTo>
                    <a:pt x="450" y="2292"/>
                    <a:pt x="451" y="2293"/>
                    <a:pt x="452" y="2293"/>
                  </a:cubicBezTo>
                  <a:cubicBezTo>
                    <a:pt x="454" y="2292"/>
                    <a:pt x="455" y="2292"/>
                    <a:pt x="456" y="2291"/>
                  </a:cubicBezTo>
                  <a:cubicBezTo>
                    <a:pt x="454" y="2293"/>
                    <a:pt x="452" y="2293"/>
                    <a:pt x="449" y="2293"/>
                  </a:cubicBezTo>
                  <a:cubicBezTo>
                    <a:pt x="448" y="2293"/>
                    <a:pt x="448" y="2293"/>
                    <a:pt x="447" y="2293"/>
                  </a:cubicBezTo>
                  <a:cubicBezTo>
                    <a:pt x="447" y="2293"/>
                    <a:pt x="447" y="2293"/>
                    <a:pt x="447" y="2293"/>
                  </a:cubicBezTo>
                  <a:cubicBezTo>
                    <a:pt x="447" y="2294"/>
                    <a:pt x="446" y="2295"/>
                    <a:pt x="443" y="2297"/>
                  </a:cubicBezTo>
                  <a:cubicBezTo>
                    <a:pt x="432" y="2303"/>
                    <a:pt x="444" y="2308"/>
                    <a:pt x="448" y="2312"/>
                  </a:cubicBezTo>
                  <a:cubicBezTo>
                    <a:pt x="452" y="2315"/>
                    <a:pt x="468" y="2310"/>
                    <a:pt x="447" y="2320"/>
                  </a:cubicBezTo>
                  <a:cubicBezTo>
                    <a:pt x="445" y="2326"/>
                    <a:pt x="435" y="2328"/>
                    <a:pt x="431" y="2329"/>
                  </a:cubicBezTo>
                  <a:cubicBezTo>
                    <a:pt x="423" y="2332"/>
                    <a:pt x="442" y="2337"/>
                    <a:pt x="440" y="2346"/>
                  </a:cubicBezTo>
                  <a:cubicBezTo>
                    <a:pt x="437" y="2356"/>
                    <a:pt x="427" y="2365"/>
                    <a:pt x="421" y="2367"/>
                  </a:cubicBezTo>
                  <a:cubicBezTo>
                    <a:pt x="415" y="2370"/>
                    <a:pt x="416" y="2388"/>
                    <a:pt x="429" y="2394"/>
                  </a:cubicBezTo>
                  <a:cubicBezTo>
                    <a:pt x="439" y="2400"/>
                    <a:pt x="447" y="2400"/>
                    <a:pt x="453" y="2409"/>
                  </a:cubicBezTo>
                  <a:cubicBezTo>
                    <a:pt x="458" y="2417"/>
                    <a:pt x="458" y="2417"/>
                    <a:pt x="466" y="2421"/>
                  </a:cubicBezTo>
                  <a:cubicBezTo>
                    <a:pt x="470" y="2424"/>
                    <a:pt x="473" y="2428"/>
                    <a:pt x="477" y="2431"/>
                  </a:cubicBezTo>
                  <a:cubicBezTo>
                    <a:pt x="478" y="2431"/>
                    <a:pt x="480" y="2431"/>
                    <a:pt x="481" y="2432"/>
                  </a:cubicBezTo>
                  <a:cubicBezTo>
                    <a:pt x="481" y="2432"/>
                    <a:pt x="481" y="2432"/>
                    <a:pt x="481" y="2431"/>
                  </a:cubicBezTo>
                  <a:cubicBezTo>
                    <a:pt x="485" y="2430"/>
                    <a:pt x="492" y="2431"/>
                    <a:pt x="496" y="2432"/>
                  </a:cubicBezTo>
                  <a:cubicBezTo>
                    <a:pt x="498" y="2433"/>
                    <a:pt x="501" y="2433"/>
                    <a:pt x="503" y="2434"/>
                  </a:cubicBezTo>
                  <a:cubicBezTo>
                    <a:pt x="504" y="2434"/>
                    <a:pt x="505" y="2434"/>
                    <a:pt x="506" y="2434"/>
                  </a:cubicBezTo>
                  <a:cubicBezTo>
                    <a:pt x="507" y="2435"/>
                    <a:pt x="507" y="2436"/>
                    <a:pt x="508" y="2437"/>
                  </a:cubicBezTo>
                  <a:cubicBezTo>
                    <a:pt x="510" y="2438"/>
                    <a:pt x="512" y="2437"/>
                    <a:pt x="515" y="2439"/>
                  </a:cubicBezTo>
                  <a:cubicBezTo>
                    <a:pt x="516" y="2440"/>
                    <a:pt x="518" y="2441"/>
                    <a:pt x="519" y="2442"/>
                  </a:cubicBezTo>
                  <a:cubicBezTo>
                    <a:pt x="523" y="2444"/>
                    <a:pt x="528" y="2443"/>
                    <a:pt x="532" y="2443"/>
                  </a:cubicBezTo>
                  <a:cubicBezTo>
                    <a:pt x="536" y="2442"/>
                    <a:pt x="541" y="2441"/>
                    <a:pt x="545" y="2442"/>
                  </a:cubicBezTo>
                  <a:cubicBezTo>
                    <a:pt x="549" y="2443"/>
                    <a:pt x="552" y="2446"/>
                    <a:pt x="555" y="2448"/>
                  </a:cubicBezTo>
                  <a:cubicBezTo>
                    <a:pt x="558" y="2449"/>
                    <a:pt x="561" y="2450"/>
                    <a:pt x="563" y="2451"/>
                  </a:cubicBezTo>
                  <a:cubicBezTo>
                    <a:pt x="565" y="2452"/>
                    <a:pt x="566" y="2454"/>
                    <a:pt x="568" y="2455"/>
                  </a:cubicBezTo>
                  <a:cubicBezTo>
                    <a:pt x="570" y="2456"/>
                    <a:pt x="572" y="2456"/>
                    <a:pt x="573" y="2459"/>
                  </a:cubicBezTo>
                  <a:cubicBezTo>
                    <a:pt x="574" y="2460"/>
                    <a:pt x="572" y="2462"/>
                    <a:pt x="575" y="2463"/>
                  </a:cubicBezTo>
                  <a:cubicBezTo>
                    <a:pt x="577" y="2461"/>
                    <a:pt x="578" y="2457"/>
                    <a:pt x="581" y="2457"/>
                  </a:cubicBezTo>
                  <a:cubicBezTo>
                    <a:pt x="583" y="2457"/>
                    <a:pt x="587" y="2457"/>
                    <a:pt x="589" y="2458"/>
                  </a:cubicBezTo>
                  <a:cubicBezTo>
                    <a:pt x="591" y="2458"/>
                    <a:pt x="592" y="2458"/>
                    <a:pt x="593" y="2459"/>
                  </a:cubicBezTo>
                  <a:cubicBezTo>
                    <a:pt x="597" y="2460"/>
                    <a:pt x="599" y="2462"/>
                    <a:pt x="602" y="2463"/>
                  </a:cubicBezTo>
                  <a:cubicBezTo>
                    <a:pt x="605" y="2464"/>
                    <a:pt x="608" y="2464"/>
                    <a:pt x="611" y="2464"/>
                  </a:cubicBezTo>
                  <a:cubicBezTo>
                    <a:pt x="614" y="2465"/>
                    <a:pt x="616" y="2467"/>
                    <a:pt x="617" y="2470"/>
                  </a:cubicBezTo>
                  <a:cubicBezTo>
                    <a:pt x="618" y="2473"/>
                    <a:pt x="617" y="2475"/>
                    <a:pt x="618" y="2477"/>
                  </a:cubicBezTo>
                  <a:cubicBezTo>
                    <a:pt x="619" y="2479"/>
                    <a:pt x="624" y="2482"/>
                    <a:pt x="625" y="2483"/>
                  </a:cubicBezTo>
                  <a:cubicBezTo>
                    <a:pt x="627" y="2484"/>
                    <a:pt x="630" y="2484"/>
                    <a:pt x="632" y="2485"/>
                  </a:cubicBezTo>
                  <a:cubicBezTo>
                    <a:pt x="632" y="2485"/>
                    <a:pt x="632" y="2485"/>
                    <a:pt x="632" y="2485"/>
                  </a:cubicBezTo>
                  <a:cubicBezTo>
                    <a:pt x="632" y="2485"/>
                    <a:pt x="632" y="2485"/>
                    <a:pt x="632" y="2485"/>
                  </a:cubicBezTo>
                  <a:cubicBezTo>
                    <a:pt x="632" y="2485"/>
                    <a:pt x="632" y="2485"/>
                    <a:pt x="632" y="2485"/>
                  </a:cubicBezTo>
                  <a:cubicBezTo>
                    <a:pt x="634" y="2484"/>
                    <a:pt x="635" y="2483"/>
                    <a:pt x="637" y="2484"/>
                  </a:cubicBezTo>
                  <a:cubicBezTo>
                    <a:pt x="637" y="2485"/>
                    <a:pt x="638" y="2485"/>
                    <a:pt x="638" y="2486"/>
                  </a:cubicBezTo>
                  <a:cubicBezTo>
                    <a:pt x="639" y="2486"/>
                    <a:pt x="639" y="2486"/>
                    <a:pt x="639" y="2487"/>
                  </a:cubicBezTo>
                  <a:cubicBezTo>
                    <a:pt x="639" y="2487"/>
                    <a:pt x="639" y="2488"/>
                    <a:pt x="640" y="2488"/>
                  </a:cubicBezTo>
                  <a:cubicBezTo>
                    <a:pt x="641" y="2490"/>
                    <a:pt x="643" y="2491"/>
                    <a:pt x="645" y="2493"/>
                  </a:cubicBezTo>
                  <a:cubicBezTo>
                    <a:pt x="646" y="2494"/>
                    <a:pt x="646" y="2494"/>
                    <a:pt x="647" y="2495"/>
                  </a:cubicBezTo>
                  <a:cubicBezTo>
                    <a:pt x="648" y="2495"/>
                    <a:pt x="649" y="2496"/>
                    <a:pt x="649" y="2496"/>
                  </a:cubicBezTo>
                  <a:cubicBezTo>
                    <a:pt x="650" y="2497"/>
                    <a:pt x="651" y="2498"/>
                    <a:pt x="652" y="2499"/>
                  </a:cubicBezTo>
                  <a:cubicBezTo>
                    <a:pt x="653" y="2500"/>
                    <a:pt x="654" y="2501"/>
                    <a:pt x="655" y="2502"/>
                  </a:cubicBezTo>
                  <a:cubicBezTo>
                    <a:pt x="656" y="2503"/>
                    <a:pt x="657" y="2502"/>
                    <a:pt x="658" y="2503"/>
                  </a:cubicBezTo>
                  <a:cubicBezTo>
                    <a:pt x="660" y="2504"/>
                    <a:pt x="663" y="2506"/>
                    <a:pt x="665" y="2505"/>
                  </a:cubicBezTo>
                  <a:cubicBezTo>
                    <a:pt x="666" y="2505"/>
                    <a:pt x="668" y="2504"/>
                    <a:pt x="669" y="2504"/>
                  </a:cubicBezTo>
                  <a:cubicBezTo>
                    <a:pt x="669" y="2504"/>
                    <a:pt x="669" y="2503"/>
                    <a:pt x="670" y="2503"/>
                  </a:cubicBezTo>
                  <a:cubicBezTo>
                    <a:pt x="670" y="2503"/>
                    <a:pt x="671" y="2503"/>
                    <a:pt x="671" y="2502"/>
                  </a:cubicBezTo>
                  <a:cubicBezTo>
                    <a:pt x="672" y="2502"/>
                    <a:pt x="672" y="2501"/>
                    <a:pt x="672" y="2500"/>
                  </a:cubicBezTo>
                  <a:cubicBezTo>
                    <a:pt x="672" y="2500"/>
                    <a:pt x="673" y="2500"/>
                    <a:pt x="673" y="2499"/>
                  </a:cubicBezTo>
                  <a:cubicBezTo>
                    <a:pt x="674" y="2498"/>
                    <a:pt x="673" y="2497"/>
                    <a:pt x="674" y="2495"/>
                  </a:cubicBezTo>
                  <a:cubicBezTo>
                    <a:pt x="674" y="2493"/>
                    <a:pt x="676" y="2492"/>
                    <a:pt x="677" y="2492"/>
                  </a:cubicBezTo>
                  <a:cubicBezTo>
                    <a:pt x="679" y="2491"/>
                    <a:pt x="680" y="2489"/>
                    <a:pt x="681" y="2488"/>
                  </a:cubicBezTo>
                  <a:cubicBezTo>
                    <a:pt x="682" y="2490"/>
                    <a:pt x="683" y="2491"/>
                    <a:pt x="684" y="2493"/>
                  </a:cubicBezTo>
                  <a:cubicBezTo>
                    <a:pt x="683" y="2481"/>
                    <a:pt x="675" y="2469"/>
                    <a:pt x="669" y="2460"/>
                  </a:cubicBezTo>
                  <a:cubicBezTo>
                    <a:pt x="663" y="2451"/>
                    <a:pt x="656" y="2441"/>
                    <a:pt x="653" y="2429"/>
                  </a:cubicBezTo>
                  <a:cubicBezTo>
                    <a:pt x="652" y="2426"/>
                    <a:pt x="653" y="2422"/>
                    <a:pt x="652" y="2418"/>
                  </a:cubicBezTo>
                  <a:cubicBezTo>
                    <a:pt x="650" y="2408"/>
                    <a:pt x="644" y="2417"/>
                    <a:pt x="647" y="2405"/>
                  </a:cubicBezTo>
                  <a:cubicBezTo>
                    <a:pt x="649" y="2400"/>
                    <a:pt x="655" y="2396"/>
                    <a:pt x="658" y="2391"/>
                  </a:cubicBezTo>
                  <a:cubicBezTo>
                    <a:pt x="659" y="2388"/>
                    <a:pt x="659" y="2381"/>
                    <a:pt x="660" y="2378"/>
                  </a:cubicBezTo>
                  <a:cubicBezTo>
                    <a:pt x="663" y="2370"/>
                    <a:pt x="671" y="2365"/>
                    <a:pt x="670" y="2356"/>
                  </a:cubicBezTo>
                  <a:cubicBezTo>
                    <a:pt x="675" y="2355"/>
                    <a:pt x="684" y="2358"/>
                    <a:pt x="689" y="2355"/>
                  </a:cubicBezTo>
                  <a:cubicBezTo>
                    <a:pt x="691" y="2353"/>
                    <a:pt x="696" y="2346"/>
                    <a:pt x="698" y="2341"/>
                  </a:cubicBezTo>
                  <a:cubicBezTo>
                    <a:pt x="693" y="2339"/>
                    <a:pt x="694" y="2341"/>
                    <a:pt x="692" y="2337"/>
                  </a:cubicBezTo>
                  <a:cubicBezTo>
                    <a:pt x="691" y="2334"/>
                    <a:pt x="682" y="2329"/>
                    <a:pt x="682" y="2326"/>
                  </a:cubicBezTo>
                  <a:cubicBezTo>
                    <a:pt x="683" y="2320"/>
                    <a:pt x="692" y="2323"/>
                    <a:pt x="687" y="2315"/>
                  </a:cubicBezTo>
                  <a:cubicBezTo>
                    <a:pt x="685" y="2312"/>
                    <a:pt x="683" y="2312"/>
                    <a:pt x="681" y="2310"/>
                  </a:cubicBezTo>
                  <a:cubicBezTo>
                    <a:pt x="680" y="2308"/>
                    <a:pt x="680" y="2305"/>
                    <a:pt x="679" y="2303"/>
                  </a:cubicBezTo>
                  <a:cubicBezTo>
                    <a:pt x="678" y="2299"/>
                    <a:pt x="676" y="2294"/>
                    <a:pt x="671" y="2293"/>
                  </a:cubicBezTo>
                  <a:cubicBezTo>
                    <a:pt x="667" y="2292"/>
                    <a:pt x="658" y="2292"/>
                    <a:pt x="654" y="2290"/>
                  </a:cubicBezTo>
                  <a:cubicBezTo>
                    <a:pt x="652" y="2289"/>
                    <a:pt x="653" y="2287"/>
                    <a:pt x="652" y="2286"/>
                  </a:cubicBezTo>
                  <a:cubicBezTo>
                    <a:pt x="649" y="2279"/>
                    <a:pt x="653" y="2274"/>
                    <a:pt x="647" y="2270"/>
                  </a:cubicBezTo>
                  <a:cubicBezTo>
                    <a:pt x="642" y="2266"/>
                    <a:pt x="636" y="2270"/>
                    <a:pt x="636" y="2262"/>
                  </a:cubicBezTo>
                  <a:cubicBezTo>
                    <a:pt x="636" y="2254"/>
                    <a:pt x="641" y="2255"/>
                    <a:pt x="644" y="2249"/>
                  </a:cubicBezTo>
                  <a:cubicBezTo>
                    <a:pt x="646" y="2244"/>
                    <a:pt x="643" y="2238"/>
                    <a:pt x="642" y="2235"/>
                  </a:cubicBezTo>
                  <a:cubicBezTo>
                    <a:pt x="640" y="2228"/>
                    <a:pt x="640" y="2225"/>
                    <a:pt x="641" y="2219"/>
                  </a:cubicBezTo>
                  <a:cubicBezTo>
                    <a:pt x="643" y="2215"/>
                    <a:pt x="647" y="2212"/>
                    <a:pt x="650" y="2210"/>
                  </a:cubicBezTo>
                  <a:cubicBezTo>
                    <a:pt x="652" y="2206"/>
                    <a:pt x="657" y="2199"/>
                    <a:pt x="661" y="2200"/>
                  </a:cubicBezTo>
                  <a:cubicBezTo>
                    <a:pt x="669" y="2200"/>
                    <a:pt x="676" y="2225"/>
                    <a:pt x="687" y="2217"/>
                  </a:cubicBezTo>
                  <a:cubicBezTo>
                    <a:pt x="690" y="2215"/>
                    <a:pt x="690" y="2207"/>
                    <a:pt x="689" y="2204"/>
                  </a:cubicBezTo>
                  <a:cubicBezTo>
                    <a:pt x="688" y="2199"/>
                    <a:pt x="679" y="2194"/>
                    <a:pt x="683" y="2188"/>
                  </a:cubicBezTo>
                  <a:cubicBezTo>
                    <a:pt x="686" y="2183"/>
                    <a:pt x="695" y="2185"/>
                    <a:pt x="700" y="2182"/>
                  </a:cubicBezTo>
                  <a:cubicBezTo>
                    <a:pt x="705" y="2179"/>
                    <a:pt x="698" y="2175"/>
                    <a:pt x="701" y="2171"/>
                  </a:cubicBezTo>
                  <a:cubicBezTo>
                    <a:pt x="703" y="2169"/>
                    <a:pt x="714" y="2167"/>
                    <a:pt x="716" y="2165"/>
                  </a:cubicBezTo>
                  <a:cubicBezTo>
                    <a:pt x="718" y="2163"/>
                    <a:pt x="719" y="2160"/>
                    <a:pt x="721" y="2157"/>
                  </a:cubicBezTo>
                  <a:cubicBezTo>
                    <a:pt x="725" y="2153"/>
                    <a:pt x="730" y="2148"/>
                    <a:pt x="736" y="2147"/>
                  </a:cubicBezTo>
                  <a:cubicBezTo>
                    <a:pt x="739" y="2147"/>
                    <a:pt x="743" y="2147"/>
                    <a:pt x="745" y="2149"/>
                  </a:cubicBezTo>
                  <a:cubicBezTo>
                    <a:pt x="747" y="2152"/>
                    <a:pt x="746" y="2155"/>
                    <a:pt x="749" y="2157"/>
                  </a:cubicBezTo>
                  <a:cubicBezTo>
                    <a:pt x="754" y="2160"/>
                    <a:pt x="761" y="2150"/>
                    <a:pt x="766" y="2146"/>
                  </a:cubicBezTo>
                  <a:cubicBezTo>
                    <a:pt x="771" y="2145"/>
                    <a:pt x="772" y="2151"/>
                    <a:pt x="777" y="2153"/>
                  </a:cubicBezTo>
                  <a:cubicBezTo>
                    <a:pt x="782" y="2155"/>
                    <a:pt x="790" y="2149"/>
                    <a:pt x="795" y="2151"/>
                  </a:cubicBezTo>
                  <a:cubicBezTo>
                    <a:pt x="803" y="2156"/>
                    <a:pt x="804" y="2170"/>
                    <a:pt x="814" y="2174"/>
                  </a:cubicBezTo>
                  <a:cubicBezTo>
                    <a:pt x="818" y="2175"/>
                    <a:pt x="820" y="2176"/>
                    <a:pt x="824" y="2175"/>
                  </a:cubicBezTo>
                  <a:cubicBezTo>
                    <a:pt x="832" y="2174"/>
                    <a:pt x="832" y="2176"/>
                    <a:pt x="836" y="2181"/>
                  </a:cubicBezTo>
                  <a:cubicBezTo>
                    <a:pt x="839" y="2184"/>
                    <a:pt x="844" y="2190"/>
                    <a:pt x="848" y="2190"/>
                  </a:cubicBezTo>
                  <a:cubicBezTo>
                    <a:pt x="851" y="2190"/>
                    <a:pt x="853" y="2186"/>
                    <a:pt x="854" y="2184"/>
                  </a:cubicBezTo>
                  <a:cubicBezTo>
                    <a:pt x="857" y="2179"/>
                    <a:pt x="852" y="2179"/>
                    <a:pt x="858" y="2176"/>
                  </a:cubicBezTo>
                  <a:cubicBezTo>
                    <a:pt x="861" y="2175"/>
                    <a:pt x="868" y="2175"/>
                    <a:pt x="871" y="2174"/>
                  </a:cubicBezTo>
                  <a:cubicBezTo>
                    <a:pt x="878" y="2173"/>
                    <a:pt x="881" y="2174"/>
                    <a:pt x="888" y="2175"/>
                  </a:cubicBezTo>
                  <a:cubicBezTo>
                    <a:pt x="893" y="2175"/>
                    <a:pt x="899" y="2172"/>
                    <a:pt x="905" y="2173"/>
                  </a:cubicBezTo>
                  <a:cubicBezTo>
                    <a:pt x="905" y="2173"/>
                    <a:pt x="911" y="2177"/>
                    <a:pt x="911" y="2177"/>
                  </a:cubicBezTo>
                  <a:cubicBezTo>
                    <a:pt x="915" y="2179"/>
                    <a:pt x="917" y="2180"/>
                    <a:pt x="920" y="2181"/>
                  </a:cubicBezTo>
                  <a:cubicBezTo>
                    <a:pt x="931" y="2185"/>
                    <a:pt x="942" y="2188"/>
                    <a:pt x="954" y="2184"/>
                  </a:cubicBezTo>
                  <a:cubicBezTo>
                    <a:pt x="960" y="2182"/>
                    <a:pt x="966" y="2181"/>
                    <a:pt x="973" y="2180"/>
                  </a:cubicBezTo>
                  <a:cubicBezTo>
                    <a:pt x="979" y="2180"/>
                    <a:pt x="985" y="2175"/>
                    <a:pt x="984" y="2169"/>
                  </a:cubicBezTo>
                  <a:cubicBezTo>
                    <a:pt x="983" y="2163"/>
                    <a:pt x="983" y="2160"/>
                    <a:pt x="979" y="2155"/>
                  </a:cubicBezTo>
                  <a:cubicBezTo>
                    <a:pt x="974" y="2149"/>
                    <a:pt x="967" y="2145"/>
                    <a:pt x="959" y="2143"/>
                  </a:cubicBezTo>
                  <a:cubicBezTo>
                    <a:pt x="958" y="2142"/>
                    <a:pt x="952" y="2142"/>
                    <a:pt x="951" y="2141"/>
                  </a:cubicBezTo>
                  <a:cubicBezTo>
                    <a:pt x="950" y="2137"/>
                    <a:pt x="954" y="2135"/>
                    <a:pt x="957" y="2134"/>
                  </a:cubicBezTo>
                  <a:cubicBezTo>
                    <a:pt x="962" y="2132"/>
                    <a:pt x="963" y="2131"/>
                    <a:pt x="969" y="2128"/>
                  </a:cubicBezTo>
                  <a:cubicBezTo>
                    <a:pt x="975" y="2124"/>
                    <a:pt x="980" y="2123"/>
                    <a:pt x="976" y="2117"/>
                  </a:cubicBezTo>
                  <a:cubicBezTo>
                    <a:pt x="971" y="2111"/>
                    <a:pt x="966" y="2109"/>
                    <a:pt x="975" y="2100"/>
                  </a:cubicBezTo>
                  <a:cubicBezTo>
                    <a:pt x="980" y="2094"/>
                    <a:pt x="986" y="2098"/>
                    <a:pt x="994" y="2096"/>
                  </a:cubicBezTo>
                  <a:cubicBezTo>
                    <a:pt x="995" y="2092"/>
                    <a:pt x="994" y="2090"/>
                    <a:pt x="992" y="2087"/>
                  </a:cubicBezTo>
                  <a:cubicBezTo>
                    <a:pt x="989" y="2082"/>
                    <a:pt x="981" y="2089"/>
                    <a:pt x="980" y="2083"/>
                  </a:cubicBezTo>
                  <a:cubicBezTo>
                    <a:pt x="980" y="2079"/>
                    <a:pt x="979" y="2074"/>
                    <a:pt x="977" y="2071"/>
                  </a:cubicBezTo>
                  <a:cubicBezTo>
                    <a:pt x="974" y="2067"/>
                    <a:pt x="971" y="2064"/>
                    <a:pt x="971" y="2059"/>
                  </a:cubicBezTo>
                  <a:cubicBezTo>
                    <a:pt x="975" y="2056"/>
                    <a:pt x="983" y="2052"/>
                    <a:pt x="997" y="2052"/>
                  </a:cubicBezTo>
                  <a:cubicBezTo>
                    <a:pt x="1005" y="2056"/>
                    <a:pt x="1008" y="2060"/>
                    <a:pt x="1016" y="2055"/>
                  </a:cubicBezTo>
                  <a:cubicBezTo>
                    <a:pt x="1016" y="2053"/>
                    <a:pt x="1022" y="2053"/>
                    <a:pt x="1023" y="2052"/>
                  </a:cubicBezTo>
                  <a:cubicBezTo>
                    <a:pt x="1025" y="2051"/>
                    <a:pt x="1029" y="2052"/>
                    <a:pt x="1031" y="2052"/>
                  </a:cubicBezTo>
                  <a:cubicBezTo>
                    <a:pt x="1037" y="2053"/>
                    <a:pt x="1036" y="2050"/>
                    <a:pt x="1041" y="2047"/>
                  </a:cubicBezTo>
                  <a:cubicBezTo>
                    <a:pt x="1050" y="2043"/>
                    <a:pt x="1062" y="2047"/>
                    <a:pt x="1070" y="2045"/>
                  </a:cubicBezTo>
                  <a:cubicBezTo>
                    <a:pt x="1071" y="2041"/>
                    <a:pt x="1071" y="2037"/>
                    <a:pt x="1074" y="2035"/>
                  </a:cubicBezTo>
                  <a:cubicBezTo>
                    <a:pt x="1078" y="2031"/>
                    <a:pt x="1087" y="2031"/>
                    <a:pt x="1093" y="2031"/>
                  </a:cubicBezTo>
                  <a:cubicBezTo>
                    <a:pt x="1103" y="2030"/>
                    <a:pt x="1105" y="2026"/>
                    <a:pt x="1115" y="2026"/>
                  </a:cubicBezTo>
                  <a:cubicBezTo>
                    <a:pt x="1125" y="2026"/>
                    <a:pt x="1136" y="2020"/>
                    <a:pt x="1143" y="2013"/>
                  </a:cubicBezTo>
                  <a:cubicBezTo>
                    <a:pt x="1150" y="2006"/>
                    <a:pt x="1159" y="2003"/>
                    <a:pt x="1169" y="2005"/>
                  </a:cubicBezTo>
                  <a:cubicBezTo>
                    <a:pt x="1174" y="2006"/>
                    <a:pt x="1176" y="2008"/>
                    <a:pt x="1181" y="2010"/>
                  </a:cubicBezTo>
                  <a:cubicBezTo>
                    <a:pt x="1185" y="2011"/>
                    <a:pt x="1192" y="2009"/>
                    <a:pt x="1197" y="2009"/>
                  </a:cubicBezTo>
                  <a:cubicBezTo>
                    <a:pt x="1201" y="2010"/>
                    <a:pt x="1206" y="2013"/>
                    <a:pt x="1210" y="2017"/>
                  </a:cubicBezTo>
                  <a:cubicBezTo>
                    <a:pt x="1213" y="2020"/>
                    <a:pt x="1213" y="2026"/>
                    <a:pt x="1214" y="2031"/>
                  </a:cubicBezTo>
                  <a:cubicBezTo>
                    <a:pt x="1214" y="2032"/>
                    <a:pt x="1215" y="2036"/>
                    <a:pt x="1215" y="2038"/>
                  </a:cubicBezTo>
                  <a:cubicBezTo>
                    <a:pt x="1215" y="2040"/>
                    <a:pt x="1211" y="2047"/>
                    <a:pt x="1211" y="2048"/>
                  </a:cubicBezTo>
                  <a:cubicBezTo>
                    <a:pt x="1212" y="2053"/>
                    <a:pt x="1216" y="2053"/>
                    <a:pt x="1223" y="2052"/>
                  </a:cubicBezTo>
                  <a:cubicBezTo>
                    <a:pt x="1228" y="2051"/>
                    <a:pt x="1229" y="2047"/>
                    <a:pt x="1236" y="2048"/>
                  </a:cubicBezTo>
                  <a:cubicBezTo>
                    <a:pt x="1238" y="2048"/>
                    <a:pt x="1241" y="2047"/>
                    <a:pt x="1243" y="2050"/>
                  </a:cubicBezTo>
                  <a:cubicBezTo>
                    <a:pt x="1244" y="2052"/>
                    <a:pt x="1242" y="2056"/>
                    <a:pt x="1243" y="2058"/>
                  </a:cubicBezTo>
                  <a:cubicBezTo>
                    <a:pt x="1246" y="2062"/>
                    <a:pt x="1251" y="2058"/>
                    <a:pt x="1255" y="2060"/>
                  </a:cubicBezTo>
                  <a:cubicBezTo>
                    <a:pt x="1260" y="2062"/>
                    <a:pt x="1260" y="2064"/>
                    <a:pt x="1261" y="2069"/>
                  </a:cubicBezTo>
                  <a:cubicBezTo>
                    <a:pt x="1263" y="2081"/>
                    <a:pt x="1269" y="2079"/>
                    <a:pt x="1278" y="2075"/>
                  </a:cubicBezTo>
                  <a:cubicBezTo>
                    <a:pt x="1281" y="2074"/>
                    <a:pt x="1286" y="2072"/>
                    <a:pt x="1290" y="2071"/>
                  </a:cubicBezTo>
                  <a:cubicBezTo>
                    <a:pt x="1293" y="2071"/>
                    <a:pt x="1296" y="2068"/>
                    <a:pt x="1299" y="2067"/>
                  </a:cubicBezTo>
                  <a:cubicBezTo>
                    <a:pt x="1303" y="2066"/>
                    <a:pt x="1306" y="2062"/>
                    <a:pt x="1309" y="2060"/>
                  </a:cubicBezTo>
                  <a:cubicBezTo>
                    <a:pt x="1314" y="2056"/>
                    <a:pt x="1321" y="2058"/>
                    <a:pt x="1326" y="2054"/>
                  </a:cubicBezTo>
                  <a:cubicBezTo>
                    <a:pt x="1331" y="2051"/>
                    <a:pt x="1334" y="2043"/>
                    <a:pt x="1339" y="2046"/>
                  </a:cubicBezTo>
                  <a:cubicBezTo>
                    <a:pt x="1345" y="2049"/>
                    <a:pt x="1341" y="2057"/>
                    <a:pt x="1342" y="2062"/>
                  </a:cubicBezTo>
                  <a:cubicBezTo>
                    <a:pt x="1344" y="2066"/>
                    <a:pt x="1351" y="2069"/>
                    <a:pt x="1355" y="2072"/>
                  </a:cubicBezTo>
                  <a:cubicBezTo>
                    <a:pt x="1360" y="2076"/>
                    <a:pt x="1363" y="2083"/>
                    <a:pt x="1368" y="2087"/>
                  </a:cubicBezTo>
                  <a:cubicBezTo>
                    <a:pt x="1371" y="2091"/>
                    <a:pt x="1369" y="2092"/>
                    <a:pt x="1372" y="2097"/>
                  </a:cubicBezTo>
                  <a:cubicBezTo>
                    <a:pt x="1375" y="2102"/>
                    <a:pt x="1377" y="2103"/>
                    <a:pt x="1381" y="2107"/>
                  </a:cubicBezTo>
                  <a:cubicBezTo>
                    <a:pt x="1384" y="2110"/>
                    <a:pt x="1386" y="2115"/>
                    <a:pt x="1388" y="2118"/>
                  </a:cubicBezTo>
                  <a:cubicBezTo>
                    <a:pt x="1389" y="2120"/>
                    <a:pt x="1390" y="2122"/>
                    <a:pt x="1391" y="2124"/>
                  </a:cubicBezTo>
                  <a:cubicBezTo>
                    <a:pt x="1393" y="2127"/>
                    <a:pt x="1393" y="2129"/>
                    <a:pt x="1395" y="2132"/>
                  </a:cubicBezTo>
                  <a:cubicBezTo>
                    <a:pt x="1397" y="2137"/>
                    <a:pt x="1400" y="2140"/>
                    <a:pt x="1401" y="2145"/>
                  </a:cubicBezTo>
                  <a:cubicBezTo>
                    <a:pt x="1402" y="2151"/>
                    <a:pt x="1400" y="2154"/>
                    <a:pt x="1404" y="2159"/>
                  </a:cubicBezTo>
                  <a:cubicBezTo>
                    <a:pt x="1408" y="2165"/>
                    <a:pt x="1419" y="2176"/>
                    <a:pt x="1428" y="2173"/>
                  </a:cubicBezTo>
                  <a:cubicBezTo>
                    <a:pt x="1433" y="2171"/>
                    <a:pt x="1431" y="2165"/>
                    <a:pt x="1436" y="2163"/>
                  </a:cubicBezTo>
                  <a:cubicBezTo>
                    <a:pt x="1441" y="2160"/>
                    <a:pt x="1442" y="2166"/>
                    <a:pt x="1443" y="2169"/>
                  </a:cubicBezTo>
                  <a:cubicBezTo>
                    <a:pt x="1448" y="2176"/>
                    <a:pt x="1454" y="2184"/>
                    <a:pt x="1465" y="2184"/>
                  </a:cubicBezTo>
                  <a:cubicBezTo>
                    <a:pt x="1469" y="2184"/>
                    <a:pt x="1477" y="2183"/>
                    <a:pt x="1480" y="2181"/>
                  </a:cubicBezTo>
                  <a:cubicBezTo>
                    <a:pt x="1484" y="2178"/>
                    <a:pt x="1484" y="2173"/>
                    <a:pt x="1488" y="2171"/>
                  </a:cubicBezTo>
                  <a:cubicBezTo>
                    <a:pt x="1493" y="2169"/>
                    <a:pt x="1502" y="2174"/>
                    <a:pt x="1507" y="2176"/>
                  </a:cubicBezTo>
                  <a:cubicBezTo>
                    <a:pt x="1513" y="2180"/>
                    <a:pt x="1517" y="2186"/>
                    <a:pt x="1517" y="2194"/>
                  </a:cubicBezTo>
                  <a:cubicBezTo>
                    <a:pt x="1518" y="2200"/>
                    <a:pt x="1517" y="2200"/>
                    <a:pt x="1523" y="2202"/>
                  </a:cubicBezTo>
                  <a:cubicBezTo>
                    <a:pt x="1529" y="2204"/>
                    <a:pt x="1529" y="2201"/>
                    <a:pt x="1532" y="2208"/>
                  </a:cubicBezTo>
                  <a:cubicBezTo>
                    <a:pt x="1534" y="2211"/>
                    <a:pt x="1539" y="2222"/>
                    <a:pt x="1541" y="2224"/>
                  </a:cubicBezTo>
                  <a:cubicBezTo>
                    <a:pt x="1542" y="2224"/>
                    <a:pt x="1549" y="2226"/>
                    <a:pt x="1550" y="2226"/>
                  </a:cubicBezTo>
                  <a:cubicBezTo>
                    <a:pt x="1556" y="2226"/>
                    <a:pt x="1550" y="2221"/>
                    <a:pt x="1554" y="2222"/>
                  </a:cubicBezTo>
                  <a:cubicBezTo>
                    <a:pt x="1559" y="2224"/>
                    <a:pt x="1563" y="2222"/>
                    <a:pt x="1568" y="2223"/>
                  </a:cubicBezTo>
                  <a:cubicBezTo>
                    <a:pt x="1574" y="2224"/>
                    <a:pt x="1574" y="2227"/>
                    <a:pt x="1577" y="2231"/>
                  </a:cubicBezTo>
                  <a:cubicBezTo>
                    <a:pt x="1582" y="2235"/>
                    <a:pt x="1584" y="2235"/>
                    <a:pt x="1585" y="2241"/>
                  </a:cubicBezTo>
                  <a:cubicBezTo>
                    <a:pt x="1585" y="2241"/>
                    <a:pt x="1585" y="2241"/>
                    <a:pt x="1585" y="2241"/>
                  </a:cubicBezTo>
                  <a:cubicBezTo>
                    <a:pt x="1589" y="2238"/>
                    <a:pt x="1593" y="2237"/>
                    <a:pt x="1597" y="2240"/>
                  </a:cubicBezTo>
                  <a:cubicBezTo>
                    <a:pt x="1597" y="2240"/>
                    <a:pt x="1597" y="2240"/>
                    <a:pt x="1597" y="2240"/>
                  </a:cubicBezTo>
                  <a:cubicBezTo>
                    <a:pt x="1600" y="2238"/>
                    <a:pt x="1601" y="2232"/>
                    <a:pt x="1605" y="2230"/>
                  </a:cubicBezTo>
                  <a:cubicBezTo>
                    <a:pt x="1608" y="2227"/>
                    <a:pt x="1625" y="2233"/>
                    <a:pt x="1629" y="2231"/>
                  </a:cubicBezTo>
                  <a:cubicBezTo>
                    <a:pt x="1631" y="2230"/>
                    <a:pt x="1630" y="2227"/>
                    <a:pt x="1633" y="2225"/>
                  </a:cubicBezTo>
                  <a:cubicBezTo>
                    <a:pt x="1637" y="2223"/>
                    <a:pt x="1636" y="2226"/>
                    <a:pt x="1640" y="2225"/>
                  </a:cubicBezTo>
                  <a:cubicBezTo>
                    <a:pt x="1645" y="2224"/>
                    <a:pt x="1642" y="2214"/>
                    <a:pt x="1647" y="2213"/>
                  </a:cubicBezTo>
                  <a:cubicBezTo>
                    <a:pt x="1652" y="2213"/>
                    <a:pt x="1650" y="2208"/>
                    <a:pt x="1654" y="2205"/>
                  </a:cubicBezTo>
                  <a:cubicBezTo>
                    <a:pt x="1656" y="2203"/>
                    <a:pt x="1662" y="2205"/>
                    <a:pt x="1664" y="2204"/>
                  </a:cubicBezTo>
                  <a:cubicBezTo>
                    <a:pt x="1666" y="2203"/>
                    <a:pt x="1668" y="2204"/>
                    <a:pt x="1670" y="2202"/>
                  </a:cubicBezTo>
                  <a:cubicBezTo>
                    <a:pt x="1672" y="2200"/>
                    <a:pt x="1671" y="2197"/>
                    <a:pt x="1672" y="2194"/>
                  </a:cubicBezTo>
                  <a:cubicBezTo>
                    <a:pt x="1671" y="2197"/>
                    <a:pt x="1684" y="2192"/>
                    <a:pt x="1682" y="2193"/>
                  </a:cubicBezTo>
                  <a:cubicBezTo>
                    <a:pt x="1687" y="2189"/>
                    <a:pt x="1686" y="2189"/>
                    <a:pt x="1692" y="2188"/>
                  </a:cubicBezTo>
                  <a:cubicBezTo>
                    <a:pt x="1702" y="2187"/>
                    <a:pt x="1700" y="2172"/>
                    <a:pt x="1710" y="2177"/>
                  </a:cubicBezTo>
                  <a:cubicBezTo>
                    <a:pt x="1714" y="2179"/>
                    <a:pt x="1723" y="2182"/>
                    <a:pt x="1727" y="2184"/>
                  </a:cubicBezTo>
                  <a:cubicBezTo>
                    <a:pt x="1728" y="2193"/>
                    <a:pt x="1744" y="2187"/>
                    <a:pt x="1749" y="2189"/>
                  </a:cubicBezTo>
                  <a:cubicBezTo>
                    <a:pt x="1759" y="2191"/>
                    <a:pt x="1756" y="2202"/>
                    <a:pt x="1763" y="2208"/>
                  </a:cubicBezTo>
                  <a:cubicBezTo>
                    <a:pt x="1771" y="2214"/>
                    <a:pt x="1785" y="2208"/>
                    <a:pt x="1794" y="2210"/>
                  </a:cubicBezTo>
                  <a:cubicBezTo>
                    <a:pt x="1796" y="2212"/>
                    <a:pt x="1797" y="2210"/>
                    <a:pt x="1801" y="2211"/>
                  </a:cubicBezTo>
                  <a:cubicBezTo>
                    <a:pt x="1803" y="2212"/>
                    <a:pt x="1808" y="2216"/>
                    <a:pt x="1811" y="2215"/>
                  </a:cubicBezTo>
                  <a:cubicBezTo>
                    <a:pt x="1814" y="2215"/>
                    <a:pt x="1817" y="2214"/>
                    <a:pt x="1820" y="2214"/>
                  </a:cubicBezTo>
                  <a:cubicBezTo>
                    <a:pt x="1822" y="2214"/>
                    <a:pt x="1825" y="2214"/>
                    <a:pt x="1827" y="2214"/>
                  </a:cubicBezTo>
                  <a:cubicBezTo>
                    <a:pt x="1831" y="2212"/>
                    <a:pt x="1831" y="2210"/>
                    <a:pt x="1836" y="2209"/>
                  </a:cubicBezTo>
                  <a:cubicBezTo>
                    <a:pt x="1839" y="2209"/>
                    <a:pt x="1840" y="2210"/>
                    <a:pt x="1842" y="2208"/>
                  </a:cubicBezTo>
                  <a:cubicBezTo>
                    <a:pt x="1846" y="2205"/>
                    <a:pt x="1849" y="2199"/>
                    <a:pt x="1848" y="2194"/>
                  </a:cubicBezTo>
                  <a:cubicBezTo>
                    <a:pt x="1847" y="2188"/>
                    <a:pt x="1843" y="2189"/>
                    <a:pt x="1840" y="2184"/>
                  </a:cubicBezTo>
                  <a:cubicBezTo>
                    <a:pt x="1837" y="2181"/>
                    <a:pt x="1836" y="2177"/>
                    <a:pt x="1836" y="2173"/>
                  </a:cubicBezTo>
                  <a:cubicBezTo>
                    <a:pt x="1836" y="2168"/>
                    <a:pt x="1837" y="2165"/>
                    <a:pt x="1841" y="2161"/>
                  </a:cubicBezTo>
                  <a:cubicBezTo>
                    <a:pt x="1844" y="2157"/>
                    <a:pt x="1846" y="2154"/>
                    <a:pt x="1849" y="2150"/>
                  </a:cubicBezTo>
                  <a:cubicBezTo>
                    <a:pt x="1852" y="2147"/>
                    <a:pt x="1856" y="2145"/>
                    <a:pt x="1857" y="2142"/>
                  </a:cubicBezTo>
                  <a:cubicBezTo>
                    <a:pt x="1858" y="2139"/>
                    <a:pt x="1857" y="2136"/>
                    <a:pt x="1860" y="2134"/>
                  </a:cubicBezTo>
                  <a:cubicBezTo>
                    <a:pt x="1861" y="2133"/>
                    <a:pt x="1864" y="2134"/>
                    <a:pt x="1865" y="2134"/>
                  </a:cubicBezTo>
                  <a:cubicBezTo>
                    <a:pt x="1871" y="2134"/>
                    <a:pt x="1875" y="2134"/>
                    <a:pt x="1880" y="2137"/>
                  </a:cubicBezTo>
                  <a:cubicBezTo>
                    <a:pt x="1885" y="2139"/>
                    <a:pt x="1887" y="2144"/>
                    <a:pt x="1893" y="2145"/>
                  </a:cubicBezTo>
                  <a:cubicBezTo>
                    <a:pt x="1902" y="2147"/>
                    <a:pt x="1908" y="2148"/>
                    <a:pt x="1917" y="2149"/>
                  </a:cubicBezTo>
                  <a:cubicBezTo>
                    <a:pt x="1921" y="2149"/>
                    <a:pt x="1924" y="2150"/>
                    <a:pt x="1927" y="2154"/>
                  </a:cubicBezTo>
                  <a:cubicBezTo>
                    <a:pt x="1929" y="2157"/>
                    <a:pt x="1931" y="2154"/>
                    <a:pt x="1932" y="2157"/>
                  </a:cubicBezTo>
                  <a:cubicBezTo>
                    <a:pt x="1932" y="2160"/>
                    <a:pt x="1934" y="2161"/>
                    <a:pt x="1935" y="2163"/>
                  </a:cubicBezTo>
                  <a:cubicBezTo>
                    <a:pt x="1936" y="2165"/>
                    <a:pt x="1935" y="2167"/>
                    <a:pt x="1935" y="2169"/>
                  </a:cubicBezTo>
                  <a:cubicBezTo>
                    <a:pt x="1937" y="2176"/>
                    <a:pt x="1940" y="2182"/>
                    <a:pt x="1945" y="2189"/>
                  </a:cubicBezTo>
                  <a:cubicBezTo>
                    <a:pt x="1945" y="2190"/>
                    <a:pt x="1948" y="2191"/>
                    <a:pt x="1948" y="2192"/>
                  </a:cubicBezTo>
                  <a:cubicBezTo>
                    <a:pt x="1950" y="2194"/>
                    <a:pt x="1952" y="2195"/>
                    <a:pt x="1954" y="2196"/>
                  </a:cubicBezTo>
                  <a:cubicBezTo>
                    <a:pt x="1956" y="2198"/>
                    <a:pt x="1957" y="2199"/>
                    <a:pt x="1959" y="2200"/>
                  </a:cubicBezTo>
                  <a:cubicBezTo>
                    <a:pt x="1963" y="2204"/>
                    <a:pt x="1965" y="2204"/>
                    <a:pt x="1971" y="2204"/>
                  </a:cubicBezTo>
                  <a:cubicBezTo>
                    <a:pt x="1981" y="2204"/>
                    <a:pt x="1990" y="2206"/>
                    <a:pt x="1997" y="2197"/>
                  </a:cubicBezTo>
                  <a:cubicBezTo>
                    <a:pt x="1999" y="2195"/>
                    <a:pt x="1998" y="2195"/>
                    <a:pt x="2001" y="2194"/>
                  </a:cubicBezTo>
                  <a:cubicBezTo>
                    <a:pt x="2004" y="2192"/>
                    <a:pt x="2005" y="2192"/>
                    <a:pt x="2008" y="2192"/>
                  </a:cubicBezTo>
                  <a:cubicBezTo>
                    <a:pt x="2012" y="2192"/>
                    <a:pt x="2016" y="2192"/>
                    <a:pt x="2021" y="2192"/>
                  </a:cubicBezTo>
                  <a:cubicBezTo>
                    <a:pt x="2025" y="2192"/>
                    <a:pt x="2033" y="2192"/>
                    <a:pt x="2034" y="2197"/>
                  </a:cubicBezTo>
                  <a:cubicBezTo>
                    <a:pt x="2035" y="2200"/>
                    <a:pt x="2042" y="2198"/>
                    <a:pt x="2043" y="2201"/>
                  </a:cubicBezTo>
                  <a:cubicBezTo>
                    <a:pt x="2044" y="2203"/>
                    <a:pt x="2050" y="2202"/>
                    <a:pt x="2050" y="2205"/>
                  </a:cubicBezTo>
                  <a:cubicBezTo>
                    <a:pt x="2055" y="2206"/>
                    <a:pt x="2051" y="2209"/>
                    <a:pt x="2057" y="2210"/>
                  </a:cubicBezTo>
                  <a:cubicBezTo>
                    <a:pt x="2060" y="2210"/>
                    <a:pt x="2063" y="2211"/>
                    <a:pt x="2067" y="2211"/>
                  </a:cubicBezTo>
                  <a:cubicBezTo>
                    <a:pt x="2072" y="2211"/>
                    <a:pt x="2071" y="2213"/>
                    <a:pt x="2074" y="2217"/>
                  </a:cubicBezTo>
                  <a:cubicBezTo>
                    <a:pt x="2077" y="2223"/>
                    <a:pt x="2073" y="2225"/>
                    <a:pt x="2079" y="2228"/>
                  </a:cubicBezTo>
                  <a:cubicBezTo>
                    <a:pt x="2096" y="2235"/>
                    <a:pt x="2113" y="2239"/>
                    <a:pt x="2132" y="2237"/>
                  </a:cubicBezTo>
                  <a:cubicBezTo>
                    <a:pt x="2136" y="2236"/>
                    <a:pt x="2141" y="2235"/>
                    <a:pt x="2144" y="2233"/>
                  </a:cubicBezTo>
                  <a:cubicBezTo>
                    <a:pt x="2148" y="2230"/>
                    <a:pt x="2146" y="2231"/>
                    <a:pt x="2152" y="2231"/>
                  </a:cubicBezTo>
                  <a:cubicBezTo>
                    <a:pt x="2159" y="2230"/>
                    <a:pt x="2167" y="2231"/>
                    <a:pt x="2174" y="2231"/>
                  </a:cubicBezTo>
                  <a:cubicBezTo>
                    <a:pt x="2184" y="2231"/>
                    <a:pt x="2186" y="2226"/>
                    <a:pt x="2193" y="2220"/>
                  </a:cubicBezTo>
                  <a:cubicBezTo>
                    <a:pt x="2197" y="2218"/>
                    <a:pt x="2200" y="2215"/>
                    <a:pt x="2203" y="2212"/>
                  </a:cubicBezTo>
                  <a:cubicBezTo>
                    <a:pt x="2204" y="2212"/>
                    <a:pt x="2207" y="2209"/>
                    <a:pt x="2207" y="2209"/>
                  </a:cubicBezTo>
                  <a:cubicBezTo>
                    <a:pt x="2207" y="2207"/>
                    <a:pt x="2210" y="2206"/>
                    <a:pt x="2211" y="2204"/>
                  </a:cubicBezTo>
                  <a:cubicBezTo>
                    <a:pt x="2216" y="2203"/>
                    <a:pt x="2223" y="2203"/>
                    <a:pt x="2229" y="2204"/>
                  </a:cubicBezTo>
                  <a:cubicBezTo>
                    <a:pt x="2232" y="2204"/>
                    <a:pt x="2237" y="2204"/>
                    <a:pt x="2239" y="2206"/>
                  </a:cubicBezTo>
                  <a:cubicBezTo>
                    <a:pt x="2242" y="2209"/>
                    <a:pt x="2242" y="2210"/>
                    <a:pt x="2247" y="2211"/>
                  </a:cubicBezTo>
                  <a:cubicBezTo>
                    <a:pt x="2253" y="2213"/>
                    <a:pt x="2286" y="2208"/>
                    <a:pt x="2286" y="2219"/>
                  </a:cubicBezTo>
                  <a:cubicBezTo>
                    <a:pt x="2287" y="2219"/>
                    <a:pt x="2279" y="2218"/>
                    <a:pt x="2275" y="2219"/>
                  </a:cubicBezTo>
                  <a:cubicBezTo>
                    <a:pt x="2279" y="2218"/>
                    <a:pt x="2286" y="2219"/>
                    <a:pt x="2288" y="2220"/>
                  </a:cubicBezTo>
                  <a:cubicBezTo>
                    <a:pt x="2293" y="2222"/>
                    <a:pt x="2294" y="2223"/>
                    <a:pt x="2299" y="2223"/>
                  </a:cubicBezTo>
                  <a:cubicBezTo>
                    <a:pt x="2302" y="2223"/>
                    <a:pt x="2304" y="2223"/>
                    <a:pt x="2307" y="2223"/>
                  </a:cubicBezTo>
                  <a:cubicBezTo>
                    <a:pt x="2311" y="2223"/>
                    <a:pt x="2316" y="2221"/>
                    <a:pt x="2321" y="2220"/>
                  </a:cubicBezTo>
                  <a:cubicBezTo>
                    <a:pt x="2331" y="2218"/>
                    <a:pt x="2337" y="2208"/>
                    <a:pt x="2337" y="2199"/>
                  </a:cubicBezTo>
                  <a:cubicBezTo>
                    <a:pt x="2337" y="2194"/>
                    <a:pt x="2336" y="2190"/>
                    <a:pt x="2338" y="2185"/>
                  </a:cubicBezTo>
                  <a:cubicBezTo>
                    <a:pt x="2341" y="2181"/>
                    <a:pt x="2340" y="2178"/>
                    <a:pt x="2342" y="2173"/>
                  </a:cubicBezTo>
                  <a:cubicBezTo>
                    <a:pt x="2343" y="2169"/>
                    <a:pt x="2344" y="2166"/>
                    <a:pt x="2346" y="2163"/>
                  </a:cubicBezTo>
                  <a:cubicBezTo>
                    <a:pt x="2348" y="2160"/>
                    <a:pt x="2349" y="2159"/>
                    <a:pt x="2351" y="2156"/>
                  </a:cubicBezTo>
                  <a:cubicBezTo>
                    <a:pt x="2353" y="2155"/>
                    <a:pt x="2354" y="2153"/>
                    <a:pt x="2355" y="2151"/>
                  </a:cubicBezTo>
                  <a:cubicBezTo>
                    <a:pt x="2361" y="2144"/>
                    <a:pt x="2370" y="2138"/>
                    <a:pt x="2371" y="2128"/>
                  </a:cubicBezTo>
                  <a:cubicBezTo>
                    <a:pt x="2373" y="2115"/>
                    <a:pt x="2369" y="2120"/>
                    <a:pt x="2362" y="2117"/>
                  </a:cubicBezTo>
                  <a:cubicBezTo>
                    <a:pt x="2352" y="2111"/>
                    <a:pt x="2357" y="2098"/>
                    <a:pt x="2362" y="2093"/>
                  </a:cubicBezTo>
                  <a:cubicBezTo>
                    <a:pt x="2365" y="2089"/>
                    <a:pt x="2371" y="2088"/>
                    <a:pt x="2376" y="2085"/>
                  </a:cubicBezTo>
                  <a:cubicBezTo>
                    <a:pt x="2380" y="2083"/>
                    <a:pt x="2380" y="2083"/>
                    <a:pt x="2384" y="2083"/>
                  </a:cubicBezTo>
                  <a:cubicBezTo>
                    <a:pt x="2388" y="2082"/>
                    <a:pt x="2395" y="2084"/>
                    <a:pt x="2398" y="2083"/>
                  </a:cubicBezTo>
                  <a:cubicBezTo>
                    <a:pt x="2421" y="2077"/>
                    <a:pt x="2433" y="2072"/>
                    <a:pt x="2452" y="2084"/>
                  </a:cubicBezTo>
                  <a:cubicBezTo>
                    <a:pt x="2463" y="2091"/>
                    <a:pt x="2470" y="2083"/>
                    <a:pt x="2481" y="2091"/>
                  </a:cubicBezTo>
                  <a:cubicBezTo>
                    <a:pt x="2488" y="2097"/>
                    <a:pt x="2505" y="2123"/>
                    <a:pt x="2507" y="2132"/>
                  </a:cubicBezTo>
                  <a:cubicBezTo>
                    <a:pt x="2511" y="2144"/>
                    <a:pt x="2519" y="2156"/>
                    <a:pt x="2519" y="2168"/>
                  </a:cubicBezTo>
                  <a:cubicBezTo>
                    <a:pt x="2519" y="2178"/>
                    <a:pt x="2527" y="2188"/>
                    <a:pt x="2529" y="2197"/>
                  </a:cubicBezTo>
                  <a:cubicBezTo>
                    <a:pt x="2530" y="2202"/>
                    <a:pt x="2528" y="2209"/>
                    <a:pt x="2533" y="2212"/>
                  </a:cubicBezTo>
                  <a:cubicBezTo>
                    <a:pt x="2538" y="2215"/>
                    <a:pt x="2537" y="2215"/>
                    <a:pt x="2539" y="2221"/>
                  </a:cubicBezTo>
                  <a:cubicBezTo>
                    <a:pt x="2541" y="2225"/>
                    <a:pt x="2542" y="2226"/>
                    <a:pt x="2546" y="2229"/>
                  </a:cubicBezTo>
                  <a:cubicBezTo>
                    <a:pt x="2546" y="2229"/>
                    <a:pt x="2558" y="2228"/>
                    <a:pt x="2558" y="2228"/>
                  </a:cubicBezTo>
                  <a:cubicBezTo>
                    <a:pt x="2563" y="2229"/>
                    <a:pt x="2560" y="2232"/>
                    <a:pt x="2565" y="2233"/>
                  </a:cubicBezTo>
                  <a:cubicBezTo>
                    <a:pt x="2569" y="2235"/>
                    <a:pt x="2573" y="2232"/>
                    <a:pt x="2577" y="2234"/>
                  </a:cubicBezTo>
                  <a:cubicBezTo>
                    <a:pt x="2584" y="2237"/>
                    <a:pt x="2593" y="2246"/>
                    <a:pt x="2598" y="2250"/>
                  </a:cubicBezTo>
                  <a:cubicBezTo>
                    <a:pt x="2606" y="2256"/>
                    <a:pt x="2601" y="2273"/>
                    <a:pt x="2606" y="2281"/>
                  </a:cubicBezTo>
                  <a:cubicBezTo>
                    <a:pt x="2608" y="2285"/>
                    <a:pt x="2613" y="2287"/>
                    <a:pt x="2616" y="2289"/>
                  </a:cubicBezTo>
                  <a:cubicBezTo>
                    <a:pt x="2619" y="2292"/>
                    <a:pt x="2627" y="2291"/>
                    <a:pt x="2630" y="2291"/>
                  </a:cubicBezTo>
                  <a:cubicBezTo>
                    <a:pt x="2635" y="2291"/>
                    <a:pt x="2641" y="2292"/>
                    <a:pt x="2646" y="2291"/>
                  </a:cubicBezTo>
                  <a:cubicBezTo>
                    <a:pt x="2650" y="2289"/>
                    <a:pt x="2654" y="2285"/>
                    <a:pt x="2659" y="2283"/>
                  </a:cubicBezTo>
                  <a:cubicBezTo>
                    <a:pt x="2663" y="2282"/>
                    <a:pt x="2663" y="2280"/>
                    <a:pt x="2666" y="2278"/>
                  </a:cubicBezTo>
                  <a:cubicBezTo>
                    <a:pt x="2667" y="2277"/>
                    <a:pt x="2673" y="2277"/>
                    <a:pt x="2675" y="2276"/>
                  </a:cubicBezTo>
                  <a:cubicBezTo>
                    <a:pt x="2680" y="2273"/>
                    <a:pt x="2689" y="2273"/>
                    <a:pt x="2695" y="2276"/>
                  </a:cubicBezTo>
                  <a:cubicBezTo>
                    <a:pt x="2699" y="2278"/>
                    <a:pt x="2699" y="2280"/>
                    <a:pt x="2699" y="2284"/>
                  </a:cubicBezTo>
                  <a:cubicBezTo>
                    <a:pt x="2698" y="2286"/>
                    <a:pt x="2700" y="2288"/>
                    <a:pt x="2699" y="2290"/>
                  </a:cubicBezTo>
                  <a:cubicBezTo>
                    <a:pt x="2698" y="2292"/>
                    <a:pt x="2695" y="2294"/>
                    <a:pt x="2694" y="2295"/>
                  </a:cubicBezTo>
                  <a:cubicBezTo>
                    <a:pt x="2692" y="2300"/>
                    <a:pt x="2689" y="2302"/>
                    <a:pt x="2687" y="2307"/>
                  </a:cubicBezTo>
                  <a:cubicBezTo>
                    <a:pt x="2685" y="2314"/>
                    <a:pt x="2684" y="2332"/>
                    <a:pt x="2681" y="2338"/>
                  </a:cubicBezTo>
                  <a:cubicBezTo>
                    <a:pt x="2676" y="2347"/>
                    <a:pt x="2673" y="2342"/>
                    <a:pt x="2671" y="2352"/>
                  </a:cubicBezTo>
                  <a:cubicBezTo>
                    <a:pt x="2670" y="2357"/>
                    <a:pt x="2671" y="2361"/>
                    <a:pt x="2667" y="2365"/>
                  </a:cubicBezTo>
                  <a:cubicBezTo>
                    <a:pt x="2664" y="2368"/>
                    <a:pt x="2662" y="2379"/>
                    <a:pt x="2658" y="2380"/>
                  </a:cubicBezTo>
                  <a:cubicBezTo>
                    <a:pt x="2654" y="2380"/>
                    <a:pt x="2649" y="2371"/>
                    <a:pt x="2645" y="2371"/>
                  </a:cubicBezTo>
                  <a:cubicBezTo>
                    <a:pt x="2639" y="2371"/>
                    <a:pt x="2636" y="2375"/>
                    <a:pt x="2630" y="2375"/>
                  </a:cubicBezTo>
                  <a:cubicBezTo>
                    <a:pt x="2620" y="2381"/>
                    <a:pt x="2618" y="2386"/>
                    <a:pt x="2614" y="2391"/>
                  </a:cubicBezTo>
                  <a:cubicBezTo>
                    <a:pt x="2617" y="2397"/>
                    <a:pt x="2616" y="2405"/>
                    <a:pt x="2616" y="2413"/>
                  </a:cubicBezTo>
                  <a:cubicBezTo>
                    <a:pt x="2615" y="2419"/>
                    <a:pt x="2621" y="2425"/>
                    <a:pt x="2620" y="2431"/>
                  </a:cubicBezTo>
                  <a:cubicBezTo>
                    <a:pt x="2619" y="2433"/>
                    <a:pt x="2619" y="2436"/>
                    <a:pt x="2619" y="2439"/>
                  </a:cubicBezTo>
                  <a:cubicBezTo>
                    <a:pt x="2621" y="2440"/>
                    <a:pt x="2637" y="2440"/>
                    <a:pt x="2639" y="2441"/>
                  </a:cubicBezTo>
                  <a:cubicBezTo>
                    <a:pt x="2649" y="2449"/>
                    <a:pt x="2646" y="2455"/>
                    <a:pt x="2661" y="2455"/>
                  </a:cubicBezTo>
                  <a:cubicBezTo>
                    <a:pt x="2673" y="2454"/>
                    <a:pt x="2679" y="2454"/>
                    <a:pt x="2687" y="2447"/>
                  </a:cubicBezTo>
                  <a:cubicBezTo>
                    <a:pt x="2694" y="2442"/>
                    <a:pt x="2706" y="2433"/>
                    <a:pt x="2711" y="2425"/>
                  </a:cubicBezTo>
                  <a:cubicBezTo>
                    <a:pt x="2717" y="2417"/>
                    <a:pt x="2720" y="2408"/>
                    <a:pt x="2725" y="2400"/>
                  </a:cubicBezTo>
                  <a:cubicBezTo>
                    <a:pt x="2731" y="2391"/>
                    <a:pt x="2742" y="2389"/>
                    <a:pt x="2747" y="2379"/>
                  </a:cubicBezTo>
                  <a:cubicBezTo>
                    <a:pt x="2751" y="2371"/>
                    <a:pt x="2758" y="2362"/>
                    <a:pt x="2764" y="2356"/>
                  </a:cubicBezTo>
                  <a:cubicBezTo>
                    <a:pt x="2769" y="2351"/>
                    <a:pt x="2775" y="2347"/>
                    <a:pt x="2780" y="2341"/>
                  </a:cubicBezTo>
                  <a:cubicBezTo>
                    <a:pt x="2784" y="2336"/>
                    <a:pt x="2783" y="2326"/>
                    <a:pt x="2787" y="2322"/>
                  </a:cubicBezTo>
                  <a:cubicBezTo>
                    <a:pt x="2794" y="2314"/>
                    <a:pt x="2797" y="2304"/>
                    <a:pt x="2802" y="2296"/>
                  </a:cubicBezTo>
                  <a:cubicBezTo>
                    <a:pt x="2806" y="2295"/>
                    <a:pt x="2803" y="2295"/>
                    <a:pt x="2804" y="2291"/>
                  </a:cubicBezTo>
                  <a:cubicBezTo>
                    <a:pt x="2804" y="2290"/>
                    <a:pt x="2809" y="2287"/>
                    <a:pt x="2809" y="2286"/>
                  </a:cubicBezTo>
                  <a:cubicBezTo>
                    <a:pt x="2812" y="2280"/>
                    <a:pt x="2815" y="2275"/>
                    <a:pt x="2819" y="2270"/>
                  </a:cubicBezTo>
                  <a:cubicBezTo>
                    <a:pt x="2826" y="2258"/>
                    <a:pt x="2831" y="2238"/>
                    <a:pt x="2832" y="2223"/>
                  </a:cubicBezTo>
                  <a:cubicBezTo>
                    <a:pt x="2834" y="2213"/>
                    <a:pt x="2830" y="2202"/>
                    <a:pt x="2832" y="2192"/>
                  </a:cubicBezTo>
                  <a:cubicBezTo>
                    <a:pt x="2834" y="2182"/>
                    <a:pt x="2839" y="2176"/>
                    <a:pt x="2840" y="2165"/>
                  </a:cubicBezTo>
                  <a:cubicBezTo>
                    <a:pt x="2841" y="2154"/>
                    <a:pt x="2846" y="2147"/>
                    <a:pt x="2848" y="2137"/>
                  </a:cubicBezTo>
                  <a:cubicBezTo>
                    <a:pt x="2850" y="2128"/>
                    <a:pt x="2848" y="2116"/>
                    <a:pt x="2848" y="2106"/>
                  </a:cubicBezTo>
                  <a:cubicBezTo>
                    <a:pt x="2848" y="2091"/>
                    <a:pt x="2859" y="2092"/>
                    <a:pt x="2849" y="2081"/>
                  </a:cubicBezTo>
                  <a:cubicBezTo>
                    <a:pt x="2844" y="2075"/>
                    <a:pt x="2822" y="2054"/>
                    <a:pt x="2815" y="2049"/>
                  </a:cubicBezTo>
                  <a:cubicBezTo>
                    <a:pt x="2801" y="2042"/>
                    <a:pt x="2791" y="2050"/>
                    <a:pt x="2785" y="2061"/>
                  </a:cubicBezTo>
                  <a:cubicBezTo>
                    <a:pt x="2780" y="2069"/>
                    <a:pt x="2790" y="2068"/>
                    <a:pt x="2779" y="2072"/>
                  </a:cubicBezTo>
                  <a:cubicBezTo>
                    <a:pt x="2776" y="2073"/>
                    <a:pt x="2770" y="2072"/>
                    <a:pt x="2767" y="2071"/>
                  </a:cubicBezTo>
                  <a:cubicBezTo>
                    <a:pt x="2767" y="2061"/>
                    <a:pt x="2776" y="2053"/>
                    <a:pt x="2764" y="2049"/>
                  </a:cubicBezTo>
                  <a:cubicBezTo>
                    <a:pt x="2762" y="2051"/>
                    <a:pt x="2754" y="2060"/>
                    <a:pt x="2754" y="2063"/>
                  </a:cubicBezTo>
                  <a:cubicBezTo>
                    <a:pt x="2745" y="2047"/>
                    <a:pt x="2757" y="2041"/>
                    <a:pt x="2744" y="2035"/>
                  </a:cubicBezTo>
                  <a:cubicBezTo>
                    <a:pt x="2733" y="2030"/>
                    <a:pt x="2709" y="2033"/>
                    <a:pt x="2715" y="2024"/>
                  </a:cubicBezTo>
                  <a:cubicBezTo>
                    <a:pt x="2718" y="2018"/>
                    <a:pt x="2729" y="2003"/>
                    <a:pt x="2735" y="1999"/>
                  </a:cubicBezTo>
                  <a:cubicBezTo>
                    <a:pt x="2737" y="1998"/>
                    <a:pt x="2748" y="1994"/>
                    <a:pt x="2749" y="1993"/>
                  </a:cubicBezTo>
                  <a:cubicBezTo>
                    <a:pt x="2753" y="1989"/>
                    <a:pt x="2760" y="1981"/>
                    <a:pt x="2764" y="1975"/>
                  </a:cubicBezTo>
                  <a:cubicBezTo>
                    <a:pt x="2770" y="1965"/>
                    <a:pt x="2776" y="1961"/>
                    <a:pt x="2782" y="1951"/>
                  </a:cubicBezTo>
                  <a:cubicBezTo>
                    <a:pt x="2788" y="1941"/>
                    <a:pt x="2796" y="1931"/>
                    <a:pt x="2804" y="1922"/>
                  </a:cubicBezTo>
                  <a:cubicBezTo>
                    <a:pt x="2814" y="1912"/>
                    <a:pt x="2823" y="1903"/>
                    <a:pt x="2836" y="1897"/>
                  </a:cubicBezTo>
                  <a:cubicBezTo>
                    <a:pt x="2844" y="1893"/>
                    <a:pt x="2842" y="1883"/>
                    <a:pt x="2847" y="1877"/>
                  </a:cubicBezTo>
                  <a:cubicBezTo>
                    <a:pt x="2848" y="1876"/>
                    <a:pt x="2859" y="1865"/>
                    <a:pt x="2859" y="1865"/>
                  </a:cubicBezTo>
                  <a:cubicBezTo>
                    <a:pt x="2873" y="1849"/>
                    <a:pt x="2873" y="1831"/>
                    <a:pt x="2894" y="1831"/>
                  </a:cubicBezTo>
                  <a:cubicBezTo>
                    <a:pt x="2907" y="1831"/>
                    <a:pt x="2946" y="1833"/>
                    <a:pt x="2959" y="1828"/>
                  </a:cubicBezTo>
                  <a:cubicBezTo>
                    <a:pt x="2964" y="1826"/>
                    <a:pt x="2963" y="1840"/>
                    <a:pt x="2968" y="1838"/>
                  </a:cubicBezTo>
                  <a:cubicBezTo>
                    <a:pt x="2980" y="1834"/>
                    <a:pt x="2974" y="1828"/>
                    <a:pt x="2985" y="1830"/>
                  </a:cubicBezTo>
                  <a:cubicBezTo>
                    <a:pt x="2997" y="1833"/>
                    <a:pt x="3003" y="1837"/>
                    <a:pt x="3015" y="1828"/>
                  </a:cubicBezTo>
                  <a:cubicBezTo>
                    <a:pt x="3023" y="1821"/>
                    <a:pt x="3026" y="1818"/>
                    <a:pt x="3041" y="1818"/>
                  </a:cubicBezTo>
                  <a:cubicBezTo>
                    <a:pt x="3051" y="1818"/>
                    <a:pt x="3047" y="1811"/>
                    <a:pt x="3058" y="1813"/>
                  </a:cubicBezTo>
                  <a:cubicBezTo>
                    <a:pt x="3072" y="1815"/>
                    <a:pt x="3077" y="1816"/>
                    <a:pt x="3091" y="1819"/>
                  </a:cubicBezTo>
                  <a:cubicBezTo>
                    <a:pt x="3091" y="1827"/>
                    <a:pt x="3079" y="1840"/>
                    <a:pt x="3089" y="1850"/>
                  </a:cubicBezTo>
                  <a:cubicBezTo>
                    <a:pt x="3101" y="1849"/>
                    <a:pt x="3122" y="1847"/>
                    <a:pt x="3134" y="1846"/>
                  </a:cubicBezTo>
                  <a:cubicBezTo>
                    <a:pt x="3148" y="1844"/>
                    <a:pt x="3167" y="1850"/>
                    <a:pt x="3179" y="1842"/>
                  </a:cubicBezTo>
                  <a:cubicBezTo>
                    <a:pt x="3188" y="1836"/>
                    <a:pt x="3190" y="1823"/>
                    <a:pt x="3179" y="1818"/>
                  </a:cubicBezTo>
                  <a:cubicBezTo>
                    <a:pt x="3171" y="1815"/>
                    <a:pt x="3166" y="1821"/>
                    <a:pt x="3163" y="1811"/>
                  </a:cubicBezTo>
                  <a:cubicBezTo>
                    <a:pt x="3162" y="1809"/>
                    <a:pt x="3163" y="1801"/>
                    <a:pt x="3163" y="1799"/>
                  </a:cubicBezTo>
                  <a:cubicBezTo>
                    <a:pt x="3165" y="1784"/>
                    <a:pt x="3171" y="1781"/>
                    <a:pt x="3179" y="1769"/>
                  </a:cubicBezTo>
                  <a:cubicBezTo>
                    <a:pt x="3182" y="1764"/>
                    <a:pt x="3180" y="1761"/>
                    <a:pt x="3183" y="1756"/>
                  </a:cubicBezTo>
                  <a:cubicBezTo>
                    <a:pt x="3185" y="1752"/>
                    <a:pt x="3192" y="1748"/>
                    <a:pt x="3195" y="1745"/>
                  </a:cubicBezTo>
                  <a:cubicBezTo>
                    <a:pt x="3204" y="1734"/>
                    <a:pt x="3205" y="1730"/>
                    <a:pt x="3217" y="1725"/>
                  </a:cubicBezTo>
                  <a:cubicBezTo>
                    <a:pt x="3228" y="1721"/>
                    <a:pt x="3244" y="1720"/>
                    <a:pt x="3254" y="1713"/>
                  </a:cubicBezTo>
                  <a:cubicBezTo>
                    <a:pt x="3260" y="1708"/>
                    <a:pt x="3260" y="1704"/>
                    <a:pt x="3267" y="1702"/>
                  </a:cubicBezTo>
                  <a:cubicBezTo>
                    <a:pt x="3270" y="1700"/>
                    <a:pt x="3283" y="1701"/>
                    <a:pt x="3287" y="1702"/>
                  </a:cubicBezTo>
                  <a:cubicBezTo>
                    <a:pt x="3301" y="1708"/>
                    <a:pt x="3300" y="1718"/>
                    <a:pt x="3296" y="1729"/>
                  </a:cubicBezTo>
                  <a:cubicBezTo>
                    <a:pt x="3294" y="1736"/>
                    <a:pt x="3286" y="1753"/>
                    <a:pt x="3292" y="1761"/>
                  </a:cubicBezTo>
                  <a:cubicBezTo>
                    <a:pt x="3299" y="1770"/>
                    <a:pt x="3311" y="1756"/>
                    <a:pt x="3317" y="1751"/>
                  </a:cubicBezTo>
                  <a:cubicBezTo>
                    <a:pt x="3325" y="1747"/>
                    <a:pt x="3337" y="1743"/>
                    <a:pt x="3342" y="1737"/>
                  </a:cubicBezTo>
                  <a:cubicBezTo>
                    <a:pt x="3341" y="1734"/>
                    <a:pt x="3341" y="1732"/>
                    <a:pt x="3342" y="1729"/>
                  </a:cubicBezTo>
                  <a:cubicBezTo>
                    <a:pt x="3345" y="1726"/>
                    <a:pt x="3348" y="1724"/>
                    <a:pt x="3352" y="1721"/>
                  </a:cubicBezTo>
                  <a:cubicBezTo>
                    <a:pt x="3355" y="1718"/>
                    <a:pt x="3356" y="1713"/>
                    <a:pt x="3359" y="1710"/>
                  </a:cubicBezTo>
                  <a:cubicBezTo>
                    <a:pt x="3367" y="1701"/>
                    <a:pt x="3376" y="1698"/>
                    <a:pt x="3382" y="1687"/>
                  </a:cubicBezTo>
                  <a:cubicBezTo>
                    <a:pt x="3384" y="1684"/>
                    <a:pt x="3385" y="1677"/>
                    <a:pt x="3388" y="1674"/>
                  </a:cubicBezTo>
                  <a:cubicBezTo>
                    <a:pt x="3391" y="1671"/>
                    <a:pt x="3403" y="1667"/>
                    <a:pt x="3403" y="1674"/>
                  </a:cubicBezTo>
                  <a:cubicBezTo>
                    <a:pt x="3387" y="1683"/>
                    <a:pt x="3395" y="1690"/>
                    <a:pt x="3393" y="1706"/>
                  </a:cubicBezTo>
                  <a:cubicBezTo>
                    <a:pt x="3391" y="1714"/>
                    <a:pt x="3387" y="1722"/>
                    <a:pt x="3384" y="1729"/>
                  </a:cubicBezTo>
                  <a:cubicBezTo>
                    <a:pt x="3378" y="1740"/>
                    <a:pt x="3369" y="1747"/>
                    <a:pt x="3360" y="1756"/>
                  </a:cubicBezTo>
                  <a:cubicBezTo>
                    <a:pt x="3354" y="1762"/>
                    <a:pt x="3342" y="1775"/>
                    <a:pt x="3329" y="1795"/>
                  </a:cubicBezTo>
                  <a:cubicBezTo>
                    <a:pt x="3317" y="1816"/>
                    <a:pt x="3288" y="1839"/>
                    <a:pt x="3275" y="1857"/>
                  </a:cubicBezTo>
                  <a:cubicBezTo>
                    <a:pt x="3267" y="1868"/>
                    <a:pt x="3234" y="1891"/>
                    <a:pt x="3226" y="1901"/>
                  </a:cubicBezTo>
                  <a:cubicBezTo>
                    <a:pt x="3223" y="1905"/>
                    <a:pt x="3222" y="1918"/>
                    <a:pt x="3219" y="1923"/>
                  </a:cubicBezTo>
                  <a:cubicBezTo>
                    <a:pt x="3215" y="1929"/>
                    <a:pt x="3210" y="1930"/>
                    <a:pt x="3206" y="1935"/>
                  </a:cubicBezTo>
                  <a:cubicBezTo>
                    <a:pt x="3191" y="1949"/>
                    <a:pt x="3188" y="1997"/>
                    <a:pt x="3192" y="2015"/>
                  </a:cubicBezTo>
                  <a:cubicBezTo>
                    <a:pt x="3196" y="2037"/>
                    <a:pt x="3198" y="2051"/>
                    <a:pt x="3199" y="2074"/>
                  </a:cubicBezTo>
                  <a:cubicBezTo>
                    <a:pt x="3200" y="2089"/>
                    <a:pt x="3210" y="2102"/>
                    <a:pt x="3210" y="2117"/>
                  </a:cubicBezTo>
                  <a:cubicBezTo>
                    <a:pt x="3210" y="2132"/>
                    <a:pt x="3214" y="2158"/>
                    <a:pt x="3220" y="2171"/>
                  </a:cubicBezTo>
                  <a:cubicBezTo>
                    <a:pt x="3225" y="2170"/>
                    <a:pt x="3235" y="2151"/>
                    <a:pt x="3239" y="2147"/>
                  </a:cubicBezTo>
                  <a:cubicBezTo>
                    <a:pt x="3247" y="2139"/>
                    <a:pt x="3249" y="2131"/>
                    <a:pt x="3260" y="2122"/>
                  </a:cubicBezTo>
                  <a:cubicBezTo>
                    <a:pt x="3270" y="2113"/>
                    <a:pt x="3262" y="2110"/>
                    <a:pt x="3270" y="2099"/>
                  </a:cubicBezTo>
                  <a:cubicBezTo>
                    <a:pt x="3274" y="2092"/>
                    <a:pt x="3286" y="2091"/>
                    <a:pt x="3288" y="2082"/>
                  </a:cubicBezTo>
                  <a:cubicBezTo>
                    <a:pt x="3288" y="2077"/>
                    <a:pt x="3287" y="2073"/>
                    <a:pt x="3288" y="2067"/>
                  </a:cubicBezTo>
                  <a:cubicBezTo>
                    <a:pt x="3294" y="2051"/>
                    <a:pt x="3299" y="2043"/>
                    <a:pt x="3311" y="2037"/>
                  </a:cubicBezTo>
                  <a:cubicBezTo>
                    <a:pt x="3325" y="2030"/>
                    <a:pt x="3344" y="2038"/>
                    <a:pt x="3344" y="2025"/>
                  </a:cubicBezTo>
                  <a:cubicBezTo>
                    <a:pt x="3344" y="2013"/>
                    <a:pt x="3326" y="2000"/>
                    <a:pt x="3338" y="1995"/>
                  </a:cubicBezTo>
                  <a:cubicBezTo>
                    <a:pt x="3344" y="1993"/>
                    <a:pt x="3334" y="1976"/>
                    <a:pt x="3341" y="1975"/>
                  </a:cubicBezTo>
                  <a:cubicBezTo>
                    <a:pt x="3356" y="1971"/>
                    <a:pt x="3349" y="1971"/>
                    <a:pt x="3359" y="1971"/>
                  </a:cubicBezTo>
                  <a:cubicBezTo>
                    <a:pt x="3355" y="1965"/>
                    <a:pt x="3371" y="1971"/>
                    <a:pt x="3370" y="1962"/>
                  </a:cubicBezTo>
                  <a:cubicBezTo>
                    <a:pt x="3370" y="1957"/>
                    <a:pt x="3361" y="1949"/>
                    <a:pt x="3363" y="1945"/>
                  </a:cubicBezTo>
                  <a:cubicBezTo>
                    <a:pt x="3364" y="1939"/>
                    <a:pt x="3360" y="1934"/>
                    <a:pt x="3362" y="1927"/>
                  </a:cubicBezTo>
                  <a:cubicBezTo>
                    <a:pt x="3362" y="1924"/>
                    <a:pt x="3362" y="1919"/>
                    <a:pt x="3361" y="1916"/>
                  </a:cubicBezTo>
                  <a:cubicBezTo>
                    <a:pt x="3361" y="1905"/>
                    <a:pt x="3374" y="1906"/>
                    <a:pt x="3365" y="1898"/>
                  </a:cubicBezTo>
                  <a:cubicBezTo>
                    <a:pt x="3357" y="1891"/>
                    <a:pt x="3349" y="1903"/>
                    <a:pt x="3346" y="1893"/>
                  </a:cubicBezTo>
                  <a:cubicBezTo>
                    <a:pt x="3343" y="1884"/>
                    <a:pt x="3348" y="1872"/>
                    <a:pt x="3350" y="1865"/>
                  </a:cubicBezTo>
                  <a:cubicBezTo>
                    <a:pt x="3352" y="1856"/>
                    <a:pt x="3361" y="1851"/>
                    <a:pt x="3362" y="1842"/>
                  </a:cubicBezTo>
                  <a:cubicBezTo>
                    <a:pt x="3363" y="1837"/>
                    <a:pt x="3367" y="1827"/>
                    <a:pt x="3370" y="1822"/>
                  </a:cubicBezTo>
                  <a:cubicBezTo>
                    <a:pt x="3375" y="1810"/>
                    <a:pt x="3384" y="1796"/>
                    <a:pt x="3396" y="1798"/>
                  </a:cubicBezTo>
                  <a:cubicBezTo>
                    <a:pt x="3404" y="1799"/>
                    <a:pt x="3395" y="1813"/>
                    <a:pt x="3404" y="1808"/>
                  </a:cubicBezTo>
                  <a:cubicBezTo>
                    <a:pt x="3414" y="1803"/>
                    <a:pt x="3408" y="1805"/>
                    <a:pt x="3414" y="1797"/>
                  </a:cubicBezTo>
                  <a:cubicBezTo>
                    <a:pt x="3419" y="1791"/>
                    <a:pt x="3429" y="1780"/>
                    <a:pt x="3435" y="1791"/>
                  </a:cubicBezTo>
                  <a:cubicBezTo>
                    <a:pt x="3425" y="1796"/>
                    <a:pt x="3423" y="1811"/>
                    <a:pt x="3434" y="1814"/>
                  </a:cubicBezTo>
                  <a:cubicBezTo>
                    <a:pt x="3438" y="1815"/>
                    <a:pt x="3467" y="1782"/>
                    <a:pt x="3471" y="1780"/>
                  </a:cubicBezTo>
                  <a:cubicBezTo>
                    <a:pt x="3484" y="1773"/>
                    <a:pt x="3496" y="1772"/>
                    <a:pt x="3513" y="1777"/>
                  </a:cubicBezTo>
                  <a:cubicBezTo>
                    <a:pt x="3528" y="1781"/>
                    <a:pt x="3518" y="1796"/>
                    <a:pt x="3527" y="1802"/>
                  </a:cubicBezTo>
                  <a:cubicBezTo>
                    <a:pt x="3530" y="1805"/>
                    <a:pt x="3540" y="1788"/>
                    <a:pt x="3543" y="1786"/>
                  </a:cubicBezTo>
                  <a:cubicBezTo>
                    <a:pt x="3546" y="1783"/>
                    <a:pt x="3551" y="1777"/>
                    <a:pt x="3553" y="1773"/>
                  </a:cubicBezTo>
                  <a:cubicBezTo>
                    <a:pt x="3556" y="1767"/>
                    <a:pt x="3564" y="1765"/>
                    <a:pt x="3567" y="1760"/>
                  </a:cubicBezTo>
                  <a:cubicBezTo>
                    <a:pt x="3576" y="1747"/>
                    <a:pt x="3593" y="1742"/>
                    <a:pt x="3606" y="1733"/>
                  </a:cubicBezTo>
                  <a:cubicBezTo>
                    <a:pt x="3615" y="1727"/>
                    <a:pt x="3620" y="1723"/>
                    <a:pt x="3628" y="1718"/>
                  </a:cubicBezTo>
                  <a:cubicBezTo>
                    <a:pt x="3635" y="1714"/>
                    <a:pt x="3643" y="1710"/>
                    <a:pt x="3651" y="1706"/>
                  </a:cubicBezTo>
                  <a:cubicBezTo>
                    <a:pt x="3670" y="1696"/>
                    <a:pt x="3673" y="1673"/>
                    <a:pt x="3695" y="1672"/>
                  </a:cubicBezTo>
                  <a:cubicBezTo>
                    <a:pt x="3709" y="1672"/>
                    <a:pt x="3745" y="1692"/>
                    <a:pt x="3753" y="1678"/>
                  </a:cubicBezTo>
                  <a:cubicBezTo>
                    <a:pt x="3758" y="1668"/>
                    <a:pt x="3753" y="1646"/>
                    <a:pt x="3746" y="1641"/>
                  </a:cubicBezTo>
                  <a:cubicBezTo>
                    <a:pt x="3736" y="1631"/>
                    <a:pt x="3742" y="1635"/>
                    <a:pt x="3727" y="1633"/>
                  </a:cubicBezTo>
                  <a:cubicBezTo>
                    <a:pt x="3727" y="1616"/>
                    <a:pt x="3735" y="1596"/>
                    <a:pt x="3720" y="1584"/>
                  </a:cubicBezTo>
                  <a:cubicBezTo>
                    <a:pt x="3715" y="1580"/>
                    <a:pt x="3691" y="1574"/>
                    <a:pt x="3704" y="1566"/>
                  </a:cubicBezTo>
                  <a:cubicBezTo>
                    <a:pt x="3710" y="1563"/>
                    <a:pt x="3725" y="1563"/>
                    <a:pt x="3732" y="1561"/>
                  </a:cubicBezTo>
                  <a:cubicBezTo>
                    <a:pt x="3742" y="1557"/>
                    <a:pt x="3754" y="1554"/>
                    <a:pt x="3760" y="1545"/>
                  </a:cubicBezTo>
                  <a:cubicBezTo>
                    <a:pt x="3762" y="1541"/>
                    <a:pt x="3774" y="1519"/>
                    <a:pt x="3775" y="1514"/>
                  </a:cubicBezTo>
                  <a:cubicBezTo>
                    <a:pt x="3776" y="1501"/>
                    <a:pt x="3757" y="1495"/>
                    <a:pt x="3768" y="1485"/>
                  </a:cubicBezTo>
                  <a:cubicBezTo>
                    <a:pt x="3774" y="1480"/>
                    <a:pt x="3805" y="1480"/>
                    <a:pt x="3806" y="1492"/>
                  </a:cubicBezTo>
                  <a:cubicBezTo>
                    <a:pt x="3806" y="1498"/>
                    <a:pt x="3795" y="1501"/>
                    <a:pt x="3793" y="1507"/>
                  </a:cubicBezTo>
                  <a:cubicBezTo>
                    <a:pt x="3785" y="1529"/>
                    <a:pt x="3814" y="1519"/>
                    <a:pt x="3830" y="1513"/>
                  </a:cubicBezTo>
                  <a:cubicBezTo>
                    <a:pt x="3839" y="1510"/>
                    <a:pt x="3850" y="1516"/>
                    <a:pt x="3856" y="1530"/>
                  </a:cubicBezTo>
                  <a:cubicBezTo>
                    <a:pt x="3859" y="1539"/>
                    <a:pt x="3851" y="1548"/>
                    <a:pt x="3859" y="1557"/>
                  </a:cubicBezTo>
                  <a:cubicBezTo>
                    <a:pt x="3861" y="1556"/>
                    <a:pt x="3862" y="1556"/>
                    <a:pt x="3864" y="1555"/>
                  </a:cubicBezTo>
                  <a:cubicBezTo>
                    <a:pt x="3884" y="1558"/>
                    <a:pt x="3896" y="1549"/>
                    <a:pt x="3905" y="1574"/>
                  </a:cubicBezTo>
                  <a:cubicBezTo>
                    <a:pt x="3908" y="1583"/>
                    <a:pt x="3911" y="1586"/>
                    <a:pt x="3923" y="1586"/>
                  </a:cubicBezTo>
                  <a:cubicBezTo>
                    <a:pt x="3938" y="1585"/>
                    <a:pt x="3941" y="1580"/>
                    <a:pt x="3941" y="1570"/>
                  </a:cubicBezTo>
                  <a:cubicBezTo>
                    <a:pt x="3941" y="1561"/>
                    <a:pt x="3940" y="1552"/>
                    <a:pt x="3941" y="1542"/>
                  </a:cubicBezTo>
                  <a:cubicBezTo>
                    <a:pt x="3942" y="1528"/>
                    <a:pt x="3943" y="1523"/>
                    <a:pt x="3956" y="1519"/>
                  </a:cubicBezTo>
                  <a:cubicBezTo>
                    <a:pt x="3973" y="1514"/>
                    <a:pt x="3999" y="1510"/>
                    <a:pt x="3996" y="148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4" name="Freeform 202">
              <a:extLst>
                <a:ext uri="{FF2B5EF4-FFF2-40B4-BE49-F238E27FC236}">
                  <a16:creationId xmlns:a16="http://schemas.microsoft.com/office/drawing/2014/main" id="{81A0C50A-CBB6-954B-2014-5B0273B4D6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86013" y="1017588"/>
              <a:ext cx="2165350" cy="2801938"/>
            </a:xfrm>
            <a:custGeom>
              <a:avLst/>
              <a:gdLst>
                <a:gd name="T0" fmla="*/ 397 w 2093"/>
                <a:gd name="T1" fmla="*/ 1129 h 2714"/>
                <a:gd name="T2" fmla="*/ 412 w 2093"/>
                <a:gd name="T3" fmla="*/ 1335 h 2714"/>
                <a:gd name="T4" fmla="*/ 540 w 2093"/>
                <a:gd name="T5" fmla="*/ 1237 h 2714"/>
                <a:gd name="T6" fmla="*/ 526 w 2093"/>
                <a:gd name="T7" fmla="*/ 1139 h 2714"/>
                <a:gd name="T8" fmla="*/ 575 w 2093"/>
                <a:gd name="T9" fmla="*/ 1404 h 2714"/>
                <a:gd name="T10" fmla="*/ 794 w 2093"/>
                <a:gd name="T11" fmla="*/ 1511 h 2714"/>
                <a:gd name="T12" fmla="*/ 879 w 2093"/>
                <a:gd name="T13" fmla="*/ 1391 h 2714"/>
                <a:gd name="T14" fmla="*/ 767 w 2093"/>
                <a:gd name="T15" fmla="*/ 1269 h 2714"/>
                <a:gd name="T16" fmla="*/ 538 w 2093"/>
                <a:gd name="T17" fmla="*/ 1277 h 2714"/>
                <a:gd name="T18" fmla="*/ 1192 w 2093"/>
                <a:gd name="T19" fmla="*/ 1165 h 2714"/>
                <a:gd name="T20" fmla="*/ 1150 w 2093"/>
                <a:gd name="T21" fmla="*/ 1470 h 2714"/>
                <a:gd name="T22" fmla="*/ 1340 w 2093"/>
                <a:gd name="T23" fmla="*/ 987 h 2714"/>
                <a:gd name="T24" fmla="*/ 1070 w 2093"/>
                <a:gd name="T25" fmla="*/ 916 h 2714"/>
                <a:gd name="T26" fmla="*/ 1441 w 2093"/>
                <a:gd name="T27" fmla="*/ 1164 h 2714"/>
                <a:gd name="T28" fmla="*/ 1039 w 2093"/>
                <a:gd name="T29" fmla="*/ 1470 h 2714"/>
                <a:gd name="T30" fmla="*/ 1026 w 2093"/>
                <a:gd name="T31" fmla="*/ 1202 h 2714"/>
                <a:gd name="T32" fmla="*/ 819 w 2093"/>
                <a:gd name="T33" fmla="*/ 1167 h 2714"/>
                <a:gd name="T34" fmla="*/ 441 w 2093"/>
                <a:gd name="T35" fmla="*/ 923 h 2714"/>
                <a:gd name="T36" fmla="*/ 593 w 2093"/>
                <a:gd name="T37" fmla="*/ 845 h 2714"/>
                <a:gd name="T38" fmla="*/ 666 w 2093"/>
                <a:gd name="T39" fmla="*/ 758 h 2714"/>
                <a:gd name="T40" fmla="*/ 703 w 2093"/>
                <a:gd name="T41" fmla="*/ 998 h 2714"/>
                <a:gd name="T42" fmla="*/ 585 w 2093"/>
                <a:gd name="T43" fmla="*/ 1047 h 2714"/>
                <a:gd name="T44" fmla="*/ 993 w 2093"/>
                <a:gd name="T45" fmla="*/ 725 h 2714"/>
                <a:gd name="T46" fmla="*/ 876 w 2093"/>
                <a:gd name="T47" fmla="*/ 657 h 2714"/>
                <a:gd name="T48" fmla="*/ 970 w 2093"/>
                <a:gd name="T49" fmla="*/ 947 h 2714"/>
                <a:gd name="T50" fmla="*/ 955 w 2093"/>
                <a:gd name="T51" fmla="*/ 1001 h 2714"/>
                <a:gd name="T52" fmla="*/ 1065 w 2093"/>
                <a:gd name="T53" fmla="*/ 763 h 2714"/>
                <a:gd name="T54" fmla="*/ 1718 w 2093"/>
                <a:gd name="T55" fmla="*/ 28 h 2714"/>
                <a:gd name="T56" fmla="*/ 1434 w 2093"/>
                <a:gd name="T57" fmla="*/ 52 h 2714"/>
                <a:gd name="T58" fmla="*/ 1236 w 2093"/>
                <a:gd name="T59" fmla="*/ 198 h 2714"/>
                <a:gd name="T60" fmla="*/ 1302 w 2093"/>
                <a:gd name="T61" fmla="*/ 366 h 2714"/>
                <a:gd name="T62" fmla="*/ 1359 w 2093"/>
                <a:gd name="T63" fmla="*/ 472 h 2714"/>
                <a:gd name="T64" fmla="*/ 1064 w 2093"/>
                <a:gd name="T65" fmla="*/ 422 h 2714"/>
                <a:gd name="T66" fmla="*/ 1262 w 2093"/>
                <a:gd name="T67" fmla="*/ 673 h 2714"/>
                <a:gd name="T68" fmla="*/ 1276 w 2093"/>
                <a:gd name="T69" fmla="*/ 833 h 2714"/>
                <a:gd name="T70" fmla="*/ 1477 w 2093"/>
                <a:gd name="T71" fmla="*/ 920 h 2714"/>
                <a:gd name="T72" fmla="*/ 1553 w 2093"/>
                <a:gd name="T73" fmla="*/ 684 h 2714"/>
                <a:gd name="T74" fmla="*/ 1684 w 2093"/>
                <a:gd name="T75" fmla="*/ 454 h 2714"/>
                <a:gd name="T76" fmla="*/ 1832 w 2093"/>
                <a:gd name="T77" fmla="*/ 1592 h 2714"/>
                <a:gd name="T78" fmla="*/ 1609 w 2093"/>
                <a:gd name="T79" fmla="*/ 1328 h 2714"/>
                <a:gd name="T80" fmla="*/ 1318 w 2093"/>
                <a:gd name="T81" fmla="*/ 1324 h 2714"/>
                <a:gd name="T82" fmla="*/ 1235 w 2093"/>
                <a:gd name="T83" fmla="*/ 1405 h 2714"/>
                <a:gd name="T84" fmla="*/ 1619 w 2093"/>
                <a:gd name="T85" fmla="*/ 1595 h 2714"/>
                <a:gd name="T86" fmla="*/ 1648 w 2093"/>
                <a:gd name="T87" fmla="*/ 1866 h 2714"/>
                <a:gd name="T88" fmla="*/ 1811 w 2093"/>
                <a:gd name="T89" fmla="*/ 1815 h 2714"/>
                <a:gd name="T90" fmla="*/ 1363 w 2093"/>
                <a:gd name="T91" fmla="*/ 1752 h 2714"/>
                <a:gd name="T92" fmla="*/ 2017 w 2093"/>
                <a:gd name="T93" fmla="*/ 2348 h 2714"/>
                <a:gd name="T94" fmla="*/ 1697 w 2093"/>
                <a:gd name="T95" fmla="*/ 2027 h 2714"/>
                <a:gd name="T96" fmla="*/ 1466 w 2093"/>
                <a:gd name="T97" fmla="*/ 2356 h 2714"/>
                <a:gd name="T98" fmla="*/ 1147 w 2093"/>
                <a:gd name="T99" fmla="*/ 1909 h 2714"/>
                <a:gd name="T100" fmla="*/ 1361 w 2093"/>
                <a:gd name="T101" fmla="*/ 1466 h 2714"/>
                <a:gd name="T102" fmla="*/ 1114 w 2093"/>
                <a:gd name="T103" fmla="*/ 1546 h 2714"/>
                <a:gd name="T104" fmla="*/ 773 w 2093"/>
                <a:gd name="T105" fmla="*/ 1647 h 2714"/>
                <a:gd name="T106" fmla="*/ 420 w 2093"/>
                <a:gd name="T107" fmla="*/ 1480 h 2714"/>
                <a:gd name="T108" fmla="*/ 109 w 2093"/>
                <a:gd name="T109" fmla="*/ 1527 h 2714"/>
                <a:gd name="T110" fmla="*/ 2 w 2093"/>
                <a:gd name="T111" fmla="*/ 1833 h 2714"/>
                <a:gd name="T112" fmla="*/ 288 w 2093"/>
                <a:gd name="T113" fmla="*/ 2324 h 2714"/>
                <a:gd name="T114" fmla="*/ 1046 w 2093"/>
                <a:gd name="T115" fmla="*/ 2467 h 2714"/>
                <a:gd name="T116" fmla="*/ 1566 w 2093"/>
                <a:gd name="T117" fmla="*/ 2605 h 2714"/>
                <a:gd name="T118" fmla="*/ 1743 w 2093"/>
                <a:gd name="T119" fmla="*/ 2480 h 2714"/>
                <a:gd name="T120" fmla="*/ 2052 w 2093"/>
                <a:gd name="T121" fmla="*/ 2448 h 2714"/>
                <a:gd name="T122" fmla="*/ 2015 w 2093"/>
                <a:gd name="T123" fmla="*/ 2508 h 2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93" h="2714">
                  <a:moveTo>
                    <a:pt x="1791" y="2632"/>
                  </a:moveTo>
                  <a:cubicBezTo>
                    <a:pt x="1787" y="2638"/>
                    <a:pt x="1782" y="2648"/>
                    <a:pt x="1789" y="2653"/>
                  </a:cubicBezTo>
                  <a:cubicBezTo>
                    <a:pt x="1804" y="2663"/>
                    <a:pt x="1817" y="2643"/>
                    <a:pt x="1827" y="2636"/>
                  </a:cubicBezTo>
                  <a:cubicBezTo>
                    <a:pt x="1833" y="2632"/>
                    <a:pt x="1839" y="2630"/>
                    <a:pt x="1845" y="2626"/>
                  </a:cubicBezTo>
                  <a:cubicBezTo>
                    <a:pt x="1851" y="2623"/>
                    <a:pt x="1855" y="2619"/>
                    <a:pt x="1860" y="2615"/>
                  </a:cubicBezTo>
                  <a:cubicBezTo>
                    <a:pt x="1867" y="2609"/>
                    <a:pt x="1873" y="2607"/>
                    <a:pt x="1881" y="2605"/>
                  </a:cubicBezTo>
                  <a:cubicBezTo>
                    <a:pt x="1888" y="2604"/>
                    <a:pt x="1894" y="2603"/>
                    <a:pt x="1901" y="2603"/>
                  </a:cubicBezTo>
                  <a:cubicBezTo>
                    <a:pt x="1907" y="2603"/>
                    <a:pt x="1914" y="2606"/>
                    <a:pt x="1920" y="2605"/>
                  </a:cubicBezTo>
                  <a:cubicBezTo>
                    <a:pt x="1924" y="2605"/>
                    <a:pt x="1926" y="2602"/>
                    <a:pt x="1928" y="2600"/>
                  </a:cubicBezTo>
                  <a:cubicBezTo>
                    <a:pt x="1936" y="2591"/>
                    <a:pt x="1942" y="2580"/>
                    <a:pt x="1943" y="2568"/>
                  </a:cubicBezTo>
                  <a:cubicBezTo>
                    <a:pt x="1944" y="2564"/>
                    <a:pt x="1943" y="2557"/>
                    <a:pt x="1939" y="2553"/>
                  </a:cubicBezTo>
                  <a:cubicBezTo>
                    <a:pt x="1933" y="2548"/>
                    <a:pt x="1922" y="2551"/>
                    <a:pt x="1916" y="2554"/>
                  </a:cubicBezTo>
                  <a:cubicBezTo>
                    <a:pt x="1906" y="2559"/>
                    <a:pt x="1903" y="2568"/>
                    <a:pt x="1896" y="2575"/>
                  </a:cubicBezTo>
                  <a:cubicBezTo>
                    <a:pt x="1889" y="2583"/>
                    <a:pt x="1878" y="2582"/>
                    <a:pt x="1868" y="2582"/>
                  </a:cubicBezTo>
                  <a:cubicBezTo>
                    <a:pt x="1863" y="2582"/>
                    <a:pt x="1859" y="2580"/>
                    <a:pt x="1854" y="2580"/>
                  </a:cubicBezTo>
                  <a:cubicBezTo>
                    <a:pt x="1851" y="2580"/>
                    <a:pt x="1847" y="2583"/>
                    <a:pt x="1844" y="2585"/>
                  </a:cubicBezTo>
                  <a:cubicBezTo>
                    <a:pt x="1837" y="2588"/>
                    <a:pt x="1832" y="2594"/>
                    <a:pt x="1825" y="2597"/>
                  </a:cubicBezTo>
                  <a:cubicBezTo>
                    <a:pt x="1821" y="2600"/>
                    <a:pt x="1818" y="2602"/>
                    <a:pt x="1814" y="2605"/>
                  </a:cubicBezTo>
                  <a:cubicBezTo>
                    <a:pt x="1810" y="2608"/>
                    <a:pt x="1806" y="2610"/>
                    <a:pt x="1803" y="2614"/>
                  </a:cubicBezTo>
                  <a:cubicBezTo>
                    <a:pt x="1798" y="2619"/>
                    <a:pt x="1794" y="2626"/>
                    <a:pt x="1791" y="2632"/>
                  </a:cubicBezTo>
                  <a:moveTo>
                    <a:pt x="430" y="1106"/>
                  </a:moveTo>
                  <a:cubicBezTo>
                    <a:pt x="426" y="1105"/>
                    <a:pt x="422" y="1103"/>
                    <a:pt x="418" y="1104"/>
                  </a:cubicBezTo>
                  <a:cubicBezTo>
                    <a:pt x="415" y="1105"/>
                    <a:pt x="415" y="1109"/>
                    <a:pt x="410" y="1109"/>
                  </a:cubicBezTo>
                  <a:cubicBezTo>
                    <a:pt x="408" y="1108"/>
                    <a:pt x="405" y="1107"/>
                    <a:pt x="403" y="1109"/>
                  </a:cubicBezTo>
                  <a:cubicBezTo>
                    <a:pt x="402" y="1110"/>
                    <a:pt x="402" y="1111"/>
                    <a:pt x="400" y="1112"/>
                  </a:cubicBezTo>
                  <a:cubicBezTo>
                    <a:pt x="400" y="1113"/>
                    <a:pt x="398" y="1113"/>
                    <a:pt x="397" y="1114"/>
                  </a:cubicBezTo>
                  <a:cubicBezTo>
                    <a:pt x="395" y="1114"/>
                    <a:pt x="393" y="1114"/>
                    <a:pt x="391" y="1115"/>
                  </a:cubicBezTo>
                  <a:cubicBezTo>
                    <a:pt x="390" y="1117"/>
                    <a:pt x="387" y="1117"/>
                    <a:pt x="387" y="1119"/>
                  </a:cubicBezTo>
                  <a:cubicBezTo>
                    <a:pt x="387" y="1122"/>
                    <a:pt x="392" y="1123"/>
                    <a:pt x="394" y="1124"/>
                  </a:cubicBezTo>
                  <a:cubicBezTo>
                    <a:pt x="395" y="1126"/>
                    <a:pt x="396" y="1128"/>
                    <a:pt x="397" y="1129"/>
                  </a:cubicBezTo>
                  <a:cubicBezTo>
                    <a:pt x="399" y="1133"/>
                    <a:pt x="398" y="1139"/>
                    <a:pt x="398" y="1144"/>
                  </a:cubicBezTo>
                  <a:cubicBezTo>
                    <a:pt x="398" y="1149"/>
                    <a:pt x="398" y="1148"/>
                    <a:pt x="401" y="1152"/>
                  </a:cubicBezTo>
                  <a:cubicBezTo>
                    <a:pt x="403" y="1154"/>
                    <a:pt x="403" y="1155"/>
                    <a:pt x="405" y="1156"/>
                  </a:cubicBezTo>
                  <a:cubicBezTo>
                    <a:pt x="406" y="1157"/>
                    <a:pt x="407" y="1157"/>
                    <a:pt x="408" y="1158"/>
                  </a:cubicBezTo>
                  <a:cubicBezTo>
                    <a:pt x="411" y="1160"/>
                    <a:pt x="412" y="1167"/>
                    <a:pt x="410" y="1170"/>
                  </a:cubicBezTo>
                  <a:cubicBezTo>
                    <a:pt x="407" y="1173"/>
                    <a:pt x="404" y="1173"/>
                    <a:pt x="405" y="1179"/>
                  </a:cubicBezTo>
                  <a:cubicBezTo>
                    <a:pt x="405" y="1181"/>
                    <a:pt x="404" y="1182"/>
                    <a:pt x="404" y="1185"/>
                  </a:cubicBezTo>
                  <a:cubicBezTo>
                    <a:pt x="403" y="1190"/>
                    <a:pt x="402" y="1191"/>
                    <a:pt x="398" y="1194"/>
                  </a:cubicBezTo>
                  <a:cubicBezTo>
                    <a:pt x="395" y="1197"/>
                    <a:pt x="391" y="1201"/>
                    <a:pt x="391" y="1205"/>
                  </a:cubicBezTo>
                  <a:cubicBezTo>
                    <a:pt x="390" y="1210"/>
                    <a:pt x="392" y="1215"/>
                    <a:pt x="389" y="1220"/>
                  </a:cubicBezTo>
                  <a:cubicBezTo>
                    <a:pt x="387" y="1224"/>
                    <a:pt x="386" y="1225"/>
                    <a:pt x="386" y="1230"/>
                  </a:cubicBezTo>
                  <a:cubicBezTo>
                    <a:pt x="386" y="1234"/>
                    <a:pt x="383" y="1241"/>
                    <a:pt x="384" y="1245"/>
                  </a:cubicBezTo>
                  <a:cubicBezTo>
                    <a:pt x="384" y="1248"/>
                    <a:pt x="385" y="1249"/>
                    <a:pt x="385" y="1252"/>
                  </a:cubicBezTo>
                  <a:cubicBezTo>
                    <a:pt x="385" y="1254"/>
                    <a:pt x="386" y="1256"/>
                    <a:pt x="386" y="1258"/>
                  </a:cubicBezTo>
                  <a:cubicBezTo>
                    <a:pt x="386" y="1262"/>
                    <a:pt x="378" y="1267"/>
                    <a:pt x="375" y="1269"/>
                  </a:cubicBezTo>
                  <a:cubicBezTo>
                    <a:pt x="371" y="1272"/>
                    <a:pt x="374" y="1274"/>
                    <a:pt x="372" y="1278"/>
                  </a:cubicBezTo>
                  <a:cubicBezTo>
                    <a:pt x="370" y="1283"/>
                    <a:pt x="369" y="1286"/>
                    <a:pt x="368" y="1291"/>
                  </a:cubicBezTo>
                  <a:cubicBezTo>
                    <a:pt x="367" y="1293"/>
                    <a:pt x="366" y="1295"/>
                    <a:pt x="365" y="1297"/>
                  </a:cubicBezTo>
                  <a:cubicBezTo>
                    <a:pt x="365" y="1298"/>
                    <a:pt x="365" y="1299"/>
                    <a:pt x="365" y="1300"/>
                  </a:cubicBezTo>
                  <a:cubicBezTo>
                    <a:pt x="364" y="1301"/>
                    <a:pt x="363" y="1302"/>
                    <a:pt x="363" y="1303"/>
                  </a:cubicBezTo>
                  <a:cubicBezTo>
                    <a:pt x="362" y="1304"/>
                    <a:pt x="362" y="1308"/>
                    <a:pt x="362" y="1309"/>
                  </a:cubicBezTo>
                  <a:cubicBezTo>
                    <a:pt x="363" y="1311"/>
                    <a:pt x="371" y="1310"/>
                    <a:pt x="373" y="1311"/>
                  </a:cubicBezTo>
                  <a:cubicBezTo>
                    <a:pt x="374" y="1311"/>
                    <a:pt x="379" y="1311"/>
                    <a:pt x="380" y="1312"/>
                  </a:cubicBezTo>
                  <a:cubicBezTo>
                    <a:pt x="381" y="1312"/>
                    <a:pt x="382" y="1314"/>
                    <a:pt x="384" y="1315"/>
                  </a:cubicBezTo>
                  <a:cubicBezTo>
                    <a:pt x="390" y="1317"/>
                    <a:pt x="386" y="1319"/>
                    <a:pt x="383" y="1317"/>
                  </a:cubicBezTo>
                  <a:cubicBezTo>
                    <a:pt x="384" y="1317"/>
                    <a:pt x="385" y="1318"/>
                    <a:pt x="386" y="1318"/>
                  </a:cubicBezTo>
                  <a:cubicBezTo>
                    <a:pt x="387" y="1319"/>
                    <a:pt x="388" y="1319"/>
                    <a:pt x="389" y="1319"/>
                  </a:cubicBezTo>
                  <a:cubicBezTo>
                    <a:pt x="390" y="1320"/>
                    <a:pt x="395" y="1321"/>
                    <a:pt x="395" y="1321"/>
                  </a:cubicBezTo>
                  <a:cubicBezTo>
                    <a:pt x="397" y="1322"/>
                    <a:pt x="395" y="1323"/>
                    <a:pt x="397" y="1324"/>
                  </a:cubicBezTo>
                  <a:cubicBezTo>
                    <a:pt x="403" y="1327"/>
                    <a:pt x="407" y="1330"/>
                    <a:pt x="412" y="1335"/>
                  </a:cubicBezTo>
                  <a:cubicBezTo>
                    <a:pt x="413" y="1337"/>
                    <a:pt x="415" y="1342"/>
                    <a:pt x="416" y="1344"/>
                  </a:cubicBezTo>
                  <a:cubicBezTo>
                    <a:pt x="417" y="1346"/>
                    <a:pt x="420" y="1344"/>
                    <a:pt x="421" y="1347"/>
                  </a:cubicBezTo>
                  <a:cubicBezTo>
                    <a:pt x="422" y="1351"/>
                    <a:pt x="420" y="1362"/>
                    <a:pt x="421" y="1366"/>
                  </a:cubicBezTo>
                  <a:cubicBezTo>
                    <a:pt x="422" y="1368"/>
                    <a:pt x="424" y="1364"/>
                    <a:pt x="424" y="1365"/>
                  </a:cubicBezTo>
                  <a:cubicBezTo>
                    <a:pt x="426" y="1368"/>
                    <a:pt x="424" y="1366"/>
                    <a:pt x="427" y="1367"/>
                  </a:cubicBezTo>
                  <a:cubicBezTo>
                    <a:pt x="429" y="1368"/>
                    <a:pt x="431" y="1370"/>
                    <a:pt x="432" y="1371"/>
                  </a:cubicBezTo>
                  <a:cubicBezTo>
                    <a:pt x="435" y="1372"/>
                    <a:pt x="439" y="1372"/>
                    <a:pt x="441" y="1369"/>
                  </a:cubicBezTo>
                  <a:cubicBezTo>
                    <a:pt x="442" y="1368"/>
                    <a:pt x="445" y="1367"/>
                    <a:pt x="445" y="1366"/>
                  </a:cubicBezTo>
                  <a:cubicBezTo>
                    <a:pt x="446" y="1364"/>
                    <a:pt x="446" y="1363"/>
                    <a:pt x="447" y="1361"/>
                  </a:cubicBezTo>
                  <a:cubicBezTo>
                    <a:pt x="448" y="1358"/>
                    <a:pt x="450" y="1356"/>
                    <a:pt x="452" y="1354"/>
                  </a:cubicBezTo>
                  <a:cubicBezTo>
                    <a:pt x="452" y="1354"/>
                    <a:pt x="452" y="1353"/>
                    <a:pt x="452" y="1353"/>
                  </a:cubicBezTo>
                  <a:cubicBezTo>
                    <a:pt x="453" y="1352"/>
                    <a:pt x="454" y="1352"/>
                    <a:pt x="454" y="1352"/>
                  </a:cubicBezTo>
                  <a:cubicBezTo>
                    <a:pt x="455" y="1351"/>
                    <a:pt x="456" y="1351"/>
                    <a:pt x="457" y="1350"/>
                  </a:cubicBezTo>
                  <a:cubicBezTo>
                    <a:pt x="460" y="1349"/>
                    <a:pt x="461" y="1349"/>
                    <a:pt x="464" y="1349"/>
                  </a:cubicBezTo>
                  <a:cubicBezTo>
                    <a:pt x="469" y="1349"/>
                    <a:pt x="475" y="1350"/>
                    <a:pt x="479" y="1347"/>
                  </a:cubicBezTo>
                  <a:cubicBezTo>
                    <a:pt x="484" y="1344"/>
                    <a:pt x="488" y="1343"/>
                    <a:pt x="487" y="1336"/>
                  </a:cubicBezTo>
                  <a:cubicBezTo>
                    <a:pt x="487" y="1332"/>
                    <a:pt x="489" y="1328"/>
                    <a:pt x="489" y="1324"/>
                  </a:cubicBezTo>
                  <a:cubicBezTo>
                    <a:pt x="488" y="1320"/>
                    <a:pt x="489" y="1317"/>
                    <a:pt x="490" y="1312"/>
                  </a:cubicBezTo>
                  <a:cubicBezTo>
                    <a:pt x="490" y="1307"/>
                    <a:pt x="487" y="1301"/>
                    <a:pt x="490" y="1297"/>
                  </a:cubicBezTo>
                  <a:cubicBezTo>
                    <a:pt x="492" y="1295"/>
                    <a:pt x="493" y="1293"/>
                    <a:pt x="495" y="1292"/>
                  </a:cubicBezTo>
                  <a:cubicBezTo>
                    <a:pt x="496" y="1291"/>
                    <a:pt x="497" y="1290"/>
                    <a:pt x="498" y="1289"/>
                  </a:cubicBezTo>
                  <a:cubicBezTo>
                    <a:pt x="499" y="1289"/>
                    <a:pt x="500" y="1288"/>
                    <a:pt x="500" y="1287"/>
                  </a:cubicBezTo>
                  <a:cubicBezTo>
                    <a:pt x="504" y="1284"/>
                    <a:pt x="506" y="1285"/>
                    <a:pt x="512" y="1282"/>
                  </a:cubicBezTo>
                  <a:cubicBezTo>
                    <a:pt x="517" y="1279"/>
                    <a:pt x="515" y="1271"/>
                    <a:pt x="516" y="1267"/>
                  </a:cubicBezTo>
                  <a:cubicBezTo>
                    <a:pt x="516" y="1265"/>
                    <a:pt x="516" y="1262"/>
                    <a:pt x="517" y="1261"/>
                  </a:cubicBezTo>
                  <a:cubicBezTo>
                    <a:pt x="518" y="1260"/>
                    <a:pt x="516" y="1256"/>
                    <a:pt x="517" y="1255"/>
                  </a:cubicBezTo>
                  <a:cubicBezTo>
                    <a:pt x="518" y="1254"/>
                    <a:pt x="520" y="1253"/>
                    <a:pt x="521" y="1252"/>
                  </a:cubicBezTo>
                  <a:cubicBezTo>
                    <a:pt x="523" y="1250"/>
                    <a:pt x="527" y="1249"/>
                    <a:pt x="529" y="1247"/>
                  </a:cubicBezTo>
                  <a:cubicBezTo>
                    <a:pt x="531" y="1245"/>
                    <a:pt x="532" y="1244"/>
                    <a:pt x="534" y="1243"/>
                  </a:cubicBezTo>
                  <a:cubicBezTo>
                    <a:pt x="540" y="1239"/>
                    <a:pt x="535" y="1240"/>
                    <a:pt x="540" y="1237"/>
                  </a:cubicBezTo>
                  <a:cubicBezTo>
                    <a:pt x="542" y="1235"/>
                    <a:pt x="545" y="1234"/>
                    <a:pt x="547" y="1232"/>
                  </a:cubicBezTo>
                  <a:cubicBezTo>
                    <a:pt x="550" y="1231"/>
                    <a:pt x="551" y="1227"/>
                    <a:pt x="553" y="1226"/>
                  </a:cubicBezTo>
                  <a:cubicBezTo>
                    <a:pt x="554" y="1225"/>
                    <a:pt x="554" y="1227"/>
                    <a:pt x="555" y="1226"/>
                  </a:cubicBezTo>
                  <a:cubicBezTo>
                    <a:pt x="556" y="1225"/>
                    <a:pt x="559" y="1224"/>
                    <a:pt x="560" y="1223"/>
                  </a:cubicBezTo>
                  <a:cubicBezTo>
                    <a:pt x="563" y="1221"/>
                    <a:pt x="562" y="1218"/>
                    <a:pt x="565" y="1217"/>
                  </a:cubicBezTo>
                  <a:cubicBezTo>
                    <a:pt x="567" y="1216"/>
                    <a:pt x="569" y="1215"/>
                    <a:pt x="571" y="1214"/>
                  </a:cubicBezTo>
                  <a:cubicBezTo>
                    <a:pt x="575" y="1211"/>
                    <a:pt x="578" y="1209"/>
                    <a:pt x="581" y="1205"/>
                  </a:cubicBezTo>
                  <a:cubicBezTo>
                    <a:pt x="582" y="1205"/>
                    <a:pt x="582" y="1204"/>
                    <a:pt x="583" y="1204"/>
                  </a:cubicBezTo>
                  <a:cubicBezTo>
                    <a:pt x="584" y="1203"/>
                    <a:pt x="585" y="1202"/>
                    <a:pt x="587" y="1202"/>
                  </a:cubicBezTo>
                  <a:cubicBezTo>
                    <a:pt x="589" y="1200"/>
                    <a:pt x="591" y="1202"/>
                    <a:pt x="593" y="1200"/>
                  </a:cubicBezTo>
                  <a:cubicBezTo>
                    <a:pt x="594" y="1200"/>
                    <a:pt x="593" y="1196"/>
                    <a:pt x="594" y="1196"/>
                  </a:cubicBezTo>
                  <a:cubicBezTo>
                    <a:pt x="594" y="1196"/>
                    <a:pt x="595" y="1195"/>
                    <a:pt x="595" y="1194"/>
                  </a:cubicBezTo>
                  <a:cubicBezTo>
                    <a:pt x="596" y="1194"/>
                    <a:pt x="599" y="1195"/>
                    <a:pt x="600" y="1194"/>
                  </a:cubicBezTo>
                  <a:cubicBezTo>
                    <a:pt x="602" y="1193"/>
                    <a:pt x="602" y="1192"/>
                    <a:pt x="604" y="1191"/>
                  </a:cubicBezTo>
                  <a:cubicBezTo>
                    <a:pt x="604" y="1190"/>
                    <a:pt x="602" y="1189"/>
                    <a:pt x="603" y="1188"/>
                  </a:cubicBezTo>
                  <a:cubicBezTo>
                    <a:pt x="604" y="1186"/>
                    <a:pt x="609" y="1186"/>
                    <a:pt x="610" y="1183"/>
                  </a:cubicBezTo>
                  <a:cubicBezTo>
                    <a:pt x="611" y="1181"/>
                    <a:pt x="609" y="1179"/>
                    <a:pt x="609" y="1178"/>
                  </a:cubicBezTo>
                  <a:cubicBezTo>
                    <a:pt x="607" y="1175"/>
                    <a:pt x="604" y="1173"/>
                    <a:pt x="603" y="1171"/>
                  </a:cubicBezTo>
                  <a:cubicBezTo>
                    <a:pt x="601" y="1169"/>
                    <a:pt x="600" y="1167"/>
                    <a:pt x="599" y="1165"/>
                  </a:cubicBezTo>
                  <a:cubicBezTo>
                    <a:pt x="598" y="1164"/>
                    <a:pt x="596" y="1163"/>
                    <a:pt x="596" y="1161"/>
                  </a:cubicBezTo>
                  <a:cubicBezTo>
                    <a:pt x="594" y="1159"/>
                    <a:pt x="594" y="1158"/>
                    <a:pt x="592" y="1157"/>
                  </a:cubicBezTo>
                  <a:cubicBezTo>
                    <a:pt x="587" y="1154"/>
                    <a:pt x="584" y="1149"/>
                    <a:pt x="581" y="1146"/>
                  </a:cubicBezTo>
                  <a:cubicBezTo>
                    <a:pt x="579" y="1143"/>
                    <a:pt x="578" y="1140"/>
                    <a:pt x="576" y="1138"/>
                  </a:cubicBezTo>
                  <a:cubicBezTo>
                    <a:pt x="575" y="1136"/>
                    <a:pt x="573" y="1134"/>
                    <a:pt x="571" y="1132"/>
                  </a:cubicBezTo>
                  <a:cubicBezTo>
                    <a:pt x="568" y="1129"/>
                    <a:pt x="562" y="1127"/>
                    <a:pt x="558" y="1125"/>
                  </a:cubicBezTo>
                  <a:cubicBezTo>
                    <a:pt x="555" y="1124"/>
                    <a:pt x="553" y="1124"/>
                    <a:pt x="550" y="1124"/>
                  </a:cubicBezTo>
                  <a:cubicBezTo>
                    <a:pt x="546" y="1124"/>
                    <a:pt x="543" y="1123"/>
                    <a:pt x="540" y="1123"/>
                  </a:cubicBezTo>
                  <a:cubicBezTo>
                    <a:pt x="537" y="1123"/>
                    <a:pt x="532" y="1121"/>
                    <a:pt x="529" y="1123"/>
                  </a:cubicBezTo>
                  <a:cubicBezTo>
                    <a:pt x="530" y="1126"/>
                    <a:pt x="530" y="1128"/>
                    <a:pt x="530" y="1132"/>
                  </a:cubicBezTo>
                  <a:cubicBezTo>
                    <a:pt x="530" y="1136"/>
                    <a:pt x="530" y="1139"/>
                    <a:pt x="526" y="1139"/>
                  </a:cubicBezTo>
                  <a:cubicBezTo>
                    <a:pt x="524" y="1139"/>
                    <a:pt x="523" y="1139"/>
                    <a:pt x="522" y="1139"/>
                  </a:cubicBezTo>
                  <a:cubicBezTo>
                    <a:pt x="519" y="1138"/>
                    <a:pt x="520" y="1137"/>
                    <a:pt x="519" y="1135"/>
                  </a:cubicBezTo>
                  <a:cubicBezTo>
                    <a:pt x="519" y="1133"/>
                    <a:pt x="518" y="1129"/>
                    <a:pt x="517" y="1127"/>
                  </a:cubicBezTo>
                  <a:cubicBezTo>
                    <a:pt x="515" y="1127"/>
                    <a:pt x="513" y="1128"/>
                    <a:pt x="511" y="1128"/>
                  </a:cubicBezTo>
                  <a:cubicBezTo>
                    <a:pt x="508" y="1127"/>
                    <a:pt x="509" y="1127"/>
                    <a:pt x="507" y="1125"/>
                  </a:cubicBezTo>
                  <a:cubicBezTo>
                    <a:pt x="505" y="1122"/>
                    <a:pt x="504" y="1123"/>
                    <a:pt x="501" y="1123"/>
                  </a:cubicBezTo>
                  <a:cubicBezTo>
                    <a:pt x="498" y="1123"/>
                    <a:pt x="495" y="1121"/>
                    <a:pt x="493" y="1119"/>
                  </a:cubicBezTo>
                  <a:cubicBezTo>
                    <a:pt x="491" y="1116"/>
                    <a:pt x="488" y="1115"/>
                    <a:pt x="485" y="1112"/>
                  </a:cubicBezTo>
                  <a:cubicBezTo>
                    <a:pt x="482" y="1109"/>
                    <a:pt x="480" y="1108"/>
                    <a:pt x="479" y="1104"/>
                  </a:cubicBezTo>
                  <a:cubicBezTo>
                    <a:pt x="478" y="1101"/>
                    <a:pt x="477" y="1100"/>
                    <a:pt x="473" y="1099"/>
                  </a:cubicBezTo>
                  <a:cubicBezTo>
                    <a:pt x="472" y="1099"/>
                    <a:pt x="470" y="1100"/>
                    <a:pt x="468" y="1099"/>
                  </a:cubicBezTo>
                  <a:cubicBezTo>
                    <a:pt x="467" y="1099"/>
                    <a:pt x="466" y="1098"/>
                    <a:pt x="464" y="1098"/>
                  </a:cubicBezTo>
                  <a:cubicBezTo>
                    <a:pt x="463" y="1098"/>
                    <a:pt x="462" y="1098"/>
                    <a:pt x="461" y="1098"/>
                  </a:cubicBezTo>
                  <a:cubicBezTo>
                    <a:pt x="459" y="1098"/>
                    <a:pt x="458" y="1097"/>
                    <a:pt x="456" y="1097"/>
                  </a:cubicBezTo>
                  <a:cubicBezTo>
                    <a:pt x="452" y="1097"/>
                    <a:pt x="450" y="1100"/>
                    <a:pt x="447" y="1102"/>
                  </a:cubicBezTo>
                  <a:cubicBezTo>
                    <a:pt x="444" y="1104"/>
                    <a:pt x="441" y="1104"/>
                    <a:pt x="438" y="1106"/>
                  </a:cubicBezTo>
                  <a:cubicBezTo>
                    <a:pt x="436" y="1107"/>
                    <a:pt x="434" y="1106"/>
                    <a:pt x="430" y="1106"/>
                  </a:cubicBezTo>
                  <a:moveTo>
                    <a:pt x="545" y="1349"/>
                  </a:moveTo>
                  <a:cubicBezTo>
                    <a:pt x="547" y="1355"/>
                    <a:pt x="551" y="1348"/>
                    <a:pt x="559" y="1347"/>
                  </a:cubicBezTo>
                  <a:cubicBezTo>
                    <a:pt x="563" y="1346"/>
                    <a:pt x="566" y="1344"/>
                    <a:pt x="570" y="1343"/>
                  </a:cubicBezTo>
                  <a:cubicBezTo>
                    <a:pt x="574" y="1342"/>
                    <a:pt x="579" y="1348"/>
                    <a:pt x="583" y="1346"/>
                  </a:cubicBezTo>
                  <a:cubicBezTo>
                    <a:pt x="586" y="1344"/>
                    <a:pt x="590" y="1336"/>
                    <a:pt x="593" y="1335"/>
                  </a:cubicBezTo>
                  <a:cubicBezTo>
                    <a:pt x="599" y="1333"/>
                    <a:pt x="598" y="1339"/>
                    <a:pt x="599" y="1345"/>
                  </a:cubicBezTo>
                  <a:cubicBezTo>
                    <a:pt x="600" y="1347"/>
                    <a:pt x="600" y="1349"/>
                    <a:pt x="599" y="1351"/>
                  </a:cubicBezTo>
                  <a:cubicBezTo>
                    <a:pt x="597" y="1356"/>
                    <a:pt x="585" y="1360"/>
                    <a:pt x="579" y="1361"/>
                  </a:cubicBezTo>
                  <a:cubicBezTo>
                    <a:pt x="575" y="1362"/>
                    <a:pt x="572" y="1364"/>
                    <a:pt x="568" y="1365"/>
                  </a:cubicBezTo>
                  <a:cubicBezTo>
                    <a:pt x="564" y="1365"/>
                    <a:pt x="561" y="1364"/>
                    <a:pt x="557" y="1366"/>
                  </a:cubicBezTo>
                  <a:cubicBezTo>
                    <a:pt x="550" y="1368"/>
                    <a:pt x="539" y="1370"/>
                    <a:pt x="540" y="1379"/>
                  </a:cubicBezTo>
                  <a:cubicBezTo>
                    <a:pt x="541" y="1388"/>
                    <a:pt x="553" y="1402"/>
                    <a:pt x="561" y="1405"/>
                  </a:cubicBezTo>
                  <a:cubicBezTo>
                    <a:pt x="565" y="1407"/>
                    <a:pt x="571" y="1403"/>
                    <a:pt x="575" y="1404"/>
                  </a:cubicBezTo>
                  <a:cubicBezTo>
                    <a:pt x="580" y="1406"/>
                    <a:pt x="586" y="1408"/>
                    <a:pt x="591" y="1409"/>
                  </a:cubicBezTo>
                  <a:cubicBezTo>
                    <a:pt x="595" y="1409"/>
                    <a:pt x="600" y="1407"/>
                    <a:pt x="604" y="1407"/>
                  </a:cubicBezTo>
                  <a:cubicBezTo>
                    <a:pt x="608" y="1407"/>
                    <a:pt x="611" y="1406"/>
                    <a:pt x="615" y="1405"/>
                  </a:cubicBezTo>
                  <a:cubicBezTo>
                    <a:pt x="620" y="1405"/>
                    <a:pt x="625" y="1404"/>
                    <a:pt x="630" y="1404"/>
                  </a:cubicBezTo>
                  <a:cubicBezTo>
                    <a:pt x="635" y="1404"/>
                    <a:pt x="637" y="1402"/>
                    <a:pt x="642" y="1401"/>
                  </a:cubicBezTo>
                  <a:cubicBezTo>
                    <a:pt x="649" y="1399"/>
                    <a:pt x="697" y="1411"/>
                    <a:pt x="687" y="1426"/>
                  </a:cubicBezTo>
                  <a:cubicBezTo>
                    <a:pt x="685" y="1428"/>
                    <a:pt x="688" y="1433"/>
                    <a:pt x="686" y="1434"/>
                  </a:cubicBezTo>
                  <a:cubicBezTo>
                    <a:pt x="681" y="1435"/>
                    <a:pt x="676" y="1436"/>
                    <a:pt x="672" y="1436"/>
                  </a:cubicBezTo>
                  <a:cubicBezTo>
                    <a:pt x="667" y="1437"/>
                    <a:pt x="663" y="1436"/>
                    <a:pt x="659" y="1437"/>
                  </a:cubicBezTo>
                  <a:cubicBezTo>
                    <a:pt x="654" y="1437"/>
                    <a:pt x="651" y="1431"/>
                    <a:pt x="646" y="1431"/>
                  </a:cubicBezTo>
                  <a:cubicBezTo>
                    <a:pt x="635" y="1431"/>
                    <a:pt x="625" y="1436"/>
                    <a:pt x="614" y="1435"/>
                  </a:cubicBezTo>
                  <a:cubicBezTo>
                    <a:pt x="603" y="1433"/>
                    <a:pt x="595" y="1434"/>
                    <a:pt x="585" y="1436"/>
                  </a:cubicBezTo>
                  <a:cubicBezTo>
                    <a:pt x="577" y="1439"/>
                    <a:pt x="565" y="1439"/>
                    <a:pt x="562" y="1449"/>
                  </a:cubicBezTo>
                  <a:cubicBezTo>
                    <a:pt x="561" y="1453"/>
                    <a:pt x="563" y="1455"/>
                    <a:pt x="563" y="1459"/>
                  </a:cubicBezTo>
                  <a:cubicBezTo>
                    <a:pt x="564" y="1461"/>
                    <a:pt x="563" y="1463"/>
                    <a:pt x="564" y="1465"/>
                  </a:cubicBezTo>
                  <a:cubicBezTo>
                    <a:pt x="564" y="1466"/>
                    <a:pt x="568" y="1469"/>
                    <a:pt x="569" y="1471"/>
                  </a:cubicBezTo>
                  <a:cubicBezTo>
                    <a:pt x="575" y="1479"/>
                    <a:pt x="582" y="1488"/>
                    <a:pt x="591" y="1493"/>
                  </a:cubicBezTo>
                  <a:cubicBezTo>
                    <a:pt x="597" y="1497"/>
                    <a:pt x="609" y="1493"/>
                    <a:pt x="616" y="1493"/>
                  </a:cubicBezTo>
                  <a:cubicBezTo>
                    <a:pt x="621" y="1493"/>
                    <a:pt x="625" y="1495"/>
                    <a:pt x="630" y="1496"/>
                  </a:cubicBezTo>
                  <a:cubicBezTo>
                    <a:pt x="632" y="1497"/>
                    <a:pt x="639" y="1498"/>
                    <a:pt x="640" y="1500"/>
                  </a:cubicBezTo>
                  <a:cubicBezTo>
                    <a:pt x="641" y="1501"/>
                    <a:pt x="642" y="1508"/>
                    <a:pt x="642" y="1509"/>
                  </a:cubicBezTo>
                  <a:cubicBezTo>
                    <a:pt x="643" y="1512"/>
                    <a:pt x="642" y="1516"/>
                    <a:pt x="642" y="1520"/>
                  </a:cubicBezTo>
                  <a:cubicBezTo>
                    <a:pt x="642" y="1543"/>
                    <a:pt x="663" y="1546"/>
                    <a:pt x="680" y="1549"/>
                  </a:cubicBezTo>
                  <a:cubicBezTo>
                    <a:pt x="688" y="1551"/>
                    <a:pt x="701" y="1545"/>
                    <a:pt x="709" y="1544"/>
                  </a:cubicBezTo>
                  <a:cubicBezTo>
                    <a:pt x="713" y="1543"/>
                    <a:pt x="716" y="1541"/>
                    <a:pt x="720" y="1540"/>
                  </a:cubicBezTo>
                  <a:cubicBezTo>
                    <a:pt x="726" y="1539"/>
                    <a:pt x="734" y="1542"/>
                    <a:pt x="739" y="1540"/>
                  </a:cubicBezTo>
                  <a:cubicBezTo>
                    <a:pt x="747" y="1538"/>
                    <a:pt x="752" y="1532"/>
                    <a:pt x="760" y="1529"/>
                  </a:cubicBezTo>
                  <a:cubicBezTo>
                    <a:pt x="768" y="1526"/>
                    <a:pt x="775" y="1521"/>
                    <a:pt x="783" y="1518"/>
                  </a:cubicBezTo>
                  <a:cubicBezTo>
                    <a:pt x="785" y="1517"/>
                    <a:pt x="790" y="1518"/>
                    <a:pt x="791" y="1517"/>
                  </a:cubicBezTo>
                  <a:cubicBezTo>
                    <a:pt x="793" y="1515"/>
                    <a:pt x="793" y="1512"/>
                    <a:pt x="794" y="1511"/>
                  </a:cubicBezTo>
                  <a:cubicBezTo>
                    <a:pt x="795" y="1507"/>
                    <a:pt x="802" y="1509"/>
                    <a:pt x="803" y="1505"/>
                  </a:cubicBezTo>
                  <a:cubicBezTo>
                    <a:pt x="808" y="1496"/>
                    <a:pt x="804" y="1500"/>
                    <a:pt x="814" y="1498"/>
                  </a:cubicBezTo>
                  <a:cubicBezTo>
                    <a:pt x="815" y="1502"/>
                    <a:pt x="819" y="1501"/>
                    <a:pt x="821" y="1504"/>
                  </a:cubicBezTo>
                  <a:cubicBezTo>
                    <a:pt x="821" y="1506"/>
                    <a:pt x="832" y="1510"/>
                    <a:pt x="834" y="1511"/>
                  </a:cubicBezTo>
                  <a:cubicBezTo>
                    <a:pt x="838" y="1511"/>
                    <a:pt x="841" y="1510"/>
                    <a:pt x="844" y="1512"/>
                  </a:cubicBezTo>
                  <a:cubicBezTo>
                    <a:pt x="846" y="1513"/>
                    <a:pt x="848" y="1514"/>
                    <a:pt x="851" y="1515"/>
                  </a:cubicBezTo>
                  <a:cubicBezTo>
                    <a:pt x="855" y="1517"/>
                    <a:pt x="858" y="1516"/>
                    <a:pt x="861" y="1522"/>
                  </a:cubicBezTo>
                  <a:cubicBezTo>
                    <a:pt x="863" y="1524"/>
                    <a:pt x="861" y="1526"/>
                    <a:pt x="865" y="1526"/>
                  </a:cubicBezTo>
                  <a:cubicBezTo>
                    <a:pt x="867" y="1526"/>
                    <a:pt x="867" y="1523"/>
                    <a:pt x="869" y="1523"/>
                  </a:cubicBezTo>
                  <a:cubicBezTo>
                    <a:pt x="872" y="1522"/>
                    <a:pt x="880" y="1525"/>
                    <a:pt x="883" y="1525"/>
                  </a:cubicBezTo>
                  <a:cubicBezTo>
                    <a:pt x="892" y="1525"/>
                    <a:pt x="901" y="1526"/>
                    <a:pt x="910" y="1524"/>
                  </a:cubicBezTo>
                  <a:cubicBezTo>
                    <a:pt x="914" y="1524"/>
                    <a:pt x="919" y="1522"/>
                    <a:pt x="923" y="1521"/>
                  </a:cubicBezTo>
                  <a:cubicBezTo>
                    <a:pt x="929" y="1521"/>
                    <a:pt x="933" y="1520"/>
                    <a:pt x="930" y="1512"/>
                  </a:cubicBezTo>
                  <a:cubicBezTo>
                    <a:pt x="927" y="1508"/>
                    <a:pt x="930" y="1506"/>
                    <a:pt x="932" y="1500"/>
                  </a:cubicBezTo>
                  <a:cubicBezTo>
                    <a:pt x="933" y="1496"/>
                    <a:pt x="930" y="1495"/>
                    <a:pt x="928" y="1491"/>
                  </a:cubicBezTo>
                  <a:cubicBezTo>
                    <a:pt x="924" y="1483"/>
                    <a:pt x="922" y="1489"/>
                    <a:pt x="918" y="1493"/>
                  </a:cubicBezTo>
                  <a:cubicBezTo>
                    <a:pt x="915" y="1498"/>
                    <a:pt x="911" y="1500"/>
                    <a:pt x="906" y="1496"/>
                  </a:cubicBezTo>
                  <a:cubicBezTo>
                    <a:pt x="903" y="1494"/>
                    <a:pt x="900" y="1487"/>
                    <a:pt x="904" y="1484"/>
                  </a:cubicBezTo>
                  <a:cubicBezTo>
                    <a:pt x="908" y="1481"/>
                    <a:pt x="916" y="1488"/>
                    <a:pt x="920" y="1480"/>
                  </a:cubicBezTo>
                  <a:cubicBezTo>
                    <a:pt x="921" y="1477"/>
                    <a:pt x="919" y="1471"/>
                    <a:pt x="921" y="1468"/>
                  </a:cubicBezTo>
                  <a:cubicBezTo>
                    <a:pt x="925" y="1463"/>
                    <a:pt x="928" y="1465"/>
                    <a:pt x="932" y="1469"/>
                  </a:cubicBezTo>
                  <a:cubicBezTo>
                    <a:pt x="935" y="1472"/>
                    <a:pt x="937" y="1474"/>
                    <a:pt x="942" y="1476"/>
                  </a:cubicBezTo>
                  <a:cubicBezTo>
                    <a:pt x="943" y="1477"/>
                    <a:pt x="950" y="1481"/>
                    <a:pt x="951" y="1481"/>
                  </a:cubicBezTo>
                  <a:cubicBezTo>
                    <a:pt x="955" y="1478"/>
                    <a:pt x="952" y="1462"/>
                    <a:pt x="951" y="1459"/>
                  </a:cubicBezTo>
                  <a:cubicBezTo>
                    <a:pt x="949" y="1451"/>
                    <a:pt x="946" y="1443"/>
                    <a:pt x="943" y="1435"/>
                  </a:cubicBezTo>
                  <a:cubicBezTo>
                    <a:pt x="942" y="1432"/>
                    <a:pt x="944" y="1432"/>
                    <a:pt x="941" y="1429"/>
                  </a:cubicBezTo>
                  <a:cubicBezTo>
                    <a:pt x="939" y="1428"/>
                    <a:pt x="934" y="1427"/>
                    <a:pt x="932" y="1426"/>
                  </a:cubicBezTo>
                  <a:cubicBezTo>
                    <a:pt x="928" y="1424"/>
                    <a:pt x="924" y="1421"/>
                    <a:pt x="920" y="1419"/>
                  </a:cubicBezTo>
                  <a:cubicBezTo>
                    <a:pt x="913" y="1415"/>
                    <a:pt x="913" y="1408"/>
                    <a:pt x="906" y="1404"/>
                  </a:cubicBezTo>
                  <a:cubicBezTo>
                    <a:pt x="899" y="1399"/>
                    <a:pt x="884" y="1399"/>
                    <a:pt x="879" y="1391"/>
                  </a:cubicBezTo>
                  <a:cubicBezTo>
                    <a:pt x="876" y="1388"/>
                    <a:pt x="876" y="1385"/>
                    <a:pt x="874" y="1381"/>
                  </a:cubicBezTo>
                  <a:cubicBezTo>
                    <a:pt x="872" y="1377"/>
                    <a:pt x="869" y="1374"/>
                    <a:pt x="868" y="1369"/>
                  </a:cubicBezTo>
                  <a:cubicBezTo>
                    <a:pt x="866" y="1360"/>
                    <a:pt x="869" y="1350"/>
                    <a:pt x="869" y="1341"/>
                  </a:cubicBezTo>
                  <a:cubicBezTo>
                    <a:pt x="870" y="1337"/>
                    <a:pt x="868" y="1335"/>
                    <a:pt x="868" y="1332"/>
                  </a:cubicBezTo>
                  <a:cubicBezTo>
                    <a:pt x="867" y="1330"/>
                    <a:pt x="869" y="1326"/>
                    <a:pt x="868" y="1324"/>
                  </a:cubicBezTo>
                  <a:cubicBezTo>
                    <a:pt x="867" y="1321"/>
                    <a:pt x="865" y="1321"/>
                    <a:pt x="863" y="1319"/>
                  </a:cubicBezTo>
                  <a:cubicBezTo>
                    <a:pt x="863" y="1318"/>
                    <a:pt x="862" y="1314"/>
                    <a:pt x="862" y="1313"/>
                  </a:cubicBezTo>
                  <a:cubicBezTo>
                    <a:pt x="861" y="1312"/>
                    <a:pt x="860" y="1309"/>
                    <a:pt x="860" y="1308"/>
                  </a:cubicBezTo>
                  <a:cubicBezTo>
                    <a:pt x="859" y="1304"/>
                    <a:pt x="858" y="1301"/>
                    <a:pt x="858" y="1297"/>
                  </a:cubicBezTo>
                  <a:cubicBezTo>
                    <a:pt x="858" y="1289"/>
                    <a:pt x="857" y="1284"/>
                    <a:pt x="854" y="1277"/>
                  </a:cubicBezTo>
                  <a:cubicBezTo>
                    <a:pt x="853" y="1274"/>
                    <a:pt x="853" y="1270"/>
                    <a:pt x="852" y="1267"/>
                  </a:cubicBezTo>
                  <a:cubicBezTo>
                    <a:pt x="851" y="1265"/>
                    <a:pt x="849" y="1263"/>
                    <a:pt x="848" y="1261"/>
                  </a:cubicBezTo>
                  <a:cubicBezTo>
                    <a:pt x="846" y="1258"/>
                    <a:pt x="846" y="1253"/>
                    <a:pt x="844" y="1250"/>
                  </a:cubicBezTo>
                  <a:cubicBezTo>
                    <a:pt x="842" y="1247"/>
                    <a:pt x="841" y="1248"/>
                    <a:pt x="839" y="1244"/>
                  </a:cubicBezTo>
                  <a:cubicBezTo>
                    <a:pt x="839" y="1243"/>
                    <a:pt x="839" y="1241"/>
                    <a:pt x="838" y="1239"/>
                  </a:cubicBezTo>
                  <a:cubicBezTo>
                    <a:pt x="837" y="1235"/>
                    <a:pt x="836" y="1232"/>
                    <a:pt x="833" y="1229"/>
                  </a:cubicBezTo>
                  <a:cubicBezTo>
                    <a:pt x="823" y="1215"/>
                    <a:pt x="814" y="1201"/>
                    <a:pt x="795" y="1201"/>
                  </a:cubicBezTo>
                  <a:cubicBezTo>
                    <a:pt x="789" y="1201"/>
                    <a:pt x="782" y="1201"/>
                    <a:pt x="779" y="1207"/>
                  </a:cubicBezTo>
                  <a:cubicBezTo>
                    <a:pt x="776" y="1212"/>
                    <a:pt x="780" y="1216"/>
                    <a:pt x="781" y="1220"/>
                  </a:cubicBezTo>
                  <a:cubicBezTo>
                    <a:pt x="782" y="1223"/>
                    <a:pt x="781" y="1227"/>
                    <a:pt x="781" y="1230"/>
                  </a:cubicBezTo>
                  <a:cubicBezTo>
                    <a:pt x="782" y="1235"/>
                    <a:pt x="784" y="1239"/>
                    <a:pt x="784" y="1244"/>
                  </a:cubicBezTo>
                  <a:cubicBezTo>
                    <a:pt x="787" y="1261"/>
                    <a:pt x="787" y="1277"/>
                    <a:pt x="792" y="1293"/>
                  </a:cubicBezTo>
                  <a:cubicBezTo>
                    <a:pt x="794" y="1300"/>
                    <a:pt x="799" y="1307"/>
                    <a:pt x="799" y="1314"/>
                  </a:cubicBezTo>
                  <a:cubicBezTo>
                    <a:pt x="799" y="1318"/>
                    <a:pt x="800" y="1324"/>
                    <a:pt x="798" y="1327"/>
                  </a:cubicBezTo>
                  <a:cubicBezTo>
                    <a:pt x="796" y="1329"/>
                    <a:pt x="789" y="1330"/>
                    <a:pt x="786" y="1328"/>
                  </a:cubicBezTo>
                  <a:cubicBezTo>
                    <a:pt x="778" y="1324"/>
                    <a:pt x="778" y="1310"/>
                    <a:pt x="777" y="1303"/>
                  </a:cubicBezTo>
                  <a:cubicBezTo>
                    <a:pt x="776" y="1297"/>
                    <a:pt x="776" y="1287"/>
                    <a:pt x="773" y="1281"/>
                  </a:cubicBezTo>
                  <a:cubicBezTo>
                    <a:pt x="771" y="1280"/>
                    <a:pt x="770" y="1279"/>
                    <a:pt x="769" y="1277"/>
                  </a:cubicBezTo>
                  <a:cubicBezTo>
                    <a:pt x="769" y="1276"/>
                    <a:pt x="769" y="1275"/>
                    <a:pt x="769" y="1274"/>
                  </a:cubicBezTo>
                  <a:cubicBezTo>
                    <a:pt x="768" y="1272"/>
                    <a:pt x="768" y="1270"/>
                    <a:pt x="767" y="1269"/>
                  </a:cubicBezTo>
                  <a:cubicBezTo>
                    <a:pt x="765" y="1265"/>
                    <a:pt x="763" y="1262"/>
                    <a:pt x="762" y="1258"/>
                  </a:cubicBezTo>
                  <a:cubicBezTo>
                    <a:pt x="759" y="1254"/>
                    <a:pt x="758" y="1246"/>
                    <a:pt x="753" y="1244"/>
                  </a:cubicBezTo>
                  <a:cubicBezTo>
                    <a:pt x="749" y="1241"/>
                    <a:pt x="746" y="1242"/>
                    <a:pt x="742" y="1239"/>
                  </a:cubicBezTo>
                  <a:cubicBezTo>
                    <a:pt x="738" y="1236"/>
                    <a:pt x="722" y="1222"/>
                    <a:pt x="719" y="1232"/>
                  </a:cubicBezTo>
                  <a:cubicBezTo>
                    <a:pt x="717" y="1237"/>
                    <a:pt x="721" y="1240"/>
                    <a:pt x="724" y="1242"/>
                  </a:cubicBezTo>
                  <a:cubicBezTo>
                    <a:pt x="728" y="1245"/>
                    <a:pt x="731" y="1246"/>
                    <a:pt x="734" y="1250"/>
                  </a:cubicBezTo>
                  <a:cubicBezTo>
                    <a:pt x="737" y="1254"/>
                    <a:pt x="740" y="1261"/>
                    <a:pt x="737" y="1266"/>
                  </a:cubicBezTo>
                  <a:cubicBezTo>
                    <a:pt x="734" y="1269"/>
                    <a:pt x="726" y="1266"/>
                    <a:pt x="722" y="1266"/>
                  </a:cubicBezTo>
                  <a:cubicBezTo>
                    <a:pt x="718" y="1266"/>
                    <a:pt x="714" y="1265"/>
                    <a:pt x="711" y="1269"/>
                  </a:cubicBezTo>
                  <a:cubicBezTo>
                    <a:pt x="709" y="1271"/>
                    <a:pt x="711" y="1277"/>
                    <a:pt x="708" y="1279"/>
                  </a:cubicBezTo>
                  <a:cubicBezTo>
                    <a:pt x="704" y="1282"/>
                    <a:pt x="697" y="1280"/>
                    <a:pt x="697" y="1275"/>
                  </a:cubicBezTo>
                  <a:cubicBezTo>
                    <a:pt x="696" y="1272"/>
                    <a:pt x="704" y="1263"/>
                    <a:pt x="705" y="1259"/>
                  </a:cubicBezTo>
                  <a:cubicBezTo>
                    <a:pt x="705" y="1251"/>
                    <a:pt x="702" y="1252"/>
                    <a:pt x="705" y="1244"/>
                  </a:cubicBezTo>
                  <a:cubicBezTo>
                    <a:pt x="698" y="1240"/>
                    <a:pt x="692" y="1236"/>
                    <a:pt x="686" y="1232"/>
                  </a:cubicBezTo>
                  <a:cubicBezTo>
                    <a:pt x="680" y="1229"/>
                    <a:pt x="677" y="1230"/>
                    <a:pt x="670" y="1230"/>
                  </a:cubicBezTo>
                  <a:cubicBezTo>
                    <a:pt x="664" y="1230"/>
                    <a:pt x="654" y="1227"/>
                    <a:pt x="651" y="1232"/>
                  </a:cubicBezTo>
                  <a:cubicBezTo>
                    <a:pt x="649" y="1235"/>
                    <a:pt x="649" y="1239"/>
                    <a:pt x="650" y="1242"/>
                  </a:cubicBezTo>
                  <a:cubicBezTo>
                    <a:pt x="651" y="1245"/>
                    <a:pt x="655" y="1248"/>
                    <a:pt x="653" y="1252"/>
                  </a:cubicBezTo>
                  <a:cubicBezTo>
                    <a:pt x="650" y="1255"/>
                    <a:pt x="646" y="1252"/>
                    <a:pt x="643" y="1253"/>
                  </a:cubicBezTo>
                  <a:cubicBezTo>
                    <a:pt x="640" y="1254"/>
                    <a:pt x="638" y="1257"/>
                    <a:pt x="637" y="1259"/>
                  </a:cubicBezTo>
                  <a:cubicBezTo>
                    <a:pt x="634" y="1263"/>
                    <a:pt x="636" y="1266"/>
                    <a:pt x="630" y="1266"/>
                  </a:cubicBezTo>
                  <a:cubicBezTo>
                    <a:pt x="622" y="1247"/>
                    <a:pt x="648" y="1231"/>
                    <a:pt x="643" y="1212"/>
                  </a:cubicBezTo>
                  <a:cubicBezTo>
                    <a:pt x="641" y="1201"/>
                    <a:pt x="633" y="1195"/>
                    <a:pt x="623" y="1197"/>
                  </a:cubicBezTo>
                  <a:cubicBezTo>
                    <a:pt x="614" y="1200"/>
                    <a:pt x="610" y="1214"/>
                    <a:pt x="603" y="1218"/>
                  </a:cubicBezTo>
                  <a:cubicBezTo>
                    <a:pt x="601" y="1220"/>
                    <a:pt x="595" y="1218"/>
                    <a:pt x="592" y="1219"/>
                  </a:cubicBezTo>
                  <a:cubicBezTo>
                    <a:pt x="591" y="1221"/>
                    <a:pt x="589" y="1223"/>
                    <a:pt x="587" y="1224"/>
                  </a:cubicBezTo>
                  <a:cubicBezTo>
                    <a:pt x="578" y="1230"/>
                    <a:pt x="586" y="1227"/>
                    <a:pt x="579" y="1233"/>
                  </a:cubicBezTo>
                  <a:cubicBezTo>
                    <a:pt x="571" y="1239"/>
                    <a:pt x="563" y="1242"/>
                    <a:pt x="556" y="1248"/>
                  </a:cubicBezTo>
                  <a:cubicBezTo>
                    <a:pt x="550" y="1253"/>
                    <a:pt x="542" y="1259"/>
                    <a:pt x="539" y="1266"/>
                  </a:cubicBezTo>
                  <a:cubicBezTo>
                    <a:pt x="538" y="1268"/>
                    <a:pt x="537" y="1275"/>
                    <a:pt x="538" y="1277"/>
                  </a:cubicBezTo>
                  <a:cubicBezTo>
                    <a:pt x="540" y="1281"/>
                    <a:pt x="546" y="1280"/>
                    <a:pt x="544" y="1286"/>
                  </a:cubicBezTo>
                  <a:cubicBezTo>
                    <a:pt x="544" y="1296"/>
                    <a:pt x="531" y="1298"/>
                    <a:pt x="527" y="1305"/>
                  </a:cubicBezTo>
                  <a:cubicBezTo>
                    <a:pt x="524" y="1310"/>
                    <a:pt x="525" y="1324"/>
                    <a:pt x="528" y="1329"/>
                  </a:cubicBezTo>
                  <a:cubicBezTo>
                    <a:pt x="530" y="1334"/>
                    <a:pt x="536" y="1334"/>
                    <a:pt x="541" y="1334"/>
                  </a:cubicBezTo>
                  <a:cubicBezTo>
                    <a:pt x="547" y="1335"/>
                    <a:pt x="543" y="1343"/>
                    <a:pt x="545" y="1349"/>
                  </a:cubicBezTo>
                  <a:moveTo>
                    <a:pt x="1155" y="1446"/>
                  </a:moveTo>
                  <a:cubicBezTo>
                    <a:pt x="1159" y="1440"/>
                    <a:pt x="1167" y="1450"/>
                    <a:pt x="1168" y="1437"/>
                  </a:cubicBezTo>
                  <a:cubicBezTo>
                    <a:pt x="1168" y="1432"/>
                    <a:pt x="1168" y="1428"/>
                    <a:pt x="1166" y="1424"/>
                  </a:cubicBezTo>
                  <a:cubicBezTo>
                    <a:pt x="1164" y="1419"/>
                    <a:pt x="1163" y="1420"/>
                    <a:pt x="1158" y="1418"/>
                  </a:cubicBezTo>
                  <a:cubicBezTo>
                    <a:pt x="1151" y="1414"/>
                    <a:pt x="1149" y="1403"/>
                    <a:pt x="1146" y="1397"/>
                  </a:cubicBezTo>
                  <a:cubicBezTo>
                    <a:pt x="1143" y="1393"/>
                    <a:pt x="1141" y="1389"/>
                    <a:pt x="1139" y="1385"/>
                  </a:cubicBezTo>
                  <a:cubicBezTo>
                    <a:pt x="1138" y="1380"/>
                    <a:pt x="1138" y="1376"/>
                    <a:pt x="1138" y="1371"/>
                  </a:cubicBezTo>
                  <a:cubicBezTo>
                    <a:pt x="1137" y="1363"/>
                    <a:pt x="1134" y="1355"/>
                    <a:pt x="1130" y="1348"/>
                  </a:cubicBezTo>
                  <a:cubicBezTo>
                    <a:pt x="1127" y="1343"/>
                    <a:pt x="1125" y="1339"/>
                    <a:pt x="1122" y="1335"/>
                  </a:cubicBezTo>
                  <a:cubicBezTo>
                    <a:pt x="1121" y="1332"/>
                    <a:pt x="1121" y="1326"/>
                    <a:pt x="1119" y="1324"/>
                  </a:cubicBezTo>
                  <a:cubicBezTo>
                    <a:pt x="1116" y="1322"/>
                    <a:pt x="1110" y="1326"/>
                    <a:pt x="1108" y="1324"/>
                  </a:cubicBezTo>
                  <a:cubicBezTo>
                    <a:pt x="1105" y="1322"/>
                    <a:pt x="1105" y="1312"/>
                    <a:pt x="1110" y="1310"/>
                  </a:cubicBezTo>
                  <a:cubicBezTo>
                    <a:pt x="1111" y="1304"/>
                    <a:pt x="1111" y="1300"/>
                    <a:pt x="1114" y="1296"/>
                  </a:cubicBezTo>
                  <a:cubicBezTo>
                    <a:pt x="1115" y="1292"/>
                    <a:pt x="1118" y="1289"/>
                    <a:pt x="1119" y="1286"/>
                  </a:cubicBezTo>
                  <a:cubicBezTo>
                    <a:pt x="1120" y="1284"/>
                    <a:pt x="1120" y="1281"/>
                    <a:pt x="1121" y="1280"/>
                  </a:cubicBezTo>
                  <a:cubicBezTo>
                    <a:pt x="1124" y="1273"/>
                    <a:pt x="1129" y="1268"/>
                    <a:pt x="1127" y="1261"/>
                  </a:cubicBezTo>
                  <a:cubicBezTo>
                    <a:pt x="1126" y="1257"/>
                    <a:pt x="1118" y="1250"/>
                    <a:pt x="1115" y="1248"/>
                  </a:cubicBezTo>
                  <a:cubicBezTo>
                    <a:pt x="1122" y="1249"/>
                    <a:pt x="1129" y="1249"/>
                    <a:pt x="1136" y="1247"/>
                  </a:cubicBezTo>
                  <a:cubicBezTo>
                    <a:pt x="1140" y="1246"/>
                    <a:pt x="1143" y="1244"/>
                    <a:pt x="1147" y="1242"/>
                  </a:cubicBezTo>
                  <a:cubicBezTo>
                    <a:pt x="1149" y="1242"/>
                    <a:pt x="1160" y="1246"/>
                    <a:pt x="1161" y="1245"/>
                  </a:cubicBezTo>
                  <a:cubicBezTo>
                    <a:pt x="1164" y="1244"/>
                    <a:pt x="1163" y="1236"/>
                    <a:pt x="1164" y="1234"/>
                  </a:cubicBezTo>
                  <a:cubicBezTo>
                    <a:pt x="1167" y="1230"/>
                    <a:pt x="1164" y="1226"/>
                    <a:pt x="1167" y="1222"/>
                  </a:cubicBezTo>
                  <a:cubicBezTo>
                    <a:pt x="1173" y="1213"/>
                    <a:pt x="1178" y="1205"/>
                    <a:pt x="1181" y="1195"/>
                  </a:cubicBezTo>
                  <a:cubicBezTo>
                    <a:pt x="1183" y="1189"/>
                    <a:pt x="1185" y="1183"/>
                    <a:pt x="1188" y="1176"/>
                  </a:cubicBezTo>
                  <a:cubicBezTo>
                    <a:pt x="1190" y="1173"/>
                    <a:pt x="1190" y="1169"/>
                    <a:pt x="1192" y="1165"/>
                  </a:cubicBezTo>
                  <a:cubicBezTo>
                    <a:pt x="1194" y="1163"/>
                    <a:pt x="1197" y="1161"/>
                    <a:pt x="1198" y="1158"/>
                  </a:cubicBezTo>
                  <a:cubicBezTo>
                    <a:pt x="1199" y="1149"/>
                    <a:pt x="1181" y="1148"/>
                    <a:pt x="1175" y="1145"/>
                  </a:cubicBezTo>
                  <a:cubicBezTo>
                    <a:pt x="1166" y="1142"/>
                    <a:pt x="1157" y="1141"/>
                    <a:pt x="1149" y="1135"/>
                  </a:cubicBezTo>
                  <a:cubicBezTo>
                    <a:pt x="1142" y="1130"/>
                    <a:pt x="1138" y="1123"/>
                    <a:pt x="1128" y="1121"/>
                  </a:cubicBezTo>
                  <a:cubicBezTo>
                    <a:pt x="1123" y="1121"/>
                    <a:pt x="1120" y="1123"/>
                    <a:pt x="1116" y="1125"/>
                  </a:cubicBezTo>
                  <a:cubicBezTo>
                    <a:pt x="1112" y="1126"/>
                    <a:pt x="1110" y="1125"/>
                    <a:pt x="1106" y="1127"/>
                  </a:cubicBezTo>
                  <a:cubicBezTo>
                    <a:pt x="1098" y="1132"/>
                    <a:pt x="1092" y="1141"/>
                    <a:pt x="1091" y="1151"/>
                  </a:cubicBezTo>
                  <a:cubicBezTo>
                    <a:pt x="1090" y="1154"/>
                    <a:pt x="1091" y="1156"/>
                    <a:pt x="1089" y="1159"/>
                  </a:cubicBezTo>
                  <a:cubicBezTo>
                    <a:pt x="1088" y="1161"/>
                    <a:pt x="1087" y="1163"/>
                    <a:pt x="1086" y="1165"/>
                  </a:cubicBezTo>
                  <a:cubicBezTo>
                    <a:pt x="1084" y="1169"/>
                    <a:pt x="1083" y="1171"/>
                    <a:pt x="1080" y="1174"/>
                  </a:cubicBezTo>
                  <a:cubicBezTo>
                    <a:pt x="1076" y="1178"/>
                    <a:pt x="1076" y="1186"/>
                    <a:pt x="1077" y="1192"/>
                  </a:cubicBezTo>
                  <a:cubicBezTo>
                    <a:pt x="1077" y="1197"/>
                    <a:pt x="1080" y="1200"/>
                    <a:pt x="1080" y="1206"/>
                  </a:cubicBezTo>
                  <a:cubicBezTo>
                    <a:pt x="1080" y="1216"/>
                    <a:pt x="1078" y="1233"/>
                    <a:pt x="1080" y="1243"/>
                  </a:cubicBezTo>
                  <a:cubicBezTo>
                    <a:pt x="1080" y="1247"/>
                    <a:pt x="1088" y="1259"/>
                    <a:pt x="1088" y="1264"/>
                  </a:cubicBezTo>
                  <a:cubicBezTo>
                    <a:pt x="1088" y="1275"/>
                    <a:pt x="1088" y="1285"/>
                    <a:pt x="1086" y="1296"/>
                  </a:cubicBezTo>
                  <a:cubicBezTo>
                    <a:pt x="1085" y="1300"/>
                    <a:pt x="1085" y="1304"/>
                    <a:pt x="1084" y="1308"/>
                  </a:cubicBezTo>
                  <a:cubicBezTo>
                    <a:pt x="1083" y="1311"/>
                    <a:pt x="1080" y="1314"/>
                    <a:pt x="1080" y="1317"/>
                  </a:cubicBezTo>
                  <a:cubicBezTo>
                    <a:pt x="1079" y="1321"/>
                    <a:pt x="1080" y="1323"/>
                    <a:pt x="1079" y="1327"/>
                  </a:cubicBezTo>
                  <a:cubicBezTo>
                    <a:pt x="1078" y="1329"/>
                    <a:pt x="1076" y="1331"/>
                    <a:pt x="1075" y="1333"/>
                  </a:cubicBezTo>
                  <a:cubicBezTo>
                    <a:pt x="1073" y="1337"/>
                    <a:pt x="1074" y="1341"/>
                    <a:pt x="1074" y="1346"/>
                  </a:cubicBezTo>
                  <a:cubicBezTo>
                    <a:pt x="1073" y="1353"/>
                    <a:pt x="1065" y="1355"/>
                    <a:pt x="1061" y="1358"/>
                  </a:cubicBezTo>
                  <a:cubicBezTo>
                    <a:pt x="1057" y="1361"/>
                    <a:pt x="1058" y="1365"/>
                    <a:pt x="1056" y="1369"/>
                  </a:cubicBezTo>
                  <a:cubicBezTo>
                    <a:pt x="1054" y="1375"/>
                    <a:pt x="1056" y="1385"/>
                    <a:pt x="1056" y="1391"/>
                  </a:cubicBezTo>
                  <a:cubicBezTo>
                    <a:pt x="1056" y="1398"/>
                    <a:pt x="1056" y="1397"/>
                    <a:pt x="1062" y="1399"/>
                  </a:cubicBezTo>
                  <a:cubicBezTo>
                    <a:pt x="1063" y="1399"/>
                    <a:pt x="1063" y="1416"/>
                    <a:pt x="1059" y="1418"/>
                  </a:cubicBezTo>
                  <a:cubicBezTo>
                    <a:pt x="1054" y="1420"/>
                    <a:pt x="1055" y="1436"/>
                    <a:pt x="1056" y="1442"/>
                  </a:cubicBezTo>
                  <a:cubicBezTo>
                    <a:pt x="1061" y="1461"/>
                    <a:pt x="1081" y="1470"/>
                    <a:pt x="1097" y="1476"/>
                  </a:cubicBezTo>
                  <a:cubicBezTo>
                    <a:pt x="1102" y="1479"/>
                    <a:pt x="1117" y="1484"/>
                    <a:pt x="1123" y="1483"/>
                  </a:cubicBezTo>
                  <a:cubicBezTo>
                    <a:pt x="1126" y="1483"/>
                    <a:pt x="1132" y="1480"/>
                    <a:pt x="1135" y="1478"/>
                  </a:cubicBezTo>
                  <a:cubicBezTo>
                    <a:pt x="1141" y="1476"/>
                    <a:pt x="1148" y="1475"/>
                    <a:pt x="1150" y="1470"/>
                  </a:cubicBezTo>
                  <a:cubicBezTo>
                    <a:pt x="1152" y="1465"/>
                    <a:pt x="1151" y="1463"/>
                    <a:pt x="1154" y="1458"/>
                  </a:cubicBezTo>
                  <a:cubicBezTo>
                    <a:pt x="1155" y="1455"/>
                    <a:pt x="1153" y="1449"/>
                    <a:pt x="1155" y="1446"/>
                  </a:cubicBezTo>
                  <a:moveTo>
                    <a:pt x="1230" y="1082"/>
                  </a:moveTo>
                  <a:cubicBezTo>
                    <a:pt x="1234" y="1078"/>
                    <a:pt x="1237" y="1083"/>
                    <a:pt x="1240" y="1090"/>
                  </a:cubicBezTo>
                  <a:cubicBezTo>
                    <a:pt x="1244" y="1100"/>
                    <a:pt x="1260" y="1101"/>
                    <a:pt x="1268" y="1101"/>
                  </a:cubicBezTo>
                  <a:cubicBezTo>
                    <a:pt x="1285" y="1101"/>
                    <a:pt x="1301" y="1105"/>
                    <a:pt x="1318" y="1101"/>
                  </a:cubicBezTo>
                  <a:cubicBezTo>
                    <a:pt x="1319" y="1095"/>
                    <a:pt x="1353" y="1103"/>
                    <a:pt x="1361" y="1096"/>
                  </a:cubicBezTo>
                  <a:cubicBezTo>
                    <a:pt x="1367" y="1091"/>
                    <a:pt x="1355" y="1076"/>
                    <a:pt x="1363" y="1074"/>
                  </a:cubicBezTo>
                  <a:cubicBezTo>
                    <a:pt x="1368" y="1073"/>
                    <a:pt x="1367" y="1079"/>
                    <a:pt x="1368" y="1082"/>
                  </a:cubicBezTo>
                  <a:cubicBezTo>
                    <a:pt x="1368" y="1083"/>
                    <a:pt x="1370" y="1086"/>
                    <a:pt x="1370" y="1087"/>
                  </a:cubicBezTo>
                  <a:cubicBezTo>
                    <a:pt x="1371" y="1090"/>
                    <a:pt x="1369" y="1090"/>
                    <a:pt x="1372" y="1092"/>
                  </a:cubicBezTo>
                  <a:cubicBezTo>
                    <a:pt x="1375" y="1094"/>
                    <a:pt x="1386" y="1094"/>
                    <a:pt x="1390" y="1094"/>
                  </a:cubicBezTo>
                  <a:cubicBezTo>
                    <a:pt x="1396" y="1095"/>
                    <a:pt x="1402" y="1095"/>
                    <a:pt x="1408" y="1095"/>
                  </a:cubicBezTo>
                  <a:cubicBezTo>
                    <a:pt x="1419" y="1094"/>
                    <a:pt x="1426" y="1097"/>
                    <a:pt x="1435" y="1092"/>
                  </a:cubicBezTo>
                  <a:cubicBezTo>
                    <a:pt x="1437" y="1091"/>
                    <a:pt x="1435" y="1079"/>
                    <a:pt x="1438" y="1079"/>
                  </a:cubicBezTo>
                  <a:cubicBezTo>
                    <a:pt x="1440" y="1079"/>
                    <a:pt x="1443" y="1081"/>
                    <a:pt x="1446" y="1081"/>
                  </a:cubicBezTo>
                  <a:cubicBezTo>
                    <a:pt x="1449" y="1080"/>
                    <a:pt x="1449" y="1075"/>
                    <a:pt x="1450" y="1073"/>
                  </a:cubicBezTo>
                  <a:cubicBezTo>
                    <a:pt x="1452" y="1069"/>
                    <a:pt x="1454" y="1068"/>
                    <a:pt x="1455" y="1063"/>
                  </a:cubicBezTo>
                  <a:cubicBezTo>
                    <a:pt x="1455" y="1058"/>
                    <a:pt x="1453" y="1056"/>
                    <a:pt x="1452" y="1052"/>
                  </a:cubicBezTo>
                  <a:cubicBezTo>
                    <a:pt x="1451" y="1048"/>
                    <a:pt x="1455" y="1046"/>
                    <a:pt x="1458" y="1043"/>
                  </a:cubicBezTo>
                  <a:cubicBezTo>
                    <a:pt x="1460" y="1039"/>
                    <a:pt x="1459" y="1036"/>
                    <a:pt x="1458" y="1032"/>
                  </a:cubicBezTo>
                  <a:cubicBezTo>
                    <a:pt x="1457" y="1027"/>
                    <a:pt x="1455" y="1021"/>
                    <a:pt x="1452" y="1018"/>
                  </a:cubicBezTo>
                  <a:cubicBezTo>
                    <a:pt x="1449" y="1015"/>
                    <a:pt x="1445" y="1013"/>
                    <a:pt x="1442" y="1010"/>
                  </a:cubicBezTo>
                  <a:cubicBezTo>
                    <a:pt x="1438" y="1006"/>
                    <a:pt x="1442" y="1003"/>
                    <a:pt x="1441" y="998"/>
                  </a:cubicBezTo>
                  <a:cubicBezTo>
                    <a:pt x="1438" y="990"/>
                    <a:pt x="1427" y="997"/>
                    <a:pt x="1419" y="995"/>
                  </a:cubicBezTo>
                  <a:cubicBezTo>
                    <a:pt x="1415" y="995"/>
                    <a:pt x="1421" y="987"/>
                    <a:pt x="1416" y="983"/>
                  </a:cubicBezTo>
                  <a:cubicBezTo>
                    <a:pt x="1407" y="977"/>
                    <a:pt x="1387" y="975"/>
                    <a:pt x="1382" y="978"/>
                  </a:cubicBezTo>
                  <a:cubicBezTo>
                    <a:pt x="1379" y="980"/>
                    <a:pt x="1383" y="983"/>
                    <a:pt x="1379" y="984"/>
                  </a:cubicBezTo>
                  <a:cubicBezTo>
                    <a:pt x="1378" y="985"/>
                    <a:pt x="1356" y="982"/>
                    <a:pt x="1355" y="982"/>
                  </a:cubicBezTo>
                  <a:cubicBezTo>
                    <a:pt x="1343" y="982"/>
                    <a:pt x="1352" y="983"/>
                    <a:pt x="1340" y="987"/>
                  </a:cubicBezTo>
                  <a:cubicBezTo>
                    <a:pt x="1334" y="989"/>
                    <a:pt x="1329" y="994"/>
                    <a:pt x="1323" y="996"/>
                  </a:cubicBezTo>
                  <a:cubicBezTo>
                    <a:pt x="1320" y="997"/>
                    <a:pt x="1315" y="997"/>
                    <a:pt x="1312" y="999"/>
                  </a:cubicBezTo>
                  <a:cubicBezTo>
                    <a:pt x="1309" y="1003"/>
                    <a:pt x="1311" y="1005"/>
                    <a:pt x="1306" y="1007"/>
                  </a:cubicBezTo>
                  <a:cubicBezTo>
                    <a:pt x="1301" y="1008"/>
                    <a:pt x="1275" y="997"/>
                    <a:pt x="1272" y="1001"/>
                  </a:cubicBezTo>
                  <a:cubicBezTo>
                    <a:pt x="1268" y="1006"/>
                    <a:pt x="1266" y="1008"/>
                    <a:pt x="1262" y="1006"/>
                  </a:cubicBezTo>
                  <a:cubicBezTo>
                    <a:pt x="1254" y="1000"/>
                    <a:pt x="1243" y="996"/>
                    <a:pt x="1239" y="995"/>
                  </a:cubicBezTo>
                  <a:cubicBezTo>
                    <a:pt x="1236" y="994"/>
                    <a:pt x="1230" y="994"/>
                    <a:pt x="1229" y="991"/>
                  </a:cubicBezTo>
                  <a:cubicBezTo>
                    <a:pt x="1226" y="983"/>
                    <a:pt x="1220" y="976"/>
                    <a:pt x="1213" y="969"/>
                  </a:cubicBezTo>
                  <a:cubicBezTo>
                    <a:pt x="1207" y="970"/>
                    <a:pt x="1203" y="964"/>
                    <a:pt x="1201" y="961"/>
                  </a:cubicBezTo>
                  <a:cubicBezTo>
                    <a:pt x="1197" y="957"/>
                    <a:pt x="1198" y="957"/>
                    <a:pt x="1199" y="952"/>
                  </a:cubicBezTo>
                  <a:cubicBezTo>
                    <a:pt x="1200" y="946"/>
                    <a:pt x="1199" y="944"/>
                    <a:pt x="1205" y="944"/>
                  </a:cubicBezTo>
                  <a:cubicBezTo>
                    <a:pt x="1210" y="944"/>
                    <a:pt x="1216" y="945"/>
                    <a:pt x="1220" y="942"/>
                  </a:cubicBezTo>
                  <a:cubicBezTo>
                    <a:pt x="1223" y="939"/>
                    <a:pt x="1229" y="939"/>
                    <a:pt x="1229" y="935"/>
                  </a:cubicBezTo>
                  <a:cubicBezTo>
                    <a:pt x="1228" y="928"/>
                    <a:pt x="1221" y="925"/>
                    <a:pt x="1214" y="923"/>
                  </a:cubicBezTo>
                  <a:cubicBezTo>
                    <a:pt x="1210" y="922"/>
                    <a:pt x="1207" y="920"/>
                    <a:pt x="1204" y="919"/>
                  </a:cubicBezTo>
                  <a:cubicBezTo>
                    <a:pt x="1201" y="918"/>
                    <a:pt x="1199" y="907"/>
                    <a:pt x="1196" y="907"/>
                  </a:cubicBezTo>
                  <a:cubicBezTo>
                    <a:pt x="1190" y="906"/>
                    <a:pt x="1191" y="905"/>
                    <a:pt x="1188" y="898"/>
                  </a:cubicBezTo>
                  <a:cubicBezTo>
                    <a:pt x="1185" y="892"/>
                    <a:pt x="1174" y="895"/>
                    <a:pt x="1168" y="896"/>
                  </a:cubicBezTo>
                  <a:cubicBezTo>
                    <a:pt x="1164" y="896"/>
                    <a:pt x="1161" y="897"/>
                    <a:pt x="1156" y="897"/>
                  </a:cubicBezTo>
                  <a:cubicBezTo>
                    <a:pt x="1151" y="897"/>
                    <a:pt x="1145" y="900"/>
                    <a:pt x="1139" y="898"/>
                  </a:cubicBezTo>
                  <a:cubicBezTo>
                    <a:pt x="1134" y="897"/>
                    <a:pt x="1139" y="887"/>
                    <a:pt x="1135" y="882"/>
                  </a:cubicBezTo>
                  <a:cubicBezTo>
                    <a:pt x="1131" y="877"/>
                    <a:pt x="1126" y="875"/>
                    <a:pt x="1121" y="869"/>
                  </a:cubicBezTo>
                  <a:cubicBezTo>
                    <a:pt x="1116" y="864"/>
                    <a:pt x="1101" y="862"/>
                    <a:pt x="1094" y="861"/>
                  </a:cubicBezTo>
                  <a:cubicBezTo>
                    <a:pt x="1090" y="860"/>
                    <a:pt x="1092" y="858"/>
                    <a:pt x="1089" y="859"/>
                  </a:cubicBezTo>
                  <a:cubicBezTo>
                    <a:pt x="1086" y="860"/>
                    <a:pt x="1084" y="847"/>
                    <a:pt x="1081" y="848"/>
                  </a:cubicBezTo>
                  <a:cubicBezTo>
                    <a:pt x="1078" y="849"/>
                    <a:pt x="1070" y="847"/>
                    <a:pt x="1068" y="848"/>
                  </a:cubicBezTo>
                  <a:cubicBezTo>
                    <a:pt x="1055" y="854"/>
                    <a:pt x="1064" y="857"/>
                    <a:pt x="1051" y="861"/>
                  </a:cubicBezTo>
                  <a:cubicBezTo>
                    <a:pt x="1050" y="866"/>
                    <a:pt x="1046" y="872"/>
                    <a:pt x="1047" y="877"/>
                  </a:cubicBezTo>
                  <a:cubicBezTo>
                    <a:pt x="1048" y="880"/>
                    <a:pt x="1049" y="887"/>
                    <a:pt x="1050" y="890"/>
                  </a:cubicBezTo>
                  <a:cubicBezTo>
                    <a:pt x="1051" y="895"/>
                    <a:pt x="1066" y="913"/>
                    <a:pt x="1070" y="916"/>
                  </a:cubicBezTo>
                  <a:cubicBezTo>
                    <a:pt x="1076" y="921"/>
                    <a:pt x="1078" y="927"/>
                    <a:pt x="1087" y="932"/>
                  </a:cubicBezTo>
                  <a:cubicBezTo>
                    <a:pt x="1093" y="935"/>
                    <a:pt x="1106" y="929"/>
                    <a:pt x="1112" y="929"/>
                  </a:cubicBezTo>
                  <a:cubicBezTo>
                    <a:pt x="1118" y="930"/>
                    <a:pt x="1127" y="926"/>
                    <a:pt x="1132" y="929"/>
                  </a:cubicBezTo>
                  <a:cubicBezTo>
                    <a:pt x="1135" y="930"/>
                    <a:pt x="1136" y="934"/>
                    <a:pt x="1139" y="935"/>
                  </a:cubicBezTo>
                  <a:cubicBezTo>
                    <a:pt x="1143" y="938"/>
                    <a:pt x="1144" y="938"/>
                    <a:pt x="1146" y="942"/>
                  </a:cubicBezTo>
                  <a:cubicBezTo>
                    <a:pt x="1147" y="945"/>
                    <a:pt x="1148" y="948"/>
                    <a:pt x="1148" y="951"/>
                  </a:cubicBezTo>
                  <a:cubicBezTo>
                    <a:pt x="1149" y="957"/>
                    <a:pt x="1149" y="963"/>
                    <a:pt x="1150" y="969"/>
                  </a:cubicBezTo>
                  <a:cubicBezTo>
                    <a:pt x="1152" y="974"/>
                    <a:pt x="1155" y="978"/>
                    <a:pt x="1155" y="985"/>
                  </a:cubicBezTo>
                  <a:cubicBezTo>
                    <a:pt x="1155" y="991"/>
                    <a:pt x="1155" y="997"/>
                    <a:pt x="1153" y="1003"/>
                  </a:cubicBezTo>
                  <a:cubicBezTo>
                    <a:pt x="1150" y="1014"/>
                    <a:pt x="1151" y="1023"/>
                    <a:pt x="1152" y="1035"/>
                  </a:cubicBezTo>
                  <a:cubicBezTo>
                    <a:pt x="1153" y="1046"/>
                    <a:pt x="1154" y="1060"/>
                    <a:pt x="1158" y="1071"/>
                  </a:cubicBezTo>
                  <a:cubicBezTo>
                    <a:pt x="1159" y="1075"/>
                    <a:pt x="1159" y="1076"/>
                    <a:pt x="1163" y="1076"/>
                  </a:cubicBezTo>
                  <a:cubicBezTo>
                    <a:pt x="1165" y="1074"/>
                    <a:pt x="1166" y="1081"/>
                    <a:pt x="1168" y="1081"/>
                  </a:cubicBezTo>
                  <a:cubicBezTo>
                    <a:pt x="1169" y="1081"/>
                    <a:pt x="1173" y="1085"/>
                    <a:pt x="1174" y="1085"/>
                  </a:cubicBezTo>
                  <a:cubicBezTo>
                    <a:pt x="1181" y="1085"/>
                    <a:pt x="1201" y="1093"/>
                    <a:pt x="1211" y="1097"/>
                  </a:cubicBezTo>
                  <a:cubicBezTo>
                    <a:pt x="1214" y="1094"/>
                    <a:pt x="1229" y="1095"/>
                    <a:pt x="1230" y="1092"/>
                  </a:cubicBezTo>
                  <a:cubicBezTo>
                    <a:pt x="1232" y="1088"/>
                    <a:pt x="1228" y="1085"/>
                    <a:pt x="1230" y="1082"/>
                  </a:cubicBezTo>
                  <a:moveTo>
                    <a:pt x="1448" y="1211"/>
                  </a:moveTo>
                  <a:cubicBezTo>
                    <a:pt x="1449" y="1212"/>
                    <a:pt x="1446" y="1222"/>
                    <a:pt x="1446" y="1223"/>
                  </a:cubicBezTo>
                  <a:cubicBezTo>
                    <a:pt x="1446" y="1232"/>
                    <a:pt x="1446" y="1250"/>
                    <a:pt x="1460" y="1244"/>
                  </a:cubicBezTo>
                  <a:cubicBezTo>
                    <a:pt x="1466" y="1241"/>
                    <a:pt x="1470" y="1240"/>
                    <a:pt x="1478" y="1240"/>
                  </a:cubicBezTo>
                  <a:cubicBezTo>
                    <a:pt x="1488" y="1239"/>
                    <a:pt x="1496" y="1241"/>
                    <a:pt x="1505" y="1236"/>
                  </a:cubicBezTo>
                  <a:cubicBezTo>
                    <a:pt x="1510" y="1233"/>
                    <a:pt x="1523" y="1235"/>
                    <a:pt x="1527" y="1232"/>
                  </a:cubicBezTo>
                  <a:cubicBezTo>
                    <a:pt x="1530" y="1229"/>
                    <a:pt x="1529" y="1223"/>
                    <a:pt x="1528" y="1219"/>
                  </a:cubicBezTo>
                  <a:cubicBezTo>
                    <a:pt x="1528" y="1212"/>
                    <a:pt x="1523" y="1205"/>
                    <a:pt x="1521" y="1199"/>
                  </a:cubicBezTo>
                  <a:cubicBezTo>
                    <a:pt x="1518" y="1193"/>
                    <a:pt x="1516" y="1192"/>
                    <a:pt x="1512" y="1186"/>
                  </a:cubicBezTo>
                  <a:cubicBezTo>
                    <a:pt x="1507" y="1177"/>
                    <a:pt x="1501" y="1174"/>
                    <a:pt x="1492" y="1173"/>
                  </a:cubicBezTo>
                  <a:cubicBezTo>
                    <a:pt x="1485" y="1173"/>
                    <a:pt x="1480" y="1174"/>
                    <a:pt x="1474" y="1177"/>
                  </a:cubicBezTo>
                  <a:cubicBezTo>
                    <a:pt x="1469" y="1179"/>
                    <a:pt x="1469" y="1178"/>
                    <a:pt x="1463" y="1175"/>
                  </a:cubicBezTo>
                  <a:cubicBezTo>
                    <a:pt x="1458" y="1173"/>
                    <a:pt x="1448" y="1163"/>
                    <a:pt x="1441" y="1164"/>
                  </a:cubicBezTo>
                  <a:cubicBezTo>
                    <a:pt x="1428" y="1167"/>
                    <a:pt x="1425" y="1178"/>
                    <a:pt x="1431" y="1190"/>
                  </a:cubicBezTo>
                  <a:cubicBezTo>
                    <a:pt x="1435" y="1197"/>
                    <a:pt x="1432" y="1200"/>
                    <a:pt x="1438" y="1204"/>
                  </a:cubicBezTo>
                  <a:cubicBezTo>
                    <a:pt x="1441" y="1206"/>
                    <a:pt x="1447" y="1208"/>
                    <a:pt x="1448" y="1211"/>
                  </a:cubicBezTo>
                  <a:moveTo>
                    <a:pt x="1067" y="1018"/>
                  </a:moveTo>
                  <a:cubicBezTo>
                    <a:pt x="1061" y="1025"/>
                    <a:pt x="1055" y="1030"/>
                    <a:pt x="1053" y="1040"/>
                  </a:cubicBezTo>
                  <a:cubicBezTo>
                    <a:pt x="1052" y="1044"/>
                    <a:pt x="1052" y="1049"/>
                    <a:pt x="1055" y="1052"/>
                  </a:cubicBezTo>
                  <a:cubicBezTo>
                    <a:pt x="1057" y="1054"/>
                    <a:pt x="1059" y="1060"/>
                    <a:pt x="1062" y="1062"/>
                  </a:cubicBezTo>
                  <a:cubicBezTo>
                    <a:pt x="1064" y="1063"/>
                    <a:pt x="1066" y="1065"/>
                    <a:pt x="1069" y="1066"/>
                  </a:cubicBezTo>
                  <a:cubicBezTo>
                    <a:pt x="1074" y="1069"/>
                    <a:pt x="1079" y="1072"/>
                    <a:pt x="1084" y="1074"/>
                  </a:cubicBezTo>
                  <a:cubicBezTo>
                    <a:pt x="1090" y="1077"/>
                    <a:pt x="1094" y="1083"/>
                    <a:pt x="1100" y="1086"/>
                  </a:cubicBezTo>
                  <a:cubicBezTo>
                    <a:pt x="1106" y="1089"/>
                    <a:pt x="1121" y="1091"/>
                    <a:pt x="1127" y="1085"/>
                  </a:cubicBezTo>
                  <a:cubicBezTo>
                    <a:pt x="1130" y="1081"/>
                    <a:pt x="1130" y="1065"/>
                    <a:pt x="1130" y="1061"/>
                  </a:cubicBezTo>
                  <a:cubicBezTo>
                    <a:pt x="1130" y="1056"/>
                    <a:pt x="1127" y="1052"/>
                    <a:pt x="1127" y="1047"/>
                  </a:cubicBezTo>
                  <a:cubicBezTo>
                    <a:pt x="1127" y="1043"/>
                    <a:pt x="1127" y="1038"/>
                    <a:pt x="1127" y="1033"/>
                  </a:cubicBezTo>
                  <a:cubicBezTo>
                    <a:pt x="1127" y="1027"/>
                    <a:pt x="1126" y="1027"/>
                    <a:pt x="1122" y="1021"/>
                  </a:cubicBezTo>
                  <a:cubicBezTo>
                    <a:pt x="1120" y="1018"/>
                    <a:pt x="1120" y="1014"/>
                    <a:pt x="1117" y="1011"/>
                  </a:cubicBezTo>
                  <a:cubicBezTo>
                    <a:pt x="1116" y="1010"/>
                    <a:pt x="1116" y="1007"/>
                    <a:pt x="1115" y="1005"/>
                  </a:cubicBezTo>
                  <a:cubicBezTo>
                    <a:pt x="1112" y="1003"/>
                    <a:pt x="1110" y="1003"/>
                    <a:pt x="1107" y="1001"/>
                  </a:cubicBezTo>
                  <a:cubicBezTo>
                    <a:pt x="1105" y="1000"/>
                    <a:pt x="1102" y="998"/>
                    <a:pt x="1096" y="997"/>
                  </a:cubicBezTo>
                  <a:cubicBezTo>
                    <a:pt x="1088" y="1000"/>
                    <a:pt x="1078" y="1003"/>
                    <a:pt x="1074" y="1007"/>
                  </a:cubicBezTo>
                  <a:cubicBezTo>
                    <a:pt x="1070" y="1010"/>
                    <a:pt x="1071" y="1014"/>
                    <a:pt x="1067" y="1018"/>
                  </a:cubicBezTo>
                  <a:moveTo>
                    <a:pt x="1077" y="1544"/>
                  </a:moveTo>
                  <a:cubicBezTo>
                    <a:pt x="1084" y="1536"/>
                    <a:pt x="1079" y="1534"/>
                    <a:pt x="1075" y="1528"/>
                  </a:cubicBezTo>
                  <a:cubicBezTo>
                    <a:pt x="1074" y="1527"/>
                    <a:pt x="1074" y="1522"/>
                    <a:pt x="1073" y="1520"/>
                  </a:cubicBezTo>
                  <a:cubicBezTo>
                    <a:pt x="1072" y="1515"/>
                    <a:pt x="1073" y="1518"/>
                    <a:pt x="1069" y="1515"/>
                  </a:cubicBezTo>
                  <a:cubicBezTo>
                    <a:pt x="1064" y="1511"/>
                    <a:pt x="1061" y="1503"/>
                    <a:pt x="1067" y="1500"/>
                  </a:cubicBezTo>
                  <a:cubicBezTo>
                    <a:pt x="1070" y="1498"/>
                    <a:pt x="1072" y="1501"/>
                    <a:pt x="1074" y="1497"/>
                  </a:cubicBezTo>
                  <a:cubicBezTo>
                    <a:pt x="1075" y="1491"/>
                    <a:pt x="1072" y="1490"/>
                    <a:pt x="1069" y="1488"/>
                  </a:cubicBezTo>
                  <a:cubicBezTo>
                    <a:pt x="1063" y="1484"/>
                    <a:pt x="1057" y="1484"/>
                    <a:pt x="1050" y="1482"/>
                  </a:cubicBezTo>
                  <a:cubicBezTo>
                    <a:pt x="1042" y="1480"/>
                    <a:pt x="1043" y="1476"/>
                    <a:pt x="1039" y="1470"/>
                  </a:cubicBezTo>
                  <a:cubicBezTo>
                    <a:pt x="1036" y="1466"/>
                    <a:pt x="1030" y="1461"/>
                    <a:pt x="1024" y="1463"/>
                  </a:cubicBezTo>
                  <a:cubicBezTo>
                    <a:pt x="1016" y="1464"/>
                    <a:pt x="1016" y="1471"/>
                    <a:pt x="1012" y="1476"/>
                  </a:cubicBezTo>
                  <a:cubicBezTo>
                    <a:pt x="1008" y="1483"/>
                    <a:pt x="1010" y="1490"/>
                    <a:pt x="1006" y="1498"/>
                  </a:cubicBezTo>
                  <a:cubicBezTo>
                    <a:pt x="1001" y="1507"/>
                    <a:pt x="979" y="1511"/>
                    <a:pt x="987" y="1523"/>
                  </a:cubicBezTo>
                  <a:cubicBezTo>
                    <a:pt x="988" y="1524"/>
                    <a:pt x="991" y="1526"/>
                    <a:pt x="992" y="1527"/>
                  </a:cubicBezTo>
                  <a:cubicBezTo>
                    <a:pt x="993" y="1529"/>
                    <a:pt x="993" y="1530"/>
                    <a:pt x="994" y="1531"/>
                  </a:cubicBezTo>
                  <a:cubicBezTo>
                    <a:pt x="996" y="1532"/>
                    <a:pt x="1001" y="1531"/>
                    <a:pt x="1003" y="1531"/>
                  </a:cubicBezTo>
                  <a:cubicBezTo>
                    <a:pt x="1006" y="1531"/>
                    <a:pt x="1009" y="1528"/>
                    <a:pt x="1012" y="1530"/>
                  </a:cubicBezTo>
                  <a:cubicBezTo>
                    <a:pt x="1016" y="1532"/>
                    <a:pt x="1014" y="1537"/>
                    <a:pt x="1020" y="1539"/>
                  </a:cubicBezTo>
                  <a:cubicBezTo>
                    <a:pt x="1024" y="1540"/>
                    <a:pt x="1028" y="1541"/>
                    <a:pt x="1033" y="1542"/>
                  </a:cubicBezTo>
                  <a:cubicBezTo>
                    <a:pt x="1036" y="1543"/>
                    <a:pt x="1038" y="1546"/>
                    <a:pt x="1041" y="1546"/>
                  </a:cubicBezTo>
                  <a:cubicBezTo>
                    <a:pt x="1044" y="1547"/>
                    <a:pt x="1048" y="1547"/>
                    <a:pt x="1052" y="1547"/>
                  </a:cubicBezTo>
                  <a:cubicBezTo>
                    <a:pt x="1055" y="1547"/>
                    <a:pt x="1057" y="1548"/>
                    <a:pt x="1061" y="1548"/>
                  </a:cubicBezTo>
                  <a:cubicBezTo>
                    <a:pt x="1068" y="1548"/>
                    <a:pt x="1072" y="1549"/>
                    <a:pt x="1077" y="1544"/>
                  </a:cubicBezTo>
                  <a:moveTo>
                    <a:pt x="987" y="1354"/>
                  </a:moveTo>
                  <a:cubicBezTo>
                    <a:pt x="991" y="1356"/>
                    <a:pt x="1002" y="1357"/>
                    <a:pt x="1006" y="1355"/>
                  </a:cubicBezTo>
                  <a:cubicBezTo>
                    <a:pt x="1010" y="1354"/>
                    <a:pt x="1012" y="1348"/>
                    <a:pt x="1014" y="1346"/>
                  </a:cubicBezTo>
                  <a:cubicBezTo>
                    <a:pt x="1017" y="1342"/>
                    <a:pt x="1019" y="1337"/>
                    <a:pt x="1023" y="1335"/>
                  </a:cubicBezTo>
                  <a:cubicBezTo>
                    <a:pt x="1026" y="1333"/>
                    <a:pt x="1031" y="1334"/>
                    <a:pt x="1035" y="1332"/>
                  </a:cubicBezTo>
                  <a:cubicBezTo>
                    <a:pt x="1039" y="1329"/>
                    <a:pt x="1045" y="1323"/>
                    <a:pt x="1048" y="1320"/>
                  </a:cubicBezTo>
                  <a:cubicBezTo>
                    <a:pt x="1051" y="1317"/>
                    <a:pt x="1052" y="1313"/>
                    <a:pt x="1054" y="1309"/>
                  </a:cubicBezTo>
                  <a:cubicBezTo>
                    <a:pt x="1058" y="1302"/>
                    <a:pt x="1056" y="1291"/>
                    <a:pt x="1056" y="1283"/>
                  </a:cubicBezTo>
                  <a:cubicBezTo>
                    <a:pt x="1056" y="1272"/>
                    <a:pt x="1058" y="1260"/>
                    <a:pt x="1055" y="1249"/>
                  </a:cubicBezTo>
                  <a:cubicBezTo>
                    <a:pt x="1054" y="1244"/>
                    <a:pt x="1052" y="1238"/>
                    <a:pt x="1055" y="1233"/>
                  </a:cubicBezTo>
                  <a:cubicBezTo>
                    <a:pt x="1056" y="1229"/>
                    <a:pt x="1050" y="1230"/>
                    <a:pt x="1050" y="1225"/>
                  </a:cubicBezTo>
                  <a:cubicBezTo>
                    <a:pt x="1050" y="1221"/>
                    <a:pt x="1051" y="1215"/>
                    <a:pt x="1048" y="1212"/>
                  </a:cubicBezTo>
                  <a:cubicBezTo>
                    <a:pt x="1043" y="1208"/>
                    <a:pt x="1042" y="1214"/>
                    <a:pt x="1039" y="1216"/>
                  </a:cubicBezTo>
                  <a:cubicBezTo>
                    <a:pt x="1034" y="1219"/>
                    <a:pt x="1031" y="1220"/>
                    <a:pt x="1028" y="1225"/>
                  </a:cubicBezTo>
                  <a:cubicBezTo>
                    <a:pt x="1026" y="1228"/>
                    <a:pt x="1016" y="1214"/>
                    <a:pt x="1018" y="1209"/>
                  </a:cubicBezTo>
                  <a:cubicBezTo>
                    <a:pt x="1020" y="1205"/>
                    <a:pt x="1023" y="1204"/>
                    <a:pt x="1026" y="1202"/>
                  </a:cubicBezTo>
                  <a:cubicBezTo>
                    <a:pt x="1028" y="1200"/>
                    <a:pt x="1033" y="1201"/>
                    <a:pt x="1035" y="1199"/>
                  </a:cubicBezTo>
                  <a:cubicBezTo>
                    <a:pt x="1038" y="1196"/>
                    <a:pt x="1035" y="1191"/>
                    <a:pt x="1037" y="1187"/>
                  </a:cubicBezTo>
                  <a:cubicBezTo>
                    <a:pt x="1039" y="1185"/>
                    <a:pt x="1040" y="1183"/>
                    <a:pt x="1042" y="1181"/>
                  </a:cubicBezTo>
                  <a:cubicBezTo>
                    <a:pt x="1044" y="1179"/>
                    <a:pt x="1047" y="1179"/>
                    <a:pt x="1048" y="1176"/>
                  </a:cubicBezTo>
                  <a:cubicBezTo>
                    <a:pt x="1050" y="1172"/>
                    <a:pt x="1046" y="1168"/>
                    <a:pt x="1044" y="1165"/>
                  </a:cubicBezTo>
                  <a:cubicBezTo>
                    <a:pt x="1039" y="1160"/>
                    <a:pt x="1039" y="1158"/>
                    <a:pt x="1037" y="1152"/>
                  </a:cubicBezTo>
                  <a:cubicBezTo>
                    <a:pt x="1035" y="1147"/>
                    <a:pt x="1029" y="1135"/>
                    <a:pt x="1022" y="1136"/>
                  </a:cubicBezTo>
                  <a:cubicBezTo>
                    <a:pt x="1020" y="1136"/>
                    <a:pt x="1019" y="1132"/>
                    <a:pt x="1017" y="1133"/>
                  </a:cubicBezTo>
                  <a:cubicBezTo>
                    <a:pt x="1014" y="1134"/>
                    <a:pt x="1009" y="1136"/>
                    <a:pt x="1007" y="1137"/>
                  </a:cubicBezTo>
                  <a:cubicBezTo>
                    <a:pt x="1001" y="1140"/>
                    <a:pt x="994" y="1149"/>
                    <a:pt x="987" y="1150"/>
                  </a:cubicBezTo>
                  <a:cubicBezTo>
                    <a:pt x="979" y="1150"/>
                    <a:pt x="964" y="1146"/>
                    <a:pt x="958" y="1155"/>
                  </a:cubicBezTo>
                  <a:cubicBezTo>
                    <a:pt x="954" y="1161"/>
                    <a:pt x="934" y="1178"/>
                    <a:pt x="938" y="1192"/>
                  </a:cubicBezTo>
                  <a:cubicBezTo>
                    <a:pt x="939" y="1195"/>
                    <a:pt x="942" y="1199"/>
                    <a:pt x="945" y="1201"/>
                  </a:cubicBezTo>
                  <a:cubicBezTo>
                    <a:pt x="948" y="1204"/>
                    <a:pt x="950" y="1203"/>
                    <a:pt x="953" y="1205"/>
                  </a:cubicBezTo>
                  <a:cubicBezTo>
                    <a:pt x="957" y="1208"/>
                    <a:pt x="955" y="1212"/>
                    <a:pt x="958" y="1216"/>
                  </a:cubicBezTo>
                  <a:cubicBezTo>
                    <a:pt x="959" y="1218"/>
                    <a:pt x="961" y="1218"/>
                    <a:pt x="962" y="1220"/>
                  </a:cubicBezTo>
                  <a:cubicBezTo>
                    <a:pt x="963" y="1221"/>
                    <a:pt x="963" y="1226"/>
                    <a:pt x="964" y="1228"/>
                  </a:cubicBezTo>
                  <a:cubicBezTo>
                    <a:pt x="965" y="1231"/>
                    <a:pt x="966" y="1234"/>
                    <a:pt x="965" y="1237"/>
                  </a:cubicBezTo>
                  <a:cubicBezTo>
                    <a:pt x="964" y="1242"/>
                    <a:pt x="960" y="1249"/>
                    <a:pt x="954" y="1250"/>
                  </a:cubicBezTo>
                  <a:cubicBezTo>
                    <a:pt x="947" y="1250"/>
                    <a:pt x="947" y="1242"/>
                    <a:pt x="943" y="1237"/>
                  </a:cubicBezTo>
                  <a:cubicBezTo>
                    <a:pt x="938" y="1231"/>
                    <a:pt x="930" y="1225"/>
                    <a:pt x="925" y="1218"/>
                  </a:cubicBezTo>
                  <a:cubicBezTo>
                    <a:pt x="920" y="1221"/>
                    <a:pt x="916" y="1224"/>
                    <a:pt x="912" y="1228"/>
                  </a:cubicBezTo>
                  <a:cubicBezTo>
                    <a:pt x="910" y="1231"/>
                    <a:pt x="909" y="1236"/>
                    <a:pt x="909" y="1241"/>
                  </a:cubicBezTo>
                  <a:cubicBezTo>
                    <a:pt x="907" y="1253"/>
                    <a:pt x="918" y="1262"/>
                    <a:pt x="926" y="1269"/>
                  </a:cubicBezTo>
                  <a:cubicBezTo>
                    <a:pt x="937" y="1280"/>
                    <a:pt x="944" y="1292"/>
                    <a:pt x="958" y="1300"/>
                  </a:cubicBezTo>
                  <a:cubicBezTo>
                    <a:pt x="962" y="1303"/>
                    <a:pt x="968" y="1305"/>
                    <a:pt x="970" y="1309"/>
                  </a:cubicBezTo>
                  <a:cubicBezTo>
                    <a:pt x="970" y="1311"/>
                    <a:pt x="970" y="1314"/>
                    <a:pt x="970" y="1316"/>
                  </a:cubicBezTo>
                  <a:cubicBezTo>
                    <a:pt x="971" y="1320"/>
                    <a:pt x="972" y="1324"/>
                    <a:pt x="973" y="1329"/>
                  </a:cubicBezTo>
                  <a:cubicBezTo>
                    <a:pt x="975" y="1338"/>
                    <a:pt x="976" y="1349"/>
                    <a:pt x="987" y="1354"/>
                  </a:cubicBezTo>
                  <a:moveTo>
                    <a:pt x="819" y="1167"/>
                  </a:moveTo>
                  <a:cubicBezTo>
                    <a:pt x="819" y="1167"/>
                    <a:pt x="820" y="1167"/>
                    <a:pt x="820" y="1167"/>
                  </a:cubicBezTo>
                  <a:cubicBezTo>
                    <a:pt x="818" y="1167"/>
                    <a:pt x="818" y="1167"/>
                    <a:pt x="819" y="1167"/>
                  </a:cubicBezTo>
                  <a:moveTo>
                    <a:pt x="819" y="1167"/>
                  </a:moveTo>
                  <a:cubicBezTo>
                    <a:pt x="818" y="1168"/>
                    <a:pt x="817" y="1172"/>
                    <a:pt x="816" y="1173"/>
                  </a:cubicBezTo>
                  <a:cubicBezTo>
                    <a:pt x="813" y="1176"/>
                    <a:pt x="814" y="1185"/>
                    <a:pt x="816" y="1188"/>
                  </a:cubicBezTo>
                  <a:cubicBezTo>
                    <a:pt x="820" y="1194"/>
                    <a:pt x="826" y="1198"/>
                    <a:pt x="830" y="1204"/>
                  </a:cubicBezTo>
                  <a:cubicBezTo>
                    <a:pt x="832" y="1207"/>
                    <a:pt x="834" y="1210"/>
                    <a:pt x="835" y="1212"/>
                  </a:cubicBezTo>
                  <a:cubicBezTo>
                    <a:pt x="837" y="1216"/>
                    <a:pt x="836" y="1221"/>
                    <a:pt x="839" y="1224"/>
                  </a:cubicBezTo>
                  <a:cubicBezTo>
                    <a:pt x="845" y="1231"/>
                    <a:pt x="857" y="1226"/>
                    <a:pt x="860" y="1220"/>
                  </a:cubicBezTo>
                  <a:cubicBezTo>
                    <a:pt x="864" y="1212"/>
                    <a:pt x="865" y="1201"/>
                    <a:pt x="865" y="1193"/>
                  </a:cubicBezTo>
                  <a:cubicBezTo>
                    <a:pt x="865" y="1187"/>
                    <a:pt x="867" y="1180"/>
                    <a:pt x="865" y="1174"/>
                  </a:cubicBezTo>
                  <a:cubicBezTo>
                    <a:pt x="863" y="1166"/>
                    <a:pt x="852" y="1162"/>
                    <a:pt x="844" y="1164"/>
                  </a:cubicBezTo>
                  <a:cubicBezTo>
                    <a:pt x="834" y="1167"/>
                    <a:pt x="822" y="1168"/>
                    <a:pt x="819" y="1167"/>
                  </a:cubicBezTo>
                  <a:moveTo>
                    <a:pt x="607" y="833"/>
                  </a:moveTo>
                  <a:cubicBezTo>
                    <a:pt x="611" y="827"/>
                    <a:pt x="606" y="822"/>
                    <a:pt x="601" y="817"/>
                  </a:cubicBezTo>
                  <a:cubicBezTo>
                    <a:pt x="599" y="815"/>
                    <a:pt x="596" y="812"/>
                    <a:pt x="593" y="810"/>
                  </a:cubicBezTo>
                  <a:cubicBezTo>
                    <a:pt x="591" y="808"/>
                    <a:pt x="588" y="804"/>
                    <a:pt x="587" y="803"/>
                  </a:cubicBezTo>
                  <a:cubicBezTo>
                    <a:pt x="583" y="804"/>
                    <a:pt x="574" y="803"/>
                    <a:pt x="572" y="809"/>
                  </a:cubicBezTo>
                  <a:cubicBezTo>
                    <a:pt x="570" y="813"/>
                    <a:pt x="552" y="821"/>
                    <a:pt x="546" y="822"/>
                  </a:cubicBezTo>
                  <a:cubicBezTo>
                    <a:pt x="541" y="824"/>
                    <a:pt x="536" y="823"/>
                    <a:pt x="531" y="823"/>
                  </a:cubicBezTo>
                  <a:cubicBezTo>
                    <a:pt x="525" y="824"/>
                    <a:pt x="524" y="829"/>
                    <a:pt x="518" y="832"/>
                  </a:cubicBezTo>
                  <a:cubicBezTo>
                    <a:pt x="510" y="837"/>
                    <a:pt x="505" y="838"/>
                    <a:pt x="503" y="848"/>
                  </a:cubicBezTo>
                  <a:cubicBezTo>
                    <a:pt x="501" y="853"/>
                    <a:pt x="493" y="860"/>
                    <a:pt x="493" y="866"/>
                  </a:cubicBezTo>
                  <a:cubicBezTo>
                    <a:pt x="493" y="872"/>
                    <a:pt x="493" y="875"/>
                    <a:pt x="490" y="881"/>
                  </a:cubicBezTo>
                  <a:cubicBezTo>
                    <a:pt x="486" y="888"/>
                    <a:pt x="488" y="885"/>
                    <a:pt x="481" y="888"/>
                  </a:cubicBezTo>
                  <a:cubicBezTo>
                    <a:pt x="479" y="890"/>
                    <a:pt x="478" y="895"/>
                    <a:pt x="476" y="896"/>
                  </a:cubicBezTo>
                  <a:cubicBezTo>
                    <a:pt x="475" y="895"/>
                    <a:pt x="473" y="895"/>
                    <a:pt x="472" y="896"/>
                  </a:cubicBezTo>
                  <a:cubicBezTo>
                    <a:pt x="470" y="897"/>
                    <a:pt x="469" y="899"/>
                    <a:pt x="468" y="901"/>
                  </a:cubicBezTo>
                  <a:cubicBezTo>
                    <a:pt x="465" y="908"/>
                    <a:pt x="466" y="912"/>
                    <a:pt x="458" y="913"/>
                  </a:cubicBezTo>
                  <a:cubicBezTo>
                    <a:pt x="452" y="914"/>
                    <a:pt x="442" y="916"/>
                    <a:pt x="441" y="923"/>
                  </a:cubicBezTo>
                  <a:cubicBezTo>
                    <a:pt x="440" y="927"/>
                    <a:pt x="440" y="927"/>
                    <a:pt x="437" y="931"/>
                  </a:cubicBezTo>
                  <a:cubicBezTo>
                    <a:pt x="436" y="933"/>
                    <a:pt x="436" y="935"/>
                    <a:pt x="435" y="938"/>
                  </a:cubicBezTo>
                  <a:cubicBezTo>
                    <a:pt x="434" y="939"/>
                    <a:pt x="434" y="945"/>
                    <a:pt x="435" y="948"/>
                  </a:cubicBezTo>
                  <a:cubicBezTo>
                    <a:pt x="435" y="953"/>
                    <a:pt x="438" y="964"/>
                    <a:pt x="442" y="968"/>
                  </a:cubicBezTo>
                  <a:cubicBezTo>
                    <a:pt x="446" y="968"/>
                    <a:pt x="451" y="957"/>
                    <a:pt x="457" y="955"/>
                  </a:cubicBezTo>
                  <a:cubicBezTo>
                    <a:pt x="467" y="952"/>
                    <a:pt x="464" y="963"/>
                    <a:pt x="468" y="968"/>
                  </a:cubicBezTo>
                  <a:cubicBezTo>
                    <a:pt x="480" y="966"/>
                    <a:pt x="472" y="951"/>
                    <a:pt x="481" y="945"/>
                  </a:cubicBezTo>
                  <a:cubicBezTo>
                    <a:pt x="484" y="945"/>
                    <a:pt x="487" y="952"/>
                    <a:pt x="488" y="955"/>
                  </a:cubicBezTo>
                  <a:cubicBezTo>
                    <a:pt x="489" y="959"/>
                    <a:pt x="487" y="963"/>
                    <a:pt x="489" y="968"/>
                  </a:cubicBezTo>
                  <a:cubicBezTo>
                    <a:pt x="489" y="969"/>
                    <a:pt x="491" y="971"/>
                    <a:pt x="491" y="972"/>
                  </a:cubicBezTo>
                  <a:cubicBezTo>
                    <a:pt x="492" y="974"/>
                    <a:pt x="491" y="975"/>
                    <a:pt x="492" y="977"/>
                  </a:cubicBezTo>
                  <a:cubicBezTo>
                    <a:pt x="495" y="982"/>
                    <a:pt x="498" y="981"/>
                    <a:pt x="502" y="978"/>
                  </a:cubicBezTo>
                  <a:cubicBezTo>
                    <a:pt x="506" y="976"/>
                    <a:pt x="510" y="973"/>
                    <a:pt x="510" y="968"/>
                  </a:cubicBezTo>
                  <a:cubicBezTo>
                    <a:pt x="510" y="964"/>
                    <a:pt x="512" y="960"/>
                    <a:pt x="512" y="956"/>
                  </a:cubicBezTo>
                  <a:cubicBezTo>
                    <a:pt x="511" y="950"/>
                    <a:pt x="514" y="942"/>
                    <a:pt x="515" y="945"/>
                  </a:cubicBezTo>
                  <a:cubicBezTo>
                    <a:pt x="516" y="948"/>
                    <a:pt x="517" y="953"/>
                    <a:pt x="521" y="950"/>
                  </a:cubicBezTo>
                  <a:cubicBezTo>
                    <a:pt x="523" y="949"/>
                    <a:pt x="525" y="940"/>
                    <a:pt x="526" y="938"/>
                  </a:cubicBezTo>
                  <a:cubicBezTo>
                    <a:pt x="528" y="935"/>
                    <a:pt x="532" y="932"/>
                    <a:pt x="532" y="929"/>
                  </a:cubicBezTo>
                  <a:cubicBezTo>
                    <a:pt x="533" y="923"/>
                    <a:pt x="533" y="916"/>
                    <a:pt x="534" y="910"/>
                  </a:cubicBezTo>
                  <a:cubicBezTo>
                    <a:pt x="534" y="903"/>
                    <a:pt x="532" y="899"/>
                    <a:pt x="533" y="892"/>
                  </a:cubicBezTo>
                  <a:cubicBezTo>
                    <a:pt x="535" y="883"/>
                    <a:pt x="534" y="877"/>
                    <a:pt x="546" y="882"/>
                  </a:cubicBezTo>
                  <a:cubicBezTo>
                    <a:pt x="551" y="883"/>
                    <a:pt x="553" y="880"/>
                    <a:pt x="554" y="886"/>
                  </a:cubicBezTo>
                  <a:cubicBezTo>
                    <a:pt x="556" y="889"/>
                    <a:pt x="554" y="892"/>
                    <a:pt x="554" y="895"/>
                  </a:cubicBezTo>
                  <a:cubicBezTo>
                    <a:pt x="554" y="902"/>
                    <a:pt x="550" y="946"/>
                    <a:pt x="559" y="934"/>
                  </a:cubicBezTo>
                  <a:cubicBezTo>
                    <a:pt x="561" y="932"/>
                    <a:pt x="571" y="930"/>
                    <a:pt x="573" y="928"/>
                  </a:cubicBezTo>
                  <a:cubicBezTo>
                    <a:pt x="575" y="925"/>
                    <a:pt x="576" y="913"/>
                    <a:pt x="579" y="913"/>
                  </a:cubicBezTo>
                  <a:cubicBezTo>
                    <a:pt x="587" y="911"/>
                    <a:pt x="596" y="904"/>
                    <a:pt x="595" y="896"/>
                  </a:cubicBezTo>
                  <a:cubicBezTo>
                    <a:pt x="594" y="889"/>
                    <a:pt x="593" y="887"/>
                    <a:pt x="595" y="880"/>
                  </a:cubicBezTo>
                  <a:cubicBezTo>
                    <a:pt x="597" y="874"/>
                    <a:pt x="596" y="870"/>
                    <a:pt x="596" y="864"/>
                  </a:cubicBezTo>
                  <a:cubicBezTo>
                    <a:pt x="597" y="857"/>
                    <a:pt x="592" y="853"/>
                    <a:pt x="593" y="845"/>
                  </a:cubicBezTo>
                  <a:cubicBezTo>
                    <a:pt x="594" y="837"/>
                    <a:pt x="602" y="839"/>
                    <a:pt x="607" y="833"/>
                  </a:cubicBezTo>
                  <a:moveTo>
                    <a:pt x="753" y="691"/>
                  </a:moveTo>
                  <a:cubicBezTo>
                    <a:pt x="753" y="685"/>
                    <a:pt x="744" y="681"/>
                    <a:pt x="739" y="679"/>
                  </a:cubicBezTo>
                  <a:cubicBezTo>
                    <a:pt x="743" y="681"/>
                    <a:pt x="731" y="668"/>
                    <a:pt x="734" y="672"/>
                  </a:cubicBezTo>
                  <a:cubicBezTo>
                    <a:pt x="731" y="668"/>
                    <a:pt x="728" y="665"/>
                    <a:pt x="724" y="664"/>
                  </a:cubicBezTo>
                  <a:cubicBezTo>
                    <a:pt x="712" y="662"/>
                    <a:pt x="684" y="682"/>
                    <a:pt x="681" y="685"/>
                  </a:cubicBezTo>
                  <a:cubicBezTo>
                    <a:pt x="677" y="689"/>
                    <a:pt x="680" y="689"/>
                    <a:pt x="675" y="692"/>
                  </a:cubicBezTo>
                  <a:cubicBezTo>
                    <a:pt x="664" y="697"/>
                    <a:pt x="657" y="706"/>
                    <a:pt x="658" y="713"/>
                  </a:cubicBezTo>
                  <a:cubicBezTo>
                    <a:pt x="668" y="715"/>
                    <a:pt x="689" y="716"/>
                    <a:pt x="698" y="713"/>
                  </a:cubicBezTo>
                  <a:cubicBezTo>
                    <a:pt x="702" y="721"/>
                    <a:pt x="706" y="714"/>
                    <a:pt x="713" y="714"/>
                  </a:cubicBezTo>
                  <a:cubicBezTo>
                    <a:pt x="720" y="713"/>
                    <a:pt x="736" y="718"/>
                    <a:pt x="744" y="715"/>
                  </a:cubicBezTo>
                  <a:cubicBezTo>
                    <a:pt x="753" y="712"/>
                    <a:pt x="755" y="703"/>
                    <a:pt x="753" y="691"/>
                  </a:cubicBezTo>
                  <a:moveTo>
                    <a:pt x="659" y="774"/>
                  </a:moveTo>
                  <a:cubicBezTo>
                    <a:pt x="659" y="780"/>
                    <a:pt x="664" y="784"/>
                    <a:pt x="664" y="790"/>
                  </a:cubicBezTo>
                  <a:cubicBezTo>
                    <a:pt x="664" y="796"/>
                    <a:pt x="660" y="798"/>
                    <a:pt x="663" y="803"/>
                  </a:cubicBezTo>
                  <a:cubicBezTo>
                    <a:pt x="664" y="806"/>
                    <a:pt x="672" y="808"/>
                    <a:pt x="674" y="810"/>
                  </a:cubicBezTo>
                  <a:cubicBezTo>
                    <a:pt x="676" y="812"/>
                    <a:pt x="684" y="824"/>
                    <a:pt x="688" y="824"/>
                  </a:cubicBezTo>
                  <a:cubicBezTo>
                    <a:pt x="693" y="823"/>
                    <a:pt x="702" y="814"/>
                    <a:pt x="707" y="812"/>
                  </a:cubicBezTo>
                  <a:cubicBezTo>
                    <a:pt x="713" y="810"/>
                    <a:pt x="721" y="812"/>
                    <a:pt x="726" y="809"/>
                  </a:cubicBezTo>
                  <a:cubicBezTo>
                    <a:pt x="731" y="806"/>
                    <a:pt x="731" y="797"/>
                    <a:pt x="733" y="792"/>
                  </a:cubicBezTo>
                  <a:cubicBezTo>
                    <a:pt x="734" y="787"/>
                    <a:pt x="734" y="784"/>
                    <a:pt x="731" y="780"/>
                  </a:cubicBezTo>
                  <a:cubicBezTo>
                    <a:pt x="727" y="775"/>
                    <a:pt x="720" y="771"/>
                    <a:pt x="727" y="764"/>
                  </a:cubicBezTo>
                  <a:cubicBezTo>
                    <a:pt x="729" y="762"/>
                    <a:pt x="734" y="760"/>
                    <a:pt x="738" y="758"/>
                  </a:cubicBezTo>
                  <a:cubicBezTo>
                    <a:pt x="743" y="756"/>
                    <a:pt x="745" y="753"/>
                    <a:pt x="746" y="747"/>
                  </a:cubicBezTo>
                  <a:cubicBezTo>
                    <a:pt x="746" y="744"/>
                    <a:pt x="745" y="741"/>
                    <a:pt x="744" y="742"/>
                  </a:cubicBezTo>
                  <a:cubicBezTo>
                    <a:pt x="734" y="736"/>
                    <a:pt x="722" y="742"/>
                    <a:pt x="711" y="742"/>
                  </a:cubicBezTo>
                  <a:cubicBezTo>
                    <a:pt x="706" y="741"/>
                    <a:pt x="703" y="744"/>
                    <a:pt x="698" y="745"/>
                  </a:cubicBezTo>
                  <a:cubicBezTo>
                    <a:pt x="691" y="746"/>
                    <a:pt x="686" y="744"/>
                    <a:pt x="680" y="748"/>
                  </a:cubicBezTo>
                  <a:cubicBezTo>
                    <a:pt x="677" y="749"/>
                    <a:pt x="676" y="752"/>
                    <a:pt x="673" y="753"/>
                  </a:cubicBezTo>
                  <a:cubicBezTo>
                    <a:pt x="670" y="755"/>
                    <a:pt x="668" y="755"/>
                    <a:pt x="666" y="758"/>
                  </a:cubicBezTo>
                  <a:cubicBezTo>
                    <a:pt x="662" y="763"/>
                    <a:pt x="659" y="768"/>
                    <a:pt x="659" y="774"/>
                  </a:cubicBezTo>
                  <a:moveTo>
                    <a:pt x="826" y="957"/>
                  </a:moveTo>
                  <a:cubicBezTo>
                    <a:pt x="822" y="953"/>
                    <a:pt x="818" y="956"/>
                    <a:pt x="813" y="958"/>
                  </a:cubicBezTo>
                  <a:cubicBezTo>
                    <a:pt x="807" y="960"/>
                    <a:pt x="808" y="962"/>
                    <a:pt x="807" y="968"/>
                  </a:cubicBezTo>
                  <a:cubicBezTo>
                    <a:pt x="805" y="977"/>
                    <a:pt x="791" y="964"/>
                    <a:pt x="789" y="956"/>
                  </a:cubicBezTo>
                  <a:cubicBezTo>
                    <a:pt x="783" y="955"/>
                    <a:pt x="781" y="954"/>
                    <a:pt x="775" y="954"/>
                  </a:cubicBezTo>
                  <a:cubicBezTo>
                    <a:pt x="774" y="945"/>
                    <a:pt x="779" y="944"/>
                    <a:pt x="780" y="936"/>
                  </a:cubicBezTo>
                  <a:cubicBezTo>
                    <a:pt x="780" y="931"/>
                    <a:pt x="780" y="925"/>
                    <a:pt x="778" y="922"/>
                  </a:cubicBezTo>
                  <a:cubicBezTo>
                    <a:pt x="776" y="920"/>
                    <a:pt x="770" y="917"/>
                    <a:pt x="770" y="914"/>
                  </a:cubicBezTo>
                  <a:cubicBezTo>
                    <a:pt x="771" y="912"/>
                    <a:pt x="773" y="912"/>
                    <a:pt x="774" y="910"/>
                  </a:cubicBezTo>
                  <a:cubicBezTo>
                    <a:pt x="774" y="908"/>
                    <a:pt x="773" y="906"/>
                    <a:pt x="774" y="905"/>
                  </a:cubicBezTo>
                  <a:cubicBezTo>
                    <a:pt x="775" y="901"/>
                    <a:pt x="777" y="900"/>
                    <a:pt x="777" y="895"/>
                  </a:cubicBezTo>
                  <a:cubicBezTo>
                    <a:pt x="777" y="889"/>
                    <a:pt x="775" y="882"/>
                    <a:pt x="770" y="880"/>
                  </a:cubicBezTo>
                  <a:cubicBezTo>
                    <a:pt x="767" y="879"/>
                    <a:pt x="760" y="878"/>
                    <a:pt x="756" y="878"/>
                  </a:cubicBezTo>
                  <a:cubicBezTo>
                    <a:pt x="750" y="879"/>
                    <a:pt x="750" y="887"/>
                    <a:pt x="749" y="893"/>
                  </a:cubicBezTo>
                  <a:cubicBezTo>
                    <a:pt x="747" y="899"/>
                    <a:pt x="750" y="900"/>
                    <a:pt x="745" y="903"/>
                  </a:cubicBezTo>
                  <a:cubicBezTo>
                    <a:pt x="738" y="907"/>
                    <a:pt x="726" y="919"/>
                    <a:pt x="730" y="929"/>
                  </a:cubicBezTo>
                  <a:cubicBezTo>
                    <a:pt x="732" y="935"/>
                    <a:pt x="740" y="936"/>
                    <a:pt x="744" y="942"/>
                  </a:cubicBezTo>
                  <a:cubicBezTo>
                    <a:pt x="746" y="945"/>
                    <a:pt x="751" y="948"/>
                    <a:pt x="750" y="952"/>
                  </a:cubicBezTo>
                  <a:cubicBezTo>
                    <a:pt x="750" y="954"/>
                    <a:pt x="747" y="955"/>
                    <a:pt x="746" y="957"/>
                  </a:cubicBezTo>
                  <a:cubicBezTo>
                    <a:pt x="746" y="958"/>
                    <a:pt x="745" y="958"/>
                    <a:pt x="745" y="959"/>
                  </a:cubicBezTo>
                  <a:cubicBezTo>
                    <a:pt x="744" y="961"/>
                    <a:pt x="743" y="960"/>
                    <a:pt x="742" y="963"/>
                  </a:cubicBezTo>
                  <a:cubicBezTo>
                    <a:pt x="741" y="966"/>
                    <a:pt x="743" y="969"/>
                    <a:pt x="743" y="972"/>
                  </a:cubicBezTo>
                  <a:cubicBezTo>
                    <a:pt x="744" y="977"/>
                    <a:pt x="745" y="983"/>
                    <a:pt x="748" y="987"/>
                  </a:cubicBezTo>
                  <a:cubicBezTo>
                    <a:pt x="749" y="989"/>
                    <a:pt x="752" y="990"/>
                    <a:pt x="753" y="992"/>
                  </a:cubicBezTo>
                  <a:cubicBezTo>
                    <a:pt x="755" y="996"/>
                    <a:pt x="754" y="994"/>
                    <a:pt x="754" y="997"/>
                  </a:cubicBezTo>
                  <a:cubicBezTo>
                    <a:pt x="754" y="999"/>
                    <a:pt x="745" y="1003"/>
                    <a:pt x="744" y="1005"/>
                  </a:cubicBezTo>
                  <a:cubicBezTo>
                    <a:pt x="740" y="1011"/>
                    <a:pt x="730" y="1005"/>
                    <a:pt x="724" y="1005"/>
                  </a:cubicBezTo>
                  <a:cubicBezTo>
                    <a:pt x="718" y="1004"/>
                    <a:pt x="713" y="1004"/>
                    <a:pt x="708" y="1002"/>
                  </a:cubicBezTo>
                  <a:cubicBezTo>
                    <a:pt x="706" y="1001"/>
                    <a:pt x="705" y="999"/>
                    <a:pt x="703" y="998"/>
                  </a:cubicBezTo>
                  <a:cubicBezTo>
                    <a:pt x="701" y="998"/>
                    <a:pt x="700" y="998"/>
                    <a:pt x="699" y="997"/>
                  </a:cubicBezTo>
                  <a:cubicBezTo>
                    <a:pt x="697" y="995"/>
                    <a:pt x="703" y="986"/>
                    <a:pt x="701" y="984"/>
                  </a:cubicBezTo>
                  <a:cubicBezTo>
                    <a:pt x="699" y="981"/>
                    <a:pt x="690" y="984"/>
                    <a:pt x="688" y="982"/>
                  </a:cubicBezTo>
                  <a:cubicBezTo>
                    <a:pt x="685" y="977"/>
                    <a:pt x="694" y="969"/>
                    <a:pt x="690" y="966"/>
                  </a:cubicBezTo>
                  <a:cubicBezTo>
                    <a:pt x="686" y="963"/>
                    <a:pt x="676" y="970"/>
                    <a:pt x="675" y="966"/>
                  </a:cubicBezTo>
                  <a:cubicBezTo>
                    <a:pt x="674" y="964"/>
                    <a:pt x="678" y="951"/>
                    <a:pt x="678" y="950"/>
                  </a:cubicBezTo>
                  <a:cubicBezTo>
                    <a:pt x="677" y="945"/>
                    <a:pt x="672" y="949"/>
                    <a:pt x="672" y="944"/>
                  </a:cubicBezTo>
                  <a:cubicBezTo>
                    <a:pt x="671" y="939"/>
                    <a:pt x="670" y="937"/>
                    <a:pt x="665" y="936"/>
                  </a:cubicBezTo>
                  <a:cubicBezTo>
                    <a:pt x="664" y="936"/>
                    <a:pt x="662" y="938"/>
                    <a:pt x="661" y="938"/>
                  </a:cubicBezTo>
                  <a:cubicBezTo>
                    <a:pt x="659" y="938"/>
                    <a:pt x="653" y="937"/>
                    <a:pt x="651" y="936"/>
                  </a:cubicBezTo>
                  <a:cubicBezTo>
                    <a:pt x="646" y="934"/>
                    <a:pt x="646" y="931"/>
                    <a:pt x="643" y="926"/>
                  </a:cubicBezTo>
                  <a:cubicBezTo>
                    <a:pt x="641" y="923"/>
                    <a:pt x="639" y="918"/>
                    <a:pt x="638" y="923"/>
                  </a:cubicBezTo>
                  <a:cubicBezTo>
                    <a:pt x="635" y="928"/>
                    <a:pt x="635" y="919"/>
                    <a:pt x="634" y="915"/>
                  </a:cubicBezTo>
                  <a:cubicBezTo>
                    <a:pt x="633" y="910"/>
                    <a:pt x="635" y="910"/>
                    <a:pt x="630" y="906"/>
                  </a:cubicBezTo>
                  <a:cubicBezTo>
                    <a:pt x="627" y="904"/>
                    <a:pt x="625" y="903"/>
                    <a:pt x="621" y="903"/>
                  </a:cubicBezTo>
                  <a:cubicBezTo>
                    <a:pt x="616" y="903"/>
                    <a:pt x="605" y="904"/>
                    <a:pt x="603" y="911"/>
                  </a:cubicBezTo>
                  <a:cubicBezTo>
                    <a:pt x="601" y="916"/>
                    <a:pt x="605" y="935"/>
                    <a:pt x="603" y="937"/>
                  </a:cubicBezTo>
                  <a:cubicBezTo>
                    <a:pt x="601" y="939"/>
                    <a:pt x="600" y="941"/>
                    <a:pt x="596" y="938"/>
                  </a:cubicBezTo>
                  <a:cubicBezTo>
                    <a:pt x="586" y="932"/>
                    <a:pt x="589" y="943"/>
                    <a:pt x="588" y="950"/>
                  </a:cubicBezTo>
                  <a:cubicBezTo>
                    <a:pt x="588" y="957"/>
                    <a:pt x="582" y="965"/>
                    <a:pt x="583" y="968"/>
                  </a:cubicBezTo>
                  <a:cubicBezTo>
                    <a:pt x="586" y="975"/>
                    <a:pt x="572" y="981"/>
                    <a:pt x="569" y="991"/>
                  </a:cubicBezTo>
                  <a:cubicBezTo>
                    <a:pt x="568" y="996"/>
                    <a:pt x="569" y="1002"/>
                    <a:pt x="573" y="1004"/>
                  </a:cubicBezTo>
                  <a:cubicBezTo>
                    <a:pt x="577" y="1006"/>
                    <a:pt x="583" y="1002"/>
                    <a:pt x="587" y="1001"/>
                  </a:cubicBezTo>
                  <a:cubicBezTo>
                    <a:pt x="597" y="998"/>
                    <a:pt x="603" y="1010"/>
                    <a:pt x="598" y="1013"/>
                  </a:cubicBezTo>
                  <a:cubicBezTo>
                    <a:pt x="589" y="1019"/>
                    <a:pt x="590" y="1015"/>
                    <a:pt x="580" y="1013"/>
                  </a:cubicBezTo>
                  <a:cubicBezTo>
                    <a:pt x="573" y="1012"/>
                    <a:pt x="564" y="1009"/>
                    <a:pt x="562" y="1016"/>
                  </a:cubicBezTo>
                  <a:cubicBezTo>
                    <a:pt x="562" y="1020"/>
                    <a:pt x="564" y="1030"/>
                    <a:pt x="565" y="1033"/>
                  </a:cubicBezTo>
                  <a:cubicBezTo>
                    <a:pt x="565" y="1037"/>
                    <a:pt x="565" y="1041"/>
                    <a:pt x="565" y="1044"/>
                  </a:cubicBezTo>
                  <a:cubicBezTo>
                    <a:pt x="569" y="1044"/>
                    <a:pt x="573" y="1046"/>
                    <a:pt x="578" y="1046"/>
                  </a:cubicBezTo>
                  <a:cubicBezTo>
                    <a:pt x="581" y="1046"/>
                    <a:pt x="582" y="1046"/>
                    <a:pt x="585" y="1047"/>
                  </a:cubicBezTo>
                  <a:cubicBezTo>
                    <a:pt x="587" y="1048"/>
                    <a:pt x="591" y="1054"/>
                    <a:pt x="594" y="1054"/>
                  </a:cubicBezTo>
                  <a:cubicBezTo>
                    <a:pt x="597" y="1054"/>
                    <a:pt x="599" y="1053"/>
                    <a:pt x="603" y="1052"/>
                  </a:cubicBezTo>
                  <a:cubicBezTo>
                    <a:pt x="612" y="1051"/>
                    <a:pt x="609" y="1053"/>
                    <a:pt x="615" y="1056"/>
                  </a:cubicBezTo>
                  <a:cubicBezTo>
                    <a:pt x="618" y="1057"/>
                    <a:pt x="626" y="1055"/>
                    <a:pt x="629" y="1054"/>
                  </a:cubicBezTo>
                  <a:cubicBezTo>
                    <a:pt x="633" y="1051"/>
                    <a:pt x="632" y="1047"/>
                    <a:pt x="632" y="1043"/>
                  </a:cubicBezTo>
                  <a:cubicBezTo>
                    <a:pt x="633" y="1035"/>
                    <a:pt x="637" y="1033"/>
                    <a:pt x="640" y="1026"/>
                  </a:cubicBezTo>
                  <a:cubicBezTo>
                    <a:pt x="652" y="1023"/>
                    <a:pt x="646" y="1033"/>
                    <a:pt x="648" y="1040"/>
                  </a:cubicBezTo>
                  <a:cubicBezTo>
                    <a:pt x="649" y="1044"/>
                    <a:pt x="644" y="1050"/>
                    <a:pt x="648" y="1051"/>
                  </a:cubicBezTo>
                  <a:cubicBezTo>
                    <a:pt x="652" y="1053"/>
                    <a:pt x="662" y="1048"/>
                    <a:pt x="664" y="1046"/>
                  </a:cubicBezTo>
                  <a:cubicBezTo>
                    <a:pt x="671" y="1040"/>
                    <a:pt x="679" y="1040"/>
                    <a:pt x="690" y="1040"/>
                  </a:cubicBezTo>
                  <a:cubicBezTo>
                    <a:pt x="698" y="1040"/>
                    <a:pt x="710" y="1043"/>
                    <a:pt x="708" y="1048"/>
                  </a:cubicBezTo>
                  <a:cubicBezTo>
                    <a:pt x="706" y="1051"/>
                    <a:pt x="704" y="1050"/>
                    <a:pt x="701" y="1052"/>
                  </a:cubicBezTo>
                  <a:cubicBezTo>
                    <a:pt x="696" y="1054"/>
                    <a:pt x="695" y="1055"/>
                    <a:pt x="690" y="1056"/>
                  </a:cubicBezTo>
                  <a:cubicBezTo>
                    <a:pt x="685" y="1056"/>
                    <a:pt x="679" y="1056"/>
                    <a:pt x="673" y="1056"/>
                  </a:cubicBezTo>
                  <a:cubicBezTo>
                    <a:pt x="662" y="1056"/>
                    <a:pt x="656" y="1064"/>
                    <a:pt x="646" y="1069"/>
                  </a:cubicBezTo>
                  <a:cubicBezTo>
                    <a:pt x="633" y="1075"/>
                    <a:pt x="634" y="1080"/>
                    <a:pt x="634" y="1091"/>
                  </a:cubicBezTo>
                  <a:cubicBezTo>
                    <a:pt x="640" y="1092"/>
                    <a:pt x="643" y="1099"/>
                    <a:pt x="647" y="1101"/>
                  </a:cubicBezTo>
                  <a:cubicBezTo>
                    <a:pt x="652" y="1104"/>
                    <a:pt x="657" y="1105"/>
                    <a:pt x="663" y="1105"/>
                  </a:cubicBezTo>
                  <a:cubicBezTo>
                    <a:pt x="670" y="1105"/>
                    <a:pt x="677" y="1108"/>
                    <a:pt x="684" y="1106"/>
                  </a:cubicBezTo>
                  <a:cubicBezTo>
                    <a:pt x="688" y="1104"/>
                    <a:pt x="697" y="1099"/>
                    <a:pt x="701" y="1096"/>
                  </a:cubicBezTo>
                  <a:cubicBezTo>
                    <a:pt x="703" y="1094"/>
                    <a:pt x="708" y="1091"/>
                    <a:pt x="711" y="1089"/>
                  </a:cubicBezTo>
                  <a:cubicBezTo>
                    <a:pt x="717" y="1084"/>
                    <a:pt x="714" y="1083"/>
                    <a:pt x="723" y="1082"/>
                  </a:cubicBezTo>
                  <a:cubicBezTo>
                    <a:pt x="730" y="1081"/>
                    <a:pt x="735" y="1070"/>
                    <a:pt x="742" y="1068"/>
                  </a:cubicBezTo>
                  <a:cubicBezTo>
                    <a:pt x="747" y="1066"/>
                    <a:pt x="757" y="1067"/>
                    <a:pt x="758" y="1062"/>
                  </a:cubicBezTo>
                  <a:cubicBezTo>
                    <a:pt x="759" y="1057"/>
                    <a:pt x="759" y="1057"/>
                    <a:pt x="774" y="1063"/>
                  </a:cubicBezTo>
                  <a:cubicBezTo>
                    <a:pt x="784" y="1067"/>
                    <a:pt x="816" y="1060"/>
                    <a:pt x="825" y="1054"/>
                  </a:cubicBezTo>
                  <a:cubicBezTo>
                    <a:pt x="838" y="1044"/>
                    <a:pt x="844" y="1012"/>
                    <a:pt x="847" y="997"/>
                  </a:cubicBezTo>
                  <a:cubicBezTo>
                    <a:pt x="851" y="984"/>
                    <a:pt x="838" y="966"/>
                    <a:pt x="826" y="957"/>
                  </a:cubicBezTo>
                  <a:moveTo>
                    <a:pt x="998" y="749"/>
                  </a:moveTo>
                  <a:cubicBezTo>
                    <a:pt x="997" y="741"/>
                    <a:pt x="993" y="734"/>
                    <a:pt x="993" y="725"/>
                  </a:cubicBezTo>
                  <a:cubicBezTo>
                    <a:pt x="993" y="719"/>
                    <a:pt x="986" y="715"/>
                    <a:pt x="986" y="709"/>
                  </a:cubicBezTo>
                  <a:cubicBezTo>
                    <a:pt x="985" y="700"/>
                    <a:pt x="985" y="687"/>
                    <a:pt x="982" y="679"/>
                  </a:cubicBezTo>
                  <a:cubicBezTo>
                    <a:pt x="979" y="674"/>
                    <a:pt x="974" y="672"/>
                    <a:pt x="973" y="666"/>
                  </a:cubicBezTo>
                  <a:cubicBezTo>
                    <a:pt x="972" y="662"/>
                    <a:pt x="972" y="656"/>
                    <a:pt x="968" y="653"/>
                  </a:cubicBezTo>
                  <a:cubicBezTo>
                    <a:pt x="964" y="650"/>
                    <a:pt x="965" y="651"/>
                    <a:pt x="961" y="655"/>
                  </a:cubicBezTo>
                  <a:cubicBezTo>
                    <a:pt x="957" y="659"/>
                    <a:pt x="955" y="660"/>
                    <a:pt x="950" y="654"/>
                  </a:cubicBezTo>
                  <a:cubicBezTo>
                    <a:pt x="944" y="648"/>
                    <a:pt x="949" y="642"/>
                    <a:pt x="948" y="637"/>
                  </a:cubicBezTo>
                  <a:cubicBezTo>
                    <a:pt x="947" y="632"/>
                    <a:pt x="941" y="632"/>
                    <a:pt x="939" y="628"/>
                  </a:cubicBezTo>
                  <a:cubicBezTo>
                    <a:pt x="937" y="625"/>
                    <a:pt x="934" y="623"/>
                    <a:pt x="933" y="620"/>
                  </a:cubicBezTo>
                  <a:cubicBezTo>
                    <a:pt x="930" y="616"/>
                    <a:pt x="928" y="616"/>
                    <a:pt x="923" y="616"/>
                  </a:cubicBezTo>
                  <a:cubicBezTo>
                    <a:pt x="917" y="616"/>
                    <a:pt x="917" y="616"/>
                    <a:pt x="918" y="621"/>
                  </a:cubicBezTo>
                  <a:cubicBezTo>
                    <a:pt x="919" y="623"/>
                    <a:pt x="922" y="627"/>
                    <a:pt x="919" y="630"/>
                  </a:cubicBezTo>
                  <a:cubicBezTo>
                    <a:pt x="917" y="633"/>
                    <a:pt x="911" y="619"/>
                    <a:pt x="909" y="614"/>
                  </a:cubicBezTo>
                  <a:cubicBezTo>
                    <a:pt x="907" y="611"/>
                    <a:pt x="904" y="610"/>
                    <a:pt x="904" y="605"/>
                  </a:cubicBezTo>
                  <a:cubicBezTo>
                    <a:pt x="904" y="603"/>
                    <a:pt x="900" y="601"/>
                    <a:pt x="899" y="599"/>
                  </a:cubicBezTo>
                  <a:cubicBezTo>
                    <a:pt x="897" y="591"/>
                    <a:pt x="894" y="588"/>
                    <a:pt x="888" y="586"/>
                  </a:cubicBezTo>
                  <a:cubicBezTo>
                    <a:pt x="882" y="583"/>
                    <a:pt x="875" y="583"/>
                    <a:pt x="869" y="587"/>
                  </a:cubicBezTo>
                  <a:cubicBezTo>
                    <a:pt x="865" y="594"/>
                    <a:pt x="859" y="594"/>
                    <a:pt x="854" y="596"/>
                  </a:cubicBezTo>
                  <a:cubicBezTo>
                    <a:pt x="848" y="598"/>
                    <a:pt x="844" y="596"/>
                    <a:pt x="841" y="601"/>
                  </a:cubicBezTo>
                  <a:cubicBezTo>
                    <a:pt x="836" y="610"/>
                    <a:pt x="837" y="619"/>
                    <a:pt x="840" y="630"/>
                  </a:cubicBezTo>
                  <a:cubicBezTo>
                    <a:pt x="844" y="628"/>
                    <a:pt x="848" y="630"/>
                    <a:pt x="852" y="631"/>
                  </a:cubicBezTo>
                  <a:cubicBezTo>
                    <a:pt x="857" y="633"/>
                    <a:pt x="860" y="634"/>
                    <a:pt x="859" y="640"/>
                  </a:cubicBezTo>
                  <a:cubicBezTo>
                    <a:pt x="858" y="643"/>
                    <a:pt x="854" y="645"/>
                    <a:pt x="854" y="649"/>
                  </a:cubicBezTo>
                  <a:cubicBezTo>
                    <a:pt x="853" y="652"/>
                    <a:pt x="855" y="656"/>
                    <a:pt x="857" y="659"/>
                  </a:cubicBezTo>
                  <a:cubicBezTo>
                    <a:pt x="868" y="652"/>
                    <a:pt x="863" y="647"/>
                    <a:pt x="867" y="638"/>
                  </a:cubicBezTo>
                  <a:cubicBezTo>
                    <a:pt x="868" y="637"/>
                    <a:pt x="868" y="636"/>
                    <a:pt x="867" y="635"/>
                  </a:cubicBezTo>
                  <a:cubicBezTo>
                    <a:pt x="867" y="635"/>
                    <a:pt x="867" y="634"/>
                    <a:pt x="867" y="635"/>
                  </a:cubicBezTo>
                  <a:cubicBezTo>
                    <a:pt x="868" y="635"/>
                    <a:pt x="868" y="635"/>
                    <a:pt x="868" y="636"/>
                  </a:cubicBezTo>
                  <a:cubicBezTo>
                    <a:pt x="871" y="636"/>
                    <a:pt x="876" y="637"/>
                    <a:pt x="878" y="639"/>
                  </a:cubicBezTo>
                  <a:cubicBezTo>
                    <a:pt x="881" y="642"/>
                    <a:pt x="873" y="654"/>
                    <a:pt x="876" y="657"/>
                  </a:cubicBezTo>
                  <a:cubicBezTo>
                    <a:pt x="878" y="659"/>
                    <a:pt x="890" y="659"/>
                    <a:pt x="889" y="662"/>
                  </a:cubicBezTo>
                  <a:cubicBezTo>
                    <a:pt x="888" y="664"/>
                    <a:pt x="884" y="669"/>
                    <a:pt x="883" y="671"/>
                  </a:cubicBezTo>
                  <a:cubicBezTo>
                    <a:pt x="883" y="677"/>
                    <a:pt x="889" y="677"/>
                    <a:pt x="891" y="681"/>
                  </a:cubicBezTo>
                  <a:cubicBezTo>
                    <a:pt x="893" y="685"/>
                    <a:pt x="891" y="689"/>
                    <a:pt x="889" y="692"/>
                  </a:cubicBezTo>
                  <a:cubicBezTo>
                    <a:pt x="886" y="696"/>
                    <a:pt x="872" y="685"/>
                    <a:pt x="866" y="683"/>
                  </a:cubicBezTo>
                  <a:cubicBezTo>
                    <a:pt x="861" y="682"/>
                    <a:pt x="858" y="685"/>
                    <a:pt x="853" y="690"/>
                  </a:cubicBezTo>
                  <a:cubicBezTo>
                    <a:pt x="851" y="692"/>
                    <a:pt x="852" y="700"/>
                    <a:pt x="852" y="703"/>
                  </a:cubicBezTo>
                  <a:cubicBezTo>
                    <a:pt x="852" y="709"/>
                    <a:pt x="851" y="712"/>
                    <a:pt x="856" y="715"/>
                  </a:cubicBezTo>
                  <a:cubicBezTo>
                    <a:pt x="860" y="719"/>
                    <a:pt x="863" y="722"/>
                    <a:pt x="868" y="723"/>
                  </a:cubicBezTo>
                  <a:cubicBezTo>
                    <a:pt x="874" y="723"/>
                    <a:pt x="880" y="723"/>
                    <a:pt x="885" y="719"/>
                  </a:cubicBezTo>
                  <a:cubicBezTo>
                    <a:pt x="888" y="717"/>
                    <a:pt x="888" y="713"/>
                    <a:pt x="893" y="712"/>
                  </a:cubicBezTo>
                  <a:cubicBezTo>
                    <a:pt x="896" y="710"/>
                    <a:pt x="904" y="711"/>
                    <a:pt x="908" y="712"/>
                  </a:cubicBezTo>
                  <a:cubicBezTo>
                    <a:pt x="907" y="716"/>
                    <a:pt x="902" y="719"/>
                    <a:pt x="900" y="723"/>
                  </a:cubicBezTo>
                  <a:cubicBezTo>
                    <a:pt x="898" y="727"/>
                    <a:pt x="903" y="732"/>
                    <a:pt x="903" y="736"/>
                  </a:cubicBezTo>
                  <a:cubicBezTo>
                    <a:pt x="911" y="734"/>
                    <a:pt x="911" y="726"/>
                    <a:pt x="920" y="725"/>
                  </a:cubicBezTo>
                  <a:cubicBezTo>
                    <a:pt x="927" y="723"/>
                    <a:pt x="932" y="728"/>
                    <a:pt x="938" y="732"/>
                  </a:cubicBezTo>
                  <a:cubicBezTo>
                    <a:pt x="950" y="741"/>
                    <a:pt x="954" y="754"/>
                    <a:pt x="962" y="765"/>
                  </a:cubicBezTo>
                  <a:cubicBezTo>
                    <a:pt x="965" y="769"/>
                    <a:pt x="969" y="774"/>
                    <a:pt x="974" y="775"/>
                  </a:cubicBezTo>
                  <a:cubicBezTo>
                    <a:pt x="976" y="775"/>
                    <a:pt x="985" y="773"/>
                    <a:pt x="987" y="771"/>
                  </a:cubicBezTo>
                  <a:cubicBezTo>
                    <a:pt x="993" y="767"/>
                    <a:pt x="998" y="755"/>
                    <a:pt x="998" y="749"/>
                  </a:cubicBezTo>
                  <a:moveTo>
                    <a:pt x="1011" y="906"/>
                  </a:moveTo>
                  <a:cubicBezTo>
                    <a:pt x="1009" y="904"/>
                    <a:pt x="1007" y="903"/>
                    <a:pt x="1005" y="902"/>
                  </a:cubicBezTo>
                  <a:cubicBezTo>
                    <a:pt x="1004" y="907"/>
                    <a:pt x="1004" y="905"/>
                    <a:pt x="998" y="905"/>
                  </a:cubicBezTo>
                  <a:cubicBezTo>
                    <a:pt x="994" y="906"/>
                    <a:pt x="977" y="887"/>
                    <a:pt x="966" y="878"/>
                  </a:cubicBezTo>
                  <a:cubicBezTo>
                    <a:pt x="959" y="873"/>
                    <a:pt x="953" y="876"/>
                    <a:pt x="947" y="880"/>
                  </a:cubicBezTo>
                  <a:cubicBezTo>
                    <a:pt x="941" y="883"/>
                    <a:pt x="941" y="889"/>
                    <a:pt x="942" y="895"/>
                  </a:cubicBezTo>
                  <a:cubicBezTo>
                    <a:pt x="942" y="898"/>
                    <a:pt x="943" y="903"/>
                    <a:pt x="945" y="906"/>
                  </a:cubicBezTo>
                  <a:cubicBezTo>
                    <a:pt x="947" y="910"/>
                    <a:pt x="949" y="911"/>
                    <a:pt x="953" y="914"/>
                  </a:cubicBezTo>
                  <a:cubicBezTo>
                    <a:pt x="956" y="917"/>
                    <a:pt x="961" y="931"/>
                    <a:pt x="963" y="935"/>
                  </a:cubicBezTo>
                  <a:cubicBezTo>
                    <a:pt x="966" y="940"/>
                    <a:pt x="972" y="941"/>
                    <a:pt x="970" y="947"/>
                  </a:cubicBezTo>
                  <a:cubicBezTo>
                    <a:pt x="969" y="950"/>
                    <a:pt x="963" y="951"/>
                    <a:pt x="959" y="949"/>
                  </a:cubicBezTo>
                  <a:cubicBezTo>
                    <a:pt x="960" y="945"/>
                    <a:pt x="954" y="945"/>
                    <a:pt x="953" y="941"/>
                  </a:cubicBezTo>
                  <a:cubicBezTo>
                    <a:pt x="952" y="937"/>
                    <a:pt x="950" y="933"/>
                    <a:pt x="948" y="929"/>
                  </a:cubicBezTo>
                  <a:cubicBezTo>
                    <a:pt x="945" y="925"/>
                    <a:pt x="934" y="907"/>
                    <a:pt x="928" y="916"/>
                  </a:cubicBezTo>
                  <a:cubicBezTo>
                    <a:pt x="925" y="920"/>
                    <a:pt x="924" y="935"/>
                    <a:pt x="926" y="939"/>
                  </a:cubicBezTo>
                  <a:cubicBezTo>
                    <a:pt x="929" y="947"/>
                    <a:pt x="934" y="952"/>
                    <a:pt x="934" y="961"/>
                  </a:cubicBezTo>
                  <a:cubicBezTo>
                    <a:pt x="934" y="965"/>
                    <a:pt x="935" y="974"/>
                    <a:pt x="929" y="974"/>
                  </a:cubicBezTo>
                  <a:cubicBezTo>
                    <a:pt x="925" y="973"/>
                    <a:pt x="924" y="966"/>
                    <a:pt x="922" y="963"/>
                  </a:cubicBezTo>
                  <a:cubicBezTo>
                    <a:pt x="920" y="959"/>
                    <a:pt x="917" y="956"/>
                    <a:pt x="915" y="952"/>
                  </a:cubicBezTo>
                  <a:cubicBezTo>
                    <a:pt x="912" y="947"/>
                    <a:pt x="916" y="939"/>
                    <a:pt x="913" y="934"/>
                  </a:cubicBezTo>
                  <a:cubicBezTo>
                    <a:pt x="911" y="929"/>
                    <a:pt x="902" y="928"/>
                    <a:pt x="900" y="924"/>
                  </a:cubicBezTo>
                  <a:cubicBezTo>
                    <a:pt x="899" y="919"/>
                    <a:pt x="899" y="915"/>
                    <a:pt x="897" y="911"/>
                  </a:cubicBezTo>
                  <a:cubicBezTo>
                    <a:pt x="896" y="907"/>
                    <a:pt x="893" y="905"/>
                    <a:pt x="891" y="903"/>
                  </a:cubicBezTo>
                  <a:cubicBezTo>
                    <a:pt x="888" y="899"/>
                    <a:pt x="884" y="890"/>
                    <a:pt x="879" y="891"/>
                  </a:cubicBezTo>
                  <a:cubicBezTo>
                    <a:pt x="876" y="891"/>
                    <a:pt x="875" y="894"/>
                    <a:pt x="872" y="895"/>
                  </a:cubicBezTo>
                  <a:cubicBezTo>
                    <a:pt x="870" y="896"/>
                    <a:pt x="867" y="896"/>
                    <a:pt x="865" y="897"/>
                  </a:cubicBezTo>
                  <a:cubicBezTo>
                    <a:pt x="863" y="898"/>
                    <a:pt x="860" y="903"/>
                    <a:pt x="860" y="905"/>
                  </a:cubicBezTo>
                  <a:cubicBezTo>
                    <a:pt x="859" y="908"/>
                    <a:pt x="861" y="911"/>
                    <a:pt x="862" y="914"/>
                  </a:cubicBezTo>
                  <a:cubicBezTo>
                    <a:pt x="863" y="919"/>
                    <a:pt x="862" y="923"/>
                    <a:pt x="865" y="927"/>
                  </a:cubicBezTo>
                  <a:cubicBezTo>
                    <a:pt x="867" y="931"/>
                    <a:pt x="870" y="933"/>
                    <a:pt x="871" y="938"/>
                  </a:cubicBezTo>
                  <a:cubicBezTo>
                    <a:pt x="872" y="942"/>
                    <a:pt x="872" y="945"/>
                    <a:pt x="873" y="949"/>
                  </a:cubicBezTo>
                  <a:cubicBezTo>
                    <a:pt x="873" y="956"/>
                    <a:pt x="875" y="964"/>
                    <a:pt x="879" y="969"/>
                  </a:cubicBezTo>
                  <a:cubicBezTo>
                    <a:pt x="881" y="972"/>
                    <a:pt x="884" y="973"/>
                    <a:pt x="887" y="976"/>
                  </a:cubicBezTo>
                  <a:cubicBezTo>
                    <a:pt x="889" y="977"/>
                    <a:pt x="890" y="980"/>
                    <a:pt x="892" y="982"/>
                  </a:cubicBezTo>
                  <a:cubicBezTo>
                    <a:pt x="896" y="985"/>
                    <a:pt x="897" y="987"/>
                    <a:pt x="898" y="993"/>
                  </a:cubicBezTo>
                  <a:cubicBezTo>
                    <a:pt x="900" y="1000"/>
                    <a:pt x="899" y="1001"/>
                    <a:pt x="906" y="1004"/>
                  </a:cubicBezTo>
                  <a:cubicBezTo>
                    <a:pt x="911" y="1007"/>
                    <a:pt x="914" y="1007"/>
                    <a:pt x="920" y="1007"/>
                  </a:cubicBezTo>
                  <a:cubicBezTo>
                    <a:pt x="925" y="1007"/>
                    <a:pt x="931" y="1008"/>
                    <a:pt x="936" y="1005"/>
                  </a:cubicBezTo>
                  <a:cubicBezTo>
                    <a:pt x="939" y="1004"/>
                    <a:pt x="943" y="999"/>
                    <a:pt x="946" y="999"/>
                  </a:cubicBezTo>
                  <a:cubicBezTo>
                    <a:pt x="948" y="998"/>
                    <a:pt x="953" y="1000"/>
                    <a:pt x="955" y="1001"/>
                  </a:cubicBezTo>
                  <a:cubicBezTo>
                    <a:pt x="958" y="1001"/>
                    <a:pt x="962" y="1001"/>
                    <a:pt x="966" y="1002"/>
                  </a:cubicBezTo>
                  <a:cubicBezTo>
                    <a:pt x="970" y="1002"/>
                    <a:pt x="973" y="1010"/>
                    <a:pt x="970" y="1013"/>
                  </a:cubicBezTo>
                  <a:cubicBezTo>
                    <a:pt x="968" y="1015"/>
                    <a:pt x="963" y="1017"/>
                    <a:pt x="960" y="1019"/>
                  </a:cubicBezTo>
                  <a:cubicBezTo>
                    <a:pt x="954" y="1025"/>
                    <a:pt x="958" y="1029"/>
                    <a:pt x="962" y="1037"/>
                  </a:cubicBezTo>
                  <a:cubicBezTo>
                    <a:pt x="965" y="1041"/>
                    <a:pt x="964" y="1049"/>
                    <a:pt x="967" y="1053"/>
                  </a:cubicBezTo>
                  <a:cubicBezTo>
                    <a:pt x="970" y="1057"/>
                    <a:pt x="978" y="1061"/>
                    <a:pt x="982" y="1063"/>
                  </a:cubicBezTo>
                  <a:cubicBezTo>
                    <a:pt x="993" y="1071"/>
                    <a:pt x="1017" y="1060"/>
                    <a:pt x="1022" y="1051"/>
                  </a:cubicBezTo>
                  <a:cubicBezTo>
                    <a:pt x="1027" y="1042"/>
                    <a:pt x="1022" y="1035"/>
                    <a:pt x="1027" y="1025"/>
                  </a:cubicBezTo>
                  <a:cubicBezTo>
                    <a:pt x="1031" y="1017"/>
                    <a:pt x="1036" y="1001"/>
                    <a:pt x="1033" y="991"/>
                  </a:cubicBezTo>
                  <a:cubicBezTo>
                    <a:pt x="1032" y="986"/>
                    <a:pt x="1029" y="984"/>
                    <a:pt x="1030" y="978"/>
                  </a:cubicBezTo>
                  <a:cubicBezTo>
                    <a:pt x="1031" y="974"/>
                    <a:pt x="1027" y="971"/>
                    <a:pt x="1028" y="968"/>
                  </a:cubicBezTo>
                  <a:cubicBezTo>
                    <a:pt x="1029" y="961"/>
                    <a:pt x="1032" y="955"/>
                    <a:pt x="1031" y="949"/>
                  </a:cubicBezTo>
                  <a:cubicBezTo>
                    <a:pt x="1031" y="944"/>
                    <a:pt x="1029" y="938"/>
                    <a:pt x="1028" y="933"/>
                  </a:cubicBezTo>
                  <a:cubicBezTo>
                    <a:pt x="1027" y="929"/>
                    <a:pt x="1025" y="926"/>
                    <a:pt x="1024" y="922"/>
                  </a:cubicBezTo>
                  <a:cubicBezTo>
                    <a:pt x="1023" y="920"/>
                    <a:pt x="1022" y="915"/>
                    <a:pt x="1022" y="914"/>
                  </a:cubicBezTo>
                  <a:cubicBezTo>
                    <a:pt x="1020" y="913"/>
                    <a:pt x="1018" y="912"/>
                    <a:pt x="1017" y="912"/>
                  </a:cubicBezTo>
                  <a:cubicBezTo>
                    <a:pt x="1014" y="910"/>
                    <a:pt x="1012" y="908"/>
                    <a:pt x="1011" y="906"/>
                  </a:cubicBezTo>
                  <a:moveTo>
                    <a:pt x="1040" y="663"/>
                  </a:moveTo>
                  <a:cubicBezTo>
                    <a:pt x="1038" y="661"/>
                    <a:pt x="1035" y="658"/>
                    <a:pt x="1033" y="654"/>
                  </a:cubicBezTo>
                  <a:cubicBezTo>
                    <a:pt x="1030" y="654"/>
                    <a:pt x="1026" y="654"/>
                    <a:pt x="1022" y="655"/>
                  </a:cubicBezTo>
                  <a:cubicBezTo>
                    <a:pt x="1017" y="656"/>
                    <a:pt x="1013" y="657"/>
                    <a:pt x="1013" y="664"/>
                  </a:cubicBezTo>
                  <a:cubicBezTo>
                    <a:pt x="1013" y="667"/>
                    <a:pt x="1012" y="671"/>
                    <a:pt x="1013" y="674"/>
                  </a:cubicBezTo>
                  <a:cubicBezTo>
                    <a:pt x="1014" y="678"/>
                    <a:pt x="1011" y="689"/>
                    <a:pt x="1012" y="692"/>
                  </a:cubicBezTo>
                  <a:cubicBezTo>
                    <a:pt x="1014" y="700"/>
                    <a:pt x="1024" y="716"/>
                    <a:pt x="1024" y="725"/>
                  </a:cubicBezTo>
                  <a:cubicBezTo>
                    <a:pt x="1025" y="738"/>
                    <a:pt x="1035" y="730"/>
                    <a:pt x="1044" y="732"/>
                  </a:cubicBezTo>
                  <a:cubicBezTo>
                    <a:pt x="1047" y="733"/>
                    <a:pt x="1049" y="735"/>
                    <a:pt x="1049" y="739"/>
                  </a:cubicBezTo>
                  <a:cubicBezTo>
                    <a:pt x="1047" y="743"/>
                    <a:pt x="1034" y="740"/>
                    <a:pt x="1030" y="742"/>
                  </a:cubicBezTo>
                  <a:cubicBezTo>
                    <a:pt x="1024" y="745"/>
                    <a:pt x="1031" y="757"/>
                    <a:pt x="1036" y="762"/>
                  </a:cubicBezTo>
                  <a:cubicBezTo>
                    <a:pt x="1039" y="764"/>
                    <a:pt x="1039" y="771"/>
                    <a:pt x="1042" y="773"/>
                  </a:cubicBezTo>
                  <a:cubicBezTo>
                    <a:pt x="1048" y="776"/>
                    <a:pt x="1058" y="765"/>
                    <a:pt x="1065" y="763"/>
                  </a:cubicBezTo>
                  <a:cubicBezTo>
                    <a:pt x="1075" y="761"/>
                    <a:pt x="1084" y="760"/>
                    <a:pt x="1087" y="752"/>
                  </a:cubicBezTo>
                  <a:cubicBezTo>
                    <a:pt x="1090" y="744"/>
                    <a:pt x="1095" y="747"/>
                    <a:pt x="1094" y="739"/>
                  </a:cubicBezTo>
                  <a:cubicBezTo>
                    <a:pt x="1093" y="733"/>
                    <a:pt x="1085" y="723"/>
                    <a:pt x="1088" y="718"/>
                  </a:cubicBezTo>
                  <a:cubicBezTo>
                    <a:pt x="1090" y="715"/>
                    <a:pt x="1095" y="714"/>
                    <a:pt x="1094" y="709"/>
                  </a:cubicBezTo>
                  <a:cubicBezTo>
                    <a:pt x="1094" y="704"/>
                    <a:pt x="1090" y="699"/>
                    <a:pt x="1087" y="696"/>
                  </a:cubicBezTo>
                  <a:cubicBezTo>
                    <a:pt x="1083" y="693"/>
                    <a:pt x="1079" y="693"/>
                    <a:pt x="1074" y="692"/>
                  </a:cubicBezTo>
                  <a:cubicBezTo>
                    <a:pt x="1070" y="691"/>
                    <a:pt x="1068" y="680"/>
                    <a:pt x="1065" y="679"/>
                  </a:cubicBezTo>
                  <a:cubicBezTo>
                    <a:pt x="1057" y="676"/>
                    <a:pt x="1056" y="676"/>
                    <a:pt x="1053" y="669"/>
                  </a:cubicBezTo>
                  <a:cubicBezTo>
                    <a:pt x="1051" y="665"/>
                    <a:pt x="1044" y="666"/>
                    <a:pt x="1040" y="663"/>
                  </a:cubicBezTo>
                  <a:moveTo>
                    <a:pt x="1886" y="140"/>
                  </a:moveTo>
                  <a:cubicBezTo>
                    <a:pt x="1887" y="132"/>
                    <a:pt x="1887" y="119"/>
                    <a:pt x="1875" y="118"/>
                  </a:cubicBezTo>
                  <a:cubicBezTo>
                    <a:pt x="1866" y="117"/>
                    <a:pt x="1854" y="123"/>
                    <a:pt x="1852" y="112"/>
                  </a:cubicBezTo>
                  <a:cubicBezTo>
                    <a:pt x="1850" y="105"/>
                    <a:pt x="1850" y="98"/>
                    <a:pt x="1847" y="92"/>
                  </a:cubicBezTo>
                  <a:cubicBezTo>
                    <a:pt x="1844" y="83"/>
                    <a:pt x="1837" y="74"/>
                    <a:pt x="1836" y="65"/>
                  </a:cubicBezTo>
                  <a:cubicBezTo>
                    <a:pt x="1835" y="58"/>
                    <a:pt x="1834" y="59"/>
                    <a:pt x="1828" y="54"/>
                  </a:cubicBezTo>
                  <a:cubicBezTo>
                    <a:pt x="1825" y="53"/>
                    <a:pt x="1823" y="49"/>
                    <a:pt x="1820" y="48"/>
                  </a:cubicBezTo>
                  <a:cubicBezTo>
                    <a:pt x="1817" y="47"/>
                    <a:pt x="1801" y="45"/>
                    <a:pt x="1798" y="45"/>
                  </a:cubicBezTo>
                  <a:cubicBezTo>
                    <a:pt x="1790" y="45"/>
                    <a:pt x="1790" y="50"/>
                    <a:pt x="1782" y="53"/>
                  </a:cubicBezTo>
                  <a:cubicBezTo>
                    <a:pt x="1778" y="55"/>
                    <a:pt x="1773" y="56"/>
                    <a:pt x="1767" y="57"/>
                  </a:cubicBezTo>
                  <a:cubicBezTo>
                    <a:pt x="1761" y="58"/>
                    <a:pt x="1757" y="57"/>
                    <a:pt x="1752" y="62"/>
                  </a:cubicBezTo>
                  <a:cubicBezTo>
                    <a:pt x="1749" y="65"/>
                    <a:pt x="1747" y="68"/>
                    <a:pt x="1744" y="71"/>
                  </a:cubicBezTo>
                  <a:cubicBezTo>
                    <a:pt x="1743" y="72"/>
                    <a:pt x="1741" y="72"/>
                    <a:pt x="1740" y="74"/>
                  </a:cubicBezTo>
                  <a:cubicBezTo>
                    <a:pt x="1738" y="75"/>
                    <a:pt x="1738" y="78"/>
                    <a:pt x="1736" y="80"/>
                  </a:cubicBezTo>
                  <a:cubicBezTo>
                    <a:pt x="1733" y="83"/>
                    <a:pt x="1730" y="83"/>
                    <a:pt x="1726" y="83"/>
                  </a:cubicBezTo>
                  <a:cubicBezTo>
                    <a:pt x="1724" y="82"/>
                    <a:pt x="1718" y="77"/>
                    <a:pt x="1718" y="74"/>
                  </a:cubicBezTo>
                  <a:cubicBezTo>
                    <a:pt x="1718" y="71"/>
                    <a:pt x="1720" y="72"/>
                    <a:pt x="1723" y="70"/>
                  </a:cubicBezTo>
                  <a:cubicBezTo>
                    <a:pt x="1731" y="65"/>
                    <a:pt x="1740" y="60"/>
                    <a:pt x="1747" y="54"/>
                  </a:cubicBezTo>
                  <a:cubicBezTo>
                    <a:pt x="1756" y="47"/>
                    <a:pt x="1755" y="38"/>
                    <a:pt x="1744" y="35"/>
                  </a:cubicBezTo>
                  <a:cubicBezTo>
                    <a:pt x="1736" y="33"/>
                    <a:pt x="1726" y="34"/>
                    <a:pt x="1717" y="34"/>
                  </a:cubicBezTo>
                  <a:cubicBezTo>
                    <a:pt x="1716" y="34"/>
                    <a:pt x="1719" y="29"/>
                    <a:pt x="1718" y="28"/>
                  </a:cubicBezTo>
                  <a:cubicBezTo>
                    <a:pt x="1713" y="27"/>
                    <a:pt x="1708" y="31"/>
                    <a:pt x="1705" y="28"/>
                  </a:cubicBezTo>
                  <a:cubicBezTo>
                    <a:pt x="1701" y="23"/>
                    <a:pt x="1692" y="23"/>
                    <a:pt x="1687" y="20"/>
                  </a:cubicBezTo>
                  <a:cubicBezTo>
                    <a:pt x="1681" y="16"/>
                    <a:pt x="1680" y="5"/>
                    <a:pt x="1673" y="4"/>
                  </a:cubicBezTo>
                  <a:cubicBezTo>
                    <a:pt x="1668" y="3"/>
                    <a:pt x="1654" y="9"/>
                    <a:pt x="1650" y="12"/>
                  </a:cubicBezTo>
                  <a:cubicBezTo>
                    <a:pt x="1647" y="14"/>
                    <a:pt x="1643" y="23"/>
                    <a:pt x="1643" y="26"/>
                  </a:cubicBezTo>
                  <a:cubicBezTo>
                    <a:pt x="1643" y="30"/>
                    <a:pt x="1646" y="33"/>
                    <a:pt x="1646" y="37"/>
                  </a:cubicBezTo>
                  <a:cubicBezTo>
                    <a:pt x="1646" y="48"/>
                    <a:pt x="1631" y="43"/>
                    <a:pt x="1629" y="34"/>
                  </a:cubicBezTo>
                  <a:cubicBezTo>
                    <a:pt x="1628" y="28"/>
                    <a:pt x="1634" y="15"/>
                    <a:pt x="1638" y="10"/>
                  </a:cubicBezTo>
                  <a:cubicBezTo>
                    <a:pt x="1639" y="5"/>
                    <a:pt x="1618" y="1"/>
                    <a:pt x="1613" y="1"/>
                  </a:cubicBezTo>
                  <a:cubicBezTo>
                    <a:pt x="1608" y="0"/>
                    <a:pt x="1601" y="3"/>
                    <a:pt x="1598" y="6"/>
                  </a:cubicBezTo>
                  <a:cubicBezTo>
                    <a:pt x="1591" y="12"/>
                    <a:pt x="1590" y="19"/>
                    <a:pt x="1593" y="27"/>
                  </a:cubicBezTo>
                  <a:cubicBezTo>
                    <a:pt x="1595" y="32"/>
                    <a:pt x="1598" y="34"/>
                    <a:pt x="1601" y="38"/>
                  </a:cubicBezTo>
                  <a:cubicBezTo>
                    <a:pt x="1605" y="42"/>
                    <a:pt x="1605" y="49"/>
                    <a:pt x="1608" y="54"/>
                  </a:cubicBezTo>
                  <a:cubicBezTo>
                    <a:pt x="1611" y="59"/>
                    <a:pt x="1618" y="61"/>
                    <a:pt x="1618" y="67"/>
                  </a:cubicBezTo>
                  <a:cubicBezTo>
                    <a:pt x="1619" y="73"/>
                    <a:pt x="1616" y="74"/>
                    <a:pt x="1613" y="79"/>
                  </a:cubicBezTo>
                  <a:cubicBezTo>
                    <a:pt x="1597" y="71"/>
                    <a:pt x="1598" y="57"/>
                    <a:pt x="1591" y="44"/>
                  </a:cubicBezTo>
                  <a:cubicBezTo>
                    <a:pt x="1588" y="37"/>
                    <a:pt x="1582" y="30"/>
                    <a:pt x="1576" y="26"/>
                  </a:cubicBezTo>
                  <a:cubicBezTo>
                    <a:pt x="1567" y="19"/>
                    <a:pt x="1555" y="13"/>
                    <a:pt x="1543" y="11"/>
                  </a:cubicBezTo>
                  <a:cubicBezTo>
                    <a:pt x="1538" y="10"/>
                    <a:pt x="1533" y="9"/>
                    <a:pt x="1528" y="9"/>
                  </a:cubicBezTo>
                  <a:cubicBezTo>
                    <a:pt x="1522" y="8"/>
                    <a:pt x="1515" y="6"/>
                    <a:pt x="1510" y="7"/>
                  </a:cubicBezTo>
                  <a:cubicBezTo>
                    <a:pt x="1501" y="10"/>
                    <a:pt x="1495" y="20"/>
                    <a:pt x="1502" y="28"/>
                  </a:cubicBezTo>
                  <a:cubicBezTo>
                    <a:pt x="1512" y="38"/>
                    <a:pt x="1518" y="46"/>
                    <a:pt x="1529" y="53"/>
                  </a:cubicBezTo>
                  <a:cubicBezTo>
                    <a:pt x="1541" y="62"/>
                    <a:pt x="1542" y="74"/>
                    <a:pt x="1540" y="85"/>
                  </a:cubicBezTo>
                  <a:cubicBezTo>
                    <a:pt x="1538" y="93"/>
                    <a:pt x="1530" y="103"/>
                    <a:pt x="1529" y="99"/>
                  </a:cubicBezTo>
                  <a:cubicBezTo>
                    <a:pt x="1527" y="96"/>
                    <a:pt x="1527" y="90"/>
                    <a:pt x="1526" y="86"/>
                  </a:cubicBezTo>
                  <a:cubicBezTo>
                    <a:pt x="1525" y="79"/>
                    <a:pt x="1524" y="71"/>
                    <a:pt x="1521" y="64"/>
                  </a:cubicBezTo>
                  <a:cubicBezTo>
                    <a:pt x="1519" y="56"/>
                    <a:pt x="1515" y="50"/>
                    <a:pt x="1508" y="47"/>
                  </a:cubicBezTo>
                  <a:cubicBezTo>
                    <a:pt x="1499" y="44"/>
                    <a:pt x="1497" y="39"/>
                    <a:pt x="1488" y="37"/>
                  </a:cubicBezTo>
                  <a:cubicBezTo>
                    <a:pt x="1483" y="35"/>
                    <a:pt x="1416" y="17"/>
                    <a:pt x="1424" y="42"/>
                  </a:cubicBezTo>
                  <a:cubicBezTo>
                    <a:pt x="1426" y="47"/>
                    <a:pt x="1431" y="48"/>
                    <a:pt x="1434" y="52"/>
                  </a:cubicBezTo>
                  <a:cubicBezTo>
                    <a:pt x="1439" y="58"/>
                    <a:pt x="1426" y="64"/>
                    <a:pt x="1423" y="62"/>
                  </a:cubicBezTo>
                  <a:cubicBezTo>
                    <a:pt x="1421" y="61"/>
                    <a:pt x="1416" y="62"/>
                    <a:pt x="1415" y="62"/>
                  </a:cubicBezTo>
                  <a:cubicBezTo>
                    <a:pt x="1410" y="71"/>
                    <a:pt x="1422" y="77"/>
                    <a:pt x="1425" y="83"/>
                  </a:cubicBezTo>
                  <a:cubicBezTo>
                    <a:pt x="1427" y="86"/>
                    <a:pt x="1426" y="90"/>
                    <a:pt x="1428" y="93"/>
                  </a:cubicBezTo>
                  <a:cubicBezTo>
                    <a:pt x="1429" y="95"/>
                    <a:pt x="1430" y="101"/>
                    <a:pt x="1428" y="101"/>
                  </a:cubicBezTo>
                  <a:cubicBezTo>
                    <a:pt x="1422" y="100"/>
                    <a:pt x="1414" y="93"/>
                    <a:pt x="1403" y="87"/>
                  </a:cubicBezTo>
                  <a:cubicBezTo>
                    <a:pt x="1400" y="86"/>
                    <a:pt x="1392" y="80"/>
                    <a:pt x="1390" y="81"/>
                  </a:cubicBezTo>
                  <a:cubicBezTo>
                    <a:pt x="1385" y="82"/>
                    <a:pt x="1387" y="96"/>
                    <a:pt x="1387" y="101"/>
                  </a:cubicBezTo>
                  <a:cubicBezTo>
                    <a:pt x="1389" y="107"/>
                    <a:pt x="1389" y="109"/>
                    <a:pt x="1385" y="115"/>
                  </a:cubicBezTo>
                  <a:cubicBezTo>
                    <a:pt x="1382" y="120"/>
                    <a:pt x="1376" y="124"/>
                    <a:pt x="1373" y="130"/>
                  </a:cubicBezTo>
                  <a:cubicBezTo>
                    <a:pt x="1365" y="143"/>
                    <a:pt x="1371" y="161"/>
                    <a:pt x="1364" y="152"/>
                  </a:cubicBezTo>
                  <a:cubicBezTo>
                    <a:pt x="1360" y="148"/>
                    <a:pt x="1359" y="143"/>
                    <a:pt x="1356" y="139"/>
                  </a:cubicBezTo>
                  <a:cubicBezTo>
                    <a:pt x="1351" y="133"/>
                    <a:pt x="1346" y="126"/>
                    <a:pt x="1341" y="120"/>
                  </a:cubicBezTo>
                  <a:cubicBezTo>
                    <a:pt x="1338" y="115"/>
                    <a:pt x="1335" y="110"/>
                    <a:pt x="1329" y="107"/>
                  </a:cubicBezTo>
                  <a:cubicBezTo>
                    <a:pt x="1326" y="106"/>
                    <a:pt x="1318" y="104"/>
                    <a:pt x="1315" y="106"/>
                  </a:cubicBezTo>
                  <a:cubicBezTo>
                    <a:pt x="1308" y="110"/>
                    <a:pt x="1310" y="130"/>
                    <a:pt x="1310" y="137"/>
                  </a:cubicBezTo>
                  <a:cubicBezTo>
                    <a:pt x="1311" y="141"/>
                    <a:pt x="1312" y="145"/>
                    <a:pt x="1312" y="149"/>
                  </a:cubicBezTo>
                  <a:cubicBezTo>
                    <a:pt x="1312" y="153"/>
                    <a:pt x="1314" y="157"/>
                    <a:pt x="1314" y="161"/>
                  </a:cubicBezTo>
                  <a:cubicBezTo>
                    <a:pt x="1305" y="162"/>
                    <a:pt x="1298" y="158"/>
                    <a:pt x="1290" y="160"/>
                  </a:cubicBezTo>
                  <a:cubicBezTo>
                    <a:pt x="1281" y="161"/>
                    <a:pt x="1280" y="167"/>
                    <a:pt x="1287" y="172"/>
                  </a:cubicBezTo>
                  <a:cubicBezTo>
                    <a:pt x="1293" y="176"/>
                    <a:pt x="1298" y="180"/>
                    <a:pt x="1304" y="183"/>
                  </a:cubicBezTo>
                  <a:cubicBezTo>
                    <a:pt x="1308" y="184"/>
                    <a:pt x="1313" y="182"/>
                    <a:pt x="1315" y="185"/>
                  </a:cubicBezTo>
                  <a:cubicBezTo>
                    <a:pt x="1320" y="190"/>
                    <a:pt x="1330" y="197"/>
                    <a:pt x="1333" y="204"/>
                  </a:cubicBezTo>
                  <a:cubicBezTo>
                    <a:pt x="1337" y="212"/>
                    <a:pt x="1331" y="213"/>
                    <a:pt x="1325" y="213"/>
                  </a:cubicBezTo>
                  <a:cubicBezTo>
                    <a:pt x="1321" y="212"/>
                    <a:pt x="1323" y="206"/>
                    <a:pt x="1320" y="203"/>
                  </a:cubicBezTo>
                  <a:cubicBezTo>
                    <a:pt x="1317" y="201"/>
                    <a:pt x="1310" y="192"/>
                    <a:pt x="1306" y="191"/>
                  </a:cubicBezTo>
                  <a:cubicBezTo>
                    <a:pt x="1296" y="189"/>
                    <a:pt x="1280" y="201"/>
                    <a:pt x="1274" y="192"/>
                  </a:cubicBezTo>
                  <a:cubicBezTo>
                    <a:pt x="1271" y="188"/>
                    <a:pt x="1265" y="182"/>
                    <a:pt x="1259" y="181"/>
                  </a:cubicBezTo>
                  <a:cubicBezTo>
                    <a:pt x="1255" y="180"/>
                    <a:pt x="1248" y="185"/>
                    <a:pt x="1244" y="186"/>
                  </a:cubicBezTo>
                  <a:cubicBezTo>
                    <a:pt x="1238" y="188"/>
                    <a:pt x="1239" y="193"/>
                    <a:pt x="1236" y="198"/>
                  </a:cubicBezTo>
                  <a:cubicBezTo>
                    <a:pt x="1233" y="203"/>
                    <a:pt x="1231" y="208"/>
                    <a:pt x="1227" y="213"/>
                  </a:cubicBezTo>
                  <a:cubicBezTo>
                    <a:pt x="1224" y="217"/>
                    <a:pt x="1219" y="215"/>
                    <a:pt x="1214" y="214"/>
                  </a:cubicBezTo>
                  <a:cubicBezTo>
                    <a:pt x="1209" y="213"/>
                    <a:pt x="1208" y="214"/>
                    <a:pt x="1202" y="216"/>
                  </a:cubicBezTo>
                  <a:cubicBezTo>
                    <a:pt x="1199" y="217"/>
                    <a:pt x="1196" y="220"/>
                    <a:pt x="1193" y="221"/>
                  </a:cubicBezTo>
                  <a:cubicBezTo>
                    <a:pt x="1189" y="222"/>
                    <a:pt x="1186" y="222"/>
                    <a:pt x="1183" y="225"/>
                  </a:cubicBezTo>
                  <a:cubicBezTo>
                    <a:pt x="1180" y="229"/>
                    <a:pt x="1179" y="236"/>
                    <a:pt x="1176" y="240"/>
                  </a:cubicBezTo>
                  <a:cubicBezTo>
                    <a:pt x="1173" y="246"/>
                    <a:pt x="1170" y="251"/>
                    <a:pt x="1168" y="257"/>
                  </a:cubicBezTo>
                  <a:cubicBezTo>
                    <a:pt x="1167" y="258"/>
                    <a:pt x="1165" y="263"/>
                    <a:pt x="1166" y="264"/>
                  </a:cubicBezTo>
                  <a:cubicBezTo>
                    <a:pt x="1166" y="266"/>
                    <a:pt x="1165" y="272"/>
                    <a:pt x="1166" y="272"/>
                  </a:cubicBezTo>
                  <a:cubicBezTo>
                    <a:pt x="1172" y="275"/>
                    <a:pt x="1191" y="291"/>
                    <a:pt x="1187" y="293"/>
                  </a:cubicBezTo>
                  <a:cubicBezTo>
                    <a:pt x="1183" y="297"/>
                    <a:pt x="1206" y="291"/>
                    <a:pt x="1207" y="297"/>
                  </a:cubicBezTo>
                  <a:cubicBezTo>
                    <a:pt x="1217" y="300"/>
                    <a:pt x="1223" y="304"/>
                    <a:pt x="1220" y="305"/>
                  </a:cubicBezTo>
                  <a:cubicBezTo>
                    <a:pt x="1212" y="310"/>
                    <a:pt x="1216" y="313"/>
                    <a:pt x="1210" y="321"/>
                  </a:cubicBezTo>
                  <a:cubicBezTo>
                    <a:pt x="1205" y="327"/>
                    <a:pt x="1205" y="333"/>
                    <a:pt x="1203" y="341"/>
                  </a:cubicBezTo>
                  <a:cubicBezTo>
                    <a:pt x="1201" y="348"/>
                    <a:pt x="1201" y="351"/>
                    <a:pt x="1209" y="351"/>
                  </a:cubicBezTo>
                  <a:cubicBezTo>
                    <a:pt x="1218" y="350"/>
                    <a:pt x="1226" y="347"/>
                    <a:pt x="1236" y="348"/>
                  </a:cubicBezTo>
                  <a:cubicBezTo>
                    <a:pt x="1248" y="348"/>
                    <a:pt x="1259" y="354"/>
                    <a:pt x="1270" y="347"/>
                  </a:cubicBezTo>
                  <a:cubicBezTo>
                    <a:pt x="1272" y="345"/>
                    <a:pt x="1274" y="341"/>
                    <a:pt x="1277" y="339"/>
                  </a:cubicBezTo>
                  <a:cubicBezTo>
                    <a:pt x="1279" y="337"/>
                    <a:pt x="1285" y="337"/>
                    <a:pt x="1288" y="336"/>
                  </a:cubicBezTo>
                  <a:cubicBezTo>
                    <a:pt x="1295" y="332"/>
                    <a:pt x="1301" y="340"/>
                    <a:pt x="1294" y="342"/>
                  </a:cubicBezTo>
                  <a:cubicBezTo>
                    <a:pt x="1290" y="344"/>
                    <a:pt x="1286" y="347"/>
                    <a:pt x="1282" y="349"/>
                  </a:cubicBezTo>
                  <a:cubicBezTo>
                    <a:pt x="1272" y="354"/>
                    <a:pt x="1260" y="357"/>
                    <a:pt x="1250" y="358"/>
                  </a:cubicBezTo>
                  <a:cubicBezTo>
                    <a:pt x="1242" y="359"/>
                    <a:pt x="1225" y="358"/>
                    <a:pt x="1222" y="366"/>
                  </a:cubicBezTo>
                  <a:cubicBezTo>
                    <a:pt x="1216" y="380"/>
                    <a:pt x="1227" y="394"/>
                    <a:pt x="1240" y="398"/>
                  </a:cubicBezTo>
                  <a:cubicBezTo>
                    <a:pt x="1243" y="399"/>
                    <a:pt x="1246" y="399"/>
                    <a:pt x="1248" y="399"/>
                  </a:cubicBezTo>
                  <a:cubicBezTo>
                    <a:pt x="1251" y="400"/>
                    <a:pt x="1252" y="404"/>
                    <a:pt x="1255" y="404"/>
                  </a:cubicBezTo>
                  <a:cubicBezTo>
                    <a:pt x="1261" y="405"/>
                    <a:pt x="1262" y="412"/>
                    <a:pt x="1269" y="412"/>
                  </a:cubicBezTo>
                  <a:cubicBezTo>
                    <a:pt x="1280" y="411"/>
                    <a:pt x="1289" y="392"/>
                    <a:pt x="1292" y="383"/>
                  </a:cubicBezTo>
                  <a:cubicBezTo>
                    <a:pt x="1293" y="379"/>
                    <a:pt x="1294" y="376"/>
                    <a:pt x="1297" y="373"/>
                  </a:cubicBezTo>
                  <a:cubicBezTo>
                    <a:pt x="1299" y="371"/>
                    <a:pt x="1300" y="368"/>
                    <a:pt x="1302" y="366"/>
                  </a:cubicBezTo>
                  <a:cubicBezTo>
                    <a:pt x="1304" y="363"/>
                    <a:pt x="1310" y="360"/>
                    <a:pt x="1303" y="374"/>
                  </a:cubicBezTo>
                  <a:cubicBezTo>
                    <a:pt x="1301" y="380"/>
                    <a:pt x="1296" y="391"/>
                    <a:pt x="1296" y="398"/>
                  </a:cubicBezTo>
                  <a:cubicBezTo>
                    <a:pt x="1296" y="400"/>
                    <a:pt x="1291" y="405"/>
                    <a:pt x="1290" y="407"/>
                  </a:cubicBezTo>
                  <a:cubicBezTo>
                    <a:pt x="1289" y="410"/>
                    <a:pt x="1292" y="414"/>
                    <a:pt x="1291" y="417"/>
                  </a:cubicBezTo>
                  <a:cubicBezTo>
                    <a:pt x="1286" y="426"/>
                    <a:pt x="1307" y="426"/>
                    <a:pt x="1314" y="432"/>
                  </a:cubicBezTo>
                  <a:cubicBezTo>
                    <a:pt x="1322" y="441"/>
                    <a:pt x="1345" y="446"/>
                    <a:pt x="1354" y="430"/>
                  </a:cubicBezTo>
                  <a:cubicBezTo>
                    <a:pt x="1358" y="424"/>
                    <a:pt x="1362" y="434"/>
                    <a:pt x="1363" y="428"/>
                  </a:cubicBezTo>
                  <a:cubicBezTo>
                    <a:pt x="1364" y="423"/>
                    <a:pt x="1375" y="421"/>
                    <a:pt x="1384" y="421"/>
                  </a:cubicBezTo>
                  <a:cubicBezTo>
                    <a:pt x="1394" y="422"/>
                    <a:pt x="1402" y="421"/>
                    <a:pt x="1411" y="417"/>
                  </a:cubicBezTo>
                  <a:cubicBezTo>
                    <a:pt x="1416" y="414"/>
                    <a:pt x="1420" y="411"/>
                    <a:pt x="1426" y="409"/>
                  </a:cubicBezTo>
                  <a:cubicBezTo>
                    <a:pt x="1430" y="407"/>
                    <a:pt x="1432" y="406"/>
                    <a:pt x="1434" y="402"/>
                  </a:cubicBezTo>
                  <a:cubicBezTo>
                    <a:pt x="1436" y="398"/>
                    <a:pt x="1436" y="395"/>
                    <a:pt x="1437" y="391"/>
                  </a:cubicBezTo>
                  <a:cubicBezTo>
                    <a:pt x="1439" y="387"/>
                    <a:pt x="1447" y="390"/>
                    <a:pt x="1449" y="386"/>
                  </a:cubicBezTo>
                  <a:cubicBezTo>
                    <a:pt x="1452" y="379"/>
                    <a:pt x="1464" y="376"/>
                    <a:pt x="1466" y="378"/>
                  </a:cubicBezTo>
                  <a:cubicBezTo>
                    <a:pt x="1469" y="381"/>
                    <a:pt x="1477" y="384"/>
                    <a:pt x="1479" y="392"/>
                  </a:cubicBezTo>
                  <a:cubicBezTo>
                    <a:pt x="1484" y="407"/>
                    <a:pt x="1458" y="402"/>
                    <a:pt x="1457" y="410"/>
                  </a:cubicBezTo>
                  <a:cubicBezTo>
                    <a:pt x="1457" y="413"/>
                    <a:pt x="1459" y="421"/>
                    <a:pt x="1461" y="424"/>
                  </a:cubicBezTo>
                  <a:cubicBezTo>
                    <a:pt x="1465" y="425"/>
                    <a:pt x="1447" y="422"/>
                    <a:pt x="1451" y="424"/>
                  </a:cubicBezTo>
                  <a:cubicBezTo>
                    <a:pt x="1449" y="426"/>
                    <a:pt x="1449" y="427"/>
                    <a:pt x="1448" y="428"/>
                  </a:cubicBezTo>
                  <a:cubicBezTo>
                    <a:pt x="1452" y="428"/>
                    <a:pt x="1448" y="429"/>
                    <a:pt x="1448" y="428"/>
                  </a:cubicBezTo>
                  <a:cubicBezTo>
                    <a:pt x="1448" y="428"/>
                    <a:pt x="1447" y="428"/>
                    <a:pt x="1446" y="428"/>
                  </a:cubicBezTo>
                  <a:cubicBezTo>
                    <a:pt x="1418" y="428"/>
                    <a:pt x="1412" y="431"/>
                    <a:pt x="1426" y="432"/>
                  </a:cubicBezTo>
                  <a:cubicBezTo>
                    <a:pt x="1408" y="430"/>
                    <a:pt x="1383" y="442"/>
                    <a:pt x="1372" y="454"/>
                  </a:cubicBezTo>
                  <a:cubicBezTo>
                    <a:pt x="1360" y="466"/>
                    <a:pt x="1380" y="483"/>
                    <a:pt x="1388" y="497"/>
                  </a:cubicBezTo>
                  <a:cubicBezTo>
                    <a:pt x="1392" y="505"/>
                    <a:pt x="1398" y="513"/>
                    <a:pt x="1402" y="521"/>
                  </a:cubicBezTo>
                  <a:cubicBezTo>
                    <a:pt x="1404" y="525"/>
                    <a:pt x="1398" y="530"/>
                    <a:pt x="1396" y="527"/>
                  </a:cubicBezTo>
                  <a:cubicBezTo>
                    <a:pt x="1392" y="521"/>
                    <a:pt x="1390" y="517"/>
                    <a:pt x="1385" y="513"/>
                  </a:cubicBezTo>
                  <a:cubicBezTo>
                    <a:pt x="1379" y="508"/>
                    <a:pt x="1375" y="501"/>
                    <a:pt x="1369" y="496"/>
                  </a:cubicBezTo>
                  <a:cubicBezTo>
                    <a:pt x="1365" y="493"/>
                    <a:pt x="1370" y="488"/>
                    <a:pt x="1367" y="485"/>
                  </a:cubicBezTo>
                  <a:cubicBezTo>
                    <a:pt x="1365" y="483"/>
                    <a:pt x="1361" y="475"/>
                    <a:pt x="1359" y="472"/>
                  </a:cubicBezTo>
                  <a:cubicBezTo>
                    <a:pt x="1354" y="467"/>
                    <a:pt x="1345" y="466"/>
                    <a:pt x="1338" y="464"/>
                  </a:cubicBezTo>
                  <a:cubicBezTo>
                    <a:pt x="1331" y="461"/>
                    <a:pt x="1308" y="446"/>
                    <a:pt x="1293" y="469"/>
                  </a:cubicBezTo>
                  <a:cubicBezTo>
                    <a:pt x="1284" y="482"/>
                    <a:pt x="1295" y="496"/>
                    <a:pt x="1296" y="509"/>
                  </a:cubicBezTo>
                  <a:cubicBezTo>
                    <a:pt x="1297" y="514"/>
                    <a:pt x="1298" y="522"/>
                    <a:pt x="1295" y="525"/>
                  </a:cubicBezTo>
                  <a:cubicBezTo>
                    <a:pt x="1292" y="529"/>
                    <a:pt x="1274" y="526"/>
                    <a:pt x="1274" y="525"/>
                  </a:cubicBezTo>
                  <a:cubicBezTo>
                    <a:pt x="1273" y="521"/>
                    <a:pt x="1279" y="510"/>
                    <a:pt x="1277" y="506"/>
                  </a:cubicBezTo>
                  <a:cubicBezTo>
                    <a:pt x="1276" y="501"/>
                    <a:pt x="1271" y="495"/>
                    <a:pt x="1270" y="490"/>
                  </a:cubicBezTo>
                  <a:cubicBezTo>
                    <a:pt x="1267" y="479"/>
                    <a:pt x="1276" y="453"/>
                    <a:pt x="1265" y="448"/>
                  </a:cubicBezTo>
                  <a:cubicBezTo>
                    <a:pt x="1260" y="446"/>
                    <a:pt x="1246" y="452"/>
                    <a:pt x="1244" y="447"/>
                  </a:cubicBezTo>
                  <a:cubicBezTo>
                    <a:pt x="1242" y="444"/>
                    <a:pt x="1237" y="461"/>
                    <a:pt x="1236" y="458"/>
                  </a:cubicBezTo>
                  <a:cubicBezTo>
                    <a:pt x="1234" y="454"/>
                    <a:pt x="1231" y="437"/>
                    <a:pt x="1229" y="434"/>
                  </a:cubicBezTo>
                  <a:cubicBezTo>
                    <a:pt x="1226" y="429"/>
                    <a:pt x="1224" y="436"/>
                    <a:pt x="1221" y="430"/>
                  </a:cubicBezTo>
                  <a:cubicBezTo>
                    <a:pt x="1219" y="426"/>
                    <a:pt x="1219" y="425"/>
                    <a:pt x="1215" y="422"/>
                  </a:cubicBezTo>
                  <a:cubicBezTo>
                    <a:pt x="1213" y="420"/>
                    <a:pt x="1210" y="418"/>
                    <a:pt x="1208" y="416"/>
                  </a:cubicBezTo>
                  <a:cubicBezTo>
                    <a:pt x="1202" y="409"/>
                    <a:pt x="1197" y="400"/>
                    <a:pt x="1191" y="392"/>
                  </a:cubicBezTo>
                  <a:cubicBezTo>
                    <a:pt x="1184" y="382"/>
                    <a:pt x="1176" y="370"/>
                    <a:pt x="1170" y="359"/>
                  </a:cubicBezTo>
                  <a:cubicBezTo>
                    <a:pt x="1168" y="355"/>
                    <a:pt x="1169" y="353"/>
                    <a:pt x="1168" y="349"/>
                  </a:cubicBezTo>
                  <a:cubicBezTo>
                    <a:pt x="1167" y="345"/>
                    <a:pt x="1164" y="342"/>
                    <a:pt x="1162" y="338"/>
                  </a:cubicBezTo>
                  <a:cubicBezTo>
                    <a:pt x="1158" y="330"/>
                    <a:pt x="1154" y="322"/>
                    <a:pt x="1146" y="316"/>
                  </a:cubicBezTo>
                  <a:cubicBezTo>
                    <a:pt x="1140" y="311"/>
                    <a:pt x="1130" y="309"/>
                    <a:pt x="1122" y="308"/>
                  </a:cubicBezTo>
                  <a:cubicBezTo>
                    <a:pt x="1118" y="308"/>
                    <a:pt x="1107" y="308"/>
                    <a:pt x="1104" y="311"/>
                  </a:cubicBezTo>
                  <a:cubicBezTo>
                    <a:pt x="1101" y="315"/>
                    <a:pt x="1105" y="320"/>
                    <a:pt x="1108" y="323"/>
                  </a:cubicBezTo>
                  <a:cubicBezTo>
                    <a:pt x="1113" y="331"/>
                    <a:pt x="1116" y="337"/>
                    <a:pt x="1126" y="340"/>
                  </a:cubicBezTo>
                  <a:cubicBezTo>
                    <a:pt x="1129" y="341"/>
                    <a:pt x="1132" y="343"/>
                    <a:pt x="1135" y="344"/>
                  </a:cubicBezTo>
                  <a:cubicBezTo>
                    <a:pt x="1136" y="345"/>
                    <a:pt x="1123" y="350"/>
                    <a:pt x="1120" y="351"/>
                  </a:cubicBezTo>
                  <a:cubicBezTo>
                    <a:pt x="1113" y="352"/>
                    <a:pt x="1095" y="353"/>
                    <a:pt x="1091" y="355"/>
                  </a:cubicBezTo>
                  <a:cubicBezTo>
                    <a:pt x="1087" y="356"/>
                    <a:pt x="1086" y="373"/>
                    <a:pt x="1083" y="375"/>
                  </a:cubicBezTo>
                  <a:cubicBezTo>
                    <a:pt x="1078" y="377"/>
                    <a:pt x="1079" y="389"/>
                    <a:pt x="1081" y="393"/>
                  </a:cubicBezTo>
                  <a:cubicBezTo>
                    <a:pt x="1082" y="397"/>
                    <a:pt x="1072" y="406"/>
                    <a:pt x="1069" y="405"/>
                  </a:cubicBezTo>
                  <a:cubicBezTo>
                    <a:pt x="1062" y="402"/>
                    <a:pt x="1069" y="415"/>
                    <a:pt x="1064" y="422"/>
                  </a:cubicBezTo>
                  <a:cubicBezTo>
                    <a:pt x="1060" y="427"/>
                    <a:pt x="1059" y="434"/>
                    <a:pt x="1059" y="441"/>
                  </a:cubicBezTo>
                  <a:cubicBezTo>
                    <a:pt x="1059" y="450"/>
                    <a:pt x="1054" y="461"/>
                    <a:pt x="1061" y="467"/>
                  </a:cubicBezTo>
                  <a:cubicBezTo>
                    <a:pt x="1065" y="471"/>
                    <a:pt x="1081" y="467"/>
                    <a:pt x="1085" y="472"/>
                  </a:cubicBezTo>
                  <a:cubicBezTo>
                    <a:pt x="1090" y="479"/>
                    <a:pt x="1085" y="478"/>
                    <a:pt x="1086" y="487"/>
                  </a:cubicBezTo>
                  <a:cubicBezTo>
                    <a:pt x="1087" y="494"/>
                    <a:pt x="1091" y="495"/>
                    <a:pt x="1083" y="498"/>
                  </a:cubicBezTo>
                  <a:cubicBezTo>
                    <a:pt x="1073" y="502"/>
                    <a:pt x="1063" y="480"/>
                    <a:pt x="1052" y="483"/>
                  </a:cubicBezTo>
                  <a:cubicBezTo>
                    <a:pt x="1045" y="484"/>
                    <a:pt x="1047" y="518"/>
                    <a:pt x="1050" y="525"/>
                  </a:cubicBezTo>
                  <a:cubicBezTo>
                    <a:pt x="1052" y="530"/>
                    <a:pt x="1057" y="534"/>
                    <a:pt x="1062" y="537"/>
                  </a:cubicBezTo>
                  <a:cubicBezTo>
                    <a:pt x="1072" y="542"/>
                    <a:pt x="1077" y="546"/>
                    <a:pt x="1074" y="559"/>
                  </a:cubicBezTo>
                  <a:cubicBezTo>
                    <a:pt x="1072" y="568"/>
                    <a:pt x="1081" y="595"/>
                    <a:pt x="1091" y="594"/>
                  </a:cubicBezTo>
                  <a:cubicBezTo>
                    <a:pt x="1096" y="593"/>
                    <a:pt x="1112" y="586"/>
                    <a:pt x="1117" y="585"/>
                  </a:cubicBezTo>
                  <a:cubicBezTo>
                    <a:pt x="1129" y="583"/>
                    <a:pt x="1141" y="578"/>
                    <a:pt x="1152" y="580"/>
                  </a:cubicBezTo>
                  <a:cubicBezTo>
                    <a:pt x="1164" y="582"/>
                    <a:pt x="1145" y="592"/>
                    <a:pt x="1153" y="600"/>
                  </a:cubicBezTo>
                  <a:cubicBezTo>
                    <a:pt x="1157" y="604"/>
                    <a:pt x="1194" y="599"/>
                    <a:pt x="1193" y="606"/>
                  </a:cubicBezTo>
                  <a:cubicBezTo>
                    <a:pt x="1192" y="613"/>
                    <a:pt x="1173" y="610"/>
                    <a:pt x="1167" y="611"/>
                  </a:cubicBezTo>
                  <a:cubicBezTo>
                    <a:pt x="1153" y="614"/>
                    <a:pt x="1148" y="610"/>
                    <a:pt x="1135" y="615"/>
                  </a:cubicBezTo>
                  <a:cubicBezTo>
                    <a:pt x="1132" y="617"/>
                    <a:pt x="1129" y="623"/>
                    <a:pt x="1128" y="626"/>
                  </a:cubicBezTo>
                  <a:cubicBezTo>
                    <a:pt x="1127" y="628"/>
                    <a:pt x="1114" y="630"/>
                    <a:pt x="1113" y="632"/>
                  </a:cubicBezTo>
                  <a:cubicBezTo>
                    <a:pt x="1112" y="635"/>
                    <a:pt x="1115" y="638"/>
                    <a:pt x="1114" y="643"/>
                  </a:cubicBezTo>
                  <a:cubicBezTo>
                    <a:pt x="1114" y="649"/>
                    <a:pt x="1117" y="658"/>
                    <a:pt x="1121" y="662"/>
                  </a:cubicBezTo>
                  <a:cubicBezTo>
                    <a:pt x="1124" y="666"/>
                    <a:pt x="1126" y="666"/>
                    <a:pt x="1128" y="670"/>
                  </a:cubicBezTo>
                  <a:cubicBezTo>
                    <a:pt x="1137" y="685"/>
                    <a:pt x="1138" y="695"/>
                    <a:pt x="1153" y="713"/>
                  </a:cubicBezTo>
                  <a:cubicBezTo>
                    <a:pt x="1158" y="719"/>
                    <a:pt x="1164" y="724"/>
                    <a:pt x="1171" y="727"/>
                  </a:cubicBezTo>
                  <a:cubicBezTo>
                    <a:pt x="1180" y="731"/>
                    <a:pt x="1200" y="737"/>
                    <a:pt x="1209" y="734"/>
                  </a:cubicBezTo>
                  <a:cubicBezTo>
                    <a:pt x="1217" y="731"/>
                    <a:pt x="1219" y="727"/>
                    <a:pt x="1224" y="723"/>
                  </a:cubicBezTo>
                  <a:cubicBezTo>
                    <a:pt x="1228" y="719"/>
                    <a:pt x="1234" y="736"/>
                    <a:pt x="1237" y="731"/>
                  </a:cubicBezTo>
                  <a:cubicBezTo>
                    <a:pt x="1240" y="727"/>
                    <a:pt x="1250" y="707"/>
                    <a:pt x="1252" y="702"/>
                  </a:cubicBezTo>
                  <a:cubicBezTo>
                    <a:pt x="1254" y="699"/>
                    <a:pt x="1255" y="694"/>
                    <a:pt x="1256" y="691"/>
                  </a:cubicBezTo>
                  <a:cubicBezTo>
                    <a:pt x="1257" y="689"/>
                    <a:pt x="1257" y="685"/>
                    <a:pt x="1258" y="683"/>
                  </a:cubicBezTo>
                  <a:cubicBezTo>
                    <a:pt x="1259" y="680"/>
                    <a:pt x="1261" y="675"/>
                    <a:pt x="1262" y="673"/>
                  </a:cubicBezTo>
                  <a:cubicBezTo>
                    <a:pt x="1264" y="667"/>
                    <a:pt x="1268" y="662"/>
                    <a:pt x="1272" y="658"/>
                  </a:cubicBezTo>
                  <a:cubicBezTo>
                    <a:pt x="1275" y="653"/>
                    <a:pt x="1282" y="633"/>
                    <a:pt x="1286" y="631"/>
                  </a:cubicBezTo>
                  <a:cubicBezTo>
                    <a:pt x="1288" y="629"/>
                    <a:pt x="1290" y="628"/>
                    <a:pt x="1292" y="626"/>
                  </a:cubicBezTo>
                  <a:cubicBezTo>
                    <a:pt x="1294" y="625"/>
                    <a:pt x="1295" y="622"/>
                    <a:pt x="1297" y="621"/>
                  </a:cubicBezTo>
                  <a:cubicBezTo>
                    <a:pt x="1300" y="619"/>
                    <a:pt x="1302" y="619"/>
                    <a:pt x="1305" y="617"/>
                  </a:cubicBezTo>
                  <a:cubicBezTo>
                    <a:pt x="1308" y="614"/>
                    <a:pt x="1308" y="613"/>
                    <a:pt x="1309" y="610"/>
                  </a:cubicBezTo>
                  <a:cubicBezTo>
                    <a:pt x="1313" y="600"/>
                    <a:pt x="1319" y="590"/>
                    <a:pt x="1331" y="589"/>
                  </a:cubicBezTo>
                  <a:cubicBezTo>
                    <a:pt x="1339" y="588"/>
                    <a:pt x="1346" y="610"/>
                    <a:pt x="1341" y="615"/>
                  </a:cubicBezTo>
                  <a:cubicBezTo>
                    <a:pt x="1336" y="621"/>
                    <a:pt x="1341" y="620"/>
                    <a:pt x="1334" y="621"/>
                  </a:cubicBezTo>
                  <a:cubicBezTo>
                    <a:pt x="1331" y="622"/>
                    <a:pt x="1315" y="623"/>
                    <a:pt x="1312" y="624"/>
                  </a:cubicBezTo>
                  <a:cubicBezTo>
                    <a:pt x="1310" y="625"/>
                    <a:pt x="1306" y="628"/>
                    <a:pt x="1303" y="629"/>
                  </a:cubicBezTo>
                  <a:cubicBezTo>
                    <a:pt x="1300" y="631"/>
                    <a:pt x="1299" y="635"/>
                    <a:pt x="1296" y="636"/>
                  </a:cubicBezTo>
                  <a:cubicBezTo>
                    <a:pt x="1293" y="639"/>
                    <a:pt x="1297" y="646"/>
                    <a:pt x="1294" y="650"/>
                  </a:cubicBezTo>
                  <a:cubicBezTo>
                    <a:pt x="1290" y="655"/>
                    <a:pt x="1288" y="661"/>
                    <a:pt x="1285" y="667"/>
                  </a:cubicBezTo>
                  <a:cubicBezTo>
                    <a:pt x="1284" y="671"/>
                    <a:pt x="1282" y="675"/>
                    <a:pt x="1280" y="679"/>
                  </a:cubicBezTo>
                  <a:cubicBezTo>
                    <a:pt x="1279" y="682"/>
                    <a:pt x="1278" y="685"/>
                    <a:pt x="1276" y="688"/>
                  </a:cubicBezTo>
                  <a:cubicBezTo>
                    <a:pt x="1275" y="690"/>
                    <a:pt x="1273" y="692"/>
                    <a:pt x="1273" y="694"/>
                  </a:cubicBezTo>
                  <a:cubicBezTo>
                    <a:pt x="1272" y="696"/>
                    <a:pt x="1273" y="700"/>
                    <a:pt x="1272" y="702"/>
                  </a:cubicBezTo>
                  <a:cubicBezTo>
                    <a:pt x="1272" y="703"/>
                    <a:pt x="1271" y="706"/>
                    <a:pt x="1270" y="708"/>
                  </a:cubicBezTo>
                  <a:cubicBezTo>
                    <a:pt x="1269" y="714"/>
                    <a:pt x="1266" y="723"/>
                    <a:pt x="1266" y="730"/>
                  </a:cubicBezTo>
                  <a:cubicBezTo>
                    <a:pt x="1271" y="733"/>
                    <a:pt x="1282" y="730"/>
                    <a:pt x="1288" y="730"/>
                  </a:cubicBezTo>
                  <a:cubicBezTo>
                    <a:pt x="1295" y="731"/>
                    <a:pt x="1293" y="737"/>
                    <a:pt x="1300" y="738"/>
                  </a:cubicBezTo>
                  <a:cubicBezTo>
                    <a:pt x="1304" y="739"/>
                    <a:pt x="1308" y="749"/>
                    <a:pt x="1307" y="751"/>
                  </a:cubicBezTo>
                  <a:cubicBezTo>
                    <a:pt x="1304" y="756"/>
                    <a:pt x="1299" y="759"/>
                    <a:pt x="1278" y="765"/>
                  </a:cubicBezTo>
                  <a:cubicBezTo>
                    <a:pt x="1262" y="770"/>
                    <a:pt x="1262" y="770"/>
                    <a:pt x="1262" y="770"/>
                  </a:cubicBezTo>
                  <a:cubicBezTo>
                    <a:pt x="1261" y="771"/>
                    <a:pt x="1257" y="776"/>
                    <a:pt x="1257" y="778"/>
                  </a:cubicBezTo>
                  <a:cubicBezTo>
                    <a:pt x="1257" y="781"/>
                    <a:pt x="1255" y="785"/>
                    <a:pt x="1255" y="789"/>
                  </a:cubicBezTo>
                  <a:cubicBezTo>
                    <a:pt x="1254" y="794"/>
                    <a:pt x="1261" y="799"/>
                    <a:pt x="1262" y="804"/>
                  </a:cubicBezTo>
                  <a:cubicBezTo>
                    <a:pt x="1262" y="809"/>
                    <a:pt x="1263" y="814"/>
                    <a:pt x="1264" y="818"/>
                  </a:cubicBezTo>
                  <a:cubicBezTo>
                    <a:pt x="1265" y="825"/>
                    <a:pt x="1271" y="828"/>
                    <a:pt x="1276" y="833"/>
                  </a:cubicBezTo>
                  <a:cubicBezTo>
                    <a:pt x="1279" y="836"/>
                    <a:pt x="1260" y="846"/>
                    <a:pt x="1251" y="846"/>
                  </a:cubicBezTo>
                  <a:cubicBezTo>
                    <a:pt x="1242" y="846"/>
                    <a:pt x="1228" y="866"/>
                    <a:pt x="1221" y="872"/>
                  </a:cubicBezTo>
                  <a:cubicBezTo>
                    <a:pt x="1218" y="875"/>
                    <a:pt x="1205" y="875"/>
                    <a:pt x="1201" y="878"/>
                  </a:cubicBezTo>
                  <a:cubicBezTo>
                    <a:pt x="1196" y="882"/>
                    <a:pt x="1200" y="889"/>
                    <a:pt x="1200" y="895"/>
                  </a:cubicBezTo>
                  <a:cubicBezTo>
                    <a:pt x="1200" y="900"/>
                    <a:pt x="1204" y="903"/>
                    <a:pt x="1208" y="905"/>
                  </a:cubicBezTo>
                  <a:cubicBezTo>
                    <a:pt x="1211" y="907"/>
                    <a:pt x="1214" y="906"/>
                    <a:pt x="1217" y="906"/>
                  </a:cubicBezTo>
                  <a:cubicBezTo>
                    <a:pt x="1219" y="906"/>
                    <a:pt x="1224" y="904"/>
                    <a:pt x="1226" y="905"/>
                  </a:cubicBezTo>
                  <a:cubicBezTo>
                    <a:pt x="1231" y="906"/>
                    <a:pt x="1226" y="910"/>
                    <a:pt x="1231" y="912"/>
                  </a:cubicBezTo>
                  <a:cubicBezTo>
                    <a:pt x="1238" y="916"/>
                    <a:pt x="1251" y="914"/>
                    <a:pt x="1255" y="922"/>
                  </a:cubicBezTo>
                  <a:cubicBezTo>
                    <a:pt x="1259" y="930"/>
                    <a:pt x="1265" y="929"/>
                    <a:pt x="1271" y="924"/>
                  </a:cubicBezTo>
                  <a:cubicBezTo>
                    <a:pt x="1273" y="922"/>
                    <a:pt x="1274" y="919"/>
                    <a:pt x="1277" y="919"/>
                  </a:cubicBezTo>
                  <a:cubicBezTo>
                    <a:pt x="1283" y="918"/>
                    <a:pt x="1283" y="923"/>
                    <a:pt x="1285" y="925"/>
                  </a:cubicBezTo>
                  <a:cubicBezTo>
                    <a:pt x="1291" y="931"/>
                    <a:pt x="1294" y="925"/>
                    <a:pt x="1297" y="919"/>
                  </a:cubicBezTo>
                  <a:cubicBezTo>
                    <a:pt x="1302" y="922"/>
                    <a:pt x="1304" y="930"/>
                    <a:pt x="1309" y="933"/>
                  </a:cubicBezTo>
                  <a:cubicBezTo>
                    <a:pt x="1314" y="937"/>
                    <a:pt x="1319" y="936"/>
                    <a:pt x="1325" y="938"/>
                  </a:cubicBezTo>
                  <a:cubicBezTo>
                    <a:pt x="1330" y="940"/>
                    <a:pt x="1334" y="945"/>
                    <a:pt x="1337" y="940"/>
                  </a:cubicBezTo>
                  <a:cubicBezTo>
                    <a:pt x="1339" y="936"/>
                    <a:pt x="1337" y="927"/>
                    <a:pt x="1336" y="924"/>
                  </a:cubicBezTo>
                  <a:cubicBezTo>
                    <a:pt x="1335" y="922"/>
                    <a:pt x="1334" y="920"/>
                    <a:pt x="1333" y="918"/>
                  </a:cubicBezTo>
                  <a:cubicBezTo>
                    <a:pt x="1333" y="916"/>
                    <a:pt x="1332" y="914"/>
                    <a:pt x="1331" y="913"/>
                  </a:cubicBezTo>
                  <a:cubicBezTo>
                    <a:pt x="1330" y="911"/>
                    <a:pt x="1340" y="913"/>
                    <a:pt x="1344" y="916"/>
                  </a:cubicBezTo>
                  <a:cubicBezTo>
                    <a:pt x="1352" y="922"/>
                    <a:pt x="1360" y="917"/>
                    <a:pt x="1367" y="913"/>
                  </a:cubicBezTo>
                  <a:cubicBezTo>
                    <a:pt x="1374" y="909"/>
                    <a:pt x="1374" y="911"/>
                    <a:pt x="1376" y="917"/>
                  </a:cubicBezTo>
                  <a:cubicBezTo>
                    <a:pt x="1378" y="920"/>
                    <a:pt x="1385" y="919"/>
                    <a:pt x="1389" y="919"/>
                  </a:cubicBezTo>
                  <a:cubicBezTo>
                    <a:pt x="1394" y="919"/>
                    <a:pt x="1392" y="916"/>
                    <a:pt x="1395" y="914"/>
                  </a:cubicBezTo>
                  <a:cubicBezTo>
                    <a:pt x="1405" y="908"/>
                    <a:pt x="1425" y="938"/>
                    <a:pt x="1423" y="943"/>
                  </a:cubicBezTo>
                  <a:cubicBezTo>
                    <a:pt x="1420" y="952"/>
                    <a:pt x="1431" y="950"/>
                    <a:pt x="1437" y="950"/>
                  </a:cubicBezTo>
                  <a:cubicBezTo>
                    <a:pt x="1440" y="950"/>
                    <a:pt x="1446" y="951"/>
                    <a:pt x="1449" y="950"/>
                  </a:cubicBezTo>
                  <a:cubicBezTo>
                    <a:pt x="1452" y="949"/>
                    <a:pt x="1453" y="946"/>
                    <a:pt x="1455" y="942"/>
                  </a:cubicBezTo>
                  <a:cubicBezTo>
                    <a:pt x="1457" y="938"/>
                    <a:pt x="1460" y="934"/>
                    <a:pt x="1463" y="930"/>
                  </a:cubicBezTo>
                  <a:cubicBezTo>
                    <a:pt x="1467" y="925"/>
                    <a:pt x="1472" y="923"/>
                    <a:pt x="1477" y="920"/>
                  </a:cubicBezTo>
                  <a:cubicBezTo>
                    <a:pt x="1486" y="913"/>
                    <a:pt x="1495" y="907"/>
                    <a:pt x="1502" y="898"/>
                  </a:cubicBezTo>
                  <a:cubicBezTo>
                    <a:pt x="1507" y="891"/>
                    <a:pt x="1514" y="872"/>
                    <a:pt x="1503" y="867"/>
                  </a:cubicBezTo>
                  <a:cubicBezTo>
                    <a:pt x="1499" y="864"/>
                    <a:pt x="1489" y="858"/>
                    <a:pt x="1485" y="860"/>
                  </a:cubicBezTo>
                  <a:cubicBezTo>
                    <a:pt x="1480" y="863"/>
                    <a:pt x="1482" y="874"/>
                    <a:pt x="1474" y="873"/>
                  </a:cubicBezTo>
                  <a:cubicBezTo>
                    <a:pt x="1473" y="866"/>
                    <a:pt x="1472" y="860"/>
                    <a:pt x="1472" y="853"/>
                  </a:cubicBezTo>
                  <a:cubicBezTo>
                    <a:pt x="1472" y="846"/>
                    <a:pt x="1470" y="842"/>
                    <a:pt x="1465" y="837"/>
                  </a:cubicBezTo>
                  <a:cubicBezTo>
                    <a:pt x="1457" y="831"/>
                    <a:pt x="1447" y="834"/>
                    <a:pt x="1438" y="833"/>
                  </a:cubicBezTo>
                  <a:cubicBezTo>
                    <a:pt x="1428" y="831"/>
                    <a:pt x="1437" y="826"/>
                    <a:pt x="1443" y="826"/>
                  </a:cubicBezTo>
                  <a:cubicBezTo>
                    <a:pt x="1451" y="826"/>
                    <a:pt x="1458" y="826"/>
                    <a:pt x="1466" y="826"/>
                  </a:cubicBezTo>
                  <a:cubicBezTo>
                    <a:pt x="1470" y="826"/>
                    <a:pt x="1473" y="827"/>
                    <a:pt x="1477" y="826"/>
                  </a:cubicBezTo>
                  <a:cubicBezTo>
                    <a:pt x="1483" y="826"/>
                    <a:pt x="1484" y="823"/>
                    <a:pt x="1489" y="820"/>
                  </a:cubicBezTo>
                  <a:cubicBezTo>
                    <a:pt x="1492" y="819"/>
                    <a:pt x="1493" y="821"/>
                    <a:pt x="1495" y="819"/>
                  </a:cubicBezTo>
                  <a:cubicBezTo>
                    <a:pt x="1497" y="817"/>
                    <a:pt x="1498" y="812"/>
                    <a:pt x="1498" y="809"/>
                  </a:cubicBezTo>
                  <a:cubicBezTo>
                    <a:pt x="1500" y="802"/>
                    <a:pt x="1497" y="796"/>
                    <a:pt x="1494" y="790"/>
                  </a:cubicBezTo>
                  <a:cubicBezTo>
                    <a:pt x="1492" y="787"/>
                    <a:pt x="1491" y="787"/>
                    <a:pt x="1489" y="784"/>
                  </a:cubicBezTo>
                  <a:cubicBezTo>
                    <a:pt x="1487" y="781"/>
                    <a:pt x="1488" y="779"/>
                    <a:pt x="1488" y="775"/>
                  </a:cubicBezTo>
                  <a:cubicBezTo>
                    <a:pt x="1488" y="767"/>
                    <a:pt x="1493" y="769"/>
                    <a:pt x="1502" y="767"/>
                  </a:cubicBezTo>
                  <a:cubicBezTo>
                    <a:pt x="1509" y="766"/>
                    <a:pt x="1512" y="760"/>
                    <a:pt x="1519" y="759"/>
                  </a:cubicBezTo>
                  <a:cubicBezTo>
                    <a:pt x="1526" y="757"/>
                    <a:pt x="1539" y="756"/>
                    <a:pt x="1543" y="751"/>
                  </a:cubicBezTo>
                  <a:cubicBezTo>
                    <a:pt x="1549" y="745"/>
                    <a:pt x="1552" y="737"/>
                    <a:pt x="1546" y="736"/>
                  </a:cubicBezTo>
                  <a:cubicBezTo>
                    <a:pt x="1540" y="735"/>
                    <a:pt x="1516" y="738"/>
                    <a:pt x="1521" y="730"/>
                  </a:cubicBezTo>
                  <a:cubicBezTo>
                    <a:pt x="1524" y="726"/>
                    <a:pt x="1527" y="727"/>
                    <a:pt x="1530" y="726"/>
                  </a:cubicBezTo>
                  <a:cubicBezTo>
                    <a:pt x="1534" y="724"/>
                    <a:pt x="1546" y="727"/>
                    <a:pt x="1550" y="726"/>
                  </a:cubicBezTo>
                  <a:cubicBezTo>
                    <a:pt x="1558" y="723"/>
                    <a:pt x="1558" y="716"/>
                    <a:pt x="1566" y="714"/>
                  </a:cubicBezTo>
                  <a:cubicBezTo>
                    <a:pt x="1566" y="709"/>
                    <a:pt x="1555" y="701"/>
                    <a:pt x="1551" y="699"/>
                  </a:cubicBezTo>
                  <a:cubicBezTo>
                    <a:pt x="1546" y="697"/>
                    <a:pt x="1534" y="699"/>
                    <a:pt x="1532" y="694"/>
                  </a:cubicBezTo>
                  <a:cubicBezTo>
                    <a:pt x="1529" y="690"/>
                    <a:pt x="1527" y="692"/>
                    <a:pt x="1530" y="690"/>
                  </a:cubicBezTo>
                  <a:cubicBezTo>
                    <a:pt x="1531" y="689"/>
                    <a:pt x="1535" y="686"/>
                    <a:pt x="1536" y="685"/>
                  </a:cubicBezTo>
                  <a:cubicBezTo>
                    <a:pt x="1539" y="684"/>
                    <a:pt x="1545" y="684"/>
                    <a:pt x="1548" y="683"/>
                  </a:cubicBezTo>
                  <a:cubicBezTo>
                    <a:pt x="1550" y="683"/>
                    <a:pt x="1552" y="683"/>
                    <a:pt x="1553" y="684"/>
                  </a:cubicBezTo>
                  <a:cubicBezTo>
                    <a:pt x="1557" y="683"/>
                    <a:pt x="1563" y="685"/>
                    <a:pt x="1565" y="684"/>
                  </a:cubicBezTo>
                  <a:cubicBezTo>
                    <a:pt x="1569" y="683"/>
                    <a:pt x="1579" y="671"/>
                    <a:pt x="1581" y="666"/>
                  </a:cubicBezTo>
                  <a:cubicBezTo>
                    <a:pt x="1583" y="661"/>
                    <a:pt x="1576" y="661"/>
                    <a:pt x="1572" y="658"/>
                  </a:cubicBezTo>
                  <a:cubicBezTo>
                    <a:pt x="1566" y="654"/>
                    <a:pt x="1563" y="651"/>
                    <a:pt x="1558" y="647"/>
                  </a:cubicBezTo>
                  <a:cubicBezTo>
                    <a:pt x="1555" y="644"/>
                    <a:pt x="1539" y="645"/>
                    <a:pt x="1536" y="643"/>
                  </a:cubicBezTo>
                  <a:cubicBezTo>
                    <a:pt x="1533" y="640"/>
                    <a:pt x="1545" y="634"/>
                    <a:pt x="1540" y="632"/>
                  </a:cubicBezTo>
                  <a:cubicBezTo>
                    <a:pt x="1536" y="631"/>
                    <a:pt x="1531" y="626"/>
                    <a:pt x="1540" y="619"/>
                  </a:cubicBezTo>
                  <a:cubicBezTo>
                    <a:pt x="1545" y="622"/>
                    <a:pt x="1553" y="620"/>
                    <a:pt x="1558" y="623"/>
                  </a:cubicBezTo>
                  <a:cubicBezTo>
                    <a:pt x="1560" y="623"/>
                    <a:pt x="1571" y="630"/>
                    <a:pt x="1573" y="630"/>
                  </a:cubicBezTo>
                  <a:cubicBezTo>
                    <a:pt x="1580" y="629"/>
                    <a:pt x="1582" y="621"/>
                    <a:pt x="1582" y="616"/>
                  </a:cubicBezTo>
                  <a:cubicBezTo>
                    <a:pt x="1582" y="605"/>
                    <a:pt x="1570" y="602"/>
                    <a:pt x="1560" y="600"/>
                  </a:cubicBezTo>
                  <a:cubicBezTo>
                    <a:pt x="1554" y="599"/>
                    <a:pt x="1549" y="600"/>
                    <a:pt x="1543" y="599"/>
                  </a:cubicBezTo>
                  <a:cubicBezTo>
                    <a:pt x="1539" y="598"/>
                    <a:pt x="1537" y="598"/>
                    <a:pt x="1536" y="594"/>
                  </a:cubicBezTo>
                  <a:cubicBezTo>
                    <a:pt x="1535" y="589"/>
                    <a:pt x="1538" y="586"/>
                    <a:pt x="1543" y="585"/>
                  </a:cubicBezTo>
                  <a:cubicBezTo>
                    <a:pt x="1549" y="583"/>
                    <a:pt x="1554" y="581"/>
                    <a:pt x="1560" y="578"/>
                  </a:cubicBezTo>
                  <a:cubicBezTo>
                    <a:pt x="1564" y="577"/>
                    <a:pt x="1567" y="580"/>
                    <a:pt x="1571" y="579"/>
                  </a:cubicBezTo>
                  <a:cubicBezTo>
                    <a:pt x="1575" y="578"/>
                    <a:pt x="1588" y="575"/>
                    <a:pt x="1591" y="574"/>
                  </a:cubicBezTo>
                  <a:cubicBezTo>
                    <a:pt x="1594" y="573"/>
                    <a:pt x="1592" y="568"/>
                    <a:pt x="1595" y="567"/>
                  </a:cubicBezTo>
                  <a:cubicBezTo>
                    <a:pt x="1602" y="564"/>
                    <a:pt x="1603" y="562"/>
                    <a:pt x="1606" y="555"/>
                  </a:cubicBezTo>
                  <a:cubicBezTo>
                    <a:pt x="1610" y="545"/>
                    <a:pt x="1603" y="527"/>
                    <a:pt x="1606" y="532"/>
                  </a:cubicBezTo>
                  <a:cubicBezTo>
                    <a:pt x="1610" y="538"/>
                    <a:pt x="1608" y="544"/>
                    <a:pt x="1616" y="545"/>
                  </a:cubicBezTo>
                  <a:cubicBezTo>
                    <a:pt x="1623" y="546"/>
                    <a:pt x="1632" y="550"/>
                    <a:pt x="1637" y="543"/>
                  </a:cubicBezTo>
                  <a:cubicBezTo>
                    <a:pt x="1642" y="537"/>
                    <a:pt x="1649" y="531"/>
                    <a:pt x="1656" y="526"/>
                  </a:cubicBezTo>
                  <a:cubicBezTo>
                    <a:pt x="1663" y="521"/>
                    <a:pt x="1666" y="516"/>
                    <a:pt x="1672" y="511"/>
                  </a:cubicBezTo>
                  <a:cubicBezTo>
                    <a:pt x="1681" y="503"/>
                    <a:pt x="1674" y="489"/>
                    <a:pt x="1663" y="486"/>
                  </a:cubicBezTo>
                  <a:cubicBezTo>
                    <a:pt x="1653" y="484"/>
                    <a:pt x="1647" y="493"/>
                    <a:pt x="1639" y="495"/>
                  </a:cubicBezTo>
                  <a:cubicBezTo>
                    <a:pt x="1634" y="496"/>
                    <a:pt x="1641" y="482"/>
                    <a:pt x="1645" y="481"/>
                  </a:cubicBezTo>
                  <a:cubicBezTo>
                    <a:pt x="1652" y="478"/>
                    <a:pt x="1659" y="479"/>
                    <a:pt x="1665" y="477"/>
                  </a:cubicBezTo>
                  <a:cubicBezTo>
                    <a:pt x="1670" y="476"/>
                    <a:pt x="1676" y="471"/>
                    <a:pt x="1679" y="467"/>
                  </a:cubicBezTo>
                  <a:cubicBezTo>
                    <a:pt x="1683" y="462"/>
                    <a:pt x="1678" y="458"/>
                    <a:pt x="1684" y="454"/>
                  </a:cubicBezTo>
                  <a:cubicBezTo>
                    <a:pt x="1687" y="452"/>
                    <a:pt x="1692" y="454"/>
                    <a:pt x="1694" y="450"/>
                  </a:cubicBezTo>
                  <a:cubicBezTo>
                    <a:pt x="1696" y="446"/>
                    <a:pt x="1695" y="441"/>
                    <a:pt x="1695" y="437"/>
                  </a:cubicBezTo>
                  <a:cubicBezTo>
                    <a:pt x="1695" y="429"/>
                    <a:pt x="1700" y="422"/>
                    <a:pt x="1706" y="416"/>
                  </a:cubicBezTo>
                  <a:cubicBezTo>
                    <a:pt x="1708" y="414"/>
                    <a:pt x="1711" y="411"/>
                    <a:pt x="1714" y="409"/>
                  </a:cubicBezTo>
                  <a:cubicBezTo>
                    <a:pt x="1716" y="408"/>
                    <a:pt x="1717" y="408"/>
                    <a:pt x="1718" y="407"/>
                  </a:cubicBezTo>
                  <a:cubicBezTo>
                    <a:pt x="1720" y="406"/>
                    <a:pt x="1722" y="403"/>
                    <a:pt x="1724" y="401"/>
                  </a:cubicBezTo>
                  <a:cubicBezTo>
                    <a:pt x="1729" y="395"/>
                    <a:pt x="1731" y="389"/>
                    <a:pt x="1735" y="382"/>
                  </a:cubicBezTo>
                  <a:cubicBezTo>
                    <a:pt x="1737" y="379"/>
                    <a:pt x="1738" y="375"/>
                    <a:pt x="1740" y="371"/>
                  </a:cubicBezTo>
                  <a:cubicBezTo>
                    <a:pt x="1743" y="367"/>
                    <a:pt x="1748" y="364"/>
                    <a:pt x="1751" y="361"/>
                  </a:cubicBezTo>
                  <a:cubicBezTo>
                    <a:pt x="1755" y="357"/>
                    <a:pt x="1757" y="356"/>
                    <a:pt x="1762" y="354"/>
                  </a:cubicBezTo>
                  <a:cubicBezTo>
                    <a:pt x="1767" y="353"/>
                    <a:pt x="1768" y="351"/>
                    <a:pt x="1772" y="348"/>
                  </a:cubicBezTo>
                  <a:cubicBezTo>
                    <a:pt x="1779" y="340"/>
                    <a:pt x="1785" y="331"/>
                    <a:pt x="1791" y="321"/>
                  </a:cubicBezTo>
                  <a:cubicBezTo>
                    <a:pt x="1794" y="316"/>
                    <a:pt x="1799" y="310"/>
                    <a:pt x="1801" y="304"/>
                  </a:cubicBezTo>
                  <a:cubicBezTo>
                    <a:pt x="1802" y="299"/>
                    <a:pt x="1810" y="301"/>
                    <a:pt x="1810" y="295"/>
                  </a:cubicBezTo>
                  <a:cubicBezTo>
                    <a:pt x="1810" y="291"/>
                    <a:pt x="1813" y="278"/>
                    <a:pt x="1809" y="275"/>
                  </a:cubicBezTo>
                  <a:cubicBezTo>
                    <a:pt x="1805" y="273"/>
                    <a:pt x="1788" y="276"/>
                    <a:pt x="1784" y="277"/>
                  </a:cubicBezTo>
                  <a:cubicBezTo>
                    <a:pt x="1774" y="278"/>
                    <a:pt x="1748" y="263"/>
                    <a:pt x="1758" y="261"/>
                  </a:cubicBezTo>
                  <a:cubicBezTo>
                    <a:pt x="1767" y="259"/>
                    <a:pt x="1775" y="258"/>
                    <a:pt x="1783" y="253"/>
                  </a:cubicBezTo>
                  <a:cubicBezTo>
                    <a:pt x="1791" y="248"/>
                    <a:pt x="1798" y="242"/>
                    <a:pt x="1806" y="238"/>
                  </a:cubicBezTo>
                  <a:cubicBezTo>
                    <a:pt x="1814" y="233"/>
                    <a:pt x="1822" y="229"/>
                    <a:pt x="1830" y="224"/>
                  </a:cubicBezTo>
                  <a:cubicBezTo>
                    <a:pt x="1852" y="210"/>
                    <a:pt x="1872" y="192"/>
                    <a:pt x="1882" y="168"/>
                  </a:cubicBezTo>
                  <a:cubicBezTo>
                    <a:pt x="1884" y="161"/>
                    <a:pt x="1884" y="148"/>
                    <a:pt x="1886" y="140"/>
                  </a:cubicBezTo>
                  <a:moveTo>
                    <a:pt x="1890" y="1681"/>
                  </a:moveTo>
                  <a:cubicBezTo>
                    <a:pt x="1890" y="1678"/>
                    <a:pt x="1890" y="1675"/>
                    <a:pt x="1889" y="1672"/>
                  </a:cubicBezTo>
                  <a:cubicBezTo>
                    <a:pt x="1888" y="1670"/>
                    <a:pt x="1887" y="1668"/>
                    <a:pt x="1885" y="1666"/>
                  </a:cubicBezTo>
                  <a:cubicBezTo>
                    <a:pt x="1884" y="1663"/>
                    <a:pt x="1883" y="1661"/>
                    <a:pt x="1882" y="1658"/>
                  </a:cubicBezTo>
                  <a:cubicBezTo>
                    <a:pt x="1880" y="1653"/>
                    <a:pt x="1876" y="1647"/>
                    <a:pt x="1873" y="1643"/>
                  </a:cubicBezTo>
                  <a:cubicBezTo>
                    <a:pt x="1868" y="1636"/>
                    <a:pt x="1862" y="1636"/>
                    <a:pt x="1854" y="1634"/>
                  </a:cubicBezTo>
                  <a:cubicBezTo>
                    <a:pt x="1844" y="1631"/>
                    <a:pt x="1842" y="1620"/>
                    <a:pt x="1838" y="1611"/>
                  </a:cubicBezTo>
                  <a:cubicBezTo>
                    <a:pt x="1836" y="1605"/>
                    <a:pt x="1836" y="1597"/>
                    <a:pt x="1832" y="1592"/>
                  </a:cubicBezTo>
                  <a:cubicBezTo>
                    <a:pt x="1828" y="1587"/>
                    <a:pt x="1822" y="1588"/>
                    <a:pt x="1817" y="1586"/>
                  </a:cubicBezTo>
                  <a:cubicBezTo>
                    <a:pt x="1813" y="1584"/>
                    <a:pt x="1811" y="1582"/>
                    <a:pt x="1807" y="1581"/>
                  </a:cubicBezTo>
                  <a:cubicBezTo>
                    <a:pt x="1800" y="1579"/>
                    <a:pt x="1791" y="1580"/>
                    <a:pt x="1783" y="1579"/>
                  </a:cubicBezTo>
                  <a:cubicBezTo>
                    <a:pt x="1777" y="1577"/>
                    <a:pt x="1776" y="1576"/>
                    <a:pt x="1774" y="1570"/>
                  </a:cubicBezTo>
                  <a:cubicBezTo>
                    <a:pt x="1772" y="1565"/>
                    <a:pt x="1771" y="1562"/>
                    <a:pt x="1765" y="1558"/>
                  </a:cubicBezTo>
                  <a:cubicBezTo>
                    <a:pt x="1758" y="1553"/>
                    <a:pt x="1751" y="1550"/>
                    <a:pt x="1744" y="1546"/>
                  </a:cubicBezTo>
                  <a:cubicBezTo>
                    <a:pt x="1741" y="1544"/>
                    <a:pt x="1741" y="1543"/>
                    <a:pt x="1737" y="1542"/>
                  </a:cubicBezTo>
                  <a:cubicBezTo>
                    <a:pt x="1730" y="1540"/>
                    <a:pt x="1726" y="1546"/>
                    <a:pt x="1722" y="1536"/>
                  </a:cubicBezTo>
                  <a:cubicBezTo>
                    <a:pt x="1725" y="1534"/>
                    <a:pt x="1717" y="1531"/>
                    <a:pt x="1720" y="1529"/>
                  </a:cubicBezTo>
                  <a:cubicBezTo>
                    <a:pt x="1724" y="1527"/>
                    <a:pt x="1728" y="1526"/>
                    <a:pt x="1731" y="1523"/>
                  </a:cubicBezTo>
                  <a:cubicBezTo>
                    <a:pt x="1735" y="1521"/>
                    <a:pt x="1737" y="1517"/>
                    <a:pt x="1740" y="1515"/>
                  </a:cubicBezTo>
                  <a:cubicBezTo>
                    <a:pt x="1745" y="1511"/>
                    <a:pt x="1748" y="1512"/>
                    <a:pt x="1753" y="1510"/>
                  </a:cubicBezTo>
                  <a:cubicBezTo>
                    <a:pt x="1762" y="1507"/>
                    <a:pt x="1765" y="1500"/>
                    <a:pt x="1759" y="1493"/>
                  </a:cubicBezTo>
                  <a:cubicBezTo>
                    <a:pt x="1754" y="1486"/>
                    <a:pt x="1750" y="1483"/>
                    <a:pt x="1743" y="1480"/>
                  </a:cubicBezTo>
                  <a:cubicBezTo>
                    <a:pt x="1736" y="1479"/>
                    <a:pt x="1729" y="1477"/>
                    <a:pt x="1723" y="1474"/>
                  </a:cubicBezTo>
                  <a:cubicBezTo>
                    <a:pt x="1724" y="1471"/>
                    <a:pt x="1741" y="1465"/>
                    <a:pt x="1744" y="1465"/>
                  </a:cubicBezTo>
                  <a:cubicBezTo>
                    <a:pt x="1748" y="1460"/>
                    <a:pt x="1746" y="1452"/>
                    <a:pt x="1747" y="1446"/>
                  </a:cubicBezTo>
                  <a:cubicBezTo>
                    <a:pt x="1748" y="1443"/>
                    <a:pt x="1749" y="1441"/>
                    <a:pt x="1748" y="1437"/>
                  </a:cubicBezTo>
                  <a:cubicBezTo>
                    <a:pt x="1741" y="1437"/>
                    <a:pt x="1735" y="1432"/>
                    <a:pt x="1729" y="1429"/>
                  </a:cubicBezTo>
                  <a:cubicBezTo>
                    <a:pt x="1725" y="1428"/>
                    <a:pt x="1715" y="1427"/>
                    <a:pt x="1714" y="1423"/>
                  </a:cubicBezTo>
                  <a:cubicBezTo>
                    <a:pt x="1712" y="1418"/>
                    <a:pt x="1717" y="1415"/>
                    <a:pt x="1718" y="1412"/>
                  </a:cubicBezTo>
                  <a:cubicBezTo>
                    <a:pt x="1719" y="1409"/>
                    <a:pt x="1719" y="1407"/>
                    <a:pt x="1721" y="1404"/>
                  </a:cubicBezTo>
                  <a:cubicBezTo>
                    <a:pt x="1717" y="1399"/>
                    <a:pt x="1705" y="1398"/>
                    <a:pt x="1700" y="1398"/>
                  </a:cubicBezTo>
                  <a:cubicBezTo>
                    <a:pt x="1697" y="1397"/>
                    <a:pt x="1692" y="1398"/>
                    <a:pt x="1688" y="1398"/>
                  </a:cubicBezTo>
                  <a:cubicBezTo>
                    <a:pt x="1682" y="1396"/>
                    <a:pt x="1677" y="1389"/>
                    <a:pt x="1672" y="1384"/>
                  </a:cubicBezTo>
                  <a:cubicBezTo>
                    <a:pt x="1668" y="1379"/>
                    <a:pt x="1662" y="1374"/>
                    <a:pt x="1661" y="1367"/>
                  </a:cubicBezTo>
                  <a:cubicBezTo>
                    <a:pt x="1659" y="1361"/>
                    <a:pt x="1659" y="1354"/>
                    <a:pt x="1655" y="1348"/>
                  </a:cubicBezTo>
                  <a:cubicBezTo>
                    <a:pt x="1652" y="1341"/>
                    <a:pt x="1647" y="1335"/>
                    <a:pt x="1642" y="1330"/>
                  </a:cubicBezTo>
                  <a:cubicBezTo>
                    <a:pt x="1636" y="1326"/>
                    <a:pt x="1630" y="1326"/>
                    <a:pt x="1623" y="1327"/>
                  </a:cubicBezTo>
                  <a:cubicBezTo>
                    <a:pt x="1618" y="1328"/>
                    <a:pt x="1614" y="1329"/>
                    <a:pt x="1609" y="1328"/>
                  </a:cubicBezTo>
                  <a:cubicBezTo>
                    <a:pt x="1605" y="1328"/>
                    <a:pt x="1594" y="1325"/>
                    <a:pt x="1592" y="1322"/>
                  </a:cubicBezTo>
                  <a:cubicBezTo>
                    <a:pt x="1589" y="1319"/>
                    <a:pt x="1591" y="1319"/>
                    <a:pt x="1590" y="1314"/>
                  </a:cubicBezTo>
                  <a:cubicBezTo>
                    <a:pt x="1588" y="1311"/>
                    <a:pt x="1584" y="1308"/>
                    <a:pt x="1582" y="1305"/>
                  </a:cubicBezTo>
                  <a:cubicBezTo>
                    <a:pt x="1579" y="1302"/>
                    <a:pt x="1576" y="1300"/>
                    <a:pt x="1573" y="1298"/>
                  </a:cubicBezTo>
                  <a:cubicBezTo>
                    <a:pt x="1569" y="1296"/>
                    <a:pt x="1568" y="1295"/>
                    <a:pt x="1566" y="1291"/>
                  </a:cubicBezTo>
                  <a:cubicBezTo>
                    <a:pt x="1563" y="1285"/>
                    <a:pt x="1563" y="1280"/>
                    <a:pt x="1560" y="1275"/>
                  </a:cubicBezTo>
                  <a:cubicBezTo>
                    <a:pt x="1556" y="1267"/>
                    <a:pt x="1550" y="1261"/>
                    <a:pt x="1544" y="1253"/>
                  </a:cubicBezTo>
                  <a:cubicBezTo>
                    <a:pt x="1542" y="1250"/>
                    <a:pt x="1541" y="1244"/>
                    <a:pt x="1538" y="1242"/>
                  </a:cubicBezTo>
                  <a:cubicBezTo>
                    <a:pt x="1535" y="1240"/>
                    <a:pt x="1520" y="1241"/>
                    <a:pt x="1516" y="1242"/>
                  </a:cubicBezTo>
                  <a:cubicBezTo>
                    <a:pt x="1498" y="1246"/>
                    <a:pt x="1488" y="1260"/>
                    <a:pt x="1472" y="1266"/>
                  </a:cubicBezTo>
                  <a:cubicBezTo>
                    <a:pt x="1465" y="1269"/>
                    <a:pt x="1457" y="1272"/>
                    <a:pt x="1449" y="1274"/>
                  </a:cubicBezTo>
                  <a:cubicBezTo>
                    <a:pt x="1447" y="1274"/>
                    <a:pt x="1444" y="1275"/>
                    <a:pt x="1442" y="1275"/>
                  </a:cubicBezTo>
                  <a:cubicBezTo>
                    <a:pt x="1437" y="1278"/>
                    <a:pt x="1434" y="1283"/>
                    <a:pt x="1428" y="1284"/>
                  </a:cubicBezTo>
                  <a:cubicBezTo>
                    <a:pt x="1426" y="1281"/>
                    <a:pt x="1426" y="1276"/>
                    <a:pt x="1427" y="1272"/>
                  </a:cubicBezTo>
                  <a:cubicBezTo>
                    <a:pt x="1427" y="1266"/>
                    <a:pt x="1430" y="1267"/>
                    <a:pt x="1433" y="1263"/>
                  </a:cubicBezTo>
                  <a:cubicBezTo>
                    <a:pt x="1438" y="1256"/>
                    <a:pt x="1438" y="1250"/>
                    <a:pt x="1438" y="1242"/>
                  </a:cubicBezTo>
                  <a:cubicBezTo>
                    <a:pt x="1438" y="1237"/>
                    <a:pt x="1438" y="1232"/>
                    <a:pt x="1438" y="1227"/>
                  </a:cubicBezTo>
                  <a:cubicBezTo>
                    <a:pt x="1437" y="1223"/>
                    <a:pt x="1437" y="1223"/>
                    <a:pt x="1435" y="1218"/>
                  </a:cubicBezTo>
                  <a:cubicBezTo>
                    <a:pt x="1428" y="1204"/>
                    <a:pt x="1424" y="1189"/>
                    <a:pt x="1417" y="1175"/>
                  </a:cubicBezTo>
                  <a:cubicBezTo>
                    <a:pt x="1411" y="1164"/>
                    <a:pt x="1397" y="1175"/>
                    <a:pt x="1388" y="1175"/>
                  </a:cubicBezTo>
                  <a:cubicBezTo>
                    <a:pt x="1379" y="1175"/>
                    <a:pt x="1366" y="1172"/>
                    <a:pt x="1357" y="1175"/>
                  </a:cubicBezTo>
                  <a:cubicBezTo>
                    <a:pt x="1353" y="1176"/>
                    <a:pt x="1347" y="1182"/>
                    <a:pt x="1344" y="1185"/>
                  </a:cubicBezTo>
                  <a:cubicBezTo>
                    <a:pt x="1339" y="1189"/>
                    <a:pt x="1336" y="1193"/>
                    <a:pt x="1331" y="1197"/>
                  </a:cubicBezTo>
                  <a:cubicBezTo>
                    <a:pt x="1323" y="1201"/>
                    <a:pt x="1318" y="1204"/>
                    <a:pt x="1314" y="1212"/>
                  </a:cubicBezTo>
                  <a:cubicBezTo>
                    <a:pt x="1310" y="1220"/>
                    <a:pt x="1307" y="1226"/>
                    <a:pt x="1310" y="1234"/>
                  </a:cubicBezTo>
                  <a:cubicBezTo>
                    <a:pt x="1312" y="1239"/>
                    <a:pt x="1314" y="1242"/>
                    <a:pt x="1316" y="1247"/>
                  </a:cubicBezTo>
                  <a:cubicBezTo>
                    <a:pt x="1317" y="1253"/>
                    <a:pt x="1319" y="1259"/>
                    <a:pt x="1319" y="1266"/>
                  </a:cubicBezTo>
                  <a:cubicBezTo>
                    <a:pt x="1320" y="1271"/>
                    <a:pt x="1321" y="1280"/>
                    <a:pt x="1320" y="1285"/>
                  </a:cubicBezTo>
                  <a:cubicBezTo>
                    <a:pt x="1318" y="1289"/>
                    <a:pt x="1316" y="1291"/>
                    <a:pt x="1315" y="1296"/>
                  </a:cubicBezTo>
                  <a:cubicBezTo>
                    <a:pt x="1314" y="1305"/>
                    <a:pt x="1315" y="1315"/>
                    <a:pt x="1318" y="1324"/>
                  </a:cubicBezTo>
                  <a:cubicBezTo>
                    <a:pt x="1318" y="1325"/>
                    <a:pt x="1318" y="1325"/>
                    <a:pt x="1318" y="1326"/>
                  </a:cubicBezTo>
                  <a:cubicBezTo>
                    <a:pt x="1319" y="1326"/>
                    <a:pt x="1319" y="1327"/>
                    <a:pt x="1319" y="1327"/>
                  </a:cubicBezTo>
                  <a:cubicBezTo>
                    <a:pt x="1319" y="1327"/>
                    <a:pt x="1317" y="1326"/>
                    <a:pt x="1314" y="1329"/>
                  </a:cubicBezTo>
                  <a:cubicBezTo>
                    <a:pt x="1302" y="1338"/>
                    <a:pt x="1304" y="1334"/>
                    <a:pt x="1302" y="1327"/>
                  </a:cubicBezTo>
                  <a:cubicBezTo>
                    <a:pt x="1301" y="1322"/>
                    <a:pt x="1300" y="1316"/>
                    <a:pt x="1300" y="1311"/>
                  </a:cubicBezTo>
                  <a:cubicBezTo>
                    <a:pt x="1299" y="1306"/>
                    <a:pt x="1300" y="1299"/>
                    <a:pt x="1299" y="1294"/>
                  </a:cubicBezTo>
                  <a:cubicBezTo>
                    <a:pt x="1295" y="1281"/>
                    <a:pt x="1295" y="1268"/>
                    <a:pt x="1293" y="1255"/>
                  </a:cubicBezTo>
                  <a:cubicBezTo>
                    <a:pt x="1293" y="1250"/>
                    <a:pt x="1290" y="1244"/>
                    <a:pt x="1290" y="1239"/>
                  </a:cubicBezTo>
                  <a:cubicBezTo>
                    <a:pt x="1290" y="1233"/>
                    <a:pt x="1293" y="1229"/>
                    <a:pt x="1296" y="1223"/>
                  </a:cubicBezTo>
                  <a:cubicBezTo>
                    <a:pt x="1298" y="1218"/>
                    <a:pt x="1302" y="1215"/>
                    <a:pt x="1306" y="1211"/>
                  </a:cubicBezTo>
                  <a:cubicBezTo>
                    <a:pt x="1309" y="1207"/>
                    <a:pt x="1312" y="1202"/>
                    <a:pt x="1317" y="1199"/>
                  </a:cubicBezTo>
                  <a:cubicBezTo>
                    <a:pt x="1321" y="1196"/>
                    <a:pt x="1323" y="1195"/>
                    <a:pt x="1326" y="1190"/>
                  </a:cubicBezTo>
                  <a:cubicBezTo>
                    <a:pt x="1327" y="1186"/>
                    <a:pt x="1331" y="1183"/>
                    <a:pt x="1332" y="1179"/>
                  </a:cubicBezTo>
                  <a:cubicBezTo>
                    <a:pt x="1333" y="1177"/>
                    <a:pt x="1334" y="1172"/>
                    <a:pt x="1334" y="1170"/>
                  </a:cubicBezTo>
                  <a:cubicBezTo>
                    <a:pt x="1333" y="1161"/>
                    <a:pt x="1326" y="1164"/>
                    <a:pt x="1320" y="1162"/>
                  </a:cubicBezTo>
                  <a:cubicBezTo>
                    <a:pt x="1316" y="1161"/>
                    <a:pt x="1315" y="1159"/>
                    <a:pt x="1310" y="1159"/>
                  </a:cubicBezTo>
                  <a:cubicBezTo>
                    <a:pt x="1301" y="1159"/>
                    <a:pt x="1292" y="1154"/>
                    <a:pt x="1284" y="1158"/>
                  </a:cubicBezTo>
                  <a:cubicBezTo>
                    <a:pt x="1277" y="1161"/>
                    <a:pt x="1273" y="1169"/>
                    <a:pt x="1266" y="1172"/>
                  </a:cubicBezTo>
                  <a:cubicBezTo>
                    <a:pt x="1260" y="1174"/>
                    <a:pt x="1255" y="1178"/>
                    <a:pt x="1250" y="1181"/>
                  </a:cubicBezTo>
                  <a:cubicBezTo>
                    <a:pt x="1242" y="1186"/>
                    <a:pt x="1235" y="1193"/>
                    <a:pt x="1232" y="1201"/>
                  </a:cubicBezTo>
                  <a:cubicBezTo>
                    <a:pt x="1228" y="1212"/>
                    <a:pt x="1224" y="1227"/>
                    <a:pt x="1224" y="1237"/>
                  </a:cubicBezTo>
                  <a:cubicBezTo>
                    <a:pt x="1224" y="1246"/>
                    <a:pt x="1220" y="1251"/>
                    <a:pt x="1218" y="1259"/>
                  </a:cubicBezTo>
                  <a:cubicBezTo>
                    <a:pt x="1214" y="1271"/>
                    <a:pt x="1217" y="1280"/>
                    <a:pt x="1214" y="1291"/>
                  </a:cubicBezTo>
                  <a:cubicBezTo>
                    <a:pt x="1212" y="1302"/>
                    <a:pt x="1204" y="1308"/>
                    <a:pt x="1205" y="1321"/>
                  </a:cubicBezTo>
                  <a:cubicBezTo>
                    <a:pt x="1206" y="1329"/>
                    <a:pt x="1211" y="1350"/>
                    <a:pt x="1218" y="1355"/>
                  </a:cubicBezTo>
                  <a:cubicBezTo>
                    <a:pt x="1226" y="1361"/>
                    <a:pt x="1238" y="1361"/>
                    <a:pt x="1248" y="1363"/>
                  </a:cubicBezTo>
                  <a:cubicBezTo>
                    <a:pt x="1254" y="1364"/>
                    <a:pt x="1255" y="1359"/>
                    <a:pt x="1258" y="1365"/>
                  </a:cubicBezTo>
                  <a:cubicBezTo>
                    <a:pt x="1261" y="1369"/>
                    <a:pt x="1260" y="1372"/>
                    <a:pt x="1256" y="1375"/>
                  </a:cubicBezTo>
                  <a:cubicBezTo>
                    <a:pt x="1246" y="1382"/>
                    <a:pt x="1223" y="1373"/>
                    <a:pt x="1221" y="1388"/>
                  </a:cubicBezTo>
                  <a:cubicBezTo>
                    <a:pt x="1220" y="1393"/>
                    <a:pt x="1232" y="1401"/>
                    <a:pt x="1235" y="1405"/>
                  </a:cubicBezTo>
                  <a:cubicBezTo>
                    <a:pt x="1238" y="1411"/>
                    <a:pt x="1238" y="1416"/>
                    <a:pt x="1243" y="1420"/>
                  </a:cubicBezTo>
                  <a:cubicBezTo>
                    <a:pt x="1248" y="1425"/>
                    <a:pt x="1250" y="1429"/>
                    <a:pt x="1257" y="1429"/>
                  </a:cubicBezTo>
                  <a:cubicBezTo>
                    <a:pt x="1261" y="1429"/>
                    <a:pt x="1268" y="1430"/>
                    <a:pt x="1273" y="1429"/>
                  </a:cubicBezTo>
                  <a:cubicBezTo>
                    <a:pt x="1278" y="1427"/>
                    <a:pt x="1306" y="1437"/>
                    <a:pt x="1306" y="1439"/>
                  </a:cubicBezTo>
                  <a:cubicBezTo>
                    <a:pt x="1310" y="1443"/>
                    <a:pt x="1310" y="1444"/>
                    <a:pt x="1317" y="1445"/>
                  </a:cubicBezTo>
                  <a:cubicBezTo>
                    <a:pt x="1323" y="1447"/>
                    <a:pt x="1330" y="1453"/>
                    <a:pt x="1337" y="1454"/>
                  </a:cubicBezTo>
                  <a:cubicBezTo>
                    <a:pt x="1345" y="1455"/>
                    <a:pt x="1352" y="1447"/>
                    <a:pt x="1360" y="1448"/>
                  </a:cubicBezTo>
                  <a:cubicBezTo>
                    <a:pt x="1362" y="1449"/>
                    <a:pt x="1364" y="1450"/>
                    <a:pt x="1366" y="1451"/>
                  </a:cubicBezTo>
                  <a:cubicBezTo>
                    <a:pt x="1371" y="1453"/>
                    <a:pt x="1376" y="1453"/>
                    <a:pt x="1380" y="1456"/>
                  </a:cubicBezTo>
                  <a:cubicBezTo>
                    <a:pt x="1384" y="1458"/>
                    <a:pt x="1384" y="1462"/>
                    <a:pt x="1389" y="1464"/>
                  </a:cubicBezTo>
                  <a:cubicBezTo>
                    <a:pt x="1393" y="1464"/>
                    <a:pt x="1397" y="1465"/>
                    <a:pt x="1401" y="1466"/>
                  </a:cubicBezTo>
                  <a:cubicBezTo>
                    <a:pt x="1404" y="1466"/>
                    <a:pt x="1409" y="1470"/>
                    <a:pt x="1412" y="1468"/>
                  </a:cubicBezTo>
                  <a:cubicBezTo>
                    <a:pt x="1415" y="1465"/>
                    <a:pt x="1410" y="1458"/>
                    <a:pt x="1414" y="1456"/>
                  </a:cubicBezTo>
                  <a:cubicBezTo>
                    <a:pt x="1420" y="1461"/>
                    <a:pt x="1421" y="1468"/>
                    <a:pt x="1426" y="1473"/>
                  </a:cubicBezTo>
                  <a:cubicBezTo>
                    <a:pt x="1428" y="1476"/>
                    <a:pt x="1431" y="1476"/>
                    <a:pt x="1435" y="1477"/>
                  </a:cubicBezTo>
                  <a:cubicBezTo>
                    <a:pt x="1439" y="1478"/>
                    <a:pt x="1443" y="1481"/>
                    <a:pt x="1447" y="1482"/>
                  </a:cubicBezTo>
                  <a:cubicBezTo>
                    <a:pt x="1451" y="1474"/>
                    <a:pt x="1461" y="1471"/>
                    <a:pt x="1464" y="1462"/>
                  </a:cubicBezTo>
                  <a:cubicBezTo>
                    <a:pt x="1465" y="1457"/>
                    <a:pt x="1471" y="1461"/>
                    <a:pt x="1474" y="1456"/>
                  </a:cubicBezTo>
                  <a:cubicBezTo>
                    <a:pt x="1475" y="1455"/>
                    <a:pt x="1474" y="1441"/>
                    <a:pt x="1475" y="1440"/>
                  </a:cubicBezTo>
                  <a:cubicBezTo>
                    <a:pt x="1481" y="1438"/>
                    <a:pt x="1487" y="1443"/>
                    <a:pt x="1491" y="1445"/>
                  </a:cubicBezTo>
                  <a:cubicBezTo>
                    <a:pt x="1500" y="1450"/>
                    <a:pt x="1508" y="1455"/>
                    <a:pt x="1515" y="1462"/>
                  </a:cubicBezTo>
                  <a:cubicBezTo>
                    <a:pt x="1521" y="1468"/>
                    <a:pt x="1509" y="1497"/>
                    <a:pt x="1509" y="1505"/>
                  </a:cubicBezTo>
                  <a:cubicBezTo>
                    <a:pt x="1509" y="1514"/>
                    <a:pt x="1525" y="1494"/>
                    <a:pt x="1532" y="1498"/>
                  </a:cubicBezTo>
                  <a:cubicBezTo>
                    <a:pt x="1537" y="1500"/>
                    <a:pt x="1538" y="1501"/>
                    <a:pt x="1541" y="1505"/>
                  </a:cubicBezTo>
                  <a:cubicBezTo>
                    <a:pt x="1544" y="1510"/>
                    <a:pt x="1518" y="1526"/>
                    <a:pt x="1522" y="1530"/>
                  </a:cubicBezTo>
                  <a:cubicBezTo>
                    <a:pt x="1530" y="1538"/>
                    <a:pt x="1553" y="1543"/>
                    <a:pt x="1560" y="1551"/>
                  </a:cubicBezTo>
                  <a:cubicBezTo>
                    <a:pt x="1566" y="1559"/>
                    <a:pt x="1587" y="1557"/>
                    <a:pt x="1593" y="1564"/>
                  </a:cubicBezTo>
                  <a:cubicBezTo>
                    <a:pt x="1599" y="1571"/>
                    <a:pt x="1608" y="1574"/>
                    <a:pt x="1613" y="1583"/>
                  </a:cubicBezTo>
                  <a:cubicBezTo>
                    <a:pt x="1613" y="1585"/>
                    <a:pt x="1614" y="1587"/>
                    <a:pt x="1615" y="1589"/>
                  </a:cubicBezTo>
                  <a:cubicBezTo>
                    <a:pt x="1616" y="1591"/>
                    <a:pt x="1619" y="1593"/>
                    <a:pt x="1619" y="1595"/>
                  </a:cubicBezTo>
                  <a:cubicBezTo>
                    <a:pt x="1621" y="1600"/>
                    <a:pt x="1620" y="1606"/>
                    <a:pt x="1621" y="1611"/>
                  </a:cubicBezTo>
                  <a:cubicBezTo>
                    <a:pt x="1623" y="1621"/>
                    <a:pt x="1616" y="1646"/>
                    <a:pt x="1610" y="1652"/>
                  </a:cubicBezTo>
                  <a:cubicBezTo>
                    <a:pt x="1608" y="1654"/>
                    <a:pt x="1616" y="1670"/>
                    <a:pt x="1613" y="1672"/>
                  </a:cubicBezTo>
                  <a:cubicBezTo>
                    <a:pt x="1610" y="1675"/>
                    <a:pt x="1608" y="1675"/>
                    <a:pt x="1605" y="1676"/>
                  </a:cubicBezTo>
                  <a:cubicBezTo>
                    <a:pt x="1603" y="1677"/>
                    <a:pt x="1603" y="1678"/>
                    <a:pt x="1602" y="1679"/>
                  </a:cubicBezTo>
                  <a:cubicBezTo>
                    <a:pt x="1600" y="1680"/>
                    <a:pt x="1599" y="1680"/>
                    <a:pt x="1598" y="1680"/>
                  </a:cubicBezTo>
                  <a:cubicBezTo>
                    <a:pt x="1593" y="1682"/>
                    <a:pt x="1589" y="1684"/>
                    <a:pt x="1585" y="1686"/>
                  </a:cubicBezTo>
                  <a:cubicBezTo>
                    <a:pt x="1579" y="1690"/>
                    <a:pt x="1578" y="1692"/>
                    <a:pt x="1577" y="1699"/>
                  </a:cubicBezTo>
                  <a:cubicBezTo>
                    <a:pt x="1577" y="1702"/>
                    <a:pt x="1577" y="1707"/>
                    <a:pt x="1579" y="1710"/>
                  </a:cubicBezTo>
                  <a:cubicBezTo>
                    <a:pt x="1581" y="1714"/>
                    <a:pt x="1586" y="1716"/>
                    <a:pt x="1588" y="1721"/>
                  </a:cubicBezTo>
                  <a:cubicBezTo>
                    <a:pt x="1590" y="1724"/>
                    <a:pt x="1590" y="1727"/>
                    <a:pt x="1592" y="1730"/>
                  </a:cubicBezTo>
                  <a:cubicBezTo>
                    <a:pt x="1592" y="1730"/>
                    <a:pt x="1592" y="1730"/>
                    <a:pt x="1593" y="1730"/>
                  </a:cubicBezTo>
                  <a:cubicBezTo>
                    <a:pt x="1583" y="1730"/>
                    <a:pt x="1571" y="1733"/>
                    <a:pt x="1563" y="1738"/>
                  </a:cubicBezTo>
                  <a:cubicBezTo>
                    <a:pt x="1551" y="1745"/>
                    <a:pt x="1530" y="1739"/>
                    <a:pt x="1516" y="1737"/>
                  </a:cubicBezTo>
                  <a:cubicBezTo>
                    <a:pt x="1512" y="1736"/>
                    <a:pt x="1510" y="1741"/>
                    <a:pt x="1508" y="1744"/>
                  </a:cubicBezTo>
                  <a:cubicBezTo>
                    <a:pt x="1508" y="1745"/>
                    <a:pt x="1503" y="1749"/>
                    <a:pt x="1501" y="1750"/>
                  </a:cubicBezTo>
                  <a:cubicBezTo>
                    <a:pt x="1499" y="1751"/>
                    <a:pt x="1496" y="1751"/>
                    <a:pt x="1494" y="1754"/>
                  </a:cubicBezTo>
                  <a:cubicBezTo>
                    <a:pt x="1490" y="1757"/>
                    <a:pt x="1488" y="1764"/>
                    <a:pt x="1488" y="1769"/>
                  </a:cubicBezTo>
                  <a:cubicBezTo>
                    <a:pt x="1487" y="1780"/>
                    <a:pt x="1489" y="1787"/>
                    <a:pt x="1499" y="1793"/>
                  </a:cubicBezTo>
                  <a:cubicBezTo>
                    <a:pt x="1507" y="1798"/>
                    <a:pt x="1518" y="1805"/>
                    <a:pt x="1525" y="1797"/>
                  </a:cubicBezTo>
                  <a:cubicBezTo>
                    <a:pt x="1531" y="1790"/>
                    <a:pt x="1538" y="1789"/>
                    <a:pt x="1546" y="1791"/>
                  </a:cubicBezTo>
                  <a:cubicBezTo>
                    <a:pt x="1557" y="1795"/>
                    <a:pt x="1576" y="1788"/>
                    <a:pt x="1584" y="1798"/>
                  </a:cubicBezTo>
                  <a:cubicBezTo>
                    <a:pt x="1587" y="1803"/>
                    <a:pt x="1585" y="1813"/>
                    <a:pt x="1590" y="1819"/>
                  </a:cubicBezTo>
                  <a:cubicBezTo>
                    <a:pt x="1595" y="1824"/>
                    <a:pt x="1607" y="1822"/>
                    <a:pt x="1613" y="1824"/>
                  </a:cubicBezTo>
                  <a:cubicBezTo>
                    <a:pt x="1616" y="1825"/>
                    <a:pt x="1624" y="1828"/>
                    <a:pt x="1624" y="1832"/>
                  </a:cubicBezTo>
                  <a:cubicBezTo>
                    <a:pt x="1624" y="1834"/>
                    <a:pt x="1620" y="1835"/>
                    <a:pt x="1620" y="1837"/>
                  </a:cubicBezTo>
                  <a:cubicBezTo>
                    <a:pt x="1619" y="1838"/>
                    <a:pt x="1619" y="1841"/>
                    <a:pt x="1620" y="1842"/>
                  </a:cubicBezTo>
                  <a:cubicBezTo>
                    <a:pt x="1620" y="1850"/>
                    <a:pt x="1624" y="1851"/>
                    <a:pt x="1630" y="1855"/>
                  </a:cubicBezTo>
                  <a:cubicBezTo>
                    <a:pt x="1635" y="1858"/>
                    <a:pt x="1640" y="1861"/>
                    <a:pt x="1645" y="1864"/>
                  </a:cubicBezTo>
                  <a:cubicBezTo>
                    <a:pt x="1646" y="1864"/>
                    <a:pt x="1647" y="1865"/>
                    <a:pt x="1648" y="1866"/>
                  </a:cubicBezTo>
                  <a:cubicBezTo>
                    <a:pt x="1651" y="1867"/>
                    <a:pt x="1651" y="1869"/>
                    <a:pt x="1653" y="1871"/>
                  </a:cubicBezTo>
                  <a:cubicBezTo>
                    <a:pt x="1654" y="1874"/>
                    <a:pt x="1656" y="1876"/>
                    <a:pt x="1658" y="1878"/>
                  </a:cubicBezTo>
                  <a:cubicBezTo>
                    <a:pt x="1660" y="1880"/>
                    <a:pt x="1659" y="1883"/>
                    <a:pt x="1661" y="1885"/>
                  </a:cubicBezTo>
                  <a:cubicBezTo>
                    <a:pt x="1662" y="1887"/>
                    <a:pt x="1665" y="1887"/>
                    <a:pt x="1666" y="1889"/>
                  </a:cubicBezTo>
                  <a:cubicBezTo>
                    <a:pt x="1668" y="1891"/>
                    <a:pt x="1668" y="1893"/>
                    <a:pt x="1670" y="1895"/>
                  </a:cubicBezTo>
                  <a:cubicBezTo>
                    <a:pt x="1675" y="1900"/>
                    <a:pt x="1690" y="1906"/>
                    <a:pt x="1697" y="1906"/>
                  </a:cubicBezTo>
                  <a:cubicBezTo>
                    <a:pt x="1702" y="1905"/>
                    <a:pt x="1705" y="1904"/>
                    <a:pt x="1710" y="1905"/>
                  </a:cubicBezTo>
                  <a:cubicBezTo>
                    <a:pt x="1715" y="1905"/>
                    <a:pt x="1718" y="1908"/>
                    <a:pt x="1723" y="1909"/>
                  </a:cubicBezTo>
                  <a:cubicBezTo>
                    <a:pt x="1725" y="1909"/>
                    <a:pt x="1728" y="1909"/>
                    <a:pt x="1731" y="1911"/>
                  </a:cubicBezTo>
                  <a:cubicBezTo>
                    <a:pt x="1733" y="1912"/>
                    <a:pt x="1733" y="1914"/>
                    <a:pt x="1734" y="1916"/>
                  </a:cubicBezTo>
                  <a:cubicBezTo>
                    <a:pt x="1735" y="1916"/>
                    <a:pt x="1739" y="1918"/>
                    <a:pt x="1740" y="1919"/>
                  </a:cubicBezTo>
                  <a:cubicBezTo>
                    <a:pt x="1745" y="1922"/>
                    <a:pt x="1756" y="1926"/>
                    <a:pt x="1763" y="1925"/>
                  </a:cubicBezTo>
                  <a:cubicBezTo>
                    <a:pt x="1766" y="1924"/>
                    <a:pt x="1769" y="1923"/>
                    <a:pt x="1770" y="1920"/>
                  </a:cubicBezTo>
                  <a:cubicBezTo>
                    <a:pt x="1771" y="1918"/>
                    <a:pt x="1771" y="1912"/>
                    <a:pt x="1770" y="1909"/>
                  </a:cubicBezTo>
                  <a:cubicBezTo>
                    <a:pt x="1769" y="1899"/>
                    <a:pt x="1764" y="1891"/>
                    <a:pt x="1756" y="1886"/>
                  </a:cubicBezTo>
                  <a:cubicBezTo>
                    <a:pt x="1751" y="1882"/>
                    <a:pt x="1746" y="1877"/>
                    <a:pt x="1743" y="1872"/>
                  </a:cubicBezTo>
                  <a:cubicBezTo>
                    <a:pt x="1741" y="1869"/>
                    <a:pt x="1734" y="1870"/>
                    <a:pt x="1733" y="1867"/>
                  </a:cubicBezTo>
                  <a:cubicBezTo>
                    <a:pt x="1730" y="1863"/>
                    <a:pt x="1728" y="1857"/>
                    <a:pt x="1724" y="1853"/>
                  </a:cubicBezTo>
                  <a:cubicBezTo>
                    <a:pt x="1720" y="1849"/>
                    <a:pt x="1717" y="1846"/>
                    <a:pt x="1716" y="1840"/>
                  </a:cubicBezTo>
                  <a:cubicBezTo>
                    <a:pt x="1710" y="1823"/>
                    <a:pt x="1740" y="1841"/>
                    <a:pt x="1746" y="1846"/>
                  </a:cubicBezTo>
                  <a:cubicBezTo>
                    <a:pt x="1753" y="1852"/>
                    <a:pt x="1759" y="1859"/>
                    <a:pt x="1766" y="1866"/>
                  </a:cubicBezTo>
                  <a:cubicBezTo>
                    <a:pt x="1770" y="1869"/>
                    <a:pt x="1772" y="1873"/>
                    <a:pt x="1777" y="1876"/>
                  </a:cubicBezTo>
                  <a:cubicBezTo>
                    <a:pt x="1781" y="1878"/>
                    <a:pt x="1795" y="1886"/>
                    <a:pt x="1799" y="1884"/>
                  </a:cubicBezTo>
                  <a:cubicBezTo>
                    <a:pt x="1802" y="1883"/>
                    <a:pt x="1804" y="1872"/>
                    <a:pt x="1806" y="1869"/>
                  </a:cubicBezTo>
                  <a:cubicBezTo>
                    <a:pt x="1808" y="1864"/>
                    <a:pt x="1805" y="1862"/>
                    <a:pt x="1808" y="1857"/>
                  </a:cubicBezTo>
                  <a:cubicBezTo>
                    <a:pt x="1812" y="1853"/>
                    <a:pt x="1812" y="1854"/>
                    <a:pt x="1817" y="1851"/>
                  </a:cubicBezTo>
                  <a:cubicBezTo>
                    <a:pt x="1822" y="1849"/>
                    <a:pt x="1824" y="1845"/>
                    <a:pt x="1825" y="1840"/>
                  </a:cubicBezTo>
                  <a:cubicBezTo>
                    <a:pt x="1826" y="1836"/>
                    <a:pt x="1825" y="1831"/>
                    <a:pt x="1824" y="1826"/>
                  </a:cubicBezTo>
                  <a:cubicBezTo>
                    <a:pt x="1823" y="1825"/>
                    <a:pt x="1824" y="1823"/>
                    <a:pt x="1823" y="1822"/>
                  </a:cubicBezTo>
                  <a:cubicBezTo>
                    <a:pt x="1821" y="1819"/>
                    <a:pt x="1815" y="1817"/>
                    <a:pt x="1811" y="1815"/>
                  </a:cubicBezTo>
                  <a:cubicBezTo>
                    <a:pt x="1803" y="1808"/>
                    <a:pt x="1802" y="1802"/>
                    <a:pt x="1802" y="1791"/>
                  </a:cubicBezTo>
                  <a:cubicBezTo>
                    <a:pt x="1802" y="1785"/>
                    <a:pt x="1802" y="1785"/>
                    <a:pt x="1797" y="1781"/>
                  </a:cubicBezTo>
                  <a:cubicBezTo>
                    <a:pt x="1796" y="1779"/>
                    <a:pt x="1794" y="1777"/>
                    <a:pt x="1793" y="1776"/>
                  </a:cubicBezTo>
                  <a:cubicBezTo>
                    <a:pt x="1787" y="1772"/>
                    <a:pt x="1778" y="1770"/>
                    <a:pt x="1771" y="1766"/>
                  </a:cubicBezTo>
                  <a:cubicBezTo>
                    <a:pt x="1765" y="1762"/>
                    <a:pt x="1759" y="1760"/>
                    <a:pt x="1755" y="1754"/>
                  </a:cubicBezTo>
                  <a:cubicBezTo>
                    <a:pt x="1752" y="1750"/>
                    <a:pt x="1754" y="1745"/>
                    <a:pt x="1751" y="1742"/>
                  </a:cubicBezTo>
                  <a:cubicBezTo>
                    <a:pt x="1749" y="1740"/>
                    <a:pt x="1747" y="1734"/>
                    <a:pt x="1746" y="1731"/>
                  </a:cubicBezTo>
                  <a:cubicBezTo>
                    <a:pt x="1744" y="1725"/>
                    <a:pt x="1741" y="1724"/>
                    <a:pt x="1742" y="1718"/>
                  </a:cubicBezTo>
                  <a:cubicBezTo>
                    <a:pt x="1743" y="1708"/>
                    <a:pt x="1742" y="1696"/>
                    <a:pt x="1741" y="1686"/>
                  </a:cubicBezTo>
                  <a:cubicBezTo>
                    <a:pt x="1740" y="1680"/>
                    <a:pt x="1741" y="1680"/>
                    <a:pt x="1749" y="1679"/>
                  </a:cubicBezTo>
                  <a:cubicBezTo>
                    <a:pt x="1754" y="1679"/>
                    <a:pt x="1757" y="1675"/>
                    <a:pt x="1762" y="1675"/>
                  </a:cubicBezTo>
                  <a:cubicBezTo>
                    <a:pt x="1769" y="1676"/>
                    <a:pt x="1766" y="1683"/>
                    <a:pt x="1769" y="1689"/>
                  </a:cubicBezTo>
                  <a:cubicBezTo>
                    <a:pt x="1773" y="1695"/>
                    <a:pt x="1780" y="1695"/>
                    <a:pt x="1783" y="1701"/>
                  </a:cubicBezTo>
                  <a:cubicBezTo>
                    <a:pt x="1788" y="1710"/>
                    <a:pt x="1789" y="1721"/>
                    <a:pt x="1796" y="1729"/>
                  </a:cubicBezTo>
                  <a:cubicBezTo>
                    <a:pt x="1802" y="1734"/>
                    <a:pt x="1807" y="1734"/>
                    <a:pt x="1808" y="1741"/>
                  </a:cubicBezTo>
                  <a:cubicBezTo>
                    <a:pt x="1809" y="1753"/>
                    <a:pt x="1818" y="1753"/>
                    <a:pt x="1827" y="1756"/>
                  </a:cubicBezTo>
                  <a:cubicBezTo>
                    <a:pt x="1831" y="1757"/>
                    <a:pt x="1835" y="1758"/>
                    <a:pt x="1838" y="1756"/>
                  </a:cubicBezTo>
                  <a:cubicBezTo>
                    <a:pt x="1842" y="1753"/>
                    <a:pt x="1841" y="1751"/>
                    <a:pt x="1841" y="1746"/>
                  </a:cubicBezTo>
                  <a:cubicBezTo>
                    <a:pt x="1841" y="1737"/>
                    <a:pt x="1842" y="1727"/>
                    <a:pt x="1850" y="1721"/>
                  </a:cubicBezTo>
                  <a:cubicBezTo>
                    <a:pt x="1858" y="1716"/>
                    <a:pt x="1869" y="1718"/>
                    <a:pt x="1869" y="1707"/>
                  </a:cubicBezTo>
                  <a:cubicBezTo>
                    <a:pt x="1869" y="1702"/>
                    <a:pt x="1868" y="1698"/>
                    <a:pt x="1866" y="1694"/>
                  </a:cubicBezTo>
                  <a:cubicBezTo>
                    <a:pt x="1863" y="1691"/>
                    <a:pt x="1858" y="1688"/>
                    <a:pt x="1857" y="1685"/>
                  </a:cubicBezTo>
                  <a:cubicBezTo>
                    <a:pt x="1866" y="1679"/>
                    <a:pt x="1880" y="1686"/>
                    <a:pt x="1890" y="1681"/>
                  </a:cubicBezTo>
                  <a:moveTo>
                    <a:pt x="1401" y="1797"/>
                  </a:moveTo>
                  <a:cubicBezTo>
                    <a:pt x="1399" y="1794"/>
                    <a:pt x="1401" y="1789"/>
                    <a:pt x="1401" y="1785"/>
                  </a:cubicBezTo>
                  <a:cubicBezTo>
                    <a:pt x="1400" y="1782"/>
                    <a:pt x="1396" y="1780"/>
                    <a:pt x="1395" y="1778"/>
                  </a:cubicBezTo>
                  <a:cubicBezTo>
                    <a:pt x="1394" y="1776"/>
                    <a:pt x="1389" y="1774"/>
                    <a:pt x="1389" y="1774"/>
                  </a:cubicBezTo>
                  <a:cubicBezTo>
                    <a:pt x="1384" y="1771"/>
                    <a:pt x="1379" y="1768"/>
                    <a:pt x="1375" y="1765"/>
                  </a:cubicBezTo>
                  <a:cubicBezTo>
                    <a:pt x="1373" y="1763"/>
                    <a:pt x="1370" y="1760"/>
                    <a:pt x="1367" y="1758"/>
                  </a:cubicBezTo>
                  <a:cubicBezTo>
                    <a:pt x="1366" y="1757"/>
                    <a:pt x="1365" y="1753"/>
                    <a:pt x="1363" y="1752"/>
                  </a:cubicBezTo>
                  <a:cubicBezTo>
                    <a:pt x="1359" y="1750"/>
                    <a:pt x="1358" y="1752"/>
                    <a:pt x="1356" y="1748"/>
                  </a:cubicBezTo>
                  <a:cubicBezTo>
                    <a:pt x="1352" y="1743"/>
                    <a:pt x="1347" y="1738"/>
                    <a:pt x="1342" y="1736"/>
                  </a:cubicBezTo>
                  <a:cubicBezTo>
                    <a:pt x="1335" y="1734"/>
                    <a:pt x="1335" y="1730"/>
                    <a:pt x="1336" y="1725"/>
                  </a:cubicBezTo>
                  <a:cubicBezTo>
                    <a:pt x="1336" y="1720"/>
                    <a:pt x="1335" y="1711"/>
                    <a:pt x="1331" y="1709"/>
                  </a:cubicBezTo>
                  <a:cubicBezTo>
                    <a:pt x="1327" y="1706"/>
                    <a:pt x="1317" y="1708"/>
                    <a:pt x="1314" y="1711"/>
                  </a:cubicBezTo>
                  <a:cubicBezTo>
                    <a:pt x="1309" y="1715"/>
                    <a:pt x="1308" y="1715"/>
                    <a:pt x="1306" y="1720"/>
                  </a:cubicBezTo>
                  <a:cubicBezTo>
                    <a:pt x="1302" y="1725"/>
                    <a:pt x="1303" y="1731"/>
                    <a:pt x="1300" y="1735"/>
                  </a:cubicBezTo>
                  <a:cubicBezTo>
                    <a:pt x="1298" y="1737"/>
                    <a:pt x="1299" y="1744"/>
                    <a:pt x="1299" y="1746"/>
                  </a:cubicBezTo>
                  <a:cubicBezTo>
                    <a:pt x="1299" y="1751"/>
                    <a:pt x="1300" y="1756"/>
                    <a:pt x="1299" y="1762"/>
                  </a:cubicBezTo>
                  <a:cubicBezTo>
                    <a:pt x="1299" y="1768"/>
                    <a:pt x="1296" y="1773"/>
                    <a:pt x="1296" y="1780"/>
                  </a:cubicBezTo>
                  <a:cubicBezTo>
                    <a:pt x="1296" y="1790"/>
                    <a:pt x="1296" y="1801"/>
                    <a:pt x="1291" y="1810"/>
                  </a:cubicBezTo>
                  <a:cubicBezTo>
                    <a:pt x="1286" y="1819"/>
                    <a:pt x="1277" y="1820"/>
                    <a:pt x="1277" y="1831"/>
                  </a:cubicBezTo>
                  <a:cubicBezTo>
                    <a:pt x="1277" y="1836"/>
                    <a:pt x="1278" y="1842"/>
                    <a:pt x="1284" y="1844"/>
                  </a:cubicBezTo>
                  <a:cubicBezTo>
                    <a:pt x="1289" y="1847"/>
                    <a:pt x="1290" y="1844"/>
                    <a:pt x="1293" y="1840"/>
                  </a:cubicBezTo>
                  <a:cubicBezTo>
                    <a:pt x="1297" y="1832"/>
                    <a:pt x="1296" y="1833"/>
                    <a:pt x="1306" y="1832"/>
                  </a:cubicBezTo>
                  <a:cubicBezTo>
                    <a:pt x="1314" y="1845"/>
                    <a:pt x="1305" y="1851"/>
                    <a:pt x="1317" y="1862"/>
                  </a:cubicBezTo>
                  <a:cubicBezTo>
                    <a:pt x="1321" y="1867"/>
                    <a:pt x="1325" y="1864"/>
                    <a:pt x="1329" y="1860"/>
                  </a:cubicBezTo>
                  <a:cubicBezTo>
                    <a:pt x="1331" y="1858"/>
                    <a:pt x="1330" y="1854"/>
                    <a:pt x="1332" y="1853"/>
                  </a:cubicBezTo>
                  <a:cubicBezTo>
                    <a:pt x="1338" y="1850"/>
                    <a:pt x="1344" y="1848"/>
                    <a:pt x="1350" y="1845"/>
                  </a:cubicBezTo>
                  <a:cubicBezTo>
                    <a:pt x="1357" y="1842"/>
                    <a:pt x="1362" y="1838"/>
                    <a:pt x="1362" y="1829"/>
                  </a:cubicBezTo>
                  <a:cubicBezTo>
                    <a:pt x="1362" y="1821"/>
                    <a:pt x="1373" y="1818"/>
                    <a:pt x="1376" y="1823"/>
                  </a:cubicBezTo>
                  <a:cubicBezTo>
                    <a:pt x="1379" y="1825"/>
                    <a:pt x="1384" y="1827"/>
                    <a:pt x="1387" y="1829"/>
                  </a:cubicBezTo>
                  <a:cubicBezTo>
                    <a:pt x="1391" y="1831"/>
                    <a:pt x="1392" y="1834"/>
                    <a:pt x="1395" y="1836"/>
                  </a:cubicBezTo>
                  <a:cubicBezTo>
                    <a:pt x="1398" y="1838"/>
                    <a:pt x="1403" y="1839"/>
                    <a:pt x="1406" y="1840"/>
                  </a:cubicBezTo>
                  <a:cubicBezTo>
                    <a:pt x="1414" y="1844"/>
                    <a:pt x="1422" y="1853"/>
                    <a:pt x="1428" y="1843"/>
                  </a:cubicBezTo>
                  <a:cubicBezTo>
                    <a:pt x="1430" y="1839"/>
                    <a:pt x="1438" y="1830"/>
                    <a:pt x="1436" y="1824"/>
                  </a:cubicBezTo>
                  <a:cubicBezTo>
                    <a:pt x="1435" y="1818"/>
                    <a:pt x="1420" y="1810"/>
                    <a:pt x="1414" y="1809"/>
                  </a:cubicBezTo>
                  <a:cubicBezTo>
                    <a:pt x="1411" y="1808"/>
                    <a:pt x="1406" y="1808"/>
                    <a:pt x="1403" y="1806"/>
                  </a:cubicBezTo>
                  <a:cubicBezTo>
                    <a:pt x="1402" y="1804"/>
                    <a:pt x="1402" y="1799"/>
                    <a:pt x="1401" y="1797"/>
                  </a:cubicBezTo>
                  <a:moveTo>
                    <a:pt x="2017" y="2348"/>
                  </a:moveTo>
                  <a:cubicBezTo>
                    <a:pt x="2019" y="2341"/>
                    <a:pt x="2019" y="2329"/>
                    <a:pt x="2017" y="2321"/>
                  </a:cubicBezTo>
                  <a:cubicBezTo>
                    <a:pt x="2016" y="2313"/>
                    <a:pt x="2014" y="2307"/>
                    <a:pt x="2013" y="2298"/>
                  </a:cubicBezTo>
                  <a:cubicBezTo>
                    <a:pt x="2012" y="2295"/>
                    <a:pt x="2004" y="2288"/>
                    <a:pt x="2002" y="2285"/>
                  </a:cubicBezTo>
                  <a:cubicBezTo>
                    <a:pt x="1998" y="2279"/>
                    <a:pt x="1990" y="2279"/>
                    <a:pt x="1984" y="2278"/>
                  </a:cubicBezTo>
                  <a:cubicBezTo>
                    <a:pt x="1985" y="2274"/>
                    <a:pt x="1985" y="2253"/>
                    <a:pt x="1982" y="2249"/>
                  </a:cubicBezTo>
                  <a:cubicBezTo>
                    <a:pt x="1977" y="2242"/>
                    <a:pt x="1966" y="2252"/>
                    <a:pt x="1960" y="2246"/>
                  </a:cubicBezTo>
                  <a:cubicBezTo>
                    <a:pt x="1954" y="2240"/>
                    <a:pt x="1948" y="2240"/>
                    <a:pt x="1939" y="2237"/>
                  </a:cubicBezTo>
                  <a:cubicBezTo>
                    <a:pt x="1934" y="2236"/>
                    <a:pt x="1926" y="2235"/>
                    <a:pt x="1923" y="2232"/>
                  </a:cubicBezTo>
                  <a:cubicBezTo>
                    <a:pt x="1919" y="2228"/>
                    <a:pt x="1916" y="2221"/>
                    <a:pt x="1913" y="2217"/>
                  </a:cubicBezTo>
                  <a:cubicBezTo>
                    <a:pt x="1908" y="2209"/>
                    <a:pt x="1902" y="2200"/>
                    <a:pt x="1898" y="2192"/>
                  </a:cubicBezTo>
                  <a:cubicBezTo>
                    <a:pt x="1896" y="2189"/>
                    <a:pt x="1893" y="2186"/>
                    <a:pt x="1891" y="2182"/>
                  </a:cubicBezTo>
                  <a:cubicBezTo>
                    <a:pt x="1889" y="2177"/>
                    <a:pt x="1889" y="2172"/>
                    <a:pt x="1886" y="2167"/>
                  </a:cubicBezTo>
                  <a:cubicBezTo>
                    <a:pt x="1882" y="2160"/>
                    <a:pt x="1883" y="2152"/>
                    <a:pt x="1880" y="2145"/>
                  </a:cubicBezTo>
                  <a:cubicBezTo>
                    <a:pt x="1876" y="2136"/>
                    <a:pt x="1869" y="2127"/>
                    <a:pt x="1865" y="2118"/>
                  </a:cubicBezTo>
                  <a:cubicBezTo>
                    <a:pt x="1862" y="2112"/>
                    <a:pt x="1859" y="2106"/>
                    <a:pt x="1857" y="2099"/>
                  </a:cubicBezTo>
                  <a:cubicBezTo>
                    <a:pt x="1856" y="2097"/>
                    <a:pt x="1856" y="2095"/>
                    <a:pt x="1855" y="2093"/>
                  </a:cubicBezTo>
                  <a:cubicBezTo>
                    <a:pt x="1853" y="2092"/>
                    <a:pt x="1852" y="2091"/>
                    <a:pt x="1851" y="2089"/>
                  </a:cubicBezTo>
                  <a:cubicBezTo>
                    <a:pt x="1841" y="2075"/>
                    <a:pt x="1837" y="2058"/>
                    <a:pt x="1829" y="2044"/>
                  </a:cubicBezTo>
                  <a:cubicBezTo>
                    <a:pt x="1823" y="2033"/>
                    <a:pt x="1816" y="2024"/>
                    <a:pt x="1810" y="2014"/>
                  </a:cubicBezTo>
                  <a:cubicBezTo>
                    <a:pt x="1808" y="2011"/>
                    <a:pt x="1807" y="2008"/>
                    <a:pt x="1804" y="2006"/>
                  </a:cubicBezTo>
                  <a:cubicBezTo>
                    <a:pt x="1798" y="2005"/>
                    <a:pt x="1797" y="2009"/>
                    <a:pt x="1796" y="2013"/>
                  </a:cubicBezTo>
                  <a:cubicBezTo>
                    <a:pt x="1791" y="2025"/>
                    <a:pt x="1785" y="2036"/>
                    <a:pt x="1780" y="2048"/>
                  </a:cubicBezTo>
                  <a:cubicBezTo>
                    <a:pt x="1778" y="2052"/>
                    <a:pt x="1776" y="2057"/>
                    <a:pt x="1774" y="2061"/>
                  </a:cubicBezTo>
                  <a:cubicBezTo>
                    <a:pt x="1773" y="2063"/>
                    <a:pt x="1771" y="2066"/>
                    <a:pt x="1771" y="2068"/>
                  </a:cubicBezTo>
                  <a:cubicBezTo>
                    <a:pt x="1770" y="2071"/>
                    <a:pt x="1766" y="2075"/>
                    <a:pt x="1766" y="2078"/>
                  </a:cubicBezTo>
                  <a:cubicBezTo>
                    <a:pt x="1765" y="2080"/>
                    <a:pt x="1766" y="2082"/>
                    <a:pt x="1765" y="2083"/>
                  </a:cubicBezTo>
                  <a:cubicBezTo>
                    <a:pt x="1762" y="2092"/>
                    <a:pt x="1754" y="2098"/>
                    <a:pt x="1744" y="2097"/>
                  </a:cubicBezTo>
                  <a:cubicBezTo>
                    <a:pt x="1729" y="2096"/>
                    <a:pt x="1722" y="2084"/>
                    <a:pt x="1715" y="2072"/>
                  </a:cubicBezTo>
                  <a:cubicBezTo>
                    <a:pt x="1709" y="2062"/>
                    <a:pt x="1702" y="2059"/>
                    <a:pt x="1698" y="2047"/>
                  </a:cubicBezTo>
                  <a:cubicBezTo>
                    <a:pt x="1696" y="2041"/>
                    <a:pt x="1697" y="2033"/>
                    <a:pt x="1697" y="2027"/>
                  </a:cubicBezTo>
                  <a:cubicBezTo>
                    <a:pt x="1697" y="2022"/>
                    <a:pt x="1696" y="2017"/>
                    <a:pt x="1696" y="2013"/>
                  </a:cubicBezTo>
                  <a:cubicBezTo>
                    <a:pt x="1694" y="2003"/>
                    <a:pt x="1703" y="1979"/>
                    <a:pt x="1700" y="1970"/>
                  </a:cubicBezTo>
                  <a:cubicBezTo>
                    <a:pt x="1696" y="1960"/>
                    <a:pt x="1683" y="1969"/>
                    <a:pt x="1677" y="1960"/>
                  </a:cubicBezTo>
                  <a:cubicBezTo>
                    <a:pt x="1669" y="1949"/>
                    <a:pt x="1672" y="1964"/>
                    <a:pt x="1660" y="1957"/>
                  </a:cubicBezTo>
                  <a:cubicBezTo>
                    <a:pt x="1654" y="1954"/>
                    <a:pt x="1641" y="1938"/>
                    <a:pt x="1644" y="1937"/>
                  </a:cubicBezTo>
                  <a:cubicBezTo>
                    <a:pt x="1647" y="1937"/>
                    <a:pt x="1618" y="1910"/>
                    <a:pt x="1613" y="1905"/>
                  </a:cubicBezTo>
                  <a:cubicBezTo>
                    <a:pt x="1610" y="1901"/>
                    <a:pt x="1605" y="1896"/>
                    <a:pt x="1601" y="1895"/>
                  </a:cubicBezTo>
                  <a:cubicBezTo>
                    <a:pt x="1597" y="1895"/>
                    <a:pt x="1592" y="1898"/>
                    <a:pt x="1588" y="1898"/>
                  </a:cubicBezTo>
                  <a:cubicBezTo>
                    <a:pt x="1572" y="1899"/>
                    <a:pt x="1549" y="1895"/>
                    <a:pt x="1532" y="1893"/>
                  </a:cubicBezTo>
                  <a:cubicBezTo>
                    <a:pt x="1525" y="1892"/>
                    <a:pt x="1517" y="1888"/>
                    <a:pt x="1510" y="1890"/>
                  </a:cubicBezTo>
                  <a:cubicBezTo>
                    <a:pt x="1505" y="1892"/>
                    <a:pt x="1508" y="1891"/>
                    <a:pt x="1504" y="1894"/>
                  </a:cubicBezTo>
                  <a:cubicBezTo>
                    <a:pt x="1499" y="1898"/>
                    <a:pt x="1490" y="1901"/>
                    <a:pt x="1489" y="1907"/>
                  </a:cubicBezTo>
                  <a:cubicBezTo>
                    <a:pt x="1485" y="1926"/>
                    <a:pt x="1489" y="1957"/>
                    <a:pt x="1489" y="1974"/>
                  </a:cubicBezTo>
                  <a:cubicBezTo>
                    <a:pt x="1490" y="1991"/>
                    <a:pt x="1500" y="2002"/>
                    <a:pt x="1497" y="2018"/>
                  </a:cubicBezTo>
                  <a:cubicBezTo>
                    <a:pt x="1495" y="2028"/>
                    <a:pt x="1493" y="2035"/>
                    <a:pt x="1488" y="2043"/>
                  </a:cubicBezTo>
                  <a:cubicBezTo>
                    <a:pt x="1487" y="2045"/>
                    <a:pt x="1486" y="2046"/>
                    <a:pt x="1484" y="2049"/>
                  </a:cubicBezTo>
                  <a:cubicBezTo>
                    <a:pt x="1483" y="2051"/>
                    <a:pt x="1481" y="2055"/>
                    <a:pt x="1480" y="2056"/>
                  </a:cubicBezTo>
                  <a:cubicBezTo>
                    <a:pt x="1480" y="2057"/>
                    <a:pt x="1474" y="2062"/>
                    <a:pt x="1474" y="2061"/>
                  </a:cubicBezTo>
                  <a:cubicBezTo>
                    <a:pt x="1473" y="2066"/>
                    <a:pt x="1480" y="2084"/>
                    <a:pt x="1483" y="2086"/>
                  </a:cubicBezTo>
                  <a:cubicBezTo>
                    <a:pt x="1495" y="2092"/>
                    <a:pt x="1505" y="2093"/>
                    <a:pt x="1509" y="2109"/>
                  </a:cubicBezTo>
                  <a:cubicBezTo>
                    <a:pt x="1511" y="2116"/>
                    <a:pt x="1522" y="2115"/>
                    <a:pt x="1521" y="2123"/>
                  </a:cubicBezTo>
                  <a:cubicBezTo>
                    <a:pt x="1520" y="2128"/>
                    <a:pt x="1521" y="2137"/>
                    <a:pt x="1519" y="2141"/>
                  </a:cubicBezTo>
                  <a:cubicBezTo>
                    <a:pt x="1518" y="2144"/>
                    <a:pt x="1523" y="2147"/>
                    <a:pt x="1522" y="2149"/>
                  </a:cubicBezTo>
                  <a:cubicBezTo>
                    <a:pt x="1522" y="2151"/>
                    <a:pt x="1524" y="2167"/>
                    <a:pt x="1524" y="2170"/>
                  </a:cubicBezTo>
                  <a:cubicBezTo>
                    <a:pt x="1524" y="2176"/>
                    <a:pt x="1524" y="2179"/>
                    <a:pt x="1524" y="2185"/>
                  </a:cubicBezTo>
                  <a:cubicBezTo>
                    <a:pt x="1523" y="2199"/>
                    <a:pt x="1513" y="2207"/>
                    <a:pt x="1503" y="2218"/>
                  </a:cubicBezTo>
                  <a:cubicBezTo>
                    <a:pt x="1490" y="2231"/>
                    <a:pt x="1463" y="2228"/>
                    <a:pt x="1460" y="2251"/>
                  </a:cubicBezTo>
                  <a:cubicBezTo>
                    <a:pt x="1459" y="2265"/>
                    <a:pt x="1464" y="2279"/>
                    <a:pt x="1464" y="2293"/>
                  </a:cubicBezTo>
                  <a:cubicBezTo>
                    <a:pt x="1465" y="2307"/>
                    <a:pt x="1472" y="2319"/>
                    <a:pt x="1472" y="2333"/>
                  </a:cubicBezTo>
                  <a:cubicBezTo>
                    <a:pt x="1472" y="2342"/>
                    <a:pt x="1469" y="2348"/>
                    <a:pt x="1466" y="2356"/>
                  </a:cubicBezTo>
                  <a:cubicBezTo>
                    <a:pt x="1464" y="2364"/>
                    <a:pt x="1463" y="2368"/>
                    <a:pt x="1454" y="2372"/>
                  </a:cubicBezTo>
                  <a:cubicBezTo>
                    <a:pt x="1447" y="2375"/>
                    <a:pt x="1432" y="2377"/>
                    <a:pt x="1425" y="2374"/>
                  </a:cubicBezTo>
                  <a:cubicBezTo>
                    <a:pt x="1417" y="2371"/>
                    <a:pt x="1416" y="2363"/>
                    <a:pt x="1411" y="2357"/>
                  </a:cubicBezTo>
                  <a:cubicBezTo>
                    <a:pt x="1402" y="2344"/>
                    <a:pt x="1399" y="2330"/>
                    <a:pt x="1400" y="2314"/>
                  </a:cubicBezTo>
                  <a:cubicBezTo>
                    <a:pt x="1401" y="2300"/>
                    <a:pt x="1394" y="2296"/>
                    <a:pt x="1395" y="2282"/>
                  </a:cubicBezTo>
                  <a:cubicBezTo>
                    <a:pt x="1396" y="2275"/>
                    <a:pt x="1394" y="2271"/>
                    <a:pt x="1392" y="2265"/>
                  </a:cubicBezTo>
                  <a:cubicBezTo>
                    <a:pt x="1388" y="2264"/>
                    <a:pt x="1395" y="2234"/>
                    <a:pt x="1391" y="2232"/>
                  </a:cubicBezTo>
                  <a:cubicBezTo>
                    <a:pt x="1384" y="2227"/>
                    <a:pt x="1377" y="2229"/>
                    <a:pt x="1368" y="2229"/>
                  </a:cubicBezTo>
                  <a:cubicBezTo>
                    <a:pt x="1358" y="2228"/>
                    <a:pt x="1349" y="2230"/>
                    <a:pt x="1339" y="2229"/>
                  </a:cubicBezTo>
                  <a:cubicBezTo>
                    <a:pt x="1333" y="2228"/>
                    <a:pt x="1327" y="2224"/>
                    <a:pt x="1322" y="2222"/>
                  </a:cubicBezTo>
                  <a:cubicBezTo>
                    <a:pt x="1317" y="2220"/>
                    <a:pt x="1313" y="2217"/>
                    <a:pt x="1308" y="2214"/>
                  </a:cubicBezTo>
                  <a:cubicBezTo>
                    <a:pt x="1303" y="2211"/>
                    <a:pt x="1299" y="2212"/>
                    <a:pt x="1295" y="2207"/>
                  </a:cubicBezTo>
                  <a:cubicBezTo>
                    <a:pt x="1293" y="2204"/>
                    <a:pt x="1288" y="2204"/>
                    <a:pt x="1286" y="2202"/>
                  </a:cubicBezTo>
                  <a:cubicBezTo>
                    <a:pt x="1278" y="2193"/>
                    <a:pt x="1266" y="2186"/>
                    <a:pt x="1256" y="2180"/>
                  </a:cubicBezTo>
                  <a:cubicBezTo>
                    <a:pt x="1246" y="2172"/>
                    <a:pt x="1238" y="2164"/>
                    <a:pt x="1227" y="2159"/>
                  </a:cubicBezTo>
                  <a:cubicBezTo>
                    <a:pt x="1221" y="2156"/>
                    <a:pt x="1220" y="2153"/>
                    <a:pt x="1214" y="2151"/>
                  </a:cubicBezTo>
                  <a:cubicBezTo>
                    <a:pt x="1210" y="2149"/>
                    <a:pt x="1201" y="2147"/>
                    <a:pt x="1197" y="2145"/>
                  </a:cubicBezTo>
                  <a:cubicBezTo>
                    <a:pt x="1192" y="2145"/>
                    <a:pt x="1180" y="2143"/>
                    <a:pt x="1175" y="2145"/>
                  </a:cubicBezTo>
                  <a:cubicBezTo>
                    <a:pt x="1163" y="2149"/>
                    <a:pt x="1159" y="2154"/>
                    <a:pt x="1152" y="2143"/>
                  </a:cubicBezTo>
                  <a:cubicBezTo>
                    <a:pt x="1146" y="2134"/>
                    <a:pt x="1140" y="2127"/>
                    <a:pt x="1138" y="2116"/>
                  </a:cubicBezTo>
                  <a:cubicBezTo>
                    <a:pt x="1137" y="2108"/>
                    <a:pt x="1137" y="2085"/>
                    <a:pt x="1130" y="2080"/>
                  </a:cubicBezTo>
                  <a:cubicBezTo>
                    <a:pt x="1121" y="2073"/>
                    <a:pt x="1113" y="2074"/>
                    <a:pt x="1105" y="2074"/>
                  </a:cubicBezTo>
                  <a:cubicBezTo>
                    <a:pt x="1098" y="2074"/>
                    <a:pt x="1097" y="2073"/>
                    <a:pt x="1096" y="2066"/>
                  </a:cubicBezTo>
                  <a:cubicBezTo>
                    <a:pt x="1095" y="2059"/>
                    <a:pt x="1093" y="2052"/>
                    <a:pt x="1093" y="2044"/>
                  </a:cubicBezTo>
                  <a:cubicBezTo>
                    <a:pt x="1093" y="2031"/>
                    <a:pt x="1087" y="2017"/>
                    <a:pt x="1093" y="2006"/>
                  </a:cubicBezTo>
                  <a:cubicBezTo>
                    <a:pt x="1097" y="2000"/>
                    <a:pt x="1100" y="1995"/>
                    <a:pt x="1103" y="1990"/>
                  </a:cubicBezTo>
                  <a:cubicBezTo>
                    <a:pt x="1106" y="1984"/>
                    <a:pt x="1111" y="1980"/>
                    <a:pt x="1115" y="1974"/>
                  </a:cubicBezTo>
                  <a:cubicBezTo>
                    <a:pt x="1122" y="1965"/>
                    <a:pt x="1119" y="1958"/>
                    <a:pt x="1123" y="1948"/>
                  </a:cubicBezTo>
                  <a:cubicBezTo>
                    <a:pt x="1125" y="1942"/>
                    <a:pt x="1136" y="1930"/>
                    <a:pt x="1139" y="1925"/>
                  </a:cubicBezTo>
                  <a:cubicBezTo>
                    <a:pt x="1142" y="1919"/>
                    <a:pt x="1144" y="1915"/>
                    <a:pt x="1147" y="1909"/>
                  </a:cubicBezTo>
                  <a:cubicBezTo>
                    <a:pt x="1157" y="1893"/>
                    <a:pt x="1173" y="1886"/>
                    <a:pt x="1188" y="1873"/>
                  </a:cubicBezTo>
                  <a:cubicBezTo>
                    <a:pt x="1197" y="1865"/>
                    <a:pt x="1194" y="1845"/>
                    <a:pt x="1204" y="1837"/>
                  </a:cubicBezTo>
                  <a:cubicBezTo>
                    <a:pt x="1211" y="1831"/>
                    <a:pt x="1206" y="1825"/>
                    <a:pt x="1215" y="1821"/>
                  </a:cubicBezTo>
                  <a:cubicBezTo>
                    <a:pt x="1221" y="1818"/>
                    <a:pt x="1239" y="1819"/>
                    <a:pt x="1243" y="1813"/>
                  </a:cubicBezTo>
                  <a:cubicBezTo>
                    <a:pt x="1246" y="1809"/>
                    <a:pt x="1249" y="1803"/>
                    <a:pt x="1253" y="1799"/>
                  </a:cubicBezTo>
                  <a:cubicBezTo>
                    <a:pt x="1255" y="1798"/>
                    <a:pt x="1254" y="1794"/>
                    <a:pt x="1256" y="1792"/>
                  </a:cubicBezTo>
                  <a:cubicBezTo>
                    <a:pt x="1259" y="1789"/>
                    <a:pt x="1260" y="1784"/>
                    <a:pt x="1262" y="1780"/>
                  </a:cubicBezTo>
                  <a:cubicBezTo>
                    <a:pt x="1264" y="1776"/>
                    <a:pt x="1270" y="1774"/>
                    <a:pt x="1272" y="1769"/>
                  </a:cubicBezTo>
                  <a:cubicBezTo>
                    <a:pt x="1274" y="1763"/>
                    <a:pt x="1273" y="1756"/>
                    <a:pt x="1276" y="1751"/>
                  </a:cubicBezTo>
                  <a:cubicBezTo>
                    <a:pt x="1288" y="1721"/>
                    <a:pt x="1281" y="1740"/>
                    <a:pt x="1296" y="1722"/>
                  </a:cubicBezTo>
                  <a:cubicBezTo>
                    <a:pt x="1292" y="1721"/>
                    <a:pt x="1297" y="1703"/>
                    <a:pt x="1300" y="1698"/>
                  </a:cubicBezTo>
                  <a:cubicBezTo>
                    <a:pt x="1302" y="1695"/>
                    <a:pt x="1306" y="1691"/>
                    <a:pt x="1305" y="1689"/>
                  </a:cubicBezTo>
                  <a:cubicBezTo>
                    <a:pt x="1304" y="1686"/>
                    <a:pt x="1276" y="1677"/>
                    <a:pt x="1278" y="1674"/>
                  </a:cubicBezTo>
                  <a:cubicBezTo>
                    <a:pt x="1284" y="1668"/>
                    <a:pt x="1304" y="1673"/>
                    <a:pt x="1311" y="1675"/>
                  </a:cubicBezTo>
                  <a:cubicBezTo>
                    <a:pt x="1319" y="1677"/>
                    <a:pt x="1322" y="1678"/>
                    <a:pt x="1327" y="1683"/>
                  </a:cubicBezTo>
                  <a:cubicBezTo>
                    <a:pt x="1330" y="1686"/>
                    <a:pt x="1334" y="1692"/>
                    <a:pt x="1338" y="1693"/>
                  </a:cubicBezTo>
                  <a:cubicBezTo>
                    <a:pt x="1340" y="1687"/>
                    <a:pt x="1335" y="1682"/>
                    <a:pt x="1335" y="1676"/>
                  </a:cubicBezTo>
                  <a:cubicBezTo>
                    <a:pt x="1334" y="1670"/>
                    <a:pt x="1335" y="1658"/>
                    <a:pt x="1340" y="1654"/>
                  </a:cubicBezTo>
                  <a:cubicBezTo>
                    <a:pt x="1349" y="1658"/>
                    <a:pt x="1360" y="1670"/>
                    <a:pt x="1370" y="1670"/>
                  </a:cubicBezTo>
                  <a:cubicBezTo>
                    <a:pt x="1373" y="1670"/>
                    <a:pt x="1380" y="1668"/>
                    <a:pt x="1384" y="1667"/>
                  </a:cubicBezTo>
                  <a:cubicBezTo>
                    <a:pt x="1395" y="1665"/>
                    <a:pt x="1404" y="1665"/>
                    <a:pt x="1409" y="1653"/>
                  </a:cubicBezTo>
                  <a:cubicBezTo>
                    <a:pt x="1412" y="1643"/>
                    <a:pt x="1409" y="1631"/>
                    <a:pt x="1411" y="1621"/>
                  </a:cubicBezTo>
                  <a:cubicBezTo>
                    <a:pt x="1413" y="1612"/>
                    <a:pt x="1408" y="1607"/>
                    <a:pt x="1405" y="1598"/>
                  </a:cubicBezTo>
                  <a:cubicBezTo>
                    <a:pt x="1402" y="1588"/>
                    <a:pt x="1396" y="1584"/>
                    <a:pt x="1395" y="1569"/>
                  </a:cubicBezTo>
                  <a:cubicBezTo>
                    <a:pt x="1388" y="1562"/>
                    <a:pt x="1384" y="1554"/>
                    <a:pt x="1388" y="1542"/>
                  </a:cubicBezTo>
                  <a:cubicBezTo>
                    <a:pt x="1391" y="1534"/>
                    <a:pt x="1396" y="1530"/>
                    <a:pt x="1401" y="1524"/>
                  </a:cubicBezTo>
                  <a:cubicBezTo>
                    <a:pt x="1408" y="1516"/>
                    <a:pt x="1407" y="1522"/>
                    <a:pt x="1412" y="1509"/>
                  </a:cubicBezTo>
                  <a:cubicBezTo>
                    <a:pt x="1411" y="1507"/>
                    <a:pt x="1412" y="1500"/>
                    <a:pt x="1411" y="1499"/>
                  </a:cubicBezTo>
                  <a:cubicBezTo>
                    <a:pt x="1405" y="1495"/>
                    <a:pt x="1394" y="1497"/>
                    <a:pt x="1388" y="1493"/>
                  </a:cubicBezTo>
                  <a:cubicBezTo>
                    <a:pt x="1378" y="1486"/>
                    <a:pt x="1372" y="1472"/>
                    <a:pt x="1361" y="1466"/>
                  </a:cubicBezTo>
                  <a:cubicBezTo>
                    <a:pt x="1352" y="1462"/>
                    <a:pt x="1342" y="1463"/>
                    <a:pt x="1333" y="1466"/>
                  </a:cubicBezTo>
                  <a:cubicBezTo>
                    <a:pt x="1323" y="1469"/>
                    <a:pt x="1317" y="1466"/>
                    <a:pt x="1316" y="1477"/>
                  </a:cubicBezTo>
                  <a:cubicBezTo>
                    <a:pt x="1315" y="1485"/>
                    <a:pt x="1326" y="1499"/>
                    <a:pt x="1321" y="1509"/>
                  </a:cubicBezTo>
                  <a:cubicBezTo>
                    <a:pt x="1317" y="1516"/>
                    <a:pt x="1327" y="1524"/>
                    <a:pt x="1327" y="1529"/>
                  </a:cubicBezTo>
                  <a:cubicBezTo>
                    <a:pt x="1327" y="1535"/>
                    <a:pt x="1313" y="1527"/>
                    <a:pt x="1310" y="1533"/>
                  </a:cubicBezTo>
                  <a:cubicBezTo>
                    <a:pt x="1307" y="1537"/>
                    <a:pt x="1307" y="1536"/>
                    <a:pt x="1303" y="1540"/>
                  </a:cubicBezTo>
                  <a:cubicBezTo>
                    <a:pt x="1302" y="1542"/>
                    <a:pt x="1309" y="1551"/>
                    <a:pt x="1307" y="1553"/>
                  </a:cubicBezTo>
                  <a:cubicBezTo>
                    <a:pt x="1303" y="1557"/>
                    <a:pt x="1309" y="1572"/>
                    <a:pt x="1306" y="1576"/>
                  </a:cubicBezTo>
                  <a:cubicBezTo>
                    <a:pt x="1301" y="1583"/>
                    <a:pt x="1295" y="1585"/>
                    <a:pt x="1296" y="1591"/>
                  </a:cubicBezTo>
                  <a:cubicBezTo>
                    <a:pt x="1297" y="1597"/>
                    <a:pt x="1290" y="1611"/>
                    <a:pt x="1290" y="1617"/>
                  </a:cubicBezTo>
                  <a:cubicBezTo>
                    <a:pt x="1290" y="1625"/>
                    <a:pt x="1281" y="1626"/>
                    <a:pt x="1277" y="1632"/>
                  </a:cubicBezTo>
                  <a:cubicBezTo>
                    <a:pt x="1273" y="1637"/>
                    <a:pt x="1271" y="1624"/>
                    <a:pt x="1267" y="1620"/>
                  </a:cubicBezTo>
                  <a:cubicBezTo>
                    <a:pt x="1263" y="1617"/>
                    <a:pt x="1262" y="1609"/>
                    <a:pt x="1262" y="1605"/>
                  </a:cubicBezTo>
                  <a:cubicBezTo>
                    <a:pt x="1261" y="1600"/>
                    <a:pt x="1258" y="1596"/>
                    <a:pt x="1256" y="1591"/>
                  </a:cubicBezTo>
                  <a:cubicBezTo>
                    <a:pt x="1245" y="1570"/>
                    <a:pt x="1265" y="1540"/>
                    <a:pt x="1246" y="1523"/>
                  </a:cubicBezTo>
                  <a:cubicBezTo>
                    <a:pt x="1239" y="1515"/>
                    <a:pt x="1231" y="1499"/>
                    <a:pt x="1219" y="1505"/>
                  </a:cubicBezTo>
                  <a:cubicBezTo>
                    <a:pt x="1211" y="1510"/>
                    <a:pt x="1211" y="1521"/>
                    <a:pt x="1209" y="1529"/>
                  </a:cubicBezTo>
                  <a:cubicBezTo>
                    <a:pt x="1207" y="1535"/>
                    <a:pt x="1213" y="1557"/>
                    <a:pt x="1208" y="1562"/>
                  </a:cubicBezTo>
                  <a:cubicBezTo>
                    <a:pt x="1201" y="1567"/>
                    <a:pt x="1196" y="1550"/>
                    <a:pt x="1195" y="1544"/>
                  </a:cubicBezTo>
                  <a:cubicBezTo>
                    <a:pt x="1193" y="1534"/>
                    <a:pt x="1191" y="1524"/>
                    <a:pt x="1188" y="1515"/>
                  </a:cubicBezTo>
                  <a:cubicBezTo>
                    <a:pt x="1185" y="1508"/>
                    <a:pt x="1182" y="1502"/>
                    <a:pt x="1180" y="1495"/>
                  </a:cubicBezTo>
                  <a:cubicBezTo>
                    <a:pt x="1179" y="1491"/>
                    <a:pt x="1177" y="1485"/>
                    <a:pt x="1175" y="1482"/>
                  </a:cubicBezTo>
                  <a:cubicBezTo>
                    <a:pt x="1166" y="1469"/>
                    <a:pt x="1150" y="1478"/>
                    <a:pt x="1140" y="1481"/>
                  </a:cubicBezTo>
                  <a:cubicBezTo>
                    <a:pt x="1135" y="1483"/>
                    <a:pt x="1135" y="1486"/>
                    <a:pt x="1130" y="1489"/>
                  </a:cubicBezTo>
                  <a:cubicBezTo>
                    <a:pt x="1127" y="1491"/>
                    <a:pt x="1124" y="1490"/>
                    <a:pt x="1121" y="1491"/>
                  </a:cubicBezTo>
                  <a:cubicBezTo>
                    <a:pt x="1117" y="1493"/>
                    <a:pt x="1113" y="1499"/>
                    <a:pt x="1111" y="1503"/>
                  </a:cubicBezTo>
                  <a:cubicBezTo>
                    <a:pt x="1107" y="1508"/>
                    <a:pt x="1098" y="1525"/>
                    <a:pt x="1100" y="1530"/>
                  </a:cubicBezTo>
                  <a:cubicBezTo>
                    <a:pt x="1103" y="1536"/>
                    <a:pt x="1114" y="1537"/>
                    <a:pt x="1114" y="1544"/>
                  </a:cubicBezTo>
                  <a:cubicBezTo>
                    <a:pt x="1114" y="1546"/>
                    <a:pt x="1114" y="1546"/>
                    <a:pt x="1114" y="1546"/>
                  </a:cubicBezTo>
                  <a:cubicBezTo>
                    <a:pt x="1114" y="1547"/>
                    <a:pt x="1114" y="1547"/>
                    <a:pt x="1114" y="1546"/>
                  </a:cubicBezTo>
                  <a:cubicBezTo>
                    <a:pt x="1114" y="1546"/>
                    <a:pt x="1114" y="1546"/>
                    <a:pt x="1113" y="1548"/>
                  </a:cubicBezTo>
                  <a:cubicBezTo>
                    <a:pt x="1110" y="1555"/>
                    <a:pt x="1103" y="1553"/>
                    <a:pt x="1097" y="1555"/>
                  </a:cubicBezTo>
                  <a:cubicBezTo>
                    <a:pt x="1094" y="1557"/>
                    <a:pt x="1098" y="1575"/>
                    <a:pt x="1094" y="1576"/>
                  </a:cubicBezTo>
                  <a:cubicBezTo>
                    <a:pt x="1092" y="1576"/>
                    <a:pt x="1079" y="1574"/>
                    <a:pt x="1077" y="1574"/>
                  </a:cubicBezTo>
                  <a:cubicBezTo>
                    <a:pt x="1073" y="1575"/>
                    <a:pt x="1070" y="1570"/>
                    <a:pt x="1065" y="1571"/>
                  </a:cubicBezTo>
                  <a:cubicBezTo>
                    <a:pt x="1056" y="1572"/>
                    <a:pt x="1053" y="1570"/>
                    <a:pt x="1042" y="1570"/>
                  </a:cubicBezTo>
                  <a:cubicBezTo>
                    <a:pt x="1035" y="1571"/>
                    <a:pt x="1033" y="1566"/>
                    <a:pt x="1027" y="1563"/>
                  </a:cubicBezTo>
                  <a:cubicBezTo>
                    <a:pt x="1021" y="1560"/>
                    <a:pt x="1017" y="1563"/>
                    <a:pt x="1013" y="1567"/>
                  </a:cubicBezTo>
                  <a:cubicBezTo>
                    <a:pt x="1002" y="1578"/>
                    <a:pt x="1019" y="1601"/>
                    <a:pt x="996" y="1602"/>
                  </a:cubicBezTo>
                  <a:cubicBezTo>
                    <a:pt x="990" y="1602"/>
                    <a:pt x="985" y="1600"/>
                    <a:pt x="980" y="1600"/>
                  </a:cubicBezTo>
                  <a:cubicBezTo>
                    <a:pt x="973" y="1599"/>
                    <a:pt x="965" y="1601"/>
                    <a:pt x="958" y="1602"/>
                  </a:cubicBezTo>
                  <a:cubicBezTo>
                    <a:pt x="945" y="1602"/>
                    <a:pt x="923" y="1605"/>
                    <a:pt x="912" y="1600"/>
                  </a:cubicBezTo>
                  <a:cubicBezTo>
                    <a:pt x="905" y="1596"/>
                    <a:pt x="898" y="1590"/>
                    <a:pt x="890" y="1586"/>
                  </a:cubicBezTo>
                  <a:cubicBezTo>
                    <a:pt x="884" y="1583"/>
                    <a:pt x="885" y="1582"/>
                    <a:pt x="878" y="1582"/>
                  </a:cubicBezTo>
                  <a:cubicBezTo>
                    <a:pt x="874" y="1582"/>
                    <a:pt x="868" y="1583"/>
                    <a:pt x="863" y="1582"/>
                  </a:cubicBezTo>
                  <a:cubicBezTo>
                    <a:pt x="853" y="1580"/>
                    <a:pt x="852" y="1573"/>
                    <a:pt x="852" y="1564"/>
                  </a:cubicBezTo>
                  <a:cubicBezTo>
                    <a:pt x="852" y="1557"/>
                    <a:pt x="855" y="1552"/>
                    <a:pt x="856" y="1545"/>
                  </a:cubicBezTo>
                  <a:cubicBezTo>
                    <a:pt x="857" y="1541"/>
                    <a:pt x="857" y="1529"/>
                    <a:pt x="853" y="1527"/>
                  </a:cubicBezTo>
                  <a:cubicBezTo>
                    <a:pt x="850" y="1526"/>
                    <a:pt x="841" y="1527"/>
                    <a:pt x="839" y="1527"/>
                  </a:cubicBezTo>
                  <a:cubicBezTo>
                    <a:pt x="834" y="1527"/>
                    <a:pt x="829" y="1527"/>
                    <a:pt x="823" y="1527"/>
                  </a:cubicBezTo>
                  <a:cubicBezTo>
                    <a:pt x="812" y="1527"/>
                    <a:pt x="799" y="1533"/>
                    <a:pt x="789" y="1539"/>
                  </a:cubicBezTo>
                  <a:cubicBezTo>
                    <a:pt x="781" y="1543"/>
                    <a:pt x="769" y="1547"/>
                    <a:pt x="762" y="1554"/>
                  </a:cubicBezTo>
                  <a:cubicBezTo>
                    <a:pt x="755" y="1562"/>
                    <a:pt x="768" y="1570"/>
                    <a:pt x="773" y="1577"/>
                  </a:cubicBezTo>
                  <a:cubicBezTo>
                    <a:pt x="777" y="1583"/>
                    <a:pt x="782" y="1589"/>
                    <a:pt x="785" y="1596"/>
                  </a:cubicBezTo>
                  <a:cubicBezTo>
                    <a:pt x="787" y="1601"/>
                    <a:pt x="789" y="1606"/>
                    <a:pt x="789" y="1611"/>
                  </a:cubicBezTo>
                  <a:cubicBezTo>
                    <a:pt x="790" y="1619"/>
                    <a:pt x="792" y="1624"/>
                    <a:pt x="795" y="1631"/>
                  </a:cubicBezTo>
                  <a:cubicBezTo>
                    <a:pt x="798" y="1640"/>
                    <a:pt x="811" y="1661"/>
                    <a:pt x="799" y="1668"/>
                  </a:cubicBezTo>
                  <a:cubicBezTo>
                    <a:pt x="793" y="1673"/>
                    <a:pt x="790" y="1666"/>
                    <a:pt x="786" y="1662"/>
                  </a:cubicBezTo>
                  <a:cubicBezTo>
                    <a:pt x="784" y="1660"/>
                    <a:pt x="781" y="1660"/>
                    <a:pt x="778" y="1657"/>
                  </a:cubicBezTo>
                  <a:cubicBezTo>
                    <a:pt x="776" y="1654"/>
                    <a:pt x="775" y="1650"/>
                    <a:pt x="773" y="1647"/>
                  </a:cubicBezTo>
                  <a:cubicBezTo>
                    <a:pt x="770" y="1640"/>
                    <a:pt x="766" y="1634"/>
                    <a:pt x="766" y="1627"/>
                  </a:cubicBezTo>
                  <a:cubicBezTo>
                    <a:pt x="766" y="1621"/>
                    <a:pt x="765" y="1616"/>
                    <a:pt x="763" y="1611"/>
                  </a:cubicBezTo>
                  <a:cubicBezTo>
                    <a:pt x="762" y="1607"/>
                    <a:pt x="759" y="1599"/>
                    <a:pt x="756" y="1597"/>
                  </a:cubicBezTo>
                  <a:cubicBezTo>
                    <a:pt x="752" y="1595"/>
                    <a:pt x="747" y="1596"/>
                    <a:pt x="743" y="1595"/>
                  </a:cubicBezTo>
                  <a:cubicBezTo>
                    <a:pt x="743" y="1591"/>
                    <a:pt x="738" y="1588"/>
                    <a:pt x="735" y="1586"/>
                  </a:cubicBezTo>
                  <a:cubicBezTo>
                    <a:pt x="729" y="1583"/>
                    <a:pt x="734" y="1581"/>
                    <a:pt x="728" y="1585"/>
                  </a:cubicBezTo>
                  <a:cubicBezTo>
                    <a:pt x="727" y="1586"/>
                    <a:pt x="727" y="1587"/>
                    <a:pt x="726" y="1589"/>
                  </a:cubicBezTo>
                  <a:cubicBezTo>
                    <a:pt x="719" y="1599"/>
                    <a:pt x="709" y="1602"/>
                    <a:pt x="697" y="1602"/>
                  </a:cubicBezTo>
                  <a:cubicBezTo>
                    <a:pt x="690" y="1601"/>
                    <a:pt x="682" y="1600"/>
                    <a:pt x="675" y="1601"/>
                  </a:cubicBezTo>
                  <a:cubicBezTo>
                    <a:pt x="669" y="1602"/>
                    <a:pt x="663" y="1607"/>
                    <a:pt x="656" y="1606"/>
                  </a:cubicBezTo>
                  <a:cubicBezTo>
                    <a:pt x="649" y="1604"/>
                    <a:pt x="641" y="1597"/>
                    <a:pt x="634" y="1594"/>
                  </a:cubicBezTo>
                  <a:cubicBezTo>
                    <a:pt x="628" y="1591"/>
                    <a:pt x="614" y="1590"/>
                    <a:pt x="611" y="1583"/>
                  </a:cubicBezTo>
                  <a:cubicBezTo>
                    <a:pt x="617" y="1578"/>
                    <a:pt x="616" y="1571"/>
                    <a:pt x="622" y="1567"/>
                  </a:cubicBezTo>
                  <a:cubicBezTo>
                    <a:pt x="626" y="1564"/>
                    <a:pt x="631" y="1566"/>
                    <a:pt x="635" y="1564"/>
                  </a:cubicBezTo>
                  <a:cubicBezTo>
                    <a:pt x="641" y="1558"/>
                    <a:pt x="634" y="1542"/>
                    <a:pt x="634" y="1535"/>
                  </a:cubicBezTo>
                  <a:cubicBezTo>
                    <a:pt x="625" y="1531"/>
                    <a:pt x="611" y="1524"/>
                    <a:pt x="601" y="1523"/>
                  </a:cubicBezTo>
                  <a:cubicBezTo>
                    <a:pt x="599" y="1523"/>
                    <a:pt x="593" y="1522"/>
                    <a:pt x="591" y="1523"/>
                  </a:cubicBezTo>
                  <a:cubicBezTo>
                    <a:pt x="588" y="1524"/>
                    <a:pt x="586" y="1527"/>
                    <a:pt x="583" y="1527"/>
                  </a:cubicBezTo>
                  <a:cubicBezTo>
                    <a:pt x="579" y="1528"/>
                    <a:pt x="572" y="1527"/>
                    <a:pt x="568" y="1527"/>
                  </a:cubicBezTo>
                  <a:cubicBezTo>
                    <a:pt x="564" y="1527"/>
                    <a:pt x="558" y="1528"/>
                    <a:pt x="555" y="1526"/>
                  </a:cubicBezTo>
                  <a:cubicBezTo>
                    <a:pt x="552" y="1525"/>
                    <a:pt x="550" y="1518"/>
                    <a:pt x="548" y="1515"/>
                  </a:cubicBezTo>
                  <a:cubicBezTo>
                    <a:pt x="547" y="1513"/>
                    <a:pt x="543" y="1506"/>
                    <a:pt x="542" y="1504"/>
                  </a:cubicBezTo>
                  <a:cubicBezTo>
                    <a:pt x="540" y="1503"/>
                    <a:pt x="536" y="1503"/>
                    <a:pt x="534" y="1503"/>
                  </a:cubicBezTo>
                  <a:cubicBezTo>
                    <a:pt x="526" y="1501"/>
                    <a:pt x="517" y="1497"/>
                    <a:pt x="509" y="1495"/>
                  </a:cubicBezTo>
                  <a:cubicBezTo>
                    <a:pt x="505" y="1493"/>
                    <a:pt x="497" y="1492"/>
                    <a:pt x="493" y="1489"/>
                  </a:cubicBezTo>
                  <a:cubicBezTo>
                    <a:pt x="485" y="1483"/>
                    <a:pt x="479" y="1474"/>
                    <a:pt x="470" y="1470"/>
                  </a:cubicBezTo>
                  <a:cubicBezTo>
                    <a:pt x="468" y="1469"/>
                    <a:pt x="462" y="1469"/>
                    <a:pt x="460" y="1468"/>
                  </a:cubicBezTo>
                  <a:cubicBezTo>
                    <a:pt x="456" y="1467"/>
                    <a:pt x="452" y="1465"/>
                    <a:pt x="448" y="1465"/>
                  </a:cubicBezTo>
                  <a:cubicBezTo>
                    <a:pt x="441" y="1464"/>
                    <a:pt x="434" y="1463"/>
                    <a:pt x="429" y="1469"/>
                  </a:cubicBezTo>
                  <a:cubicBezTo>
                    <a:pt x="426" y="1472"/>
                    <a:pt x="424" y="1476"/>
                    <a:pt x="420" y="1480"/>
                  </a:cubicBezTo>
                  <a:cubicBezTo>
                    <a:pt x="418" y="1482"/>
                    <a:pt x="416" y="1483"/>
                    <a:pt x="415" y="1486"/>
                  </a:cubicBezTo>
                  <a:cubicBezTo>
                    <a:pt x="412" y="1490"/>
                    <a:pt x="413" y="1493"/>
                    <a:pt x="407" y="1492"/>
                  </a:cubicBezTo>
                  <a:cubicBezTo>
                    <a:pt x="403" y="1492"/>
                    <a:pt x="402" y="1488"/>
                    <a:pt x="399" y="1486"/>
                  </a:cubicBezTo>
                  <a:cubicBezTo>
                    <a:pt x="392" y="1480"/>
                    <a:pt x="394" y="1478"/>
                    <a:pt x="393" y="1469"/>
                  </a:cubicBezTo>
                  <a:cubicBezTo>
                    <a:pt x="393" y="1464"/>
                    <a:pt x="396" y="1464"/>
                    <a:pt x="395" y="1458"/>
                  </a:cubicBezTo>
                  <a:cubicBezTo>
                    <a:pt x="395" y="1457"/>
                    <a:pt x="395" y="1445"/>
                    <a:pt x="395" y="1445"/>
                  </a:cubicBezTo>
                  <a:cubicBezTo>
                    <a:pt x="390" y="1439"/>
                    <a:pt x="379" y="1454"/>
                    <a:pt x="377" y="1458"/>
                  </a:cubicBezTo>
                  <a:cubicBezTo>
                    <a:pt x="374" y="1464"/>
                    <a:pt x="377" y="1470"/>
                    <a:pt x="375" y="1476"/>
                  </a:cubicBezTo>
                  <a:cubicBezTo>
                    <a:pt x="373" y="1481"/>
                    <a:pt x="367" y="1487"/>
                    <a:pt x="363" y="1491"/>
                  </a:cubicBezTo>
                  <a:cubicBezTo>
                    <a:pt x="352" y="1486"/>
                    <a:pt x="341" y="1473"/>
                    <a:pt x="335" y="1464"/>
                  </a:cubicBezTo>
                  <a:cubicBezTo>
                    <a:pt x="330" y="1457"/>
                    <a:pt x="331" y="1453"/>
                    <a:pt x="330" y="1445"/>
                  </a:cubicBezTo>
                  <a:cubicBezTo>
                    <a:pt x="330" y="1440"/>
                    <a:pt x="327" y="1435"/>
                    <a:pt x="324" y="1430"/>
                  </a:cubicBezTo>
                  <a:cubicBezTo>
                    <a:pt x="321" y="1425"/>
                    <a:pt x="318" y="1412"/>
                    <a:pt x="311" y="1414"/>
                  </a:cubicBezTo>
                  <a:cubicBezTo>
                    <a:pt x="304" y="1421"/>
                    <a:pt x="319" y="1427"/>
                    <a:pt x="318" y="1435"/>
                  </a:cubicBezTo>
                  <a:cubicBezTo>
                    <a:pt x="317" y="1440"/>
                    <a:pt x="307" y="1441"/>
                    <a:pt x="305" y="1444"/>
                  </a:cubicBezTo>
                  <a:cubicBezTo>
                    <a:pt x="302" y="1448"/>
                    <a:pt x="303" y="1452"/>
                    <a:pt x="302" y="1457"/>
                  </a:cubicBezTo>
                  <a:cubicBezTo>
                    <a:pt x="300" y="1464"/>
                    <a:pt x="295" y="1467"/>
                    <a:pt x="288" y="1464"/>
                  </a:cubicBezTo>
                  <a:cubicBezTo>
                    <a:pt x="287" y="1458"/>
                    <a:pt x="292" y="1454"/>
                    <a:pt x="291" y="1449"/>
                  </a:cubicBezTo>
                  <a:cubicBezTo>
                    <a:pt x="280" y="1449"/>
                    <a:pt x="282" y="1435"/>
                    <a:pt x="271" y="1437"/>
                  </a:cubicBezTo>
                  <a:cubicBezTo>
                    <a:pt x="266" y="1438"/>
                    <a:pt x="248" y="1440"/>
                    <a:pt x="243" y="1442"/>
                  </a:cubicBezTo>
                  <a:cubicBezTo>
                    <a:pt x="238" y="1445"/>
                    <a:pt x="241" y="1451"/>
                    <a:pt x="236" y="1455"/>
                  </a:cubicBezTo>
                  <a:cubicBezTo>
                    <a:pt x="224" y="1464"/>
                    <a:pt x="202" y="1463"/>
                    <a:pt x="196" y="1479"/>
                  </a:cubicBezTo>
                  <a:cubicBezTo>
                    <a:pt x="195" y="1483"/>
                    <a:pt x="196" y="1489"/>
                    <a:pt x="193" y="1492"/>
                  </a:cubicBezTo>
                  <a:cubicBezTo>
                    <a:pt x="191" y="1493"/>
                    <a:pt x="185" y="1492"/>
                    <a:pt x="183" y="1492"/>
                  </a:cubicBezTo>
                  <a:cubicBezTo>
                    <a:pt x="173" y="1492"/>
                    <a:pt x="175" y="1491"/>
                    <a:pt x="172" y="1482"/>
                  </a:cubicBezTo>
                  <a:cubicBezTo>
                    <a:pt x="169" y="1475"/>
                    <a:pt x="163" y="1467"/>
                    <a:pt x="157" y="1472"/>
                  </a:cubicBezTo>
                  <a:cubicBezTo>
                    <a:pt x="152" y="1477"/>
                    <a:pt x="150" y="1490"/>
                    <a:pt x="145" y="1495"/>
                  </a:cubicBezTo>
                  <a:cubicBezTo>
                    <a:pt x="141" y="1498"/>
                    <a:pt x="132" y="1497"/>
                    <a:pt x="128" y="1500"/>
                  </a:cubicBezTo>
                  <a:cubicBezTo>
                    <a:pt x="123" y="1504"/>
                    <a:pt x="121" y="1507"/>
                    <a:pt x="119" y="1512"/>
                  </a:cubicBezTo>
                  <a:cubicBezTo>
                    <a:pt x="115" y="1522"/>
                    <a:pt x="119" y="1530"/>
                    <a:pt x="109" y="1527"/>
                  </a:cubicBezTo>
                  <a:cubicBezTo>
                    <a:pt x="105" y="1526"/>
                    <a:pt x="104" y="1526"/>
                    <a:pt x="101" y="1524"/>
                  </a:cubicBezTo>
                  <a:cubicBezTo>
                    <a:pt x="98" y="1522"/>
                    <a:pt x="96" y="1520"/>
                    <a:pt x="93" y="1519"/>
                  </a:cubicBezTo>
                  <a:cubicBezTo>
                    <a:pt x="88" y="1515"/>
                    <a:pt x="83" y="1515"/>
                    <a:pt x="77" y="1513"/>
                  </a:cubicBezTo>
                  <a:cubicBezTo>
                    <a:pt x="68" y="1511"/>
                    <a:pt x="64" y="1509"/>
                    <a:pt x="60" y="1500"/>
                  </a:cubicBezTo>
                  <a:cubicBezTo>
                    <a:pt x="58" y="1496"/>
                    <a:pt x="54" y="1482"/>
                    <a:pt x="51" y="1480"/>
                  </a:cubicBezTo>
                  <a:cubicBezTo>
                    <a:pt x="47" y="1478"/>
                    <a:pt x="37" y="1481"/>
                    <a:pt x="33" y="1479"/>
                  </a:cubicBezTo>
                  <a:cubicBezTo>
                    <a:pt x="32" y="1478"/>
                    <a:pt x="32" y="1477"/>
                    <a:pt x="30" y="1476"/>
                  </a:cubicBezTo>
                  <a:cubicBezTo>
                    <a:pt x="28" y="1476"/>
                    <a:pt x="27" y="1476"/>
                    <a:pt x="25" y="1476"/>
                  </a:cubicBezTo>
                  <a:cubicBezTo>
                    <a:pt x="22" y="1476"/>
                    <a:pt x="19" y="1476"/>
                    <a:pt x="16" y="1476"/>
                  </a:cubicBezTo>
                  <a:cubicBezTo>
                    <a:pt x="0" y="1479"/>
                    <a:pt x="0" y="1479"/>
                    <a:pt x="0" y="1479"/>
                  </a:cubicBezTo>
                  <a:cubicBezTo>
                    <a:pt x="1" y="1487"/>
                    <a:pt x="1" y="1500"/>
                    <a:pt x="1" y="1504"/>
                  </a:cubicBezTo>
                  <a:cubicBezTo>
                    <a:pt x="1" y="1510"/>
                    <a:pt x="0" y="1516"/>
                    <a:pt x="1" y="1511"/>
                  </a:cubicBezTo>
                  <a:cubicBezTo>
                    <a:pt x="0" y="1516"/>
                    <a:pt x="1" y="1520"/>
                    <a:pt x="1" y="1521"/>
                  </a:cubicBezTo>
                  <a:cubicBezTo>
                    <a:pt x="1" y="1525"/>
                    <a:pt x="1" y="1532"/>
                    <a:pt x="1" y="1537"/>
                  </a:cubicBezTo>
                  <a:cubicBezTo>
                    <a:pt x="1" y="1544"/>
                    <a:pt x="1" y="1548"/>
                    <a:pt x="1" y="1555"/>
                  </a:cubicBezTo>
                  <a:cubicBezTo>
                    <a:pt x="1" y="1570"/>
                    <a:pt x="1" y="1581"/>
                    <a:pt x="1" y="1594"/>
                  </a:cubicBezTo>
                  <a:cubicBezTo>
                    <a:pt x="2" y="1610"/>
                    <a:pt x="2" y="1623"/>
                    <a:pt x="2" y="1638"/>
                  </a:cubicBezTo>
                  <a:cubicBezTo>
                    <a:pt x="1" y="1645"/>
                    <a:pt x="1" y="1650"/>
                    <a:pt x="1" y="1657"/>
                  </a:cubicBezTo>
                  <a:cubicBezTo>
                    <a:pt x="1" y="1662"/>
                    <a:pt x="2" y="1668"/>
                    <a:pt x="2" y="1672"/>
                  </a:cubicBezTo>
                  <a:cubicBezTo>
                    <a:pt x="1" y="1680"/>
                    <a:pt x="1" y="1685"/>
                    <a:pt x="1" y="1694"/>
                  </a:cubicBezTo>
                  <a:cubicBezTo>
                    <a:pt x="1" y="1699"/>
                    <a:pt x="1" y="1703"/>
                    <a:pt x="1" y="1708"/>
                  </a:cubicBezTo>
                  <a:cubicBezTo>
                    <a:pt x="1" y="1716"/>
                    <a:pt x="2" y="1723"/>
                    <a:pt x="1" y="1730"/>
                  </a:cubicBezTo>
                  <a:cubicBezTo>
                    <a:pt x="0" y="1737"/>
                    <a:pt x="0" y="1740"/>
                    <a:pt x="1" y="1745"/>
                  </a:cubicBezTo>
                  <a:cubicBezTo>
                    <a:pt x="2" y="1747"/>
                    <a:pt x="2" y="1753"/>
                    <a:pt x="1" y="1755"/>
                  </a:cubicBezTo>
                  <a:cubicBezTo>
                    <a:pt x="1" y="1758"/>
                    <a:pt x="1" y="1763"/>
                    <a:pt x="1" y="1765"/>
                  </a:cubicBezTo>
                  <a:cubicBezTo>
                    <a:pt x="0" y="1770"/>
                    <a:pt x="2" y="1772"/>
                    <a:pt x="2" y="1778"/>
                  </a:cubicBezTo>
                  <a:cubicBezTo>
                    <a:pt x="1" y="1782"/>
                    <a:pt x="1" y="1788"/>
                    <a:pt x="1" y="1792"/>
                  </a:cubicBezTo>
                  <a:cubicBezTo>
                    <a:pt x="2" y="1802"/>
                    <a:pt x="1" y="1804"/>
                    <a:pt x="1" y="1814"/>
                  </a:cubicBezTo>
                  <a:cubicBezTo>
                    <a:pt x="1" y="1817"/>
                    <a:pt x="1" y="1820"/>
                    <a:pt x="1" y="1823"/>
                  </a:cubicBezTo>
                  <a:cubicBezTo>
                    <a:pt x="1" y="1827"/>
                    <a:pt x="1" y="1830"/>
                    <a:pt x="2" y="1833"/>
                  </a:cubicBezTo>
                  <a:cubicBezTo>
                    <a:pt x="3" y="1837"/>
                    <a:pt x="2" y="1841"/>
                    <a:pt x="2" y="1845"/>
                  </a:cubicBezTo>
                  <a:cubicBezTo>
                    <a:pt x="2" y="1850"/>
                    <a:pt x="3" y="1851"/>
                    <a:pt x="2" y="1856"/>
                  </a:cubicBezTo>
                  <a:cubicBezTo>
                    <a:pt x="0" y="1856"/>
                    <a:pt x="2" y="1861"/>
                    <a:pt x="1" y="1862"/>
                  </a:cubicBezTo>
                  <a:cubicBezTo>
                    <a:pt x="1" y="1863"/>
                    <a:pt x="2" y="1865"/>
                    <a:pt x="2" y="1866"/>
                  </a:cubicBezTo>
                  <a:cubicBezTo>
                    <a:pt x="1" y="1869"/>
                    <a:pt x="1" y="1872"/>
                    <a:pt x="1" y="1874"/>
                  </a:cubicBezTo>
                  <a:cubicBezTo>
                    <a:pt x="1" y="1883"/>
                    <a:pt x="2" y="1886"/>
                    <a:pt x="1" y="1895"/>
                  </a:cubicBezTo>
                  <a:cubicBezTo>
                    <a:pt x="0" y="1906"/>
                    <a:pt x="1" y="1916"/>
                    <a:pt x="1" y="1927"/>
                  </a:cubicBezTo>
                  <a:cubicBezTo>
                    <a:pt x="1" y="1931"/>
                    <a:pt x="2" y="1934"/>
                    <a:pt x="2" y="1938"/>
                  </a:cubicBezTo>
                  <a:cubicBezTo>
                    <a:pt x="2" y="1944"/>
                    <a:pt x="1" y="1947"/>
                    <a:pt x="2" y="1953"/>
                  </a:cubicBezTo>
                  <a:cubicBezTo>
                    <a:pt x="3" y="1957"/>
                    <a:pt x="2" y="1964"/>
                    <a:pt x="1" y="1968"/>
                  </a:cubicBezTo>
                  <a:cubicBezTo>
                    <a:pt x="0" y="1973"/>
                    <a:pt x="2" y="1975"/>
                    <a:pt x="2" y="1980"/>
                  </a:cubicBezTo>
                  <a:cubicBezTo>
                    <a:pt x="2" y="1985"/>
                    <a:pt x="2" y="1998"/>
                    <a:pt x="3" y="2002"/>
                  </a:cubicBezTo>
                  <a:cubicBezTo>
                    <a:pt x="4" y="2004"/>
                    <a:pt x="12" y="2006"/>
                    <a:pt x="21" y="2007"/>
                  </a:cubicBezTo>
                  <a:cubicBezTo>
                    <a:pt x="30" y="2007"/>
                    <a:pt x="40" y="2006"/>
                    <a:pt x="41" y="2008"/>
                  </a:cubicBezTo>
                  <a:cubicBezTo>
                    <a:pt x="41" y="2009"/>
                    <a:pt x="55" y="2029"/>
                    <a:pt x="78" y="2056"/>
                  </a:cubicBezTo>
                  <a:cubicBezTo>
                    <a:pt x="81" y="2059"/>
                    <a:pt x="83" y="2061"/>
                    <a:pt x="86" y="2063"/>
                  </a:cubicBezTo>
                  <a:cubicBezTo>
                    <a:pt x="88" y="2065"/>
                    <a:pt x="90" y="2067"/>
                    <a:pt x="93" y="2068"/>
                  </a:cubicBezTo>
                  <a:cubicBezTo>
                    <a:pt x="98" y="2068"/>
                    <a:pt x="106" y="2063"/>
                    <a:pt x="105" y="2063"/>
                  </a:cubicBezTo>
                  <a:cubicBezTo>
                    <a:pt x="105" y="2062"/>
                    <a:pt x="120" y="2026"/>
                    <a:pt x="138" y="2038"/>
                  </a:cubicBezTo>
                  <a:cubicBezTo>
                    <a:pt x="145" y="2043"/>
                    <a:pt x="176" y="2092"/>
                    <a:pt x="185" y="2098"/>
                  </a:cubicBezTo>
                  <a:cubicBezTo>
                    <a:pt x="197" y="2107"/>
                    <a:pt x="208" y="2162"/>
                    <a:pt x="220" y="2171"/>
                  </a:cubicBezTo>
                  <a:cubicBezTo>
                    <a:pt x="244" y="2188"/>
                    <a:pt x="244" y="2183"/>
                    <a:pt x="254" y="2194"/>
                  </a:cubicBezTo>
                  <a:cubicBezTo>
                    <a:pt x="265" y="2207"/>
                    <a:pt x="249" y="2237"/>
                    <a:pt x="249" y="2238"/>
                  </a:cubicBezTo>
                  <a:cubicBezTo>
                    <a:pt x="249" y="2238"/>
                    <a:pt x="248" y="2239"/>
                    <a:pt x="246" y="2240"/>
                  </a:cubicBezTo>
                  <a:cubicBezTo>
                    <a:pt x="248" y="2248"/>
                    <a:pt x="251" y="2257"/>
                    <a:pt x="256" y="2261"/>
                  </a:cubicBezTo>
                  <a:cubicBezTo>
                    <a:pt x="260" y="2261"/>
                    <a:pt x="263" y="2263"/>
                    <a:pt x="266" y="2265"/>
                  </a:cubicBezTo>
                  <a:cubicBezTo>
                    <a:pt x="268" y="2268"/>
                    <a:pt x="266" y="2273"/>
                    <a:pt x="267" y="2276"/>
                  </a:cubicBezTo>
                  <a:cubicBezTo>
                    <a:pt x="270" y="2281"/>
                    <a:pt x="268" y="2294"/>
                    <a:pt x="270" y="2299"/>
                  </a:cubicBezTo>
                  <a:cubicBezTo>
                    <a:pt x="272" y="2303"/>
                    <a:pt x="282" y="2297"/>
                    <a:pt x="285" y="2301"/>
                  </a:cubicBezTo>
                  <a:cubicBezTo>
                    <a:pt x="288" y="2307"/>
                    <a:pt x="283" y="2319"/>
                    <a:pt x="288" y="2324"/>
                  </a:cubicBezTo>
                  <a:cubicBezTo>
                    <a:pt x="289" y="2328"/>
                    <a:pt x="302" y="2338"/>
                    <a:pt x="306" y="2339"/>
                  </a:cubicBezTo>
                  <a:cubicBezTo>
                    <a:pt x="314" y="2345"/>
                    <a:pt x="325" y="2339"/>
                    <a:pt x="331" y="2347"/>
                  </a:cubicBezTo>
                  <a:cubicBezTo>
                    <a:pt x="337" y="2356"/>
                    <a:pt x="333" y="2365"/>
                    <a:pt x="325" y="2373"/>
                  </a:cubicBezTo>
                  <a:cubicBezTo>
                    <a:pt x="321" y="2374"/>
                    <a:pt x="318" y="2375"/>
                    <a:pt x="312" y="2379"/>
                  </a:cubicBezTo>
                  <a:cubicBezTo>
                    <a:pt x="308" y="2381"/>
                    <a:pt x="302" y="2400"/>
                    <a:pt x="303" y="2404"/>
                  </a:cubicBezTo>
                  <a:cubicBezTo>
                    <a:pt x="303" y="2410"/>
                    <a:pt x="311" y="2421"/>
                    <a:pt x="313" y="2427"/>
                  </a:cubicBezTo>
                  <a:cubicBezTo>
                    <a:pt x="317" y="2433"/>
                    <a:pt x="325" y="2432"/>
                    <a:pt x="330" y="2437"/>
                  </a:cubicBezTo>
                  <a:cubicBezTo>
                    <a:pt x="337" y="2445"/>
                    <a:pt x="345" y="2451"/>
                    <a:pt x="351" y="2459"/>
                  </a:cubicBezTo>
                  <a:cubicBezTo>
                    <a:pt x="356" y="2464"/>
                    <a:pt x="368" y="2467"/>
                    <a:pt x="373" y="2472"/>
                  </a:cubicBezTo>
                  <a:cubicBezTo>
                    <a:pt x="380" y="2479"/>
                    <a:pt x="383" y="2481"/>
                    <a:pt x="390" y="2488"/>
                  </a:cubicBezTo>
                  <a:cubicBezTo>
                    <a:pt x="396" y="2493"/>
                    <a:pt x="398" y="2494"/>
                    <a:pt x="406" y="2494"/>
                  </a:cubicBezTo>
                  <a:cubicBezTo>
                    <a:pt x="415" y="2494"/>
                    <a:pt x="409" y="2498"/>
                    <a:pt x="416" y="2493"/>
                  </a:cubicBezTo>
                  <a:cubicBezTo>
                    <a:pt x="418" y="2491"/>
                    <a:pt x="423" y="2491"/>
                    <a:pt x="424" y="2488"/>
                  </a:cubicBezTo>
                  <a:cubicBezTo>
                    <a:pt x="426" y="2486"/>
                    <a:pt x="424" y="2483"/>
                    <a:pt x="424" y="2481"/>
                  </a:cubicBezTo>
                  <a:cubicBezTo>
                    <a:pt x="425" y="2478"/>
                    <a:pt x="427" y="2475"/>
                    <a:pt x="429" y="2473"/>
                  </a:cubicBezTo>
                  <a:cubicBezTo>
                    <a:pt x="431" y="2466"/>
                    <a:pt x="429" y="2467"/>
                    <a:pt x="437" y="2466"/>
                  </a:cubicBezTo>
                  <a:cubicBezTo>
                    <a:pt x="472" y="2461"/>
                    <a:pt x="508" y="2470"/>
                    <a:pt x="543" y="2466"/>
                  </a:cubicBezTo>
                  <a:cubicBezTo>
                    <a:pt x="554" y="2465"/>
                    <a:pt x="565" y="2468"/>
                    <a:pt x="576" y="2467"/>
                  </a:cubicBezTo>
                  <a:cubicBezTo>
                    <a:pt x="590" y="2466"/>
                    <a:pt x="608" y="2468"/>
                    <a:pt x="621" y="2466"/>
                  </a:cubicBezTo>
                  <a:cubicBezTo>
                    <a:pt x="643" y="2463"/>
                    <a:pt x="665" y="2468"/>
                    <a:pt x="686" y="2465"/>
                  </a:cubicBezTo>
                  <a:cubicBezTo>
                    <a:pt x="686" y="2465"/>
                    <a:pt x="718" y="2465"/>
                    <a:pt x="717" y="2465"/>
                  </a:cubicBezTo>
                  <a:cubicBezTo>
                    <a:pt x="732" y="2469"/>
                    <a:pt x="738" y="2462"/>
                    <a:pt x="753" y="2465"/>
                  </a:cubicBezTo>
                  <a:cubicBezTo>
                    <a:pt x="762" y="2467"/>
                    <a:pt x="763" y="2463"/>
                    <a:pt x="772" y="2466"/>
                  </a:cubicBezTo>
                  <a:cubicBezTo>
                    <a:pt x="781" y="2466"/>
                    <a:pt x="788" y="2463"/>
                    <a:pt x="797" y="2463"/>
                  </a:cubicBezTo>
                  <a:cubicBezTo>
                    <a:pt x="810" y="2464"/>
                    <a:pt x="823" y="2465"/>
                    <a:pt x="836" y="2465"/>
                  </a:cubicBezTo>
                  <a:cubicBezTo>
                    <a:pt x="848" y="2465"/>
                    <a:pt x="859" y="2467"/>
                    <a:pt x="871" y="2464"/>
                  </a:cubicBezTo>
                  <a:cubicBezTo>
                    <a:pt x="887" y="2465"/>
                    <a:pt x="887" y="2467"/>
                    <a:pt x="904" y="2466"/>
                  </a:cubicBezTo>
                  <a:cubicBezTo>
                    <a:pt x="910" y="2465"/>
                    <a:pt x="929" y="2464"/>
                    <a:pt x="935" y="2465"/>
                  </a:cubicBezTo>
                  <a:cubicBezTo>
                    <a:pt x="964" y="2466"/>
                    <a:pt x="988" y="2464"/>
                    <a:pt x="1018" y="2465"/>
                  </a:cubicBezTo>
                  <a:cubicBezTo>
                    <a:pt x="1028" y="2466"/>
                    <a:pt x="1036" y="2466"/>
                    <a:pt x="1046" y="2467"/>
                  </a:cubicBezTo>
                  <a:cubicBezTo>
                    <a:pt x="1051" y="2466"/>
                    <a:pt x="1054" y="2468"/>
                    <a:pt x="1058" y="2467"/>
                  </a:cubicBezTo>
                  <a:cubicBezTo>
                    <a:pt x="1062" y="2465"/>
                    <a:pt x="1070" y="2469"/>
                    <a:pt x="1074" y="2468"/>
                  </a:cubicBezTo>
                  <a:cubicBezTo>
                    <a:pt x="1088" y="2466"/>
                    <a:pt x="1089" y="2471"/>
                    <a:pt x="1097" y="2476"/>
                  </a:cubicBezTo>
                  <a:cubicBezTo>
                    <a:pt x="1103" y="2479"/>
                    <a:pt x="1107" y="2475"/>
                    <a:pt x="1113" y="2474"/>
                  </a:cubicBezTo>
                  <a:cubicBezTo>
                    <a:pt x="1124" y="2474"/>
                    <a:pt x="1135" y="2481"/>
                    <a:pt x="1145" y="2485"/>
                  </a:cubicBezTo>
                  <a:cubicBezTo>
                    <a:pt x="1162" y="2490"/>
                    <a:pt x="1194" y="2513"/>
                    <a:pt x="1211" y="2502"/>
                  </a:cubicBezTo>
                  <a:cubicBezTo>
                    <a:pt x="1216" y="2499"/>
                    <a:pt x="1228" y="2502"/>
                    <a:pt x="1233" y="2499"/>
                  </a:cubicBezTo>
                  <a:cubicBezTo>
                    <a:pt x="1240" y="2493"/>
                    <a:pt x="1249" y="2493"/>
                    <a:pt x="1259" y="2497"/>
                  </a:cubicBezTo>
                  <a:cubicBezTo>
                    <a:pt x="1268" y="2501"/>
                    <a:pt x="1264" y="2500"/>
                    <a:pt x="1272" y="2506"/>
                  </a:cubicBezTo>
                  <a:cubicBezTo>
                    <a:pt x="1279" y="2510"/>
                    <a:pt x="1284" y="2516"/>
                    <a:pt x="1291" y="2521"/>
                  </a:cubicBezTo>
                  <a:cubicBezTo>
                    <a:pt x="1316" y="2539"/>
                    <a:pt x="1343" y="2554"/>
                    <a:pt x="1365" y="2575"/>
                  </a:cubicBezTo>
                  <a:cubicBezTo>
                    <a:pt x="1377" y="2587"/>
                    <a:pt x="1389" y="2599"/>
                    <a:pt x="1390" y="2618"/>
                  </a:cubicBezTo>
                  <a:cubicBezTo>
                    <a:pt x="1390" y="2631"/>
                    <a:pt x="1388" y="2641"/>
                    <a:pt x="1380" y="2652"/>
                  </a:cubicBezTo>
                  <a:cubicBezTo>
                    <a:pt x="1377" y="2655"/>
                    <a:pt x="1374" y="2657"/>
                    <a:pt x="1372" y="2661"/>
                  </a:cubicBezTo>
                  <a:cubicBezTo>
                    <a:pt x="1370" y="2664"/>
                    <a:pt x="1370" y="2669"/>
                    <a:pt x="1368" y="2672"/>
                  </a:cubicBezTo>
                  <a:cubicBezTo>
                    <a:pt x="1366" y="2676"/>
                    <a:pt x="1364" y="2674"/>
                    <a:pt x="1364" y="2680"/>
                  </a:cubicBezTo>
                  <a:cubicBezTo>
                    <a:pt x="1364" y="2684"/>
                    <a:pt x="1367" y="2687"/>
                    <a:pt x="1370" y="2690"/>
                  </a:cubicBezTo>
                  <a:cubicBezTo>
                    <a:pt x="1374" y="2695"/>
                    <a:pt x="1378" y="2708"/>
                    <a:pt x="1383" y="2711"/>
                  </a:cubicBezTo>
                  <a:cubicBezTo>
                    <a:pt x="1387" y="2714"/>
                    <a:pt x="1397" y="2713"/>
                    <a:pt x="1402" y="2712"/>
                  </a:cubicBezTo>
                  <a:cubicBezTo>
                    <a:pt x="1409" y="2711"/>
                    <a:pt x="1411" y="2702"/>
                    <a:pt x="1419" y="2701"/>
                  </a:cubicBezTo>
                  <a:cubicBezTo>
                    <a:pt x="1423" y="2701"/>
                    <a:pt x="1431" y="2695"/>
                    <a:pt x="1435" y="2694"/>
                  </a:cubicBezTo>
                  <a:cubicBezTo>
                    <a:pt x="1441" y="2692"/>
                    <a:pt x="1446" y="2698"/>
                    <a:pt x="1448" y="2692"/>
                  </a:cubicBezTo>
                  <a:cubicBezTo>
                    <a:pt x="1449" y="2689"/>
                    <a:pt x="1449" y="2688"/>
                    <a:pt x="1450" y="2685"/>
                  </a:cubicBezTo>
                  <a:cubicBezTo>
                    <a:pt x="1452" y="2683"/>
                    <a:pt x="1455" y="2681"/>
                    <a:pt x="1456" y="2679"/>
                  </a:cubicBezTo>
                  <a:cubicBezTo>
                    <a:pt x="1458" y="2674"/>
                    <a:pt x="1458" y="2661"/>
                    <a:pt x="1464" y="2658"/>
                  </a:cubicBezTo>
                  <a:cubicBezTo>
                    <a:pt x="1472" y="2653"/>
                    <a:pt x="1490" y="2658"/>
                    <a:pt x="1500" y="2655"/>
                  </a:cubicBezTo>
                  <a:cubicBezTo>
                    <a:pt x="1510" y="2653"/>
                    <a:pt x="1516" y="2657"/>
                    <a:pt x="1518" y="2650"/>
                  </a:cubicBezTo>
                  <a:cubicBezTo>
                    <a:pt x="1521" y="2643"/>
                    <a:pt x="1525" y="2638"/>
                    <a:pt x="1530" y="2633"/>
                  </a:cubicBezTo>
                  <a:cubicBezTo>
                    <a:pt x="1535" y="2629"/>
                    <a:pt x="1539" y="2620"/>
                    <a:pt x="1545" y="2618"/>
                  </a:cubicBezTo>
                  <a:cubicBezTo>
                    <a:pt x="1555" y="2614"/>
                    <a:pt x="1556" y="2608"/>
                    <a:pt x="1566" y="2605"/>
                  </a:cubicBezTo>
                  <a:cubicBezTo>
                    <a:pt x="1569" y="2604"/>
                    <a:pt x="1572" y="2602"/>
                    <a:pt x="1574" y="2601"/>
                  </a:cubicBezTo>
                  <a:cubicBezTo>
                    <a:pt x="1581" y="2599"/>
                    <a:pt x="1590" y="2600"/>
                    <a:pt x="1598" y="2600"/>
                  </a:cubicBezTo>
                  <a:cubicBezTo>
                    <a:pt x="1609" y="2600"/>
                    <a:pt x="1618" y="2597"/>
                    <a:pt x="1628" y="2596"/>
                  </a:cubicBezTo>
                  <a:cubicBezTo>
                    <a:pt x="1637" y="2596"/>
                    <a:pt x="1646" y="2597"/>
                    <a:pt x="1655" y="2595"/>
                  </a:cubicBezTo>
                  <a:cubicBezTo>
                    <a:pt x="1662" y="2592"/>
                    <a:pt x="1663" y="2589"/>
                    <a:pt x="1668" y="2583"/>
                  </a:cubicBezTo>
                  <a:cubicBezTo>
                    <a:pt x="1671" y="2580"/>
                    <a:pt x="1674" y="2578"/>
                    <a:pt x="1676" y="2575"/>
                  </a:cubicBezTo>
                  <a:cubicBezTo>
                    <a:pt x="1677" y="2573"/>
                    <a:pt x="1678" y="2569"/>
                    <a:pt x="1679" y="2567"/>
                  </a:cubicBezTo>
                  <a:cubicBezTo>
                    <a:pt x="1681" y="2562"/>
                    <a:pt x="1684" y="2558"/>
                    <a:pt x="1685" y="2553"/>
                  </a:cubicBezTo>
                  <a:cubicBezTo>
                    <a:pt x="1689" y="2542"/>
                    <a:pt x="1693" y="2535"/>
                    <a:pt x="1704" y="2530"/>
                  </a:cubicBezTo>
                  <a:cubicBezTo>
                    <a:pt x="1716" y="2524"/>
                    <a:pt x="1720" y="2527"/>
                    <a:pt x="1730" y="2535"/>
                  </a:cubicBezTo>
                  <a:cubicBezTo>
                    <a:pt x="1737" y="2540"/>
                    <a:pt x="1733" y="2539"/>
                    <a:pt x="1735" y="2547"/>
                  </a:cubicBezTo>
                  <a:cubicBezTo>
                    <a:pt x="1736" y="2552"/>
                    <a:pt x="1738" y="2554"/>
                    <a:pt x="1739" y="2559"/>
                  </a:cubicBezTo>
                  <a:cubicBezTo>
                    <a:pt x="1739" y="2565"/>
                    <a:pt x="1738" y="2571"/>
                    <a:pt x="1741" y="2577"/>
                  </a:cubicBezTo>
                  <a:cubicBezTo>
                    <a:pt x="1743" y="2581"/>
                    <a:pt x="1746" y="2586"/>
                    <a:pt x="1748" y="2591"/>
                  </a:cubicBezTo>
                  <a:cubicBezTo>
                    <a:pt x="1752" y="2596"/>
                    <a:pt x="1747" y="2594"/>
                    <a:pt x="1753" y="2596"/>
                  </a:cubicBezTo>
                  <a:cubicBezTo>
                    <a:pt x="1759" y="2599"/>
                    <a:pt x="1772" y="2595"/>
                    <a:pt x="1778" y="2593"/>
                  </a:cubicBezTo>
                  <a:cubicBezTo>
                    <a:pt x="1789" y="2590"/>
                    <a:pt x="1806" y="2588"/>
                    <a:pt x="1814" y="2578"/>
                  </a:cubicBezTo>
                  <a:cubicBezTo>
                    <a:pt x="1820" y="2571"/>
                    <a:pt x="1818" y="2561"/>
                    <a:pt x="1809" y="2556"/>
                  </a:cubicBezTo>
                  <a:cubicBezTo>
                    <a:pt x="1807" y="2554"/>
                    <a:pt x="1813" y="2555"/>
                    <a:pt x="1811" y="2553"/>
                  </a:cubicBezTo>
                  <a:cubicBezTo>
                    <a:pt x="1809" y="2551"/>
                    <a:pt x="1809" y="2549"/>
                    <a:pt x="1807" y="2547"/>
                  </a:cubicBezTo>
                  <a:cubicBezTo>
                    <a:pt x="1804" y="2543"/>
                    <a:pt x="1802" y="2538"/>
                    <a:pt x="1799" y="2535"/>
                  </a:cubicBezTo>
                  <a:cubicBezTo>
                    <a:pt x="1794" y="2531"/>
                    <a:pt x="1802" y="2521"/>
                    <a:pt x="1799" y="2515"/>
                  </a:cubicBezTo>
                  <a:cubicBezTo>
                    <a:pt x="1796" y="2511"/>
                    <a:pt x="1768" y="2506"/>
                    <a:pt x="1771" y="2501"/>
                  </a:cubicBezTo>
                  <a:cubicBezTo>
                    <a:pt x="1774" y="2495"/>
                    <a:pt x="1781" y="2503"/>
                    <a:pt x="1786" y="2502"/>
                  </a:cubicBezTo>
                  <a:cubicBezTo>
                    <a:pt x="1789" y="2502"/>
                    <a:pt x="1802" y="2501"/>
                    <a:pt x="1804" y="2500"/>
                  </a:cubicBezTo>
                  <a:cubicBezTo>
                    <a:pt x="1806" y="2498"/>
                    <a:pt x="1809" y="2489"/>
                    <a:pt x="1810" y="2486"/>
                  </a:cubicBezTo>
                  <a:cubicBezTo>
                    <a:pt x="1810" y="2479"/>
                    <a:pt x="1804" y="2467"/>
                    <a:pt x="1797" y="2464"/>
                  </a:cubicBezTo>
                  <a:cubicBezTo>
                    <a:pt x="1791" y="2462"/>
                    <a:pt x="1786" y="2464"/>
                    <a:pt x="1780" y="2465"/>
                  </a:cubicBezTo>
                  <a:cubicBezTo>
                    <a:pt x="1774" y="2466"/>
                    <a:pt x="1766" y="2467"/>
                    <a:pt x="1760" y="2469"/>
                  </a:cubicBezTo>
                  <a:cubicBezTo>
                    <a:pt x="1754" y="2471"/>
                    <a:pt x="1748" y="2477"/>
                    <a:pt x="1743" y="2480"/>
                  </a:cubicBezTo>
                  <a:cubicBezTo>
                    <a:pt x="1736" y="2484"/>
                    <a:pt x="1729" y="2487"/>
                    <a:pt x="1723" y="2490"/>
                  </a:cubicBezTo>
                  <a:cubicBezTo>
                    <a:pt x="1713" y="2495"/>
                    <a:pt x="1701" y="2500"/>
                    <a:pt x="1694" y="2506"/>
                  </a:cubicBezTo>
                  <a:cubicBezTo>
                    <a:pt x="1688" y="2510"/>
                    <a:pt x="1686" y="2515"/>
                    <a:pt x="1679" y="2517"/>
                  </a:cubicBezTo>
                  <a:cubicBezTo>
                    <a:pt x="1672" y="2520"/>
                    <a:pt x="1674" y="2523"/>
                    <a:pt x="1668" y="2527"/>
                  </a:cubicBezTo>
                  <a:cubicBezTo>
                    <a:pt x="1674" y="2522"/>
                    <a:pt x="1669" y="2515"/>
                    <a:pt x="1673" y="2510"/>
                  </a:cubicBezTo>
                  <a:cubicBezTo>
                    <a:pt x="1675" y="2507"/>
                    <a:pt x="1678" y="2504"/>
                    <a:pt x="1680" y="2500"/>
                  </a:cubicBezTo>
                  <a:cubicBezTo>
                    <a:pt x="1685" y="2492"/>
                    <a:pt x="1694" y="2485"/>
                    <a:pt x="1699" y="2476"/>
                  </a:cubicBezTo>
                  <a:cubicBezTo>
                    <a:pt x="1704" y="2469"/>
                    <a:pt x="1708" y="2461"/>
                    <a:pt x="1715" y="2457"/>
                  </a:cubicBezTo>
                  <a:cubicBezTo>
                    <a:pt x="1725" y="2451"/>
                    <a:pt x="1737" y="2454"/>
                    <a:pt x="1747" y="2448"/>
                  </a:cubicBezTo>
                  <a:cubicBezTo>
                    <a:pt x="1750" y="2445"/>
                    <a:pt x="1753" y="2441"/>
                    <a:pt x="1757" y="2439"/>
                  </a:cubicBezTo>
                  <a:cubicBezTo>
                    <a:pt x="1761" y="2437"/>
                    <a:pt x="1764" y="2430"/>
                    <a:pt x="1768" y="2428"/>
                  </a:cubicBezTo>
                  <a:cubicBezTo>
                    <a:pt x="1776" y="2424"/>
                    <a:pt x="1782" y="2423"/>
                    <a:pt x="1791" y="2422"/>
                  </a:cubicBezTo>
                  <a:cubicBezTo>
                    <a:pt x="1802" y="2421"/>
                    <a:pt x="1816" y="2423"/>
                    <a:pt x="1827" y="2421"/>
                  </a:cubicBezTo>
                  <a:cubicBezTo>
                    <a:pt x="1846" y="2418"/>
                    <a:pt x="1865" y="2428"/>
                    <a:pt x="1885" y="2425"/>
                  </a:cubicBezTo>
                  <a:cubicBezTo>
                    <a:pt x="1895" y="2424"/>
                    <a:pt x="1907" y="2425"/>
                    <a:pt x="1917" y="2422"/>
                  </a:cubicBezTo>
                  <a:cubicBezTo>
                    <a:pt x="1927" y="2420"/>
                    <a:pt x="1930" y="2409"/>
                    <a:pt x="1939" y="2406"/>
                  </a:cubicBezTo>
                  <a:cubicBezTo>
                    <a:pt x="1948" y="2402"/>
                    <a:pt x="1953" y="2395"/>
                    <a:pt x="1961" y="2390"/>
                  </a:cubicBezTo>
                  <a:cubicBezTo>
                    <a:pt x="1967" y="2387"/>
                    <a:pt x="1974" y="2386"/>
                    <a:pt x="1980" y="2384"/>
                  </a:cubicBezTo>
                  <a:cubicBezTo>
                    <a:pt x="1986" y="2382"/>
                    <a:pt x="1993" y="2381"/>
                    <a:pt x="1998" y="2377"/>
                  </a:cubicBezTo>
                  <a:cubicBezTo>
                    <a:pt x="2004" y="2370"/>
                    <a:pt x="2013" y="2357"/>
                    <a:pt x="2017" y="2348"/>
                  </a:cubicBezTo>
                  <a:moveTo>
                    <a:pt x="2076" y="2498"/>
                  </a:moveTo>
                  <a:cubicBezTo>
                    <a:pt x="2075" y="2497"/>
                    <a:pt x="2074" y="2497"/>
                    <a:pt x="2072" y="2497"/>
                  </a:cubicBezTo>
                  <a:cubicBezTo>
                    <a:pt x="2071" y="2497"/>
                    <a:pt x="2071" y="2497"/>
                    <a:pt x="2070" y="2497"/>
                  </a:cubicBezTo>
                  <a:cubicBezTo>
                    <a:pt x="2065" y="2495"/>
                    <a:pt x="2064" y="2485"/>
                    <a:pt x="2062" y="2481"/>
                  </a:cubicBezTo>
                  <a:cubicBezTo>
                    <a:pt x="2061" y="2478"/>
                    <a:pt x="2059" y="2473"/>
                    <a:pt x="2059" y="2470"/>
                  </a:cubicBezTo>
                  <a:cubicBezTo>
                    <a:pt x="2059" y="2467"/>
                    <a:pt x="2062" y="2464"/>
                    <a:pt x="2063" y="2461"/>
                  </a:cubicBezTo>
                  <a:cubicBezTo>
                    <a:pt x="2064" y="2459"/>
                    <a:pt x="2064" y="2455"/>
                    <a:pt x="2066" y="2453"/>
                  </a:cubicBezTo>
                  <a:cubicBezTo>
                    <a:pt x="2067" y="2451"/>
                    <a:pt x="2070" y="2450"/>
                    <a:pt x="2070" y="2447"/>
                  </a:cubicBezTo>
                  <a:cubicBezTo>
                    <a:pt x="2069" y="2445"/>
                    <a:pt x="2067" y="2444"/>
                    <a:pt x="2065" y="2444"/>
                  </a:cubicBezTo>
                  <a:cubicBezTo>
                    <a:pt x="2060" y="2441"/>
                    <a:pt x="2056" y="2445"/>
                    <a:pt x="2052" y="2448"/>
                  </a:cubicBezTo>
                  <a:cubicBezTo>
                    <a:pt x="2049" y="2451"/>
                    <a:pt x="2046" y="2455"/>
                    <a:pt x="2044" y="2459"/>
                  </a:cubicBezTo>
                  <a:cubicBezTo>
                    <a:pt x="2043" y="2461"/>
                    <a:pt x="2042" y="2466"/>
                    <a:pt x="2039" y="2467"/>
                  </a:cubicBezTo>
                  <a:cubicBezTo>
                    <a:pt x="2037" y="2466"/>
                    <a:pt x="2035" y="2461"/>
                    <a:pt x="2034" y="2459"/>
                  </a:cubicBezTo>
                  <a:cubicBezTo>
                    <a:pt x="2031" y="2454"/>
                    <a:pt x="2028" y="2448"/>
                    <a:pt x="2025" y="2443"/>
                  </a:cubicBezTo>
                  <a:cubicBezTo>
                    <a:pt x="2021" y="2437"/>
                    <a:pt x="2019" y="2442"/>
                    <a:pt x="2014" y="2443"/>
                  </a:cubicBezTo>
                  <a:cubicBezTo>
                    <a:pt x="2012" y="2441"/>
                    <a:pt x="2011" y="2439"/>
                    <a:pt x="2010" y="2436"/>
                  </a:cubicBezTo>
                  <a:cubicBezTo>
                    <a:pt x="2008" y="2433"/>
                    <a:pt x="2003" y="2432"/>
                    <a:pt x="2001" y="2429"/>
                  </a:cubicBezTo>
                  <a:cubicBezTo>
                    <a:pt x="1999" y="2423"/>
                    <a:pt x="2007" y="2419"/>
                    <a:pt x="2010" y="2416"/>
                  </a:cubicBezTo>
                  <a:cubicBezTo>
                    <a:pt x="2016" y="2413"/>
                    <a:pt x="2024" y="2408"/>
                    <a:pt x="2026" y="2401"/>
                  </a:cubicBezTo>
                  <a:cubicBezTo>
                    <a:pt x="2027" y="2396"/>
                    <a:pt x="2028" y="2392"/>
                    <a:pt x="2030" y="2387"/>
                  </a:cubicBezTo>
                  <a:cubicBezTo>
                    <a:pt x="2032" y="2383"/>
                    <a:pt x="2036" y="2376"/>
                    <a:pt x="2034" y="2371"/>
                  </a:cubicBezTo>
                  <a:cubicBezTo>
                    <a:pt x="2033" y="2367"/>
                    <a:pt x="2024" y="2365"/>
                    <a:pt x="2020" y="2365"/>
                  </a:cubicBezTo>
                  <a:cubicBezTo>
                    <a:pt x="2016" y="2365"/>
                    <a:pt x="2014" y="2368"/>
                    <a:pt x="2011" y="2370"/>
                  </a:cubicBezTo>
                  <a:cubicBezTo>
                    <a:pt x="2007" y="2371"/>
                    <a:pt x="2011" y="2378"/>
                    <a:pt x="2010" y="2381"/>
                  </a:cubicBezTo>
                  <a:cubicBezTo>
                    <a:pt x="2007" y="2383"/>
                    <a:pt x="2009" y="2386"/>
                    <a:pt x="2008" y="2390"/>
                  </a:cubicBezTo>
                  <a:cubicBezTo>
                    <a:pt x="2008" y="2388"/>
                    <a:pt x="1990" y="2415"/>
                    <a:pt x="1984" y="2429"/>
                  </a:cubicBezTo>
                  <a:cubicBezTo>
                    <a:pt x="1983" y="2431"/>
                    <a:pt x="1982" y="2434"/>
                    <a:pt x="1982" y="2436"/>
                  </a:cubicBezTo>
                  <a:cubicBezTo>
                    <a:pt x="1980" y="2440"/>
                    <a:pt x="1978" y="2443"/>
                    <a:pt x="1977" y="2447"/>
                  </a:cubicBezTo>
                  <a:cubicBezTo>
                    <a:pt x="1975" y="2452"/>
                    <a:pt x="1972" y="2456"/>
                    <a:pt x="1970" y="2461"/>
                  </a:cubicBezTo>
                  <a:cubicBezTo>
                    <a:pt x="1966" y="2468"/>
                    <a:pt x="1963" y="2477"/>
                    <a:pt x="1959" y="2484"/>
                  </a:cubicBezTo>
                  <a:cubicBezTo>
                    <a:pt x="1956" y="2489"/>
                    <a:pt x="1952" y="2494"/>
                    <a:pt x="1949" y="2499"/>
                  </a:cubicBezTo>
                  <a:cubicBezTo>
                    <a:pt x="1947" y="2502"/>
                    <a:pt x="1946" y="2504"/>
                    <a:pt x="1948" y="2507"/>
                  </a:cubicBezTo>
                  <a:cubicBezTo>
                    <a:pt x="1949" y="2510"/>
                    <a:pt x="1952" y="2514"/>
                    <a:pt x="1955" y="2514"/>
                  </a:cubicBezTo>
                  <a:cubicBezTo>
                    <a:pt x="1957" y="2512"/>
                    <a:pt x="1960" y="2511"/>
                    <a:pt x="1962" y="2510"/>
                  </a:cubicBezTo>
                  <a:cubicBezTo>
                    <a:pt x="1966" y="2508"/>
                    <a:pt x="1972" y="2505"/>
                    <a:pt x="1977" y="2506"/>
                  </a:cubicBezTo>
                  <a:cubicBezTo>
                    <a:pt x="1980" y="2506"/>
                    <a:pt x="1979" y="2506"/>
                    <a:pt x="1980" y="2508"/>
                  </a:cubicBezTo>
                  <a:cubicBezTo>
                    <a:pt x="1981" y="2510"/>
                    <a:pt x="1981" y="2511"/>
                    <a:pt x="1982" y="2513"/>
                  </a:cubicBezTo>
                  <a:cubicBezTo>
                    <a:pt x="1985" y="2514"/>
                    <a:pt x="1992" y="2513"/>
                    <a:pt x="1995" y="2513"/>
                  </a:cubicBezTo>
                  <a:cubicBezTo>
                    <a:pt x="1998" y="2513"/>
                    <a:pt x="2002" y="2513"/>
                    <a:pt x="2006" y="2512"/>
                  </a:cubicBezTo>
                  <a:cubicBezTo>
                    <a:pt x="2009" y="2511"/>
                    <a:pt x="2012" y="2509"/>
                    <a:pt x="2015" y="2508"/>
                  </a:cubicBezTo>
                  <a:cubicBezTo>
                    <a:pt x="2018" y="2514"/>
                    <a:pt x="2025" y="2509"/>
                    <a:pt x="2028" y="2512"/>
                  </a:cubicBezTo>
                  <a:cubicBezTo>
                    <a:pt x="2031" y="2514"/>
                    <a:pt x="2030" y="2516"/>
                    <a:pt x="2028" y="2518"/>
                  </a:cubicBezTo>
                  <a:cubicBezTo>
                    <a:pt x="2027" y="2520"/>
                    <a:pt x="2026" y="2523"/>
                    <a:pt x="2026" y="2526"/>
                  </a:cubicBezTo>
                  <a:cubicBezTo>
                    <a:pt x="2026" y="2529"/>
                    <a:pt x="2025" y="2528"/>
                    <a:pt x="2028" y="2529"/>
                  </a:cubicBezTo>
                  <a:cubicBezTo>
                    <a:pt x="2033" y="2531"/>
                    <a:pt x="2041" y="2526"/>
                    <a:pt x="2045" y="2524"/>
                  </a:cubicBezTo>
                  <a:cubicBezTo>
                    <a:pt x="2048" y="2521"/>
                    <a:pt x="2050" y="2519"/>
                    <a:pt x="2052" y="2515"/>
                  </a:cubicBezTo>
                  <a:cubicBezTo>
                    <a:pt x="2052" y="2514"/>
                    <a:pt x="2053" y="2513"/>
                    <a:pt x="2054" y="2512"/>
                  </a:cubicBezTo>
                  <a:cubicBezTo>
                    <a:pt x="2056" y="2515"/>
                    <a:pt x="2057" y="2520"/>
                    <a:pt x="2057" y="2523"/>
                  </a:cubicBezTo>
                  <a:cubicBezTo>
                    <a:pt x="2057" y="2525"/>
                    <a:pt x="2057" y="2527"/>
                    <a:pt x="2057" y="2528"/>
                  </a:cubicBezTo>
                  <a:cubicBezTo>
                    <a:pt x="2058" y="2530"/>
                    <a:pt x="2059" y="2530"/>
                    <a:pt x="2060" y="2531"/>
                  </a:cubicBezTo>
                  <a:cubicBezTo>
                    <a:pt x="2061" y="2533"/>
                    <a:pt x="2060" y="2536"/>
                    <a:pt x="2060" y="2537"/>
                  </a:cubicBezTo>
                  <a:cubicBezTo>
                    <a:pt x="2060" y="2540"/>
                    <a:pt x="2061" y="2541"/>
                    <a:pt x="2064" y="2542"/>
                  </a:cubicBezTo>
                  <a:cubicBezTo>
                    <a:pt x="2070" y="2544"/>
                    <a:pt x="2078" y="2544"/>
                    <a:pt x="2083" y="2540"/>
                  </a:cubicBezTo>
                  <a:cubicBezTo>
                    <a:pt x="2093" y="2529"/>
                    <a:pt x="2088" y="2505"/>
                    <a:pt x="2076" y="249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5727009D-11C4-866D-BD3D-FFE0C7C605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0301" y="3827463"/>
              <a:ext cx="180975" cy="141288"/>
            </a:xfrm>
            <a:custGeom>
              <a:avLst/>
              <a:gdLst>
                <a:gd name="T0" fmla="*/ 94 w 175"/>
                <a:gd name="T1" fmla="*/ 35 h 137"/>
                <a:gd name="T2" fmla="*/ 94 w 175"/>
                <a:gd name="T3" fmla="*/ 35 h 137"/>
                <a:gd name="T4" fmla="*/ 174 w 175"/>
                <a:gd name="T5" fmla="*/ 118 h 137"/>
                <a:gd name="T6" fmla="*/ 171 w 175"/>
                <a:gd name="T7" fmla="*/ 97 h 137"/>
                <a:gd name="T8" fmla="*/ 162 w 175"/>
                <a:gd name="T9" fmla="*/ 90 h 137"/>
                <a:gd name="T10" fmla="*/ 157 w 175"/>
                <a:gd name="T11" fmla="*/ 80 h 137"/>
                <a:gd name="T12" fmla="*/ 149 w 175"/>
                <a:gd name="T13" fmla="*/ 73 h 137"/>
                <a:gd name="T14" fmla="*/ 149 w 175"/>
                <a:gd name="T15" fmla="*/ 59 h 137"/>
                <a:gd name="T16" fmla="*/ 135 w 175"/>
                <a:gd name="T17" fmla="*/ 59 h 137"/>
                <a:gd name="T18" fmla="*/ 130 w 175"/>
                <a:gd name="T19" fmla="*/ 65 h 137"/>
                <a:gd name="T20" fmla="*/ 120 w 175"/>
                <a:gd name="T21" fmla="*/ 63 h 137"/>
                <a:gd name="T22" fmla="*/ 117 w 175"/>
                <a:gd name="T23" fmla="*/ 60 h 137"/>
                <a:gd name="T24" fmla="*/ 115 w 175"/>
                <a:gd name="T25" fmla="*/ 54 h 137"/>
                <a:gd name="T26" fmla="*/ 106 w 175"/>
                <a:gd name="T27" fmla="*/ 57 h 137"/>
                <a:gd name="T28" fmla="*/ 102 w 175"/>
                <a:gd name="T29" fmla="*/ 60 h 137"/>
                <a:gd name="T30" fmla="*/ 96 w 175"/>
                <a:gd name="T31" fmla="*/ 58 h 137"/>
                <a:gd name="T32" fmla="*/ 87 w 175"/>
                <a:gd name="T33" fmla="*/ 57 h 137"/>
                <a:gd name="T34" fmla="*/ 79 w 175"/>
                <a:gd name="T35" fmla="*/ 56 h 137"/>
                <a:gd name="T36" fmla="*/ 66 w 175"/>
                <a:gd name="T37" fmla="*/ 57 h 137"/>
                <a:gd name="T38" fmla="*/ 59 w 175"/>
                <a:gd name="T39" fmla="*/ 51 h 137"/>
                <a:gd name="T40" fmla="*/ 63 w 175"/>
                <a:gd name="T41" fmla="*/ 40 h 137"/>
                <a:gd name="T42" fmla="*/ 65 w 175"/>
                <a:gd name="T43" fmla="*/ 37 h 137"/>
                <a:gd name="T44" fmla="*/ 73 w 175"/>
                <a:gd name="T45" fmla="*/ 35 h 137"/>
                <a:gd name="T46" fmla="*/ 80 w 175"/>
                <a:gd name="T47" fmla="*/ 39 h 137"/>
                <a:gd name="T48" fmla="*/ 92 w 175"/>
                <a:gd name="T49" fmla="*/ 41 h 137"/>
                <a:gd name="T50" fmla="*/ 94 w 175"/>
                <a:gd name="T51" fmla="*/ 36 h 137"/>
                <a:gd name="T52" fmla="*/ 87 w 175"/>
                <a:gd name="T53" fmla="*/ 29 h 137"/>
                <a:gd name="T54" fmla="*/ 84 w 175"/>
                <a:gd name="T55" fmla="*/ 12 h 137"/>
                <a:gd name="T56" fmla="*/ 75 w 175"/>
                <a:gd name="T57" fmla="*/ 18 h 137"/>
                <a:gd name="T58" fmla="*/ 57 w 175"/>
                <a:gd name="T59" fmla="*/ 31 h 137"/>
                <a:gd name="T60" fmla="*/ 46 w 175"/>
                <a:gd name="T61" fmla="*/ 40 h 137"/>
                <a:gd name="T62" fmla="*/ 42 w 175"/>
                <a:gd name="T63" fmla="*/ 52 h 137"/>
                <a:gd name="T64" fmla="*/ 26 w 175"/>
                <a:gd name="T65" fmla="*/ 55 h 137"/>
                <a:gd name="T66" fmla="*/ 15 w 175"/>
                <a:gd name="T67" fmla="*/ 55 h 137"/>
                <a:gd name="T68" fmla="*/ 17 w 175"/>
                <a:gd name="T69" fmla="*/ 68 h 137"/>
                <a:gd name="T70" fmla="*/ 29 w 175"/>
                <a:gd name="T71" fmla="*/ 77 h 137"/>
                <a:gd name="T72" fmla="*/ 34 w 175"/>
                <a:gd name="T73" fmla="*/ 94 h 137"/>
                <a:gd name="T74" fmla="*/ 36 w 175"/>
                <a:gd name="T75" fmla="*/ 103 h 137"/>
                <a:gd name="T76" fmla="*/ 21 w 175"/>
                <a:gd name="T77" fmla="*/ 122 h 137"/>
                <a:gd name="T78" fmla="*/ 9 w 175"/>
                <a:gd name="T79" fmla="*/ 117 h 137"/>
                <a:gd name="T80" fmla="*/ 9 w 175"/>
                <a:gd name="T81" fmla="*/ 117 h 137"/>
                <a:gd name="T82" fmla="*/ 21 w 175"/>
                <a:gd name="T83" fmla="*/ 122 h 137"/>
                <a:gd name="T84" fmla="*/ 30 w 175"/>
                <a:gd name="T85" fmla="*/ 129 h 137"/>
                <a:gd name="T86" fmla="*/ 40 w 175"/>
                <a:gd name="T87" fmla="*/ 123 h 137"/>
                <a:gd name="T88" fmla="*/ 57 w 175"/>
                <a:gd name="T89" fmla="*/ 120 h 137"/>
                <a:gd name="T90" fmla="*/ 66 w 175"/>
                <a:gd name="T91" fmla="*/ 115 h 137"/>
                <a:gd name="T92" fmla="*/ 81 w 175"/>
                <a:gd name="T93" fmla="*/ 106 h 137"/>
                <a:gd name="T94" fmla="*/ 100 w 175"/>
                <a:gd name="T95" fmla="*/ 90 h 137"/>
                <a:gd name="T96" fmla="*/ 112 w 175"/>
                <a:gd name="T97" fmla="*/ 109 h 137"/>
                <a:gd name="T98" fmla="*/ 117 w 175"/>
                <a:gd name="T99" fmla="*/ 131 h 137"/>
                <a:gd name="T100" fmla="*/ 128 w 175"/>
                <a:gd name="T101" fmla="*/ 129 h 137"/>
                <a:gd name="T102" fmla="*/ 172 w 175"/>
                <a:gd name="T103" fmla="*/ 121 h 137"/>
                <a:gd name="T104" fmla="*/ 146 w 175"/>
                <a:gd name="T105" fmla="*/ 17 h 137"/>
                <a:gd name="T106" fmla="*/ 123 w 175"/>
                <a:gd name="T107" fmla="*/ 29 h 137"/>
                <a:gd name="T108" fmla="*/ 123 w 175"/>
                <a:gd name="T109" fmla="*/ 29 h 137"/>
                <a:gd name="T110" fmla="*/ 123 w 175"/>
                <a:gd name="T111" fmla="*/ 29 h 137"/>
                <a:gd name="T112" fmla="*/ 112 w 175"/>
                <a:gd name="T113" fmla="*/ 38 h 137"/>
                <a:gd name="T114" fmla="*/ 116 w 175"/>
                <a:gd name="T115" fmla="*/ 36 h 137"/>
                <a:gd name="T116" fmla="*/ 106 w 175"/>
                <a:gd name="T117" fmla="*/ 0 h 137"/>
                <a:gd name="T118" fmla="*/ 106 w 175"/>
                <a:gd name="T119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5" h="137">
                  <a:moveTo>
                    <a:pt x="94" y="35"/>
                  </a:moveTo>
                  <a:cubicBezTo>
                    <a:pt x="94" y="35"/>
                    <a:pt x="94" y="35"/>
                    <a:pt x="94" y="35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36"/>
                    <a:pt x="95" y="36"/>
                    <a:pt x="94" y="35"/>
                  </a:cubicBezTo>
                  <a:moveTo>
                    <a:pt x="172" y="121"/>
                  </a:moveTo>
                  <a:cubicBezTo>
                    <a:pt x="173" y="120"/>
                    <a:pt x="173" y="119"/>
                    <a:pt x="174" y="118"/>
                  </a:cubicBezTo>
                  <a:cubicBezTo>
                    <a:pt x="175" y="115"/>
                    <a:pt x="174" y="108"/>
                    <a:pt x="174" y="105"/>
                  </a:cubicBezTo>
                  <a:cubicBezTo>
                    <a:pt x="174" y="101"/>
                    <a:pt x="175" y="99"/>
                    <a:pt x="171" y="97"/>
                  </a:cubicBezTo>
                  <a:cubicBezTo>
                    <a:pt x="169" y="96"/>
                    <a:pt x="168" y="95"/>
                    <a:pt x="166" y="94"/>
                  </a:cubicBezTo>
                  <a:cubicBezTo>
                    <a:pt x="165" y="93"/>
                    <a:pt x="164" y="91"/>
                    <a:pt x="162" y="90"/>
                  </a:cubicBezTo>
                  <a:cubicBezTo>
                    <a:pt x="161" y="88"/>
                    <a:pt x="156" y="87"/>
                    <a:pt x="156" y="86"/>
                  </a:cubicBezTo>
                  <a:cubicBezTo>
                    <a:pt x="155" y="85"/>
                    <a:pt x="156" y="81"/>
                    <a:pt x="157" y="80"/>
                  </a:cubicBezTo>
                  <a:cubicBezTo>
                    <a:pt x="157" y="78"/>
                    <a:pt x="157" y="77"/>
                    <a:pt x="155" y="75"/>
                  </a:cubicBezTo>
                  <a:cubicBezTo>
                    <a:pt x="154" y="73"/>
                    <a:pt x="151" y="74"/>
                    <a:pt x="149" y="73"/>
                  </a:cubicBezTo>
                  <a:cubicBezTo>
                    <a:pt x="148" y="71"/>
                    <a:pt x="148" y="70"/>
                    <a:pt x="148" y="68"/>
                  </a:cubicBezTo>
                  <a:cubicBezTo>
                    <a:pt x="148" y="65"/>
                    <a:pt x="148" y="62"/>
                    <a:pt x="149" y="59"/>
                  </a:cubicBezTo>
                  <a:cubicBezTo>
                    <a:pt x="144" y="59"/>
                    <a:pt x="144" y="59"/>
                    <a:pt x="144" y="59"/>
                  </a:cubicBezTo>
                  <a:cubicBezTo>
                    <a:pt x="143" y="59"/>
                    <a:pt x="136" y="58"/>
                    <a:pt x="135" y="59"/>
                  </a:cubicBezTo>
                  <a:cubicBezTo>
                    <a:pt x="134" y="60"/>
                    <a:pt x="135" y="62"/>
                    <a:pt x="134" y="62"/>
                  </a:cubicBezTo>
                  <a:cubicBezTo>
                    <a:pt x="133" y="63"/>
                    <a:pt x="131" y="64"/>
                    <a:pt x="130" y="65"/>
                  </a:cubicBezTo>
                  <a:cubicBezTo>
                    <a:pt x="128" y="66"/>
                    <a:pt x="126" y="67"/>
                    <a:pt x="123" y="66"/>
                  </a:cubicBezTo>
                  <a:cubicBezTo>
                    <a:pt x="122" y="65"/>
                    <a:pt x="121" y="64"/>
                    <a:pt x="120" y="63"/>
                  </a:cubicBezTo>
                  <a:cubicBezTo>
                    <a:pt x="119" y="62"/>
                    <a:pt x="119" y="62"/>
                    <a:pt x="118" y="62"/>
                  </a:cubicBezTo>
                  <a:cubicBezTo>
                    <a:pt x="118" y="61"/>
                    <a:pt x="117" y="60"/>
                    <a:pt x="117" y="60"/>
                  </a:cubicBezTo>
                  <a:cubicBezTo>
                    <a:pt x="116" y="59"/>
                    <a:pt x="115" y="58"/>
                    <a:pt x="114" y="57"/>
                  </a:cubicBezTo>
                  <a:cubicBezTo>
                    <a:pt x="114" y="56"/>
                    <a:pt x="115" y="55"/>
                    <a:pt x="115" y="54"/>
                  </a:cubicBezTo>
                  <a:cubicBezTo>
                    <a:pt x="113" y="53"/>
                    <a:pt x="110" y="53"/>
                    <a:pt x="109" y="54"/>
                  </a:cubicBezTo>
                  <a:cubicBezTo>
                    <a:pt x="107" y="54"/>
                    <a:pt x="106" y="56"/>
                    <a:pt x="106" y="57"/>
                  </a:cubicBezTo>
                  <a:cubicBezTo>
                    <a:pt x="105" y="58"/>
                    <a:pt x="105" y="60"/>
                    <a:pt x="104" y="60"/>
                  </a:cubicBezTo>
                  <a:cubicBezTo>
                    <a:pt x="104" y="60"/>
                    <a:pt x="102" y="60"/>
                    <a:pt x="102" y="60"/>
                  </a:cubicBezTo>
                  <a:cubicBezTo>
                    <a:pt x="101" y="59"/>
                    <a:pt x="100" y="59"/>
                    <a:pt x="99" y="59"/>
                  </a:cubicBezTo>
                  <a:cubicBezTo>
                    <a:pt x="98" y="58"/>
                    <a:pt x="97" y="58"/>
                    <a:pt x="96" y="58"/>
                  </a:cubicBezTo>
                  <a:cubicBezTo>
                    <a:pt x="96" y="58"/>
                    <a:pt x="95" y="57"/>
                    <a:pt x="95" y="57"/>
                  </a:cubicBezTo>
                  <a:cubicBezTo>
                    <a:pt x="93" y="56"/>
                    <a:pt x="90" y="57"/>
                    <a:pt x="87" y="57"/>
                  </a:cubicBezTo>
                  <a:cubicBezTo>
                    <a:pt x="86" y="56"/>
                    <a:pt x="85" y="56"/>
                    <a:pt x="83" y="56"/>
                  </a:cubicBezTo>
                  <a:cubicBezTo>
                    <a:pt x="82" y="56"/>
                    <a:pt x="80" y="56"/>
                    <a:pt x="79" y="56"/>
                  </a:cubicBezTo>
                  <a:cubicBezTo>
                    <a:pt x="77" y="56"/>
                    <a:pt x="73" y="55"/>
                    <a:pt x="71" y="56"/>
                  </a:cubicBezTo>
                  <a:cubicBezTo>
                    <a:pt x="69" y="56"/>
                    <a:pt x="68" y="57"/>
                    <a:pt x="66" y="57"/>
                  </a:cubicBezTo>
                  <a:cubicBezTo>
                    <a:pt x="65" y="56"/>
                    <a:pt x="64" y="56"/>
                    <a:pt x="62" y="56"/>
                  </a:cubicBezTo>
                  <a:cubicBezTo>
                    <a:pt x="59" y="55"/>
                    <a:pt x="59" y="54"/>
                    <a:pt x="59" y="51"/>
                  </a:cubicBezTo>
                  <a:cubicBezTo>
                    <a:pt x="59" y="49"/>
                    <a:pt x="57" y="47"/>
                    <a:pt x="58" y="46"/>
                  </a:cubicBezTo>
                  <a:cubicBezTo>
                    <a:pt x="59" y="43"/>
                    <a:pt x="61" y="41"/>
                    <a:pt x="63" y="40"/>
                  </a:cubicBezTo>
                  <a:cubicBezTo>
                    <a:pt x="63" y="39"/>
                    <a:pt x="64" y="39"/>
                    <a:pt x="65" y="39"/>
                  </a:cubicBezTo>
                  <a:cubicBezTo>
                    <a:pt x="65" y="38"/>
                    <a:pt x="65" y="38"/>
                    <a:pt x="65" y="37"/>
                  </a:cubicBezTo>
                  <a:cubicBezTo>
                    <a:pt x="66" y="37"/>
                    <a:pt x="67" y="37"/>
                    <a:pt x="68" y="37"/>
                  </a:cubicBezTo>
                  <a:cubicBezTo>
                    <a:pt x="70" y="36"/>
                    <a:pt x="71" y="36"/>
                    <a:pt x="73" y="35"/>
                  </a:cubicBezTo>
                  <a:cubicBezTo>
                    <a:pt x="74" y="35"/>
                    <a:pt x="74" y="34"/>
                    <a:pt x="76" y="34"/>
                  </a:cubicBezTo>
                  <a:cubicBezTo>
                    <a:pt x="78" y="34"/>
                    <a:pt x="79" y="38"/>
                    <a:pt x="80" y="39"/>
                  </a:cubicBezTo>
                  <a:cubicBezTo>
                    <a:pt x="81" y="42"/>
                    <a:pt x="82" y="44"/>
                    <a:pt x="85" y="44"/>
                  </a:cubicBezTo>
                  <a:cubicBezTo>
                    <a:pt x="88" y="44"/>
                    <a:pt x="90" y="43"/>
                    <a:pt x="92" y="41"/>
                  </a:cubicBezTo>
                  <a:cubicBezTo>
                    <a:pt x="92" y="40"/>
                    <a:pt x="92" y="39"/>
                    <a:pt x="93" y="38"/>
                  </a:cubicBezTo>
                  <a:cubicBezTo>
                    <a:pt x="93" y="37"/>
                    <a:pt x="94" y="37"/>
                    <a:pt x="94" y="36"/>
                  </a:cubicBezTo>
                  <a:cubicBezTo>
                    <a:pt x="94" y="36"/>
                    <a:pt x="94" y="36"/>
                    <a:pt x="94" y="35"/>
                  </a:cubicBezTo>
                  <a:cubicBezTo>
                    <a:pt x="91" y="33"/>
                    <a:pt x="87" y="30"/>
                    <a:pt x="87" y="29"/>
                  </a:cubicBezTo>
                  <a:cubicBezTo>
                    <a:pt x="87" y="27"/>
                    <a:pt x="91" y="23"/>
                    <a:pt x="91" y="20"/>
                  </a:cubicBezTo>
                  <a:cubicBezTo>
                    <a:pt x="92" y="16"/>
                    <a:pt x="87" y="13"/>
                    <a:pt x="84" y="12"/>
                  </a:cubicBezTo>
                  <a:cubicBezTo>
                    <a:pt x="83" y="11"/>
                    <a:pt x="82" y="15"/>
                    <a:pt x="80" y="15"/>
                  </a:cubicBezTo>
                  <a:cubicBezTo>
                    <a:pt x="77" y="15"/>
                    <a:pt x="77" y="17"/>
                    <a:pt x="75" y="18"/>
                  </a:cubicBezTo>
                  <a:cubicBezTo>
                    <a:pt x="69" y="20"/>
                    <a:pt x="65" y="17"/>
                    <a:pt x="62" y="23"/>
                  </a:cubicBezTo>
                  <a:cubicBezTo>
                    <a:pt x="60" y="26"/>
                    <a:pt x="59" y="29"/>
                    <a:pt x="57" y="31"/>
                  </a:cubicBezTo>
                  <a:cubicBezTo>
                    <a:pt x="55" y="36"/>
                    <a:pt x="54" y="37"/>
                    <a:pt x="49" y="38"/>
                  </a:cubicBezTo>
                  <a:cubicBezTo>
                    <a:pt x="48" y="39"/>
                    <a:pt x="48" y="40"/>
                    <a:pt x="46" y="40"/>
                  </a:cubicBezTo>
                  <a:cubicBezTo>
                    <a:pt x="43" y="42"/>
                    <a:pt x="42" y="40"/>
                    <a:pt x="42" y="44"/>
                  </a:cubicBezTo>
                  <a:cubicBezTo>
                    <a:pt x="41" y="46"/>
                    <a:pt x="43" y="50"/>
                    <a:pt x="42" y="52"/>
                  </a:cubicBezTo>
                  <a:cubicBezTo>
                    <a:pt x="40" y="55"/>
                    <a:pt x="36" y="53"/>
                    <a:pt x="33" y="54"/>
                  </a:cubicBezTo>
                  <a:cubicBezTo>
                    <a:pt x="31" y="55"/>
                    <a:pt x="28" y="54"/>
                    <a:pt x="26" y="55"/>
                  </a:cubicBezTo>
                  <a:cubicBezTo>
                    <a:pt x="25" y="56"/>
                    <a:pt x="23" y="55"/>
                    <a:pt x="22" y="55"/>
                  </a:cubicBezTo>
                  <a:cubicBezTo>
                    <a:pt x="21" y="56"/>
                    <a:pt x="16" y="55"/>
                    <a:pt x="15" y="55"/>
                  </a:cubicBezTo>
                  <a:cubicBezTo>
                    <a:pt x="10" y="56"/>
                    <a:pt x="12" y="63"/>
                    <a:pt x="14" y="67"/>
                  </a:cubicBezTo>
                  <a:cubicBezTo>
                    <a:pt x="15" y="67"/>
                    <a:pt x="16" y="68"/>
                    <a:pt x="17" y="68"/>
                  </a:cubicBezTo>
                  <a:cubicBezTo>
                    <a:pt x="19" y="69"/>
                    <a:pt x="28" y="71"/>
                    <a:pt x="29" y="72"/>
                  </a:cubicBezTo>
                  <a:cubicBezTo>
                    <a:pt x="30" y="73"/>
                    <a:pt x="29" y="76"/>
                    <a:pt x="29" y="77"/>
                  </a:cubicBezTo>
                  <a:cubicBezTo>
                    <a:pt x="30" y="79"/>
                    <a:pt x="28" y="81"/>
                    <a:pt x="28" y="83"/>
                  </a:cubicBezTo>
                  <a:cubicBezTo>
                    <a:pt x="28" y="88"/>
                    <a:pt x="32" y="90"/>
                    <a:pt x="34" y="94"/>
                  </a:cubicBezTo>
                  <a:cubicBezTo>
                    <a:pt x="36" y="96"/>
                    <a:pt x="36" y="96"/>
                    <a:pt x="36" y="100"/>
                  </a:cubicBezTo>
                  <a:cubicBezTo>
                    <a:pt x="36" y="101"/>
                    <a:pt x="36" y="102"/>
                    <a:pt x="36" y="103"/>
                  </a:cubicBezTo>
                  <a:cubicBezTo>
                    <a:pt x="35" y="105"/>
                    <a:pt x="35" y="104"/>
                    <a:pt x="34" y="106"/>
                  </a:cubicBezTo>
                  <a:cubicBezTo>
                    <a:pt x="31" y="113"/>
                    <a:pt x="26" y="117"/>
                    <a:pt x="21" y="122"/>
                  </a:cubicBezTo>
                  <a:cubicBezTo>
                    <a:pt x="18" y="122"/>
                    <a:pt x="16" y="122"/>
                    <a:pt x="14" y="121"/>
                  </a:cubicBezTo>
                  <a:cubicBezTo>
                    <a:pt x="12" y="120"/>
                    <a:pt x="11" y="118"/>
                    <a:pt x="9" y="117"/>
                  </a:cubicBezTo>
                  <a:cubicBezTo>
                    <a:pt x="6" y="116"/>
                    <a:pt x="3" y="116"/>
                    <a:pt x="0" y="116"/>
                  </a:cubicBezTo>
                  <a:cubicBezTo>
                    <a:pt x="3" y="116"/>
                    <a:pt x="6" y="116"/>
                    <a:pt x="9" y="117"/>
                  </a:cubicBezTo>
                  <a:cubicBezTo>
                    <a:pt x="11" y="118"/>
                    <a:pt x="12" y="120"/>
                    <a:pt x="14" y="121"/>
                  </a:cubicBezTo>
                  <a:cubicBezTo>
                    <a:pt x="16" y="122"/>
                    <a:pt x="18" y="122"/>
                    <a:pt x="21" y="122"/>
                  </a:cubicBezTo>
                  <a:cubicBezTo>
                    <a:pt x="22" y="122"/>
                    <a:pt x="23" y="123"/>
                    <a:pt x="24" y="123"/>
                  </a:cubicBezTo>
                  <a:cubicBezTo>
                    <a:pt x="25" y="124"/>
                    <a:pt x="29" y="128"/>
                    <a:pt x="30" y="129"/>
                  </a:cubicBezTo>
                  <a:cubicBezTo>
                    <a:pt x="30" y="130"/>
                    <a:pt x="29" y="137"/>
                    <a:pt x="34" y="135"/>
                  </a:cubicBezTo>
                  <a:cubicBezTo>
                    <a:pt x="38" y="133"/>
                    <a:pt x="34" y="126"/>
                    <a:pt x="40" y="123"/>
                  </a:cubicBezTo>
                  <a:cubicBezTo>
                    <a:pt x="44" y="121"/>
                    <a:pt x="51" y="123"/>
                    <a:pt x="54" y="127"/>
                  </a:cubicBezTo>
                  <a:cubicBezTo>
                    <a:pt x="57" y="126"/>
                    <a:pt x="56" y="122"/>
                    <a:pt x="57" y="120"/>
                  </a:cubicBezTo>
                  <a:cubicBezTo>
                    <a:pt x="59" y="116"/>
                    <a:pt x="57" y="118"/>
                    <a:pt x="62" y="117"/>
                  </a:cubicBezTo>
                  <a:cubicBezTo>
                    <a:pt x="64" y="116"/>
                    <a:pt x="64" y="115"/>
                    <a:pt x="66" y="115"/>
                  </a:cubicBezTo>
                  <a:cubicBezTo>
                    <a:pt x="68" y="114"/>
                    <a:pt x="70" y="113"/>
                    <a:pt x="72" y="113"/>
                  </a:cubicBezTo>
                  <a:cubicBezTo>
                    <a:pt x="74" y="111"/>
                    <a:pt x="78" y="108"/>
                    <a:pt x="81" y="106"/>
                  </a:cubicBezTo>
                  <a:cubicBezTo>
                    <a:pt x="85" y="102"/>
                    <a:pt x="84" y="96"/>
                    <a:pt x="89" y="92"/>
                  </a:cubicBezTo>
                  <a:cubicBezTo>
                    <a:pt x="92" y="90"/>
                    <a:pt x="97" y="89"/>
                    <a:pt x="100" y="90"/>
                  </a:cubicBezTo>
                  <a:cubicBezTo>
                    <a:pt x="105" y="91"/>
                    <a:pt x="104" y="96"/>
                    <a:pt x="106" y="100"/>
                  </a:cubicBezTo>
                  <a:cubicBezTo>
                    <a:pt x="108" y="103"/>
                    <a:pt x="111" y="106"/>
                    <a:pt x="112" y="109"/>
                  </a:cubicBezTo>
                  <a:cubicBezTo>
                    <a:pt x="113" y="114"/>
                    <a:pt x="112" y="120"/>
                    <a:pt x="112" y="125"/>
                  </a:cubicBezTo>
                  <a:cubicBezTo>
                    <a:pt x="112" y="130"/>
                    <a:pt x="112" y="131"/>
                    <a:pt x="117" y="131"/>
                  </a:cubicBezTo>
                  <a:cubicBezTo>
                    <a:pt x="119" y="131"/>
                    <a:pt x="122" y="131"/>
                    <a:pt x="123" y="131"/>
                  </a:cubicBezTo>
                  <a:cubicBezTo>
                    <a:pt x="126" y="130"/>
                    <a:pt x="126" y="130"/>
                    <a:pt x="128" y="129"/>
                  </a:cubicBezTo>
                  <a:cubicBezTo>
                    <a:pt x="136" y="125"/>
                    <a:pt x="143" y="121"/>
                    <a:pt x="152" y="121"/>
                  </a:cubicBezTo>
                  <a:cubicBezTo>
                    <a:pt x="159" y="121"/>
                    <a:pt x="166" y="120"/>
                    <a:pt x="172" y="121"/>
                  </a:cubicBezTo>
                  <a:moveTo>
                    <a:pt x="144" y="15"/>
                  </a:moveTo>
                  <a:cubicBezTo>
                    <a:pt x="145" y="16"/>
                    <a:pt x="146" y="16"/>
                    <a:pt x="146" y="17"/>
                  </a:cubicBezTo>
                  <a:cubicBezTo>
                    <a:pt x="146" y="16"/>
                    <a:pt x="145" y="16"/>
                    <a:pt x="144" y="15"/>
                  </a:cubicBezTo>
                  <a:moveTo>
                    <a:pt x="123" y="29"/>
                  </a:moveTo>
                  <a:cubicBezTo>
                    <a:pt x="125" y="28"/>
                    <a:pt x="128" y="27"/>
                    <a:pt x="130" y="26"/>
                  </a:cubicBezTo>
                  <a:cubicBezTo>
                    <a:pt x="128" y="27"/>
                    <a:pt x="125" y="28"/>
                    <a:pt x="123" y="29"/>
                  </a:cubicBezTo>
                  <a:cubicBezTo>
                    <a:pt x="122" y="29"/>
                    <a:pt x="121" y="30"/>
                    <a:pt x="120" y="31"/>
                  </a:cubicBezTo>
                  <a:cubicBezTo>
                    <a:pt x="121" y="30"/>
                    <a:pt x="122" y="29"/>
                    <a:pt x="123" y="29"/>
                  </a:cubicBezTo>
                  <a:moveTo>
                    <a:pt x="114" y="38"/>
                  </a:moveTo>
                  <a:cubicBezTo>
                    <a:pt x="113" y="38"/>
                    <a:pt x="113" y="38"/>
                    <a:pt x="112" y="38"/>
                  </a:cubicBezTo>
                  <a:cubicBezTo>
                    <a:pt x="113" y="38"/>
                    <a:pt x="113" y="38"/>
                    <a:pt x="114" y="38"/>
                  </a:cubicBezTo>
                  <a:cubicBezTo>
                    <a:pt x="115" y="37"/>
                    <a:pt x="116" y="36"/>
                    <a:pt x="116" y="36"/>
                  </a:cubicBezTo>
                  <a:cubicBezTo>
                    <a:pt x="116" y="36"/>
                    <a:pt x="115" y="37"/>
                    <a:pt x="114" y="38"/>
                  </a:cubicBezTo>
                  <a:moveTo>
                    <a:pt x="106" y="0"/>
                  </a:moveTo>
                  <a:cubicBezTo>
                    <a:pt x="109" y="1"/>
                    <a:pt x="111" y="2"/>
                    <a:pt x="114" y="4"/>
                  </a:cubicBezTo>
                  <a:cubicBezTo>
                    <a:pt x="111" y="2"/>
                    <a:pt x="109" y="1"/>
                    <a:pt x="106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BF3CF711-878D-756D-E81B-C0309CEF61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51626" y="5178426"/>
              <a:ext cx="80963" cy="190500"/>
            </a:xfrm>
            <a:custGeom>
              <a:avLst/>
              <a:gdLst>
                <a:gd name="T0" fmla="*/ 39 w 77"/>
                <a:gd name="T1" fmla="*/ 154 h 184"/>
                <a:gd name="T2" fmla="*/ 58 w 77"/>
                <a:gd name="T3" fmla="*/ 46 h 184"/>
                <a:gd name="T4" fmla="*/ 53 w 77"/>
                <a:gd name="T5" fmla="*/ 41 h 184"/>
                <a:gd name="T6" fmla="*/ 43 w 77"/>
                <a:gd name="T7" fmla="*/ 34 h 184"/>
                <a:gd name="T8" fmla="*/ 39 w 77"/>
                <a:gd name="T9" fmla="*/ 26 h 184"/>
                <a:gd name="T10" fmla="*/ 37 w 77"/>
                <a:gd name="T11" fmla="*/ 23 h 184"/>
                <a:gd name="T12" fmla="*/ 33 w 77"/>
                <a:gd name="T13" fmla="*/ 15 h 184"/>
                <a:gd name="T14" fmla="*/ 31 w 77"/>
                <a:gd name="T15" fmla="*/ 7 h 184"/>
                <a:gd name="T16" fmla="*/ 20 w 77"/>
                <a:gd name="T17" fmla="*/ 0 h 184"/>
                <a:gd name="T18" fmla="*/ 16 w 77"/>
                <a:gd name="T19" fmla="*/ 2 h 184"/>
                <a:gd name="T20" fmla="*/ 19 w 77"/>
                <a:gd name="T21" fmla="*/ 12 h 184"/>
                <a:gd name="T22" fmla="*/ 20 w 77"/>
                <a:gd name="T23" fmla="*/ 34 h 184"/>
                <a:gd name="T24" fmla="*/ 13 w 77"/>
                <a:gd name="T25" fmla="*/ 44 h 184"/>
                <a:gd name="T26" fmla="*/ 14 w 77"/>
                <a:gd name="T27" fmla="*/ 62 h 184"/>
                <a:gd name="T28" fmla="*/ 19 w 77"/>
                <a:gd name="T29" fmla="*/ 64 h 184"/>
                <a:gd name="T30" fmla="*/ 14 w 77"/>
                <a:gd name="T31" fmla="*/ 71 h 184"/>
                <a:gd name="T32" fmla="*/ 7 w 77"/>
                <a:gd name="T33" fmla="*/ 79 h 184"/>
                <a:gd name="T34" fmla="*/ 1 w 77"/>
                <a:gd name="T35" fmla="*/ 97 h 184"/>
                <a:gd name="T36" fmla="*/ 12 w 77"/>
                <a:gd name="T37" fmla="*/ 105 h 184"/>
                <a:gd name="T38" fmla="*/ 14 w 77"/>
                <a:gd name="T39" fmla="*/ 108 h 184"/>
                <a:gd name="T40" fmla="*/ 14 w 77"/>
                <a:gd name="T41" fmla="*/ 109 h 184"/>
                <a:gd name="T42" fmla="*/ 18 w 77"/>
                <a:gd name="T43" fmla="*/ 114 h 184"/>
                <a:gd name="T44" fmla="*/ 25 w 77"/>
                <a:gd name="T45" fmla="*/ 119 h 184"/>
                <a:gd name="T46" fmla="*/ 31 w 77"/>
                <a:gd name="T47" fmla="*/ 115 h 184"/>
                <a:gd name="T48" fmla="*/ 40 w 77"/>
                <a:gd name="T49" fmla="*/ 116 h 184"/>
                <a:gd name="T50" fmla="*/ 40 w 77"/>
                <a:gd name="T51" fmla="*/ 139 h 184"/>
                <a:gd name="T52" fmla="*/ 48 w 77"/>
                <a:gd name="T53" fmla="*/ 171 h 184"/>
                <a:gd name="T54" fmla="*/ 62 w 77"/>
                <a:gd name="T55" fmla="*/ 176 h 184"/>
                <a:gd name="T56" fmla="*/ 69 w 77"/>
                <a:gd name="T57" fmla="*/ 158 h 184"/>
                <a:gd name="T58" fmla="*/ 77 w 77"/>
                <a:gd name="T59" fmla="*/ 142 h 184"/>
                <a:gd name="T60" fmla="*/ 77 w 77"/>
                <a:gd name="T61" fmla="*/ 128 h 184"/>
                <a:gd name="T62" fmla="*/ 50 w 77"/>
                <a:gd name="T63" fmla="*/ 96 h 184"/>
                <a:gd name="T64" fmla="*/ 43 w 77"/>
                <a:gd name="T65" fmla="*/ 84 h 184"/>
                <a:gd name="T66" fmla="*/ 44 w 77"/>
                <a:gd name="T67" fmla="*/ 61 h 184"/>
                <a:gd name="T68" fmla="*/ 55 w 77"/>
                <a:gd name="T69" fmla="*/ 46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" h="184">
                  <a:moveTo>
                    <a:pt x="38" y="154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38" y="152"/>
                    <a:pt x="38" y="152"/>
                    <a:pt x="38" y="154"/>
                  </a:cubicBezTo>
                  <a:moveTo>
                    <a:pt x="58" y="46"/>
                  </a:moveTo>
                  <a:cubicBezTo>
                    <a:pt x="57" y="45"/>
                    <a:pt x="57" y="45"/>
                    <a:pt x="56" y="44"/>
                  </a:cubicBezTo>
                  <a:cubicBezTo>
                    <a:pt x="55" y="43"/>
                    <a:pt x="54" y="42"/>
                    <a:pt x="53" y="41"/>
                  </a:cubicBezTo>
                  <a:cubicBezTo>
                    <a:pt x="51" y="39"/>
                    <a:pt x="51" y="39"/>
                    <a:pt x="51" y="39"/>
                  </a:cubicBezTo>
                  <a:cubicBezTo>
                    <a:pt x="47" y="39"/>
                    <a:pt x="45" y="38"/>
                    <a:pt x="43" y="34"/>
                  </a:cubicBezTo>
                  <a:cubicBezTo>
                    <a:pt x="42" y="33"/>
                    <a:pt x="41" y="31"/>
                    <a:pt x="41" y="30"/>
                  </a:cubicBezTo>
                  <a:cubicBezTo>
                    <a:pt x="40" y="29"/>
                    <a:pt x="40" y="27"/>
                    <a:pt x="39" y="26"/>
                  </a:cubicBezTo>
                  <a:cubicBezTo>
                    <a:pt x="39" y="26"/>
                    <a:pt x="38" y="25"/>
                    <a:pt x="38" y="25"/>
                  </a:cubicBezTo>
                  <a:cubicBezTo>
                    <a:pt x="37" y="24"/>
                    <a:pt x="37" y="23"/>
                    <a:pt x="37" y="23"/>
                  </a:cubicBezTo>
                  <a:cubicBezTo>
                    <a:pt x="36" y="21"/>
                    <a:pt x="35" y="20"/>
                    <a:pt x="34" y="19"/>
                  </a:cubicBezTo>
                  <a:cubicBezTo>
                    <a:pt x="34" y="17"/>
                    <a:pt x="34" y="16"/>
                    <a:pt x="33" y="15"/>
                  </a:cubicBezTo>
                  <a:cubicBezTo>
                    <a:pt x="32" y="14"/>
                    <a:pt x="32" y="14"/>
                    <a:pt x="32" y="12"/>
                  </a:cubicBezTo>
                  <a:cubicBezTo>
                    <a:pt x="31" y="10"/>
                    <a:pt x="31" y="9"/>
                    <a:pt x="31" y="7"/>
                  </a:cubicBezTo>
                  <a:cubicBezTo>
                    <a:pt x="30" y="2"/>
                    <a:pt x="25" y="2"/>
                    <a:pt x="22" y="1"/>
                  </a:cubicBezTo>
                  <a:cubicBezTo>
                    <a:pt x="22" y="1"/>
                    <a:pt x="20" y="0"/>
                    <a:pt x="20" y="0"/>
                  </a:cubicBezTo>
                  <a:cubicBezTo>
                    <a:pt x="19" y="0"/>
                    <a:pt x="19" y="1"/>
                    <a:pt x="18" y="1"/>
                  </a:cubicBezTo>
                  <a:cubicBezTo>
                    <a:pt x="17" y="2"/>
                    <a:pt x="17" y="2"/>
                    <a:pt x="16" y="2"/>
                  </a:cubicBezTo>
                  <a:cubicBezTo>
                    <a:pt x="17" y="3"/>
                    <a:pt x="17" y="4"/>
                    <a:pt x="18" y="6"/>
                  </a:cubicBezTo>
                  <a:cubicBezTo>
                    <a:pt x="19" y="8"/>
                    <a:pt x="18" y="10"/>
                    <a:pt x="19" y="12"/>
                  </a:cubicBezTo>
                  <a:cubicBezTo>
                    <a:pt x="21" y="15"/>
                    <a:pt x="25" y="16"/>
                    <a:pt x="26" y="19"/>
                  </a:cubicBezTo>
                  <a:cubicBezTo>
                    <a:pt x="27" y="24"/>
                    <a:pt x="23" y="30"/>
                    <a:pt x="20" y="34"/>
                  </a:cubicBezTo>
                  <a:cubicBezTo>
                    <a:pt x="18" y="36"/>
                    <a:pt x="17" y="37"/>
                    <a:pt x="15" y="38"/>
                  </a:cubicBezTo>
                  <a:cubicBezTo>
                    <a:pt x="14" y="40"/>
                    <a:pt x="13" y="41"/>
                    <a:pt x="13" y="44"/>
                  </a:cubicBezTo>
                  <a:cubicBezTo>
                    <a:pt x="12" y="48"/>
                    <a:pt x="13" y="52"/>
                    <a:pt x="13" y="56"/>
                  </a:cubicBezTo>
                  <a:cubicBezTo>
                    <a:pt x="13" y="58"/>
                    <a:pt x="12" y="60"/>
                    <a:pt x="14" y="62"/>
                  </a:cubicBezTo>
                  <a:cubicBezTo>
                    <a:pt x="14" y="62"/>
                    <a:pt x="16" y="63"/>
                    <a:pt x="16" y="63"/>
                  </a:cubicBezTo>
                  <a:cubicBezTo>
                    <a:pt x="17" y="64"/>
                    <a:pt x="17" y="64"/>
                    <a:pt x="19" y="64"/>
                  </a:cubicBezTo>
                  <a:cubicBezTo>
                    <a:pt x="21" y="65"/>
                    <a:pt x="21" y="67"/>
                    <a:pt x="19" y="68"/>
                  </a:cubicBezTo>
                  <a:cubicBezTo>
                    <a:pt x="18" y="70"/>
                    <a:pt x="16" y="71"/>
                    <a:pt x="14" y="71"/>
                  </a:cubicBezTo>
                  <a:cubicBezTo>
                    <a:pt x="11" y="72"/>
                    <a:pt x="10" y="71"/>
                    <a:pt x="8" y="72"/>
                  </a:cubicBezTo>
                  <a:cubicBezTo>
                    <a:pt x="7" y="74"/>
                    <a:pt x="7" y="77"/>
                    <a:pt x="7" y="79"/>
                  </a:cubicBezTo>
                  <a:cubicBezTo>
                    <a:pt x="6" y="87"/>
                    <a:pt x="0" y="90"/>
                    <a:pt x="1" y="93"/>
                  </a:cubicBezTo>
                  <a:cubicBezTo>
                    <a:pt x="1" y="94"/>
                    <a:pt x="1" y="96"/>
                    <a:pt x="1" y="97"/>
                  </a:cubicBezTo>
                  <a:cubicBezTo>
                    <a:pt x="2" y="98"/>
                    <a:pt x="9" y="100"/>
                    <a:pt x="10" y="101"/>
                  </a:cubicBezTo>
                  <a:cubicBezTo>
                    <a:pt x="11" y="102"/>
                    <a:pt x="11" y="103"/>
                    <a:pt x="12" y="105"/>
                  </a:cubicBezTo>
                  <a:cubicBezTo>
                    <a:pt x="12" y="105"/>
                    <a:pt x="13" y="106"/>
                    <a:pt x="13" y="107"/>
                  </a:cubicBezTo>
                  <a:cubicBezTo>
                    <a:pt x="13" y="107"/>
                    <a:pt x="14" y="107"/>
                    <a:pt x="14" y="108"/>
                  </a:cubicBezTo>
                  <a:cubicBezTo>
                    <a:pt x="14" y="108"/>
                    <a:pt x="14" y="108"/>
                    <a:pt x="14" y="108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14" y="109"/>
                    <a:pt x="15" y="110"/>
                    <a:pt x="16" y="111"/>
                  </a:cubicBezTo>
                  <a:cubicBezTo>
                    <a:pt x="17" y="112"/>
                    <a:pt x="17" y="113"/>
                    <a:pt x="18" y="114"/>
                  </a:cubicBezTo>
                  <a:cubicBezTo>
                    <a:pt x="20" y="116"/>
                    <a:pt x="21" y="116"/>
                    <a:pt x="23" y="117"/>
                  </a:cubicBezTo>
                  <a:cubicBezTo>
                    <a:pt x="24" y="118"/>
                    <a:pt x="24" y="119"/>
                    <a:pt x="25" y="119"/>
                  </a:cubicBezTo>
                  <a:cubicBezTo>
                    <a:pt x="26" y="117"/>
                    <a:pt x="25" y="115"/>
                    <a:pt x="28" y="115"/>
                  </a:cubicBezTo>
                  <a:cubicBezTo>
                    <a:pt x="28" y="114"/>
                    <a:pt x="31" y="115"/>
                    <a:pt x="31" y="115"/>
                  </a:cubicBezTo>
                  <a:cubicBezTo>
                    <a:pt x="33" y="115"/>
                    <a:pt x="35" y="116"/>
                    <a:pt x="37" y="116"/>
                  </a:cubicBezTo>
                  <a:cubicBezTo>
                    <a:pt x="38" y="116"/>
                    <a:pt x="39" y="116"/>
                    <a:pt x="40" y="116"/>
                  </a:cubicBezTo>
                  <a:cubicBezTo>
                    <a:pt x="40" y="116"/>
                    <a:pt x="46" y="123"/>
                    <a:pt x="45" y="130"/>
                  </a:cubicBezTo>
                  <a:cubicBezTo>
                    <a:pt x="45" y="136"/>
                    <a:pt x="42" y="137"/>
                    <a:pt x="40" y="139"/>
                  </a:cubicBezTo>
                  <a:cubicBezTo>
                    <a:pt x="39" y="141"/>
                    <a:pt x="39" y="152"/>
                    <a:pt x="39" y="154"/>
                  </a:cubicBezTo>
                  <a:cubicBezTo>
                    <a:pt x="41" y="157"/>
                    <a:pt x="46" y="168"/>
                    <a:pt x="48" y="171"/>
                  </a:cubicBezTo>
                  <a:cubicBezTo>
                    <a:pt x="54" y="179"/>
                    <a:pt x="61" y="184"/>
                    <a:pt x="62" y="183"/>
                  </a:cubicBezTo>
                  <a:cubicBezTo>
                    <a:pt x="62" y="183"/>
                    <a:pt x="62" y="179"/>
                    <a:pt x="62" y="176"/>
                  </a:cubicBezTo>
                  <a:cubicBezTo>
                    <a:pt x="62" y="171"/>
                    <a:pt x="63" y="164"/>
                    <a:pt x="65" y="161"/>
                  </a:cubicBezTo>
                  <a:cubicBezTo>
                    <a:pt x="65" y="159"/>
                    <a:pt x="68" y="160"/>
                    <a:pt x="69" y="158"/>
                  </a:cubicBezTo>
                  <a:cubicBezTo>
                    <a:pt x="72" y="151"/>
                    <a:pt x="76" y="154"/>
                    <a:pt x="76" y="154"/>
                  </a:cubicBezTo>
                  <a:cubicBezTo>
                    <a:pt x="77" y="152"/>
                    <a:pt x="77" y="147"/>
                    <a:pt x="77" y="142"/>
                  </a:cubicBezTo>
                  <a:cubicBezTo>
                    <a:pt x="77" y="140"/>
                    <a:pt x="72" y="138"/>
                    <a:pt x="72" y="136"/>
                  </a:cubicBezTo>
                  <a:cubicBezTo>
                    <a:pt x="73" y="132"/>
                    <a:pt x="77" y="129"/>
                    <a:pt x="77" y="128"/>
                  </a:cubicBezTo>
                  <a:cubicBezTo>
                    <a:pt x="77" y="127"/>
                    <a:pt x="74" y="123"/>
                    <a:pt x="70" y="118"/>
                  </a:cubicBezTo>
                  <a:cubicBezTo>
                    <a:pt x="63" y="109"/>
                    <a:pt x="51" y="97"/>
                    <a:pt x="50" y="96"/>
                  </a:cubicBezTo>
                  <a:cubicBezTo>
                    <a:pt x="49" y="94"/>
                    <a:pt x="48" y="92"/>
                    <a:pt x="46" y="90"/>
                  </a:cubicBezTo>
                  <a:cubicBezTo>
                    <a:pt x="45" y="88"/>
                    <a:pt x="43" y="87"/>
                    <a:pt x="43" y="84"/>
                  </a:cubicBezTo>
                  <a:cubicBezTo>
                    <a:pt x="43" y="79"/>
                    <a:pt x="44" y="76"/>
                    <a:pt x="44" y="70"/>
                  </a:cubicBezTo>
                  <a:cubicBezTo>
                    <a:pt x="43" y="67"/>
                    <a:pt x="44" y="64"/>
                    <a:pt x="44" y="61"/>
                  </a:cubicBezTo>
                  <a:cubicBezTo>
                    <a:pt x="44" y="58"/>
                    <a:pt x="45" y="50"/>
                    <a:pt x="45" y="47"/>
                  </a:cubicBezTo>
                  <a:cubicBezTo>
                    <a:pt x="46" y="43"/>
                    <a:pt x="52" y="46"/>
                    <a:pt x="55" y="46"/>
                  </a:cubicBezTo>
                  <a:cubicBezTo>
                    <a:pt x="56" y="45"/>
                    <a:pt x="57" y="46"/>
                    <a:pt x="58" y="4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5DFF38BF-6407-3CAC-C2E2-5431F469C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013" y="4591050"/>
              <a:ext cx="74613" cy="30163"/>
            </a:xfrm>
            <a:custGeom>
              <a:avLst/>
              <a:gdLst>
                <a:gd name="T0" fmla="*/ 2 w 71"/>
                <a:gd name="T1" fmla="*/ 19 h 29"/>
                <a:gd name="T2" fmla="*/ 1 w 71"/>
                <a:gd name="T3" fmla="*/ 27 h 29"/>
                <a:gd name="T4" fmla="*/ 2 w 71"/>
                <a:gd name="T5" fmla="*/ 29 h 29"/>
                <a:gd name="T6" fmla="*/ 4 w 71"/>
                <a:gd name="T7" fmla="*/ 27 h 29"/>
                <a:gd name="T8" fmla="*/ 6 w 71"/>
                <a:gd name="T9" fmla="*/ 25 h 29"/>
                <a:gd name="T10" fmla="*/ 11 w 71"/>
                <a:gd name="T11" fmla="*/ 24 h 29"/>
                <a:gd name="T12" fmla="*/ 12 w 71"/>
                <a:gd name="T13" fmla="*/ 24 h 29"/>
                <a:gd name="T14" fmla="*/ 14 w 71"/>
                <a:gd name="T15" fmla="*/ 24 h 29"/>
                <a:gd name="T16" fmla="*/ 16 w 71"/>
                <a:gd name="T17" fmla="*/ 23 h 29"/>
                <a:gd name="T18" fmla="*/ 19 w 71"/>
                <a:gd name="T19" fmla="*/ 23 h 29"/>
                <a:gd name="T20" fmla="*/ 22 w 71"/>
                <a:gd name="T21" fmla="*/ 22 h 29"/>
                <a:gd name="T22" fmla="*/ 25 w 71"/>
                <a:gd name="T23" fmla="*/ 22 h 29"/>
                <a:gd name="T24" fmla="*/ 26 w 71"/>
                <a:gd name="T25" fmla="*/ 21 h 29"/>
                <a:gd name="T26" fmla="*/ 28 w 71"/>
                <a:gd name="T27" fmla="*/ 21 h 29"/>
                <a:gd name="T28" fmla="*/ 31 w 71"/>
                <a:gd name="T29" fmla="*/ 20 h 29"/>
                <a:gd name="T30" fmla="*/ 33 w 71"/>
                <a:gd name="T31" fmla="*/ 19 h 29"/>
                <a:gd name="T32" fmla="*/ 38 w 71"/>
                <a:gd name="T33" fmla="*/ 17 h 29"/>
                <a:gd name="T34" fmla="*/ 42 w 71"/>
                <a:gd name="T35" fmla="*/ 16 h 29"/>
                <a:gd name="T36" fmla="*/ 47 w 71"/>
                <a:gd name="T37" fmla="*/ 17 h 29"/>
                <a:gd name="T38" fmla="*/ 50 w 71"/>
                <a:gd name="T39" fmla="*/ 17 h 29"/>
                <a:gd name="T40" fmla="*/ 52 w 71"/>
                <a:gd name="T41" fmla="*/ 18 h 29"/>
                <a:gd name="T42" fmla="*/ 55 w 71"/>
                <a:gd name="T43" fmla="*/ 19 h 29"/>
                <a:gd name="T44" fmla="*/ 59 w 71"/>
                <a:gd name="T45" fmla="*/ 22 h 29"/>
                <a:gd name="T46" fmla="*/ 63 w 71"/>
                <a:gd name="T47" fmla="*/ 24 h 29"/>
                <a:gd name="T48" fmla="*/ 68 w 71"/>
                <a:gd name="T49" fmla="*/ 22 h 29"/>
                <a:gd name="T50" fmla="*/ 71 w 71"/>
                <a:gd name="T51" fmla="*/ 14 h 29"/>
                <a:gd name="T52" fmla="*/ 66 w 71"/>
                <a:gd name="T53" fmla="*/ 12 h 29"/>
                <a:gd name="T54" fmla="*/ 60 w 71"/>
                <a:gd name="T55" fmla="*/ 13 h 29"/>
                <a:gd name="T56" fmla="*/ 57 w 71"/>
                <a:gd name="T57" fmla="*/ 13 h 29"/>
                <a:gd name="T58" fmla="*/ 55 w 71"/>
                <a:gd name="T59" fmla="*/ 12 h 29"/>
                <a:gd name="T60" fmla="*/ 49 w 71"/>
                <a:gd name="T61" fmla="*/ 9 h 29"/>
                <a:gd name="T62" fmla="*/ 47 w 71"/>
                <a:gd name="T63" fmla="*/ 9 h 29"/>
                <a:gd name="T64" fmla="*/ 43 w 71"/>
                <a:gd name="T65" fmla="*/ 7 h 29"/>
                <a:gd name="T66" fmla="*/ 38 w 71"/>
                <a:gd name="T67" fmla="*/ 8 h 29"/>
                <a:gd name="T68" fmla="*/ 35 w 71"/>
                <a:gd name="T69" fmla="*/ 9 h 29"/>
                <a:gd name="T70" fmla="*/ 34 w 71"/>
                <a:gd name="T71" fmla="*/ 9 h 29"/>
                <a:gd name="T72" fmla="*/ 34 w 71"/>
                <a:gd name="T73" fmla="*/ 10 h 29"/>
                <a:gd name="T74" fmla="*/ 30 w 71"/>
                <a:gd name="T75" fmla="*/ 11 h 29"/>
                <a:gd name="T76" fmla="*/ 25 w 71"/>
                <a:gd name="T77" fmla="*/ 12 h 29"/>
                <a:gd name="T78" fmla="*/ 24 w 71"/>
                <a:gd name="T79" fmla="*/ 12 h 29"/>
                <a:gd name="T80" fmla="*/ 21 w 71"/>
                <a:gd name="T81" fmla="*/ 13 h 29"/>
                <a:gd name="T82" fmla="*/ 19 w 71"/>
                <a:gd name="T83" fmla="*/ 13 h 29"/>
                <a:gd name="T84" fmla="*/ 14 w 71"/>
                <a:gd name="T85" fmla="*/ 13 h 29"/>
                <a:gd name="T86" fmla="*/ 12 w 71"/>
                <a:gd name="T87" fmla="*/ 12 h 29"/>
                <a:gd name="T88" fmla="*/ 12 w 71"/>
                <a:gd name="T89" fmla="*/ 11 h 29"/>
                <a:gd name="T90" fmla="*/ 11 w 71"/>
                <a:gd name="T91" fmla="*/ 10 h 29"/>
                <a:gd name="T92" fmla="*/ 10 w 71"/>
                <a:gd name="T93" fmla="*/ 9 h 29"/>
                <a:gd name="T94" fmla="*/ 10 w 71"/>
                <a:gd name="T95" fmla="*/ 7 h 29"/>
                <a:gd name="T96" fmla="*/ 9 w 71"/>
                <a:gd name="T97" fmla="*/ 6 h 29"/>
                <a:gd name="T98" fmla="*/ 7 w 71"/>
                <a:gd name="T99" fmla="*/ 4 h 29"/>
                <a:gd name="T100" fmla="*/ 5 w 71"/>
                <a:gd name="T101" fmla="*/ 2 h 29"/>
                <a:gd name="T102" fmla="*/ 3 w 71"/>
                <a:gd name="T103" fmla="*/ 0 h 29"/>
                <a:gd name="T104" fmla="*/ 1 w 71"/>
                <a:gd name="T105" fmla="*/ 0 h 29"/>
                <a:gd name="T106" fmla="*/ 1 w 71"/>
                <a:gd name="T107" fmla="*/ 3 h 29"/>
                <a:gd name="T108" fmla="*/ 2 w 71"/>
                <a:gd name="T109" fmla="*/ 11 h 29"/>
                <a:gd name="T110" fmla="*/ 2 w 71"/>
                <a:gd name="T11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71" h="29">
                  <a:moveTo>
                    <a:pt x="2" y="19"/>
                  </a:moveTo>
                  <a:cubicBezTo>
                    <a:pt x="1" y="22"/>
                    <a:pt x="0" y="24"/>
                    <a:pt x="1" y="27"/>
                  </a:cubicBezTo>
                  <a:cubicBezTo>
                    <a:pt x="1" y="28"/>
                    <a:pt x="1" y="28"/>
                    <a:pt x="2" y="29"/>
                  </a:cubicBezTo>
                  <a:cubicBezTo>
                    <a:pt x="2" y="28"/>
                    <a:pt x="3" y="27"/>
                    <a:pt x="4" y="27"/>
                  </a:cubicBezTo>
                  <a:cubicBezTo>
                    <a:pt x="4" y="26"/>
                    <a:pt x="5" y="26"/>
                    <a:pt x="6" y="25"/>
                  </a:cubicBezTo>
                  <a:cubicBezTo>
                    <a:pt x="8" y="25"/>
                    <a:pt x="9" y="24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3" y="23"/>
                    <a:pt x="13" y="24"/>
                    <a:pt x="14" y="24"/>
                  </a:cubicBezTo>
                  <a:cubicBezTo>
                    <a:pt x="15" y="23"/>
                    <a:pt x="15" y="23"/>
                    <a:pt x="16" y="23"/>
                  </a:cubicBezTo>
                  <a:cubicBezTo>
                    <a:pt x="17" y="23"/>
                    <a:pt x="18" y="23"/>
                    <a:pt x="19" y="23"/>
                  </a:cubicBezTo>
                  <a:cubicBezTo>
                    <a:pt x="20" y="22"/>
                    <a:pt x="21" y="23"/>
                    <a:pt x="22" y="22"/>
                  </a:cubicBezTo>
                  <a:cubicBezTo>
                    <a:pt x="23" y="22"/>
                    <a:pt x="24" y="22"/>
                    <a:pt x="25" y="22"/>
                  </a:cubicBezTo>
                  <a:cubicBezTo>
                    <a:pt x="26" y="21"/>
                    <a:pt x="26" y="21"/>
                    <a:pt x="26" y="21"/>
                  </a:cubicBezTo>
                  <a:cubicBezTo>
                    <a:pt x="27" y="21"/>
                    <a:pt x="27" y="21"/>
                    <a:pt x="28" y="21"/>
                  </a:cubicBezTo>
                  <a:cubicBezTo>
                    <a:pt x="29" y="21"/>
                    <a:pt x="30" y="20"/>
                    <a:pt x="31" y="20"/>
                  </a:cubicBezTo>
                  <a:cubicBezTo>
                    <a:pt x="32" y="20"/>
                    <a:pt x="32" y="19"/>
                    <a:pt x="33" y="19"/>
                  </a:cubicBezTo>
                  <a:cubicBezTo>
                    <a:pt x="35" y="18"/>
                    <a:pt x="36" y="18"/>
                    <a:pt x="38" y="17"/>
                  </a:cubicBezTo>
                  <a:cubicBezTo>
                    <a:pt x="39" y="17"/>
                    <a:pt x="40" y="17"/>
                    <a:pt x="42" y="16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8" y="17"/>
                    <a:pt x="49" y="17"/>
                    <a:pt x="50" y="17"/>
                  </a:cubicBezTo>
                  <a:cubicBezTo>
                    <a:pt x="50" y="17"/>
                    <a:pt x="51" y="17"/>
                    <a:pt x="52" y="18"/>
                  </a:cubicBezTo>
                  <a:cubicBezTo>
                    <a:pt x="53" y="18"/>
                    <a:pt x="54" y="18"/>
                    <a:pt x="55" y="19"/>
                  </a:cubicBezTo>
                  <a:cubicBezTo>
                    <a:pt x="56" y="20"/>
                    <a:pt x="58" y="22"/>
                    <a:pt x="59" y="22"/>
                  </a:cubicBezTo>
                  <a:cubicBezTo>
                    <a:pt x="60" y="23"/>
                    <a:pt x="62" y="24"/>
                    <a:pt x="63" y="24"/>
                  </a:cubicBezTo>
                  <a:cubicBezTo>
                    <a:pt x="65" y="24"/>
                    <a:pt x="67" y="23"/>
                    <a:pt x="68" y="22"/>
                  </a:cubicBezTo>
                  <a:cubicBezTo>
                    <a:pt x="71" y="21"/>
                    <a:pt x="71" y="17"/>
                    <a:pt x="71" y="14"/>
                  </a:cubicBezTo>
                  <a:cubicBezTo>
                    <a:pt x="69" y="13"/>
                    <a:pt x="67" y="12"/>
                    <a:pt x="66" y="12"/>
                  </a:cubicBezTo>
                  <a:cubicBezTo>
                    <a:pt x="64" y="13"/>
                    <a:pt x="62" y="13"/>
                    <a:pt x="60" y="13"/>
                  </a:cubicBezTo>
                  <a:cubicBezTo>
                    <a:pt x="59" y="14"/>
                    <a:pt x="58" y="14"/>
                    <a:pt x="57" y="13"/>
                  </a:cubicBezTo>
                  <a:cubicBezTo>
                    <a:pt x="56" y="13"/>
                    <a:pt x="56" y="13"/>
                    <a:pt x="55" y="12"/>
                  </a:cubicBezTo>
                  <a:cubicBezTo>
                    <a:pt x="53" y="11"/>
                    <a:pt x="51" y="10"/>
                    <a:pt x="49" y="9"/>
                  </a:cubicBezTo>
                  <a:cubicBezTo>
                    <a:pt x="48" y="9"/>
                    <a:pt x="48" y="9"/>
                    <a:pt x="47" y="9"/>
                  </a:cubicBezTo>
                  <a:cubicBezTo>
                    <a:pt x="45" y="8"/>
                    <a:pt x="44" y="8"/>
                    <a:pt x="43" y="7"/>
                  </a:cubicBezTo>
                  <a:cubicBezTo>
                    <a:pt x="41" y="7"/>
                    <a:pt x="39" y="7"/>
                    <a:pt x="38" y="8"/>
                  </a:cubicBezTo>
                  <a:cubicBezTo>
                    <a:pt x="37" y="8"/>
                    <a:pt x="36" y="8"/>
                    <a:pt x="35" y="9"/>
                  </a:cubicBezTo>
                  <a:cubicBezTo>
                    <a:pt x="35" y="9"/>
                    <a:pt x="35" y="9"/>
                    <a:pt x="34" y="9"/>
                  </a:cubicBezTo>
                  <a:cubicBezTo>
                    <a:pt x="34" y="9"/>
                    <a:pt x="34" y="10"/>
                    <a:pt x="34" y="10"/>
                  </a:cubicBezTo>
                  <a:cubicBezTo>
                    <a:pt x="32" y="11"/>
                    <a:pt x="32" y="11"/>
                    <a:pt x="30" y="11"/>
                  </a:cubicBezTo>
                  <a:cubicBezTo>
                    <a:pt x="28" y="11"/>
                    <a:pt x="27" y="11"/>
                    <a:pt x="25" y="12"/>
                  </a:cubicBezTo>
                  <a:cubicBezTo>
                    <a:pt x="25" y="12"/>
                    <a:pt x="24" y="12"/>
                    <a:pt x="24" y="12"/>
                  </a:cubicBezTo>
                  <a:cubicBezTo>
                    <a:pt x="23" y="12"/>
                    <a:pt x="22" y="13"/>
                    <a:pt x="21" y="13"/>
                  </a:cubicBezTo>
                  <a:cubicBezTo>
                    <a:pt x="20" y="13"/>
                    <a:pt x="20" y="13"/>
                    <a:pt x="19" y="13"/>
                  </a:cubicBezTo>
                  <a:cubicBezTo>
                    <a:pt x="17" y="13"/>
                    <a:pt x="15" y="13"/>
                    <a:pt x="14" y="13"/>
                  </a:cubicBezTo>
                  <a:cubicBezTo>
                    <a:pt x="13" y="13"/>
                    <a:pt x="12" y="13"/>
                    <a:pt x="12" y="12"/>
                  </a:cubicBezTo>
                  <a:cubicBezTo>
                    <a:pt x="12" y="12"/>
                    <a:pt x="12" y="11"/>
                    <a:pt x="12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1" y="9"/>
                    <a:pt x="10" y="9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8" y="6"/>
                    <a:pt x="8" y="5"/>
                    <a:pt x="7" y="4"/>
                  </a:cubicBezTo>
                  <a:cubicBezTo>
                    <a:pt x="7" y="3"/>
                    <a:pt x="6" y="3"/>
                    <a:pt x="5" y="2"/>
                  </a:cubicBezTo>
                  <a:cubicBezTo>
                    <a:pt x="4" y="2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1" y="5"/>
                    <a:pt x="2" y="8"/>
                    <a:pt x="2" y="11"/>
                  </a:cubicBezTo>
                  <a:cubicBezTo>
                    <a:pt x="2" y="14"/>
                    <a:pt x="2" y="17"/>
                    <a:pt x="2" y="1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D3C40613-37C9-D1FD-982D-E86288E98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1950" y="4632325"/>
              <a:ext cx="68263" cy="41275"/>
            </a:xfrm>
            <a:custGeom>
              <a:avLst/>
              <a:gdLst>
                <a:gd name="T0" fmla="*/ 0 w 65"/>
                <a:gd name="T1" fmla="*/ 2 h 40"/>
                <a:gd name="T2" fmla="*/ 0 w 65"/>
                <a:gd name="T3" fmla="*/ 3 h 40"/>
                <a:gd name="T4" fmla="*/ 4 w 65"/>
                <a:gd name="T5" fmla="*/ 9 h 40"/>
                <a:gd name="T6" fmla="*/ 7 w 65"/>
                <a:gd name="T7" fmla="*/ 14 h 40"/>
                <a:gd name="T8" fmla="*/ 8 w 65"/>
                <a:gd name="T9" fmla="*/ 16 h 40"/>
                <a:gd name="T10" fmla="*/ 12 w 65"/>
                <a:gd name="T11" fmla="*/ 17 h 40"/>
                <a:gd name="T12" fmla="*/ 17 w 65"/>
                <a:gd name="T13" fmla="*/ 19 h 40"/>
                <a:gd name="T14" fmla="*/ 21 w 65"/>
                <a:gd name="T15" fmla="*/ 22 h 40"/>
                <a:gd name="T16" fmla="*/ 24 w 65"/>
                <a:gd name="T17" fmla="*/ 25 h 40"/>
                <a:gd name="T18" fmla="*/ 26 w 65"/>
                <a:gd name="T19" fmla="*/ 26 h 40"/>
                <a:gd name="T20" fmla="*/ 27 w 65"/>
                <a:gd name="T21" fmla="*/ 28 h 40"/>
                <a:gd name="T22" fmla="*/ 32 w 65"/>
                <a:gd name="T23" fmla="*/ 34 h 40"/>
                <a:gd name="T24" fmla="*/ 34 w 65"/>
                <a:gd name="T25" fmla="*/ 36 h 40"/>
                <a:gd name="T26" fmla="*/ 34 w 65"/>
                <a:gd name="T27" fmla="*/ 36 h 40"/>
                <a:gd name="T28" fmla="*/ 36 w 65"/>
                <a:gd name="T29" fmla="*/ 37 h 40"/>
                <a:gd name="T30" fmla="*/ 38 w 65"/>
                <a:gd name="T31" fmla="*/ 38 h 40"/>
                <a:gd name="T32" fmla="*/ 39 w 65"/>
                <a:gd name="T33" fmla="*/ 39 h 40"/>
                <a:gd name="T34" fmla="*/ 40 w 65"/>
                <a:gd name="T35" fmla="*/ 40 h 40"/>
                <a:gd name="T36" fmla="*/ 40 w 65"/>
                <a:gd name="T37" fmla="*/ 40 h 40"/>
                <a:gd name="T38" fmla="*/ 41 w 65"/>
                <a:gd name="T39" fmla="*/ 37 h 40"/>
                <a:gd name="T40" fmla="*/ 41 w 65"/>
                <a:gd name="T41" fmla="*/ 33 h 40"/>
                <a:gd name="T42" fmla="*/ 41 w 65"/>
                <a:gd name="T43" fmla="*/ 31 h 40"/>
                <a:gd name="T44" fmla="*/ 43 w 65"/>
                <a:gd name="T45" fmla="*/ 31 h 40"/>
                <a:gd name="T46" fmla="*/ 46 w 65"/>
                <a:gd name="T47" fmla="*/ 30 h 40"/>
                <a:gd name="T48" fmla="*/ 49 w 65"/>
                <a:gd name="T49" fmla="*/ 29 h 40"/>
                <a:gd name="T50" fmla="*/ 53 w 65"/>
                <a:gd name="T51" fmla="*/ 26 h 40"/>
                <a:gd name="T52" fmla="*/ 58 w 65"/>
                <a:gd name="T53" fmla="*/ 24 h 40"/>
                <a:gd name="T54" fmla="*/ 63 w 65"/>
                <a:gd name="T55" fmla="*/ 23 h 40"/>
                <a:gd name="T56" fmla="*/ 65 w 65"/>
                <a:gd name="T57" fmla="*/ 21 h 40"/>
                <a:gd name="T58" fmla="*/ 63 w 65"/>
                <a:gd name="T59" fmla="*/ 16 h 40"/>
                <a:gd name="T60" fmla="*/ 57 w 65"/>
                <a:gd name="T61" fmla="*/ 12 h 40"/>
                <a:gd name="T62" fmla="*/ 60 w 65"/>
                <a:gd name="T63" fmla="*/ 4 h 40"/>
                <a:gd name="T64" fmla="*/ 60 w 65"/>
                <a:gd name="T65" fmla="*/ 2 h 40"/>
                <a:gd name="T66" fmla="*/ 59 w 65"/>
                <a:gd name="T67" fmla="*/ 1 h 40"/>
                <a:gd name="T68" fmla="*/ 57 w 65"/>
                <a:gd name="T69" fmla="*/ 0 h 40"/>
                <a:gd name="T70" fmla="*/ 41 w 65"/>
                <a:gd name="T71" fmla="*/ 1 h 40"/>
                <a:gd name="T72" fmla="*/ 38 w 65"/>
                <a:gd name="T73" fmla="*/ 1 h 40"/>
                <a:gd name="T74" fmla="*/ 37 w 65"/>
                <a:gd name="T75" fmla="*/ 1 h 40"/>
                <a:gd name="T76" fmla="*/ 32 w 65"/>
                <a:gd name="T77" fmla="*/ 2 h 40"/>
                <a:gd name="T78" fmla="*/ 30 w 65"/>
                <a:gd name="T79" fmla="*/ 3 h 40"/>
                <a:gd name="T80" fmla="*/ 29 w 65"/>
                <a:gd name="T81" fmla="*/ 2 h 40"/>
                <a:gd name="T82" fmla="*/ 27 w 65"/>
                <a:gd name="T83" fmla="*/ 2 h 40"/>
                <a:gd name="T84" fmla="*/ 24 w 65"/>
                <a:gd name="T85" fmla="*/ 1 h 40"/>
                <a:gd name="T86" fmla="*/ 21 w 65"/>
                <a:gd name="T87" fmla="*/ 1 h 40"/>
                <a:gd name="T88" fmla="*/ 18 w 65"/>
                <a:gd name="T89" fmla="*/ 1 h 40"/>
                <a:gd name="T90" fmla="*/ 15 w 65"/>
                <a:gd name="T91" fmla="*/ 1 h 40"/>
                <a:gd name="T92" fmla="*/ 9 w 65"/>
                <a:gd name="T93" fmla="*/ 1 h 40"/>
                <a:gd name="T94" fmla="*/ 6 w 65"/>
                <a:gd name="T95" fmla="*/ 2 h 40"/>
                <a:gd name="T96" fmla="*/ 2 w 65"/>
                <a:gd name="T97" fmla="*/ 3 h 40"/>
                <a:gd name="T98" fmla="*/ 0 w 65"/>
                <a:gd name="T9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5" h="40">
                  <a:moveTo>
                    <a:pt x="0" y="2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0" y="7"/>
                    <a:pt x="2" y="7"/>
                    <a:pt x="4" y="9"/>
                  </a:cubicBezTo>
                  <a:cubicBezTo>
                    <a:pt x="6" y="10"/>
                    <a:pt x="6" y="12"/>
                    <a:pt x="7" y="14"/>
                  </a:cubicBezTo>
                  <a:cubicBezTo>
                    <a:pt x="8" y="15"/>
                    <a:pt x="7" y="15"/>
                    <a:pt x="8" y="16"/>
                  </a:cubicBezTo>
                  <a:cubicBezTo>
                    <a:pt x="9" y="16"/>
                    <a:pt x="11" y="17"/>
                    <a:pt x="12" y="17"/>
                  </a:cubicBezTo>
                  <a:cubicBezTo>
                    <a:pt x="13" y="18"/>
                    <a:pt x="15" y="18"/>
                    <a:pt x="17" y="19"/>
                  </a:cubicBezTo>
                  <a:cubicBezTo>
                    <a:pt x="19" y="20"/>
                    <a:pt x="20" y="21"/>
                    <a:pt x="21" y="22"/>
                  </a:cubicBezTo>
                  <a:cubicBezTo>
                    <a:pt x="23" y="23"/>
                    <a:pt x="23" y="24"/>
                    <a:pt x="24" y="25"/>
                  </a:cubicBezTo>
                  <a:cubicBezTo>
                    <a:pt x="24" y="26"/>
                    <a:pt x="26" y="26"/>
                    <a:pt x="26" y="26"/>
                  </a:cubicBezTo>
                  <a:cubicBezTo>
                    <a:pt x="26" y="27"/>
                    <a:pt x="26" y="28"/>
                    <a:pt x="27" y="28"/>
                  </a:cubicBezTo>
                  <a:cubicBezTo>
                    <a:pt x="28" y="30"/>
                    <a:pt x="30" y="33"/>
                    <a:pt x="32" y="34"/>
                  </a:cubicBezTo>
                  <a:cubicBezTo>
                    <a:pt x="33" y="35"/>
                    <a:pt x="34" y="36"/>
                    <a:pt x="34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5" y="36"/>
                    <a:pt x="36" y="36"/>
                    <a:pt x="36" y="37"/>
                  </a:cubicBezTo>
                  <a:cubicBezTo>
                    <a:pt x="37" y="37"/>
                    <a:pt x="38" y="37"/>
                    <a:pt x="38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40" y="39"/>
                    <a:pt x="40" y="40"/>
                    <a:pt x="40" y="4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1" y="39"/>
                    <a:pt x="41" y="38"/>
                    <a:pt x="41" y="37"/>
                  </a:cubicBezTo>
                  <a:cubicBezTo>
                    <a:pt x="41" y="36"/>
                    <a:pt x="41" y="35"/>
                    <a:pt x="41" y="33"/>
                  </a:cubicBezTo>
                  <a:cubicBezTo>
                    <a:pt x="41" y="33"/>
                    <a:pt x="41" y="32"/>
                    <a:pt x="41" y="31"/>
                  </a:cubicBezTo>
                  <a:cubicBezTo>
                    <a:pt x="41" y="31"/>
                    <a:pt x="43" y="31"/>
                    <a:pt x="43" y="31"/>
                  </a:cubicBezTo>
                  <a:cubicBezTo>
                    <a:pt x="44" y="30"/>
                    <a:pt x="45" y="30"/>
                    <a:pt x="46" y="30"/>
                  </a:cubicBezTo>
                  <a:cubicBezTo>
                    <a:pt x="47" y="30"/>
                    <a:pt x="48" y="29"/>
                    <a:pt x="49" y="29"/>
                  </a:cubicBezTo>
                  <a:cubicBezTo>
                    <a:pt x="50" y="28"/>
                    <a:pt x="52" y="27"/>
                    <a:pt x="53" y="26"/>
                  </a:cubicBezTo>
                  <a:cubicBezTo>
                    <a:pt x="54" y="25"/>
                    <a:pt x="56" y="24"/>
                    <a:pt x="58" y="24"/>
                  </a:cubicBezTo>
                  <a:cubicBezTo>
                    <a:pt x="60" y="24"/>
                    <a:pt x="62" y="24"/>
                    <a:pt x="63" y="23"/>
                  </a:cubicBezTo>
                  <a:cubicBezTo>
                    <a:pt x="64" y="23"/>
                    <a:pt x="65" y="22"/>
                    <a:pt x="65" y="21"/>
                  </a:cubicBezTo>
                  <a:cubicBezTo>
                    <a:pt x="65" y="19"/>
                    <a:pt x="64" y="17"/>
                    <a:pt x="63" y="16"/>
                  </a:cubicBezTo>
                  <a:cubicBezTo>
                    <a:pt x="62" y="14"/>
                    <a:pt x="57" y="14"/>
                    <a:pt x="57" y="12"/>
                  </a:cubicBezTo>
                  <a:cubicBezTo>
                    <a:pt x="57" y="10"/>
                    <a:pt x="61" y="6"/>
                    <a:pt x="60" y="4"/>
                  </a:cubicBezTo>
                  <a:cubicBezTo>
                    <a:pt x="60" y="3"/>
                    <a:pt x="60" y="3"/>
                    <a:pt x="60" y="2"/>
                  </a:cubicBezTo>
                  <a:cubicBezTo>
                    <a:pt x="59" y="2"/>
                    <a:pt x="59" y="2"/>
                    <a:pt x="59" y="1"/>
                  </a:cubicBezTo>
                  <a:cubicBezTo>
                    <a:pt x="58" y="1"/>
                    <a:pt x="58" y="0"/>
                    <a:pt x="57" y="0"/>
                  </a:cubicBezTo>
                  <a:cubicBezTo>
                    <a:pt x="52" y="0"/>
                    <a:pt x="45" y="1"/>
                    <a:pt x="41" y="1"/>
                  </a:cubicBezTo>
                  <a:cubicBezTo>
                    <a:pt x="39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5" y="2"/>
                    <a:pt x="33" y="2"/>
                    <a:pt x="32" y="2"/>
                  </a:cubicBezTo>
                  <a:cubicBezTo>
                    <a:pt x="31" y="3"/>
                    <a:pt x="31" y="3"/>
                    <a:pt x="30" y="3"/>
                  </a:cubicBezTo>
                  <a:cubicBezTo>
                    <a:pt x="30" y="3"/>
                    <a:pt x="29" y="2"/>
                    <a:pt x="29" y="2"/>
                  </a:cubicBezTo>
                  <a:cubicBezTo>
                    <a:pt x="28" y="2"/>
                    <a:pt x="27" y="2"/>
                    <a:pt x="27" y="2"/>
                  </a:cubicBezTo>
                  <a:cubicBezTo>
                    <a:pt x="26" y="2"/>
                    <a:pt x="25" y="2"/>
                    <a:pt x="24" y="1"/>
                  </a:cubicBezTo>
                  <a:cubicBezTo>
                    <a:pt x="23" y="1"/>
                    <a:pt x="22" y="1"/>
                    <a:pt x="21" y="1"/>
                  </a:cubicBezTo>
                  <a:cubicBezTo>
                    <a:pt x="20" y="1"/>
                    <a:pt x="19" y="1"/>
                    <a:pt x="18" y="1"/>
                  </a:cubicBezTo>
                  <a:cubicBezTo>
                    <a:pt x="17" y="1"/>
                    <a:pt x="16" y="1"/>
                    <a:pt x="15" y="1"/>
                  </a:cubicBezTo>
                  <a:cubicBezTo>
                    <a:pt x="13" y="2"/>
                    <a:pt x="11" y="1"/>
                    <a:pt x="9" y="1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4" y="2"/>
                    <a:pt x="3" y="3"/>
                    <a:pt x="2" y="3"/>
                  </a:cubicBezTo>
                  <a:cubicBezTo>
                    <a:pt x="1" y="3"/>
                    <a:pt x="1" y="3"/>
                    <a:pt x="0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607D442-FE61-EA5E-27A5-6EB6660D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4078288"/>
              <a:ext cx="696913" cy="652463"/>
            </a:xfrm>
            <a:custGeom>
              <a:avLst/>
              <a:gdLst>
                <a:gd name="T0" fmla="*/ 654 w 674"/>
                <a:gd name="T1" fmla="*/ 133 h 632"/>
                <a:gd name="T2" fmla="*/ 619 w 674"/>
                <a:gd name="T3" fmla="*/ 142 h 632"/>
                <a:gd name="T4" fmla="*/ 593 w 674"/>
                <a:gd name="T5" fmla="*/ 164 h 632"/>
                <a:gd name="T6" fmla="*/ 562 w 674"/>
                <a:gd name="T7" fmla="*/ 165 h 632"/>
                <a:gd name="T8" fmla="*/ 534 w 674"/>
                <a:gd name="T9" fmla="*/ 168 h 632"/>
                <a:gd name="T10" fmla="*/ 480 w 674"/>
                <a:gd name="T11" fmla="*/ 147 h 632"/>
                <a:gd name="T12" fmla="*/ 463 w 674"/>
                <a:gd name="T13" fmla="*/ 147 h 632"/>
                <a:gd name="T14" fmla="*/ 463 w 674"/>
                <a:gd name="T15" fmla="*/ 172 h 632"/>
                <a:gd name="T16" fmla="*/ 434 w 674"/>
                <a:gd name="T17" fmla="*/ 179 h 632"/>
                <a:gd name="T18" fmla="*/ 409 w 674"/>
                <a:gd name="T19" fmla="*/ 174 h 632"/>
                <a:gd name="T20" fmla="*/ 380 w 674"/>
                <a:gd name="T21" fmla="*/ 163 h 632"/>
                <a:gd name="T22" fmla="*/ 350 w 674"/>
                <a:gd name="T23" fmla="*/ 158 h 632"/>
                <a:gd name="T24" fmla="*/ 322 w 674"/>
                <a:gd name="T25" fmla="*/ 140 h 632"/>
                <a:gd name="T26" fmla="*/ 297 w 674"/>
                <a:gd name="T27" fmla="*/ 129 h 632"/>
                <a:gd name="T28" fmla="*/ 276 w 674"/>
                <a:gd name="T29" fmla="*/ 115 h 632"/>
                <a:gd name="T30" fmla="*/ 285 w 674"/>
                <a:gd name="T31" fmla="*/ 93 h 632"/>
                <a:gd name="T32" fmla="*/ 293 w 674"/>
                <a:gd name="T33" fmla="*/ 76 h 632"/>
                <a:gd name="T34" fmla="*/ 245 w 674"/>
                <a:gd name="T35" fmla="*/ 38 h 632"/>
                <a:gd name="T36" fmla="*/ 219 w 674"/>
                <a:gd name="T37" fmla="*/ 8 h 632"/>
                <a:gd name="T38" fmla="*/ 172 w 674"/>
                <a:gd name="T39" fmla="*/ 5 h 632"/>
                <a:gd name="T40" fmla="*/ 148 w 674"/>
                <a:gd name="T41" fmla="*/ 47 h 632"/>
                <a:gd name="T42" fmla="*/ 109 w 674"/>
                <a:gd name="T43" fmla="*/ 95 h 632"/>
                <a:gd name="T44" fmla="*/ 84 w 674"/>
                <a:gd name="T45" fmla="*/ 139 h 632"/>
                <a:gd name="T46" fmla="*/ 35 w 674"/>
                <a:gd name="T47" fmla="*/ 173 h 632"/>
                <a:gd name="T48" fmla="*/ 59 w 674"/>
                <a:gd name="T49" fmla="*/ 205 h 632"/>
                <a:gd name="T50" fmla="*/ 19 w 674"/>
                <a:gd name="T51" fmla="*/ 236 h 632"/>
                <a:gd name="T52" fmla="*/ 13 w 674"/>
                <a:gd name="T53" fmla="*/ 270 h 632"/>
                <a:gd name="T54" fmla="*/ 32 w 674"/>
                <a:gd name="T55" fmla="*/ 279 h 632"/>
                <a:gd name="T56" fmla="*/ 51 w 674"/>
                <a:gd name="T57" fmla="*/ 325 h 632"/>
                <a:gd name="T58" fmla="*/ 92 w 674"/>
                <a:gd name="T59" fmla="*/ 298 h 632"/>
                <a:gd name="T60" fmla="*/ 106 w 674"/>
                <a:gd name="T61" fmla="*/ 366 h 632"/>
                <a:gd name="T62" fmla="*/ 137 w 674"/>
                <a:gd name="T63" fmla="*/ 474 h 632"/>
                <a:gd name="T64" fmla="*/ 164 w 674"/>
                <a:gd name="T65" fmla="*/ 541 h 632"/>
                <a:gd name="T66" fmla="*/ 209 w 674"/>
                <a:gd name="T67" fmla="*/ 630 h 632"/>
                <a:gd name="T68" fmla="*/ 267 w 674"/>
                <a:gd name="T69" fmla="*/ 580 h 632"/>
                <a:gd name="T70" fmla="*/ 277 w 674"/>
                <a:gd name="T71" fmla="*/ 497 h 632"/>
                <a:gd name="T72" fmla="*/ 295 w 674"/>
                <a:gd name="T73" fmla="*/ 445 h 632"/>
                <a:gd name="T74" fmla="*/ 354 w 674"/>
                <a:gd name="T75" fmla="*/ 397 h 632"/>
                <a:gd name="T76" fmla="*/ 395 w 674"/>
                <a:gd name="T77" fmla="*/ 356 h 632"/>
                <a:gd name="T78" fmla="*/ 439 w 674"/>
                <a:gd name="T79" fmla="*/ 307 h 632"/>
                <a:gd name="T80" fmla="*/ 486 w 674"/>
                <a:gd name="T81" fmla="*/ 294 h 632"/>
                <a:gd name="T82" fmla="*/ 482 w 674"/>
                <a:gd name="T83" fmla="*/ 260 h 632"/>
                <a:gd name="T84" fmla="*/ 474 w 674"/>
                <a:gd name="T85" fmla="*/ 245 h 632"/>
                <a:gd name="T86" fmla="*/ 473 w 674"/>
                <a:gd name="T87" fmla="*/ 231 h 632"/>
                <a:gd name="T88" fmla="*/ 463 w 674"/>
                <a:gd name="T89" fmla="*/ 223 h 632"/>
                <a:gd name="T90" fmla="*/ 471 w 674"/>
                <a:gd name="T91" fmla="*/ 213 h 632"/>
                <a:gd name="T92" fmla="*/ 473 w 674"/>
                <a:gd name="T93" fmla="*/ 202 h 632"/>
                <a:gd name="T94" fmla="*/ 464 w 674"/>
                <a:gd name="T95" fmla="*/ 196 h 632"/>
                <a:gd name="T96" fmla="*/ 474 w 674"/>
                <a:gd name="T97" fmla="*/ 180 h 632"/>
                <a:gd name="T98" fmla="*/ 494 w 674"/>
                <a:gd name="T99" fmla="*/ 190 h 632"/>
                <a:gd name="T100" fmla="*/ 522 w 674"/>
                <a:gd name="T101" fmla="*/ 212 h 632"/>
                <a:gd name="T102" fmla="*/ 563 w 674"/>
                <a:gd name="T103" fmla="*/ 225 h 632"/>
                <a:gd name="T104" fmla="*/ 542 w 674"/>
                <a:gd name="T105" fmla="*/ 241 h 632"/>
                <a:gd name="T106" fmla="*/ 540 w 674"/>
                <a:gd name="T107" fmla="*/ 262 h 632"/>
                <a:gd name="T108" fmla="*/ 558 w 674"/>
                <a:gd name="T109" fmla="*/ 253 h 632"/>
                <a:gd name="T110" fmla="*/ 569 w 674"/>
                <a:gd name="T111" fmla="*/ 286 h 632"/>
                <a:gd name="T112" fmla="*/ 587 w 674"/>
                <a:gd name="T113" fmla="*/ 246 h 632"/>
                <a:gd name="T114" fmla="*/ 621 w 674"/>
                <a:gd name="T115" fmla="*/ 197 h 632"/>
                <a:gd name="T116" fmla="*/ 638 w 674"/>
                <a:gd name="T117" fmla="*/ 173 h 632"/>
                <a:gd name="T118" fmla="*/ 674 w 674"/>
                <a:gd name="T119" fmla="*/ 149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74" h="632">
                  <a:moveTo>
                    <a:pt x="674" y="149"/>
                  </a:moveTo>
                  <a:cubicBezTo>
                    <a:pt x="674" y="149"/>
                    <a:pt x="674" y="148"/>
                    <a:pt x="674" y="148"/>
                  </a:cubicBezTo>
                  <a:cubicBezTo>
                    <a:pt x="673" y="148"/>
                    <a:pt x="673" y="147"/>
                    <a:pt x="672" y="146"/>
                  </a:cubicBezTo>
                  <a:cubicBezTo>
                    <a:pt x="671" y="145"/>
                    <a:pt x="671" y="143"/>
                    <a:pt x="669" y="142"/>
                  </a:cubicBezTo>
                  <a:cubicBezTo>
                    <a:pt x="667" y="140"/>
                    <a:pt x="663" y="140"/>
                    <a:pt x="661" y="138"/>
                  </a:cubicBezTo>
                  <a:cubicBezTo>
                    <a:pt x="659" y="137"/>
                    <a:pt x="657" y="134"/>
                    <a:pt x="654" y="133"/>
                  </a:cubicBezTo>
                  <a:cubicBezTo>
                    <a:pt x="652" y="131"/>
                    <a:pt x="650" y="131"/>
                    <a:pt x="648" y="130"/>
                  </a:cubicBezTo>
                  <a:cubicBezTo>
                    <a:pt x="644" y="128"/>
                    <a:pt x="646" y="130"/>
                    <a:pt x="642" y="131"/>
                  </a:cubicBezTo>
                  <a:cubicBezTo>
                    <a:pt x="639" y="132"/>
                    <a:pt x="633" y="133"/>
                    <a:pt x="629" y="134"/>
                  </a:cubicBezTo>
                  <a:cubicBezTo>
                    <a:pt x="628" y="135"/>
                    <a:pt x="627" y="135"/>
                    <a:pt x="626" y="136"/>
                  </a:cubicBezTo>
                  <a:cubicBezTo>
                    <a:pt x="625" y="136"/>
                    <a:pt x="626" y="137"/>
                    <a:pt x="624" y="138"/>
                  </a:cubicBezTo>
                  <a:cubicBezTo>
                    <a:pt x="622" y="138"/>
                    <a:pt x="621" y="140"/>
                    <a:pt x="619" y="142"/>
                  </a:cubicBezTo>
                  <a:cubicBezTo>
                    <a:pt x="617" y="143"/>
                    <a:pt x="614" y="145"/>
                    <a:pt x="612" y="146"/>
                  </a:cubicBezTo>
                  <a:cubicBezTo>
                    <a:pt x="610" y="148"/>
                    <a:pt x="607" y="146"/>
                    <a:pt x="606" y="148"/>
                  </a:cubicBezTo>
                  <a:cubicBezTo>
                    <a:pt x="606" y="148"/>
                    <a:pt x="605" y="149"/>
                    <a:pt x="604" y="150"/>
                  </a:cubicBezTo>
                  <a:cubicBezTo>
                    <a:pt x="603" y="151"/>
                    <a:pt x="603" y="152"/>
                    <a:pt x="603" y="153"/>
                  </a:cubicBezTo>
                  <a:cubicBezTo>
                    <a:pt x="601" y="156"/>
                    <a:pt x="601" y="159"/>
                    <a:pt x="599" y="161"/>
                  </a:cubicBezTo>
                  <a:cubicBezTo>
                    <a:pt x="598" y="164"/>
                    <a:pt x="596" y="163"/>
                    <a:pt x="593" y="164"/>
                  </a:cubicBezTo>
                  <a:cubicBezTo>
                    <a:pt x="592" y="165"/>
                    <a:pt x="591" y="165"/>
                    <a:pt x="590" y="166"/>
                  </a:cubicBezTo>
                  <a:cubicBezTo>
                    <a:pt x="589" y="166"/>
                    <a:pt x="583" y="166"/>
                    <a:pt x="582" y="166"/>
                  </a:cubicBezTo>
                  <a:cubicBezTo>
                    <a:pt x="577" y="168"/>
                    <a:pt x="577" y="166"/>
                    <a:pt x="571" y="166"/>
                  </a:cubicBezTo>
                  <a:cubicBezTo>
                    <a:pt x="569" y="166"/>
                    <a:pt x="568" y="166"/>
                    <a:pt x="566" y="165"/>
                  </a:cubicBezTo>
                  <a:cubicBezTo>
                    <a:pt x="565" y="165"/>
                    <a:pt x="564" y="164"/>
                    <a:pt x="562" y="164"/>
                  </a:cubicBezTo>
                  <a:cubicBezTo>
                    <a:pt x="562" y="164"/>
                    <a:pt x="562" y="165"/>
                    <a:pt x="562" y="165"/>
                  </a:cubicBezTo>
                  <a:cubicBezTo>
                    <a:pt x="561" y="166"/>
                    <a:pt x="560" y="166"/>
                    <a:pt x="559" y="166"/>
                  </a:cubicBezTo>
                  <a:cubicBezTo>
                    <a:pt x="559" y="166"/>
                    <a:pt x="558" y="166"/>
                    <a:pt x="557" y="167"/>
                  </a:cubicBezTo>
                  <a:cubicBezTo>
                    <a:pt x="555" y="167"/>
                    <a:pt x="553" y="168"/>
                    <a:pt x="552" y="168"/>
                  </a:cubicBezTo>
                  <a:cubicBezTo>
                    <a:pt x="551" y="169"/>
                    <a:pt x="548" y="169"/>
                    <a:pt x="547" y="169"/>
                  </a:cubicBezTo>
                  <a:cubicBezTo>
                    <a:pt x="545" y="169"/>
                    <a:pt x="542" y="168"/>
                    <a:pt x="540" y="168"/>
                  </a:cubicBezTo>
                  <a:cubicBezTo>
                    <a:pt x="538" y="167"/>
                    <a:pt x="536" y="169"/>
                    <a:pt x="534" y="168"/>
                  </a:cubicBezTo>
                  <a:cubicBezTo>
                    <a:pt x="531" y="168"/>
                    <a:pt x="522" y="169"/>
                    <a:pt x="520" y="169"/>
                  </a:cubicBezTo>
                  <a:cubicBezTo>
                    <a:pt x="510" y="168"/>
                    <a:pt x="497" y="168"/>
                    <a:pt x="487" y="169"/>
                  </a:cubicBezTo>
                  <a:cubicBezTo>
                    <a:pt x="485" y="169"/>
                    <a:pt x="485" y="166"/>
                    <a:pt x="484" y="165"/>
                  </a:cubicBezTo>
                  <a:cubicBezTo>
                    <a:pt x="483" y="164"/>
                    <a:pt x="483" y="162"/>
                    <a:pt x="482" y="161"/>
                  </a:cubicBezTo>
                  <a:cubicBezTo>
                    <a:pt x="481" y="158"/>
                    <a:pt x="481" y="158"/>
                    <a:pt x="482" y="155"/>
                  </a:cubicBezTo>
                  <a:cubicBezTo>
                    <a:pt x="483" y="152"/>
                    <a:pt x="481" y="150"/>
                    <a:pt x="480" y="147"/>
                  </a:cubicBezTo>
                  <a:cubicBezTo>
                    <a:pt x="480" y="145"/>
                    <a:pt x="480" y="142"/>
                    <a:pt x="480" y="140"/>
                  </a:cubicBezTo>
                  <a:cubicBezTo>
                    <a:pt x="480" y="137"/>
                    <a:pt x="479" y="134"/>
                    <a:pt x="475" y="134"/>
                  </a:cubicBezTo>
                  <a:cubicBezTo>
                    <a:pt x="473" y="134"/>
                    <a:pt x="471" y="136"/>
                    <a:pt x="470" y="137"/>
                  </a:cubicBezTo>
                  <a:cubicBezTo>
                    <a:pt x="468" y="138"/>
                    <a:pt x="468" y="139"/>
                    <a:pt x="467" y="140"/>
                  </a:cubicBezTo>
                  <a:cubicBezTo>
                    <a:pt x="466" y="140"/>
                    <a:pt x="465" y="141"/>
                    <a:pt x="465" y="141"/>
                  </a:cubicBezTo>
                  <a:cubicBezTo>
                    <a:pt x="463" y="143"/>
                    <a:pt x="463" y="145"/>
                    <a:pt x="463" y="147"/>
                  </a:cubicBezTo>
                  <a:cubicBezTo>
                    <a:pt x="463" y="150"/>
                    <a:pt x="465" y="153"/>
                    <a:pt x="464" y="155"/>
                  </a:cubicBezTo>
                  <a:cubicBezTo>
                    <a:pt x="463" y="156"/>
                    <a:pt x="462" y="156"/>
                    <a:pt x="462" y="158"/>
                  </a:cubicBezTo>
                  <a:cubicBezTo>
                    <a:pt x="462" y="159"/>
                    <a:pt x="462" y="159"/>
                    <a:pt x="462" y="160"/>
                  </a:cubicBezTo>
                  <a:cubicBezTo>
                    <a:pt x="462" y="162"/>
                    <a:pt x="462" y="165"/>
                    <a:pt x="462" y="167"/>
                  </a:cubicBezTo>
                  <a:cubicBezTo>
                    <a:pt x="462" y="168"/>
                    <a:pt x="463" y="170"/>
                    <a:pt x="463" y="171"/>
                  </a:cubicBezTo>
                  <a:cubicBezTo>
                    <a:pt x="463" y="171"/>
                    <a:pt x="463" y="171"/>
                    <a:pt x="463" y="172"/>
                  </a:cubicBezTo>
                  <a:cubicBezTo>
                    <a:pt x="462" y="172"/>
                    <a:pt x="462" y="173"/>
                    <a:pt x="462" y="174"/>
                  </a:cubicBezTo>
                  <a:cubicBezTo>
                    <a:pt x="461" y="176"/>
                    <a:pt x="462" y="178"/>
                    <a:pt x="462" y="180"/>
                  </a:cubicBezTo>
                  <a:cubicBezTo>
                    <a:pt x="461" y="186"/>
                    <a:pt x="453" y="183"/>
                    <a:pt x="449" y="182"/>
                  </a:cubicBezTo>
                  <a:cubicBezTo>
                    <a:pt x="447" y="182"/>
                    <a:pt x="444" y="182"/>
                    <a:pt x="442" y="181"/>
                  </a:cubicBezTo>
                  <a:cubicBezTo>
                    <a:pt x="440" y="181"/>
                    <a:pt x="439" y="180"/>
                    <a:pt x="437" y="180"/>
                  </a:cubicBezTo>
                  <a:cubicBezTo>
                    <a:pt x="436" y="180"/>
                    <a:pt x="435" y="179"/>
                    <a:pt x="434" y="179"/>
                  </a:cubicBezTo>
                  <a:cubicBezTo>
                    <a:pt x="434" y="179"/>
                    <a:pt x="434" y="178"/>
                    <a:pt x="434" y="178"/>
                  </a:cubicBezTo>
                  <a:cubicBezTo>
                    <a:pt x="430" y="176"/>
                    <a:pt x="425" y="178"/>
                    <a:pt x="422" y="179"/>
                  </a:cubicBezTo>
                  <a:cubicBezTo>
                    <a:pt x="420" y="180"/>
                    <a:pt x="417" y="180"/>
                    <a:pt x="415" y="179"/>
                  </a:cubicBezTo>
                  <a:cubicBezTo>
                    <a:pt x="415" y="178"/>
                    <a:pt x="415" y="178"/>
                    <a:pt x="414" y="177"/>
                  </a:cubicBezTo>
                  <a:cubicBezTo>
                    <a:pt x="413" y="177"/>
                    <a:pt x="412" y="176"/>
                    <a:pt x="411" y="176"/>
                  </a:cubicBezTo>
                  <a:cubicBezTo>
                    <a:pt x="410" y="175"/>
                    <a:pt x="409" y="174"/>
                    <a:pt x="409" y="174"/>
                  </a:cubicBezTo>
                  <a:cubicBezTo>
                    <a:pt x="408" y="173"/>
                    <a:pt x="407" y="171"/>
                    <a:pt x="406" y="170"/>
                  </a:cubicBezTo>
                  <a:cubicBezTo>
                    <a:pt x="405" y="169"/>
                    <a:pt x="402" y="170"/>
                    <a:pt x="401" y="170"/>
                  </a:cubicBezTo>
                  <a:cubicBezTo>
                    <a:pt x="400" y="170"/>
                    <a:pt x="398" y="170"/>
                    <a:pt x="397" y="170"/>
                  </a:cubicBezTo>
                  <a:cubicBezTo>
                    <a:pt x="395" y="170"/>
                    <a:pt x="395" y="171"/>
                    <a:pt x="393" y="171"/>
                  </a:cubicBezTo>
                  <a:cubicBezTo>
                    <a:pt x="390" y="171"/>
                    <a:pt x="388" y="170"/>
                    <a:pt x="386" y="168"/>
                  </a:cubicBezTo>
                  <a:cubicBezTo>
                    <a:pt x="384" y="167"/>
                    <a:pt x="382" y="165"/>
                    <a:pt x="380" y="163"/>
                  </a:cubicBezTo>
                  <a:cubicBezTo>
                    <a:pt x="379" y="161"/>
                    <a:pt x="380" y="159"/>
                    <a:pt x="379" y="157"/>
                  </a:cubicBezTo>
                  <a:cubicBezTo>
                    <a:pt x="377" y="157"/>
                    <a:pt x="375" y="155"/>
                    <a:pt x="373" y="154"/>
                  </a:cubicBezTo>
                  <a:cubicBezTo>
                    <a:pt x="371" y="153"/>
                    <a:pt x="369" y="153"/>
                    <a:pt x="367" y="152"/>
                  </a:cubicBezTo>
                  <a:cubicBezTo>
                    <a:pt x="366" y="152"/>
                    <a:pt x="361" y="152"/>
                    <a:pt x="360" y="152"/>
                  </a:cubicBezTo>
                  <a:cubicBezTo>
                    <a:pt x="357" y="153"/>
                    <a:pt x="358" y="155"/>
                    <a:pt x="357" y="157"/>
                  </a:cubicBezTo>
                  <a:cubicBezTo>
                    <a:pt x="355" y="159"/>
                    <a:pt x="352" y="159"/>
                    <a:pt x="350" y="158"/>
                  </a:cubicBezTo>
                  <a:cubicBezTo>
                    <a:pt x="349" y="157"/>
                    <a:pt x="348" y="156"/>
                    <a:pt x="347" y="156"/>
                  </a:cubicBezTo>
                  <a:cubicBezTo>
                    <a:pt x="346" y="155"/>
                    <a:pt x="345" y="155"/>
                    <a:pt x="343" y="155"/>
                  </a:cubicBezTo>
                  <a:cubicBezTo>
                    <a:pt x="342" y="154"/>
                    <a:pt x="340" y="153"/>
                    <a:pt x="338" y="152"/>
                  </a:cubicBezTo>
                  <a:cubicBezTo>
                    <a:pt x="335" y="151"/>
                    <a:pt x="335" y="149"/>
                    <a:pt x="333" y="146"/>
                  </a:cubicBezTo>
                  <a:cubicBezTo>
                    <a:pt x="332" y="144"/>
                    <a:pt x="329" y="143"/>
                    <a:pt x="327" y="142"/>
                  </a:cubicBezTo>
                  <a:cubicBezTo>
                    <a:pt x="326" y="141"/>
                    <a:pt x="324" y="140"/>
                    <a:pt x="322" y="140"/>
                  </a:cubicBezTo>
                  <a:cubicBezTo>
                    <a:pt x="319" y="141"/>
                    <a:pt x="315" y="143"/>
                    <a:pt x="312" y="141"/>
                  </a:cubicBezTo>
                  <a:cubicBezTo>
                    <a:pt x="312" y="141"/>
                    <a:pt x="311" y="140"/>
                    <a:pt x="311" y="140"/>
                  </a:cubicBezTo>
                  <a:cubicBezTo>
                    <a:pt x="310" y="139"/>
                    <a:pt x="308" y="139"/>
                    <a:pt x="307" y="138"/>
                  </a:cubicBezTo>
                  <a:cubicBezTo>
                    <a:pt x="306" y="138"/>
                    <a:pt x="305" y="136"/>
                    <a:pt x="304" y="135"/>
                  </a:cubicBezTo>
                  <a:cubicBezTo>
                    <a:pt x="303" y="135"/>
                    <a:pt x="303" y="134"/>
                    <a:pt x="302" y="134"/>
                  </a:cubicBezTo>
                  <a:cubicBezTo>
                    <a:pt x="300" y="133"/>
                    <a:pt x="299" y="131"/>
                    <a:pt x="297" y="129"/>
                  </a:cubicBezTo>
                  <a:cubicBezTo>
                    <a:pt x="297" y="129"/>
                    <a:pt x="295" y="127"/>
                    <a:pt x="294" y="126"/>
                  </a:cubicBezTo>
                  <a:cubicBezTo>
                    <a:pt x="293" y="126"/>
                    <a:pt x="293" y="126"/>
                    <a:pt x="292" y="126"/>
                  </a:cubicBezTo>
                  <a:cubicBezTo>
                    <a:pt x="290" y="125"/>
                    <a:pt x="288" y="124"/>
                    <a:pt x="286" y="123"/>
                  </a:cubicBezTo>
                  <a:cubicBezTo>
                    <a:pt x="283" y="122"/>
                    <a:pt x="281" y="121"/>
                    <a:pt x="279" y="119"/>
                  </a:cubicBezTo>
                  <a:cubicBezTo>
                    <a:pt x="278" y="118"/>
                    <a:pt x="277" y="118"/>
                    <a:pt x="276" y="117"/>
                  </a:cubicBezTo>
                  <a:cubicBezTo>
                    <a:pt x="276" y="116"/>
                    <a:pt x="276" y="116"/>
                    <a:pt x="276" y="115"/>
                  </a:cubicBezTo>
                  <a:cubicBezTo>
                    <a:pt x="275" y="112"/>
                    <a:pt x="275" y="111"/>
                    <a:pt x="276" y="108"/>
                  </a:cubicBezTo>
                  <a:cubicBezTo>
                    <a:pt x="277" y="107"/>
                    <a:pt x="276" y="107"/>
                    <a:pt x="277" y="105"/>
                  </a:cubicBezTo>
                  <a:cubicBezTo>
                    <a:pt x="278" y="104"/>
                    <a:pt x="279" y="104"/>
                    <a:pt x="279" y="103"/>
                  </a:cubicBezTo>
                  <a:cubicBezTo>
                    <a:pt x="280" y="101"/>
                    <a:pt x="281" y="100"/>
                    <a:pt x="282" y="99"/>
                  </a:cubicBezTo>
                  <a:cubicBezTo>
                    <a:pt x="283" y="98"/>
                    <a:pt x="282" y="97"/>
                    <a:pt x="283" y="96"/>
                  </a:cubicBezTo>
                  <a:cubicBezTo>
                    <a:pt x="283" y="95"/>
                    <a:pt x="284" y="94"/>
                    <a:pt x="285" y="93"/>
                  </a:cubicBezTo>
                  <a:cubicBezTo>
                    <a:pt x="285" y="91"/>
                    <a:pt x="285" y="91"/>
                    <a:pt x="286" y="90"/>
                  </a:cubicBezTo>
                  <a:cubicBezTo>
                    <a:pt x="287" y="88"/>
                    <a:pt x="290" y="86"/>
                    <a:pt x="291" y="85"/>
                  </a:cubicBezTo>
                  <a:cubicBezTo>
                    <a:pt x="294" y="83"/>
                    <a:pt x="295" y="83"/>
                    <a:pt x="299" y="83"/>
                  </a:cubicBezTo>
                  <a:cubicBezTo>
                    <a:pt x="299" y="83"/>
                    <a:pt x="299" y="83"/>
                    <a:pt x="299" y="83"/>
                  </a:cubicBezTo>
                  <a:cubicBezTo>
                    <a:pt x="298" y="82"/>
                    <a:pt x="296" y="82"/>
                    <a:pt x="295" y="80"/>
                  </a:cubicBezTo>
                  <a:cubicBezTo>
                    <a:pt x="294" y="79"/>
                    <a:pt x="294" y="77"/>
                    <a:pt x="293" y="76"/>
                  </a:cubicBezTo>
                  <a:cubicBezTo>
                    <a:pt x="292" y="75"/>
                    <a:pt x="290" y="75"/>
                    <a:pt x="289" y="74"/>
                  </a:cubicBezTo>
                  <a:cubicBezTo>
                    <a:pt x="285" y="71"/>
                    <a:pt x="282" y="67"/>
                    <a:pt x="278" y="64"/>
                  </a:cubicBezTo>
                  <a:cubicBezTo>
                    <a:pt x="275" y="62"/>
                    <a:pt x="273" y="61"/>
                    <a:pt x="270" y="60"/>
                  </a:cubicBezTo>
                  <a:cubicBezTo>
                    <a:pt x="266" y="59"/>
                    <a:pt x="265" y="57"/>
                    <a:pt x="262" y="54"/>
                  </a:cubicBezTo>
                  <a:cubicBezTo>
                    <a:pt x="260" y="51"/>
                    <a:pt x="258" y="48"/>
                    <a:pt x="255" y="46"/>
                  </a:cubicBezTo>
                  <a:cubicBezTo>
                    <a:pt x="251" y="44"/>
                    <a:pt x="246" y="42"/>
                    <a:pt x="245" y="38"/>
                  </a:cubicBezTo>
                  <a:cubicBezTo>
                    <a:pt x="244" y="36"/>
                    <a:pt x="244" y="32"/>
                    <a:pt x="244" y="30"/>
                  </a:cubicBezTo>
                  <a:cubicBezTo>
                    <a:pt x="243" y="26"/>
                    <a:pt x="241" y="25"/>
                    <a:pt x="239" y="22"/>
                  </a:cubicBezTo>
                  <a:cubicBezTo>
                    <a:pt x="237" y="18"/>
                    <a:pt x="235" y="15"/>
                    <a:pt x="231" y="13"/>
                  </a:cubicBezTo>
                  <a:cubicBezTo>
                    <a:pt x="229" y="12"/>
                    <a:pt x="227" y="11"/>
                    <a:pt x="225" y="10"/>
                  </a:cubicBezTo>
                  <a:cubicBezTo>
                    <a:pt x="224" y="9"/>
                    <a:pt x="224" y="9"/>
                    <a:pt x="223" y="8"/>
                  </a:cubicBezTo>
                  <a:cubicBezTo>
                    <a:pt x="221" y="8"/>
                    <a:pt x="220" y="8"/>
                    <a:pt x="219" y="8"/>
                  </a:cubicBezTo>
                  <a:cubicBezTo>
                    <a:pt x="215" y="7"/>
                    <a:pt x="211" y="4"/>
                    <a:pt x="208" y="3"/>
                  </a:cubicBezTo>
                  <a:cubicBezTo>
                    <a:pt x="205" y="2"/>
                    <a:pt x="200" y="1"/>
                    <a:pt x="197" y="1"/>
                  </a:cubicBezTo>
                  <a:cubicBezTo>
                    <a:pt x="195" y="0"/>
                    <a:pt x="192" y="0"/>
                    <a:pt x="190" y="0"/>
                  </a:cubicBezTo>
                  <a:cubicBezTo>
                    <a:pt x="187" y="1"/>
                    <a:pt x="186" y="2"/>
                    <a:pt x="184" y="2"/>
                  </a:cubicBezTo>
                  <a:cubicBezTo>
                    <a:pt x="182" y="3"/>
                    <a:pt x="180" y="2"/>
                    <a:pt x="179" y="2"/>
                  </a:cubicBezTo>
                  <a:cubicBezTo>
                    <a:pt x="176" y="3"/>
                    <a:pt x="175" y="5"/>
                    <a:pt x="172" y="5"/>
                  </a:cubicBezTo>
                  <a:cubicBezTo>
                    <a:pt x="171" y="8"/>
                    <a:pt x="172" y="12"/>
                    <a:pt x="172" y="16"/>
                  </a:cubicBezTo>
                  <a:cubicBezTo>
                    <a:pt x="172" y="18"/>
                    <a:pt x="172" y="20"/>
                    <a:pt x="170" y="22"/>
                  </a:cubicBezTo>
                  <a:cubicBezTo>
                    <a:pt x="168" y="25"/>
                    <a:pt x="164" y="24"/>
                    <a:pt x="160" y="25"/>
                  </a:cubicBezTo>
                  <a:cubicBezTo>
                    <a:pt x="158" y="26"/>
                    <a:pt x="157" y="28"/>
                    <a:pt x="155" y="29"/>
                  </a:cubicBezTo>
                  <a:cubicBezTo>
                    <a:pt x="154" y="31"/>
                    <a:pt x="151" y="32"/>
                    <a:pt x="150" y="34"/>
                  </a:cubicBezTo>
                  <a:cubicBezTo>
                    <a:pt x="147" y="37"/>
                    <a:pt x="148" y="43"/>
                    <a:pt x="148" y="47"/>
                  </a:cubicBezTo>
                  <a:cubicBezTo>
                    <a:pt x="148" y="51"/>
                    <a:pt x="150" y="56"/>
                    <a:pt x="148" y="60"/>
                  </a:cubicBezTo>
                  <a:cubicBezTo>
                    <a:pt x="146" y="64"/>
                    <a:pt x="139" y="66"/>
                    <a:pt x="136" y="68"/>
                  </a:cubicBezTo>
                  <a:cubicBezTo>
                    <a:pt x="132" y="71"/>
                    <a:pt x="129" y="74"/>
                    <a:pt x="128" y="78"/>
                  </a:cubicBezTo>
                  <a:cubicBezTo>
                    <a:pt x="128" y="80"/>
                    <a:pt x="129" y="82"/>
                    <a:pt x="128" y="84"/>
                  </a:cubicBezTo>
                  <a:cubicBezTo>
                    <a:pt x="127" y="88"/>
                    <a:pt x="123" y="87"/>
                    <a:pt x="120" y="87"/>
                  </a:cubicBezTo>
                  <a:cubicBezTo>
                    <a:pt x="113" y="87"/>
                    <a:pt x="109" y="87"/>
                    <a:pt x="109" y="95"/>
                  </a:cubicBezTo>
                  <a:cubicBezTo>
                    <a:pt x="109" y="99"/>
                    <a:pt x="108" y="104"/>
                    <a:pt x="108" y="109"/>
                  </a:cubicBezTo>
                  <a:cubicBezTo>
                    <a:pt x="108" y="113"/>
                    <a:pt x="108" y="111"/>
                    <a:pt x="105" y="112"/>
                  </a:cubicBezTo>
                  <a:cubicBezTo>
                    <a:pt x="103" y="113"/>
                    <a:pt x="101" y="114"/>
                    <a:pt x="99" y="115"/>
                  </a:cubicBezTo>
                  <a:cubicBezTo>
                    <a:pt x="97" y="117"/>
                    <a:pt x="95" y="120"/>
                    <a:pt x="93" y="122"/>
                  </a:cubicBezTo>
                  <a:cubicBezTo>
                    <a:pt x="92" y="124"/>
                    <a:pt x="90" y="126"/>
                    <a:pt x="89" y="128"/>
                  </a:cubicBezTo>
                  <a:cubicBezTo>
                    <a:pt x="87" y="131"/>
                    <a:pt x="86" y="135"/>
                    <a:pt x="84" y="139"/>
                  </a:cubicBezTo>
                  <a:cubicBezTo>
                    <a:pt x="81" y="144"/>
                    <a:pt x="74" y="146"/>
                    <a:pt x="69" y="145"/>
                  </a:cubicBezTo>
                  <a:cubicBezTo>
                    <a:pt x="60" y="145"/>
                    <a:pt x="48" y="134"/>
                    <a:pt x="43" y="144"/>
                  </a:cubicBezTo>
                  <a:cubicBezTo>
                    <a:pt x="42" y="147"/>
                    <a:pt x="42" y="150"/>
                    <a:pt x="41" y="152"/>
                  </a:cubicBezTo>
                  <a:cubicBezTo>
                    <a:pt x="39" y="154"/>
                    <a:pt x="36" y="155"/>
                    <a:pt x="34" y="157"/>
                  </a:cubicBezTo>
                  <a:cubicBezTo>
                    <a:pt x="31" y="159"/>
                    <a:pt x="26" y="166"/>
                    <a:pt x="28" y="171"/>
                  </a:cubicBezTo>
                  <a:cubicBezTo>
                    <a:pt x="29" y="174"/>
                    <a:pt x="32" y="172"/>
                    <a:pt x="35" y="173"/>
                  </a:cubicBezTo>
                  <a:cubicBezTo>
                    <a:pt x="37" y="173"/>
                    <a:pt x="41" y="175"/>
                    <a:pt x="42" y="178"/>
                  </a:cubicBezTo>
                  <a:cubicBezTo>
                    <a:pt x="44" y="182"/>
                    <a:pt x="41" y="187"/>
                    <a:pt x="43" y="191"/>
                  </a:cubicBezTo>
                  <a:cubicBezTo>
                    <a:pt x="44" y="194"/>
                    <a:pt x="46" y="193"/>
                    <a:pt x="48" y="194"/>
                  </a:cubicBezTo>
                  <a:cubicBezTo>
                    <a:pt x="50" y="195"/>
                    <a:pt x="53" y="196"/>
                    <a:pt x="55" y="197"/>
                  </a:cubicBezTo>
                  <a:cubicBezTo>
                    <a:pt x="57" y="199"/>
                    <a:pt x="56" y="200"/>
                    <a:pt x="57" y="202"/>
                  </a:cubicBezTo>
                  <a:cubicBezTo>
                    <a:pt x="58" y="203"/>
                    <a:pt x="59" y="203"/>
                    <a:pt x="59" y="205"/>
                  </a:cubicBezTo>
                  <a:cubicBezTo>
                    <a:pt x="60" y="206"/>
                    <a:pt x="59" y="208"/>
                    <a:pt x="59" y="210"/>
                  </a:cubicBezTo>
                  <a:cubicBezTo>
                    <a:pt x="59" y="216"/>
                    <a:pt x="63" y="219"/>
                    <a:pt x="64" y="224"/>
                  </a:cubicBezTo>
                  <a:cubicBezTo>
                    <a:pt x="64" y="226"/>
                    <a:pt x="65" y="228"/>
                    <a:pt x="63" y="230"/>
                  </a:cubicBezTo>
                  <a:cubicBezTo>
                    <a:pt x="62" y="232"/>
                    <a:pt x="56" y="232"/>
                    <a:pt x="54" y="233"/>
                  </a:cubicBezTo>
                  <a:cubicBezTo>
                    <a:pt x="49" y="234"/>
                    <a:pt x="47" y="237"/>
                    <a:pt x="42" y="238"/>
                  </a:cubicBezTo>
                  <a:cubicBezTo>
                    <a:pt x="34" y="240"/>
                    <a:pt x="27" y="237"/>
                    <a:pt x="19" y="236"/>
                  </a:cubicBezTo>
                  <a:cubicBezTo>
                    <a:pt x="13" y="235"/>
                    <a:pt x="9" y="237"/>
                    <a:pt x="7" y="243"/>
                  </a:cubicBezTo>
                  <a:cubicBezTo>
                    <a:pt x="6" y="245"/>
                    <a:pt x="5" y="247"/>
                    <a:pt x="3" y="248"/>
                  </a:cubicBezTo>
                  <a:cubicBezTo>
                    <a:pt x="0" y="250"/>
                    <a:pt x="2" y="250"/>
                    <a:pt x="3" y="255"/>
                  </a:cubicBezTo>
                  <a:cubicBezTo>
                    <a:pt x="3" y="258"/>
                    <a:pt x="4" y="264"/>
                    <a:pt x="7" y="267"/>
                  </a:cubicBezTo>
                  <a:cubicBezTo>
                    <a:pt x="8" y="267"/>
                    <a:pt x="9" y="267"/>
                    <a:pt x="11" y="268"/>
                  </a:cubicBezTo>
                  <a:cubicBezTo>
                    <a:pt x="11" y="268"/>
                    <a:pt x="12" y="269"/>
                    <a:pt x="13" y="270"/>
                  </a:cubicBezTo>
                  <a:cubicBezTo>
                    <a:pt x="16" y="271"/>
                    <a:pt x="19" y="272"/>
                    <a:pt x="22" y="272"/>
                  </a:cubicBezTo>
                  <a:cubicBezTo>
                    <a:pt x="25" y="272"/>
                    <a:pt x="29" y="272"/>
                    <a:pt x="32" y="272"/>
                  </a:cubicBezTo>
                  <a:cubicBezTo>
                    <a:pt x="33" y="272"/>
                    <a:pt x="35" y="272"/>
                    <a:pt x="37" y="272"/>
                  </a:cubicBezTo>
                  <a:cubicBezTo>
                    <a:pt x="38" y="271"/>
                    <a:pt x="38" y="270"/>
                    <a:pt x="40" y="270"/>
                  </a:cubicBezTo>
                  <a:cubicBezTo>
                    <a:pt x="47" y="268"/>
                    <a:pt x="48" y="278"/>
                    <a:pt x="41" y="279"/>
                  </a:cubicBezTo>
                  <a:cubicBezTo>
                    <a:pt x="38" y="279"/>
                    <a:pt x="35" y="278"/>
                    <a:pt x="32" y="279"/>
                  </a:cubicBezTo>
                  <a:cubicBezTo>
                    <a:pt x="28" y="279"/>
                    <a:pt x="26" y="282"/>
                    <a:pt x="22" y="283"/>
                  </a:cubicBezTo>
                  <a:cubicBezTo>
                    <a:pt x="16" y="286"/>
                    <a:pt x="17" y="290"/>
                    <a:pt x="20" y="296"/>
                  </a:cubicBezTo>
                  <a:cubicBezTo>
                    <a:pt x="23" y="301"/>
                    <a:pt x="28" y="304"/>
                    <a:pt x="31" y="309"/>
                  </a:cubicBezTo>
                  <a:cubicBezTo>
                    <a:pt x="34" y="313"/>
                    <a:pt x="38" y="317"/>
                    <a:pt x="43" y="320"/>
                  </a:cubicBezTo>
                  <a:cubicBezTo>
                    <a:pt x="45" y="322"/>
                    <a:pt x="47" y="321"/>
                    <a:pt x="49" y="323"/>
                  </a:cubicBezTo>
                  <a:cubicBezTo>
                    <a:pt x="50" y="323"/>
                    <a:pt x="50" y="324"/>
                    <a:pt x="51" y="325"/>
                  </a:cubicBezTo>
                  <a:cubicBezTo>
                    <a:pt x="52" y="326"/>
                    <a:pt x="55" y="326"/>
                    <a:pt x="56" y="326"/>
                  </a:cubicBezTo>
                  <a:cubicBezTo>
                    <a:pt x="58" y="326"/>
                    <a:pt x="59" y="327"/>
                    <a:pt x="61" y="326"/>
                  </a:cubicBezTo>
                  <a:cubicBezTo>
                    <a:pt x="65" y="326"/>
                    <a:pt x="66" y="324"/>
                    <a:pt x="69" y="323"/>
                  </a:cubicBezTo>
                  <a:cubicBezTo>
                    <a:pt x="72" y="321"/>
                    <a:pt x="75" y="322"/>
                    <a:pt x="79" y="320"/>
                  </a:cubicBezTo>
                  <a:cubicBezTo>
                    <a:pt x="85" y="317"/>
                    <a:pt x="91" y="313"/>
                    <a:pt x="92" y="306"/>
                  </a:cubicBezTo>
                  <a:cubicBezTo>
                    <a:pt x="93" y="303"/>
                    <a:pt x="92" y="300"/>
                    <a:pt x="92" y="298"/>
                  </a:cubicBezTo>
                  <a:cubicBezTo>
                    <a:pt x="92" y="294"/>
                    <a:pt x="94" y="294"/>
                    <a:pt x="95" y="290"/>
                  </a:cubicBezTo>
                  <a:cubicBezTo>
                    <a:pt x="98" y="290"/>
                    <a:pt x="101" y="297"/>
                    <a:pt x="102" y="299"/>
                  </a:cubicBezTo>
                  <a:cubicBezTo>
                    <a:pt x="103" y="302"/>
                    <a:pt x="103" y="306"/>
                    <a:pt x="103" y="309"/>
                  </a:cubicBezTo>
                  <a:cubicBezTo>
                    <a:pt x="104" y="314"/>
                    <a:pt x="104" y="320"/>
                    <a:pt x="104" y="325"/>
                  </a:cubicBezTo>
                  <a:cubicBezTo>
                    <a:pt x="104" y="330"/>
                    <a:pt x="103" y="334"/>
                    <a:pt x="103" y="339"/>
                  </a:cubicBezTo>
                  <a:cubicBezTo>
                    <a:pt x="102" y="348"/>
                    <a:pt x="104" y="357"/>
                    <a:pt x="106" y="366"/>
                  </a:cubicBezTo>
                  <a:cubicBezTo>
                    <a:pt x="107" y="374"/>
                    <a:pt x="107" y="380"/>
                    <a:pt x="110" y="388"/>
                  </a:cubicBezTo>
                  <a:cubicBezTo>
                    <a:pt x="112" y="393"/>
                    <a:pt x="113" y="395"/>
                    <a:pt x="114" y="400"/>
                  </a:cubicBezTo>
                  <a:cubicBezTo>
                    <a:pt x="114" y="402"/>
                    <a:pt x="114" y="404"/>
                    <a:pt x="114" y="405"/>
                  </a:cubicBezTo>
                  <a:cubicBezTo>
                    <a:pt x="114" y="409"/>
                    <a:pt x="115" y="413"/>
                    <a:pt x="115" y="417"/>
                  </a:cubicBezTo>
                  <a:cubicBezTo>
                    <a:pt x="118" y="430"/>
                    <a:pt x="122" y="442"/>
                    <a:pt x="125" y="455"/>
                  </a:cubicBezTo>
                  <a:cubicBezTo>
                    <a:pt x="127" y="462"/>
                    <a:pt x="132" y="468"/>
                    <a:pt x="137" y="474"/>
                  </a:cubicBezTo>
                  <a:cubicBezTo>
                    <a:pt x="139" y="476"/>
                    <a:pt x="138" y="480"/>
                    <a:pt x="140" y="482"/>
                  </a:cubicBezTo>
                  <a:cubicBezTo>
                    <a:pt x="141" y="485"/>
                    <a:pt x="141" y="489"/>
                    <a:pt x="143" y="492"/>
                  </a:cubicBezTo>
                  <a:cubicBezTo>
                    <a:pt x="148" y="501"/>
                    <a:pt x="152" y="511"/>
                    <a:pt x="155" y="520"/>
                  </a:cubicBezTo>
                  <a:cubicBezTo>
                    <a:pt x="156" y="523"/>
                    <a:pt x="157" y="526"/>
                    <a:pt x="158" y="529"/>
                  </a:cubicBezTo>
                  <a:cubicBezTo>
                    <a:pt x="159" y="532"/>
                    <a:pt x="161" y="533"/>
                    <a:pt x="162" y="535"/>
                  </a:cubicBezTo>
                  <a:cubicBezTo>
                    <a:pt x="163" y="537"/>
                    <a:pt x="164" y="539"/>
                    <a:pt x="164" y="541"/>
                  </a:cubicBezTo>
                  <a:cubicBezTo>
                    <a:pt x="165" y="544"/>
                    <a:pt x="166" y="547"/>
                    <a:pt x="168" y="550"/>
                  </a:cubicBezTo>
                  <a:cubicBezTo>
                    <a:pt x="172" y="559"/>
                    <a:pt x="173" y="568"/>
                    <a:pt x="177" y="576"/>
                  </a:cubicBezTo>
                  <a:cubicBezTo>
                    <a:pt x="181" y="586"/>
                    <a:pt x="185" y="597"/>
                    <a:pt x="189" y="606"/>
                  </a:cubicBezTo>
                  <a:cubicBezTo>
                    <a:pt x="190" y="611"/>
                    <a:pt x="192" y="616"/>
                    <a:pt x="195" y="619"/>
                  </a:cubicBezTo>
                  <a:cubicBezTo>
                    <a:pt x="198" y="621"/>
                    <a:pt x="200" y="622"/>
                    <a:pt x="202" y="624"/>
                  </a:cubicBezTo>
                  <a:cubicBezTo>
                    <a:pt x="204" y="626"/>
                    <a:pt x="207" y="629"/>
                    <a:pt x="209" y="630"/>
                  </a:cubicBezTo>
                  <a:cubicBezTo>
                    <a:pt x="214" y="632"/>
                    <a:pt x="218" y="631"/>
                    <a:pt x="223" y="629"/>
                  </a:cubicBezTo>
                  <a:cubicBezTo>
                    <a:pt x="230" y="626"/>
                    <a:pt x="229" y="619"/>
                    <a:pt x="234" y="615"/>
                  </a:cubicBezTo>
                  <a:cubicBezTo>
                    <a:pt x="243" y="609"/>
                    <a:pt x="247" y="610"/>
                    <a:pt x="250" y="598"/>
                  </a:cubicBezTo>
                  <a:cubicBezTo>
                    <a:pt x="251" y="596"/>
                    <a:pt x="256" y="594"/>
                    <a:pt x="257" y="592"/>
                  </a:cubicBezTo>
                  <a:cubicBezTo>
                    <a:pt x="257" y="589"/>
                    <a:pt x="259" y="586"/>
                    <a:pt x="260" y="584"/>
                  </a:cubicBezTo>
                  <a:cubicBezTo>
                    <a:pt x="261" y="582"/>
                    <a:pt x="265" y="582"/>
                    <a:pt x="267" y="580"/>
                  </a:cubicBezTo>
                  <a:cubicBezTo>
                    <a:pt x="270" y="577"/>
                    <a:pt x="271" y="576"/>
                    <a:pt x="271" y="571"/>
                  </a:cubicBezTo>
                  <a:cubicBezTo>
                    <a:pt x="272" y="566"/>
                    <a:pt x="273" y="560"/>
                    <a:pt x="273" y="555"/>
                  </a:cubicBezTo>
                  <a:cubicBezTo>
                    <a:pt x="273" y="549"/>
                    <a:pt x="268" y="542"/>
                    <a:pt x="270" y="536"/>
                  </a:cubicBezTo>
                  <a:cubicBezTo>
                    <a:pt x="272" y="531"/>
                    <a:pt x="278" y="528"/>
                    <a:pt x="278" y="522"/>
                  </a:cubicBezTo>
                  <a:cubicBezTo>
                    <a:pt x="278" y="516"/>
                    <a:pt x="279" y="511"/>
                    <a:pt x="279" y="506"/>
                  </a:cubicBezTo>
                  <a:cubicBezTo>
                    <a:pt x="278" y="503"/>
                    <a:pt x="277" y="500"/>
                    <a:pt x="277" y="497"/>
                  </a:cubicBezTo>
                  <a:cubicBezTo>
                    <a:pt x="277" y="492"/>
                    <a:pt x="275" y="488"/>
                    <a:pt x="275" y="483"/>
                  </a:cubicBezTo>
                  <a:cubicBezTo>
                    <a:pt x="275" y="481"/>
                    <a:pt x="274" y="478"/>
                    <a:pt x="274" y="476"/>
                  </a:cubicBezTo>
                  <a:cubicBezTo>
                    <a:pt x="274" y="473"/>
                    <a:pt x="275" y="470"/>
                    <a:pt x="275" y="466"/>
                  </a:cubicBezTo>
                  <a:cubicBezTo>
                    <a:pt x="275" y="464"/>
                    <a:pt x="275" y="461"/>
                    <a:pt x="275" y="459"/>
                  </a:cubicBezTo>
                  <a:cubicBezTo>
                    <a:pt x="276" y="454"/>
                    <a:pt x="276" y="453"/>
                    <a:pt x="281" y="452"/>
                  </a:cubicBezTo>
                  <a:cubicBezTo>
                    <a:pt x="286" y="451"/>
                    <a:pt x="290" y="447"/>
                    <a:pt x="295" y="445"/>
                  </a:cubicBezTo>
                  <a:cubicBezTo>
                    <a:pt x="301" y="443"/>
                    <a:pt x="305" y="440"/>
                    <a:pt x="310" y="439"/>
                  </a:cubicBezTo>
                  <a:cubicBezTo>
                    <a:pt x="315" y="438"/>
                    <a:pt x="320" y="435"/>
                    <a:pt x="325" y="433"/>
                  </a:cubicBezTo>
                  <a:cubicBezTo>
                    <a:pt x="328" y="430"/>
                    <a:pt x="330" y="425"/>
                    <a:pt x="332" y="421"/>
                  </a:cubicBezTo>
                  <a:cubicBezTo>
                    <a:pt x="333" y="418"/>
                    <a:pt x="338" y="417"/>
                    <a:pt x="339" y="415"/>
                  </a:cubicBezTo>
                  <a:cubicBezTo>
                    <a:pt x="340" y="412"/>
                    <a:pt x="340" y="411"/>
                    <a:pt x="342" y="408"/>
                  </a:cubicBezTo>
                  <a:cubicBezTo>
                    <a:pt x="345" y="404"/>
                    <a:pt x="349" y="400"/>
                    <a:pt x="354" y="397"/>
                  </a:cubicBezTo>
                  <a:cubicBezTo>
                    <a:pt x="357" y="396"/>
                    <a:pt x="359" y="395"/>
                    <a:pt x="362" y="393"/>
                  </a:cubicBezTo>
                  <a:cubicBezTo>
                    <a:pt x="365" y="391"/>
                    <a:pt x="368" y="389"/>
                    <a:pt x="370" y="386"/>
                  </a:cubicBezTo>
                  <a:cubicBezTo>
                    <a:pt x="375" y="383"/>
                    <a:pt x="379" y="377"/>
                    <a:pt x="383" y="372"/>
                  </a:cubicBezTo>
                  <a:cubicBezTo>
                    <a:pt x="384" y="369"/>
                    <a:pt x="387" y="366"/>
                    <a:pt x="389" y="363"/>
                  </a:cubicBezTo>
                  <a:cubicBezTo>
                    <a:pt x="389" y="362"/>
                    <a:pt x="389" y="360"/>
                    <a:pt x="390" y="360"/>
                  </a:cubicBezTo>
                  <a:cubicBezTo>
                    <a:pt x="391" y="358"/>
                    <a:pt x="394" y="358"/>
                    <a:pt x="395" y="356"/>
                  </a:cubicBezTo>
                  <a:cubicBezTo>
                    <a:pt x="398" y="354"/>
                    <a:pt x="398" y="353"/>
                    <a:pt x="402" y="352"/>
                  </a:cubicBezTo>
                  <a:cubicBezTo>
                    <a:pt x="407" y="350"/>
                    <a:pt x="412" y="349"/>
                    <a:pt x="417" y="348"/>
                  </a:cubicBezTo>
                  <a:cubicBezTo>
                    <a:pt x="423" y="346"/>
                    <a:pt x="427" y="344"/>
                    <a:pt x="430" y="339"/>
                  </a:cubicBezTo>
                  <a:cubicBezTo>
                    <a:pt x="433" y="335"/>
                    <a:pt x="434" y="334"/>
                    <a:pt x="434" y="329"/>
                  </a:cubicBezTo>
                  <a:cubicBezTo>
                    <a:pt x="434" y="326"/>
                    <a:pt x="434" y="323"/>
                    <a:pt x="434" y="320"/>
                  </a:cubicBezTo>
                  <a:cubicBezTo>
                    <a:pt x="434" y="315"/>
                    <a:pt x="434" y="310"/>
                    <a:pt x="439" y="307"/>
                  </a:cubicBezTo>
                  <a:cubicBezTo>
                    <a:pt x="445" y="303"/>
                    <a:pt x="452" y="301"/>
                    <a:pt x="459" y="301"/>
                  </a:cubicBezTo>
                  <a:cubicBezTo>
                    <a:pt x="464" y="301"/>
                    <a:pt x="467" y="297"/>
                    <a:pt x="472" y="297"/>
                  </a:cubicBezTo>
                  <a:cubicBezTo>
                    <a:pt x="473" y="297"/>
                    <a:pt x="475" y="297"/>
                    <a:pt x="475" y="297"/>
                  </a:cubicBezTo>
                  <a:cubicBezTo>
                    <a:pt x="477" y="298"/>
                    <a:pt x="478" y="300"/>
                    <a:pt x="479" y="301"/>
                  </a:cubicBezTo>
                  <a:cubicBezTo>
                    <a:pt x="481" y="302"/>
                    <a:pt x="485" y="302"/>
                    <a:pt x="488" y="300"/>
                  </a:cubicBezTo>
                  <a:cubicBezTo>
                    <a:pt x="486" y="299"/>
                    <a:pt x="486" y="296"/>
                    <a:pt x="486" y="294"/>
                  </a:cubicBezTo>
                  <a:cubicBezTo>
                    <a:pt x="486" y="292"/>
                    <a:pt x="486" y="289"/>
                    <a:pt x="486" y="287"/>
                  </a:cubicBezTo>
                  <a:cubicBezTo>
                    <a:pt x="486" y="284"/>
                    <a:pt x="485" y="282"/>
                    <a:pt x="485" y="279"/>
                  </a:cubicBezTo>
                  <a:cubicBezTo>
                    <a:pt x="485" y="276"/>
                    <a:pt x="484" y="274"/>
                    <a:pt x="485" y="271"/>
                  </a:cubicBezTo>
                  <a:cubicBezTo>
                    <a:pt x="485" y="269"/>
                    <a:pt x="485" y="266"/>
                    <a:pt x="486" y="264"/>
                  </a:cubicBezTo>
                  <a:cubicBezTo>
                    <a:pt x="486" y="263"/>
                    <a:pt x="487" y="261"/>
                    <a:pt x="486" y="260"/>
                  </a:cubicBezTo>
                  <a:cubicBezTo>
                    <a:pt x="485" y="260"/>
                    <a:pt x="483" y="260"/>
                    <a:pt x="482" y="260"/>
                  </a:cubicBezTo>
                  <a:cubicBezTo>
                    <a:pt x="480" y="259"/>
                    <a:pt x="481" y="259"/>
                    <a:pt x="481" y="257"/>
                  </a:cubicBezTo>
                  <a:cubicBezTo>
                    <a:pt x="480" y="256"/>
                    <a:pt x="478" y="256"/>
                    <a:pt x="477" y="256"/>
                  </a:cubicBezTo>
                  <a:cubicBezTo>
                    <a:pt x="476" y="255"/>
                    <a:pt x="476" y="255"/>
                    <a:pt x="476" y="254"/>
                  </a:cubicBezTo>
                  <a:cubicBezTo>
                    <a:pt x="475" y="252"/>
                    <a:pt x="476" y="252"/>
                    <a:pt x="474" y="251"/>
                  </a:cubicBezTo>
                  <a:cubicBezTo>
                    <a:pt x="473" y="251"/>
                    <a:pt x="472" y="250"/>
                    <a:pt x="472" y="249"/>
                  </a:cubicBezTo>
                  <a:cubicBezTo>
                    <a:pt x="473" y="247"/>
                    <a:pt x="473" y="245"/>
                    <a:pt x="474" y="245"/>
                  </a:cubicBezTo>
                  <a:cubicBezTo>
                    <a:pt x="475" y="244"/>
                    <a:pt x="476" y="244"/>
                    <a:pt x="476" y="243"/>
                  </a:cubicBezTo>
                  <a:cubicBezTo>
                    <a:pt x="478" y="241"/>
                    <a:pt x="476" y="239"/>
                    <a:pt x="476" y="236"/>
                  </a:cubicBezTo>
                  <a:cubicBezTo>
                    <a:pt x="476" y="235"/>
                    <a:pt x="477" y="234"/>
                    <a:pt x="475" y="234"/>
                  </a:cubicBezTo>
                  <a:cubicBezTo>
                    <a:pt x="475" y="233"/>
                    <a:pt x="474" y="234"/>
                    <a:pt x="474" y="233"/>
                  </a:cubicBezTo>
                  <a:cubicBezTo>
                    <a:pt x="473" y="233"/>
                    <a:pt x="474" y="233"/>
                    <a:pt x="473" y="232"/>
                  </a:cubicBezTo>
                  <a:cubicBezTo>
                    <a:pt x="473" y="232"/>
                    <a:pt x="474" y="231"/>
                    <a:pt x="473" y="231"/>
                  </a:cubicBezTo>
                  <a:cubicBezTo>
                    <a:pt x="473" y="231"/>
                    <a:pt x="472" y="231"/>
                    <a:pt x="471" y="230"/>
                  </a:cubicBezTo>
                  <a:cubicBezTo>
                    <a:pt x="470" y="230"/>
                    <a:pt x="469" y="231"/>
                    <a:pt x="468" y="230"/>
                  </a:cubicBezTo>
                  <a:cubicBezTo>
                    <a:pt x="468" y="230"/>
                    <a:pt x="468" y="229"/>
                    <a:pt x="468" y="228"/>
                  </a:cubicBezTo>
                  <a:cubicBezTo>
                    <a:pt x="468" y="226"/>
                    <a:pt x="467" y="228"/>
                    <a:pt x="465" y="227"/>
                  </a:cubicBezTo>
                  <a:cubicBezTo>
                    <a:pt x="464" y="226"/>
                    <a:pt x="465" y="226"/>
                    <a:pt x="465" y="225"/>
                  </a:cubicBezTo>
                  <a:cubicBezTo>
                    <a:pt x="464" y="223"/>
                    <a:pt x="464" y="224"/>
                    <a:pt x="463" y="223"/>
                  </a:cubicBezTo>
                  <a:cubicBezTo>
                    <a:pt x="462" y="223"/>
                    <a:pt x="462" y="223"/>
                    <a:pt x="462" y="222"/>
                  </a:cubicBezTo>
                  <a:cubicBezTo>
                    <a:pt x="462" y="221"/>
                    <a:pt x="464" y="220"/>
                    <a:pt x="464" y="219"/>
                  </a:cubicBezTo>
                  <a:cubicBezTo>
                    <a:pt x="465" y="219"/>
                    <a:pt x="467" y="219"/>
                    <a:pt x="467" y="218"/>
                  </a:cubicBezTo>
                  <a:cubicBezTo>
                    <a:pt x="467" y="217"/>
                    <a:pt x="467" y="216"/>
                    <a:pt x="467" y="216"/>
                  </a:cubicBezTo>
                  <a:cubicBezTo>
                    <a:pt x="468" y="215"/>
                    <a:pt x="469" y="215"/>
                    <a:pt x="470" y="215"/>
                  </a:cubicBezTo>
                  <a:cubicBezTo>
                    <a:pt x="471" y="214"/>
                    <a:pt x="471" y="214"/>
                    <a:pt x="471" y="213"/>
                  </a:cubicBezTo>
                  <a:cubicBezTo>
                    <a:pt x="472" y="212"/>
                    <a:pt x="472" y="211"/>
                    <a:pt x="473" y="211"/>
                  </a:cubicBezTo>
                  <a:cubicBezTo>
                    <a:pt x="473" y="211"/>
                    <a:pt x="474" y="211"/>
                    <a:pt x="475" y="211"/>
                  </a:cubicBezTo>
                  <a:cubicBezTo>
                    <a:pt x="477" y="211"/>
                    <a:pt x="479" y="211"/>
                    <a:pt x="479" y="210"/>
                  </a:cubicBezTo>
                  <a:cubicBezTo>
                    <a:pt x="480" y="208"/>
                    <a:pt x="479" y="206"/>
                    <a:pt x="477" y="206"/>
                  </a:cubicBezTo>
                  <a:cubicBezTo>
                    <a:pt x="478" y="204"/>
                    <a:pt x="475" y="204"/>
                    <a:pt x="474" y="203"/>
                  </a:cubicBezTo>
                  <a:cubicBezTo>
                    <a:pt x="473" y="203"/>
                    <a:pt x="474" y="202"/>
                    <a:pt x="473" y="202"/>
                  </a:cubicBezTo>
                  <a:cubicBezTo>
                    <a:pt x="473" y="202"/>
                    <a:pt x="472" y="202"/>
                    <a:pt x="472" y="202"/>
                  </a:cubicBezTo>
                  <a:cubicBezTo>
                    <a:pt x="471" y="202"/>
                    <a:pt x="470" y="201"/>
                    <a:pt x="470" y="201"/>
                  </a:cubicBezTo>
                  <a:cubicBezTo>
                    <a:pt x="469" y="200"/>
                    <a:pt x="470" y="200"/>
                    <a:pt x="470" y="199"/>
                  </a:cubicBezTo>
                  <a:cubicBezTo>
                    <a:pt x="469" y="199"/>
                    <a:pt x="469" y="199"/>
                    <a:pt x="468" y="199"/>
                  </a:cubicBezTo>
                  <a:cubicBezTo>
                    <a:pt x="467" y="198"/>
                    <a:pt x="466" y="198"/>
                    <a:pt x="466" y="197"/>
                  </a:cubicBezTo>
                  <a:cubicBezTo>
                    <a:pt x="464" y="197"/>
                    <a:pt x="464" y="197"/>
                    <a:pt x="464" y="196"/>
                  </a:cubicBezTo>
                  <a:cubicBezTo>
                    <a:pt x="464" y="194"/>
                    <a:pt x="464" y="194"/>
                    <a:pt x="465" y="193"/>
                  </a:cubicBezTo>
                  <a:cubicBezTo>
                    <a:pt x="466" y="192"/>
                    <a:pt x="466" y="192"/>
                    <a:pt x="467" y="192"/>
                  </a:cubicBezTo>
                  <a:cubicBezTo>
                    <a:pt x="467" y="191"/>
                    <a:pt x="468" y="191"/>
                    <a:pt x="468" y="191"/>
                  </a:cubicBezTo>
                  <a:cubicBezTo>
                    <a:pt x="468" y="190"/>
                    <a:pt x="468" y="189"/>
                    <a:pt x="468" y="188"/>
                  </a:cubicBezTo>
                  <a:cubicBezTo>
                    <a:pt x="468" y="186"/>
                    <a:pt x="470" y="185"/>
                    <a:pt x="472" y="183"/>
                  </a:cubicBezTo>
                  <a:cubicBezTo>
                    <a:pt x="473" y="182"/>
                    <a:pt x="474" y="182"/>
                    <a:pt x="474" y="180"/>
                  </a:cubicBezTo>
                  <a:cubicBezTo>
                    <a:pt x="474" y="181"/>
                    <a:pt x="474" y="181"/>
                    <a:pt x="475" y="181"/>
                  </a:cubicBezTo>
                  <a:cubicBezTo>
                    <a:pt x="475" y="181"/>
                    <a:pt x="475" y="181"/>
                    <a:pt x="475" y="181"/>
                  </a:cubicBezTo>
                  <a:cubicBezTo>
                    <a:pt x="475" y="182"/>
                    <a:pt x="477" y="184"/>
                    <a:pt x="478" y="185"/>
                  </a:cubicBezTo>
                  <a:cubicBezTo>
                    <a:pt x="482" y="188"/>
                    <a:pt x="482" y="185"/>
                    <a:pt x="484" y="182"/>
                  </a:cubicBezTo>
                  <a:cubicBezTo>
                    <a:pt x="489" y="178"/>
                    <a:pt x="488" y="185"/>
                    <a:pt x="489" y="187"/>
                  </a:cubicBezTo>
                  <a:cubicBezTo>
                    <a:pt x="490" y="189"/>
                    <a:pt x="493" y="192"/>
                    <a:pt x="494" y="190"/>
                  </a:cubicBezTo>
                  <a:cubicBezTo>
                    <a:pt x="496" y="189"/>
                    <a:pt x="497" y="183"/>
                    <a:pt x="500" y="184"/>
                  </a:cubicBezTo>
                  <a:cubicBezTo>
                    <a:pt x="503" y="185"/>
                    <a:pt x="502" y="194"/>
                    <a:pt x="502" y="197"/>
                  </a:cubicBezTo>
                  <a:cubicBezTo>
                    <a:pt x="501" y="201"/>
                    <a:pt x="499" y="206"/>
                    <a:pt x="504" y="209"/>
                  </a:cubicBezTo>
                  <a:cubicBezTo>
                    <a:pt x="505" y="210"/>
                    <a:pt x="508" y="210"/>
                    <a:pt x="509" y="211"/>
                  </a:cubicBezTo>
                  <a:cubicBezTo>
                    <a:pt x="512" y="211"/>
                    <a:pt x="513" y="212"/>
                    <a:pt x="515" y="212"/>
                  </a:cubicBezTo>
                  <a:cubicBezTo>
                    <a:pt x="518" y="212"/>
                    <a:pt x="520" y="212"/>
                    <a:pt x="522" y="212"/>
                  </a:cubicBezTo>
                  <a:cubicBezTo>
                    <a:pt x="524" y="212"/>
                    <a:pt x="526" y="212"/>
                    <a:pt x="528" y="213"/>
                  </a:cubicBezTo>
                  <a:cubicBezTo>
                    <a:pt x="529" y="213"/>
                    <a:pt x="531" y="213"/>
                    <a:pt x="533" y="213"/>
                  </a:cubicBezTo>
                  <a:cubicBezTo>
                    <a:pt x="535" y="214"/>
                    <a:pt x="537" y="215"/>
                    <a:pt x="540" y="215"/>
                  </a:cubicBezTo>
                  <a:cubicBezTo>
                    <a:pt x="544" y="216"/>
                    <a:pt x="548" y="215"/>
                    <a:pt x="552" y="215"/>
                  </a:cubicBezTo>
                  <a:cubicBezTo>
                    <a:pt x="557" y="215"/>
                    <a:pt x="564" y="214"/>
                    <a:pt x="565" y="219"/>
                  </a:cubicBezTo>
                  <a:cubicBezTo>
                    <a:pt x="566" y="221"/>
                    <a:pt x="564" y="223"/>
                    <a:pt x="563" y="225"/>
                  </a:cubicBezTo>
                  <a:cubicBezTo>
                    <a:pt x="561" y="227"/>
                    <a:pt x="559" y="228"/>
                    <a:pt x="558" y="231"/>
                  </a:cubicBezTo>
                  <a:cubicBezTo>
                    <a:pt x="557" y="232"/>
                    <a:pt x="557" y="234"/>
                    <a:pt x="556" y="236"/>
                  </a:cubicBezTo>
                  <a:cubicBezTo>
                    <a:pt x="555" y="237"/>
                    <a:pt x="553" y="238"/>
                    <a:pt x="551" y="239"/>
                  </a:cubicBezTo>
                  <a:cubicBezTo>
                    <a:pt x="549" y="239"/>
                    <a:pt x="547" y="238"/>
                    <a:pt x="546" y="239"/>
                  </a:cubicBezTo>
                  <a:cubicBezTo>
                    <a:pt x="545" y="239"/>
                    <a:pt x="545" y="239"/>
                    <a:pt x="545" y="240"/>
                  </a:cubicBezTo>
                  <a:cubicBezTo>
                    <a:pt x="545" y="240"/>
                    <a:pt x="542" y="241"/>
                    <a:pt x="542" y="241"/>
                  </a:cubicBezTo>
                  <a:cubicBezTo>
                    <a:pt x="541" y="242"/>
                    <a:pt x="541" y="243"/>
                    <a:pt x="540" y="244"/>
                  </a:cubicBezTo>
                  <a:cubicBezTo>
                    <a:pt x="538" y="245"/>
                    <a:pt x="537" y="245"/>
                    <a:pt x="536" y="247"/>
                  </a:cubicBezTo>
                  <a:cubicBezTo>
                    <a:pt x="534" y="248"/>
                    <a:pt x="535" y="251"/>
                    <a:pt x="535" y="253"/>
                  </a:cubicBezTo>
                  <a:cubicBezTo>
                    <a:pt x="535" y="255"/>
                    <a:pt x="535" y="257"/>
                    <a:pt x="536" y="258"/>
                  </a:cubicBezTo>
                  <a:cubicBezTo>
                    <a:pt x="536" y="258"/>
                    <a:pt x="537" y="258"/>
                    <a:pt x="538" y="259"/>
                  </a:cubicBezTo>
                  <a:cubicBezTo>
                    <a:pt x="539" y="260"/>
                    <a:pt x="540" y="261"/>
                    <a:pt x="540" y="262"/>
                  </a:cubicBezTo>
                  <a:cubicBezTo>
                    <a:pt x="541" y="264"/>
                    <a:pt x="542" y="266"/>
                    <a:pt x="544" y="267"/>
                  </a:cubicBezTo>
                  <a:cubicBezTo>
                    <a:pt x="546" y="268"/>
                    <a:pt x="548" y="267"/>
                    <a:pt x="549" y="265"/>
                  </a:cubicBezTo>
                  <a:cubicBezTo>
                    <a:pt x="549" y="264"/>
                    <a:pt x="549" y="263"/>
                    <a:pt x="549" y="262"/>
                  </a:cubicBezTo>
                  <a:cubicBezTo>
                    <a:pt x="550" y="261"/>
                    <a:pt x="551" y="261"/>
                    <a:pt x="551" y="259"/>
                  </a:cubicBezTo>
                  <a:cubicBezTo>
                    <a:pt x="552" y="257"/>
                    <a:pt x="550" y="255"/>
                    <a:pt x="552" y="254"/>
                  </a:cubicBezTo>
                  <a:cubicBezTo>
                    <a:pt x="554" y="253"/>
                    <a:pt x="557" y="252"/>
                    <a:pt x="558" y="253"/>
                  </a:cubicBezTo>
                  <a:cubicBezTo>
                    <a:pt x="560" y="254"/>
                    <a:pt x="561" y="256"/>
                    <a:pt x="561" y="258"/>
                  </a:cubicBezTo>
                  <a:cubicBezTo>
                    <a:pt x="562" y="260"/>
                    <a:pt x="562" y="262"/>
                    <a:pt x="562" y="265"/>
                  </a:cubicBezTo>
                  <a:cubicBezTo>
                    <a:pt x="563" y="268"/>
                    <a:pt x="562" y="272"/>
                    <a:pt x="564" y="275"/>
                  </a:cubicBezTo>
                  <a:cubicBezTo>
                    <a:pt x="565" y="277"/>
                    <a:pt x="567" y="278"/>
                    <a:pt x="568" y="280"/>
                  </a:cubicBezTo>
                  <a:cubicBezTo>
                    <a:pt x="568" y="281"/>
                    <a:pt x="568" y="282"/>
                    <a:pt x="568" y="284"/>
                  </a:cubicBezTo>
                  <a:cubicBezTo>
                    <a:pt x="568" y="284"/>
                    <a:pt x="568" y="285"/>
                    <a:pt x="569" y="286"/>
                  </a:cubicBezTo>
                  <a:cubicBezTo>
                    <a:pt x="569" y="289"/>
                    <a:pt x="569" y="292"/>
                    <a:pt x="569" y="295"/>
                  </a:cubicBezTo>
                  <a:cubicBezTo>
                    <a:pt x="575" y="294"/>
                    <a:pt x="576" y="296"/>
                    <a:pt x="580" y="295"/>
                  </a:cubicBezTo>
                  <a:cubicBezTo>
                    <a:pt x="586" y="294"/>
                    <a:pt x="583" y="287"/>
                    <a:pt x="584" y="282"/>
                  </a:cubicBezTo>
                  <a:cubicBezTo>
                    <a:pt x="585" y="278"/>
                    <a:pt x="584" y="273"/>
                    <a:pt x="585" y="268"/>
                  </a:cubicBezTo>
                  <a:cubicBezTo>
                    <a:pt x="585" y="264"/>
                    <a:pt x="585" y="260"/>
                    <a:pt x="585" y="255"/>
                  </a:cubicBezTo>
                  <a:cubicBezTo>
                    <a:pt x="585" y="252"/>
                    <a:pt x="586" y="249"/>
                    <a:pt x="587" y="246"/>
                  </a:cubicBezTo>
                  <a:cubicBezTo>
                    <a:pt x="588" y="243"/>
                    <a:pt x="585" y="243"/>
                    <a:pt x="589" y="242"/>
                  </a:cubicBezTo>
                  <a:cubicBezTo>
                    <a:pt x="593" y="242"/>
                    <a:pt x="603" y="243"/>
                    <a:pt x="607" y="243"/>
                  </a:cubicBezTo>
                  <a:cubicBezTo>
                    <a:pt x="609" y="241"/>
                    <a:pt x="610" y="236"/>
                    <a:pt x="612" y="234"/>
                  </a:cubicBezTo>
                  <a:cubicBezTo>
                    <a:pt x="613" y="229"/>
                    <a:pt x="612" y="225"/>
                    <a:pt x="612" y="220"/>
                  </a:cubicBezTo>
                  <a:cubicBezTo>
                    <a:pt x="613" y="216"/>
                    <a:pt x="614" y="212"/>
                    <a:pt x="615" y="209"/>
                  </a:cubicBezTo>
                  <a:cubicBezTo>
                    <a:pt x="617" y="204"/>
                    <a:pt x="620" y="201"/>
                    <a:pt x="621" y="197"/>
                  </a:cubicBezTo>
                  <a:cubicBezTo>
                    <a:pt x="622" y="196"/>
                    <a:pt x="622" y="195"/>
                    <a:pt x="622" y="194"/>
                  </a:cubicBezTo>
                  <a:cubicBezTo>
                    <a:pt x="622" y="194"/>
                    <a:pt x="624" y="192"/>
                    <a:pt x="624" y="192"/>
                  </a:cubicBezTo>
                  <a:cubicBezTo>
                    <a:pt x="625" y="191"/>
                    <a:pt x="627" y="189"/>
                    <a:pt x="629" y="189"/>
                  </a:cubicBezTo>
                  <a:cubicBezTo>
                    <a:pt x="630" y="184"/>
                    <a:pt x="628" y="178"/>
                    <a:pt x="629" y="173"/>
                  </a:cubicBezTo>
                  <a:cubicBezTo>
                    <a:pt x="630" y="172"/>
                    <a:pt x="634" y="174"/>
                    <a:pt x="635" y="174"/>
                  </a:cubicBezTo>
                  <a:cubicBezTo>
                    <a:pt x="636" y="173"/>
                    <a:pt x="637" y="174"/>
                    <a:pt x="638" y="173"/>
                  </a:cubicBezTo>
                  <a:cubicBezTo>
                    <a:pt x="639" y="172"/>
                    <a:pt x="638" y="170"/>
                    <a:pt x="639" y="169"/>
                  </a:cubicBezTo>
                  <a:cubicBezTo>
                    <a:pt x="641" y="167"/>
                    <a:pt x="640" y="168"/>
                    <a:pt x="642" y="168"/>
                  </a:cubicBezTo>
                  <a:cubicBezTo>
                    <a:pt x="646" y="166"/>
                    <a:pt x="649" y="164"/>
                    <a:pt x="652" y="161"/>
                  </a:cubicBezTo>
                  <a:cubicBezTo>
                    <a:pt x="654" y="158"/>
                    <a:pt x="655" y="158"/>
                    <a:pt x="659" y="158"/>
                  </a:cubicBezTo>
                  <a:cubicBezTo>
                    <a:pt x="662" y="158"/>
                    <a:pt x="666" y="160"/>
                    <a:pt x="669" y="159"/>
                  </a:cubicBezTo>
                  <a:cubicBezTo>
                    <a:pt x="672" y="156"/>
                    <a:pt x="673" y="152"/>
                    <a:pt x="674" y="14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C6ED3B41-ED31-1C59-627A-2AB4FD2CF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8113" y="4525963"/>
              <a:ext cx="14288" cy="11113"/>
            </a:xfrm>
            <a:custGeom>
              <a:avLst/>
              <a:gdLst>
                <a:gd name="T0" fmla="*/ 10 w 14"/>
                <a:gd name="T1" fmla="*/ 1 h 10"/>
                <a:gd name="T2" fmla="*/ 14 w 14"/>
                <a:gd name="T3" fmla="*/ 3 h 10"/>
                <a:gd name="T4" fmla="*/ 5 w 14"/>
                <a:gd name="T5" fmla="*/ 9 h 10"/>
                <a:gd name="T6" fmla="*/ 4 w 14"/>
                <a:gd name="T7" fmla="*/ 0 h 10"/>
                <a:gd name="T8" fmla="*/ 10 w 14"/>
                <a:gd name="T9" fmla="*/ 0 h 10"/>
                <a:gd name="T10" fmla="*/ 10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0" y="1"/>
                  </a:moveTo>
                  <a:cubicBezTo>
                    <a:pt x="12" y="1"/>
                    <a:pt x="13" y="2"/>
                    <a:pt x="14" y="3"/>
                  </a:cubicBezTo>
                  <a:cubicBezTo>
                    <a:pt x="12" y="7"/>
                    <a:pt x="10" y="10"/>
                    <a:pt x="5" y="9"/>
                  </a:cubicBezTo>
                  <a:cubicBezTo>
                    <a:pt x="0" y="7"/>
                    <a:pt x="4" y="3"/>
                    <a:pt x="4" y="0"/>
                  </a:cubicBezTo>
                  <a:cubicBezTo>
                    <a:pt x="6" y="0"/>
                    <a:pt x="8" y="0"/>
                    <a:pt x="10" y="0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D4BC3B1-BDAC-EA55-639E-852904FFD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513" y="4529138"/>
              <a:ext cx="9525" cy="14288"/>
            </a:xfrm>
            <a:custGeom>
              <a:avLst/>
              <a:gdLst>
                <a:gd name="T0" fmla="*/ 9 w 9"/>
                <a:gd name="T1" fmla="*/ 3 h 14"/>
                <a:gd name="T2" fmla="*/ 3 w 9"/>
                <a:gd name="T3" fmla="*/ 5 h 14"/>
                <a:gd name="T4" fmla="*/ 3 w 9"/>
                <a:gd name="T5" fmla="*/ 11 h 14"/>
                <a:gd name="T6" fmla="*/ 9 w 9"/>
                <a:gd name="T7" fmla="*/ 0 h 14"/>
                <a:gd name="T8" fmla="*/ 9 w 9"/>
                <a:gd name="T9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4">
                  <a:moveTo>
                    <a:pt x="9" y="3"/>
                  </a:moveTo>
                  <a:cubicBezTo>
                    <a:pt x="6" y="3"/>
                    <a:pt x="4" y="3"/>
                    <a:pt x="3" y="5"/>
                  </a:cubicBezTo>
                  <a:cubicBezTo>
                    <a:pt x="1" y="6"/>
                    <a:pt x="0" y="10"/>
                    <a:pt x="3" y="11"/>
                  </a:cubicBezTo>
                  <a:cubicBezTo>
                    <a:pt x="9" y="14"/>
                    <a:pt x="9" y="3"/>
                    <a:pt x="9" y="0"/>
                  </a:cubicBezTo>
                  <a:lnTo>
                    <a:pt x="9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4B1FD159-5816-6588-CF9E-0DD4633D1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9225" y="4503738"/>
              <a:ext cx="22225" cy="15875"/>
            </a:xfrm>
            <a:custGeom>
              <a:avLst/>
              <a:gdLst>
                <a:gd name="T0" fmla="*/ 10 w 21"/>
                <a:gd name="T1" fmla="*/ 1 h 15"/>
                <a:gd name="T2" fmla="*/ 5 w 21"/>
                <a:gd name="T3" fmla="*/ 10 h 15"/>
                <a:gd name="T4" fmla="*/ 14 w 21"/>
                <a:gd name="T5" fmla="*/ 1 h 15"/>
                <a:gd name="T6" fmla="*/ 10 w 21"/>
                <a:gd name="T7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5">
                  <a:moveTo>
                    <a:pt x="10" y="1"/>
                  </a:moveTo>
                  <a:cubicBezTo>
                    <a:pt x="5" y="0"/>
                    <a:pt x="0" y="6"/>
                    <a:pt x="5" y="10"/>
                  </a:cubicBezTo>
                  <a:cubicBezTo>
                    <a:pt x="11" y="15"/>
                    <a:pt x="21" y="7"/>
                    <a:pt x="14" y="1"/>
                  </a:cubicBezTo>
                  <a:lnTo>
                    <a:pt x="10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695EAAF3-6943-F020-F9B4-95593E483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9750" y="5208588"/>
              <a:ext cx="15875" cy="22225"/>
            </a:xfrm>
            <a:custGeom>
              <a:avLst/>
              <a:gdLst>
                <a:gd name="T0" fmla="*/ 10 w 15"/>
                <a:gd name="T1" fmla="*/ 2 h 22"/>
                <a:gd name="T2" fmla="*/ 2 w 15"/>
                <a:gd name="T3" fmla="*/ 18 h 22"/>
                <a:gd name="T4" fmla="*/ 12 w 15"/>
                <a:gd name="T5" fmla="*/ 20 h 22"/>
                <a:gd name="T6" fmla="*/ 14 w 15"/>
                <a:gd name="T7" fmla="*/ 6 h 22"/>
                <a:gd name="T8" fmla="*/ 10 w 15"/>
                <a:gd name="T9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22">
                  <a:moveTo>
                    <a:pt x="10" y="2"/>
                  </a:moveTo>
                  <a:cubicBezTo>
                    <a:pt x="3" y="0"/>
                    <a:pt x="0" y="13"/>
                    <a:pt x="2" y="18"/>
                  </a:cubicBezTo>
                  <a:cubicBezTo>
                    <a:pt x="4" y="21"/>
                    <a:pt x="9" y="22"/>
                    <a:pt x="12" y="20"/>
                  </a:cubicBezTo>
                  <a:cubicBezTo>
                    <a:pt x="15" y="17"/>
                    <a:pt x="14" y="10"/>
                    <a:pt x="14" y="6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710B488C-D96D-5E9A-D902-3BAF61507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5625" y="5238750"/>
              <a:ext cx="7938" cy="7938"/>
            </a:xfrm>
            <a:custGeom>
              <a:avLst/>
              <a:gdLst>
                <a:gd name="T0" fmla="*/ 6 w 7"/>
                <a:gd name="T1" fmla="*/ 0 h 7"/>
                <a:gd name="T2" fmla="*/ 6 w 7"/>
                <a:gd name="T3" fmla="*/ 7 h 7"/>
                <a:gd name="T4" fmla="*/ 1 w 7"/>
                <a:gd name="T5" fmla="*/ 5 h 7"/>
                <a:gd name="T6" fmla="*/ 4 w 7"/>
                <a:gd name="T7" fmla="*/ 0 h 7"/>
                <a:gd name="T8" fmla="*/ 6 w 7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6" y="0"/>
                  </a:moveTo>
                  <a:cubicBezTo>
                    <a:pt x="6" y="2"/>
                    <a:pt x="7" y="4"/>
                    <a:pt x="6" y="7"/>
                  </a:cubicBezTo>
                  <a:cubicBezTo>
                    <a:pt x="4" y="7"/>
                    <a:pt x="3" y="6"/>
                    <a:pt x="1" y="5"/>
                  </a:cubicBezTo>
                  <a:cubicBezTo>
                    <a:pt x="0" y="3"/>
                    <a:pt x="1" y="0"/>
                    <a:pt x="4" y="0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260323C-153F-A16A-1047-A2CF9E811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213" y="5219700"/>
              <a:ext cx="9525" cy="6350"/>
            </a:xfrm>
            <a:custGeom>
              <a:avLst/>
              <a:gdLst>
                <a:gd name="T0" fmla="*/ 8 w 9"/>
                <a:gd name="T1" fmla="*/ 0 h 7"/>
                <a:gd name="T2" fmla="*/ 2 w 9"/>
                <a:gd name="T3" fmla="*/ 0 h 7"/>
                <a:gd name="T4" fmla="*/ 1 w 9"/>
                <a:gd name="T5" fmla="*/ 6 h 7"/>
                <a:gd name="T6" fmla="*/ 9 w 9"/>
                <a:gd name="T7" fmla="*/ 6 h 7"/>
                <a:gd name="T8" fmla="*/ 9 w 9"/>
                <a:gd name="T9" fmla="*/ 1 h 7"/>
                <a:gd name="T10" fmla="*/ 7 w 9"/>
                <a:gd name="T11" fmla="*/ 1 h 7"/>
                <a:gd name="T12" fmla="*/ 8 w 9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7">
                  <a:moveTo>
                    <a:pt x="8" y="0"/>
                  </a:moveTo>
                  <a:cubicBezTo>
                    <a:pt x="6" y="0"/>
                    <a:pt x="4" y="0"/>
                    <a:pt x="2" y="0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4" y="7"/>
                    <a:pt x="6" y="7"/>
                    <a:pt x="9" y="6"/>
                  </a:cubicBezTo>
                  <a:cubicBezTo>
                    <a:pt x="9" y="5"/>
                    <a:pt x="9" y="3"/>
                    <a:pt x="9" y="1"/>
                  </a:cubicBezTo>
                  <a:cubicBezTo>
                    <a:pt x="8" y="1"/>
                    <a:pt x="7" y="1"/>
                    <a:pt x="7" y="1"/>
                  </a:cubicBezTo>
                  <a:lnTo>
                    <a:pt x="8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F289A856-BF7F-811C-0397-511510C53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5394325"/>
              <a:ext cx="20638" cy="17463"/>
            </a:xfrm>
            <a:custGeom>
              <a:avLst/>
              <a:gdLst>
                <a:gd name="T0" fmla="*/ 18 w 20"/>
                <a:gd name="T1" fmla="*/ 4 h 18"/>
                <a:gd name="T2" fmla="*/ 16 w 20"/>
                <a:gd name="T3" fmla="*/ 3 h 18"/>
                <a:gd name="T4" fmla="*/ 13 w 20"/>
                <a:gd name="T5" fmla="*/ 1 h 18"/>
                <a:gd name="T6" fmla="*/ 6 w 20"/>
                <a:gd name="T7" fmla="*/ 1 h 18"/>
                <a:gd name="T8" fmla="*/ 2 w 20"/>
                <a:gd name="T9" fmla="*/ 13 h 18"/>
                <a:gd name="T10" fmla="*/ 13 w 20"/>
                <a:gd name="T11" fmla="*/ 18 h 18"/>
                <a:gd name="T12" fmla="*/ 18 w 20"/>
                <a:gd name="T13" fmla="*/ 8 h 18"/>
                <a:gd name="T14" fmla="*/ 18 w 20"/>
                <a:gd name="T15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18">
                  <a:moveTo>
                    <a:pt x="18" y="4"/>
                  </a:moveTo>
                  <a:cubicBezTo>
                    <a:pt x="17" y="3"/>
                    <a:pt x="17" y="3"/>
                    <a:pt x="16" y="3"/>
                  </a:cubicBezTo>
                  <a:cubicBezTo>
                    <a:pt x="16" y="3"/>
                    <a:pt x="12" y="1"/>
                    <a:pt x="13" y="1"/>
                  </a:cubicBezTo>
                  <a:cubicBezTo>
                    <a:pt x="11" y="1"/>
                    <a:pt x="8" y="0"/>
                    <a:pt x="6" y="1"/>
                  </a:cubicBezTo>
                  <a:cubicBezTo>
                    <a:pt x="2" y="2"/>
                    <a:pt x="0" y="9"/>
                    <a:pt x="2" y="13"/>
                  </a:cubicBezTo>
                  <a:cubicBezTo>
                    <a:pt x="3" y="16"/>
                    <a:pt x="10" y="18"/>
                    <a:pt x="13" y="18"/>
                  </a:cubicBezTo>
                  <a:cubicBezTo>
                    <a:pt x="17" y="17"/>
                    <a:pt x="20" y="12"/>
                    <a:pt x="18" y="8"/>
                  </a:cubicBezTo>
                  <a:lnTo>
                    <a:pt x="18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ACA4A78-E4B1-DD50-B04C-F610AA040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7100" y="4903788"/>
              <a:ext cx="9525" cy="12700"/>
            </a:xfrm>
            <a:custGeom>
              <a:avLst/>
              <a:gdLst>
                <a:gd name="T0" fmla="*/ 7 w 10"/>
                <a:gd name="T1" fmla="*/ 3 h 11"/>
                <a:gd name="T2" fmla="*/ 7 w 10"/>
                <a:gd name="T3" fmla="*/ 1 h 11"/>
                <a:gd name="T4" fmla="*/ 4 w 10"/>
                <a:gd name="T5" fmla="*/ 0 h 11"/>
                <a:gd name="T6" fmla="*/ 2 w 10"/>
                <a:gd name="T7" fmla="*/ 3 h 11"/>
                <a:gd name="T8" fmla="*/ 1 w 10"/>
                <a:gd name="T9" fmla="*/ 9 h 11"/>
                <a:gd name="T10" fmla="*/ 6 w 10"/>
                <a:gd name="T11" fmla="*/ 10 h 11"/>
                <a:gd name="T12" fmla="*/ 7 w 10"/>
                <a:gd name="T13" fmla="*/ 1 h 11"/>
                <a:gd name="T14" fmla="*/ 7 w 10"/>
                <a:gd name="T15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3"/>
                  </a:move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4" y="0"/>
                  </a:cubicBezTo>
                  <a:cubicBezTo>
                    <a:pt x="3" y="1"/>
                    <a:pt x="3" y="2"/>
                    <a:pt x="2" y="3"/>
                  </a:cubicBezTo>
                  <a:cubicBezTo>
                    <a:pt x="1" y="4"/>
                    <a:pt x="0" y="7"/>
                    <a:pt x="1" y="9"/>
                  </a:cubicBezTo>
                  <a:cubicBezTo>
                    <a:pt x="2" y="10"/>
                    <a:pt x="5" y="11"/>
                    <a:pt x="6" y="10"/>
                  </a:cubicBezTo>
                  <a:cubicBezTo>
                    <a:pt x="10" y="9"/>
                    <a:pt x="9" y="3"/>
                    <a:pt x="7" y="1"/>
                  </a:cubicBezTo>
                  <a:lnTo>
                    <a:pt x="7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5A2D7C76-E9D5-926E-B0F9-3CCA4F0C9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5650" y="4894263"/>
              <a:ext cx="14288" cy="11113"/>
            </a:xfrm>
            <a:custGeom>
              <a:avLst/>
              <a:gdLst>
                <a:gd name="T0" fmla="*/ 13 w 14"/>
                <a:gd name="T1" fmla="*/ 7 h 11"/>
                <a:gd name="T2" fmla="*/ 11 w 14"/>
                <a:gd name="T3" fmla="*/ 3 h 11"/>
                <a:gd name="T4" fmla="*/ 10 w 14"/>
                <a:gd name="T5" fmla="*/ 1 h 11"/>
                <a:gd name="T6" fmla="*/ 7 w 14"/>
                <a:gd name="T7" fmla="*/ 0 h 11"/>
                <a:gd name="T8" fmla="*/ 5 w 14"/>
                <a:gd name="T9" fmla="*/ 0 h 11"/>
                <a:gd name="T10" fmla="*/ 3 w 14"/>
                <a:gd name="T11" fmla="*/ 0 h 11"/>
                <a:gd name="T12" fmla="*/ 1 w 14"/>
                <a:gd name="T13" fmla="*/ 0 h 11"/>
                <a:gd name="T14" fmla="*/ 0 w 14"/>
                <a:gd name="T15" fmla="*/ 1 h 11"/>
                <a:gd name="T16" fmla="*/ 0 w 14"/>
                <a:gd name="T17" fmla="*/ 1 h 11"/>
                <a:gd name="T18" fmla="*/ 0 w 14"/>
                <a:gd name="T19" fmla="*/ 2 h 11"/>
                <a:gd name="T20" fmla="*/ 0 w 14"/>
                <a:gd name="T21" fmla="*/ 2 h 11"/>
                <a:gd name="T22" fmla="*/ 0 w 14"/>
                <a:gd name="T23" fmla="*/ 2 h 11"/>
                <a:gd name="T24" fmla="*/ 1 w 14"/>
                <a:gd name="T25" fmla="*/ 3 h 11"/>
                <a:gd name="T26" fmla="*/ 6 w 14"/>
                <a:gd name="T27" fmla="*/ 6 h 11"/>
                <a:gd name="T28" fmla="*/ 10 w 14"/>
                <a:gd name="T29" fmla="*/ 9 h 11"/>
                <a:gd name="T30" fmla="*/ 14 w 14"/>
                <a:gd name="T31" fmla="*/ 11 h 11"/>
                <a:gd name="T32" fmla="*/ 14 w 14"/>
                <a:gd name="T33" fmla="*/ 11 h 11"/>
                <a:gd name="T34" fmla="*/ 14 w 14"/>
                <a:gd name="T35" fmla="*/ 11 h 11"/>
                <a:gd name="T36" fmla="*/ 14 w 14"/>
                <a:gd name="T37" fmla="*/ 11 h 11"/>
                <a:gd name="T38" fmla="*/ 14 w 14"/>
                <a:gd name="T39" fmla="*/ 10 h 11"/>
                <a:gd name="T40" fmla="*/ 13 w 14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" h="11">
                  <a:moveTo>
                    <a:pt x="13" y="7"/>
                  </a:moveTo>
                  <a:cubicBezTo>
                    <a:pt x="12" y="5"/>
                    <a:pt x="11" y="4"/>
                    <a:pt x="11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9" y="1"/>
                    <a:pt x="8" y="1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4"/>
                    <a:pt x="5" y="5"/>
                    <a:pt x="6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4" y="10"/>
                    <a:pt x="14" y="10"/>
                  </a:cubicBezTo>
                  <a:cubicBezTo>
                    <a:pt x="14" y="9"/>
                    <a:pt x="14" y="8"/>
                    <a:pt x="13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092B228C-AAF3-F8A1-202C-C21CBC90A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8063" y="4813300"/>
              <a:ext cx="30163" cy="20638"/>
            </a:xfrm>
            <a:custGeom>
              <a:avLst/>
              <a:gdLst>
                <a:gd name="T0" fmla="*/ 28 w 29"/>
                <a:gd name="T1" fmla="*/ 4 h 19"/>
                <a:gd name="T2" fmla="*/ 26 w 29"/>
                <a:gd name="T3" fmla="*/ 3 h 19"/>
                <a:gd name="T4" fmla="*/ 24 w 29"/>
                <a:gd name="T5" fmla="*/ 2 h 19"/>
                <a:gd name="T6" fmla="*/ 21 w 29"/>
                <a:gd name="T7" fmla="*/ 1 h 19"/>
                <a:gd name="T8" fmla="*/ 20 w 29"/>
                <a:gd name="T9" fmla="*/ 0 h 19"/>
                <a:gd name="T10" fmla="*/ 18 w 29"/>
                <a:gd name="T11" fmla="*/ 0 h 19"/>
                <a:gd name="T12" fmla="*/ 17 w 29"/>
                <a:gd name="T13" fmla="*/ 0 h 19"/>
                <a:gd name="T14" fmla="*/ 16 w 29"/>
                <a:gd name="T15" fmla="*/ 1 h 19"/>
                <a:gd name="T16" fmla="*/ 14 w 29"/>
                <a:gd name="T17" fmla="*/ 1 h 19"/>
                <a:gd name="T18" fmla="*/ 11 w 29"/>
                <a:gd name="T19" fmla="*/ 3 h 19"/>
                <a:gd name="T20" fmla="*/ 3 w 29"/>
                <a:gd name="T21" fmla="*/ 6 h 19"/>
                <a:gd name="T22" fmla="*/ 0 w 29"/>
                <a:gd name="T23" fmla="*/ 9 h 19"/>
                <a:gd name="T24" fmla="*/ 0 w 29"/>
                <a:gd name="T25" fmla="*/ 9 h 19"/>
                <a:gd name="T26" fmla="*/ 3 w 29"/>
                <a:gd name="T27" fmla="*/ 14 h 19"/>
                <a:gd name="T28" fmla="*/ 4 w 29"/>
                <a:gd name="T29" fmla="*/ 16 h 19"/>
                <a:gd name="T30" fmla="*/ 7 w 29"/>
                <a:gd name="T31" fmla="*/ 18 h 19"/>
                <a:gd name="T32" fmla="*/ 9 w 29"/>
                <a:gd name="T33" fmla="*/ 19 h 19"/>
                <a:gd name="T34" fmla="*/ 11 w 29"/>
                <a:gd name="T35" fmla="*/ 18 h 19"/>
                <a:gd name="T36" fmla="*/ 13 w 29"/>
                <a:gd name="T37" fmla="*/ 17 h 19"/>
                <a:gd name="T38" fmla="*/ 14 w 29"/>
                <a:gd name="T39" fmla="*/ 15 h 19"/>
                <a:gd name="T40" fmla="*/ 16 w 29"/>
                <a:gd name="T41" fmla="*/ 12 h 19"/>
                <a:gd name="T42" fmla="*/ 17 w 29"/>
                <a:gd name="T43" fmla="*/ 10 h 19"/>
                <a:gd name="T44" fmla="*/ 17 w 29"/>
                <a:gd name="T45" fmla="*/ 7 h 19"/>
                <a:gd name="T46" fmla="*/ 22 w 29"/>
                <a:gd name="T47" fmla="*/ 7 h 19"/>
                <a:gd name="T48" fmla="*/ 22 w 29"/>
                <a:gd name="T49" fmla="*/ 13 h 19"/>
                <a:gd name="T50" fmla="*/ 24 w 29"/>
                <a:gd name="T51" fmla="*/ 15 h 19"/>
                <a:gd name="T52" fmla="*/ 28 w 29"/>
                <a:gd name="T53" fmla="*/ 17 h 19"/>
                <a:gd name="T54" fmla="*/ 28 w 29"/>
                <a:gd name="T55" fmla="*/ 13 h 19"/>
                <a:gd name="T56" fmla="*/ 28 w 29"/>
                <a:gd name="T57" fmla="*/ 6 h 19"/>
                <a:gd name="T58" fmla="*/ 28 w 29"/>
                <a:gd name="T5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9" h="19">
                  <a:moveTo>
                    <a:pt x="28" y="4"/>
                  </a:moveTo>
                  <a:cubicBezTo>
                    <a:pt x="27" y="4"/>
                    <a:pt x="27" y="4"/>
                    <a:pt x="26" y="3"/>
                  </a:cubicBezTo>
                  <a:cubicBezTo>
                    <a:pt x="25" y="3"/>
                    <a:pt x="24" y="3"/>
                    <a:pt x="24" y="2"/>
                  </a:cubicBezTo>
                  <a:cubicBezTo>
                    <a:pt x="23" y="2"/>
                    <a:pt x="22" y="1"/>
                    <a:pt x="21" y="1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19" y="0"/>
                    <a:pt x="19" y="0"/>
                    <a:pt x="18" y="0"/>
                  </a:cubicBezTo>
                  <a:cubicBezTo>
                    <a:pt x="18" y="1"/>
                    <a:pt x="18" y="0"/>
                    <a:pt x="17" y="0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5" y="1"/>
                    <a:pt x="14" y="1"/>
                    <a:pt x="14" y="1"/>
                  </a:cubicBezTo>
                  <a:cubicBezTo>
                    <a:pt x="13" y="1"/>
                    <a:pt x="12" y="2"/>
                    <a:pt x="11" y="3"/>
                  </a:cubicBezTo>
                  <a:cubicBezTo>
                    <a:pt x="9" y="5"/>
                    <a:pt x="5" y="5"/>
                    <a:pt x="3" y="6"/>
                  </a:cubicBezTo>
                  <a:cubicBezTo>
                    <a:pt x="1" y="7"/>
                    <a:pt x="0" y="8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0"/>
                    <a:pt x="2" y="13"/>
                    <a:pt x="3" y="14"/>
                  </a:cubicBezTo>
                  <a:cubicBezTo>
                    <a:pt x="3" y="15"/>
                    <a:pt x="4" y="15"/>
                    <a:pt x="4" y="16"/>
                  </a:cubicBezTo>
                  <a:cubicBezTo>
                    <a:pt x="5" y="17"/>
                    <a:pt x="6" y="18"/>
                    <a:pt x="7" y="18"/>
                  </a:cubicBezTo>
                  <a:cubicBezTo>
                    <a:pt x="8" y="19"/>
                    <a:pt x="9" y="19"/>
                    <a:pt x="9" y="19"/>
                  </a:cubicBezTo>
                  <a:cubicBezTo>
                    <a:pt x="10" y="19"/>
                    <a:pt x="10" y="19"/>
                    <a:pt x="11" y="18"/>
                  </a:cubicBezTo>
                  <a:cubicBezTo>
                    <a:pt x="12" y="18"/>
                    <a:pt x="13" y="18"/>
                    <a:pt x="13" y="17"/>
                  </a:cubicBezTo>
                  <a:cubicBezTo>
                    <a:pt x="14" y="16"/>
                    <a:pt x="13" y="17"/>
                    <a:pt x="14" y="15"/>
                  </a:cubicBezTo>
                  <a:cubicBezTo>
                    <a:pt x="14" y="14"/>
                    <a:pt x="15" y="13"/>
                    <a:pt x="16" y="12"/>
                  </a:cubicBezTo>
                  <a:cubicBezTo>
                    <a:pt x="16" y="11"/>
                    <a:pt x="16" y="11"/>
                    <a:pt x="17" y="10"/>
                  </a:cubicBezTo>
                  <a:cubicBezTo>
                    <a:pt x="17" y="9"/>
                    <a:pt x="16" y="8"/>
                    <a:pt x="17" y="7"/>
                  </a:cubicBezTo>
                  <a:cubicBezTo>
                    <a:pt x="18" y="6"/>
                    <a:pt x="21" y="6"/>
                    <a:pt x="22" y="7"/>
                  </a:cubicBezTo>
                  <a:cubicBezTo>
                    <a:pt x="22" y="8"/>
                    <a:pt x="21" y="12"/>
                    <a:pt x="22" y="13"/>
                  </a:cubicBezTo>
                  <a:cubicBezTo>
                    <a:pt x="22" y="14"/>
                    <a:pt x="23" y="14"/>
                    <a:pt x="24" y="15"/>
                  </a:cubicBezTo>
                  <a:cubicBezTo>
                    <a:pt x="25" y="16"/>
                    <a:pt x="26" y="16"/>
                    <a:pt x="28" y="17"/>
                  </a:cubicBezTo>
                  <a:cubicBezTo>
                    <a:pt x="29" y="16"/>
                    <a:pt x="29" y="15"/>
                    <a:pt x="28" y="13"/>
                  </a:cubicBezTo>
                  <a:cubicBezTo>
                    <a:pt x="27" y="11"/>
                    <a:pt x="28" y="8"/>
                    <a:pt x="28" y="6"/>
                  </a:cubicBezTo>
                  <a:cubicBezTo>
                    <a:pt x="28" y="5"/>
                    <a:pt x="28" y="5"/>
                    <a:pt x="28" y="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272058AE-155C-EE2A-2C7F-EB5C06E460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85163" y="4760913"/>
              <a:ext cx="463550" cy="155575"/>
            </a:xfrm>
            <a:custGeom>
              <a:avLst/>
              <a:gdLst>
                <a:gd name="T0" fmla="*/ 98 w 448"/>
                <a:gd name="T1" fmla="*/ 126 h 150"/>
                <a:gd name="T2" fmla="*/ 89 w 448"/>
                <a:gd name="T3" fmla="*/ 104 h 150"/>
                <a:gd name="T4" fmla="*/ 80 w 448"/>
                <a:gd name="T5" fmla="*/ 93 h 150"/>
                <a:gd name="T6" fmla="*/ 91 w 448"/>
                <a:gd name="T7" fmla="*/ 76 h 150"/>
                <a:gd name="T8" fmla="*/ 87 w 448"/>
                <a:gd name="T9" fmla="*/ 56 h 150"/>
                <a:gd name="T10" fmla="*/ 84 w 448"/>
                <a:gd name="T11" fmla="*/ 47 h 150"/>
                <a:gd name="T12" fmla="*/ 76 w 448"/>
                <a:gd name="T13" fmla="*/ 39 h 150"/>
                <a:gd name="T14" fmla="*/ 65 w 448"/>
                <a:gd name="T15" fmla="*/ 29 h 150"/>
                <a:gd name="T16" fmla="*/ 40 w 448"/>
                <a:gd name="T17" fmla="*/ 23 h 150"/>
                <a:gd name="T18" fmla="*/ 25 w 448"/>
                <a:gd name="T19" fmla="*/ 21 h 150"/>
                <a:gd name="T20" fmla="*/ 7 w 448"/>
                <a:gd name="T21" fmla="*/ 3 h 150"/>
                <a:gd name="T22" fmla="*/ 8 w 448"/>
                <a:gd name="T23" fmla="*/ 29 h 150"/>
                <a:gd name="T24" fmla="*/ 13 w 448"/>
                <a:gd name="T25" fmla="*/ 60 h 150"/>
                <a:gd name="T26" fmla="*/ 22 w 448"/>
                <a:gd name="T27" fmla="*/ 86 h 150"/>
                <a:gd name="T28" fmla="*/ 36 w 448"/>
                <a:gd name="T29" fmla="*/ 96 h 150"/>
                <a:gd name="T30" fmla="*/ 43 w 448"/>
                <a:gd name="T31" fmla="*/ 102 h 150"/>
                <a:gd name="T32" fmla="*/ 58 w 448"/>
                <a:gd name="T33" fmla="*/ 112 h 150"/>
                <a:gd name="T34" fmla="*/ 73 w 448"/>
                <a:gd name="T35" fmla="*/ 124 h 150"/>
                <a:gd name="T36" fmla="*/ 86 w 448"/>
                <a:gd name="T37" fmla="*/ 131 h 150"/>
                <a:gd name="T38" fmla="*/ 89 w 448"/>
                <a:gd name="T39" fmla="*/ 129 h 150"/>
                <a:gd name="T40" fmla="*/ 97 w 448"/>
                <a:gd name="T41" fmla="*/ 132 h 150"/>
                <a:gd name="T42" fmla="*/ 100 w 448"/>
                <a:gd name="T43" fmla="*/ 140 h 150"/>
                <a:gd name="T44" fmla="*/ 447 w 448"/>
                <a:gd name="T45" fmla="*/ 42 h 150"/>
                <a:gd name="T46" fmla="*/ 441 w 448"/>
                <a:gd name="T47" fmla="*/ 36 h 150"/>
                <a:gd name="T48" fmla="*/ 426 w 448"/>
                <a:gd name="T49" fmla="*/ 34 h 150"/>
                <a:gd name="T50" fmla="*/ 411 w 448"/>
                <a:gd name="T51" fmla="*/ 19 h 150"/>
                <a:gd name="T52" fmla="*/ 401 w 448"/>
                <a:gd name="T53" fmla="*/ 7 h 150"/>
                <a:gd name="T54" fmla="*/ 388 w 448"/>
                <a:gd name="T55" fmla="*/ 10 h 150"/>
                <a:gd name="T56" fmla="*/ 372 w 448"/>
                <a:gd name="T57" fmla="*/ 30 h 150"/>
                <a:gd name="T58" fmla="*/ 359 w 448"/>
                <a:gd name="T59" fmla="*/ 64 h 150"/>
                <a:gd name="T60" fmla="*/ 353 w 448"/>
                <a:gd name="T61" fmla="*/ 58 h 150"/>
                <a:gd name="T62" fmla="*/ 345 w 448"/>
                <a:gd name="T63" fmla="*/ 66 h 150"/>
                <a:gd name="T64" fmla="*/ 338 w 448"/>
                <a:gd name="T65" fmla="*/ 69 h 150"/>
                <a:gd name="T66" fmla="*/ 327 w 448"/>
                <a:gd name="T67" fmla="*/ 63 h 150"/>
                <a:gd name="T68" fmla="*/ 321 w 448"/>
                <a:gd name="T69" fmla="*/ 72 h 150"/>
                <a:gd name="T70" fmla="*/ 317 w 448"/>
                <a:gd name="T71" fmla="*/ 77 h 150"/>
                <a:gd name="T72" fmla="*/ 309 w 448"/>
                <a:gd name="T73" fmla="*/ 85 h 150"/>
                <a:gd name="T74" fmla="*/ 300 w 448"/>
                <a:gd name="T75" fmla="*/ 91 h 150"/>
                <a:gd name="T76" fmla="*/ 295 w 448"/>
                <a:gd name="T77" fmla="*/ 94 h 150"/>
                <a:gd name="T78" fmla="*/ 287 w 448"/>
                <a:gd name="T79" fmla="*/ 96 h 150"/>
                <a:gd name="T80" fmla="*/ 274 w 448"/>
                <a:gd name="T81" fmla="*/ 100 h 150"/>
                <a:gd name="T82" fmla="*/ 267 w 448"/>
                <a:gd name="T83" fmla="*/ 107 h 150"/>
                <a:gd name="T84" fmla="*/ 260 w 448"/>
                <a:gd name="T85" fmla="*/ 115 h 150"/>
                <a:gd name="T86" fmla="*/ 253 w 448"/>
                <a:gd name="T87" fmla="*/ 129 h 150"/>
                <a:gd name="T88" fmla="*/ 245 w 448"/>
                <a:gd name="T89" fmla="*/ 127 h 150"/>
                <a:gd name="T90" fmla="*/ 218 w 448"/>
                <a:gd name="T91" fmla="*/ 127 h 150"/>
                <a:gd name="T92" fmla="*/ 230 w 448"/>
                <a:gd name="T93" fmla="*/ 134 h 150"/>
                <a:gd name="T94" fmla="*/ 265 w 448"/>
                <a:gd name="T95" fmla="*/ 146 h 150"/>
                <a:gd name="T96" fmla="*/ 283 w 448"/>
                <a:gd name="T97" fmla="*/ 135 h 150"/>
                <a:gd name="T98" fmla="*/ 311 w 448"/>
                <a:gd name="T99" fmla="*/ 137 h 150"/>
                <a:gd name="T100" fmla="*/ 340 w 448"/>
                <a:gd name="T101" fmla="*/ 126 h 150"/>
                <a:gd name="T102" fmla="*/ 354 w 448"/>
                <a:gd name="T103" fmla="*/ 103 h 150"/>
                <a:gd name="T104" fmla="*/ 365 w 448"/>
                <a:gd name="T105" fmla="*/ 83 h 150"/>
                <a:gd name="T106" fmla="*/ 371 w 448"/>
                <a:gd name="T107" fmla="*/ 66 h 150"/>
                <a:gd name="T108" fmla="*/ 392 w 448"/>
                <a:gd name="T109" fmla="*/ 66 h 150"/>
                <a:gd name="T110" fmla="*/ 406 w 448"/>
                <a:gd name="T111" fmla="*/ 69 h 150"/>
                <a:gd name="T112" fmla="*/ 424 w 448"/>
                <a:gd name="T113" fmla="*/ 68 h 150"/>
                <a:gd name="T114" fmla="*/ 430 w 448"/>
                <a:gd name="T115" fmla="*/ 67 h 150"/>
                <a:gd name="T116" fmla="*/ 425 w 448"/>
                <a:gd name="T117" fmla="*/ 56 h 150"/>
                <a:gd name="T118" fmla="*/ 440 w 448"/>
                <a:gd name="T119" fmla="*/ 50 h 150"/>
                <a:gd name="T120" fmla="*/ 446 w 448"/>
                <a:gd name="T121" fmla="*/ 46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8" h="150">
                  <a:moveTo>
                    <a:pt x="107" y="138"/>
                  </a:moveTo>
                  <a:cubicBezTo>
                    <a:pt x="108" y="135"/>
                    <a:pt x="106" y="133"/>
                    <a:pt x="104" y="131"/>
                  </a:cubicBezTo>
                  <a:cubicBezTo>
                    <a:pt x="102" y="130"/>
                    <a:pt x="100" y="130"/>
                    <a:pt x="99" y="129"/>
                  </a:cubicBezTo>
                  <a:cubicBezTo>
                    <a:pt x="98" y="128"/>
                    <a:pt x="98" y="127"/>
                    <a:pt x="98" y="126"/>
                  </a:cubicBezTo>
                  <a:cubicBezTo>
                    <a:pt x="97" y="125"/>
                    <a:pt x="96" y="124"/>
                    <a:pt x="95" y="123"/>
                  </a:cubicBezTo>
                  <a:cubicBezTo>
                    <a:pt x="94" y="122"/>
                    <a:pt x="95" y="120"/>
                    <a:pt x="95" y="119"/>
                  </a:cubicBezTo>
                  <a:cubicBezTo>
                    <a:pt x="94" y="115"/>
                    <a:pt x="93" y="111"/>
                    <a:pt x="92" y="108"/>
                  </a:cubicBezTo>
                  <a:cubicBezTo>
                    <a:pt x="91" y="106"/>
                    <a:pt x="91" y="105"/>
                    <a:pt x="89" y="104"/>
                  </a:cubicBezTo>
                  <a:cubicBezTo>
                    <a:pt x="89" y="103"/>
                    <a:pt x="88" y="102"/>
                    <a:pt x="88" y="101"/>
                  </a:cubicBezTo>
                  <a:cubicBezTo>
                    <a:pt x="87" y="101"/>
                    <a:pt x="87" y="102"/>
                    <a:pt x="86" y="101"/>
                  </a:cubicBezTo>
                  <a:cubicBezTo>
                    <a:pt x="85" y="101"/>
                    <a:pt x="84" y="99"/>
                    <a:pt x="83" y="97"/>
                  </a:cubicBezTo>
                  <a:cubicBezTo>
                    <a:pt x="82" y="96"/>
                    <a:pt x="81" y="95"/>
                    <a:pt x="80" y="93"/>
                  </a:cubicBezTo>
                  <a:cubicBezTo>
                    <a:pt x="79" y="91"/>
                    <a:pt x="79" y="88"/>
                    <a:pt x="80" y="86"/>
                  </a:cubicBezTo>
                  <a:cubicBezTo>
                    <a:pt x="80" y="85"/>
                    <a:pt x="80" y="83"/>
                    <a:pt x="80" y="82"/>
                  </a:cubicBezTo>
                  <a:cubicBezTo>
                    <a:pt x="81" y="81"/>
                    <a:pt x="83" y="81"/>
                    <a:pt x="85" y="81"/>
                  </a:cubicBezTo>
                  <a:cubicBezTo>
                    <a:pt x="87" y="80"/>
                    <a:pt x="90" y="79"/>
                    <a:pt x="91" y="76"/>
                  </a:cubicBezTo>
                  <a:cubicBezTo>
                    <a:pt x="92" y="74"/>
                    <a:pt x="93" y="70"/>
                    <a:pt x="92" y="67"/>
                  </a:cubicBezTo>
                  <a:cubicBezTo>
                    <a:pt x="92" y="66"/>
                    <a:pt x="92" y="65"/>
                    <a:pt x="91" y="64"/>
                  </a:cubicBezTo>
                  <a:cubicBezTo>
                    <a:pt x="91" y="62"/>
                    <a:pt x="90" y="61"/>
                    <a:pt x="89" y="60"/>
                  </a:cubicBezTo>
                  <a:cubicBezTo>
                    <a:pt x="89" y="59"/>
                    <a:pt x="88" y="57"/>
                    <a:pt x="87" y="56"/>
                  </a:cubicBezTo>
                  <a:cubicBezTo>
                    <a:pt x="87" y="56"/>
                    <a:pt x="87" y="55"/>
                    <a:pt x="87" y="54"/>
                  </a:cubicBezTo>
                  <a:cubicBezTo>
                    <a:pt x="87" y="53"/>
                    <a:pt x="87" y="52"/>
                    <a:pt x="86" y="51"/>
                  </a:cubicBezTo>
                  <a:cubicBezTo>
                    <a:pt x="86" y="50"/>
                    <a:pt x="86" y="49"/>
                    <a:pt x="85" y="48"/>
                  </a:cubicBezTo>
                  <a:cubicBezTo>
                    <a:pt x="85" y="48"/>
                    <a:pt x="84" y="47"/>
                    <a:pt x="84" y="47"/>
                  </a:cubicBezTo>
                  <a:cubicBezTo>
                    <a:pt x="83" y="47"/>
                    <a:pt x="83" y="46"/>
                    <a:pt x="82" y="45"/>
                  </a:cubicBezTo>
                  <a:cubicBezTo>
                    <a:pt x="82" y="45"/>
                    <a:pt x="81" y="44"/>
                    <a:pt x="81" y="44"/>
                  </a:cubicBezTo>
                  <a:cubicBezTo>
                    <a:pt x="80" y="43"/>
                    <a:pt x="80" y="43"/>
                    <a:pt x="80" y="42"/>
                  </a:cubicBezTo>
                  <a:cubicBezTo>
                    <a:pt x="79" y="41"/>
                    <a:pt x="77" y="40"/>
                    <a:pt x="76" y="39"/>
                  </a:cubicBezTo>
                  <a:cubicBezTo>
                    <a:pt x="76" y="39"/>
                    <a:pt x="76" y="38"/>
                    <a:pt x="75" y="37"/>
                  </a:cubicBezTo>
                  <a:cubicBezTo>
                    <a:pt x="75" y="37"/>
                    <a:pt x="74" y="36"/>
                    <a:pt x="73" y="36"/>
                  </a:cubicBezTo>
                  <a:cubicBezTo>
                    <a:pt x="72" y="34"/>
                    <a:pt x="71" y="33"/>
                    <a:pt x="69" y="32"/>
                  </a:cubicBezTo>
                  <a:cubicBezTo>
                    <a:pt x="68" y="31"/>
                    <a:pt x="67" y="30"/>
                    <a:pt x="65" y="29"/>
                  </a:cubicBezTo>
                  <a:cubicBezTo>
                    <a:pt x="63" y="27"/>
                    <a:pt x="61" y="25"/>
                    <a:pt x="59" y="23"/>
                  </a:cubicBezTo>
                  <a:cubicBezTo>
                    <a:pt x="58" y="21"/>
                    <a:pt x="57" y="20"/>
                    <a:pt x="55" y="19"/>
                  </a:cubicBezTo>
                  <a:cubicBezTo>
                    <a:pt x="53" y="18"/>
                    <a:pt x="50" y="14"/>
                    <a:pt x="47" y="15"/>
                  </a:cubicBezTo>
                  <a:cubicBezTo>
                    <a:pt x="43" y="17"/>
                    <a:pt x="43" y="22"/>
                    <a:pt x="40" y="23"/>
                  </a:cubicBezTo>
                  <a:cubicBezTo>
                    <a:pt x="38" y="24"/>
                    <a:pt x="38" y="21"/>
                    <a:pt x="36" y="21"/>
                  </a:cubicBezTo>
                  <a:cubicBezTo>
                    <a:pt x="34" y="20"/>
                    <a:pt x="31" y="21"/>
                    <a:pt x="30" y="23"/>
                  </a:cubicBezTo>
                  <a:cubicBezTo>
                    <a:pt x="30" y="24"/>
                    <a:pt x="28" y="28"/>
                    <a:pt x="26" y="27"/>
                  </a:cubicBezTo>
                  <a:cubicBezTo>
                    <a:pt x="25" y="27"/>
                    <a:pt x="25" y="22"/>
                    <a:pt x="25" y="21"/>
                  </a:cubicBezTo>
                  <a:cubicBezTo>
                    <a:pt x="25" y="18"/>
                    <a:pt x="26" y="16"/>
                    <a:pt x="25" y="13"/>
                  </a:cubicBezTo>
                  <a:cubicBezTo>
                    <a:pt x="24" y="11"/>
                    <a:pt x="21" y="12"/>
                    <a:pt x="19" y="9"/>
                  </a:cubicBezTo>
                  <a:cubicBezTo>
                    <a:pt x="18" y="8"/>
                    <a:pt x="16" y="7"/>
                    <a:pt x="14" y="6"/>
                  </a:cubicBezTo>
                  <a:cubicBezTo>
                    <a:pt x="12" y="5"/>
                    <a:pt x="9" y="3"/>
                    <a:pt x="7" y="3"/>
                  </a:cubicBezTo>
                  <a:cubicBezTo>
                    <a:pt x="4" y="3"/>
                    <a:pt x="5" y="2"/>
                    <a:pt x="3" y="4"/>
                  </a:cubicBezTo>
                  <a:cubicBezTo>
                    <a:pt x="0" y="6"/>
                    <a:pt x="0" y="8"/>
                    <a:pt x="2" y="10"/>
                  </a:cubicBezTo>
                  <a:cubicBezTo>
                    <a:pt x="4" y="14"/>
                    <a:pt x="7" y="18"/>
                    <a:pt x="8" y="23"/>
                  </a:cubicBezTo>
                  <a:cubicBezTo>
                    <a:pt x="8" y="24"/>
                    <a:pt x="8" y="27"/>
                    <a:pt x="8" y="29"/>
                  </a:cubicBezTo>
                  <a:cubicBezTo>
                    <a:pt x="7" y="31"/>
                    <a:pt x="6" y="31"/>
                    <a:pt x="6" y="33"/>
                  </a:cubicBezTo>
                  <a:cubicBezTo>
                    <a:pt x="5" y="34"/>
                    <a:pt x="6" y="35"/>
                    <a:pt x="6" y="36"/>
                  </a:cubicBezTo>
                  <a:cubicBezTo>
                    <a:pt x="7" y="41"/>
                    <a:pt x="12" y="46"/>
                    <a:pt x="12" y="51"/>
                  </a:cubicBezTo>
                  <a:cubicBezTo>
                    <a:pt x="12" y="54"/>
                    <a:pt x="11" y="57"/>
                    <a:pt x="13" y="60"/>
                  </a:cubicBezTo>
                  <a:cubicBezTo>
                    <a:pt x="14" y="63"/>
                    <a:pt x="15" y="66"/>
                    <a:pt x="16" y="68"/>
                  </a:cubicBezTo>
                  <a:cubicBezTo>
                    <a:pt x="17" y="70"/>
                    <a:pt x="18" y="70"/>
                    <a:pt x="18" y="72"/>
                  </a:cubicBezTo>
                  <a:cubicBezTo>
                    <a:pt x="19" y="74"/>
                    <a:pt x="17" y="78"/>
                    <a:pt x="18" y="80"/>
                  </a:cubicBezTo>
                  <a:cubicBezTo>
                    <a:pt x="19" y="83"/>
                    <a:pt x="21" y="84"/>
                    <a:pt x="22" y="86"/>
                  </a:cubicBezTo>
                  <a:cubicBezTo>
                    <a:pt x="23" y="87"/>
                    <a:pt x="25" y="87"/>
                    <a:pt x="26" y="88"/>
                  </a:cubicBezTo>
                  <a:cubicBezTo>
                    <a:pt x="27" y="89"/>
                    <a:pt x="28" y="90"/>
                    <a:pt x="29" y="90"/>
                  </a:cubicBezTo>
                  <a:cubicBezTo>
                    <a:pt x="30" y="91"/>
                    <a:pt x="30" y="92"/>
                    <a:pt x="31" y="93"/>
                  </a:cubicBezTo>
                  <a:cubicBezTo>
                    <a:pt x="33" y="94"/>
                    <a:pt x="35" y="95"/>
                    <a:pt x="36" y="96"/>
                  </a:cubicBezTo>
                  <a:cubicBezTo>
                    <a:pt x="36" y="97"/>
                    <a:pt x="37" y="97"/>
                    <a:pt x="37" y="98"/>
                  </a:cubicBezTo>
                  <a:cubicBezTo>
                    <a:pt x="38" y="98"/>
                    <a:pt x="39" y="98"/>
                    <a:pt x="40" y="99"/>
                  </a:cubicBezTo>
                  <a:cubicBezTo>
                    <a:pt x="40" y="99"/>
                    <a:pt x="41" y="100"/>
                    <a:pt x="41" y="101"/>
                  </a:cubicBezTo>
                  <a:cubicBezTo>
                    <a:pt x="42" y="101"/>
                    <a:pt x="43" y="102"/>
                    <a:pt x="43" y="102"/>
                  </a:cubicBezTo>
                  <a:cubicBezTo>
                    <a:pt x="45" y="103"/>
                    <a:pt x="46" y="104"/>
                    <a:pt x="47" y="105"/>
                  </a:cubicBezTo>
                  <a:cubicBezTo>
                    <a:pt x="48" y="106"/>
                    <a:pt x="50" y="107"/>
                    <a:pt x="51" y="108"/>
                  </a:cubicBezTo>
                  <a:cubicBezTo>
                    <a:pt x="53" y="109"/>
                    <a:pt x="54" y="111"/>
                    <a:pt x="56" y="111"/>
                  </a:cubicBezTo>
                  <a:cubicBezTo>
                    <a:pt x="57" y="112"/>
                    <a:pt x="58" y="112"/>
                    <a:pt x="58" y="112"/>
                  </a:cubicBezTo>
                  <a:cubicBezTo>
                    <a:pt x="59" y="113"/>
                    <a:pt x="59" y="113"/>
                    <a:pt x="60" y="114"/>
                  </a:cubicBezTo>
                  <a:cubicBezTo>
                    <a:pt x="62" y="115"/>
                    <a:pt x="64" y="116"/>
                    <a:pt x="66" y="117"/>
                  </a:cubicBezTo>
                  <a:cubicBezTo>
                    <a:pt x="67" y="118"/>
                    <a:pt x="69" y="119"/>
                    <a:pt x="70" y="120"/>
                  </a:cubicBezTo>
                  <a:cubicBezTo>
                    <a:pt x="71" y="122"/>
                    <a:pt x="70" y="123"/>
                    <a:pt x="73" y="124"/>
                  </a:cubicBezTo>
                  <a:cubicBezTo>
                    <a:pt x="77" y="125"/>
                    <a:pt x="81" y="127"/>
                    <a:pt x="83" y="130"/>
                  </a:cubicBezTo>
                  <a:cubicBezTo>
                    <a:pt x="84" y="131"/>
                    <a:pt x="85" y="131"/>
                    <a:pt x="86" y="131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6" y="131"/>
                    <a:pt x="86" y="131"/>
                    <a:pt x="86" y="131"/>
                  </a:cubicBezTo>
                  <a:cubicBezTo>
                    <a:pt x="86" y="131"/>
                    <a:pt x="86" y="131"/>
                    <a:pt x="86" y="130"/>
                  </a:cubicBezTo>
                  <a:cubicBezTo>
                    <a:pt x="86" y="130"/>
                    <a:pt x="86" y="130"/>
                    <a:pt x="86" y="130"/>
                  </a:cubicBezTo>
                  <a:cubicBezTo>
                    <a:pt x="87" y="130"/>
                    <a:pt x="87" y="130"/>
                    <a:pt x="87" y="129"/>
                  </a:cubicBezTo>
                  <a:cubicBezTo>
                    <a:pt x="88" y="129"/>
                    <a:pt x="89" y="129"/>
                    <a:pt x="89" y="129"/>
                  </a:cubicBezTo>
                  <a:cubicBezTo>
                    <a:pt x="90" y="129"/>
                    <a:pt x="91" y="129"/>
                    <a:pt x="91" y="129"/>
                  </a:cubicBezTo>
                  <a:cubicBezTo>
                    <a:pt x="92" y="129"/>
                    <a:pt x="93" y="129"/>
                    <a:pt x="93" y="129"/>
                  </a:cubicBezTo>
                  <a:cubicBezTo>
                    <a:pt x="94" y="130"/>
                    <a:pt x="95" y="130"/>
                    <a:pt x="96" y="130"/>
                  </a:cubicBezTo>
                  <a:cubicBezTo>
                    <a:pt x="96" y="131"/>
                    <a:pt x="96" y="131"/>
                    <a:pt x="97" y="132"/>
                  </a:cubicBezTo>
                  <a:cubicBezTo>
                    <a:pt x="97" y="133"/>
                    <a:pt x="98" y="134"/>
                    <a:pt x="99" y="136"/>
                  </a:cubicBezTo>
                  <a:cubicBezTo>
                    <a:pt x="100" y="137"/>
                    <a:pt x="100" y="138"/>
                    <a:pt x="100" y="139"/>
                  </a:cubicBezTo>
                  <a:cubicBezTo>
                    <a:pt x="100" y="139"/>
                    <a:pt x="100" y="140"/>
                    <a:pt x="100" y="140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3" y="142"/>
                    <a:pt x="106" y="141"/>
                    <a:pt x="107" y="138"/>
                  </a:cubicBezTo>
                  <a:moveTo>
                    <a:pt x="448" y="44"/>
                  </a:moveTo>
                  <a:cubicBezTo>
                    <a:pt x="448" y="43"/>
                    <a:pt x="447" y="42"/>
                    <a:pt x="447" y="42"/>
                  </a:cubicBezTo>
                  <a:cubicBezTo>
                    <a:pt x="447" y="40"/>
                    <a:pt x="447" y="40"/>
                    <a:pt x="447" y="39"/>
                  </a:cubicBezTo>
                  <a:cubicBezTo>
                    <a:pt x="446" y="37"/>
                    <a:pt x="445" y="37"/>
                    <a:pt x="444" y="37"/>
                  </a:cubicBezTo>
                  <a:cubicBezTo>
                    <a:pt x="443" y="37"/>
                    <a:pt x="443" y="36"/>
                    <a:pt x="442" y="36"/>
                  </a:cubicBezTo>
                  <a:cubicBezTo>
                    <a:pt x="442" y="36"/>
                    <a:pt x="441" y="36"/>
                    <a:pt x="441" y="36"/>
                  </a:cubicBezTo>
                  <a:cubicBezTo>
                    <a:pt x="440" y="36"/>
                    <a:pt x="439" y="36"/>
                    <a:pt x="438" y="36"/>
                  </a:cubicBezTo>
                  <a:cubicBezTo>
                    <a:pt x="437" y="36"/>
                    <a:pt x="435" y="35"/>
                    <a:pt x="434" y="35"/>
                  </a:cubicBezTo>
                  <a:cubicBezTo>
                    <a:pt x="432" y="35"/>
                    <a:pt x="431" y="34"/>
                    <a:pt x="429" y="34"/>
                  </a:cubicBezTo>
                  <a:cubicBezTo>
                    <a:pt x="428" y="34"/>
                    <a:pt x="427" y="34"/>
                    <a:pt x="426" y="34"/>
                  </a:cubicBezTo>
                  <a:cubicBezTo>
                    <a:pt x="423" y="34"/>
                    <a:pt x="421" y="33"/>
                    <a:pt x="419" y="31"/>
                  </a:cubicBezTo>
                  <a:cubicBezTo>
                    <a:pt x="418" y="30"/>
                    <a:pt x="417" y="29"/>
                    <a:pt x="416" y="28"/>
                  </a:cubicBezTo>
                  <a:cubicBezTo>
                    <a:pt x="415" y="26"/>
                    <a:pt x="414" y="24"/>
                    <a:pt x="413" y="23"/>
                  </a:cubicBezTo>
                  <a:cubicBezTo>
                    <a:pt x="413" y="21"/>
                    <a:pt x="412" y="20"/>
                    <a:pt x="411" y="19"/>
                  </a:cubicBezTo>
                  <a:cubicBezTo>
                    <a:pt x="411" y="18"/>
                    <a:pt x="410" y="17"/>
                    <a:pt x="409" y="16"/>
                  </a:cubicBezTo>
                  <a:cubicBezTo>
                    <a:pt x="409" y="15"/>
                    <a:pt x="407" y="15"/>
                    <a:pt x="407" y="14"/>
                  </a:cubicBezTo>
                  <a:cubicBezTo>
                    <a:pt x="405" y="13"/>
                    <a:pt x="404" y="11"/>
                    <a:pt x="403" y="10"/>
                  </a:cubicBezTo>
                  <a:cubicBezTo>
                    <a:pt x="403" y="9"/>
                    <a:pt x="402" y="8"/>
                    <a:pt x="401" y="7"/>
                  </a:cubicBezTo>
                  <a:cubicBezTo>
                    <a:pt x="400" y="6"/>
                    <a:pt x="400" y="4"/>
                    <a:pt x="399" y="2"/>
                  </a:cubicBezTo>
                  <a:cubicBezTo>
                    <a:pt x="397" y="0"/>
                    <a:pt x="396" y="2"/>
                    <a:pt x="394" y="3"/>
                  </a:cubicBezTo>
                  <a:cubicBezTo>
                    <a:pt x="393" y="4"/>
                    <a:pt x="391" y="5"/>
                    <a:pt x="390" y="7"/>
                  </a:cubicBezTo>
                  <a:cubicBezTo>
                    <a:pt x="389" y="8"/>
                    <a:pt x="389" y="9"/>
                    <a:pt x="388" y="10"/>
                  </a:cubicBezTo>
                  <a:cubicBezTo>
                    <a:pt x="388" y="11"/>
                    <a:pt x="388" y="12"/>
                    <a:pt x="388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5" y="15"/>
                    <a:pt x="378" y="17"/>
                    <a:pt x="377" y="16"/>
                  </a:cubicBezTo>
                  <a:cubicBezTo>
                    <a:pt x="376" y="16"/>
                    <a:pt x="373" y="31"/>
                    <a:pt x="372" y="30"/>
                  </a:cubicBezTo>
                  <a:cubicBezTo>
                    <a:pt x="367" y="34"/>
                    <a:pt x="361" y="37"/>
                    <a:pt x="360" y="41"/>
                  </a:cubicBezTo>
                  <a:cubicBezTo>
                    <a:pt x="360" y="43"/>
                    <a:pt x="360" y="52"/>
                    <a:pt x="359" y="53"/>
                  </a:cubicBezTo>
                  <a:cubicBezTo>
                    <a:pt x="358" y="54"/>
                    <a:pt x="359" y="55"/>
                    <a:pt x="359" y="57"/>
                  </a:cubicBezTo>
                  <a:cubicBezTo>
                    <a:pt x="359" y="59"/>
                    <a:pt x="358" y="62"/>
                    <a:pt x="359" y="64"/>
                  </a:cubicBezTo>
                  <a:cubicBezTo>
                    <a:pt x="360" y="66"/>
                    <a:pt x="360" y="67"/>
                    <a:pt x="359" y="68"/>
                  </a:cubicBezTo>
                  <a:cubicBezTo>
                    <a:pt x="357" y="67"/>
                    <a:pt x="356" y="67"/>
                    <a:pt x="355" y="66"/>
                  </a:cubicBezTo>
                  <a:cubicBezTo>
                    <a:pt x="354" y="65"/>
                    <a:pt x="353" y="65"/>
                    <a:pt x="353" y="64"/>
                  </a:cubicBezTo>
                  <a:cubicBezTo>
                    <a:pt x="352" y="63"/>
                    <a:pt x="353" y="59"/>
                    <a:pt x="353" y="58"/>
                  </a:cubicBezTo>
                  <a:cubicBezTo>
                    <a:pt x="352" y="57"/>
                    <a:pt x="349" y="57"/>
                    <a:pt x="348" y="58"/>
                  </a:cubicBezTo>
                  <a:cubicBezTo>
                    <a:pt x="347" y="59"/>
                    <a:pt x="348" y="60"/>
                    <a:pt x="348" y="61"/>
                  </a:cubicBezTo>
                  <a:cubicBezTo>
                    <a:pt x="347" y="62"/>
                    <a:pt x="347" y="62"/>
                    <a:pt x="347" y="63"/>
                  </a:cubicBezTo>
                  <a:cubicBezTo>
                    <a:pt x="346" y="64"/>
                    <a:pt x="345" y="65"/>
                    <a:pt x="345" y="66"/>
                  </a:cubicBezTo>
                  <a:cubicBezTo>
                    <a:pt x="344" y="68"/>
                    <a:pt x="345" y="67"/>
                    <a:pt x="344" y="68"/>
                  </a:cubicBezTo>
                  <a:cubicBezTo>
                    <a:pt x="344" y="69"/>
                    <a:pt x="343" y="69"/>
                    <a:pt x="342" y="69"/>
                  </a:cubicBezTo>
                  <a:cubicBezTo>
                    <a:pt x="341" y="70"/>
                    <a:pt x="341" y="70"/>
                    <a:pt x="340" y="70"/>
                  </a:cubicBezTo>
                  <a:cubicBezTo>
                    <a:pt x="340" y="70"/>
                    <a:pt x="339" y="70"/>
                    <a:pt x="338" y="69"/>
                  </a:cubicBezTo>
                  <a:cubicBezTo>
                    <a:pt x="337" y="69"/>
                    <a:pt x="336" y="68"/>
                    <a:pt x="335" y="67"/>
                  </a:cubicBezTo>
                  <a:cubicBezTo>
                    <a:pt x="335" y="66"/>
                    <a:pt x="334" y="66"/>
                    <a:pt x="334" y="65"/>
                  </a:cubicBezTo>
                  <a:cubicBezTo>
                    <a:pt x="333" y="64"/>
                    <a:pt x="332" y="60"/>
                    <a:pt x="331" y="60"/>
                  </a:cubicBezTo>
                  <a:cubicBezTo>
                    <a:pt x="329" y="60"/>
                    <a:pt x="328" y="63"/>
                    <a:pt x="327" y="63"/>
                  </a:cubicBezTo>
                  <a:cubicBezTo>
                    <a:pt x="327" y="63"/>
                    <a:pt x="326" y="63"/>
                    <a:pt x="326" y="63"/>
                  </a:cubicBezTo>
                  <a:cubicBezTo>
                    <a:pt x="326" y="64"/>
                    <a:pt x="326" y="64"/>
                    <a:pt x="325" y="65"/>
                  </a:cubicBezTo>
                  <a:cubicBezTo>
                    <a:pt x="325" y="66"/>
                    <a:pt x="324" y="67"/>
                    <a:pt x="323" y="69"/>
                  </a:cubicBezTo>
                  <a:cubicBezTo>
                    <a:pt x="322" y="70"/>
                    <a:pt x="322" y="71"/>
                    <a:pt x="321" y="72"/>
                  </a:cubicBezTo>
                  <a:cubicBezTo>
                    <a:pt x="321" y="72"/>
                    <a:pt x="320" y="73"/>
                    <a:pt x="320" y="74"/>
                  </a:cubicBezTo>
                  <a:cubicBezTo>
                    <a:pt x="320" y="74"/>
                    <a:pt x="319" y="75"/>
                    <a:pt x="319" y="75"/>
                  </a:cubicBezTo>
                  <a:cubicBezTo>
                    <a:pt x="319" y="76"/>
                    <a:pt x="319" y="76"/>
                    <a:pt x="318" y="77"/>
                  </a:cubicBezTo>
                  <a:cubicBezTo>
                    <a:pt x="318" y="77"/>
                    <a:pt x="318" y="77"/>
                    <a:pt x="317" y="77"/>
                  </a:cubicBezTo>
                  <a:cubicBezTo>
                    <a:pt x="317" y="78"/>
                    <a:pt x="316" y="79"/>
                    <a:pt x="315" y="79"/>
                  </a:cubicBezTo>
                  <a:cubicBezTo>
                    <a:pt x="314" y="80"/>
                    <a:pt x="313" y="80"/>
                    <a:pt x="313" y="81"/>
                  </a:cubicBezTo>
                  <a:cubicBezTo>
                    <a:pt x="312" y="81"/>
                    <a:pt x="311" y="82"/>
                    <a:pt x="311" y="82"/>
                  </a:cubicBezTo>
                  <a:cubicBezTo>
                    <a:pt x="310" y="83"/>
                    <a:pt x="309" y="84"/>
                    <a:pt x="309" y="85"/>
                  </a:cubicBezTo>
                  <a:cubicBezTo>
                    <a:pt x="308" y="85"/>
                    <a:pt x="307" y="86"/>
                    <a:pt x="306" y="87"/>
                  </a:cubicBezTo>
                  <a:cubicBezTo>
                    <a:pt x="306" y="87"/>
                    <a:pt x="305" y="88"/>
                    <a:pt x="305" y="88"/>
                  </a:cubicBezTo>
                  <a:cubicBezTo>
                    <a:pt x="304" y="89"/>
                    <a:pt x="303" y="89"/>
                    <a:pt x="303" y="90"/>
                  </a:cubicBezTo>
                  <a:cubicBezTo>
                    <a:pt x="302" y="90"/>
                    <a:pt x="301" y="91"/>
                    <a:pt x="300" y="91"/>
                  </a:cubicBezTo>
                  <a:cubicBezTo>
                    <a:pt x="300" y="92"/>
                    <a:pt x="300" y="92"/>
                    <a:pt x="299" y="92"/>
                  </a:cubicBezTo>
                  <a:cubicBezTo>
                    <a:pt x="299" y="92"/>
                    <a:pt x="298" y="92"/>
                    <a:pt x="298" y="93"/>
                  </a:cubicBezTo>
                  <a:cubicBezTo>
                    <a:pt x="298" y="93"/>
                    <a:pt x="297" y="93"/>
                    <a:pt x="297" y="93"/>
                  </a:cubicBezTo>
                  <a:cubicBezTo>
                    <a:pt x="296" y="94"/>
                    <a:pt x="295" y="94"/>
                    <a:pt x="295" y="94"/>
                  </a:cubicBezTo>
                  <a:cubicBezTo>
                    <a:pt x="294" y="95"/>
                    <a:pt x="294" y="94"/>
                    <a:pt x="294" y="95"/>
                  </a:cubicBezTo>
                  <a:cubicBezTo>
                    <a:pt x="293" y="95"/>
                    <a:pt x="293" y="95"/>
                    <a:pt x="293" y="95"/>
                  </a:cubicBezTo>
                  <a:cubicBezTo>
                    <a:pt x="292" y="96"/>
                    <a:pt x="291" y="96"/>
                    <a:pt x="290" y="96"/>
                  </a:cubicBezTo>
                  <a:cubicBezTo>
                    <a:pt x="289" y="96"/>
                    <a:pt x="288" y="96"/>
                    <a:pt x="287" y="96"/>
                  </a:cubicBezTo>
                  <a:cubicBezTo>
                    <a:pt x="286" y="96"/>
                    <a:pt x="285" y="96"/>
                    <a:pt x="284" y="96"/>
                  </a:cubicBezTo>
                  <a:cubicBezTo>
                    <a:pt x="283" y="96"/>
                    <a:pt x="282" y="96"/>
                    <a:pt x="281" y="97"/>
                  </a:cubicBezTo>
                  <a:cubicBezTo>
                    <a:pt x="281" y="97"/>
                    <a:pt x="280" y="98"/>
                    <a:pt x="279" y="98"/>
                  </a:cubicBezTo>
                  <a:cubicBezTo>
                    <a:pt x="277" y="99"/>
                    <a:pt x="275" y="99"/>
                    <a:pt x="274" y="100"/>
                  </a:cubicBezTo>
                  <a:cubicBezTo>
                    <a:pt x="273" y="100"/>
                    <a:pt x="272" y="100"/>
                    <a:pt x="271" y="101"/>
                  </a:cubicBezTo>
                  <a:cubicBezTo>
                    <a:pt x="270" y="101"/>
                    <a:pt x="269" y="102"/>
                    <a:pt x="268" y="103"/>
                  </a:cubicBezTo>
                  <a:cubicBezTo>
                    <a:pt x="268" y="103"/>
                    <a:pt x="268" y="104"/>
                    <a:pt x="268" y="105"/>
                  </a:cubicBezTo>
                  <a:cubicBezTo>
                    <a:pt x="268" y="106"/>
                    <a:pt x="268" y="106"/>
                    <a:pt x="267" y="107"/>
                  </a:cubicBezTo>
                  <a:cubicBezTo>
                    <a:pt x="267" y="109"/>
                    <a:pt x="266" y="110"/>
                    <a:pt x="265" y="111"/>
                  </a:cubicBezTo>
                  <a:cubicBezTo>
                    <a:pt x="264" y="111"/>
                    <a:pt x="264" y="112"/>
                    <a:pt x="263" y="112"/>
                  </a:cubicBezTo>
                  <a:cubicBezTo>
                    <a:pt x="263" y="113"/>
                    <a:pt x="262" y="114"/>
                    <a:pt x="261" y="114"/>
                  </a:cubicBezTo>
                  <a:cubicBezTo>
                    <a:pt x="261" y="115"/>
                    <a:pt x="261" y="115"/>
                    <a:pt x="260" y="115"/>
                  </a:cubicBezTo>
                  <a:cubicBezTo>
                    <a:pt x="260" y="116"/>
                    <a:pt x="260" y="116"/>
                    <a:pt x="260" y="116"/>
                  </a:cubicBezTo>
                  <a:cubicBezTo>
                    <a:pt x="259" y="117"/>
                    <a:pt x="260" y="118"/>
                    <a:pt x="260" y="119"/>
                  </a:cubicBezTo>
                  <a:cubicBezTo>
                    <a:pt x="259" y="122"/>
                    <a:pt x="258" y="126"/>
                    <a:pt x="255" y="128"/>
                  </a:cubicBezTo>
                  <a:cubicBezTo>
                    <a:pt x="254" y="128"/>
                    <a:pt x="254" y="129"/>
                    <a:pt x="253" y="129"/>
                  </a:cubicBezTo>
                  <a:cubicBezTo>
                    <a:pt x="252" y="129"/>
                    <a:pt x="251" y="129"/>
                    <a:pt x="250" y="129"/>
                  </a:cubicBezTo>
                  <a:cubicBezTo>
                    <a:pt x="250" y="129"/>
                    <a:pt x="249" y="129"/>
                    <a:pt x="249" y="129"/>
                  </a:cubicBezTo>
                  <a:cubicBezTo>
                    <a:pt x="249" y="129"/>
                    <a:pt x="249" y="129"/>
                    <a:pt x="248" y="128"/>
                  </a:cubicBezTo>
                  <a:cubicBezTo>
                    <a:pt x="247" y="128"/>
                    <a:pt x="246" y="128"/>
                    <a:pt x="245" y="127"/>
                  </a:cubicBezTo>
                  <a:cubicBezTo>
                    <a:pt x="244" y="127"/>
                    <a:pt x="242" y="126"/>
                    <a:pt x="240" y="126"/>
                  </a:cubicBezTo>
                  <a:cubicBezTo>
                    <a:pt x="238" y="125"/>
                    <a:pt x="237" y="125"/>
                    <a:pt x="235" y="125"/>
                  </a:cubicBezTo>
                  <a:cubicBezTo>
                    <a:pt x="234" y="125"/>
                    <a:pt x="233" y="125"/>
                    <a:pt x="232" y="125"/>
                  </a:cubicBezTo>
                  <a:cubicBezTo>
                    <a:pt x="231" y="124"/>
                    <a:pt x="218" y="125"/>
                    <a:pt x="218" y="127"/>
                  </a:cubicBezTo>
                  <a:cubicBezTo>
                    <a:pt x="218" y="127"/>
                    <a:pt x="218" y="127"/>
                    <a:pt x="218" y="127"/>
                  </a:cubicBezTo>
                  <a:cubicBezTo>
                    <a:pt x="218" y="127"/>
                    <a:pt x="218" y="127"/>
                    <a:pt x="219" y="127"/>
                  </a:cubicBezTo>
                  <a:cubicBezTo>
                    <a:pt x="222" y="128"/>
                    <a:pt x="224" y="128"/>
                    <a:pt x="226" y="130"/>
                  </a:cubicBezTo>
                  <a:cubicBezTo>
                    <a:pt x="228" y="131"/>
                    <a:pt x="229" y="133"/>
                    <a:pt x="230" y="134"/>
                  </a:cubicBezTo>
                  <a:cubicBezTo>
                    <a:pt x="232" y="136"/>
                    <a:pt x="233" y="138"/>
                    <a:pt x="235" y="140"/>
                  </a:cubicBezTo>
                  <a:cubicBezTo>
                    <a:pt x="237" y="141"/>
                    <a:pt x="237" y="143"/>
                    <a:pt x="239" y="144"/>
                  </a:cubicBezTo>
                  <a:cubicBezTo>
                    <a:pt x="244" y="150"/>
                    <a:pt x="251" y="146"/>
                    <a:pt x="258" y="146"/>
                  </a:cubicBezTo>
                  <a:cubicBezTo>
                    <a:pt x="260" y="146"/>
                    <a:pt x="263" y="146"/>
                    <a:pt x="265" y="146"/>
                  </a:cubicBezTo>
                  <a:cubicBezTo>
                    <a:pt x="268" y="146"/>
                    <a:pt x="269" y="146"/>
                    <a:pt x="271" y="145"/>
                  </a:cubicBezTo>
                  <a:cubicBezTo>
                    <a:pt x="273" y="144"/>
                    <a:pt x="274" y="143"/>
                    <a:pt x="275" y="142"/>
                  </a:cubicBezTo>
                  <a:cubicBezTo>
                    <a:pt x="276" y="141"/>
                    <a:pt x="277" y="140"/>
                    <a:pt x="278" y="139"/>
                  </a:cubicBezTo>
                  <a:cubicBezTo>
                    <a:pt x="280" y="137"/>
                    <a:pt x="281" y="136"/>
                    <a:pt x="283" y="135"/>
                  </a:cubicBezTo>
                  <a:cubicBezTo>
                    <a:pt x="285" y="134"/>
                    <a:pt x="287" y="131"/>
                    <a:pt x="289" y="131"/>
                  </a:cubicBezTo>
                  <a:cubicBezTo>
                    <a:pt x="290" y="130"/>
                    <a:pt x="294" y="131"/>
                    <a:pt x="296" y="131"/>
                  </a:cubicBezTo>
                  <a:cubicBezTo>
                    <a:pt x="298" y="132"/>
                    <a:pt x="300" y="133"/>
                    <a:pt x="303" y="134"/>
                  </a:cubicBezTo>
                  <a:cubicBezTo>
                    <a:pt x="306" y="135"/>
                    <a:pt x="308" y="136"/>
                    <a:pt x="311" y="137"/>
                  </a:cubicBezTo>
                  <a:cubicBezTo>
                    <a:pt x="316" y="139"/>
                    <a:pt x="321" y="141"/>
                    <a:pt x="327" y="139"/>
                  </a:cubicBezTo>
                  <a:cubicBezTo>
                    <a:pt x="329" y="138"/>
                    <a:pt x="332" y="138"/>
                    <a:pt x="335" y="136"/>
                  </a:cubicBezTo>
                  <a:cubicBezTo>
                    <a:pt x="337" y="135"/>
                    <a:pt x="338" y="134"/>
                    <a:pt x="339" y="132"/>
                  </a:cubicBezTo>
                  <a:cubicBezTo>
                    <a:pt x="340" y="130"/>
                    <a:pt x="340" y="129"/>
                    <a:pt x="340" y="126"/>
                  </a:cubicBezTo>
                  <a:cubicBezTo>
                    <a:pt x="340" y="125"/>
                    <a:pt x="340" y="122"/>
                    <a:pt x="340" y="121"/>
                  </a:cubicBezTo>
                  <a:cubicBezTo>
                    <a:pt x="341" y="117"/>
                    <a:pt x="347" y="114"/>
                    <a:pt x="349" y="112"/>
                  </a:cubicBezTo>
                  <a:cubicBezTo>
                    <a:pt x="352" y="110"/>
                    <a:pt x="352" y="110"/>
                    <a:pt x="353" y="107"/>
                  </a:cubicBezTo>
                  <a:cubicBezTo>
                    <a:pt x="353" y="105"/>
                    <a:pt x="354" y="104"/>
                    <a:pt x="354" y="103"/>
                  </a:cubicBezTo>
                  <a:cubicBezTo>
                    <a:pt x="354" y="102"/>
                    <a:pt x="353" y="101"/>
                    <a:pt x="354" y="99"/>
                  </a:cubicBezTo>
                  <a:cubicBezTo>
                    <a:pt x="356" y="97"/>
                    <a:pt x="361" y="97"/>
                    <a:pt x="362" y="94"/>
                  </a:cubicBezTo>
                  <a:cubicBezTo>
                    <a:pt x="363" y="93"/>
                    <a:pt x="363" y="90"/>
                    <a:pt x="363" y="88"/>
                  </a:cubicBezTo>
                  <a:cubicBezTo>
                    <a:pt x="363" y="86"/>
                    <a:pt x="363" y="85"/>
                    <a:pt x="365" y="83"/>
                  </a:cubicBezTo>
                  <a:cubicBezTo>
                    <a:pt x="367" y="81"/>
                    <a:pt x="367" y="81"/>
                    <a:pt x="367" y="78"/>
                  </a:cubicBezTo>
                  <a:cubicBezTo>
                    <a:pt x="368" y="76"/>
                    <a:pt x="367" y="73"/>
                    <a:pt x="367" y="71"/>
                  </a:cubicBezTo>
                  <a:cubicBezTo>
                    <a:pt x="368" y="70"/>
                    <a:pt x="369" y="69"/>
                    <a:pt x="369" y="68"/>
                  </a:cubicBezTo>
                  <a:cubicBezTo>
                    <a:pt x="370" y="67"/>
                    <a:pt x="370" y="67"/>
                    <a:pt x="371" y="66"/>
                  </a:cubicBezTo>
                  <a:cubicBezTo>
                    <a:pt x="372" y="66"/>
                    <a:pt x="373" y="66"/>
                    <a:pt x="374" y="66"/>
                  </a:cubicBezTo>
                  <a:cubicBezTo>
                    <a:pt x="375" y="66"/>
                    <a:pt x="376" y="65"/>
                    <a:pt x="377" y="65"/>
                  </a:cubicBezTo>
                  <a:cubicBezTo>
                    <a:pt x="380" y="65"/>
                    <a:pt x="383" y="65"/>
                    <a:pt x="386" y="65"/>
                  </a:cubicBezTo>
                  <a:cubicBezTo>
                    <a:pt x="388" y="66"/>
                    <a:pt x="390" y="66"/>
                    <a:pt x="392" y="66"/>
                  </a:cubicBezTo>
                  <a:cubicBezTo>
                    <a:pt x="393" y="66"/>
                    <a:pt x="394" y="66"/>
                    <a:pt x="395" y="66"/>
                  </a:cubicBezTo>
                  <a:cubicBezTo>
                    <a:pt x="397" y="67"/>
                    <a:pt x="398" y="67"/>
                    <a:pt x="399" y="67"/>
                  </a:cubicBezTo>
                  <a:cubicBezTo>
                    <a:pt x="400" y="67"/>
                    <a:pt x="401" y="67"/>
                    <a:pt x="402" y="67"/>
                  </a:cubicBezTo>
                  <a:cubicBezTo>
                    <a:pt x="403" y="68"/>
                    <a:pt x="405" y="69"/>
                    <a:pt x="406" y="69"/>
                  </a:cubicBezTo>
                  <a:cubicBezTo>
                    <a:pt x="407" y="69"/>
                    <a:pt x="408" y="69"/>
                    <a:pt x="409" y="69"/>
                  </a:cubicBezTo>
                  <a:cubicBezTo>
                    <a:pt x="410" y="70"/>
                    <a:pt x="411" y="71"/>
                    <a:pt x="412" y="71"/>
                  </a:cubicBezTo>
                  <a:cubicBezTo>
                    <a:pt x="414" y="71"/>
                    <a:pt x="416" y="70"/>
                    <a:pt x="418" y="69"/>
                  </a:cubicBezTo>
                  <a:cubicBezTo>
                    <a:pt x="420" y="69"/>
                    <a:pt x="422" y="68"/>
                    <a:pt x="424" y="68"/>
                  </a:cubicBezTo>
                  <a:cubicBezTo>
                    <a:pt x="424" y="68"/>
                    <a:pt x="425" y="68"/>
                    <a:pt x="425" y="68"/>
                  </a:cubicBezTo>
                  <a:cubicBezTo>
                    <a:pt x="425" y="68"/>
                    <a:pt x="425" y="68"/>
                    <a:pt x="426" y="68"/>
                  </a:cubicBezTo>
                  <a:cubicBezTo>
                    <a:pt x="426" y="68"/>
                    <a:pt x="427" y="67"/>
                    <a:pt x="427" y="67"/>
                  </a:cubicBezTo>
                  <a:cubicBezTo>
                    <a:pt x="428" y="67"/>
                    <a:pt x="429" y="67"/>
                    <a:pt x="430" y="67"/>
                  </a:cubicBezTo>
                  <a:cubicBezTo>
                    <a:pt x="431" y="67"/>
                    <a:pt x="432" y="66"/>
                    <a:pt x="432" y="66"/>
                  </a:cubicBezTo>
                  <a:cubicBezTo>
                    <a:pt x="433" y="65"/>
                    <a:pt x="433" y="65"/>
                    <a:pt x="433" y="64"/>
                  </a:cubicBezTo>
                  <a:cubicBezTo>
                    <a:pt x="433" y="62"/>
                    <a:pt x="431" y="61"/>
                    <a:pt x="429" y="60"/>
                  </a:cubicBezTo>
                  <a:cubicBezTo>
                    <a:pt x="428" y="59"/>
                    <a:pt x="425" y="58"/>
                    <a:pt x="425" y="56"/>
                  </a:cubicBezTo>
                  <a:cubicBezTo>
                    <a:pt x="426" y="55"/>
                    <a:pt x="427" y="55"/>
                    <a:pt x="428" y="55"/>
                  </a:cubicBezTo>
                  <a:cubicBezTo>
                    <a:pt x="429" y="55"/>
                    <a:pt x="429" y="54"/>
                    <a:pt x="430" y="54"/>
                  </a:cubicBezTo>
                  <a:cubicBezTo>
                    <a:pt x="432" y="54"/>
                    <a:pt x="434" y="53"/>
                    <a:pt x="436" y="52"/>
                  </a:cubicBezTo>
                  <a:cubicBezTo>
                    <a:pt x="437" y="51"/>
                    <a:pt x="438" y="51"/>
                    <a:pt x="440" y="50"/>
                  </a:cubicBezTo>
                  <a:cubicBezTo>
                    <a:pt x="440" y="50"/>
                    <a:pt x="441" y="50"/>
                    <a:pt x="442" y="50"/>
                  </a:cubicBezTo>
                  <a:cubicBezTo>
                    <a:pt x="442" y="49"/>
                    <a:pt x="442" y="49"/>
                    <a:pt x="443" y="49"/>
                  </a:cubicBezTo>
                  <a:cubicBezTo>
                    <a:pt x="444" y="48"/>
                    <a:pt x="444" y="48"/>
                    <a:pt x="445" y="48"/>
                  </a:cubicBezTo>
                  <a:cubicBezTo>
                    <a:pt x="445" y="47"/>
                    <a:pt x="446" y="47"/>
                    <a:pt x="446" y="46"/>
                  </a:cubicBezTo>
                  <a:cubicBezTo>
                    <a:pt x="447" y="46"/>
                    <a:pt x="447" y="45"/>
                    <a:pt x="448" y="4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E7B06820-BCF7-B1FC-10AD-385D203FE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7688" y="4794250"/>
              <a:ext cx="1111250" cy="395288"/>
            </a:xfrm>
            <a:custGeom>
              <a:avLst/>
              <a:gdLst>
                <a:gd name="T0" fmla="*/ 269 w 1075"/>
                <a:gd name="T1" fmla="*/ 208 h 383"/>
                <a:gd name="T2" fmla="*/ 213 w 1075"/>
                <a:gd name="T3" fmla="*/ 168 h 383"/>
                <a:gd name="T4" fmla="*/ 161 w 1075"/>
                <a:gd name="T5" fmla="*/ 101 h 383"/>
                <a:gd name="T6" fmla="*/ 72 w 1075"/>
                <a:gd name="T7" fmla="*/ 35 h 383"/>
                <a:gd name="T8" fmla="*/ 21 w 1075"/>
                <a:gd name="T9" fmla="*/ 43 h 383"/>
                <a:gd name="T10" fmla="*/ 103 w 1075"/>
                <a:gd name="T11" fmla="*/ 131 h 383"/>
                <a:gd name="T12" fmla="*/ 195 w 1075"/>
                <a:gd name="T13" fmla="*/ 253 h 383"/>
                <a:gd name="T14" fmla="*/ 250 w 1075"/>
                <a:gd name="T15" fmla="*/ 223 h 383"/>
                <a:gd name="T16" fmla="*/ 260 w 1075"/>
                <a:gd name="T17" fmla="*/ 274 h 383"/>
                <a:gd name="T18" fmla="*/ 327 w 1075"/>
                <a:gd name="T19" fmla="*/ 320 h 383"/>
                <a:gd name="T20" fmla="*/ 420 w 1075"/>
                <a:gd name="T21" fmla="*/ 336 h 383"/>
                <a:gd name="T22" fmla="*/ 535 w 1075"/>
                <a:gd name="T23" fmla="*/ 347 h 383"/>
                <a:gd name="T24" fmla="*/ 699 w 1075"/>
                <a:gd name="T25" fmla="*/ 330 h 383"/>
                <a:gd name="T26" fmla="*/ 588 w 1075"/>
                <a:gd name="T27" fmla="*/ 338 h 383"/>
                <a:gd name="T28" fmla="*/ 474 w 1075"/>
                <a:gd name="T29" fmla="*/ 325 h 383"/>
                <a:gd name="T30" fmla="*/ 395 w 1075"/>
                <a:gd name="T31" fmla="*/ 296 h 383"/>
                <a:gd name="T32" fmla="*/ 554 w 1075"/>
                <a:gd name="T33" fmla="*/ 110 h 383"/>
                <a:gd name="T34" fmla="*/ 526 w 1075"/>
                <a:gd name="T35" fmla="*/ 51 h 383"/>
                <a:gd name="T36" fmla="*/ 492 w 1075"/>
                <a:gd name="T37" fmla="*/ 33 h 383"/>
                <a:gd name="T38" fmla="*/ 468 w 1075"/>
                <a:gd name="T39" fmla="*/ 75 h 383"/>
                <a:gd name="T40" fmla="*/ 398 w 1075"/>
                <a:gd name="T41" fmla="*/ 103 h 383"/>
                <a:gd name="T42" fmla="*/ 327 w 1075"/>
                <a:gd name="T43" fmla="*/ 97 h 383"/>
                <a:gd name="T44" fmla="*/ 331 w 1075"/>
                <a:gd name="T45" fmla="*/ 158 h 383"/>
                <a:gd name="T46" fmla="*/ 383 w 1075"/>
                <a:gd name="T47" fmla="*/ 205 h 383"/>
                <a:gd name="T48" fmla="*/ 431 w 1075"/>
                <a:gd name="T49" fmla="*/ 213 h 383"/>
                <a:gd name="T50" fmla="*/ 487 w 1075"/>
                <a:gd name="T51" fmla="*/ 216 h 383"/>
                <a:gd name="T52" fmla="*/ 520 w 1075"/>
                <a:gd name="T53" fmla="*/ 178 h 383"/>
                <a:gd name="T54" fmla="*/ 526 w 1075"/>
                <a:gd name="T55" fmla="*/ 122 h 383"/>
                <a:gd name="T56" fmla="*/ 684 w 1075"/>
                <a:gd name="T57" fmla="*/ 173 h 383"/>
                <a:gd name="T58" fmla="*/ 640 w 1075"/>
                <a:gd name="T59" fmla="*/ 153 h 383"/>
                <a:gd name="T60" fmla="*/ 595 w 1075"/>
                <a:gd name="T61" fmla="*/ 125 h 383"/>
                <a:gd name="T62" fmla="*/ 706 w 1075"/>
                <a:gd name="T63" fmla="*/ 99 h 383"/>
                <a:gd name="T64" fmla="*/ 643 w 1075"/>
                <a:gd name="T65" fmla="*/ 113 h 383"/>
                <a:gd name="T66" fmla="*/ 584 w 1075"/>
                <a:gd name="T67" fmla="*/ 118 h 383"/>
                <a:gd name="T68" fmla="*/ 568 w 1075"/>
                <a:gd name="T69" fmla="*/ 163 h 383"/>
                <a:gd name="T70" fmla="*/ 559 w 1075"/>
                <a:gd name="T71" fmla="*/ 218 h 383"/>
                <a:gd name="T72" fmla="*/ 590 w 1075"/>
                <a:gd name="T73" fmla="*/ 271 h 383"/>
                <a:gd name="T74" fmla="*/ 589 w 1075"/>
                <a:gd name="T75" fmla="*/ 209 h 383"/>
                <a:gd name="T76" fmla="*/ 616 w 1075"/>
                <a:gd name="T77" fmla="*/ 245 h 383"/>
                <a:gd name="T78" fmla="*/ 626 w 1075"/>
                <a:gd name="T79" fmla="*/ 265 h 383"/>
                <a:gd name="T80" fmla="*/ 650 w 1075"/>
                <a:gd name="T81" fmla="*/ 227 h 383"/>
                <a:gd name="T82" fmla="*/ 623 w 1075"/>
                <a:gd name="T83" fmla="*/ 187 h 383"/>
                <a:gd name="T84" fmla="*/ 699 w 1075"/>
                <a:gd name="T85" fmla="*/ 184 h 383"/>
                <a:gd name="T86" fmla="*/ 710 w 1075"/>
                <a:gd name="T87" fmla="*/ 341 h 383"/>
                <a:gd name="T88" fmla="*/ 702 w 1075"/>
                <a:gd name="T89" fmla="*/ 366 h 383"/>
                <a:gd name="T90" fmla="*/ 1073 w 1075"/>
                <a:gd name="T91" fmla="*/ 197 h 383"/>
                <a:gd name="T92" fmla="*/ 1028 w 1075"/>
                <a:gd name="T93" fmla="*/ 184 h 383"/>
                <a:gd name="T94" fmla="*/ 967 w 1075"/>
                <a:gd name="T95" fmla="*/ 190 h 383"/>
                <a:gd name="T96" fmla="*/ 930 w 1075"/>
                <a:gd name="T97" fmla="*/ 209 h 383"/>
                <a:gd name="T98" fmla="*/ 915 w 1075"/>
                <a:gd name="T99" fmla="*/ 164 h 383"/>
                <a:gd name="T100" fmla="*/ 848 w 1075"/>
                <a:gd name="T101" fmla="*/ 151 h 383"/>
                <a:gd name="T102" fmla="*/ 858 w 1075"/>
                <a:gd name="T103" fmla="*/ 176 h 383"/>
                <a:gd name="T104" fmla="*/ 864 w 1075"/>
                <a:gd name="T105" fmla="*/ 207 h 383"/>
                <a:gd name="T106" fmla="*/ 894 w 1075"/>
                <a:gd name="T107" fmla="*/ 234 h 383"/>
                <a:gd name="T108" fmla="*/ 935 w 1075"/>
                <a:gd name="T109" fmla="*/ 243 h 383"/>
                <a:gd name="T110" fmla="*/ 1003 w 1075"/>
                <a:gd name="T111" fmla="*/ 269 h 383"/>
                <a:gd name="T112" fmla="*/ 1010 w 1075"/>
                <a:gd name="T113" fmla="*/ 310 h 383"/>
                <a:gd name="T114" fmla="*/ 1013 w 1075"/>
                <a:gd name="T115" fmla="*/ 338 h 383"/>
                <a:gd name="T116" fmla="*/ 1061 w 1075"/>
                <a:gd name="T117" fmla="*/ 342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75" h="383">
                  <a:moveTo>
                    <a:pt x="566" y="356"/>
                  </a:moveTo>
                  <a:cubicBezTo>
                    <a:pt x="565" y="359"/>
                    <a:pt x="568" y="364"/>
                    <a:pt x="571" y="366"/>
                  </a:cubicBezTo>
                  <a:cubicBezTo>
                    <a:pt x="575" y="368"/>
                    <a:pt x="581" y="368"/>
                    <a:pt x="585" y="369"/>
                  </a:cubicBezTo>
                  <a:cubicBezTo>
                    <a:pt x="589" y="370"/>
                    <a:pt x="590" y="373"/>
                    <a:pt x="593" y="375"/>
                  </a:cubicBezTo>
                  <a:cubicBezTo>
                    <a:pt x="596" y="378"/>
                    <a:pt x="600" y="380"/>
                    <a:pt x="603" y="378"/>
                  </a:cubicBezTo>
                  <a:cubicBezTo>
                    <a:pt x="606" y="377"/>
                    <a:pt x="607" y="372"/>
                    <a:pt x="606" y="369"/>
                  </a:cubicBezTo>
                  <a:cubicBezTo>
                    <a:pt x="605" y="364"/>
                    <a:pt x="602" y="362"/>
                    <a:pt x="599" y="359"/>
                  </a:cubicBezTo>
                  <a:cubicBezTo>
                    <a:pt x="596" y="355"/>
                    <a:pt x="594" y="353"/>
                    <a:pt x="588" y="354"/>
                  </a:cubicBezTo>
                  <a:cubicBezTo>
                    <a:pt x="583" y="355"/>
                    <a:pt x="578" y="355"/>
                    <a:pt x="573" y="355"/>
                  </a:cubicBezTo>
                  <a:cubicBezTo>
                    <a:pt x="571" y="355"/>
                    <a:pt x="569" y="355"/>
                    <a:pt x="566" y="356"/>
                  </a:cubicBezTo>
                  <a:moveTo>
                    <a:pt x="269" y="208"/>
                  </a:moveTo>
                  <a:cubicBezTo>
                    <a:pt x="273" y="201"/>
                    <a:pt x="265" y="195"/>
                    <a:pt x="262" y="191"/>
                  </a:cubicBezTo>
                  <a:cubicBezTo>
                    <a:pt x="259" y="186"/>
                    <a:pt x="259" y="180"/>
                    <a:pt x="253" y="178"/>
                  </a:cubicBezTo>
                  <a:cubicBezTo>
                    <a:pt x="251" y="177"/>
                    <a:pt x="248" y="175"/>
                    <a:pt x="246" y="176"/>
                  </a:cubicBezTo>
                  <a:cubicBezTo>
                    <a:pt x="242" y="176"/>
                    <a:pt x="243" y="178"/>
                    <a:pt x="240" y="179"/>
                  </a:cubicBezTo>
                  <a:cubicBezTo>
                    <a:pt x="237" y="181"/>
                    <a:pt x="235" y="184"/>
                    <a:pt x="232" y="186"/>
                  </a:cubicBezTo>
                  <a:cubicBezTo>
                    <a:pt x="229" y="187"/>
                    <a:pt x="227" y="185"/>
                    <a:pt x="225" y="184"/>
                  </a:cubicBezTo>
                  <a:cubicBezTo>
                    <a:pt x="224" y="184"/>
                    <a:pt x="222" y="182"/>
                    <a:pt x="222" y="182"/>
                  </a:cubicBezTo>
                  <a:cubicBezTo>
                    <a:pt x="221" y="181"/>
                    <a:pt x="221" y="181"/>
                    <a:pt x="219" y="181"/>
                  </a:cubicBezTo>
                  <a:cubicBezTo>
                    <a:pt x="219" y="179"/>
                    <a:pt x="219" y="178"/>
                    <a:pt x="218" y="177"/>
                  </a:cubicBezTo>
                  <a:cubicBezTo>
                    <a:pt x="217" y="175"/>
                    <a:pt x="216" y="175"/>
                    <a:pt x="215" y="173"/>
                  </a:cubicBezTo>
                  <a:cubicBezTo>
                    <a:pt x="214" y="171"/>
                    <a:pt x="214" y="170"/>
                    <a:pt x="213" y="168"/>
                  </a:cubicBezTo>
                  <a:cubicBezTo>
                    <a:pt x="212" y="166"/>
                    <a:pt x="211" y="162"/>
                    <a:pt x="208" y="160"/>
                  </a:cubicBezTo>
                  <a:cubicBezTo>
                    <a:pt x="206" y="159"/>
                    <a:pt x="204" y="159"/>
                    <a:pt x="201" y="158"/>
                  </a:cubicBezTo>
                  <a:cubicBezTo>
                    <a:pt x="200" y="157"/>
                    <a:pt x="198" y="156"/>
                    <a:pt x="197" y="154"/>
                  </a:cubicBezTo>
                  <a:cubicBezTo>
                    <a:pt x="194" y="149"/>
                    <a:pt x="196" y="144"/>
                    <a:pt x="197" y="138"/>
                  </a:cubicBezTo>
                  <a:cubicBezTo>
                    <a:pt x="197" y="137"/>
                    <a:pt x="197" y="133"/>
                    <a:pt x="196" y="132"/>
                  </a:cubicBezTo>
                  <a:cubicBezTo>
                    <a:pt x="195" y="129"/>
                    <a:pt x="192" y="131"/>
                    <a:pt x="190" y="129"/>
                  </a:cubicBezTo>
                  <a:cubicBezTo>
                    <a:pt x="188" y="128"/>
                    <a:pt x="189" y="125"/>
                    <a:pt x="189" y="124"/>
                  </a:cubicBezTo>
                  <a:cubicBezTo>
                    <a:pt x="188" y="122"/>
                    <a:pt x="187" y="122"/>
                    <a:pt x="186" y="120"/>
                  </a:cubicBezTo>
                  <a:cubicBezTo>
                    <a:pt x="184" y="118"/>
                    <a:pt x="184" y="115"/>
                    <a:pt x="182" y="113"/>
                  </a:cubicBezTo>
                  <a:cubicBezTo>
                    <a:pt x="178" y="108"/>
                    <a:pt x="173" y="109"/>
                    <a:pt x="168" y="106"/>
                  </a:cubicBezTo>
                  <a:cubicBezTo>
                    <a:pt x="165" y="105"/>
                    <a:pt x="163" y="102"/>
                    <a:pt x="161" y="101"/>
                  </a:cubicBezTo>
                  <a:cubicBezTo>
                    <a:pt x="159" y="100"/>
                    <a:pt x="156" y="98"/>
                    <a:pt x="155" y="97"/>
                  </a:cubicBezTo>
                  <a:cubicBezTo>
                    <a:pt x="151" y="93"/>
                    <a:pt x="148" y="86"/>
                    <a:pt x="142" y="84"/>
                  </a:cubicBezTo>
                  <a:cubicBezTo>
                    <a:pt x="139" y="83"/>
                    <a:pt x="135" y="83"/>
                    <a:pt x="131" y="83"/>
                  </a:cubicBezTo>
                  <a:cubicBezTo>
                    <a:pt x="128" y="82"/>
                    <a:pt x="126" y="81"/>
                    <a:pt x="123" y="80"/>
                  </a:cubicBezTo>
                  <a:cubicBezTo>
                    <a:pt x="120" y="78"/>
                    <a:pt x="118" y="77"/>
                    <a:pt x="116" y="75"/>
                  </a:cubicBezTo>
                  <a:cubicBezTo>
                    <a:pt x="113" y="73"/>
                    <a:pt x="109" y="72"/>
                    <a:pt x="106" y="70"/>
                  </a:cubicBezTo>
                  <a:cubicBezTo>
                    <a:pt x="101" y="65"/>
                    <a:pt x="98" y="59"/>
                    <a:pt x="92" y="55"/>
                  </a:cubicBezTo>
                  <a:cubicBezTo>
                    <a:pt x="91" y="54"/>
                    <a:pt x="89" y="53"/>
                    <a:pt x="88" y="52"/>
                  </a:cubicBezTo>
                  <a:cubicBezTo>
                    <a:pt x="87" y="52"/>
                    <a:pt x="85" y="51"/>
                    <a:pt x="85" y="50"/>
                  </a:cubicBezTo>
                  <a:cubicBezTo>
                    <a:pt x="83" y="49"/>
                    <a:pt x="82" y="46"/>
                    <a:pt x="80" y="45"/>
                  </a:cubicBezTo>
                  <a:cubicBezTo>
                    <a:pt x="76" y="42"/>
                    <a:pt x="74" y="39"/>
                    <a:pt x="72" y="35"/>
                  </a:cubicBezTo>
                  <a:cubicBezTo>
                    <a:pt x="71" y="33"/>
                    <a:pt x="69" y="30"/>
                    <a:pt x="67" y="27"/>
                  </a:cubicBezTo>
                  <a:cubicBezTo>
                    <a:pt x="64" y="22"/>
                    <a:pt x="60" y="19"/>
                    <a:pt x="55" y="17"/>
                  </a:cubicBezTo>
                  <a:cubicBezTo>
                    <a:pt x="48" y="14"/>
                    <a:pt x="41" y="13"/>
                    <a:pt x="33" y="11"/>
                  </a:cubicBezTo>
                  <a:cubicBezTo>
                    <a:pt x="31" y="10"/>
                    <a:pt x="29" y="10"/>
                    <a:pt x="26" y="10"/>
                  </a:cubicBezTo>
                  <a:cubicBezTo>
                    <a:pt x="24" y="9"/>
                    <a:pt x="21" y="9"/>
                    <a:pt x="20" y="9"/>
                  </a:cubicBezTo>
                  <a:cubicBezTo>
                    <a:pt x="15" y="8"/>
                    <a:pt x="16" y="3"/>
                    <a:pt x="14" y="2"/>
                  </a:cubicBezTo>
                  <a:cubicBezTo>
                    <a:pt x="11" y="0"/>
                    <a:pt x="6" y="1"/>
                    <a:pt x="3" y="4"/>
                  </a:cubicBezTo>
                  <a:cubicBezTo>
                    <a:pt x="0" y="7"/>
                    <a:pt x="1" y="11"/>
                    <a:pt x="2" y="16"/>
                  </a:cubicBezTo>
                  <a:cubicBezTo>
                    <a:pt x="2" y="21"/>
                    <a:pt x="5" y="27"/>
                    <a:pt x="8" y="32"/>
                  </a:cubicBezTo>
                  <a:cubicBezTo>
                    <a:pt x="9" y="34"/>
                    <a:pt x="11" y="35"/>
                    <a:pt x="13" y="36"/>
                  </a:cubicBezTo>
                  <a:cubicBezTo>
                    <a:pt x="16" y="38"/>
                    <a:pt x="18" y="41"/>
                    <a:pt x="21" y="43"/>
                  </a:cubicBezTo>
                  <a:cubicBezTo>
                    <a:pt x="23" y="45"/>
                    <a:pt x="25" y="47"/>
                    <a:pt x="27" y="49"/>
                  </a:cubicBezTo>
                  <a:cubicBezTo>
                    <a:pt x="30" y="50"/>
                    <a:pt x="33" y="50"/>
                    <a:pt x="35" y="51"/>
                  </a:cubicBezTo>
                  <a:cubicBezTo>
                    <a:pt x="39" y="53"/>
                    <a:pt x="43" y="56"/>
                    <a:pt x="47" y="58"/>
                  </a:cubicBezTo>
                  <a:cubicBezTo>
                    <a:pt x="52" y="61"/>
                    <a:pt x="52" y="64"/>
                    <a:pt x="53" y="69"/>
                  </a:cubicBezTo>
                  <a:cubicBezTo>
                    <a:pt x="53" y="71"/>
                    <a:pt x="55" y="77"/>
                    <a:pt x="56" y="79"/>
                  </a:cubicBezTo>
                  <a:cubicBezTo>
                    <a:pt x="58" y="81"/>
                    <a:pt x="62" y="81"/>
                    <a:pt x="65" y="83"/>
                  </a:cubicBezTo>
                  <a:cubicBezTo>
                    <a:pt x="76" y="88"/>
                    <a:pt x="88" y="95"/>
                    <a:pt x="92" y="107"/>
                  </a:cubicBezTo>
                  <a:cubicBezTo>
                    <a:pt x="92" y="109"/>
                    <a:pt x="92" y="111"/>
                    <a:pt x="93" y="113"/>
                  </a:cubicBezTo>
                  <a:cubicBezTo>
                    <a:pt x="93" y="115"/>
                    <a:pt x="95" y="117"/>
                    <a:pt x="95" y="119"/>
                  </a:cubicBezTo>
                  <a:cubicBezTo>
                    <a:pt x="96" y="121"/>
                    <a:pt x="96" y="126"/>
                    <a:pt x="97" y="128"/>
                  </a:cubicBezTo>
                  <a:cubicBezTo>
                    <a:pt x="99" y="131"/>
                    <a:pt x="101" y="129"/>
                    <a:pt x="103" y="131"/>
                  </a:cubicBezTo>
                  <a:cubicBezTo>
                    <a:pt x="106" y="133"/>
                    <a:pt x="109" y="135"/>
                    <a:pt x="111" y="138"/>
                  </a:cubicBezTo>
                  <a:cubicBezTo>
                    <a:pt x="117" y="147"/>
                    <a:pt x="120" y="159"/>
                    <a:pt x="128" y="167"/>
                  </a:cubicBezTo>
                  <a:cubicBezTo>
                    <a:pt x="131" y="170"/>
                    <a:pt x="137" y="174"/>
                    <a:pt x="138" y="178"/>
                  </a:cubicBezTo>
                  <a:cubicBezTo>
                    <a:pt x="139" y="180"/>
                    <a:pt x="139" y="189"/>
                    <a:pt x="137" y="189"/>
                  </a:cubicBezTo>
                  <a:cubicBezTo>
                    <a:pt x="139" y="193"/>
                    <a:pt x="139" y="197"/>
                    <a:pt x="143" y="200"/>
                  </a:cubicBezTo>
                  <a:cubicBezTo>
                    <a:pt x="149" y="205"/>
                    <a:pt x="154" y="213"/>
                    <a:pt x="158" y="219"/>
                  </a:cubicBezTo>
                  <a:cubicBezTo>
                    <a:pt x="160" y="223"/>
                    <a:pt x="161" y="224"/>
                    <a:pt x="166" y="227"/>
                  </a:cubicBezTo>
                  <a:cubicBezTo>
                    <a:pt x="170" y="230"/>
                    <a:pt x="174" y="233"/>
                    <a:pt x="177" y="236"/>
                  </a:cubicBezTo>
                  <a:cubicBezTo>
                    <a:pt x="180" y="239"/>
                    <a:pt x="182" y="240"/>
                    <a:pt x="184" y="242"/>
                  </a:cubicBezTo>
                  <a:cubicBezTo>
                    <a:pt x="185" y="245"/>
                    <a:pt x="188" y="247"/>
                    <a:pt x="190" y="249"/>
                  </a:cubicBezTo>
                  <a:cubicBezTo>
                    <a:pt x="191" y="251"/>
                    <a:pt x="193" y="252"/>
                    <a:pt x="195" y="253"/>
                  </a:cubicBezTo>
                  <a:cubicBezTo>
                    <a:pt x="196" y="254"/>
                    <a:pt x="196" y="255"/>
                    <a:pt x="197" y="256"/>
                  </a:cubicBezTo>
                  <a:cubicBezTo>
                    <a:pt x="199" y="258"/>
                    <a:pt x="202" y="260"/>
                    <a:pt x="204" y="262"/>
                  </a:cubicBezTo>
                  <a:cubicBezTo>
                    <a:pt x="209" y="266"/>
                    <a:pt x="214" y="270"/>
                    <a:pt x="219" y="274"/>
                  </a:cubicBezTo>
                  <a:cubicBezTo>
                    <a:pt x="225" y="279"/>
                    <a:pt x="225" y="271"/>
                    <a:pt x="231" y="269"/>
                  </a:cubicBezTo>
                  <a:cubicBezTo>
                    <a:pt x="233" y="269"/>
                    <a:pt x="235" y="271"/>
                    <a:pt x="237" y="271"/>
                  </a:cubicBezTo>
                  <a:cubicBezTo>
                    <a:pt x="241" y="271"/>
                    <a:pt x="239" y="271"/>
                    <a:pt x="241" y="270"/>
                  </a:cubicBezTo>
                  <a:cubicBezTo>
                    <a:pt x="243" y="269"/>
                    <a:pt x="246" y="268"/>
                    <a:pt x="247" y="267"/>
                  </a:cubicBezTo>
                  <a:cubicBezTo>
                    <a:pt x="248" y="265"/>
                    <a:pt x="248" y="261"/>
                    <a:pt x="249" y="259"/>
                  </a:cubicBezTo>
                  <a:cubicBezTo>
                    <a:pt x="250" y="257"/>
                    <a:pt x="251" y="254"/>
                    <a:pt x="252" y="252"/>
                  </a:cubicBezTo>
                  <a:cubicBezTo>
                    <a:pt x="254" y="248"/>
                    <a:pt x="255" y="240"/>
                    <a:pt x="255" y="235"/>
                  </a:cubicBezTo>
                  <a:cubicBezTo>
                    <a:pt x="254" y="231"/>
                    <a:pt x="251" y="227"/>
                    <a:pt x="250" y="223"/>
                  </a:cubicBezTo>
                  <a:cubicBezTo>
                    <a:pt x="250" y="221"/>
                    <a:pt x="249" y="212"/>
                    <a:pt x="250" y="210"/>
                  </a:cubicBezTo>
                  <a:cubicBezTo>
                    <a:pt x="252" y="208"/>
                    <a:pt x="253" y="210"/>
                    <a:pt x="255" y="210"/>
                  </a:cubicBezTo>
                  <a:cubicBezTo>
                    <a:pt x="259" y="210"/>
                    <a:pt x="268" y="212"/>
                    <a:pt x="269" y="208"/>
                  </a:cubicBezTo>
                  <a:moveTo>
                    <a:pt x="321" y="284"/>
                  </a:moveTo>
                  <a:cubicBezTo>
                    <a:pt x="319" y="283"/>
                    <a:pt x="316" y="283"/>
                    <a:pt x="314" y="282"/>
                  </a:cubicBezTo>
                  <a:cubicBezTo>
                    <a:pt x="311" y="281"/>
                    <a:pt x="307" y="279"/>
                    <a:pt x="304" y="278"/>
                  </a:cubicBezTo>
                  <a:cubicBezTo>
                    <a:pt x="301" y="277"/>
                    <a:pt x="296" y="277"/>
                    <a:pt x="292" y="276"/>
                  </a:cubicBezTo>
                  <a:cubicBezTo>
                    <a:pt x="288" y="276"/>
                    <a:pt x="285" y="275"/>
                    <a:pt x="282" y="274"/>
                  </a:cubicBezTo>
                  <a:cubicBezTo>
                    <a:pt x="278" y="274"/>
                    <a:pt x="275" y="273"/>
                    <a:pt x="271" y="273"/>
                  </a:cubicBezTo>
                  <a:cubicBezTo>
                    <a:pt x="270" y="273"/>
                    <a:pt x="269" y="274"/>
                    <a:pt x="267" y="274"/>
                  </a:cubicBezTo>
                  <a:cubicBezTo>
                    <a:pt x="265" y="275"/>
                    <a:pt x="262" y="273"/>
                    <a:pt x="260" y="274"/>
                  </a:cubicBezTo>
                  <a:cubicBezTo>
                    <a:pt x="257" y="275"/>
                    <a:pt x="258" y="275"/>
                    <a:pt x="258" y="278"/>
                  </a:cubicBezTo>
                  <a:cubicBezTo>
                    <a:pt x="258" y="281"/>
                    <a:pt x="258" y="282"/>
                    <a:pt x="257" y="284"/>
                  </a:cubicBezTo>
                  <a:cubicBezTo>
                    <a:pt x="255" y="287"/>
                    <a:pt x="252" y="288"/>
                    <a:pt x="251" y="291"/>
                  </a:cubicBezTo>
                  <a:cubicBezTo>
                    <a:pt x="249" y="295"/>
                    <a:pt x="253" y="296"/>
                    <a:pt x="256" y="297"/>
                  </a:cubicBezTo>
                  <a:cubicBezTo>
                    <a:pt x="260" y="298"/>
                    <a:pt x="264" y="297"/>
                    <a:pt x="268" y="298"/>
                  </a:cubicBezTo>
                  <a:cubicBezTo>
                    <a:pt x="269" y="301"/>
                    <a:pt x="269" y="303"/>
                    <a:pt x="266" y="305"/>
                  </a:cubicBezTo>
                  <a:cubicBezTo>
                    <a:pt x="266" y="310"/>
                    <a:pt x="274" y="309"/>
                    <a:pt x="277" y="309"/>
                  </a:cubicBezTo>
                  <a:cubicBezTo>
                    <a:pt x="282" y="311"/>
                    <a:pt x="287" y="314"/>
                    <a:pt x="292" y="316"/>
                  </a:cubicBezTo>
                  <a:cubicBezTo>
                    <a:pt x="295" y="317"/>
                    <a:pt x="300" y="319"/>
                    <a:pt x="304" y="320"/>
                  </a:cubicBezTo>
                  <a:cubicBezTo>
                    <a:pt x="308" y="321"/>
                    <a:pt x="315" y="323"/>
                    <a:pt x="319" y="323"/>
                  </a:cubicBezTo>
                  <a:cubicBezTo>
                    <a:pt x="322" y="323"/>
                    <a:pt x="324" y="321"/>
                    <a:pt x="327" y="320"/>
                  </a:cubicBezTo>
                  <a:cubicBezTo>
                    <a:pt x="330" y="319"/>
                    <a:pt x="334" y="319"/>
                    <a:pt x="337" y="319"/>
                  </a:cubicBezTo>
                  <a:cubicBezTo>
                    <a:pt x="342" y="319"/>
                    <a:pt x="347" y="319"/>
                    <a:pt x="351" y="321"/>
                  </a:cubicBezTo>
                  <a:cubicBezTo>
                    <a:pt x="353" y="322"/>
                    <a:pt x="353" y="323"/>
                    <a:pt x="356" y="323"/>
                  </a:cubicBezTo>
                  <a:cubicBezTo>
                    <a:pt x="360" y="323"/>
                    <a:pt x="362" y="324"/>
                    <a:pt x="366" y="326"/>
                  </a:cubicBezTo>
                  <a:cubicBezTo>
                    <a:pt x="368" y="326"/>
                    <a:pt x="370" y="326"/>
                    <a:pt x="371" y="327"/>
                  </a:cubicBezTo>
                  <a:cubicBezTo>
                    <a:pt x="373" y="328"/>
                    <a:pt x="374" y="329"/>
                    <a:pt x="376" y="330"/>
                  </a:cubicBezTo>
                  <a:cubicBezTo>
                    <a:pt x="377" y="330"/>
                    <a:pt x="378" y="330"/>
                    <a:pt x="380" y="330"/>
                  </a:cubicBezTo>
                  <a:cubicBezTo>
                    <a:pt x="382" y="330"/>
                    <a:pt x="384" y="331"/>
                    <a:pt x="386" y="331"/>
                  </a:cubicBezTo>
                  <a:cubicBezTo>
                    <a:pt x="389" y="332"/>
                    <a:pt x="393" y="333"/>
                    <a:pt x="396" y="334"/>
                  </a:cubicBezTo>
                  <a:cubicBezTo>
                    <a:pt x="398" y="334"/>
                    <a:pt x="401" y="333"/>
                    <a:pt x="403" y="334"/>
                  </a:cubicBezTo>
                  <a:cubicBezTo>
                    <a:pt x="409" y="334"/>
                    <a:pt x="414" y="336"/>
                    <a:pt x="420" y="336"/>
                  </a:cubicBezTo>
                  <a:cubicBezTo>
                    <a:pt x="427" y="335"/>
                    <a:pt x="434" y="333"/>
                    <a:pt x="441" y="335"/>
                  </a:cubicBezTo>
                  <a:cubicBezTo>
                    <a:pt x="443" y="336"/>
                    <a:pt x="444" y="339"/>
                    <a:pt x="447" y="340"/>
                  </a:cubicBezTo>
                  <a:cubicBezTo>
                    <a:pt x="449" y="341"/>
                    <a:pt x="453" y="341"/>
                    <a:pt x="456" y="339"/>
                  </a:cubicBezTo>
                  <a:cubicBezTo>
                    <a:pt x="458" y="338"/>
                    <a:pt x="459" y="336"/>
                    <a:pt x="462" y="336"/>
                  </a:cubicBezTo>
                  <a:cubicBezTo>
                    <a:pt x="465" y="335"/>
                    <a:pt x="468" y="339"/>
                    <a:pt x="470" y="340"/>
                  </a:cubicBezTo>
                  <a:cubicBezTo>
                    <a:pt x="473" y="341"/>
                    <a:pt x="474" y="341"/>
                    <a:pt x="477" y="341"/>
                  </a:cubicBezTo>
                  <a:cubicBezTo>
                    <a:pt x="481" y="342"/>
                    <a:pt x="485" y="343"/>
                    <a:pt x="490" y="343"/>
                  </a:cubicBezTo>
                  <a:cubicBezTo>
                    <a:pt x="492" y="344"/>
                    <a:pt x="495" y="343"/>
                    <a:pt x="498" y="344"/>
                  </a:cubicBezTo>
                  <a:cubicBezTo>
                    <a:pt x="502" y="344"/>
                    <a:pt x="504" y="344"/>
                    <a:pt x="507" y="347"/>
                  </a:cubicBezTo>
                  <a:cubicBezTo>
                    <a:pt x="510" y="349"/>
                    <a:pt x="512" y="351"/>
                    <a:pt x="516" y="351"/>
                  </a:cubicBezTo>
                  <a:cubicBezTo>
                    <a:pt x="523" y="351"/>
                    <a:pt x="529" y="349"/>
                    <a:pt x="535" y="347"/>
                  </a:cubicBezTo>
                  <a:cubicBezTo>
                    <a:pt x="545" y="345"/>
                    <a:pt x="555" y="346"/>
                    <a:pt x="564" y="345"/>
                  </a:cubicBezTo>
                  <a:cubicBezTo>
                    <a:pt x="570" y="344"/>
                    <a:pt x="576" y="342"/>
                    <a:pt x="582" y="342"/>
                  </a:cubicBezTo>
                  <a:cubicBezTo>
                    <a:pt x="590" y="342"/>
                    <a:pt x="597" y="345"/>
                    <a:pt x="605" y="346"/>
                  </a:cubicBezTo>
                  <a:cubicBezTo>
                    <a:pt x="618" y="348"/>
                    <a:pt x="624" y="349"/>
                    <a:pt x="636" y="343"/>
                  </a:cubicBezTo>
                  <a:cubicBezTo>
                    <a:pt x="638" y="342"/>
                    <a:pt x="651" y="342"/>
                    <a:pt x="654" y="341"/>
                  </a:cubicBezTo>
                  <a:cubicBezTo>
                    <a:pt x="656" y="340"/>
                    <a:pt x="658" y="337"/>
                    <a:pt x="661" y="336"/>
                  </a:cubicBezTo>
                  <a:cubicBezTo>
                    <a:pt x="667" y="335"/>
                    <a:pt x="675" y="337"/>
                    <a:pt x="681" y="337"/>
                  </a:cubicBezTo>
                  <a:cubicBezTo>
                    <a:pt x="687" y="337"/>
                    <a:pt x="710" y="340"/>
                    <a:pt x="710" y="330"/>
                  </a:cubicBezTo>
                  <a:cubicBezTo>
                    <a:pt x="709" y="330"/>
                    <a:pt x="708" y="329"/>
                    <a:pt x="709" y="329"/>
                  </a:cubicBezTo>
                  <a:cubicBezTo>
                    <a:pt x="709" y="327"/>
                    <a:pt x="707" y="329"/>
                    <a:pt x="705" y="330"/>
                  </a:cubicBezTo>
                  <a:cubicBezTo>
                    <a:pt x="704" y="330"/>
                    <a:pt x="701" y="330"/>
                    <a:pt x="699" y="330"/>
                  </a:cubicBezTo>
                  <a:cubicBezTo>
                    <a:pt x="696" y="330"/>
                    <a:pt x="692" y="328"/>
                    <a:pt x="688" y="328"/>
                  </a:cubicBezTo>
                  <a:cubicBezTo>
                    <a:pt x="687" y="328"/>
                    <a:pt x="684" y="327"/>
                    <a:pt x="683" y="327"/>
                  </a:cubicBezTo>
                  <a:cubicBezTo>
                    <a:pt x="679" y="327"/>
                    <a:pt x="679" y="329"/>
                    <a:pt x="676" y="330"/>
                  </a:cubicBezTo>
                  <a:cubicBezTo>
                    <a:pt x="673" y="331"/>
                    <a:pt x="670" y="332"/>
                    <a:pt x="668" y="332"/>
                  </a:cubicBezTo>
                  <a:cubicBezTo>
                    <a:pt x="664" y="332"/>
                    <a:pt x="664" y="331"/>
                    <a:pt x="662" y="330"/>
                  </a:cubicBezTo>
                  <a:cubicBezTo>
                    <a:pt x="655" y="327"/>
                    <a:pt x="651" y="332"/>
                    <a:pt x="646" y="335"/>
                  </a:cubicBezTo>
                  <a:cubicBezTo>
                    <a:pt x="642" y="339"/>
                    <a:pt x="637" y="337"/>
                    <a:pt x="632" y="337"/>
                  </a:cubicBezTo>
                  <a:cubicBezTo>
                    <a:pt x="629" y="338"/>
                    <a:pt x="628" y="339"/>
                    <a:pt x="626" y="340"/>
                  </a:cubicBezTo>
                  <a:cubicBezTo>
                    <a:pt x="623" y="342"/>
                    <a:pt x="622" y="341"/>
                    <a:pt x="619" y="339"/>
                  </a:cubicBezTo>
                  <a:cubicBezTo>
                    <a:pt x="614" y="337"/>
                    <a:pt x="610" y="333"/>
                    <a:pt x="604" y="333"/>
                  </a:cubicBezTo>
                  <a:cubicBezTo>
                    <a:pt x="598" y="332"/>
                    <a:pt x="593" y="337"/>
                    <a:pt x="588" y="338"/>
                  </a:cubicBezTo>
                  <a:cubicBezTo>
                    <a:pt x="583" y="339"/>
                    <a:pt x="573" y="338"/>
                    <a:pt x="571" y="336"/>
                  </a:cubicBezTo>
                  <a:cubicBezTo>
                    <a:pt x="569" y="335"/>
                    <a:pt x="570" y="332"/>
                    <a:pt x="568" y="331"/>
                  </a:cubicBezTo>
                  <a:cubicBezTo>
                    <a:pt x="567" y="329"/>
                    <a:pt x="563" y="330"/>
                    <a:pt x="560" y="330"/>
                  </a:cubicBezTo>
                  <a:cubicBezTo>
                    <a:pt x="558" y="330"/>
                    <a:pt x="555" y="330"/>
                    <a:pt x="553" y="330"/>
                  </a:cubicBezTo>
                  <a:cubicBezTo>
                    <a:pt x="549" y="330"/>
                    <a:pt x="548" y="329"/>
                    <a:pt x="546" y="328"/>
                  </a:cubicBezTo>
                  <a:cubicBezTo>
                    <a:pt x="544" y="327"/>
                    <a:pt x="539" y="326"/>
                    <a:pt x="537" y="327"/>
                  </a:cubicBezTo>
                  <a:cubicBezTo>
                    <a:pt x="534" y="328"/>
                    <a:pt x="534" y="332"/>
                    <a:pt x="532" y="333"/>
                  </a:cubicBezTo>
                  <a:cubicBezTo>
                    <a:pt x="528" y="337"/>
                    <a:pt x="521" y="337"/>
                    <a:pt x="517" y="335"/>
                  </a:cubicBezTo>
                  <a:cubicBezTo>
                    <a:pt x="512" y="333"/>
                    <a:pt x="508" y="331"/>
                    <a:pt x="503" y="331"/>
                  </a:cubicBezTo>
                  <a:cubicBezTo>
                    <a:pt x="498" y="331"/>
                    <a:pt x="493" y="333"/>
                    <a:pt x="489" y="331"/>
                  </a:cubicBezTo>
                  <a:cubicBezTo>
                    <a:pt x="483" y="329"/>
                    <a:pt x="480" y="325"/>
                    <a:pt x="474" y="325"/>
                  </a:cubicBezTo>
                  <a:cubicBezTo>
                    <a:pt x="469" y="324"/>
                    <a:pt x="462" y="325"/>
                    <a:pt x="458" y="323"/>
                  </a:cubicBezTo>
                  <a:cubicBezTo>
                    <a:pt x="456" y="322"/>
                    <a:pt x="455" y="321"/>
                    <a:pt x="453" y="320"/>
                  </a:cubicBezTo>
                  <a:cubicBezTo>
                    <a:pt x="451" y="319"/>
                    <a:pt x="450" y="318"/>
                    <a:pt x="448" y="318"/>
                  </a:cubicBezTo>
                  <a:cubicBezTo>
                    <a:pt x="439" y="316"/>
                    <a:pt x="429" y="315"/>
                    <a:pt x="420" y="313"/>
                  </a:cubicBezTo>
                  <a:cubicBezTo>
                    <a:pt x="421" y="308"/>
                    <a:pt x="428" y="307"/>
                    <a:pt x="432" y="307"/>
                  </a:cubicBezTo>
                  <a:cubicBezTo>
                    <a:pt x="439" y="308"/>
                    <a:pt x="443" y="310"/>
                    <a:pt x="449" y="304"/>
                  </a:cubicBezTo>
                  <a:cubicBezTo>
                    <a:pt x="455" y="298"/>
                    <a:pt x="440" y="297"/>
                    <a:pt x="437" y="298"/>
                  </a:cubicBezTo>
                  <a:cubicBezTo>
                    <a:pt x="433" y="298"/>
                    <a:pt x="430" y="296"/>
                    <a:pt x="427" y="297"/>
                  </a:cubicBezTo>
                  <a:cubicBezTo>
                    <a:pt x="422" y="298"/>
                    <a:pt x="421" y="298"/>
                    <a:pt x="418" y="298"/>
                  </a:cubicBezTo>
                  <a:cubicBezTo>
                    <a:pt x="413" y="297"/>
                    <a:pt x="407" y="297"/>
                    <a:pt x="402" y="297"/>
                  </a:cubicBezTo>
                  <a:cubicBezTo>
                    <a:pt x="400" y="297"/>
                    <a:pt x="397" y="297"/>
                    <a:pt x="395" y="296"/>
                  </a:cubicBezTo>
                  <a:cubicBezTo>
                    <a:pt x="393" y="295"/>
                    <a:pt x="391" y="293"/>
                    <a:pt x="389" y="292"/>
                  </a:cubicBezTo>
                  <a:cubicBezTo>
                    <a:pt x="385" y="290"/>
                    <a:pt x="379" y="286"/>
                    <a:pt x="375" y="286"/>
                  </a:cubicBezTo>
                  <a:cubicBezTo>
                    <a:pt x="373" y="286"/>
                    <a:pt x="370" y="286"/>
                    <a:pt x="369" y="286"/>
                  </a:cubicBezTo>
                  <a:cubicBezTo>
                    <a:pt x="367" y="287"/>
                    <a:pt x="363" y="290"/>
                    <a:pt x="362" y="291"/>
                  </a:cubicBezTo>
                  <a:cubicBezTo>
                    <a:pt x="360" y="293"/>
                    <a:pt x="361" y="296"/>
                    <a:pt x="358" y="298"/>
                  </a:cubicBezTo>
                  <a:cubicBezTo>
                    <a:pt x="356" y="298"/>
                    <a:pt x="351" y="296"/>
                    <a:pt x="349" y="296"/>
                  </a:cubicBezTo>
                  <a:cubicBezTo>
                    <a:pt x="346" y="295"/>
                    <a:pt x="343" y="295"/>
                    <a:pt x="341" y="294"/>
                  </a:cubicBezTo>
                  <a:cubicBezTo>
                    <a:pt x="338" y="294"/>
                    <a:pt x="332" y="295"/>
                    <a:pt x="330" y="294"/>
                  </a:cubicBezTo>
                  <a:cubicBezTo>
                    <a:pt x="326" y="291"/>
                    <a:pt x="324" y="286"/>
                    <a:pt x="321" y="284"/>
                  </a:cubicBezTo>
                  <a:moveTo>
                    <a:pt x="554" y="114"/>
                  </a:moveTo>
                  <a:cubicBezTo>
                    <a:pt x="555" y="111"/>
                    <a:pt x="555" y="113"/>
                    <a:pt x="554" y="110"/>
                  </a:cubicBezTo>
                  <a:cubicBezTo>
                    <a:pt x="554" y="109"/>
                    <a:pt x="553" y="108"/>
                    <a:pt x="553" y="108"/>
                  </a:cubicBezTo>
                  <a:cubicBezTo>
                    <a:pt x="552" y="106"/>
                    <a:pt x="550" y="105"/>
                    <a:pt x="548" y="103"/>
                  </a:cubicBezTo>
                  <a:cubicBezTo>
                    <a:pt x="546" y="100"/>
                    <a:pt x="543" y="98"/>
                    <a:pt x="540" y="96"/>
                  </a:cubicBezTo>
                  <a:cubicBezTo>
                    <a:pt x="538" y="94"/>
                    <a:pt x="534" y="93"/>
                    <a:pt x="533" y="90"/>
                  </a:cubicBezTo>
                  <a:cubicBezTo>
                    <a:pt x="532" y="87"/>
                    <a:pt x="534" y="84"/>
                    <a:pt x="535" y="81"/>
                  </a:cubicBezTo>
                  <a:cubicBezTo>
                    <a:pt x="536" y="78"/>
                    <a:pt x="533" y="76"/>
                    <a:pt x="532" y="74"/>
                  </a:cubicBezTo>
                  <a:cubicBezTo>
                    <a:pt x="530" y="71"/>
                    <a:pt x="527" y="68"/>
                    <a:pt x="526" y="65"/>
                  </a:cubicBezTo>
                  <a:cubicBezTo>
                    <a:pt x="525" y="65"/>
                    <a:pt x="525" y="64"/>
                    <a:pt x="524" y="63"/>
                  </a:cubicBezTo>
                  <a:cubicBezTo>
                    <a:pt x="524" y="63"/>
                    <a:pt x="524" y="62"/>
                    <a:pt x="524" y="61"/>
                  </a:cubicBezTo>
                  <a:cubicBezTo>
                    <a:pt x="524" y="60"/>
                    <a:pt x="523" y="59"/>
                    <a:pt x="523" y="57"/>
                  </a:cubicBezTo>
                  <a:cubicBezTo>
                    <a:pt x="524" y="55"/>
                    <a:pt x="524" y="52"/>
                    <a:pt x="526" y="51"/>
                  </a:cubicBezTo>
                  <a:cubicBezTo>
                    <a:pt x="527" y="49"/>
                    <a:pt x="529" y="50"/>
                    <a:pt x="530" y="49"/>
                  </a:cubicBezTo>
                  <a:cubicBezTo>
                    <a:pt x="532" y="47"/>
                    <a:pt x="528" y="45"/>
                    <a:pt x="528" y="42"/>
                  </a:cubicBezTo>
                  <a:cubicBezTo>
                    <a:pt x="527" y="41"/>
                    <a:pt x="529" y="40"/>
                    <a:pt x="528" y="40"/>
                  </a:cubicBezTo>
                  <a:cubicBezTo>
                    <a:pt x="526" y="39"/>
                    <a:pt x="525" y="38"/>
                    <a:pt x="524" y="37"/>
                  </a:cubicBezTo>
                  <a:cubicBezTo>
                    <a:pt x="523" y="37"/>
                    <a:pt x="522" y="37"/>
                    <a:pt x="521" y="37"/>
                  </a:cubicBezTo>
                  <a:cubicBezTo>
                    <a:pt x="520" y="37"/>
                    <a:pt x="518" y="36"/>
                    <a:pt x="517" y="35"/>
                  </a:cubicBezTo>
                  <a:cubicBezTo>
                    <a:pt x="516" y="35"/>
                    <a:pt x="515" y="35"/>
                    <a:pt x="514" y="35"/>
                  </a:cubicBezTo>
                  <a:cubicBezTo>
                    <a:pt x="513" y="35"/>
                    <a:pt x="512" y="35"/>
                    <a:pt x="510" y="34"/>
                  </a:cubicBezTo>
                  <a:cubicBezTo>
                    <a:pt x="509" y="34"/>
                    <a:pt x="508" y="34"/>
                    <a:pt x="507" y="34"/>
                  </a:cubicBezTo>
                  <a:cubicBezTo>
                    <a:pt x="505" y="34"/>
                    <a:pt x="503" y="34"/>
                    <a:pt x="501" y="33"/>
                  </a:cubicBezTo>
                  <a:cubicBezTo>
                    <a:pt x="498" y="33"/>
                    <a:pt x="495" y="33"/>
                    <a:pt x="492" y="33"/>
                  </a:cubicBezTo>
                  <a:cubicBezTo>
                    <a:pt x="491" y="33"/>
                    <a:pt x="490" y="34"/>
                    <a:pt x="489" y="34"/>
                  </a:cubicBezTo>
                  <a:cubicBezTo>
                    <a:pt x="488" y="34"/>
                    <a:pt x="487" y="34"/>
                    <a:pt x="486" y="34"/>
                  </a:cubicBezTo>
                  <a:cubicBezTo>
                    <a:pt x="485" y="35"/>
                    <a:pt x="485" y="35"/>
                    <a:pt x="484" y="36"/>
                  </a:cubicBezTo>
                  <a:cubicBezTo>
                    <a:pt x="484" y="37"/>
                    <a:pt x="483" y="38"/>
                    <a:pt x="482" y="39"/>
                  </a:cubicBezTo>
                  <a:cubicBezTo>
                    <a:pt x="482" y="41"/>
                    <a:pt x="483" y="44"/>
                    <a:pt x="482" y="46"/>
                  </a:cubicBezTo>
                  <a:cubicBezTo>
                    <a:pt x="482" y="49"/>
                    <a:pt x="482" y="49"/>
                    <a:pt x="480" y="51"/>
                  </a:cubicBezTo>
                  <a:cubicBezTo>
                    <a:pt x="478" y="53"/>
                    <a:pt x="478" y="54"/>
                    <a:pt x="478" y="56"/>
                  </a:cubicBezTo>
                  <a:cubicBezTo>
                    <a:pt x="478" y="58"/>
                    <a:pt x="478" y="61"/>
                    <a:pt x="477" y="62"/>
                  </a:cubicBezTo>
                  <a:cubicBezTo>
                    <a:pt x="476" y="65"/>
                    <a:pt x="471" y="65"/>
                    <a:pt x="469" y="67"/>
                  </a:cubicBezTo>
                  <a:cubicBezTo>
                    <a:pt x="468" y="69"/>
                    <a:pt x="469" y="70"/>
                    <a:pt x="469" y="71"/>
                  </a:cubicBezTo>
                  <a:cubicBezTo>
                    <a:pt x="469" y="72"/>
                    <a:pt x="468" y="73"/>
                    <a:pt x="468" y="75"/>
                  </a:cubicBezTo>
                  <a:cubicBezTo>
                    <a:pt x="467" y="78"/>
                    <a:pt x="467" y="78"/>
                    <a:pt x="464" y="80"/>
                  </a:cubicBezTo>
                  <a:cubicBezTo>
                    <a:pt x="462" y="82"/>
                    <a:pt x="456" y="85"/>
                    <a:pt x="455" y="89"/>
                  </a:cubicBezTo>
                  <a:cubicBezTo>
                    <a:pt x="455" y="90"/>
                    <a:pt x="455" y="93"/>
                    <a:pt x="455" y="94"/>
                  </a:cubicBezTo>
                  <a:cubicBezTo>
                    <a:pt x="455" y="97"/>
                    <a:pt x="455" y="98"/>
                    <a:pt x="454" y="100"/>
                  </a:cubicBezTo>
                  <a:cubicBezTo>
                    <a:pt x="453" y="102"/>
                    <a:pt x="452" y="103"/>
                    <a:pt x="450" y="104"/>
                  </a:cubicBezTo>
                  <a:cubicBezTo>
                    <a:pt x="447" y="106"/>
                    <a:pt x="444" y="106"/>
                    <a:pt x="442" y="107"/>
                  </a:cubicBezTo>
                  <a:cubicBezTo>
                    <a:pt x="436" y="109"/>
                    <a:pt x="431" y="107"/>
                    <a:pt x="426" y="105"/>
                  </a:cubicBezTo>
                  <a:cubicBezTo>
                    <a:pt x="423" y="104"/>
                    <a:pt x="421" y="103"/>
                    <a:pt x="418" y="102"/>
                  </a:cubicBezTo>
                  <a:cubicBezTo>
                    <a:pt x="415" y="101"/>
                    <a:pt x="413" y="100"/>
                    <a:pt x="411" y="99"/>
                  </a:cubicBezTo>
                  <a:cubicBezTo>
                    <a:pt x="409" y="99"/>
                    <a:pt x="405" y="98"/>
                    <a:pt x="404" y="99"/>
                  </a:cubicBezTo>
                  <a:cubicBezTo>
                    <a:pt x="402" y="99"/>
                    <a:pt x="400" y="102"/>
                    <a:pt x="398" y="103"/>
                  </a:cubicBezTo>
                  <a:cubicBezTo>
                    <a:pt x="396" y="104"/>
                    <a:pt x="395" y="105"/>
                    <a:pt x="393" y="107"/>
                  </a:cubicBezTo>
                  <a:cubicBezTo>
                    <a:pt x="392" y="108"/>
                    <a:pt x="391" y="109"/>
                    <a:pt x="390" y="110"/>
                  </a:cubicBezTo>
                  <a:cubicBezTo>
                    <a:pt x="389" y="111"/>
                    <a:pt x="388" y="112"/>
                    <a:pt x="386" y="113"/>
                  </a:cubicBezTo>
                  <a:cubicBezTo>
                    <a:pt x="384" y="114"/>
                    <a:pt x="383" y="114"/>
                    <a:pt x="380" y="114"/>
                  </a:cubicBezTo>
                  <a:cubicBezTo>
                    <a:pt x="378" y="114"/>
                    <a:pt x="375" y="114"/>
                    <a:pt x="373" y="114"/>
                  </a:cubicBezTo>
                  <a:cubicBezTo>
                    <a:pt x="366" y="114"/>
                    <a:pt x="359" y="118"/>
                    <a:pt x="354" y="112"/>
                  </a:cubicBezTo>
                  <a:cubicBezTo>
                    <a:pt x="352" y="111"/>
                    <a:pt x="352" y="109"/>
                    <a:pt x="350" y="108"/>
                  </a:cubicBezTo>
                  <a:cubicBezTo>
                    <a:pt x="348" y="106"/>
                    <a:pt x="347" y="104"/>
                    <a:pt x="345" y="102"/>
                  </a:cubicBezTo>
                  <a:cubicBezTo>
                    <a:pt x="344" y="101"/>
                    <a:pt x="343" y="99"/>
                    <a:pt x="341" y="98"/>
                  </a:cubicBezTo>
                  <a:cubicBezTo>
                    <a:pt x="339" y="96"/>
                    <a:pt x="337" y="96"/>
                    <a:pt x="334" y="95"/>
                  </a:cubicBezTo>
                  <a:cubicBezTo>
                    <a:pt x="331" y="94"/>
                    <a:pt x="329" y="95"/>
                    <a:pt x="327" y="97"/>
                  </a:cubicBezTo>
                  <a:cubicBezTo>
                    <a:pt x="325" y="99"/>
                    <a:pt x="325" y="101"/>
                    <a:pt x="325" y="103"/>
                  </a:cubicBezTo>
                  <a:cubicBezTo>
                    <a:pt x="325" y="104"/>
                    <a:pt x="325" y="105"/>
                    <a:pt x="324" y="106"/>
                  </a:cubicBezTo>
                  <a:cubicBezTo>
                    <a:pt x="324" y="107"/>
                    <a:pt x="323" y="108"/>
                    <a:pt x="323" y="109"/>
                  </a:cubicBezTo>
                  <a:cubicBezTo>
                    <a:pt x="322" y="112"/>
                    <a:pt x="320" y="114"/>
                    <a:pt x="320" y="117"/>
                  </a:cubicBezTo>
                  <a:cubicBezTo>
                    <a:pt x="319" y="121"/>
                    <a:pt x="324" y="124"/>
                    <a:pt x="326" y="128"/>
                  </a:cubicBezTo>
                  <a:cubicBezTo>
                    <a:pt x="327" y="129"/>
                    <a:pt x="327" y="130"/>
                    <a:pt x="327" y="132"/>
                  </a:cubicBezTo>
                  <a:cubicBezTo>
                    <a:pt x="327" y="135"/>
                    <a:pt x="327" y="137"/>
                    <a:pt x="327" y="139"/>
                  </a:cubicBezTo>
                  <a:cubicBezTo>
                    <a:pt x="327" y="142"/>
                    <a:pt x="327" y="144"/>
                    <a:pt x="327" y="147"/>
                  </a:cubicBezTo>
                  <a:cubicBezTo>
                    <a:pt x="327" y="148"/>
                    <a:pt x="328" y="149"/>
                    <a:pt x="329" y="150"/>
                  </a:cubicBezTo>
                  <a:cubicBezTo>
                    <a:pt x="329" y="151"/>
                    <a:pt x="329" y="152"/>
                    <a:pt x="329" y="153"/>
                  </a:cubicBezTo>
                  <a:cubicBezTo>
                    <a:pt x="329" y="155"/>
                    <a:pt x="330" y="156"/>
                    <a:pt x="331" y="158"/>
                  </a:cubicBezTo>
                  <a:cubicBezTo>
                    <a:pt x="332" y="159"/>
                    <a:pt x="331" y="159"/>
                    <a:pt x="332" y="160"/>
                  </a:cubicBezTo>
                  <a:cubicBezTo>
                    <a:pt x="333" y="162"/>
                    <a:pt x="334" y="163"/>
                    <a:pt x="335" y="164"/>
                  </a:cubicBezTo>
                  <a:cubicBezTo>
                    <a:pt x="339" y="169"/>
                    <a:pt x="343" y="172"/>
                    <a:pt x="349" y="172"/>
                  </a:cubicBezTo>
                  <a:cubicBezTo>
                    <a:pt x="356" y="173"/>
                    <a:pt x="361" y="174"/>
                    <a:pt x="367" y="177"/>
                  </a:cubicBezTo>
                  <a:cubicBezTo>
                    <a:pt x="370" y="179"/>
                    <a:pt x="373" y="182"/>
                    <a:pt x="376" y="185"/>
                  </a:cubicBezTo>
                  <a:cubicBezTo>
                    <a:pt x="379" y="186"/>
                    <a:pt x="378" y="186"/>
                    <a:pt x="378" y="188"/>
                  </a:cubicBezTo>
                  <a:cubicBezTo>
                    <a:pt x="379" y="190"/>
                    <a:pt x="380" y="191"/>
                    <a:pt x="380" y="192"/>
                  </a:cubicBezTo>
                  <a:cubicBezTo>
                    <a:pt x="381" y="194"/>
                    <a:pt x="380" y="194"/>
                    <a:pt x="380" y="195"/>
                  </a:cubicBezTo>
                  <a:cubicBezTo>
                    <a:pt x="380" y="197"/>
                    <a:pt x="381" y="197"/>
                    <a:pt x="381" y="198"/>
                  </a:cubicBezTo>
                  <a:cubicBezTo>
                    <a:pt x="381" y="199"/>
                    <a:pt x="381" y="201"/>
                    <a:pt x="381" y="201"/>
                  </a:cubicBezTo>
                  <a:cubicBezTo>
                    <a:pt x="382" y="203"/>
                    <a:pt x="383" y="204"/>
                    <a:pt x="383" y="205"/>
                  </a:cubicBezTo>
                  <a:cubicBezTo>
                    <a:pt x="385" y="207"/>
                    <a:pt x="386" y="209"/>
                    <a:pt x="387" y="210"/>
                  </a:cubicBezTo>
                  <a:cubicBezTo>
                    <a:pt x="388" y="211"/>
                    <a:pt x="388" y="211"/>
                    <a:pt x="388" y="212"/>
                  </a:cubicBezTo>
                  <a:cubicBezTo>
                    <a:pt x="388" y="213"/>
                    <a:pt x="389" y="213"/>
                    <a:pt x="390" y="214"/>
                  </a:cubicBezTo>
                  <a:cubicBezTo>
                    <a:pt x="390" y="215"/>
                    <a:pt x="390" y="217"/>
                    <a:pt x="390" y="218"/>
                  </a:cubicBezTo>
                  <a:cubicBezTo>
                    <a:pt x="392" y="219"/>
                    <a:pt x="397" y="218"/>
                    <a:pt x="399" y="217"/>
                  </a:cubicBezTo>
                  <a:cubicBezTo>
                    <a:pt x="400" y="217"/>
                    <a:pt x="401" y="216"/>
                    <a:pt x="403" y="216"/>
                  </a:cubicBezTo>
                  <a:cubicBezTo>
                    <a:pt x="404" y="216"/>
                    <a:pt x="406" y="216"/>
                    <a:pt x="407" y="216"/>
                  </a:cubicBezTo>
                  <a:cubicBezTo>
                    <a:pt x="409" y="216"/>
                    <a:pt x="409" y="215"/>
                    <a:pt x="410" y="214"/>
                  </a:cubicBezTo>
                  <a:cubicBezTo>
                    <a:pt x="411" y="213"/>
                    <a:pt x="412" y="213"/>
                    <a:pt x="413" y="212"/>
                  </a:cubicBezTo>
                  <a:cubicBezTo>
                    <a:pt x="416" y="210"/>
                    <a:pt x="416" y="208"/>
                    <a:pt x="420" y="209"/>
                  </a:cubicBezTo>
                  <a:cubicBezTo>
                    <a:pt x="424" y="210"/>
                    <a:pt x="427" y="212"/>
                    <a:pt x="431" y="213"/>
                  </a:cubicBezTo>
                  <a:cubicBezTo>
                    <a:pt x="434" y="214"/>
                    <a:pt x="438" y="215"/>
                    <a:pt x="442" y="215"/>
                  </a:cubicBezTo>
                  <a:cubicBezTo>
                    <a:pt x="444" y="215"/>
                    <a:pt x="448" y="215"/>
                    <a:pt x="450" y="217"/>
                  </a:cubicBezTo>
                  <a:cubicBezTo>
                    <a:pt x="451" y="219"/>
                    <a:pt x="451" y="222"/>
                    <a:pt x="451" y="224"/>
                  </a:cubicBezTo>
                  <a:cubicBezTo>
                    <a:pt x="451" y="226"/>
                    <a:pt x="451" y="228"/>
                    <a:pt x="451" y="230"/>
                  </a:cubicBezTo>
                  <a:cubicBezTo>
                    <a:pt x="451" y="233"/>
                    <a:pt x="453" y="233"/>
                    <a:pt x="456" y="232"/>
                  </a:cubicBezTo>
                  <a:cubicBezTo>
                    <a:pt x="459" y="232"/>
                    <a:pt x="460" y="232"/>
                    <a:pt x="461" y="231"/>
                  </a:cubicBezTo>
                  <a:cubicBezTo>
                    <a:pt x="463" y="229"/>
                    <a:pt x="464" y="228"/>
                    <a:pt x="467" y="228"/>
                  </a:cubicBezTo>
                  <a:cubicBezTo>
                    <a:pt x="470" y="227"/>
                    <a:pt x="475" y="229"/>
                    <a:pt x="478" y="227"/>
                  </a:cubicBezTo>
                  <a:cubicBezTo>
                    <a:pt x="480" y="226"/>
                    <a:pt x="481" y="222"/>
                    <a:pt x="483" y="220"/>
                  </a:cubicBezTo>
                  <a:cubicBezTo>
                    <a:pt x="483" y="220"/>
                    <a:pt x="485" y="218"/>
                    <a:pt x="485" y="218"/>
                  </a:cubicBezTo>
                  <a:cubicBezTo>
                    <a:pt x="485" y="218"/>
                    <a:pt x="486" y="217"/>
                    <a:pt x="487" y="216"/>
                  </a:cubicBezTo>
                  <a:cubicBezTo>
                    <a:pt x="488" y="215"/>
                    <a:pt x="490" y="213"/>
                    <a:pt x="491" y="211"/>
                  </a:cubicBezTo>
                  <a:cubicBezTo>
                    <a:pt x="492" y="210"/>
                    <a:pt x="491" y="210"/>
                    <a:pt x="492" y="209"/>
                  </a:cubicBezTo>
                  <a:cubicBezTo>
                    <a:pt x="493" y="208"/>
                    <a:pt x="494" y="207"/>
                    <a:pt x="495" y="207"/>
                  </a:cubicBezTo>
                  <a:cubicBezTo>
                    <a:pt x="497" y="206"/>
                    <a:pt x="498" y="206"/>
                    <a:pt x="500" y="206"/>
                  </a:cubicBezTo>
                  <a:cubicBezTo>
                    <a:pt x="502" y="206"/>
                    <a:pt x="503" y="204"/>
                    <a:pt x="505" y="203"/>
                  </a:cubicBezTo>
                  <a:cubicBezTo>
                    <a:pt x="506" y="203"/>
                    <a:pt x="508" y="203"/>
                    <a:pt x="509" y="202"/>
                  </a:cubicBezTo>
                  <a:cubicBezTo>
                    <a:pt x="510" y="201"/>
                    <a:pt x="511" y="200"/>
                    <a:pt x="512" y="200"/>
                  </a:cubicBezTo>
                  <a:cubicBezTo>
                    <a:pt x="513" y="198"/>
                    <a:pt x="515" y="198"/>
                    <a:pt x="517" y="196"/>
                  </a:cubicBezTo>
                  <a:cubicBezTo>
                    <a:pt x="519" y="194"/>
                    <a:pt x="519" y="193"/>
                    <a:pt x="519" y="191"/>
                  </a:cubicBezTo>
                  <a:cubicBezTo>
                    <a:pt x="520" y="188"/>
                    <a:pt x="519" y="186"/>
                    <a:pt x="519" y="184"/>
                  </a:cubicBezTo>
                  <a:cubicBezTo>
                    <a:pt x="519" y="182"/>
                    <a:pt x="520" y="179"/>
                    <a:pt x="520" y="178"/>
                  </a:cubicBezTo>
                  <a:cubicBezTo>
                    <a:pt x="519" y="177"/>
                    <a:pt x="518" y="176"/>
                    <a:pt x="517" y="175"/>
                  </a:cubicBezTo>
                  <a:cubicBezTo>
                    <a:pt x="517" y="174"/>
                    <a:pt x="517" y="173"/>
                    <a:pt x="517" y="172"/>
                  </a:cubicBezTo>
                  <a:cubicBezTo>
                    <a:pt x="515" y="169"/>
                    <a:pt x="508" y="162"/>
                    <a:pt x="514" y="159"/>
                  </a:cubicBezTo>
                  <a:cubicBezTo>
                    <a:pt x="516" y="157"/>
                    <a:pt x="518" y="158"/>
                    <a:pt x="520" y="155"/>
                  </a:cubicBezTo>
                  <a:cubicBezTo>
                    <a:pt x="521" y="153"/>
                    <a:pt x="523" y="151"/>
                    <a:pt x="522" y="148"/>
                  </a:cubicBezTo>
                  <a:cubicBezTo>
                    <a:pt x="522" y="145"/>
                    <a:pt x="521" y="144"/>
                    <a:pt x="521" y="141"/>
                  </a:cubicBezTo>
                  <a:cubicBezTo>
                    <a:pt x="521" y="139"/>
                    <a:pt x="521" y="137"/>
                    <a:pt x="521" y="135"/>
                  </a:cubicBezTo>
                  <a:cubicBezTo>
                    <a:pt x="522" y="134"/>
                    <a:pt x="522" y="133"/>
                    <a:pt x="523" y="131"/>
                  </a:cubicBezTo>
                  <a:cubicBezTo>
                    <a:pt x="524" y="129"/>
                    <a:pt x="524" y="127"/>
                    <a:pt x="525" y="125"/>
                  </a:cubicBezTo>
                  <a:cubicBezTo>
                    <a:pt x="525" y="125"/>
                    <a:pt x="525" y="125"/>
                    <a:pt x="526" y="125"/>
                  </a:cubicBezTo>
                  <a:cubicBezTo>
                    <a:pt x="526" y="124"/>
                    <a:pt x="526" y="123"/>
                    <a:pt x="526" y="122"/>
                  </a:cubicBezTo>
                  <a:cubicBezTo>
                    <a:pt x="527" y="121"/>
                    <a:pt x="528" y="119"/>
                    <a:pt x="528" y="119"/>
                  </a:cubicBezTo>
                  <a:cubicBezTo>
                    <a:pt x="531" y="115"/>
                    <a:pt x="537" y="115"/>
                    <a:pt x="542" y="116"/>
                  </a:cubicBezTo>
                  <a:cubicBezTo>
                    <a:pt x="544" y="117"/>
                    <a:pt x="545" y="118"/>
                    <a:pt x="548" y="118"/>
                  </a:cubicBezTo>
                  <a:cubicBezTo>
                    <a:pt x="552" y="118"/>
                    <a:pt x="553" y="117"/>
                    <a:pt x="554" y="114"/>
                  </a:cubicBezTo>
                  <a:moveTo>
                    <a:pt x="719" y="180"/>
                  </a:moveTo>
                  <a:cubicBezTo>
                    <a:pt x="718" y="179"/>
                    <a:pt x="713" y="177"/>
                    <a:pt x="712" y="177"/>
                  </a:cubicBezTo>
                  <a:cubicBezTo>
                    <a:pt x="711" y="177"/>
                    <a:pt x="709" y="177"/>
                    <a:pt x="708" y="177"/>
                  </a:cubicBezTo>
                  <a:cubicBezTo>
                    <a:pt x="706" y="177"/>
                    <a:pt x="706" y="177"/>
                    <a:pt x="705" y="176"/>
                  </a:cubicBezTo>
                  <a:cubicBezTo>
                    <a:pt x="703" y="176"/>
                    <a:pt x="700" y="176"/>
                    <a:pt x="698" y="176"/>
                  </a:cubicBezTo>
                  <a:cubicBezTo>
                    <a:pt x="695" y="176"/>
                    <a:pt x="693" y="174"/>
                    <a:pt x="690" y="174"/>
                  </a:cubicBezTo>
                  <a:cubicBezTo>
                    <a:pt x="687" y="174"/>
                    <a:pt x="686" y="174"/>
                    <a:pt x="684" y="173"/>
                  </a:cubicBezTo>
                  <a:cubicBezTo>
                    <a:pt x="681" y="172"/>
                    <a:pt x="677" y="174"/>
                    <a:pt x="674" y="173"/>
                  </a:cubicBezTo>
                  <a:cubicBezTo>
                    <a:pt x="672" y="173"/>
                    <a:pt x="670" y="171"/>
                    <a:pt x="668" y="169"/>
                  </a:cubicBezTo>
                  <a:cubicBezTo>
                    <a:pt x="668" y="168"/>
                    <a:pt x="668" y="167"/>
                    <a:pt x="667" y="167"/>
                  </a:cubicBezTo>
                  <a:cubicBezTo>
                    <a:pt x="667" y="166"/>
                    <a:pt x="665" y="165"/>
                    <a:pt x="665" y="165"/>
                  </a:cubicBezTo>
                  <a:cubicBezTo>
                    <a:pt x="664" y="163"/>
                    <a:pt x="664" y="164"/>
                    <a:pt x="663" y="162"/>
                  </a:cubicBezTo>
                  <a:cubicBezTo>
                    <a:pt x="663" y="161"/>
                    <a:pt x="663" y="159"/>
                    <a:pt x="663" y="158"/>
                  </a:cubicBezTo>
                  <a:cubicBezTo>
                    <a:pt x="663" y="156"/>
                    <a:pt x="664" y="156"/>
                    <a:pt x="663" y="155"/>
                  </a:cubicBezTo>
                  <a:cubicBezTo>
                    <a:pt x="663" y="154"/>
                    <a:pt x="662" y="154"/>
                    <a:pt x="662" y="154"/>
                  </a:cubicBezTo>
                  <a:cubicBezTo>
                    <a:pt x="661" y="153"/>
                    <a:pt x="661" y="152"/>
                    <a:pt x="661" y="152"/>
                  </a:cubicBezTo>
                  <a:cubicBezTo>
                    <a:pt x="661" y="150"/>
                    <a:pt x="658" y="149"/>
                    <a:pt x="655" y="148"/>
                  </a:cubicBezTo>
                  <a:cubicBezTo>
                    <a:pt x="650" y="146"/>
                    <a:pt x="645" y="152"/>
                    <a:pt x="640" y="153"/>
                  </a:cubicBezTo>
                  <a:cubicBezTo>
                    <a:pt x="637" y="154"/>
                    <a:pt x="634" y="155"/>
                    <a:pt x="630" y="155"/>
                  </a:cubicBezTo>
                  <a:cubicBezTo>
                    <a:pt x="628" y="155"/>
                    <a:pt x="626" y="155"/>
                    <a:pt x="624" y="156"/>
                  </a:cubicBezTo>
                  <a:cubicBezTo>
                    <a:pt x="621" y="156"/>
                    <a:pt x="618" y="157"/>
                    <a:pt x="616" y="159"/>
                  </a:cubicBezTo>
                  <a:cubicBezTo>
                    <a:pt x="615" y="159"/>
                    <a:pt x="613" y="160"/>
                    <a:pt x="612" y="160"/>
                  </a:cubicBezTo>
                  <a:cubicBezTo>
                    <a:pt x="611" y="161"/>
                    <a:pt x="611" y="163"/>
                    <a:pt x="609" y="164"/>
                  </a:cubicBezTo>
                  <a:cubicBezTo>
                    <a:pt x="608" y="165"/>
                    <a:pt x="606" y="166"/>
                    <a:pt x="604" y="167"/>
                  </a:cubicBezTo>
                  <a:cubicBezTo>
                    <a:pt x="601" y="168"/>
                    <a:pt x="600" y="167"/>
                    <a:pt x="598" y="164"/>
                  </a:cubicBezTo>
                  <a:cubicBezTo>
                    <a:pt x="596" y="161"/>
                    <a:pt x="592" y="159"/>
                    <a:pt x="589" y="155"/>
                  </a:cubicBezTo>
                  <a:cubicBezTo>
                    <a:pt x="588" y="153"/>
                    <a:pt x="587" y="150"/>
                    <a:pt x="587" y="148"/>
                  </a:cubicBezTo>
                  <a:cubicBezTo>
                    <a:pt x="586" y="145"/>
                    <a:pt x="584" y="143"/>
                    <a:pt x="585" y="140"/>
                  </a:cubicBezTo>
                  <a:cubicBezTo>
                    <a:pt x="585" y="135"/>
                    <a:pt x="590" y="128"/>
                    <a:pt x="595" y="125"/>
                  </a:cubicBezTo>
                  <a:cubicBezTo>
                    <a:pt x="604" y="121"/>
                    <a:pt x="614" y="125"/>
                    <a:pt x="622" y="126"/>
                  </a:cubicBezTo>
                  <a:cubicBezTo>
                    <a:pt x="626" y="126"/>
                    <a:pt x="630" y="125"/>
                    <a:pt x="634" y="126"/>
                  </a:cubicBezTo>
                  <a:cubicBezTo>
                    <a:pt x="638" y="127"/>
                    <a:pt x="642" y="128"/>
                    <a:pt x="646" y="128"/>
                  </a:cubicBezTo>
                  <a:cubicBezTo>
                    <a:pt x="654" y="128"/>
                    <a:pt x="663" y="128"/>
                    <a:pt x="671" y="128"/>
                  </a:cubicBezTo>
                  <a:cubicBezTo>
                    <a:pt x="673" y="128"/>
                    <a:pt x="675" y="128"/>
                    <a:pt x="677" y="128"/>
                  </a:cubicBezTo>
                  <a:cubicBezTo>
                    <a:pt x="681" y="128"/>
                    <a:pt x="683" y="127"/>
                    <a:pt x="686" y="126"/>
                  </a:cubicBezTo>
                  <a:cubicBezTo>
                    <a:pt x="689" y="124"/>
                    <a:pt x="691" y="123"/>
                    <a:pt x="694" y="121"/>
                  </a:cubicBezTo>
                  <a:cubicBezTo>
                    <a:pt x="697" y="120"/>
                    <a:pt x="698" y="118"/>
                    <a:pt x="700" y="116"/>
                  </a:cubicBezTo>
                  <a:cubicBezTo>
                    <a:pt x="701" y="115"/>
                    <a:pt x="703" y="115"/>
                    <a:pt x="704" y="114"/>
                  </a:cubicBezTo>
                  <a:cubicBezTo>
                    <a:pt x="705" y="112"/>
                    <a:pt x="706" y="110"/>
                    <a:pt x="706" y="109"/>
                  </a:cubicBezTo>
                  <a:cubicBezTo>
                    <a:pt x="707" y="107"/>
                    <a:pt x="707" y="101"/>
                    <a:pt x="706" y="99"/>
                  </a:cubicBezTo>
                  <a:cubicBezTo>
                    <a:pt x="706" y="98"/>
                    <a:pt x="704" y="97"/>
                    <a:pt x="703" y="96"/>
                  </a:cubicBezTo>
                  <a:cubicBezTo>
                    <a:pt x="702" y="95"/>
                    <a:pt x="699" y="94"/>
                    <a:pt x="698" y="95"/>
                  </a:cubicBezTo>
                  <a:cubicBezTo>
                    <a:pt x="696" y="97"/>
                    <a:pt x="696" y="99"/>
                    <a:pt x="695" y="101"/>
                  </a:cubicBezTo>
                  <a:cubicBezTo>
                    <a:pt x="693" y="103"/>
                    <a:pt x="691" y="104"/>
                    <a:pt x="689" y="105"/>
                  </a:cubicBezTo>
                  <a:cubicBezTo>
                    <a:pt x="687" y="106"/>
                    <a:pt x="685" y="107"/>
                    <a:pt x="683" y="108"/>
                  </a:cubicBezTo>
                  <a:cubicBezTo>
                    <a:pt x="681" y="110"/>
                    <a:pt x="680" y="112"/>
                    <a:pt x="677" y="113"/>
                  </a:cubicBezTo>
                  <a:cubicBezTo>
                    <a:pt x="676" y="113"/>
                    <a:pt x="676" y="113"/>
                    <a:pt x="675" y="114"/>
                  </a:cubicBezTo>
                  <a:cubicBezTo>
                    <a:pt x="674" y="114"/>
                    <a:pt x="673" y="114"/>
                    <a:pt x="672" y="114"/>
                  </a:cubicBezTo>
                  <a:cubicBezTo>
                    <a:pt x="670" y="115"/>
                    <a:pt x="668" y="115"/>
                    <a:pt x="665" y="115"/>
                  </a:cubicBezTo>
                  <a:cubicBezTo>
                    <a:pt x="660" y="115"/>
                    <a:pt x="655" y="113"/>
                    <a:pt x="650" y="113"/>
                  </a:cubicBezTo>
                  <a:cubicBezTo>
                    <a:pt x="647" y="113"/>
                    <a:pt x="645" y="113"/>
                    <a:pt x="643" y="113"/>
                  </a:cubicBezTo>
                  <a:cubicBezTo>
                    <a:pt x="641" y="113"/>
                    <a:pt x="640" y="112"/>
                    <a:pt x="638" y="112"/>
                  </a:cubicBezTo>
                  <a:cubicBezTo>
                    <a:pt x="637" y="112"/>
                    <a:pt x="635" y="112"/>
                    <a:pt x="634" y="112"/>
                  </a:cubicBezTo>
                  <a:cubicBezTo>
                    <a:pt x="633" y="112"/>
                    <a:pt x="632" y="111"/>
                    <a:pt x="631" y="111"/>
                  </a:cubicBezTo>
                  <a:cubicBezTo>
                    <a:pt x="629" y="110"/>
                    <a:pt x="625" y="111"/>
                    <a:pt x="623" y="111"/>
                  </a:cubicBezTo>
                  <a:cubicBezTo>
                    <a:pt x="619" y="111"/>
                    <a:pt x="614" y="109"/>
                    <a:pt x="611" y="108"/>
                  </a:cubicBezTo>
                  <a:cubicBezTo>
                    <a:pt x="607" y="106"/>
                    <a:pt x="602" y="101"/>
                    <a:pt x="598" y="104"/>
                  </a:cubicBezTo>
                  <a:cubicBezTo>
                    <a:pt x="597" y="105"/>
                    <a:pt x="596" y="106"/>
                    <a:pt x="595" y="107"/>
                  </a:cubicBezTo>
                  <a:cubicBezTo>
                    <a:pt x="593" y="109"/>
                    <a:pt x="592" y="108"/>
                    <a:pt x="591" y="111"/>
                  </a:cubicBezTo>
                  <a:cubicBezTo>
                    <a:pt x="591" y="112"/>
                    <a:pt x="592" y="113"/>
                    <a:pt x="591" y="115"/>
                  </a:cubicBezTo>
                  <a:cubicBezTo>
                    <a:pt x="591" y="115"/>
                    <a:pt x="589" y="117"/>
                    <a:pt x="588" y="117"/>
                  </a:cubicBezTo>
                  <a:cubicBezTo>
                    <a:pt x="587" y="118"/>
                    <a:pt x="586" y="118"/>
                    <a:pt x="584" y="118"/>
                  </a:cubicBezTo>
                  <a:cubicBezTo>
                    <a:pt x="583" y="119"/>
                    <a:pt x="583" y="120"/>
                    <a:pt x="581" y="121"/>
                  </a:cubicBezTo>
                  <a:cubicBezTo>
                    <a:pt x="580" y="123"/>
                    <a:pt x="578" y="125"/>
                    <a:pt x="578" y="127"/>
                  </a:cubicBezTo>
                  <a:cubicBezTo>
                    <a:pt x="578" y="128"/>
                    <a:pt x="578" y="129"/>
                    <a:pt x="578" y="130"/>
                  </a:cubicBezTo>
                  <a:cubicBezTo>
                    <a:pt x="578" y="132"/>
                    <a:pt x="577" y="133"/>
                    <a:pt x="576" y="134"/>
                  </a:cubicBezTo>
                  <a:cubicBezTo>
                    <a:pt x="576" y="136"/>
                    <a:pt x="576" y="138"/>
                    <a:pt x="576" y="140"/>
                  </a:cubicBezTo>
                  <a:cubicBezTo>
                    <a:pt x="576" y="143"/>
                    <a:pt x="575" y="146"/>
                    <a:pt x="575" y="149"/>
                  </a:cubicBezTo>
                  <a:cubicBezTo>
                    <a:pt x="575" y="150"/>
                    <a:pt x="575" y="151"/>
                    <a:pt x="575" y="152"/>
                  </a:cubicBezTo>
                  <a:cubicBezTo>
                    <a:pt x="575" y="153"/>
                    <a:pt x="574" y="153"/>
                    <a:pt x="573" y="155"/>
                  </a:cubicBezTo>
                  <a:cubicBezTo>
                    <a:pt x="573" y="156"/>
                    <a:pt x="573" y="157"/>
                    <a:pt x="572" y="158"/>
                  </a:cubicBezTo>
                  <a:cubicBezTo>
                    <a:pt x="571" y="159"/>
                    <a:pt x="570" y="159"/>
                    <a:pt x="569" y="160"/>
                  </a:cubicBezTo>
                  <a:cubicBezTo>
                    <a:pt x="569" y="161"/>
                    <a:pt x="569" y="162"/>
                    <a:pt x="568" y="163"/>
                  </a:cubicBezTo>
                  <a:cubicBezTo>
                    <a:pt x="568" y="163"/>
                    <a:pt x="567" y="164"/>
                    <a:pt x="566" y="164"/>
                  </a:cubicBezTo>
                  <a:cubicBezTo>
                    <a:pt x="564" y="166"/>
                    <a:pt x="562" y="169"/>
                    <a:pt x="560" y="171"/>
                  </a:cubicBezTo>
                  <a:cubicBezTo>
                    <a:pt x="559" y="174"/>
                    <a:pt x="556" y="177"/>
                    <a:pt x="555" y="180"/>
                  </a:cubicBezTo>
                  <a:cubicBezTo>
                    <a:pt x="555" y="181"/>
                    <a:pt x="556" y="182"/>
                    <a:pt x="555" y="183"/>
                  </a:cubicBezTo>
                  <a:cubicBezTo>
                    <a:pt x="555" y="185"/>
                    <a:pt x="555" y="185"/>
                    <a:pt x="554" y="187"/>
                  </a:cubicBezTo>
                  <a:cubicBezTo>
                    <a:pt x="553" y="189"/>
                    <a:pt x="554" y="189"/>
                    <a:pt x="554" y="191"/>
                  </a:cubicBezTo>
                  <a:cubicBezTo>
                    <a:pt x="553" y="192"/>
                    <a:pt x="553" y="194"/>
                    <a:pt x="552" y="195"/>
                  </a:cubicBezTo>
                  <a:cubicBezTo>
                    <a:pt x="552" y="199"/>
                    <a:pt x="549" y="204"/>
                    <a:pt x="550" y="208"/>
                  </a:cubicBezTo>
                  <a:cubicBezTo>
                    <a:pt x="551" y="209"/>
                    <a:pt x="552" y="210"/>
                    <a:pt x="552" y="211"/>
                  </a:cubicBezTo>
                  <a:cubicBezTo>
                    <a:pt x="553" y="212"/>
                    <a:pt x="553" y="213"/>
                    <a:pt x="553" y="214"/>
                  </a:cubicBezTo>
                  <a:cubicBezTo>
                    <a:pt x="554" y="215"/>
                    <a:pt x="558" y="217"/>
                    <a:pt x="559" y="218"/>
                  </a:cubicBezTo>
                  <a:cubicBezTo>
                    <a:pt x="563" y="220"/>
                    <a:pt x="568" y="220"/>
                    <a:pt x="569" y="225"/>
                  </a:cubicBezTo>
                  <a:cubicBezTo>
                    <a:pt x="569" y="226"/>
                    <a:pt x="569" y="227"/>
                    <a:pt x="569" y="228"/>
                  </a:cubicBezTo>
                  <a:cubicBezTo>
                    <a:pt x="569" y="229"/>
                    <a:pt x="570" y="230"/>
                    <a:pt x="570" y="231"/>
                  </a:cubicBezTo>
                  <a:cubicBezTo>
                    <a:pt x="570" y="234"/>
                    <a:pt x="571" y="236"/>
                    <a:pt x="571" y="238"/>
                  </a:cubicBezTo>
                  <a:cubicBezTo>
                    <a:pt x="571" y="240"/>
                    <a:pt x="571" y="242"/>
                    <a:pt x="571" y="244"/>
                  </a:cubicBezTo>
                  <a:cubicBezTo>
                    <a:pt x="571" y="246"/>
                    <a:pt x="570" y="248"/>
                    <a:pt x="569" y="251"/>
                  </a:cubicBezTo>
                  <a:cubicBezTo>
                    <a:pt x="569" y="253"/>
                    <a:pt x="568" y="255"/>
                    <a:pt x="568" y="258"/>
                  </a:cubicBezTo>
                  <a:cubicBezTo>
                    <a:pt x="568" y="260"/>
                    <a:pt x="567" y="262"/>
                    <a:pt x="567" y="264"/>
                  </a:cubicBezTo>
                  <a:cubicBezTo>
                    <a:pt x="568" y="266"/>
                    <a:pt x="568" y="267"/>
                    <a:pt x="571" y="268"/>
                  </a:cubicBezTo>
                  <a:cubicBezTo>
                    <a:pt x="575" y="269"/>
                    <a:pt x="578" y="271"/>
                    <a:pt x="583" y="271"/>
                  </a:cubicBezTo>
                  <a:cubicBezTo>
                    <a:pt x="585" y="271"/>
                    <a:pt x="588" y="272"/>
                    <a:pt x="590" y="271"/>
                  </a:cubicBezTo>
                  <a:cubicBezTo>
                    <a:pt x="592" y="269"/>
                    <a:pt x="591" y="267"/>
                    <a:pt x="591" y="265"/>
                  </a:cubicBezTo>
                  <a:cubicBezTo>
                    <a:pt x="591" y="264"/>
                    <a:pt x="592" y="262"/>
                    <a:pt x="592" y="261"/>
                  </a:cubicBezTo>
                  <a:cubicBezTo>
                    <a:pt x="591" y="259"/>
                    <a:pt x="590" y="259"/>
                    <a:pt x="589" y="258"/>
                  </a:cubicBezTo>
                  <a:cubicBezTo>
                    <a:pt x="588" y="256"/>
                    <a:pt x="588" y="254"/>
                    <a:pt x="587" y="252"/>
                  </a:cubicBezTo>
                  <a:cubicBezTo>
                    <a:pt x="587" y="250"/>
                    <a:pt x="588" y="247"/>
                    <a:pt x="588" y="245"/>
                  </a:cubicBezTo>
                  <a:cubicBezTo>
                    <a:pt x="589" y="243"/>
                    <a:pt x="589" y="241"/>
                    <a:pt x="589" y="238"/>
                  </a:cubicBezTo>
                  <a:cubicBezTo>
                    <a:pt x="589" y="234"/>
                    <a:pt x="589" y="231"/>
                    <a:pt x="589" y="227"/>
                  </a:cubicBezTo>
                  <a:cubicBezTo>
                    <a:pt x="589" y="226"/>
                    <a:pt x="589" y="224"/>
                    <a:pt x="589" y="224"/>
                  </a:cubicBezTo>
                  <a:cubicBezTo>
                    <a:pt x="590" y="222"/>
                    <a:pt x="590" y="223"/>
                    <a:pt x="591" y="222"/>
                  </a:cubicBezTo>
                  <a:cubicBezTo>
                    <a:pt x="592" y="220"/>
                    <a:pt x="592" y="217"/>
                    <a:pt x="591" y="215"/>
                  </a:cubicBezTo>
                  <a:cubicBezTo>
                    <a:pt x="591" y="212"/>
                    <a:pt x="590" y="212"/>
                    <a:pt x="589" y="209"/>
                  </a:cubicBezTo>
                  <a:cubicBezTo>
                    <a:pt x="588" y="208"/>
                    <a:pt x="587" y="205"/>
                    <a:pt x="588" y="203"/>
                  </a:cubicBezTo>
                  <a:cubicBezTo>
                    <a:pt x="588" y="202"/>
                    <a:pt x="592" y="201"/>
                    <a:pt x="593" y="200"/>
                  </a:cubicBezTo>
                  <a:cubicBezTo>
                    <a:pt x="595" y="200"/>
                    <a:pt x="597" y="200"/>
                    <a:pt x="599" y="200"/>
                  </a:cubicBezTo>
                  <a:cubicBezTo>
                    <a:pt x="601" y="200"/>
                    <a:pt x="605" y="202"/>
                    <a:pt x="605" y="204"/>
                  </a:cubicBezTo>
                  <a:cubicBezTo>
                    <a:pt x="606" y="206"/>
                    <a:pt x="605" y="209"/>
                    <a:pt x="605" y="211"/>
                  </a:cubicBezTo>
                  <a:cubicBezTo>
                    <a:pt x="604" y="213"/>
                    <a:pt x="603" y="214"/>
                    <a:pt x="602" y="216"/>
                  </a:cubicBezTo>
                  <a:cubicBezTo>
                    <a:pt x="601" y="218"/>
                    <a:pt x="603" y="221"/>
                    <a:pt x="605" y="222"/>
                  </a:cubicBezTo>
                  <a:cubicBezTo>
                    <a:pt x="606" y="223"/>
                    <a:pt x="608" y="225"/>
                    <a:pt x="610" y="226"/>
                  </a:cubicBezTo>
                  <a:cubicBezTo>
                    <a:pt x="612" y="228"/>
                    <a:pt x="614" y="231"/>
                    <a:pt x="617" y="233"/>
                  </a:cubicBezTo>
                  <a:cubicBezTo>
                    <a:pt x="616" y="234"/>
                    <a:pt x="615" y="236"/>
                    <a:pt x="615" y="238"/>
                  </a:cubicBezTo>
                  <a:cubicBezTo>
                    <a:pt x="615" y="240"/>
                    <a:pt x="616" y="243"/>
                    <a:pt x="616" y="245"/>
                  </a:cubicBezTo>
                  <a:cubicBezTo>
                    <a:pt x="616" y="248"/>
                    <a:pt x="616" y="248"/>
                    <a:pt x="617" y="250"/>
                  </a:cubicBezTo>
                  <a:cubicBezTo>
                    <a:pt x="619" y="252"/>
                    <a:pt x="620" y="253"/>
                    <a:pt x="623" y="253"/>
                  </a:cubicBezTo>
                  <a:cubicBezTo>
                    <a:pt x="626" y="252"/>
                    <a:pt x="626" y="250"/>
                    <a:pt x="628" y="248"/>
                  </a:cubicBezTo>
                  <a:cubicBezTo>
                    <a:pt x="629" y="246"/>
                    <a:pt x="632" y="245"/>
                    <a:pt x="634" y="244"/>
                  </a:cubicBezTo>
                  <a:cubicBezTo>
                    <a:pt x="636" y="243"/>
                    <a:pt x="638" y="241"/>
                    <a:pt x="640" y="244"/>
                  </a:cubicBezTo>
                  <a:cubicBezTo>
                    <a:pt x="641" y="245"/>
                    <a:pt x="642" y="248"/>
                    <a:pt x="641" y="250"/>
                  </a:cubicBezTo>
                  <a:cubicBezTo>
                    <a:pt x="640" y="251"/>
                    <a:pt x="637" y="253"/>
                    <a:pt x="636" y="254"/>
                  </a:cubicBezTo>
                  <a:cubicBezTo>
                    <a:pt x="633" y="255"/>
                    <a:pt x="630" y="253"/>
                    <a:pt x="628" y="255"/>
                  </a:cubicBezTo>
                  <a:cubicBezTo>
                    <a:pt x="627" y="256"/>
                    <a:pt x="625" y="258"/>
                    <a:pt x="625" y="259"/>
                  </a:cubicBezTo>
                  <a:cubicBezTo>
                    <a:pt x="624" y="260"/>
                    <a:pt x="624" y="261"/>
                    <a:pt x="624" y="262"/>
                  </a:cubicBezTo>
                  <a:cubicBezTo>
                    <a:pt x="625" y="264"/>
                    <a:pt x="625" y="263"/>
                    <a:pt x="626" y="265"/>
                  </a:cubicBezTo>
                  <a:cubicBezTo>
                    <a:pt x="628" y="267"/>
                    <a:pt x="630" y="268"/>
                    <a:pt x="632" y="268"/>
                  </a:cubicBezTo>
                  <a:cubicBezTo>
                    <a:pt x="634" y="269"/>
                    <a:pt x="639" y="271"/>
                    <a:pt x="641" y="270"/>
                  </a:cubicBezTo>
                  <a:cubicBezTo>
                    <a:pt x="642" y="270"/>
                    <a:pt x="644" y="270"/>
                    <a:pt x="645" y="269"/>
                  </a:cubicBezTo>
                  <a:cubicBezTo>
                    <a:pt x="647" y="269"/>
                    <a:pt x="648" y="269"/>
                    <a:pt x="650" y="267"/>
                  </a:cubicBezTo>
                  <a:cubicBezTo>
                    <a:pt x="652" y="266"/>
                    <a:pt x="654" y="264"/>
                    <a:pt x="655" y="262"/>
                  </a:cubicBezTo>
                  <a:cubicBezTo>
                    <a:pt x="656" y="260"/>
                    <a:pt x="656" y="258"/>
                    <a:pt x="657" y="256"/>
                  </a:cubicBezTo>
                  <a:cubicBezTo>
                    <a:pt x="658" y="253"/>
                    <a:pt x="660" y="252"/>
                    <a:pt x="660" y="248"/>
                  </a:cubicBezTo>
                  <a:cubicBezTo>
                    <a:pt x="661" y="244"/>
                    <a:pt x="661" y="239"/>
                    <a:pt x="659" y="235"/>
                  </a:cubicBezTo>
                  <a:cubicBezTo>
                    <a:pt x="659" y="233"/>
                    <a:pt x="658" y="232"/>
                    <a:pt x="656" y="231"/>
                  </a:cubicBezTo>
                  <a:cubicBezTo>
                    <a:pt x="655" y="229"/>
                    <a:pt x="655" y="229"/>
                    <a:pt x="653" y="229"/>
                  </a:cubicBezTo>
                  <a:cubicBezTo>
                    <a:pt x="652" y="228"/>
                    <a:pt x="651" y="228"/>
                    <a:pt x="650" y="227"/>
                  </a:cubicBezTo>
                  <a:cubicBezTo>
                    <a:pt x="648" y="227"/>
                    <a:pt x="647" y="226"/>
                    <a:pt x="646" y="226"/>
                  </a:cubicBezTo>
                  <a:cubicBezTo>
                    <a:pt x="645" y="225"/>
                    <a:pt x="643" y="225"/>
                    <a:pt x="642" y="225"/>
                  </a:cubicBezTo>
                  <a:cubicBezTo>
                    <a:pt x="641" y="224"/>
                    <a:pt x="639" y="221"/>
                    <a:pt x="639" y="220"/>
                  </a:cubicBezTo>
                  <a:cubicBezTo>
                    <a:pt x="639" y="219"/>
                    <a:pt x="641" y="217"/>
                    <a:pt x="641" y="216"/>
                  </a:cubicBezTo>
                  <a:cubicBezTo>
                    <a:pt x="641" y="213"/>
                    <a:pt x="641" y="211"/>
                    <a:pt x="640" y="209"/>
                  </a:cubicBezTo>
                  <a:cubicBezTo>
                    <a:pt x="638" y="206"/>
                    <a:pt x="637" y="203"/>
                    <a:pt x="635" y="201"/>
                  </a:cubicBezTo>
                  <a:cubicBezTo>
                    <a:pt x="634" y="199"/>
                    <a:pt x="633" y="199"/>
                    <a:pt x="632" y="197"/>
                  </a:cubicBezTo>
                  <a:cubicBezTo>
                    <a:pt x="632" y="197"/>
                    <a:pt x="632" y="196"/>
                    <a:pt x="631" y="196"/>
                  </a:cubicBezTo>
                  <a:cubicBezTo>
                    <a:pt x="630" y="195"/>
                    <a:pt x="629" y="194"/>
                    <a:pt x="628" y="194"/>
                  </a:cubicBezTo>
                  <a:cubicBezTo>
                    <a:pt x="627" y="193"/>
                    <a:pt x="627" y="192"/>
                    <a:pt x="626" y="191"/>
                  </a:cubicBezTo>
                  <a:cubicBezTo>
                    <a:pt x="625" y="189"/>
                    <a:pt x="624" y="188"/>
                    <a:pt x="623" y="187"/>
                  </a:cubicBezTo>
                  <a:cubicBezTo>
                    <a:pt x="622" y="184"/>
                    <a:pt x="623" y="182"/>
                    <a:pt x="625" y="180"/>
                  </a:cubicBezTo>
                  <a:cubicBezTo>
                    <a:pt x="629" y="177"/>
                    <a:pt x="633" y="175"/>
                    <a:pt x="638" y="173"/>
                  </a:cubicBezTo>
                  <a:cubicBezTo>
                    <a:pt x="641" y="172"/>
                    <a:pt x="648" y="171"/>
                    <a:pt x="652" y="172"/>
                  </a:cubicBezTo>
                  <a:cubicBezTo>
                    <a:pt x="654" y="173"/>
                    <a:pt x="657" y="174"/>
                    <a:pt x="658" y="175"/>
                  </a:cubicBezTo>
                  <a:cubicBezTo>
                    <a:pt x="660" y="176"/>
                    <a:pt x="661" y="178"/>
                    <a:pt x="662" y="179"/>
                  </a:cubicBezTo>
                  <a:cubicBezTo>
                    <a:pt x="663" y="180"/>
                    <a:pt x="665" y="180"/>
                    <a:pt x="666" y="181"/>
                  </a:cubicBezTo>
                  <a:cubicBezTo>
                    <a:pt x="669" y="183"/>
                    <a:pt x="671" y="184"/>
                    <a:pt x="674" y="184"/>
                  </a:cubicBezTo>
                  <a:cubicBezTo>
                    <a:pt x="676" y="184"/>
                    <a:pt x="675" y="184"/>
                    <a:pt x="677" y="185"/>
                  </a:cubicBezTo>
                  <a:cubicBezTo>
                    <a:pt x="679" y="186"/>
                    <a:pt x="681" y="186"/>
                    <a:pt x="683" y="186"/>
                  </a:cubicBezTo>
                  <a:cubicBezTo>
                    <a:pt x="686" y="187"/>
                    <a:pt x="688" y="187"/>
                    <a:pt x="691" y="187"/>
                  </a:cubicBezTo>
                  <a:cubicBezTo>
                    <a:pt x="694" y="186"/>
                    <a:pt x="696" y="185"/>
                    <a:pt x="699" y="184"/>
                  </a:cubicBezTo>
                  <a:cubicBezTo>
                    <a:pt x="704" y="182"/>
                    <a:pt x="709" y="182"/>
                    <a:pt x="715" y="182"/>
                  </a:cubicBezTo>
                  <a:cubicBezTo>
                    <a:pt x="716" y="182"/>
                    <a:pt x="720" y="183"/>
                    <a:pt x="719" y="180"/>
                  </a:cubicBezTo>
                  <a:moveTo>
                    <a:pt x="758" y="340"/>
                  </a:moveTo>
                  <a:cubicBezTo>
                    <a:pt x="758" y="338"/>
                    <a:pt x="757" y="335"/>
                    <a:pt x="756" y="334"/>
                  </a:cubicBezTo>
                  <a:cubicBezTo>
                    <a:pt x="754" y="333"/>
                    <a:pt x="752" y="335"/>
                    <a:pt x="751" y="335"/>
                  </a:cubicBezTo>
                  <a:cubicBezTo>
                    <a:pt x="749" y="336"/>
                    <a:pt x="742" y="340"/>
                    <a:pt x="744" y="335"/>
                  </a:cubicBezTo>
                  <a:cubicBezTo>
                    <a:pt x="743" y="333"/>
                    <a:pt x="743" y="335"/>
                    <a:pt x="741" y="336"/>
                  </a:cubicBezTo>
                  <a:cubicBezTo>
                    <a:pt x="739" y="337"/>
                    <a:pt x="735" y="338"/>
                    <a:pt x="733" y="339"/>
                  </a:cubicBezTo>
                  <a:cubicBezTo>
                    <a:pt x="729" y="340"/>
                    <a:pt x="726" y="341"/>
                    <a:pt x="722" y="340"/>
                  </a:cubicBezTo>
                  <a:cubicBezTo>
                    <a:pt x="719" y="340"/>
                    <a:pt x="715" y="340"/>
                    <a:pt x="711" y="341"/>
                  </a:cubicBezTo>
                  <a:cubicBezTo>
                    <a:pt x="711" y="341"/>
                    <a:pt x="710" y="341"/>
                    <a:pt x="710" y="341"/>
                  </a:cubicBezTo>
                  <a:cubicBezTo>
                    <a:pt x="706" y="343"/>
                    <a:pt x="701" y="344"/>
                    <a:pt x="698" y="346"/>
                  </a:cubicBezTo>
                  <a:cubicBezTo>
                    <a:pt x="696" y="348"/>
                    <a:pt x="695" y="349"/>
                    <a:pt x="693" y="351"/>
                  </a:cubicBezTo>
                  <a:cubicBezTo>
                    <a:pt x="691" y="353"/>
                    <a:pt x="691" y="354"/>
                    <a:pt x="689" y="355"/>
                  </a:cubicBezTo>
                  <a:cubicBezTo>
                    <a:pt x="686" y="357"/>
                    <a:pt x="686" y="356"/>
                    <a:pt x="684" y="359"/>
                  </a:cubicBezTo>
                  <a:cubicBezTo>
                    <a:pt x="682" y="361"/>
                    <a:pt x="677" y="362"/>
                    <a:pt x="676" y="365"/>
                  </a:cubicBezTo>
                  <a:cubicBezTo>
                    <a:pt x="674" y="367"/>
                    <a:pt x="674" y="374"/>
                    <a:pt x="674" y="377"/>
                  </a:cubicBezTo>
                  <a:cubicBezTo>
                    <a:pt x="674" y="383"/>
                    <a:pt x="681" y="381"/>
                    <a:pt x="685" y="380"/>
                  </a:cubicBezTo>
                  <a:cubicBezTo>
                    <a:pt x="688" y="380"/>
                    <a:pt x="689" y="380"/>
                    <a:pt x="691" y="378"/>
                  </a:cubicBezTo>
                  <a:cubicBezTo>
                    <a:pt x="692" y="378"/>
                    <a:pt x="693" y="377"/>
                    <a:pt x="694" y="376"/>
                  </a:cubicBezTo>
                  <a:cubicBezTo>
                    <a:pt x="695" y="375"/>
                    <a:pt x="696" y="375"/>
                    <a:pt x="697" y="373"/>
                  </a:cubicBezTo>
                  <a:cubicBezTo>
                    <a:pt x="699" y="371"/>
                    <a:pt x="700" y="369"/>
                    <a:pt x="702" y="366"/>
                  </a:cubicBezTo>
                  <a:cubicBezTo>
                    <a:pt x="704" y="362"/>
                    <a:pt x="707" y="359"/>
                    <a:pt x="710" y="359"/>
                  </a:cubicBezTo>
                  <a:cubicBezTo>
                    <a:pt x="712" y="359"/>
                    <a:pt x="715" y="357"/>
                    <a:pt x="716" y="356"/>
                  </a:cubicBezTo>
                  <a:cubicBezTo>
                    <a:pt x="717" y="356"/>
                    <a:pt x="717" y="356"/>
                    <a:pt x="717" y="356"/>
                  </a:cubicBezTo>
                  <a:cubicBezTo>
                    <a:pt x="719" y="356"/>
                    <a:pt x="720" y="357"/>
                    <a:pt x="722" y="356"/>
                  </a:cubicBezTo>
                  <a:cubicBezTo>
                    <a:pt x="724" y="355"/>
                    <a:pt x="725" y="355"/>
                    <a:pt x="727" y="353"/>
                  </a:cubicBezTo>
                  <a:cubicBezTo>
                    <a:pt x="729" y="352"/>
                    <a:pt x="732" y="350"/>
                    <a:pt x="733" y="349"/>
                  </a:cubicBezTo>
                  <a:cubicBezTo>
                    <a:pt x="736" y="349"/>
                    <a:pt x="738" y="349"/>
                    <a:pt x="740" y="348"/>
                  </a:cubicBezTo>
                  <a:cubicBezTo>
                    <a:pt x="742" y="347"/>
                    <a:pt x="744" y="346"/>
                    <a:pt x="746" y="346"/>
                  </a:cubicBezTo>
                  <a:cubicBezTo>
                    <a:pt x="749" y="345"/>
                    <a:pt x="757" y="343"/>
                    <a:pt x="758" y="340"/>
                  </a:cubicBezTo>
                  <a:moveTo>
                    <a:pt x="1075" y="198"/>
                  </a:moveTo>
                  <a:cubicBezTo>
                    <a:pt x="1074" y="198"/>
                    <a:pt x="1074" y="197"/>
                    <a:pt x="1073" y="197"/>
                  </a:cubicBezTo>
                  <a:cubicBezTo>
                    <a:pt x="1072" y="197"/>
                    <a:pt x="1071" y="196"/>
                    <a:pt x="1069" y="195"/>
                  </a:cubicBezTo>
                  <a:cubicBezTo>
                    <a:pt x="1069" y="195"/>
                    <a:pt x="1068" y="195"/>
                    <a:pt x="1067" y="195"/>
                  </a:cubicBezTo>
                  <a:cubicBezTo>
                    <a:pt x="1066" y="194"/>
                    <a:pt x="1066" y="194"/>
                    <a:pt x="1065" y="194"/>
                  </a:cubicBezTo>
                  <a:cubicBezTo>
                    <a:pt x="1064" y="194"/>
                    <a:pt x="1064" y="193"/>
                    <a:pt x="1063" y="193"/>
                  </a:cubicBezTo>
                  <a:cubicBezTo>
                    <a:pt x="1062" y="192"/>
                    <a:pt x="1061" y="192"/>
                    <a:pt x="1060" y="192"/>
                  </a:cubicBezTo>
                  <a:cubicBezTo>
                    <a:pt x="1059" y="192"/>
                    <a:pt x="1058" y="192"/>
                    <a:pt x="1057" y="192"/>
                  </a:cubicBezTo>
                  <a:cubicBezTo>
                    <a:pt x="1057" y="191"/>
                    <a:pt x="1057" y="191"/>
                    <a:pt x="1056" y="191"/>
                  </a:cubicBezTo>
                  <a:cubicBezTo>
                    <a:pt x="1054" y="190"/>
                    <a:pt x="1052" y="191"/>
                    <a:pt x="1050" y="191"/>
                  </a:cubicBezTo>
                  <a:cubicBezTo>
                    <a:pt x="1049" y="191"/>
                    <a:pt x="1047" y="191"/>
                    <a:pt x="1046" y="191"/>
                  </a:cubicBezTo>
                  <a:cubicBezTo>
                    <a:pt x="1041" y="191"/>
                    <a:pt x="1041" y="186"/>
                    <a:pt x="1037" y="184"/>
                  </a:cubicBezTo>
                  <a:cubicBezTo>
                    <a:pt x="1034" y="184"/>
                    <a:pt x="1031" y="185"/>
                    <a:pt x="1028" y="184"/>
                  </a:cubicBezTo>
                  <a:cubicBezTo>
                    <a:pt x="1026" y="183"/>
                    <a:pt x="1025" y="181"/>
                    <a:pt x="1023" y="180"/>
                  </a:cubicBezTo>
                  <a:cubicBezTo>
                    <a:pt x="1022" y="179"/>
                    <a:pt x="1021" y="180"/>
                    <a:pt x="1019" y="179"/>
                  </a:cubicBezTo>
                  <a:cubicBezTo>
                    <a:pt x="1018" y="179"/>
                    <a:pt x="1016" y="178"/>
                    <a:pt x="1015" y="177"/>
                  </a:cubicBezTo>
                  <a:cubicBezTo>
                    <a:pt x="1013" y="175"/>
                    <a:pt x="1010" y="174"/>
                    <a:pt x="1008" y="173"/>
                  </a:cubicBezTo>
                  <a:cubicBezTo>
                    <a:pt x="1007" y="172"/>
                    <a:pt x="1006" y="172"/>
                    <a:pt x="1005" y="172"/>
                  </a:cubicBezTo>
                  <a:cubicBezTo>
                    <a:pt x="1003" y="171"/>
                    <a:pt x="1002" y="170"/>
                    <a:pt x="1001" y="169"/>
                  </a:cubicBezTo>
                  <a:cubicBezTo>
                    <a:pt x="998" y="169"/>
                    <a:pt x="995" y="170"/>
                    <a:pt x="993" y="171"/>
                  </a:cubicBezTo>
                  <a:cubicBezTo>
                    <a:pt x="990" y="171"/>
                    <a:pt x="988" y="172"/>
                    <a:pt x="985" y="174"/>
                  </a:cubicBezTo>
                  <a:cubicBezTo>
                    <a:pt x="983" y="176"/>
                    <a:pt x="981" y="178"/>
                    <a:pt x="980" y="181"/>
                  </a:cubicBezTo>
                  <a:cubicBezTo>
                    <a:pt x="978" y="184"/>
                    <a:pt x="977" y="186"/>
                    <a:pt x="974" y="188"/>
                  </a:cubicBezTo>
                  <a:cubicBezTo>
                    <a:pt x="972" y="189"/>
                    <a:pt x="969" y="189"/>
                    <a:pt x="967" y="190"/>
                  </a:cubicBezTo>
                  <a:cubicBezTo>
                    <a:pt x="965" y="190"/>
                    <a:pt x="962" y="191"/>
                    <a:pt x="961" y="192"/>
                  </a:cubicBezTo>
                  <a:cubicBezTo>
                    <a:pt x="960" y="193"/>
                    <a:pt x="960" y="193"/>
                    <a:pt x="960" y="194"/>
                  </a:cubicBezTo>
                  <a:cubicBezTo>
                    <a:pt x="960" y="194"/>
                    <a:pt x="959" y="194"/>
                    <a:pt x="959" y="194"/>
                  </a:cubicBezTo>
                  <a:cubicBezTo>
                    <a:pt x="959" y="195"/>
                    <a:pt x="959" y="195"/>
                    <a:pt x="959" y="195"/>
                  </a:cubicBezTo>
                  <a:cubicBezTo>
                    <a:pt x="959" y="197"/>
                    <a:pt x="958" y="199"/>
                    <a:pt x="957" y="200"/>
                  </a:cubicBezTo>
                  <a:cubicBezTo>
                    <a:pt x="956" y="201"/>
                    <a:pt x="955" y="201"/>
                    <a:pt x="954" y="202"/>
                  </a:cubicBezTo>
                  <a:cubicBezTo>
                    <a:pt x="952" y="203"/>
                    <a:pt x="950" y="205"/>
                    <a:pt x="948" y="207"/>
                  </a:cubicBezTo>
                  <a:cubicBezTo>
                    <a:pt x="947" y="209"/>
                    <a:pt x="946" y="211"/>
                    <a:pt x="944" y="212"/>
                  </a:cubicBezTo>
                  <a:cubicBezTo>
                    <a:pt x="941" y="213"/>
                    <a:pt x="938" y="214"/>
                    <a:pt x="936" y="213"/>
                  </a:cubicBezTo>
                  <a:cubicBezTo>
                    <a:pt x="935" y="213"/>
                    <a:pt x="934" y="212"/>
                    <a:pt x="933" y="211"/>
                  </a:cubicBezTo>
                  <a:cubicBezTo>
                    <a:pt x="932" y="210"/>
                    <a:pt x="931" y="210"/>
                    <a:pt x="930" y="209"/>
                  </a:cubicBezTo>
                  <a:cubicBezTo>
                    <a:pt x="928" y="208"/>
                    <a:pt x="926" y="205"/>
                    <a:pt x="925" y="202"/>
                  </a:cubicBezTo>
                  <a:cubicBezTo>
                    <a:pt x="925" y="201"/>
                    <a:pt x="924" y="200"/>
                    <a:pt x="924" y="199"/>
                  </a:cubicBezTo>
                  <a:cubicBezTo>
                    <a:pt x="923" y="199"/>
                    <a:pt x="923" y="198"/>
                    <a:pt x="923" y="198"/>
                  </a:cubicBezTo>
                  <a:cubicBezTo>
                    <a:pt x="922" y="198"/>
                    <a:pt x="922" y="197"/>
                    <a:pt x="922" y="196"/>
                  </a:cubicBezTo>
                  <a:cubicBezTo>
                    <a:pt x="921" y="195"/>
                    <a:pt x="920" y="194"/>
                    <a:pt x="918" y="194"/>
                  </a:cubicBezTo>
                  <a:cubicBezTo>
                    <a:pt x="917" y="194"/>
                    <a:pt x="916" y="194"/>
                    <a:pt x="915" y="193"/>
                  </a:cubicBezTo>
                  <a:cubicBezTo>
                    <a:pt x="913" y="191"/>
                    <a:pt x="913" y="188"/>
                    <a:pt x="913" y="186"/>
                  </a:cubicBezTo>
                  <a:cubicBezTo>
                    <a:pt x="913" y="183"/>
                    <a:pt x="912" y="180"/>
                    <a:pt x="911" y="177"/>
                  </a:cubicBezTo>
                  <a:cubicBezTo>
                    <a:pt x="911" y="176"/>
                    <a:pt x="911" y="175"/>
                    <a:pt x="911" y="174"/>
                  </a:cubicBezTo>
                  <a:cubicBezTo>
                    <a:pt x="911" y="173"/>
                    <a:pt x="913" y="173"/>
                    <a:pt x="914" y="172"/>
                  </a:cubicBezTo>
                  <a:cubicBezTo>
                    <a:pt x="916" y="170"/>
                    <a:pt x="916" y="166"/>
                    <a:pt x="915" y="164"/>
                  </a:cubicBezTo>
                  <a:cubicBezTo>
                    <a:pt x="915" y="162"/>
                    <a:pt x="913" y="161"/>
                    <a:pt x="912" y="160"/>
                  </a:cubicBezTo>
                  <a:cubicBezTo>
                    <a:pt x="911" y="159"/>
                    <a:pt x="911" y="158"/>
                    <a:pt x="910" y="157"/>
                  </a:cubicBezTo>
                  <a:cubicBezTo>
                    <a:pt x="909" y="154"/>
                    <a:pt x="907" y="151"/>
                    <a:pt x="904" y="151"/>
                  </a:cubicBezTo>
                  <a:cubicBezTo>
                    <a:pt x="902" y="150"/>
                    <a:pt x="900" y="150"/>
                    <a:pt x="898" y="150"/>
                  </a:cubicBezTo>
                  <a:cubicBezTo>
                    <a:pt x="895" y="149"/>
                    <a:pt x="891" y="149"/>
                    <a:pt x="887" y="148"/>
                  </a:cubicBezTo>
                  <a:cubicBezTo>
                    <a:pt x="885" y="147"/>
                    <a:pt x="883" y="145"/>
                    <a:pt x="880" y="144"/>
                  </a:cubicBezTo>
                  <a:cubicBezTo>
                    <a:pt x="878" y="143"/>
                    <a:pt x="875" y="143"/>
                    <a:pt x="872" y="143"/>
                  </a:cubicBezTo>
                  <a:cubicBezTo>
                    <a:pt x="871" y="143"/>
                    <a:pt x="870" y="143"/>
                    <a:pt x="868" y="143"/>
                  </a:cubicBezTo>
                  <a:cubicBezTo>
                    <a:pt x="866" y="143"/>
                    <a:pt x="865" y="143"/>
                    <a:pt x="864" y="145"/>
                  </a:cubicBezTo>
                  <a:cubicBezTo>
                    <a:pt x="862" y="147"/>
                    <a:pt x="860" y="149"/>
                    <a:pt x="858" y="150"/>
                  </a:cubicBezTo>
                  <a:cubicBezTo>
                    <a:pt x="855" y="151"/>
                    <a:pt x="851" y="150"/>
                    <a:pt x="848" y="151"/>
                  </a:cubicBezTo>
                  <a:cubicBezTo>
                    <a:pt x="847" y="152"/>
                    <a:pt x="846" y="153"/>
                    <a:pt x="845" y="154"/>
                  </a:cubicBezTo>
                  <a:cubicBezTo>
                    <a:pt x="844" y="155"/>
                    <a:pt x="844" y="156"/>
                    <a:pt x="844" y="157"/>
                  </a:cubicBezTo>
                  <a:cubicBezTo>
                    <a:pt x="843" y="161"/>
                    <a:pt x="840" y="158"/>
                    <a:pt x="838" y="156"/>
                  </a:cubicBezTo>
                  <a:cubicBezTo>
                    <a:pt x="835" y="155"/>
                    <a:pt x="833" y="155"/>
                    <a:pt x="830" y="154"/>
                  </a:cubicBezTo>
                  <a:cubicBezTo>
                    <a:pt x="828" y="154"/>
                    <a:pt x="828" y="153"/>
                    <a:pt x="827" y="156"/>
                  </a:cubicBezTo>
                  <a:cubicBezTo>
                    <a:pt x="827" y="157"/>
                    <a:pt x="827" y="159"/>
                    <a:pt x="828" y="161"/>
                  </a:cubicBezTo>
                  <a:cubicBezTo>
                    <a:pt x="829" y="162"/>
                    <a:pt x="830" y="163"/>
                    <a:pt x="831" y="164"/>
                  </a:cubicBezTo>
                  <a:cubicBezTo>
                    <a:pt x="832" y="165"/>
                    <a:pt x="833" y="165"/>
                    <a:pt x="834" y="165"/>
                  </a:cubicBezTo>
                  <a:cubicBezTo>
                    <a:pt x="835" y="166"/>
                    <a:pt x="835" y="168"/>
                    <a:pt x="837" y="168"/>
                  </a:cubicBezTo>
                  <a:cubicBezTo>
                    <a:pt x="839" y="169"/>
                    <a:pt x="840" y="169"/>
                    <a:pt x="842" y="169"/>
                  </a:cubicBezTo>
                  <a:cubicBezTo>
                    <a:pt x="847" y="172"/>
                    <a:pt x="854" y="171"/>
                    <a:pt x="858" y="176"/>
                  </a:cubicBezTo>
                  <a:cubicBezTo>
                    <a:pt x="860" y="177"/>
                    <a:pt x="860" y="180"/>
                    <a:pt x="861" y="182"/>
                  </a:cubicBezTo>
                  <a:cubicBezTo>
                    <a:pt x="862" y="185"/>
                    <a:pt x="862" y="187"/>
                    <a:pt x="866" y="188"/>
                  </a:cubicBezTo>
                  <a:cubicBezTo>
                    <a:pt x="869" y="189"/>
                    <a:pt x="873" y="188"/>
                    <a:pt x="876" y="189"/>
                  </a:cubicBezTo>
                  <a:cubicBezTo>
                    <a:pt x="878" y="190"/>
                    <a:pt x="880" y="190"/>
                    <a:pt x="881" y="191"/>
                  </a:cubicBezTo>
                  <a:cubicBezTo>
                    <a:pt x="882" y="193"/>
                    <a:pt x="882" y="195"/>
                    <a:pt x="882" y="196"/>
                  </a:cubicBezTo>
                  <a:cubicBezTo>
                    <a:pt x="882" y="199"/>
                    <a:pt x="883" y="201"/>
                    <a:pt x="879" y="201"/>
                  </a:cubicBezTo>
                  <a:cubicBezTo>
                    <a:pt x="877" y="201"/>
                    <a:pt x="876" y="200"/>
                    <a:pt x="874" y="200"/>
                  </a:cubicBezTo>
                  <a:cubicBezTo>
                    <a:pt x="872" y="199"/>
                    <a:pt x="871" y="198"/>
                    <a:pt x="869" y="198"/>
                  </a:cubicBezTo>
                  <a:cubicBezTo>
                    <a:pt x="867" y="198"/>
                    <a:pt x="864" y="197"/>
                    <a:pt x="862" y="199"/>
                  </a:cubicBezTo>
                  <a:cubicBezTo>
                    <a:pt x="861" y="200"/>
                    <a:pt x="861" y="202"/>
                    <a:pt x="861" y="203"/>
                  </a:cubicBezTo>
                  <a:cubicBezTo>
                    <a:pt x="861" y="205"/>
                    <a:pt x="862" y="206"/>
                    <a:pt x="864" y="207"/>
                  </a:cubicBezTo>
                  <a:cubicBezTo>
                    <a:pt x="865" y="208"/>
                    <a:pt x="867" y="209"/>
                    <a:pt x="868" y="209"/>
                  </a:cubicBezTo>
                  <a:cubicBezTo>
                    <a:pt x="870" y="209"/>
                    <a:pt x="871" y="209"/>
                    <a:pt x="873" y="210"/>
                  </a:cubicBezTo>
                  <a:cubicBezTo>
                    <a:pt x="874" y="210"/>
                    <a:pt x="875" y="211"/>
                    <a:pt x="876" y="212"/>
                  </a:cubicBezTo>
                  <a:cubicBezTo>
                    <a:pt x="877" y="213"/>
                    <a:pt x="879" y="214"/>
                    <a:pt x="879" y="215"/>
                  </a:cubicBezTo>
                  <a:cubicBezTo>
                    <a:pt x="881" y="218"/>
                    <a:pt x="882" y="220"/>
                    <a:pt x="882" y="222"/>
                  </a:cubicBezTo>
                  <a:cubicBezTo>
                    <a:pt x="882" y="223"/>
                    <a:pt x="881" y="224"/>
                    <a:pt x="882" y="225"/>
                  </a:cubicBezTo>
                  <a:cubicBezTo>
                    <a:pt x="882" y="225"/>
                    <a:pt x="883" y="225"/>
                    <a:pt x="883" y="226"/>
                  </a:cubicBezTo>
                  <a:cubicBezTo>
                    <a:pt x="884" y="227"/>
                    <a:pt x="883" y="228"/>
                    <a:pt x="883" y="229"/>
                  </a:cubicBezTo>
                  <a:cubicBezTo>
                    <a:pt x="884" y="229"/>
                    <a:pt x="885" y="231"/>
                    <a:pt x="885" y="231"/>
                  </a:cubicBezTo>
                  <a:cubicBezTo>
                    <a:pt x="887" y="233"/>
                    <a:pt x="888" y="234"/>
                    <a:pt x="890" y="234"/>
                  </a:cubicBezTo>
                  <a:cubicBezTo>
                    <a:pt x="891" y="235"/>
                    <a:pt x="893" y="235"/>
                    <a:pt x="894" y="234"/>
                  </a:cubicBezTo>
                  <a:cubicBezTo>
                    <a:pt x="897" y="234"/>
                    <a:pt x="895" y="229"/>
                    <a:pt x="896" y="227"/>
                  </a:cubicBezTo>
                  <a:cubicBezTo>
                    <a:pt x="896" y="225"/>
                    <a:pt x="897" y="224"/>
                    <a:pt x="897" y="223"/>
                  </a:cubicBezTo>
                  <a:cubicBezTo>
                    <a:pt x="897" y="221"/>
                    <a:pt x="897" y="220"/>
                    <a:pt x="898" y="219"/>
                  </a:cubicBezTo>
                  <a:cubicBezTo>
                    <a:pt x="899" y="219"/>
                    <a:pt x="899" y="219"/>
                    <a:pt x="900" y="219"/>
                  </a:cubicBezTo>
                  <a:cubicBezTo>
                    <a:pt x="900" y="220"/>
                    <a:pt x="901" y="220"/>
                    <a:pt x="902" y="220"/>
                  </a:cubicBezTo>
                  <a:cubicBezTo>
                    <a:pt x="904" y="222"/>
                    <a:pt x="907" y="223"/>
                    <a:pt x="910" y="224"/>
                  </a:cubicBezTo>
                  <a:cubicBezTo>
                    <a:pt x="913" y="225"/>
                    <a:pt x="913" y="227"/>
                    <a:pt x="914" y="229"/>
                  </a:cubicBezTo>
                  <a:cubicBezTo>
                    <a:pt x="916" y="232"/>
                    <a:pt x="920" y="234"/>
                    <a:pt x="923" y="235"/>
                  </a:cubicBezTo>
                  <a:cubicBezTo>
                    <a:pt x="925" y="236"/>
                    <a:pt x="927" y="236"/>
                    <a:pt x="929" y="236"/>
                  </a:cubicBezTo>
                  <a:cubicBezTo>
                    <a:pt x="931" y="237"/>
                    <a:pt x="931" y="240"/>
                    <a:pt x="932" y="241"/>
                  </a:cubicBezTo>
                  <a:cubicBezTo>
                    <a:pt x="933" y="242"/>
                    <a:pt x="934" y="242"/>
                    <a:pt x="935" y="243"/>
                  </a:cubicBezTo>
                  <a:cubicBezTo>
                    <a:pt x="939" y="244"/>
                    <a:pt x="943" y="243"/>
                    <a:pt x="946" y="244"/>
                  </a:cubicBezTo>
                  <a:cubicBezTo>
                    <a:pt x="951" y="245"/>
                    <a:pt x="956" y="245"/>
                    <a:pt x="961" y="247"/>
                  </a:cubicBezTo>
                  <a:cubicBezTo>
                    <a:pt x="965" y="248"/>
                    <a:pt x="969" y="247"/>
                    <a:pt x="973" y="248"/>
                  </a:cubicBezTo>
                  <a:cubicBezTo>
                    <a:pt x="976" y="249"/>
                    <a:pt x="979" y="251"/>
                    <a:pt x="983" y="252"/>
                  </a:cubicBezTo>
                  <a:cubicBezTo>
                    <a:pt x="985" y="253"/>
                    <a:pt x="986" y="254"/>
                    <a:pt x="988" y="255"/>
                  </a:cubicBezTo>
                  <a:cubicBezTo>
                    <a:pt x="989" y="256"/>
                    <a:pt x="990" y="257"/>
                    <a:pt x="991" y="258"/>
                  </a:cubicBezTo>
                  <a:cubicBezTo>
                    <a:pt x="991" y="259"/>
                    <a:pt x="992" y="259"/>
                    <a:pt x="993" y="260"/>
                  </a:cubicBezTo>
                  <a:cubicBezTo>
                    <a:pt x="994" y="261"/>
                    <a:pt x="993" y="262"/>
                    <a:pt x="994" y="263"/>
                  </a:cubicBezTo>
                  <a:cubicBezTo>
                    <a:pt x="995" y="263"/>
                    <a:pt x="996" y="264"/>
                    <a:pt x="996" y="264"/>
                  </a:cubicBezTo>
                  <a:cubicBezTo>
                    <a:pt x="997" y="265"/>
                    <a:pt x="997" y="265"/>
                    <a:pt x="998" y="266"/>
                  </a:cubicBezTo>
                  <a:cubicBezTo>
                    <a:pt x="1000" y="267"/>
                    <a:pt x="1002" y="268"/>
                    <a:pt x="1003" y="269"/>
                  </a:cubicBezTo>
                  <a:cubicBezTo>
                    <a:pt x="1004" y="270"/>
                    <a:pt x="1005" y="270"/>
                    <a:pt x="1006" y="271"/>
                  </a:cubicBezTo>
                  <a:cubicBezTo>
                    <a:pt x="1005" y="270"/>
                    <a:pt x="1007" y="272"/>
                    <a:pt x="1007" y="271"/>
                  </a:cubicBezTo>
                  <a:cubicBezTo>
                    <a:pt x="1008" y="273"/>
                    <a:pt x="1008" y="275"/>
                    <a:pt x="1008" y="277"/>
                  </a:cubicBezTo>
                  <a:cubicBezTo>
                    <a:pt x="1009" y="279"/>
                    <a:pt x="1010" y="282"/>
                    <a:pt x="1011" y="284"/>
                  </a:cubicBezTo>
                  <a:cubicBezTo>
                    <a:pt x="1012" y="285"/>
                    <a:pt x="1012" y="286"/>
                    <a:pt x="1013" y="287"/>
                  </a:cubicBezTo>
                  <a:cubicBezTo>
                    <a:pt x="1013" y="288"/>
                    <a:pt x="1013" y="288"/>
                    <a:pt x="1014" y="289"/>
                  </a:cubicBezTo>
                  <a:cubicBezTo>
                    <a:pt x="1014" y="289"/>
                    <a:pt x="1014" y="290"/>
                    <a:pt x="1014" y="291"/>
                  </a:cubicBezTo>
                  <a:cubicBezTo>
                    <a:pt x="1015" y="293"/>
                    <a:pt x="1016" y="294"/>
                    <a:pt x="1016" y="297"/>
                  </a:cubicBezTo>
                  <a:cubicBezTo>
                    <a:pt x="1016" y="300"/>
                    <a:pt x="1017" y="302"/>
                    <a:pt x="1015" y="305"/>
                  </a:cubicBezTo>
                  <a:cubicBezTo>
                    <a:pt x="1014" y="306"/>
                    <a:pt x="1013" y="307"/>
                    <a:pt x="1012" y="307"/>
                  </a:cubicBezTo>
                  <a:cubicBezTo>
                    <a:pt x="1011" y="308"/>
                    <a:pt x="1011" y="309"/>
                    <a:pt x="1010" y="310"/>
                  </a:cubicBezTo>
                  <a:cubicBezTo>
                    <a:pt x="1009" y="310"/>
                    <a:pt x="1008" y="311"/>
                    <a:pt x="1007" y="311"/>
                  </a:cubicBezTo>
                  <a:cubicBezTo>
                    <a:pt x="1006" y="312"/>
                    <a:pt x="1005" y="313"/>
                    <a:pt x="1004" y="314"/>
                  </a:cubicBezTo>
                  <a:cubicBezTo>
                    <a:pt x="1003" y="315"/>
                    <a:pt x="1003" y="315"/>
                    <a:pt x="1002" y="316"/>
                  </a:cubicBezTo>
                  <a:cubicBezTo>
                    <a:pt x="1001" y="317"/>
                    <a:pt x="999" y="317"/>
                    <a:pt x="998" y="318"/>
                  </a:cubicBezTo>
                  <a:cubicBezTo>
                    <a:pt x="998" y="319"/>
                    <a:pt x="998" y="320"/>
                    <a:pt x="997" y="321"/>
                  </a:cubicBezTo>
                  <a:cubicBezTo>
                    <a:pt x="997" y="322"/>
                    <a:pt x="996" y="322"/>
                    <a:pt x="995" y="323"/>
                  </a:cubicBezTo>
                  <a:cubicBezTo>
                    <a:pt x="992" y="325"/>
                    <a:pt x="995" y="330"/>
                    <a:pt x="997" y="331"/>
                  </a:cubicBezTo>
                  <a:cubicBezTo>
                    <a:pt x="998" y="332"/>
                    <a:pt x="999" y="332"/>
                    <a:pt x="1000" y="333"/>
                  </a:cubicBezTo>
                  <a:cubicBezTo>
                    <a:pt x="1002" y="334"/>
                    <a:pt x="1005" y="335"/>
                    <a:pt x="1007" y="336"/>
                  </a:cubicBezTo>
                  <a:cubicBezTo>
                    <a:pt x="1008" y="336"/>
                    <a:pt x="1009" y="335"/>
                    <a:pt x="1010" y="336"/>
                  </a:cubicBezTo>
                  <a:cubicBezTo>
                    <a:pt x="1011" y="336"/>
                    <a:pt x="1011" y="337"/>
                    <a:pt x="1013" y="338"/>
                  </a:cubicBezTo>
                  <a:cubicBezTo>
                    <a:pt x="1014" y="338"/>
                    <a:pt x="1015" y="337"/>
                    <a:pt x="1017" y="337"/>
                  </a:cubicBezTo>
                  <a:cubicBezTo>
                    <a:pt x="1017" y="336"/>
                    <a:pt x="1018" y="336"/>
                    <a:pt x="1019" y="335"/>
                  </a:cubicBezTo>
                  <a:cubicBezTo>
                    <a:pt x="1020" y="335"/>
                    <a:pt x="1020" y="335"/>
                    <a:pt x="1020" y="334"/>
                  </a:cubicBezTo>
                  <a:cubicBezTo>
                    <a:pt x="1021" y="334"/>
                    <a:pt x="1022" y="334"/>
                    <a:pt x="1023" y="333"/>
                  </a:cubicBezTo>
                  <a:cubicBezTo>
                    <a:pt x="1025" y="332"/>
                    <a:pt x="1027" y="330"/>
                    <a:pt x="1030" y="330"/>
                  </a:cubicBezTo>
                  <a:cubicBezTo>
                    <a:pt x="1031" y="330"/>
                    <a:pt x="1033" y="330"/>
                    <a:pt x="1034" y="330"/>
                  </a:cubicBezTo>
                  <a:cubicBezTo>
                    <a:pt x="1037" y="329"/>
                    <a:pt x="1039" y="329"/>
                    <a:pt x="1041" y="329"/>
                  </a:cubicBezTo>
                  <a:cubicBezTo>
                    <a:pt x="1044" y="329"/>
                    <a:pt x="1045" y="329"/>
                    <a:pt x="1047" y="330"/>
                  </a:cubicBezTo>
                  <a:cubicBezTo>
                    <a:pt x="1051" y="332"/>
                    <a:pt x="1055" y="334"/>
                    <a:pt x="1057" y="337"/>
                  </a:cubicBezTo>
                  <a:cubicBezTo>
                    <a:pt x="1058" y="338"/>
                    <a:pt x="1060" y="339"/>
                    <a:pt x="1060" y="340"/>
                  </a:cubicBezTo>
                  <a:cubicBezTo>
                    <a:pt x="1060" y="341"/>
                    <a:pt x="1060" y="342"/>
                    <a:pt x="1061" y="342"/>
                  </a:cubicBezTo>
                  <a:cubicBezTo>
                    <a:pt x="1061" y="343"/>
                    <a:pt x="1062" y="343"/>
                    <a:pt x="1062" y="344"/>
                  </a:cubicBezTo>
                  <a:cubicBezTo>
                    <a:pt x="1063" y="345"/>
                    <a:pt x="1063" y="347"/>
                    <a:pt x="1065" y="347"/>
                  </a:cubicBezTo>
                  <a:cubicBezTo>
                    <a:pt x="1068" y="349"/>
                    <a:pt x="1071" y="348"/>
                    <a:pt x="1074" y="347"/>
                  </a:cubicBezTo>
                  <a:cubicBezTo>
                    <a:pt x="1074" y="347"/>
                    <a:pt x="1074" y="347"/>
                    <a:pt x="1074" y="347"/>
                  </a:cubicBezTo>
                  <a:cubicBezTo>
                    <a:pt x="1074" y="340"/>
                    <a:pt x="1074" y="324"/>
                    <a:pt x="1074" y="305"/>
                  </a:cubicBezTo>
                  <a:cubicBezTo>
                    <a:pt x="1074" y="304"/>
                    <a:pt x="1070" y="303"/>
                    <a:pt x="1070" y="301"/>
                  </a:cubicBezTo>
                  <a:cubicBezTo>
                    <a:pt x="1070" y="299"/>
                    <a:pt x="1074" y="297"/>
                    <a:pt x="1074" y="294"/>
                  </a:cubicBezTo>
                  <a:cubicBezTo>
                    <a:pt x="1074" y="252"/>
                    <a:pt x="1074" y="201"/>
                    <a:pt x="1074" y="199"/>
                  </a:cubicBezTo>
                  <a:cubicBezTo>
                    <a:pt x="1074" y="198"/>
                    <a:pt x="1075" y="198"/>
                    <a:pt x="1075" y="19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8402E2B9-B7AC-124B-3995-4678BA207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9075" y="4733925"/>
              <a:ext cx="20638" cy="19050"/>
            </a:xfrm>
            <a:custGeom>
              <a:avLst/>
              <a:gdLst>
                <a:gd name="T0" fmla="*/ 14 w 20"/>
                <a:gd name="T1" fmla="*/ 3 h 19"/>
                <a:gd name="T2" fmla="*/ 2 w 20"/>
                <a:gd name="T3" fmla="*/ 3 h 19"/>
                <a:gd name="T4" fmla="*/ 2 w 20"/>
                <a:gd name="T5" fmla="*/ 18 h 19"/>
                <a:gd name="T6" fmla="*/ 14 w 20"/>
                <a:gd name="T7" fmla="*/ 16 h 19"/>
                <a:gd name="T8" fmla="*/ 13 w 20"/>
                <a:gd name="T9" fmla="*/ 1 h 19"/>
                <a:gd name="T10" fmla="*/ 14 w 20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9">
                  <a:moveTo>
                    <a:pt x="14" y="3"/>
                  </a:moveTo>
                  <a:cubicBezTo>
                    <a:pt x="12" y="0"/>
                    <a:pt x="4" y="0"/>
                    <a:pt x="2" y="3"/>
                  </a:cubicBezTo>
                  <a:cubicBezTo>
                    <a:pt x="1" y="4"/>
                    <a:pt x="0" y="16"/>
                    <a:pt x="2" y="18"/>
                  </a:cubicBezTo>
                  <a:cubicBezTo>
                    <a:pt x="3" y="19"/>
                    <a:pt x="13" y="17"/>
                    <a:pt x="14" y="16"/>
                  </a:cubicBezTo>
                  <a:cubicBezTo>
                    <a:pt x="20" y="13"/>
                    <a:pt x="16" y="4"/>
                    <a:pt x="13" y="1"/>
                  </a:cubicBezTo>
                  <a:lnTo>
                    <a:pt x="14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260B7451-9427-CE96-06A4-4CF3223E8A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2988" y="4476750"/>
              <a:ext cx="265113" cy="319088"/>
            </a:xfrm>
            <a:custGeom>
              <a:avLst/>
              <a:gdLst>
                <a:gd name="T0" fmla="*/ 175 w 255"/>
                <a:gd name="T1" fmla="*/ 276 h 308"/>
                <a:gd name="T2" fmla="*/ 147 w 255"/>
                <a:gd name="T3" fmla="*/ 185 h 308"/>
                <a:gd name="T4" fmla="*/ 159 w 255"/>
                <a:gd name="T5" fmla="*/ 201 h 308"/>
                <a:gd name="T6" fmla="*/ 166 w 255"/>
                <a:gd name="T7" fmla="*/ 230 h 308"/>
                <a:gd name="T8" fmla="*/ 185 w 255"/>
                <a:gd name="T9" fmla="*/ 203 h 308"/>
                <a:gd name="T10" fmla="*/ 204 w 255"/>
                <a:gd name="T11" fmla="*/ 208 h 308"/>
                <a:gd name="T12" fmla="*/ 188 w 255"/>
                <a:gd name="T13" fmla="*/ 182 h 308"/>
                <a:gd name="T14" fmla="*/ 164 w 255"/>
                <a:gd name="T15" fmla="*/ 171 h 308"/>
                <a:gd name="T16" fmla="*/ 188 w 255"/>
                <a:gd name="T17" fmla="*/ 225 h 308"/>
                <a:gd name="T18" fmla="*/ 195 w 255"/>
                <a:gd name="T19" fmla="*/ 227 h 308"/>
                <a:gd name="T20" fmla="*/ 183 w 255"/>
                <a:gd name="T21" fmla="*/ 168 h 308"/>
                <a:gd name="T22" fmla="*/ 171 w 255"/>
                <a:gd name="T23" fmla="*/ 164 h 308"/>
                <a:gd name="T24" fmla="*/ 182 w 255"/>
                <a:gd name="T25" fmla="*/ 177 h 308"/>
                <a:gd name="T26" fmla="*/ 155 w 255"/>
                <a:gd name="T27" fmla="*/ 142 h 308"/>
                <a:gd name="T28" fmla="*/ 142 w 255"/>
                <a:gd name="T29" fmla="*/ 151 h 308"/>
                <a:gd name="T30" fmla="*/ 123 w 255"/>
                <a:gd name="T31" fmla="*/ 145 h 308"/>
                <a:gd name="T32" fmla="*/ 117 w 255"/>
                <a:gd name="T33" fmla="*/ 126 h 308"/>
                <a:gd name="T34" fmla="*/ 106 w 255"/>
                <a:gd name="T35" fmla="*/ 127 h 308"/>
                <a:gd name="T36" fmla="*/ 8 w 255"/>
                <a:gd name="T37" fmla="*/ 172 h 308"/>
                <a:gd name="T38" fmla="*/ 22 w 255"/>
                <a:gd name="T39" fmla="*/ 189 h 308"/>
                <a:gd name="T40" fmla="*/ 97 w 255"/>
                <a:gd name="T41" fmla="*/ 193 h 308"/>
                <a:gd name="T42" fmla="*/ 80 w 255"/>
                <a:gd name="T43" fmla="*/ 189 h 308"/>
                <a:gd name="T44" fmla="*/ 70 w 255"/>
                <a:gd name="T45" fmla="*/ 208 h 308"/>
                <a:gd name="T46" fmla="*/ 48 w 255"/>
                <a:gd name="T47" fmla="*/ 234 h 308"/>
                <a:gd name="T48" fmla="*/ 77 w 255"/>
                <a:gd name="T49" fmla="*/ 210 h 308"/>
                <a:gd name="T50" fmla="*/ 97 w 255"/>
                <a:gd name="T51" fmla="*/ 193 h 308"/>
                <a:gd name="T52" fmla="*/ 208 w 255"/>
                <a:gd name="T53" fmla="*/ 154 h 308"/>
                <a:gd name="T54" fmla="*/ 176 w 255"/>
                <a:gd name="T55" fmla="*/ 112 h 308"/>
                <a:gd name="T56" fmla="*/ 149 w 255"/>
                <a:gd name="T57" fmla="*/ 112 h 308"/>
                <a:gd name="T58" fmla="*/ 144 w 255"/>
                <a:gd name="T59" fmla="*/ 73 h 308"/>
                <a:gd name="T60" fmla="*/ 161 w 255"/>
                <a:gd name="T61" fmla="*/ 38 h 308"/>
                <a:gd name="T62" fmla="*/ 150 w 255"/>
                <a:gd name="T63" fmla="*/ 6 h 308"/>
                <a:gd name="T64" fmla="*/ 113 w 255"/>
                <a:gd name="T65" fmla="*/ 9 h 308"/>
                <a:gd name="T66" fmla="*/ 96 w 255"/>
                <a:gd name="T67" fmla="*/ 71 h 308"/>
                <a:gd name="T68" fmla="*/ 115 w 255"/>
                <a:gd name="T69" fmla="*/ 106 h 308"/>
                <a:gd name="T70" fmla="*/ 164 w 255"/>
                <a:gd name="T71" fmla="*/ 130 h 308"/>
                <a:gd name="T72" fmla="*/ 187 w 255"/>
                <a:gd name="T73" fmla="*/ 161 h 308"/>
                <a:gd name="T74" fmla="*/ 218 w 255"/>
                <a:gd name="T75" fmla="*/ 170 h 308"/>
                <a:gd name="T76" fmla="*/ 221 w 255"/>
                <a:gd name="T77" fmla="*/ 202 h 308"/>
                <a:gd name="T78" fmla="*/ 250 w 255"/>
                <a:gd name="T79" fmla="*/ 244 h 308"/>
                <a:gd name="T80" fmla="*/ 219 w 255"/>
                <a:gd name="T81" fmla="*/ 234 h 308"/>
                <a:gd name="T82" fmla="*/ 191 w 255"/>
                <a:gd name="T83" fmla="*/ 240 h 308"/>
                <a:gd name="T84" fmla="*/ 148 w 255"/>
                <a:gd name="T85" fmla="*/ 262 h 308"/>
                <a:gd name="T86" fmla="*/ 164 w 255"/>
                <a:gd name="T87" fmla="*/ 268 h 308"/>
                <a:gd name="T88" fmla="*/ 191 w 255"/>
                <a:gd name="T89" fmla="*/ 270 h 308"/>
                <a:gd name="T90" fmla="*/ 210 w 255"/>
                <a:gd name="T91" fmla="*/ 299 h 308"/>
                <a:gd name="T92" fmla="*/ 236 w 255"/>
                <a:gd name="T93" fmla="*/ 298 h 308"/>
                <a:gd name="T94" fmla="*/ 249 w 255"/>
                <a:gd name="T95" fmla="*/ 28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55" h="308">
                  <a:moveTo>
                    <a:pt x="169" y="272"/>
                  </a:moveTo>
                  <a:cubicBezTo>
                    <a:pt x="168" y="273"/>
                    <a:pt x="168" y="274"/>
                    <a:pt x="168" y="276"/>
                  </a:cubicBezTo>
                  <a:cubicBezTo>
                    <a:pt x="168" y="280"/>
                    <a:pt x="171" y="280"/>
                    <a:pt x="174" y="280"/>
                  </a:cubicBezTo>
                  <a:cubicBezTo>
                    <a:pt x="174" y="278"/>
                    <a:pt x="175" y="277"/>
                    <a:pt x="175" y="276"/>
                  </a:cubicBezTo>
                  <a:cubicBezTo>
                    <a:pt x="175" y="274"/>
                    <a:pt x="176" y="271"/>
                    <a:pt x="174" y="271"/>
                  </a:cubicBezTo>
                  <a:cubicBezTo>
                    <a:pt x="173" y="272"/>
                    <a:pt x="173" y="272"/>
                    <a:pt x="173" y="272"/>
                  </a:cubicBezTo>
                  <a:cubicBezTo>
                    <a:pt x="173" y="270"/>
                    <a:pt x="170" y="271"/>
                    <a:pt x="169" y="272"/>
                  </a:cubicBezTo>
                  <a:moveTo>
                    <a:pt x="147" y="185"/>
                  </a:moveTo>
                  <a:cubicBezTo>
                    <a:pt x="145" y="188"/>
                    <a:pt x="143" y="190"/>
                    <a:pt x="142" y="193"/>
                  </a:cubicBezTo>
                  <a:cubicBezTo>
                    <a:pt x="142" y="197"/>
                    <a:pt x="146" y="203"/>
                    <a:pt x="150" y="203"/>
                  </a:cubicBezTo>
                  <a:cubicBezTo>
                    <a:pt x="151" y="203"/>
                    <a:pt x="156" y="201"/>
                    <a:pt x="156" y="201"/>
                  </a:cubicBezTo>
                  <a:cubicBezTo>
                    <a:pt x="157" y="201"/>
                    <a:pt x="158" y="201"/>
                    <a:pt x="159" y="201"/>
                  </a:cubicBezTo>
                  <a:cubicBezTo>
                    <a:pt x="162" y="200"/>
                    <a:pt x="168" y="197"/>
                    <a:pt x="166" y="203"/>
                  </a:cubicBezTo>
                  <a:cubicBezTo>
                    <a:pt x="164" y="208"/>
                    <a:pt x="158" y="205"/>
                    <a:pt x="156" y="210"/>
                  </a:cubicBezTo>
                  <a:cubicBezTo>
                    <a:pt x="153" y="216"/>
                    <a:pt x="159" y="215"/>
                    <a:pt x="160" y="220"/>
                  </a:cubicBezTo>
                  <a:cubicBezTo>
                    <a:pt x="161" y="225"/>
                    <a:pt x="160" y="228"/>
                    <a:pt x="166" y="230"/>
                  </a:cubicBezTo>
                  <a:cubicBezTo>
                    <a:pt x="169" y="231"/>
                    <a:pt x="175" y="231"/>
                    <a:pt x="177" y="228"/>
                  </a:cubicBezTo>
                  <a:cubicBezTo>
                    <a:pt x="179" y="226"/>
                    <a:pt x="178" y="219"/>
                    <a:pt x="178" y="217"/>
                  </a:cubicBezTo>
                  <a:cubicBezTo>
                    <a:pt x="178" y="214"/>
                    <a:pt x="176" y="205"/>
                    <a:pt x="178" y="204"/>
                  </a:cubicBezTo>
                  <a:cubicBezTo>
                    <a:pt x="179" y="202"/>
                    <a:pt x="184" y="202"/>
                    <a:pt x="185" y="203"/>
                  </a:cubicBezTo>
                  <a:cubicBezTo>
                    <a:pt x="187" y="203"/>
                    <a:pt x="188" y="204"/>
                    <a:pt x="187" y="206"/>
                  </a:cubicBezTo>
                  <a:cubicBezTo>
                    <a:pt x="189" y="209"/>
                    <a:pt x="191" y="215"/>
                    <a:pt x="194" y="216"/>
                  </a:cubicBezTo>
                  <a:cubicBezTo>
                    <a:pt x="197" y="217"/>
                    <a:pt x="201" y="215"/>
                    <a:pt x="204" y="214"/>
                  </a:cubicBezTo>
                  <a:cubicBezTo>
                    <a:pt x="205" y="213"/>
                    <a:pt x="206" y="209"/>
                    <a:pt x="204" y="208"/>
                  </a:cubicBezTo>
                  <a:cubicBezTo>
                    <a:pt x="203" y="206"/>
                    <a:pt x="201" y="207"/>
                    <a:pt x="199" y="207"/>
                  </a:cubicBezTo>
                  <a:cubicBezTo>
                    <a:pt x="196" y="207"/>
                    <a:pt x="192" y="204"/>
                    <a:pt x="191" y="201"/>
                  </a:cubicBezTo>
                  <a:cubicBezTo>
                    <a:pt x="189" y="195"/>
                    <a:pt x="194" y="193"/>
                    <a:pt x="195" y="189"/>
                  </a:cubicBezTo>
                  <a:cubicBezTo>
                    <a:pt x="197" y="184"/>
                    <a:pt x="193" y="181"/>
                    <a:pt x="188" y="182"/>
                  </a:cubicBezTo>
                  <a:cubicBezTo>
                    <a:pt x="187" y="184"/>
                    <a:pt x="188" y="186"/>
                    <a:pt x="187" y="188"/>
                  </a:cubicBezTo>
                  <a:cubicBezTo>
                    <a:pt x="185" y="191"/>
                    <a:pt x="181" y="189"/>
                    <a:pt x="179" y="188"/>
                  </a:cubicBezTo>
                  <a:cubicBezTo>
                    <a:pt x="176" y="184"/>
                    <a:pt x="178" y="181"/>
                    <a:pt x="178" y="178"/>
                  </a:cubicBezTo>
                  <a:cubicBezTo>
                    <a:pt x="176" y="171"/>
                    <a:pt x="170" y="170"/>
                    <a:pt x="164" y="171"/>
                  </a:cubicBezTo>
                  <a:cubicBezTo>
                    <a:pt x="161" y="169"/>
                    <a:pt x="160" y="167"/>
                    <a:pt x="156" y="166"/>
                  </a:cubicBezTo>
                  <a:cubicBezTo>
                    <a:pt x="150" y="165"/>
                    <a:pt x="150" y="168"/>
                    <a:pt x="150" y="172"/>
                  </a:cubicBezTo>
                  <a:cubicBezTo>
                    <a:pt x="151" y="178"/>
                    <a:pt x="150" y="181"/>
                    <a:pt x="147" y="185"/>
                  </a:cubicBezTo>
                  <a:moveTo>
                    <a:pt x="188" y="225"/>
                  </a:moveTo>
                  <a:cubicBezTo>
                    <a:pt x="184" y="226"/>
                    <a:pt x="187" y="229"/>
                    <a:pt x="189" y="230"/>
                  </a:cubicBezTo>
                  <a:cubicBezTo>
                    <a:pt x="190" y="231"/>
                    <a:pt x="193" y="233"/>
                    <a:pt x="195" y="232"/>
                  </a:cubicBezTo>
                  <a:cubicBezTo>
                    <a:pt x="198" y="231"/>
                    <a:pt x="199" y="229"/>
                    <a:pt x="197" y="227"/>
                  </a:cubicBezTo>
                  <a:cubicBezTo>
                    <a:pt x="195" y="227"/>
                    <a:pt x="195" y="227"/>
                    <a:pt x="195" y="227"/>
                  </a:cubicBezTo>
                  <a:cubicBezTo>
                    <a:pt x="193" y="225"/>
                    <a:pt x="191" y="223"/>
                    <a:pt x="188" y="225"/>
                  </a:cubicBezTo>
                  <a:moveTo>
                    <a:pt x="184" y="169"/>
                  </a:moveTo>
                  <a:cubicBezTo>
                    <a:pt x="183" y="170"/>
                    <a:pt x="183" y="170"/>
                    <a:pt x="183" y="170"/>
                  </a:cubicBezTo>
                  <a:cubicBezTo>
                    <a:pt x="183" y="169"/>
                    <a:pt x="184" y="168"/>
                    <a:pt x="183" y="168"/>
                  </a:cubicBezTo>
                  <a:cubicBezTo>
                    <a:pt x="183" y="167"/>
                    <a:pt x="183" y="167"/>
                    <a:pt x="182" y="166"/>
                  </a:cubicBezTo>
                  <a:cubicBezTo>
                    <a:pt x="181" y="165"/>
                    <a:pt x="180" y="163"/>
                    <a:pt x="179" y="162"/>
                  </a:cubicBezTo>
                  <a:cubicBezTo>
                    <a:pt x="177" y="159"/>
                    <a:pt x="168" y="149"/>
                    <a:pt x="164" y="150"/>
                  </a:cubicBezTo>
                  <a:cubicBezTo>
                    <a:pt x="164" y="153"/>
                    <a:pt x="168" y="162"/>
                    <a:pt x="171" y="164"/>
                  </a:cubicBezTo>
                  <a:cubicBezTo>
                    <a:pt x="172" y="165"/>
                    <a:pt x="173" y="167"/>
                    <a:pt x="175" y="168"/>
                  </a:cubicBezTo>
                  <a:cubicBezTo>
                    <a:pt x="176" y="169"/>
                    <a:pt x="178" y="169"/>
                    <a:pt x="178" y="170"/>
                  </a:cubicBezTo>
                  <a:cubicBezTo>
                    <a:pt x="180" y="171"/>
                    <a:pt x="179" y="173"/>
                    <a:pt x="180" y="174"/>
                  </a:cubicBezTo>
                  <a:cubicBezTo>
                    <a:pt x="180" y="175"/>
                    <a:pt x="182" y="177"/>
                    <a:pt x="182" y="177"/>
                  </a:cubicBezTo>
                  <a:cubicBezTo>
                    <a:pt x="185" y="177"/>
                    <a:pt x="184" y="171"/>
                    <a:pt x="184" y="169"/>
                  </a:cubicBezTo>
                  <a:moveTo>
                    <a:pt x="137" y="162"/>
                  </a:moveTo>
                  <a:cubicBezTo>
                    <a:pt x="145" y="160"/>
                    <a:pt x="152" y="149"/>
                    <a:pt x="154" y="147"/>
                  </a:cubicBezTo>
                  <a:cubicBezTo>
                    <a:pt x="155" y="146"/>
                    <a:pt x="155" y="144"/>
                    <a:pt x="155" y="142"/>
                  </a:cubicBezTo>
                  <a:cubicBezTo>
                    <a:pt x="155" y="140"/>
                    <a:pt x="154" y="140"/>
                    <a:pt x="153" y="138"/>
                  </a:cubicBezTo>
                  <a:cubicBezTo>
                    <a:pt x="152" y="139"/>
                    <a:pt x="152" y="139"/>
                    <a:pt x="152" y="139"/>
                  </a:cubicBezTo>
                  <a:cubicBezTo>
                    <a:pt x="152" y="143"/>
                    <a:pt x="147" y="146"/>
                    <a:pt x="145" y="148"/>
                  </a:cubicBezTo>
                  <a:cubicBezTo>
                    <a:pt x="144" y="149"/>
                    <a:pt x="142" y="150"/>
                    <a:pt x="142" y="151"/>
                  </a:cubicBezTo>
                  <a:cubicBezTo>
                    <a:pt x="143" y="152"/>
                    <a:pt x="124" y="167"/>
                    <a:pt x="137" y="162"/>
                  </a:cubicBezTo>
                  <a:moveTo>
                    <a:pt x="106" y="127"/>
                  </a:moveTo>
                  <a:cubicBezTo>
                    <a:pt x="107" y="132"/>
                    <a:pt x="114" y="134"/>
                    <a:pt x="117" y="137"/>
                  </a:cubicBezTo>
                  <a:cubicBezTo>
                    <a:pt x="119" y="139"/>
                    <a:pt x="122" y="142"/>
                    <a:pt x="123" y="145"/>
                  </a:cubicBezTo>
                  <a:cubicBezTo>
                    <a:pt x="125" y="149"/>
                    <a:pt x="125" y="155"/>
                    <a:pt x="132" y="152"/>
                  </a:cubicBezTo>
                  <a:cubicBezTo>
                    <a:pt x="136" y="149"/>
                    <a:pt x="138" y="139"/>
                    <a:pt x="136" y="135"/>
                  </a:cubicBezTo>
                  <a:cubicBezTo>
                    <a:pt x="134" y="131"/>
                    <a:pt x="128" y="130"/>
                    <a:pt x="125" y="129"/>
                  </a:cubicBezTo>
                  <a:cubicBezTo>
                    <a:pt x="120" y="128"/>
                    <a:pt x="120" y="129"/>
                    <a:pt x="117" y="126"/>
                  </a:cubicBezTo>
                  <a:cubicBezTo>
                    <a:pt x="116" y="125"/>
                    <a:pt x="113" y="123"/>
                    <a:pt x="113" y="123"/>
                  </a:cubicBezTo>
                  <a:cubicBezTo>
                    <a:pt x="112" y="122"/>
                    <a:pt x="111" y="121"/>
                    <a:pt x="109" y="121"/>
                  </a:cubicBezTo>
                  <a:cubicBezTo>
                    <a:pt x="108" y="121"/>
                    <a:pt x="108" y="121"/>
                    <a:pt x="108" y="121"/>
                  </a:cubicBezTo>
                  <a:cubicBezTo>
                    <a:pt x="106" y="122"/>
                    <a:pt x="105" y="124"/>
                    <a:pt x="106" y="127"/>
                  </a:cubicBezTo>
                  <a:moveTo>
                    <a:pt x="34" y="170"/>
                  </a:moveTo>
                  <a:cubicBezTo>
                    <a:pt x="35" y="166"/>
                    <a:pt x="29" y="160"/>
                    <a:pt x="25" y="162"/>
                  </a:cubicBezTo>
                  <a:cubicBezTo>
                    <a:pt x="21" y="164"/>
                    <a:pt x="22" y="170"/>
                    <a:pt x="18" y="172"/>
                  </a:cubicBezTo>
                  <a:cubicBezTo>
                    <a:pt x="16" y="173"/>
                    <a:pt x="11" y="171"/>
                    <a:pt x="8" y="172"/>
                  </a:cubicBezTo>
                  <a:cubicBezTo>
                    <a:pt x="5" y="172"/>
                    <a:pt x="0" y="174"/>
                    <a:pt x="1" y="179"/>
                  </a:cubicBezTo>
                  <a:cubicBezTo>
                    <a:pt x="3" y="181"/>
                    <a:pt x="5" y="178"/>
                    <a:pt x="8" y="180"/>
                  </a:cubicBezTo>
                  <a:cubicBezTo>
                    <a:pt x="10" y="181"/>
                    <a:pt x="11" y="183"/>
                    <a:pt x="12" y="185"/>
                  </a:cubicBezTo>
                  <a:cubicBezTo>
                    <a:pt x="14" y="189"/>
                    <a:pt x="18" y="191"/>
                    <a:pt x="22" y="189"/>
                  </a:cubicBezTo>
                  <a:cubicBezTo>
                    <a:pt x="25" y="186"/>
                    <a:pt x="23" y="181"/>
                    <a:pt x="25" y="178"/>
                  </a:cubicBezTo>
                  <a:cubicBezTo>
                    <a:pt x="28" y="173"/>
                    <a:pt x="25" y="178"/>
                    <a:pt x="29" y="175"/>
                  </a:cubicBezTo>
                  <a:lnTo>
                    <a:pt x="34" y="170"/>
                  </a:lnTo>
                  <a:close/>
                  <a:moveTo>
                    <a:pt x="97" y="193"/>
                  </a:moveTo>
                  <a:cubicBezTo>
                    <a:pt x="94" y="188"/>
                    <a:pt x="92" y="190"/>
                    <a:pt x="88" y="189"/>
                  </a:cubicBezTo>
                  <a:cubicBezTo>
                    <a:pt x="88" y="187"/>
                    <a:pt x="88" y="185"/>
                    <a:pt x="88" y="186"/>
                  </a:cubicBezTo>
                  <a:cubicBezTo>
                    <a:pt x="88" y="187"/>
                    <a:pt x="87" y="180"/>
                    <a:pt x="84" y="179"/>
                  </a:cubicBezTo>
                  <a:cubicBezTo>
                    <a:pt x="79" y="179"/>
                    <a:pt x="80" y="186"/>
                    <a:pt x="80" y="189"/>
                  </a:cubicBezTo>
                  <a:cubicBezTo>
                    <a:pt x="80" y="189"/>
                    <a:pt x="78" y="194"/>
                    <a:pt x="78" y="193"/>
                  </a:cubicBezTo>
                  <a:cubicBezTo>
                    <a:pt x="79" y="195"/>
                    <a:pt x="79" y="196"/>
                    <a:pt x="77" y="197"/>
                  </a:cubicBezTo>
                  <a:cubicBezTo>
                    <a:pt x="77" y="197"/>
                    <a:pt x="76" y="197"/>
                    <a:pt x="75" y="198"/>
                  </a:cubicBezTo>
                  <a:cubicBezTo>
                    <a:pt x="73" y="201"/>
                    <a:pt x="75" y="205"/>
                    <a:pt x="70" y="208"/>
                  </a:cubicBezTo>
                  <a:cubicBezTo>
                    <a:pt x="67" y="211"/>
                    <a:pt x="64" y="211"/>
                    <a:pt x="61" y="215"/>
                  </a:cubicBezTo>
                  <a:cubicBezTo>
                    <a:pt x="59" y="217"/>
                    <a:pt x="57" y="221"/>
                    <a:pt x="55" y="224"/>
                  </a:cubicBezTo>
                  <a:cubicBezTo>
                    <a:pt x="50" y="228"/>
                    <a:pt x="29" y="230"/>
                    <a:pt x="34" y="240"/>
                  </a:cubicBezTo>
                  <a:cubicBezTo>
                    <a:pt x="38" y="241"/>
                    <a:pt x="47" y="240"/>
                    <a:pt x="48" y="234"/>
                  </a:cubicBezTo>
                  <a:cubicBezTo>
                    <a:pt x="51" y="234"/>
                    <a:pt x="52" y="230"/>
                    <a:pt x="54" y="228"/>
                  </a:cubicBezTo>
                  <a:cubicBezTo>
                    <a:pt x="57" y="226"/>
                    <a:pt x="60" y="223"/>
                    <a:pt x="63" y="221"/>
                  </a:cubicBezTo>
                  <a:cubicBezTo>
                    <a:pt x="66" y="218"/>
                    <a:pt x="70" y="217"/>
                    <a:pt x="73" y="215"/>
                  </a:cubicBezTo>
                  <a:cubicBezTo>
                    <a:pt x="75" y="214"/>
                    <a:pt x="76" y="212"/>
                    <a:pt x="77" y="210"/>
                  </a:cubicBezTo>
                  <a:cubicBezTo>
                    <a:pt x="80" y="208"/>
                    <a:pt x="83" y="208"/>
                    <a:pt x="86" y="207"/>
                  </a:cubicBezTo>
                  <a:cubicBezTo>
                    <a:pt x="88" y="206"/>
                    <a:pt x="88" y="204"/>
                    <a:pt x="90" y="203"/>
                  </a:cubicBezTo>
                  <a:cubicBezTo>
                    <a:pt x="92" y="203"/>
                    <a:pt x="93" y="202"/>
                    <a:pt x="94" y="201"/>
                  </a:cubicBezTo>
                  <a:cubicBezTo>
                    <a:pt x="97" y="199"/>
                    <a:pt x="98" y="196"/>
                    <a:pt x="97" y="193"/>
                  </a:cubicBezTo>
                  <a:moveTo>
                    <a:pt x="223" y="180"/>
                  </a:moveTo>
                  <a:cubicBezTo>
                    <a:pt x="224" y="177"/>
                    <a:pt x="226" y="176"/>
                    <a:pt x="226" y="172"/>
                  </a:cubicBezTo>
                  <a:cubicBezTo>
                    <a:pt x="227" y="167"/>
                    <a:pt x="225" y="162"/>
                    <a:pt x="224" y="157"/>
                  </a:cubicBezTo>
                  <a:cubicBezTo>
                    <a:pt x="219" y="155"/>
                    <a:pt x="214" y="157"/>
                    <a:pt x="208" y="154"/>
                  </a:cubicBezTo>
                  <a:cubicBezTo>
                    <a:pt x="203" y="151"/>
                    <a:pt x="205" y="148"/>
                    <a:pt x="205" y="143"/>
                  </a:cubicBezTo>
                  <a:cubicBezTo>
                    <a:pt x="205" y="135"/>
                    <a:pt x="204" y="129"/>
                    <a:pt x="203" y="122"/>
                  </a:cubicBezTo>
                  <a:cubicBezTo>
                    <a:pt x="199" y="121"/>
                    <a:pt x="184" y="115"/>
                    <a:pt x="184" y="111"/>
                  </a:cubicBezTo>
                  <a:cubicBezTo>
                    <a:pt x="182" y="112"/>
                    <a:pt x="178" y="112"/>
                    <a:pt x="176" y="112"/>
                  </a:cubicBezTo>
                  <a:cubicBezTo>
                    <a:pt x="173" y="111"/>
                    <a:pt x="171" y="109"/>
                    <a:pt x="168" y="109"/>
                  </a:cubicBezTo>
                  <a:cubicBezTo>
                    <a:pt x="167" y="104"/>
                    <a:pt x="167" y="102"/>
                    <a:pt x="160" y="102"/>
                  </a:cubicBezTo>
                  <a:cubicBezTo>
                    <a:pt x="157" y="101"/>
                    <a:pt x="155" y="102"/>
                    <a:pt x="153" y="104"/>
                  </a:cubicBezTo>
                  <a:cubicBezTo>
                    <a:pt x="151" y="107"/>
                    <a:pt x="152" y="110"/>
                    <a:pt x="149" y="112"/>
                  </a:cubicBezTo>
                  <a:cubicBezTo>
                    <a:pt x="147" y="112"/>
                    <a:pt x="138" y="112"/>
                    <a:pt x="137" y="111"/>
                  </a:cubicBezTo>
                  <a:cubicBezTo>
                    <a:pt x="135" y="109"/>
                    <a:pt x="140" y="95"/>
                    <a:pt x="140" y="92"/>
                  </a:cubicBezTo>
                  <a:cubicBezTo>
                    <a:pt x="140" y="89"/>
                    <a:pt x="139" y="84"/>
                    <a:pt x="139" y="80"/>
                  </a:cubicBezTo>
                  <a:cubicBezTo>
                    <a:pt x="140" y="77"/>
                    <a:pt x="141" y="76"/>
                    <a:pt x="144" y="73"/>
                  </a:cubicBezTo>
                  <a:cubicBezTo>
                    <a:pt x="149" y="68"/>
                    <a:pt x="150" y="61"/>
                    <a:pt x="154" y="56"/>
                  </a:cubicBezTo>
                  <a:cubicBezTo>
                    <a:pt x="155" y="53"/>
                    <a:pt x="156" y="52"/>
                    <a:pt x="157" y="49"/>
                  </a:cubicBezTo>
                  <a:cubicBezTo>
                    <a:pt x="157" y="48"/>
                    <a:pt x="157" y="47"/>
                    <a:pt x="157" y="45"/>
                  </a:cubicBezTo>
                  <a:cubicBezTo>
                    <a:pt x="158" y="42"/>
                    <a:pt x="161" y="42"/>
                    <a:pt x="161" y="38"/>
                  </a:cubicBezTo>
                  <a:cubicBezTo>
                    <a:pt x="161" y="33"/>
                    <a:pt x="161" y="31"/>
                    <a:pt x="159" y="27"/>
                  </a:cubicBezTo>
                  <a:cubicBezTo>
                    <a:pt x="156" y="23"/>
                    <a:pt x="156" y="20"/>
                    <a:pt x="155" y="15"/>
                  </a:cubicBezTo>
                  <a:cubicBezTo>
                    <a:pt x="154" y="13"/>
                    <a:pt x="151" y="12"/>
                    <a:pt x="150" y="10"/>
                  </a:cubicBezTo>
                  <a:cubicBezTo>
                    <a:pt x="150" y="9"/>
                    <a:pt x="150" y="8"/>
                    <a:pt x="150" y="6"/>
                  </a:cubicBezTo>
                  <a:cubicBezTo>
                    <a:pt x="149" y="2"/>
                    <a:pt x="146" y="2"/>
                    <a:pt x="143" y="5"/>
                  </a:cubicBezTo>
                  <a:cubicBezTo>
                    <a:pt x="140" y="4"/>
                    <a:pt x="139" y="1"/>
                    <a:pt x="136" y="0"/>
                  </a:cubicBezTo>
                  <a:cubicBezTo>
                    <a:pt x="134" y="0"/>
                    <a:pt x="130" y="1"/>
                    <a:pt x="127" y="1"/>
                  </a:cubicBezTo>
                  <a:cubicBezTo>
                    <a:pt x="120" y="1"/>
                    <a:pt x="115" y="0"/>
                    <a:pt x="113" y="9"/>
                  </a:cubicBezTo>
                  <a:cubicBezTo>
                    <a:pt x="112" y="14"/>
                    <a:pt x="111" y="20"/>
                    <a:pt x="109" y="26"/>
                  </a:cubicBezTo>
                  <a:cubicBezTo>
                    <a:pt x="107" y="35"/>
                    <a:pt x="111" y="46"/>
                    <a:pt x="109" y="55"/>
                  </a:cubicBezTo>
                  <a:cubicBezTo>
                    <a:pt x="105" y="56"/>
                    <a:pt x="101" y="55"/>
                    <a:pt x="98" y="60"/>
                  </a:cubicBezTo>
                  <a:cubicBezTo>
                    <a:pt x="97" y="63"/>
                    <a:pt x="96" y="68"/>
                    <a:pt x="96" y="71"/>
                  </a:cubicBezTo>
                  <a:cubicBezTo>
                    <a:pt x="95" y="76"/>
                    <a:pt x="94" y="87"/>
                    <a:pt x="96" y="92"/>
                  </a:cubicBezTo>
                  <a:cubicBezTo>
                    <a:pt x="99" y="92"/>
                    <a:pt x="100" y="94"/>
                    <a:pt x="102" y="95"/>
                  </a:cubicBezTo>
                  <a:cubicBezTo>
                    <a:pt x="106" y="96"/>
                    <a:pt x="108" y="96"/>
                    <a:pt x="111" y="100"/>
                  </a:cubicBezTo>
                  <a:cubicBezTo>
                    <a:pt x="113" y="102"/>
                    <a:pt x="114" y="104"/>
                    <a:pt x="115" y="106"/>
                  </a:cubicBezTo>
                  <a:cubicBezTo>
                    <a:pt x="116" y="107"/>
                    <a:pt x="117" y="110"/>
                    <a:pt x="118" y="112"/>
                  </a:cubicBezTo>
                  <a:cubicBezTo>
                    <a:pt x="122" y="117"/>
                    <a:pt x="130" y="121"/>
                    <a:pt x="136" y="121"/>
                  </a:cubicBezTo>
                  <a:cubicBezTo>
                    <a:pt x="142" y="121"/>
                    <a:pt x="144" y="121"/>
                    <a:pt x="148" y="124"/>
                  </a:cubicBezTo>
                  <a:cubicBezTo>
                    <a:pt x="154" y="127"/>
                    <a:pt x="157" y="133"/>
                    <a:pt x="164" y="130"/>
                  </a:cubicBezTo>
                  <a:cubicBezTo>
                    <a:pt x="168" y="128"/>
                    <a:pt x="168" y="127"/>
                    <a:pt x="172" y="128"/>
                  </a:cubicBezTo>
                  <a:cubicBezTo>
                    <a:pt x="174" y="130"/>
                    <a:pt x="176" y="131"/>
                    <a:pt x="178" y="133"/>
                  </a:cubicBezTo>
                  <a:cubicBezTo>
                    <a:pt x="182" y="137"/>
                    <a:pt x="189" y="144"/>
                    <a:pt x="187" y="151"/>
                  </a:cubicBezTo>
                  <a:cubicBezTo>
                    <a:pt x="187" y="154"/>
                    <a:pt x="183" y="157"/>
                    <a:pt x="187" y="161"/>
                  </a:cubicBezTo>
                  <a:cubicBezTo>
                    <a:pt x="192" y="166"/>
                    <a:pt x="202" y="159"/>
                    <a:pt x="208" y="162"/>
                  </a:cubicBezTo>
                  <a:cubicBezTo>
                    <a:pt x="209" y="163"/>
                    <a:pt x="210" y="165"/>
                    <a:pt x="211" y="166"/>
                  </a:cubicBezTo>
                  <a:cubicBezTo>
                    <a:pt x="212" y="166"/>
                    <a:pt x="213" y="166"/>
                    <a:pt x="215" y="166"/>
                  </a:cubicBezTo>
                  <a:cubicBezTo>
                    <a:pt x="219" y="167"/>
                    <a:pt x="218" y="166"/>
                    <a:pt x="218" y="170"/>
                  </a:cubicBezTo>
                  <a:cubicBezTo>
                    <a:pt x="220" y="180"/>
                    <a:pt x="205" y="175"/>
                    <a:pt x="208" y="186"/>
                  </a:cubicBezTo>
                  <a:cubicBezTo>
                    <a:pt x="209" y="188"/>
                    <a:pt x="212" y="189"/>
                    <a:pt x="213" y="191"/>
                  </a:cubicBezTo>
                  <a:cubicBezTo>
                    <a:pt x="213" y="192"/>
                    <a:pt x="213" y="196"/>
                    <a:pt x="213" y="197"/>
                  </a:cubicBezTo>
                  <a:cubicBezTo>
                    <a:pt x="213" y="202"/>
                    <a:pt x="217" y="211"/>
                    <a:pt x="221" y="202"/>
                  </a:cubicBezTo>
                  <a:cubicBezTo>
                    <a:pt x="223" y="199"/>
                    <a:pt x="222" y="193"/>
                    <a:pt x="222" y="189"/>
                  </a:cubicBezTo>
                  <a:cubicBezTo>
                    <a:pt x="222" y="186"/>
                    <a:pt x="222" y="183"/>
                    <a:pt x="223" y="180"/>
                  </a:cubicBezTo>
                  <a:moveTo>
                    <a:pt x="249" y="252"/>
                  </a:moveTo>
                  <a:cubicBezTo>
                    <a:pt x="249" y="249"/>
                    <a:pt x="250" y="246"/>
                    <a:pt x="250" y="244"/>
                  </a:cubicBezTo>
                  <a:cubicBezTo>
                    <a:pt x="250" y="237"/>
                    <a:pt x="251" y="231"/>
                    <a:pt x="247" y="226"/>
                  </a:cubicBezTo>
                  <a:cubicBezTo>
                    <a:pt x="243" y="221"/>
                    <a:pt x="239" y="218"/>
                    <a:pt x="233" y="223"/>
                  </a:cubicBezTo>
                  <a:cubicBezTo>
                    <a:pt x="228" y="226"/>
                    <a:pt x="233" y="237"/>
                    <a:pt x="227" y="237"/>
                  </a:cubicBezTo>
                  <a:cubicBezTo>
                    <a:pt x="224" y="238"/>
                    <a:pt x="222" y="234"/>
                    <a:pt x="219" y="234"/>
                  </a:cubicBezTo>
                  <a:cubicBezTo>
                    <a:pt x="217" y="234"/>
                    <a:pt x="211" y="233"/>
                    <a:pt x="209" y="234"/>
                  </a:cubicBezTo>
                  <a:cubicBezTo>
                    <a:pt x="208" y="235"/>
                    <a:pt x="207" y="240"/>
                    <a:pt x="207" y="242"/>
                  </a:cubicBezTo>
                  <a:cubicBezTo>
                    <a:pt x="206" y="243"/>
                    <a:pt x="205" y="248"/>
                    <a:pt x="203" y="249"/>
                  </a:cubicBezTo>
                  <a:cubicBezTo>
                    <a:pt x="197" y="251"/>
                    <a:pt x="194" y="242"/>
                    <a:pt x="191" y="240"/>
                  </a:cubicBezTo>
                  <a:cubicBezTo>
                    <a:pt x="189" y="238"/>
                    <a:pt x="185" y="237"/>
                    <a:pt x="181" y="238"/>
                  </a:cubicBezTo>
                  <a:cubicBezTo>
                    <a:pt x="177" y="239"/>
                    <a:pt x="178" y="239"/>
                    <a:pt x="176" y="242"/>
                  </a:cubicBezTo>
                  <a:cubicBezTo>
                    <a:pt x="173" y="247"/>
                    <a:pt x="168" y="251"/>
                    <a:pt x="163" y="253"/>
                  </a:cubicBezTo>
                  <a:cubicBezTo>
                    <a:pt x="156" y="256"/>
                    <a:pt x="152" y="255"/>
                    <a:pt x="148" y="262"/>
                  </a:cubicBezTo>
                  <a:cubicBezTo>
                    <a:pt x="146" y="266"/>
                    <a:pt x="144" y="273"/>
                    <a:pt x="150" y="275"/>
                  </a:cubicBezTo>
                  <a:cubicBezTo>
                    <a:pt x="152" y="276"/>
                    <a:pt x="156" y="275"/>
                    <a:pt x="158" y="275"/>
                  </a:cubicBezTo>
                  <a:cubicBezTo>
                    <a:pt x="160" y="274"/>
                    <a:pt x="162" y="272"/>
                    <a:pt x="163" y="271"/>
                  </a:cubicBezTo>
                  <a:cubicBezTo>
                    <a:pt x="164" y="270"/>
                    <a:pt x="164" y="269"/>
                    <a:pt x="164" y="268"/>
                  </a:cubicBezTo>
                  <a:cubicBezTo>
                    <a:pt x="166" y="266"/>
                    <a:pt x="169" y="265"/>
                    <a:pt x="172" y="265"/>
                  </a:cubicBezTo>
                  <a:cubicBezTo>
                    <a:pt x="175" y="266"/>
                    <a:pt x="175" y="269"/>
                    <a:pt x="177" y="269"/>
                  </a:cubicBezTo>
                  <a:cubicBezTo>
                    <a:pt x="181" y="270"/>
                    <a:pt x="182" y="267"/>
                    <a:pt x="185" y="266"/>
                  </a:cubicBezTo>
                  <a:cubicBezTo>
                    <a:pt x="190" y="264"/>
                    <a:pt x="188" y="277"/>
                    <a:pt x="191" y="270"/>
                  </a:cubicBezTo>
                  <a:cubicBezTo>
                    <a:pt x="194" y="274"/>
                    <a:pt x="197" y="274"/>
                    <a:pt x="194" y="279"/>
                  </a:cubicBezTo>
                  <a:cubicBezTo>
                    <a:pt x="192" y="283"/>
                    <a:pt x="184" y="283"/>
                    <a:pt x="187" y="290"/>
                  </a:cubicBezTo>
                  <a:cubicBezTo>
                    <a:pt x="188" y="295"/>
                    <a:pt x="203" y="294"/>
                    <a:pt x="207" y="296"/>
                  </a:cubicBezTo>
                  <a:cubicBezTo>
                    <a:pt x="208" y="297"/>
                    <a:pt x="209" y="298"/>
                    <a:pt x="210" y="299"/>
                  </a:cubicBezTo>
                  <a:cubicBezTo>
                    <a:pt x="212" y="300"/>
                    <a:pt x="214" y="301"/>
                    <a:pt x="216" y="302"/>
                  </a:cubicBezTo>
                  <a:cubicBezTo>
                    <a:pt x="218" y="302"/>
                    <a:pt x="219" y="304"/>
                    <a:pt x="219" y="305"/>
                  </a:cubicBezTo>
                  <a:cubicBezTo>
                    <a:pt x="224" y="308"/>
                    <a:pt x="230" y="306"/>
                    <a:pt x="233" y="303"/>
                  </a:cubicBezTo>
                  <a:cubicBezTo>
                    <a:pt x="236" y="301"/>
                    <a:pt x="235" y="302"/>
                    <a:pt x="236" y="298"/>
                  </a:cubicBezTo>
                  <a:cubicBezTo>
                    <a:pt x="237" y="294"/>
                    <a:pt x="235" y="295"/>
                    <a:pt x="233" y="292"/>
                  </a:cubicBezTo>
                  <a:cubicBezTo>
                    <a:pt x="230" y="287"/>
                    <a:pt x="231" y="278"/>
                    <a:pt x="238" y="279"/>
                  </a:cubicBezTo>
                  <a:cubicBezTo>
                    <a:pt x="245" y="279"/>
                    <a:pt x="242" y="284"/>
                    <a:pt x="245" y="288"/>
                  </a:cubicBezTo>
                  <a:cubicBezTo>
                    <a:pt x="249" y="287"/>
                    <a:pt x="248" y="285"/>
                    <a:pt x="249" y="283"/>
                  </a:cubicBezTo>
                  <a:cubicBezTo>
                    <a:pt x="251" y="280"/>
                    <a:pt x="253" y="278"/>
                    <a:pt x="254" y="275"/>
                  </a:cubicBezTo>
                  <a:cubicBezTo>
                    <a:pt x="255" y="271"/>
                    <a:pt x="254" y="263"/>
                    <a:pt x="252" y="258"/>
                  </a:cubicBezTo>
                  <a:cubicBezTo>
                    <a:pt x="251" y="256"/>
                    <a:pt x="250" y="255"/>
                    <a:pt x="249" y="25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59D8E8D-4E81-0A99-2022-79497484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13" y="5057775"/>
              <a:ext cx="12700" cy="9525"/>
            </a:xfrm>
            <a:custGeom>
              <a:avLst/>
              <a:gdLst>
                <a:gd name="T0" fmla="*/ 10 w 11"/>
                <a:gd name="T1" fmla="*/ 8 h 9"/>
                <a:gd name="T2" fmla="*/ 1 w 11"/>
                <a:gd name="T3" fmla="*/ 7 h 9"/>
                <a:gd name="T4" fmla="*/ 7 w 11"/>
                <a:gd name="T5" fmla="*/ 1 h 9"/>
                <a:gd name="T6" fmla="*/ 10 w 11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9">
                  <a:moveTo>
                    <a:pt x="10" y="8"/>
                  </a:moveTo>
                  <a:cubicBezTo>
                    <a:pt x="7" y="9"/>
                    <a:pt x="4" y="7"/>
                    <a:pt x="1" y="7"/>
                  </a:cubicBezTo>
                  <a:cubicBezTo>
                    <a:pt x="0" y="5"/>
                    <a:pt x="3" y="2"/>
                    <a:pt x="7" y="1"/>
                  </a:cubicBezTo>
                  <a:cubicBezTo>
                    <a:pt x="10" y="0"/>
                    <a:pt x="11" y="5"/>
                    <a:pt x="10" y="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B55D4BF6-3185-35AE-4E0C-A1E1EB65D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8513" y="5051425"/>
              <a:ext cx="1588" cy="158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2"/>
                    <a:pt x="1" y="2"/>
                  </a:cubicBezTo>
                  <a:cubicBezTo>
                    <a:pt x="1" y="1"/>
                    <a:pt x="0" y="0"/>
                    <a:pt x="0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BA9FC5C2-E819-C6C8-3D2D-09408B619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8988" y="5045075"/>
              <a:ext cx="6350" cy="4763"/>
            </a:xfrm>
            <a:custGeom>
              <a:avLst/>
              <a:gdLst>
                <a:gd name="T0" fmla="*/ 2 w 5"/>
                <a:gd name="T1" fmla="*/ 1 h 5"/>
                <a:gd name="T2" fmla="*/ 3 w 5"/>
                <a:gd name="T3" fmla="*/ 5 h 5"/>
                <a:gd name="T4" fmla="*/ 5 w 5"/>
                <a:gd name="T5" fmla="*/ 4 h 5"/>
                <a:gd name="T6" fmla="*/ 2 w 5"/>
                <a:gd name="T7" fmla="*/ 0 h 5"/>
                <a:gd name="T8" fmla="*/ 2 w 5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1"/>
                  </a:moveTo>
                  <a:cubicBezTo>
                    <a:pt x="0" y="2"/>
                    <a:pt x="1" y="5"/>
                    <a:pt x="3" y="5"/>
                  </a:cubicBezTo>
                  <a:cubicBezTo>
                    <a:pt x="4" y="5"/>
                    <a:pt x="5" y="4"/>
                    <a:pt x="5" y="4"/>
                  </a:cubicBezTo>
                  <a:cubicBezTo>
                    <a:pt x="5" y="2"/>
                    <a:pt x="3" y="1"/>
                    <a:pt x="2" y="0"/>
                  </a:cubicBezTo>
                  <a:lnTo>
                    <a:pt x="2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5BAF2DF8-5C86-CFAE-DA4B-E3B1FE676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8713" y="4010025"/>
              <a:ext cx="15875" cy="7938"/>
            </a:xfrm>
            <a:custGeom>
              <a:avLst/>
              <a:gdLst>
                <a:gd name="T0" fmla="*/ 13 w 15"/>
                <a:gd name="T1" fmla="*/ 2 h 9"/>
                <a:gd name="T2" fmla="*/ 3 w 15"/>
                <a:gd name="T3" fmla="*/ 2 h 9"/>
                <a:gd name="T4" fmla="*/ 1 w 15"/>
                <a:gd name="T5" fmla="*/ 6 h 9"/>
                <a:gd name="T6" fmla="*/ 4 w 15"/>
                <a:gd name="T7" fmla="*/ 8 h 9"/>
                <a:gd name="T8" fmla="*/ 11 w 15"/>
                <a:gd name="T9" fmla="*/ 8 h 9"/>
                <a:gd name="T10" fmla="*/ 14 w 15"/>
                <a:gd name="T11" fmla="*/ 6 h 9"/>
                <a:gd name="T12" fmla="*/ 15 w 15"/>
                <a:gd name="T13" fmla="*/ 3 h 9"/>
                <a:gd name="T14" fmla="*/ 13 w 15"/>
                <a:gd name="T15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9">
                  <a:moveTo>
                    <a:pt x="13" y="2"/>
                  </a:moveTo>
                  <a:cubicBezTo>
                    <a:pt x="10" y="0"/>
                    <a:pt x="5" y="0"/>
                    <a:pt x="3" y="2"/>
                  </a:cubicBezTo>
                  <a:cubicBezTo>
                    <a:pt x="2" y="3"/>
                    <a:pt x="0" y="4"/>
                    <a:pt x="1" y="6"/>
                  </a:cubicBezTo>
                  <a:cubicBezTo>
                    <a:pt x="1" y="7"/>
                    <a:pt x="3" y="7"/>
                    <a:pt x="4" y="8"/>
                  </a:cubicBezTo>
                  <a:cubicBezTo>
                    <a:pt x="6" y="8"/>
                    <a:pt x="9" y="9"/>
                    <a:pt x="11" y="8"/>
                  </a:cubicBezTo>
                  <a:cubicBezTo>
                    <a:pt x="13" y="8"/>
                    <a:pt x="13" y="7"/>
                    <a:pt x="14" y="6"/>
                  </a:cubicBezTo>
                  <a:cubicBezTo>
                    <a:pt x="15" y="4"/>
                    <a:pt x="15" y="5"/>
                    <a:pt x="15" y="3"/>
                  </a:cubicBezTo>
                  <a:lnTo>
                    <a:pt x="13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A5A91491-34A2-DDF5-89CA-48602B22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4735513"/>
              <a:ext cx="3175" cy="3175"/>
            </a:xfrm>
            <a:custGeom>
              <a:avLst/>
              <a:gdLst>
                <a:gd name="T0" fmla="*/ 1 w 3"/>
                <a:gd name="T1" fmla="*/ 0 h 3"/>
                <a:gd name="T2" fmla="*/ 0 w 3"/>
                <a:gd name="T3" fmla="*/ 3 h 3"/>
                <a:gd name="T4" fmla="*/ 1 w 3"/>
                <a:gd name="T5" fmla="*/ 1 h 3"/>
                <a:gd name="T6" fmla="*/ 1 w 3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3" y="3"/>
                    <a:pt x="3" y="0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B4EB27DD-1A7A-AB80-7DE7-C4DADAD85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4749800"/>
              <a:ext cx="4763" cy="6350"/>
            </a:xfrm>
            <a:custGeom>
              <a:avLst/>
              <a:gdLst>
                <a:gd name="T0" fmla="*/ 2 w 5"/>
                <a:gd name="T1" fmla="*/ 0 h 6"/>
                <a:gd name="T2" fmla="*/ 1 w 5"/>
                <a:gd name="T3" fmla="*/ 4 h 6"/>
                <a:gd name="T4" fmla="*/ 3 w 5"/>
                <a:gd name="T5" fmla="*/ 2 h 6"/>
                <a:gd name="T6" fmla="*/ 2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cubicBezTo>
                    <a:pt x="1" y="0"/>
                    <a:pt x="0" y="3"/>
                    <a:pt x="1" y="4"/>
                  </a:cubicBezTo>
                  <a:cubicBezTo>
                    <a:pt x="2" y="6"/>
                    <a:pt x="5" y="3"/>
                    <a:pt x="3" y="2"/>
                  </a:cubicBezTo>
                  <a:lnTo>
                    <a:pt x="2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B2CC0659-D4CE-5F7D-B29B-564732C68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950" y="4765675"/>
              <a:ext cx="1588" cy="4763"/>
            </a:xfrm>
            <a:custGeom>
              <a:avLst/>
              <a:gdLst>
                <a:gd name="T0" fmla="*/ 0 w 2"/>
                <a:gd name="T1" fmla="*/ 1 h 5"/>
                <a:gd name="T2" fmla="*/ 0 w 2"/>
                <a:gd name="T3" fmla="*/ 4 h 5"/>
                <a:gd name="T4" fmla="*/ 0 w 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5">
                  <a:moveTo>
                    <a:pt x="0" y="1"/>
                  </a:moveTo>
                  <a:cubicBezTo>
                    <a:pt x="0" y="2"/>
                    <a:pt x="0" y="3"/>
                    <a:pt x="0" y="4"/>
                  </a:cubicBezTo>
                  <a:cubicBezTo>
                    <a:pt x="1" y="5"/>
                    <a:pt x="2" y="0"/>
                    <a:pt x="0" y="1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CCFE6EE9-32F2-FFF9-6EFC-D44AFE783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5713" y="4779963"/>
              <a:ext cx="3175" cy="3175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1 w 2"/>
                <a:gd name="T7" fmla="*/ 1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2" y="2"/>
                    <a:pt x="2" y="1"/>
                    <a:pt x="1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AB4B3A3E-CCB5-E8D9-FE48-C231CA5C7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363" y="4792663"/>
              <a:ext cx="3175" cy="3175"/>
            </a:xfrm>
            <a:custGeom>
              <a:avLst/>
              <a:gdLst>
                <a:gd name="T0" fmla="*/ 1 w 4"/>
                <a:gd name="T1" fmla="*/ 0 h 3"/>
                <a:gd name="T2" fmla="*/ 0 w 4"/>
                <a:gd name="T3" fmla="*/ 2 h 3"/>
                <a:gd name="T4" fmla="*/ 2 w 4"/>
                <a:gd name="T5" fmla="*/ 1 h 3"/>
                <a:gd name="T6" fmla="*/ 1 w 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3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3"/>
                    <a:pt x="4" y="2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71E7C3D6-0AD8-E72C-11DE-C511F6D9A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4800600"/>
              <a:ext cx="3175" cy="3175"/>
            </a:xfrm>
            <a:custGeom>
              <a:avLst/>
              <a:gdLst>
                <a:gd name="T0" fmla="*/ 1 w 2"/>
                <a:gd name="T1" fmla="*/ 0 h 3"/>
                <a:gd name="T2" fmla="*/ 0 w 2"/>
                <a:gd name="T3" fmla="*/ 3 h 3"/>
                <a:gd name="T4" fmla="*/ 2 w 2"/>
                <a:gd name="T5" fmla="*/ 3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0"/>
                    <a:pt x="0" y="2"/>
                    <a:pt x="0" y="3"/>
                  </a:cubicBezTo>
                  <a:cubicBezTo>
                    <a:pt x="1" y="3"/>
                    <a:pt x="1" y="3"/>
                    <a:pt x="2" y="3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2417920-82AE-5EA8-FFAC-5578A1018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763" y="4665663"/>
              <a:ext cx="26988" cy="28575"/>
            </a:xfrm>
            <a:custGeom>
              <a:avLst/>
              <a:gdLst>
                <a:gd name="T0" fmla="*/ 25 w 25"/>
                <a:gd name="T1" fmla="*/ 2 h 27"/>
                <a:gd name="T2" fmla="*/ 24 w 25"/>
                <a:gd name="T3" fmla="*/ 3 h 27"/>
                <a:gd name="T4" fmla="*/ 23 w 25"/>
                <a:gd name="T5" fmla="*/ 4 h 27"/>
                <a:gd name="T6" fmla="*/ 23 w 25"/>
                <a:gd name="T7" fmla="*/ 4 h 27"/>
                <a:gd name="T8" fmla="*/ 22 w 25"/>
                <a:gd name="T9" fmla="*/ 5 h 27"/>
                <a:gd name="T10" fmla="*/ 22 w 25"/>
                <a:gd name="T11" fmla="*/ 5 h 27"/>
                <a:gd name="T12" fmla="*/ 22 w 25"/>
                <a:gd name="T13" fmla="*/ 6 h 27"/>
                <a:gd name="T14" fmla="*/ 21 w 25"/>
                <a:gd name="T15" fmla="*/ 6 h 27"/>
                <a:gd name="T16" fmla="*/ 21 w 25"/>
                <a:gd name="T17" fmla="*/ 7 h 27"/>
                <a:gd name="T18" fmla="*/ 21 w 25"/>
                <a:gd name="T19" fmla="*/ 8 h 27"/>
                <a:gd name="T20" fmla="*/ 21 w 25"/>
                <a:gd name="T21" fmla="*/ 10 h 27"/>
                <a:gd name="T22" fmla="*/ 21 w 25"/>
                <a:gd name="T23" fmla="*/ 12 h 27"/>
                <a:gd name="T24" fmla="*/ 22 w 25"/>
                <a:gd name="T25" fmla="*/ 13 h 27"/>
                <a:gd name="T26" fmla="*/ 22 w 25"/>
                <a:gd name="T27" fmla="*/ 13 h 27"/>
                <a:gd name="T28" fmla="*/ 23 w 25"/>
                <a:gd name="T29" fmla="*/ 14 h 27"/>
                <a:gd name="T30" fmla="*/ 23 w 25"/>
                <a:gd name="T31" fmla="*/ 16 h 27"/>
                <a:gd name="T32" fmla="*/ 23 w 25"/>
                <a:gd name="T33" fmla="*/ 17 h 27"/>
                <a:gd name="T34" fmla="*/ 23 w 25"/>
                <a:gd name="T35" fmla="*/ 18 h 27"/>
                <a:gd name="T36" fmla="*/ 22 w 25"/>
                <a:gd name="T37" fmla="*/ 25 h 27"/>
                <a:gd name="T38" fmla="*/ 21 w 25"/>
                <a:gd name="T39" fmla="*/ 27 h 27"/>
                <a:gd name="T40" fmla="*/ 13 w 25"/>
                <a:gd name="T41" fmla="*/ 20 h 27"/>
                <a:gd name="T42" fmla="*/ 3 w 25"/>
                <a:gd name="T43" fmla="*/ 17 h 27"/>
                <a:gd name="T44" fmla="*/ 0 w 25"/>
                <a:gd name="T45" fmla="*/ 19 h 27"/>
                <a:gd name="T46" fmla="*/ 1 w 25"/>
                <a:gd name="T47" fmla="*/ 18 h 27"/>
                <a:gd name="T48" fmla="*/ 2 w 25"/>
                <a:gd name="T49" fmla="*/ 17 h 27"/>
                <a:gd name="T50" fmla="*/ 3 w 25"/>
                <a:gd name="T51" fmla="*/ 17 h 27"/>
                <a:gd name="T52" fmla="*/ 3 w 25"/>
                <a:gd name="T53" fmla="*/ 17 h 27"/>
                <a:gd name="T54" fmla="*/ 3 w 25"/>
                <a:gd name="T55" fmla="*/ 17 h 27"/>
                <a:gd name="T56" fmla="*/ 4 w 25"/>
                <a:gd name="T57" fmla="*/ 16 h 27"/>
                <a:gd name="T58" fmla="*/ 4 w 25"/>
                <a:gd name="T59" fmla="*/ 16 h 27"/>
                <a:gd name="T60" fmla="*/ 5 w 25"/>
                <a:gd name="T61" fmla="*/ 16 h 27"/>
                <a:gd name="T62" fmla="*/ 6 w 25"/>
                <a:gd name="T63" fmla="*/ 16 h 27"/>
                <a:gd name="T64" fmla="*/ 7 w 25"/>
                <a:gd name="T65" fmla="*/ 16 h 27"/>
                <a:gd name="T66" fmla="*/ 8 w 25"/>
                <a:gd name="T67" fmla="*/ 15 h 27"/>
                <a:gd name="T68" fmla="*/ 9 w 25"/>
                <a:gd name="T69" fmla="*/ 15 h 27"/>
                <a:gd name="T70" fmla="*/ 10 w 25"/>
                <a:gd name="T71" fmla="*/ 15 h 27"/>
                <a:gd name="T72" fmla="*/ 11 w 25"/>
                <a:gd name="T73" fmla="*/ 14 h 27"/>
                <a:gd name="T74" fmla="*/ 10 w 25"/>
                <a:gd name="T75" fmla="*/ 12 h 27"/>
                <a:gd name="T76" fmla="*/ 10 w 25"/>
                <a:gd name="T77" fmla="*/ 11 h 27"/>
                <a:gd name="T78" fmla="*/ 11 w 25"/>
                <a:gd name="T79" fmla="*/ 10 h 27"/>
                <a:gd name="T80" fmla="*/ 11 w 25"/>
                <a:gd name="T81" fmla="*/ 8 h 27"/>
                <a:gd name="T82" fmla="*/ 12 w 25"/>
                <a:gd name="T83" fmla="*/ 5 h 27"/>
                <a:gd name="T84" fmla="*/ 11 w 25"/>
                <a:gd name="T85" fmla="*/ 4 h 27"/>
                <a:gd name="T86" fmla="*/ 5 w 25"/>
                <a:gd name="T87" fmla="*/ 4 h 27"/>
                <a:gd name="T88" fmla="*/ 10 w 25"/>
                <a:gd name="T89" fmla="*/ 2 h 27"/>
                <a:gd name="T90" fmla="*/ 11 w 25"/>
                <a:gd name="T91" fmla="*/ 2 h 27"/>
                <a:gd name="T92" fmla="*/ 11 w 25"/>
                <a:gd name="T93" fmla="*/ 2 h 27"/>
                <a:gd name="T94" fmla="*/ 11 w 25"/>
                <a:gd name="T95" fmla="*/ 1 h 27"/>
                <a:gd name="T96" fmla="*/ 13 w 25"/>
                <a:gd name="T97" fmla="*/ 0 h 27"/>
                <a:gd name="T98" fmla="*/ 16 w 25"/>
                <a:gd name="T99" fmla="*/ 0 h 27"/>
                <a:gd name="T100" fmla="*/ 18 w 25"/>
                <a:gd name="T101" fmla="*/ 0 h 27"/>
                <a:gd name="T102" fmla="*/ 20 w 25"/>
                <a:gd name="T103" fmla="*/ 1 h 27"/>
                <a:gd name="T104" fmla="*/ 21 w 25"/>
                <a:gd name="T105" fmla="*/ 1 h 27"/>
                <a:gd name="T106" fmla="*/ 22 w 25"/>
                <a:gd name="T107" fmla="*/ 0 h 27"/>
                <a:gd name="T108" fmla="*/ 23 w 25"/>
                <a:gd name="T109" fmla="*/ 1 h 27"/>
                <a:gd name="T110" fmla="*/ 24 w 25"/>
                <a:gd name="T111" fmla="*/ 1 h 27"/>
                <a:gd name="T112" fmla="*/ 25 w 25"/>
                <a:gd name="T113" fmla="*/ 2 h 27"/>
                <a:gd name="T114" fmla="*/ 25 w 25"/>
                <a:gd name="T11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" h="27">
                  <a:moveTo>
                    <a:pt x="25" y="2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3" y="4"/>
                    <a:pt x="23" y="4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3" y="5"/>
                    <a:pt x="23" y="5"/>
                    <a:pt x="22" y="5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2" y="5"/>
                    <a:pt x="22" y="5"/>
                    <a:pt x="22" y="6"/>
                  </a:cubicBezTo>
                  <a:cubicBezTo>
                    <a:pt x="22" y="6"/>
                    <a:pt x="21" y="6"/>
                    <a:pt x="21" y="6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10"/>
                  </a:cubicBezTo>
                  <a:cubicBezTo>
                    <a:pt x="21" y="11"/>
                    <a:pt x="21" y="12"/>
                    <a:pt x="21" y="12"/>
                  </a:cubicBezTo>
                  <a:cubicBezTo>
                    <a:pt x="22" y="12"/>
                    <a:pt x="22" y="12"/>
                    <a:pt x="22" y="13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13"/>
                    <a:pt x="23" y="14"/>
                    <a:pt x="23" y="14"/>
                  </a:cubicBezTo>
                  <a:cubicBezTo>
                    <a:pt x="23" y="14"/>
                    <a:pt x="23" y="15"/>
                    <a:pt x="23" y="16"/>
                  </a:cubicBezTo>
                  <a:cubicBezTo>
                    <a:pt x="23" y="16"/>
                    <a:pt x="23" y="17"/>
                    <a:pt x="23" y="17"/>
                  </a:cubicBezTo>
                  <a:cubicBezTo>
                    <a:pt x="23" y="17"/>
                    <a:pt x="23" y="17"/>
                    <a:pt x="23" y="18"/>
                  </a:cubicBezTo>
                  <a:cubicBezTo>
                    <a:pt x="23" y="18"/>
                    <a:pt x="22" y="25"/>
                    <a:pt x="22" y="25"/>
                  </a:cubicBezTo>
                  <a:cubicBezTo>
                    <a:pt x="22" y="25"/>
                    <a:pt x="22" y="27"/>
                    <a:pt x="21" y="27"/>
                  </a:cubicBezTo>
                  <a:cubicBezTo>
                    <a:pt x="21" y="27"/>
                    <a:pt x="13" y="20"/>
                    <a:pt x="13" y="20"/>
                  </a:cubicBezTo>
                  <a:cubicBezTo>
                    <a:pt x="13" y="20"/>
                    <a:pt x="4" y="17"/>
                    <a:pt x="3" y="17"/>
                  </a:cubicBezTo>
                  <a:cubicBezTo>
                    <a:pt x="3" y="17"/>
                    <a:pt x="0" y="20"/>
                    <a:pt x="0" y="19"/>
                  </a:cubicBezTo>
                  <a:cubicBezTo>
                    <a:pt x="0" y="19"/>
                    <a:pt x="1" y="18"/>
                    <a:pt x="1" y="18"/>
                  </a:cubicBezTo>
                  <a:cubicBezTo>
                    <a:pt x="1" y="17"/>
                    <a:pt x="1" y="17"/>
                    <a:pt x="2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6"/>
                    <a:pt x="5" y="16"/>
                    <a:pt x="6" y="16"/>
                  </a:cubicBezTo>
                  <a:cubicBezTo>
                    <a:pt x="6" y="16"/>
                    <a:pt x="6" y="16"/>
                    <a:pt x="7" y="16"/>
                  </a:cubicBezTo>
                  <a:cubicBezTo>
                    <a:pt x="7" y="16"/>
                    <a:pt x="7" y="15"/>
                    <a:pt x="8" y="15"/>
                  </a:cubicBezTo>
                  <a:cubicBezTo>
                    <a:pt x="8" y="15"/>
                    <a:pt x="9" y="16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5"/>
                    <a:pt x="11" y="14"/>
                  </a:cubicBezTo>
                  <a:cubicBezTo>
                    <a:pt x="11" y="13"/>
                    <a:pt x="10" y="12"/>
                    <a:pt x="10" y="12"/>
                  </a:cubicBezTo>
                  <a:cubicBezTo>
                    <a:pt x="10" y="12"/>
                    <a:pt x="10" y="11"/>
                    <a:pt x="10" y="11"/>
                  </a:cubicBezTo>
                  <a:cubicBezTo>
                    <a:pt x="10" y="11"/>
                    <a:pt x="11" y="10"/>
                    <a:pt x="11" y="10"/>
                  </a:cubicBezTo>
                  <a:cubicBezTo>
                    <a:pt x="11" y="10"/>
                    <a:pt x="11" y="8"/>
                    <a:pt x="11" y="8"/>
                  </a:cubicBezTo>
                  <a:cubicBezTo>
                    <a:pt x="11" y="8"/>
                    <a:pt x="13" y="5"/>
                    <a:pt x="12" y="5"/>
                  </a:cubicBezTo>
                  <a:cubicBezTo>
                    <a:pt x="12" y="5"/>
                    <a:pt x="12" y="5"/>
                    <a:pt x="11" y="4"/>
                  </a:cubicBezTo>
                  <a:cubicBezTo>
                    <a:pt x="11" y="4"/>
                    <a:pt x="5" y="5"/>
                    <a:pt x="5" y="4"/>
                  </a:cubicBezTo>
                  <a:cubicBezTo>
                    <a:pt x="5" y="4"/>
                    <a:pt x="9" y="2"/>
                    <a:pt x="10" y="2"/>
                  </a:cubicBezTo>
                  <a:cubicBezTo>
                    <a:pt x="10" y="2"/>
                    <a:pt x="10" y="2"/>
                    <a:pt x="11" y="2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12" y="1"/>
                    <a:pt x="13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8" y="0"/>
                    <a:pt x="18" y="0"/>
                  </a:cubicBezTo>
                  <a:cubicBezTo>
                    <a:pt x="19" y="0"/>
                    <a:pt x="19" y="1"/>
                    <a:pt x="20" y="1"/>
                  </a:cubicBezTo>
                  <a:cubicBezTo>
                    <a:pt x="20" y="1"/>
                    <a:pt x="21" y="1"/>
                    <a:pt x="21" y="1"/>
                  </a:cubicBezTo>
                  <a:cubicBezTo>
                    <a:pt x="21" y="0"/>
                    <a:pt x="22" y="0"/>
                    <a:pt x="22" y="0"/>
                  </a:cubicBezTo>
                  <a:cubicBezTo>
                    <a:pt x="22" y="0"/>
                    <a:pt x="22" y="0"/>
                    <a:pt x="23" y="1"/>
                  </a:cubicBezTo>
                  <a:cubicBezTo>
                    <a:pt x="23" y="1"/>
                    <a:pt x="24" y="1"/>
                    <a:pt x="24" y="1"/>
                  </a:cubicBezTo>
                  <a:cubicBezTo>
                    <a:pt x="24" y="1"/>
                    <a:pt x="25" y="1"/>
                    <a:pt x="25" y="2"/>
                  </a:cubicBezTo>
                  <a:cubicBezTo>
                    <a:pt x="25" y="2"/>
                    <a:pt x="25" y="2"/>
                    <a:pt x="25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59F18376-A09E-E68D-83DF-F63BBF313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488" y="4356100"/>
              <a:ext cx="257175" cy="90488"/>
            </a:xfrm>
            <a:custGeom>
              <a:avLst/>
              <a:gdLst>
                <a:gd name="T0" fmla="*/ 12 w 249"/>
                <a:gd name="T1" fmla="*/ 15 h 87"/>
                <a:gd name="T2" fmla="*/ 24 w 249"/>
                <a:gd name="T3" fmla="*/ 9 h 87"/>
                <a:gd name="T4" fmla="*/ 38 w 249"/>
                <a:gd name="T5" fmla="*/ 7 h 87"/>
                <a:gd name="T6" fmla="*/ 57 w 249"/>
                <a:gd name="T7" fmla="*/ 1 h 87"/>
                <a:gd name="T8" fmla="*/ 69 w 249"/>
                <a:gd name="T9" fmla="*/ 1 h 87"/>
                <a:gd name="T10" fmla="*/ 82 w 249"/>
                <a:gd name="T11" fmla="*/ 3 h 87"/>
                <a:gd name="T12" fmla="*/ 102 w 249"/>
                <a:gd name="T13" fmla="*/ 5 h 87"/>
                <a:gd name="T14" fmla="*/ 115 w 249"/>
                <a:gd name="T15" fmla="*/ 10 h 87"/>
                <a:gd name="T16" fmla="*/ 124 w 249"/>
                <a:gd name="T17" fmla="*/ 20 h 87"/>
                <a:gd name="T18" fmla="*/ 142 w 249"/>
                <a:gd name="T19" fmla="*/ 23 h 87"/>
                <a:gd name="T20" fmla="*/ 147 w 249"/>
                <a:gd name="T21" fmla="*/ 19 h 87"/>
                <a:gd name="T22" fmla="*/ 160 w 249"/>
                <a:gd name="T23" fmla="*/ 27 h 87"/>
                <a:gd name="T24" fmla="*/ 170 w 249"/>
                <a:gd name="T25" fmla="*/ 34 h 87"/>
                <a:gd name="T26" fmla="*/ 181 w 249"/>
                <a:gd name="T27" fmla="*/ 42 h 87"/>
                <a:gd name="T28" fmla="*/ 192 w 249"/>
                <a:gd name="T29" fmla="*/ 49 h 87"/>
                <a:gd name="T30" fmla="*/ 196 w 249"/>
                <a:gd name="T31" fmla="*/ 51 h 87"/>
                <a:gd name="T32" fmla="*/ 208 w 249"/>
                <a:gd name="T33" fmla="*/ 55 h 87"/>
                <a:gd name="T34" fmla="*/ 214 w 249"/>
                <a:gd name="T35" fmla="*/ 60 h 87"/>
                <a:gd name="T36" fmla="*/ 222 w 249"/>
                <a:gd name="T37" fmla="*/ 66 h 87"/>
                <a:gd name="T38" fmla="*/ 239 w 249"/>
                <a:gd name="T39" fmla="*/ 69 h 87"/>
                <a:gd name="T40" fmla="*/ 246 w 249"/>
                <a:gd name="T41" fmla="*/ 75 h 87"/>
                <a:gd name="T42" fmla="*/ 236 w 249"/>
                <a:gd name="T43" fmla="*/ 83 h 87"/>
                <a:gd name="T44" fmla="*/ 225 w 249"/>
                <a:gd name="T45" fmla="*/ 87 h 87"/>
                <a:gd name="T46" fmla="*/ 196 w 249"/>
                <a:gd name="T47" fmla="*/ 84 h 87"/>
                <a:gd name="T48" fmla="*/ 182 w 249"/>
                <a:gd name="T49" fmla="*/ 83 h 87"/>
                <a:gd name="T50" fmla="*/ 180 w 249"/>
                <a:gd name="T51" fmla="*/ 78 h 87"/>
                <a:gd name="T52" fmla="*/ 177 w 249"/>
                <a:gd name="T53" fmla="*/ 73 h 87"/>
                <a:gd name="T54" fmla="*/ 169 w 249"/>
                <a:gd name="T55" fmla="*/ 69 h 87"/>
                <a:gd name="T56" fmla="*/ 163 w 249"/>
                <a:gd name="T57" fmla="*/ 68 h 87"/>
                <a:gd name="T58" fmla="*/ 154 w 249"/>
                <a:gd name="T59" fmla="*/ 65 h 87"/>
                <a:gd name="T60" fmla="*/ 147 w 249"/>
                <a:gd name="T61" fmla="*/ 55 h 87"/>
                <a:gd name="T62" fmla="*/ 128 w 249"/>
                <a:gd name="T63" fmla="*/ 51 h 87"/>
                <a:gd name="T64" fmla="*/ 122 w 249"/>
                <a:gd name="T65" fmla="*/ 50 h 87"/>
                <a:gd name="T66" fmla="*/ 117 w 249"/>
                <a:gd name="T67" fmla="*/ 49 h 87"/>
                <a:gd name="T68" fmla="*/ 108 w 249"/>
                <a:gd name="T69" fmla="*/ 39 h 87"/>
                <a:gd name="T70" fmla="*/ 103 w 249"/>
                <a:gd name="T71" fmla="*/ 35 h 87"/>
                <a:gd name="T72" fmla="*/ 98 w 249"/>
                <a:gd name="T73" fmla="*/ 32 h 87"/>
                <a:gd name="T74" fmla="*/ 83 w 249"/>
                <a:gd name="T75" fmla="*/ 29 h 87"/>
                <a:gd name="T76" fmla="*/ 60 w 249"/>
                <a:gd name="T77" fmla="*/ 27 h 87"/>
                <a:gd name="T78" fmla="*/ 50 w 249"/>
                <a:gd name="T79" fmla="*/ 27 h 87"/>
                <a:gd name="T80" fmla="*/ 27 w 249"/>
                <a:gd name="T81" fmla="*/ 28 h 87"/>
                <a:gd name="T82" fmla="*/ 13 w 249"/>
                <a:gd name="T83" fmla="*/ 31 h 87"/>
                <a:gd name="T84" fmla="*/ 3 w 249"/>
                <a:gd name="T85" fmla="*/ 29 h 87"/>
                <a:gd name="T86" fmla="*/ 2 w 249"/>
                <a:gd name="T87" fmla="*/ 2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" h="87">
                  <a:moveTo>
                    <a:pt x="6" y="19"/>
                  </a:moveTo>
                  <a:cubicBezTo>
                    <a:pt x="8" y="17"/>
                    <a:pt x="10" y="17"/>
                    <a:pt x="12" y="15"/>
                  </a:cubicBezTo>
                  <a:cubicBezTo>
                    <a:pt x="14" y="14"/>
                    <a:pt x="15" y="13"/>
                    <a:pt x="16" y="12"/>
                  </a:cubicBezTo>
                  <a:cubicBezTo>
                    <a:pt x="19" y="11"/>
                    <a:pt x="21" y="9"/>
                    <a:pt x="24" y="9"/>
                  </a:cubicBezTo>
                  <a:cubicBezTo>
                    <a:pt x="26" y="8"/>
                    <a:pt x="28" y="8"/>
                    <a:pt x="30" y="8"/>
                  </a:cubicBezTo>
                  <a:cubicBezTo>
                    <a:pt x="33" y="8"/>
                    <a:pt x="36" y="7"/>
                    <a:pt x="38" y="7"/>
                  </a:cubicBezTo>
                  <a:cubicBezTo>
                    <a:pt x="43" y="6"/>
                    <a:pt x="48" y="5"/>
                    <a:pt x="52" y="4"/>
                  </a:cubicBezTo>
                  <a:cubicBezTo>
                    <a:pt x="54" y="3"/>
                    <a:pt x="55" y="1"/>
                    <a:pt x="57" y="1"/>
                  </a:cubicBezTo>
                  <a:cubicBezTo>
                    <a:pt x="58" y="0"/>
                    <a:pt x="61" y="1"/>
                    <a:pt x="62" y="1"/>
                  </a:cubicBezTo>
                  <a:cubicBezTo>
                    <a:pt x="65" y="1"/>
                    <a:pt x="67" y="1"/>
                    <a:pt x="69" y="1"/>
                  </a:cubicBezTo>
                  <a:cubicBezTo>
                    <a:pt x="72" y="1"/>
                    <a:pt x="74" y="3"/>
                    <a:pt x="76" y="3"/>
                  </a:cubicBezTo>
                  <a:cubicBezTo>
                    <a:pt x="78" y="3"/>
                    <a:pt x="80" y="3"/>
                    <a:pt x="82" y="3"/>
                  </a:cubicBezTo>
                  <a:cubicBezTo>
                    <a:pt x="85" y="3"/>
                    <a:pt x="87" y="3"/>
                    <a:pt x="89" y="2"/>
                  </a:cubicBezTo>
                  <a:cubicBezTo>
                    <a:pt x="94" y="1"/>
                    <a:pt x="98" y="2"/>
                    <a:pt x="102" y="5"/>
                  </a:cubicBezTo>
                  <a:cubicBezTo>
                    <a:pt x="105" y="6"/>
                    <a:pt x="108" y="7"/>
                    <a:pt x="111" y="9"/>
                  </a:cubicBezTo>
                  <a:cubicBezTo>
                    <a:pt x="112" y="9"/>
                    <a:pt x="113" y="9"/>
                    <a:pt x="115" y="10"/>
                  </a:cubicBezTo>
                  <a:cubicBezTo>
                    <a:pt x="116" y="11"/>
                    <a:pt x="117" y="13"/>
                    <a:pt x="119" y="14"/>
                  </a:cubicBezTo>
                  <a:cubicBezTo>
                    <a:pt x="122" y="17"/>
                    <a:pt x="120" y="18"/>
                    <a:pt x="124" y="20"/>
                  </a:cubicBezTo>
                  <a:cubicBezTo>
                    <a:pt x="126" y="21"/>
                    <a:pt x="134" y="24"/>
                    <a:pt x="136" y="25"/>
                  </a:cubicBezTo>
                  <a:cubicBezTo>
                    <a:pt x="138" y="25"/>
                    <a:pt x="140" y="24"/>
                    <a:pt x="142" y="23"/>
                  </a:cubicBezTo>
                  <a:cubicBezTo>
                    <a:pt x="143" y="22"/>
                    <a:pt x="142" y="20"/>
                    <a:pt x="143" y="19"/>
                  </a:cubicBezTo>
                  <a:cubicBezTo>
                    <a:pt x="144" y="19"/>
                    <a:pt x="146" y="19"/>
                    <a:pt x="147" y="19"/>
                  </a:cubicBezTo>
                  <a:cubicBezTo>
                    <a:pt x="149" y="18"/>
                    <a:pt x="153" y="22"/>
                    <a:pt x="154" y="23"/>
                  </a:cubicBezTo>
                  <a:cubicBezTo>
                    <a:pt x="156" y="25"/>
                    <a:pt x="158" y="25"/>
                    <a:pt x="160" y="27"/>
                  </a:cubicBezTo>
                  <a:cubicBezTo>
                    <a:pt x="162" y="28"/>
                    <a:pt x="163" y="30"/>
                    <a:pt x="165" y="31"/>
                  </a:cubicBezTo>
                  <a:cubicBezTo>
                    <a:pt x="167" y="32"/>
                    <a:pt x="168" y="33"/>
                    <a:pt x="170" y="34"/>
                  </a:cubicBezTo>
                  <a:cubicBezTo>
                    <a:pt x="172" y="35"/>
                    <a:pt x="174" y="36"/>
                    <a:pt x="176" y="38"/>
                  </a:cubicBezTo>
                  <a:cubicBezTo>
                    <a:pt x="178" y="39"/>
                    <a:pt x="179" y="41"/>
                    <a:pt x="181" y="42"/>
                  </a:cubicBezTo>
                  <a:cubicBezTo>
                    <a:pt x="183" y="43"/>
                    <a:pt x="184" y="44"/>
                    <a:pt x="186" y="45"/>
                  </a:cubicBezTo>
                  <a:cubicBezTo>
                    <a:pt x="188" y="47"/>
                    <a:pt x="190" y="48"/>
                    <a:pt x="192" y="49"/>
                  </a:cubicBezTo>
                  <a:cubicBezTo>
                    <a:pt x="192" y="50"/>
                    <a:pt x="193" y="50"/>
                    <a:pt x="193" y="51"/>
                  </a:cubicBezTo>
                  <a:cubicBezTo>
                    <a:pt x="194" y="51"/>
                    <a:pt x="195" y="51"/>
                    <a:pt x="196" y="51"/>
                  </a:cubicBezTo>
                  <a:cubicBezTo>
                    <a:pt x="198" y="52"/>
                    <a:pt x="199" y="52"/>
                    <a:pt x="200" y="53"/>
                  </a:cubicBezTo>
                  <a:cubicBezTo>
                    <a:pt x="203" y="54"/>
                    <a:pt x="206" y="55"/>
                    <a:pt x="208" y="55"/>
                  </a:cubicBezTo>
                  <a:cubicBezTo>
                    <a:pt x="211" y="55"/>
                    <a:pt x="211" y="54"/>
                    <a:pt x="213" y="57"/>
                  </a:cubicBezTo>
                  <a:cubicBezTo>
                    <a:pt x="213" y="58"/>
                    <a:pt x="214" y="59"/>
                    <a:pt x="214" y="60"/>
                  </a:cubicBezTo>
                  <a:cubicBezTo>
                    <a:pt x="214" y="61"/>
                    <a:pt x="214" y="62"/>
                    <a:pt x="214" y="63"/>
                  </a:cubicBezTo>
                  <a:cubicBezTo>
                    <a:pt x="215" y="65"/>
                    <a:pt x="220" y="66"/>
                    <a:pt x="222" y="66"/>
                  </a:cubicBezTo>
                  <a:cubicBezTo>
                    <a:pt x="225" y="66"/>
                    <a:pt x="228" y="66"/>
                    <a:pt x="231" y="66"/>
                  </a:cubicBezTo>
                  <a:cubicBezTo>
                    <a:pt x="233" y="67"/>
                    <a:pt x="237" y="67"/>
                    <a:pt x="239" y="69"/>
                  </a:cubicBezTo>
                  <a:cubicBezTo>
                    <a:pt x="240" y="70"/>
                    <a:pt x="240" y="71"/>
                    <a:pt x="240" y="72"/>
                  </a:cubicBezTo>
                  <a:cubicBezTo>
                    <a:pt x="242" y="74"/>
                    <a:pt x="245" y="72"/>
                    <a:pt x="246" y="75"/>
                  </a:cubicBezTo>
                  <a:cubicBezTo>
                    <a:pt x="247" y="76"/>
                    <a:pt x="249" y="79"/>
                    <a:pt x="248" y="81"/>
                  </a:cubicBezTo>
                  <a:cubicBezTo>
                    <a:pt x="246" y="85"/>
                    <a:pt x="239" y="83"/>
                    <a:pt x="236" y="83"/>
                  </a:cubicBezTo>
                  <a:cubicBezTo>
                    <a:pt x="234" y="83"/>
                    <a:pt x="232" y="83"/>
                    <a:pt x="230" y="84"/>
                  </a:cubicBezTo>
                  <a:cubicBezTo>
                    <a:pt x="228" y="86"/>
                    <a:pt x="228" y="87"/>
                    <a:pt x="225" y="87"/>
                  </a:cubicBezTo>
                  <a:cubicBezTo>
                    <a:pt x="220" y="87"/>
                    <a:pt x="217" y="86"/>
                    <a:pt x="212" y="86"/>
                  </a:cubicBezTo>
                  <a:cubicBezTo>
                    <a:pt x="207" y="86"/>
                    <a:pt x="202" y="84"/>
                    <a:pt x="196" y="84"/>
                  </a:cubicBezTo>
                  <a:cubicBezTo>
                    <a:pt x="194" y="84"/>
                    <a:pt x="191" y="84"/>
                    <a:pt x="189" y="84"/>
                  </a:cubicBezTo>
                  <a:cubicBezTo>
                    <a:pt x="187" y="84"/>
                    <a:pt x="184" y="85"/>
                    <a:pt x="182" y="83"/>
                  </a:cubicBezTo>
                  <a:cubicBezTo>
                    <a:pt x="182" y="82"/>
                    <a:pt x="182" y="81"/>
                    <a:pt x="181" y="80"/>
                  </a:cubicBezTo>
                  <a:cubicBezTo>
                    <a:pt x="181" y="79"/>
                    <a:pt x="180" y="79"/>
                    <a:pt x="180" y="78"/>
                  </a:cubicBezTo>
                  <a:cubicBezTo>
                    <a:pt x="180" y="77"/>
                    <a:pt x="180" y="77"/>
                    <a:pt x="179" y="76"/>
                  </a:cubicBezTo>
                  <a:cubicBezTo>
                    <a:pt x="179" y="75"/>
                    <a:pt x="177" y="74"/>
                    <a:pt x="177" y="73"/>
                  </a:cubicBezTo>
                  <a:cubicBezTo>
                    <a:pt x="175" y="72"/>
                    <a:pt x="174" y="71"/>
                    <a:pt x="172" y="70"/>
                  </a:cubicBezTo>
                  <a:cubicBezTo>
                    <a:pt x="171" y="70"/>
                    <a:pt x="170" y="69"/>
                    <a:pt x="169" y="69"/>
                  </a:cubicBezTo>
                  <a:cubicBezTo>
                    <a:pt x="168" y="69"/>
                    <a:pt x="167" y="69"/>
                    <a:pt x="166" y="69"/>
                  </a:cubicBezTo>
                  <a:cubicBezTo>
                    <a:pt x="165" y="69"/>
                    <a:pt x="164" y="68"/>
                    <a:pt x="163" y="68"/>
                  </a:cubicBezTo>
                  <a:cubicBezTo>
                    <a:pt x="162" y="68"/>
                    <a:pt x="160" y="69"/>
                    <a:pt x="159" y="69"/>
                  </a:cubicBezTo>
                  <a:cubicBezTo>
                    <a:pt x="156" y="69"/>
                    <a:pt x="154" y="68"/>
                    <a:pt x="154" y="65"/>
                  </a:cubicBezTo>
                  <a:cubicBezTo>
                    <a:pt x="153" y="63"/>
                    <a:pt x="153" y="62"/>
                    <a:pt x="152" y="60"/>
                  </a:cubicBezTo>
                  <a:cubicBezTo>
                    <a:pt x="151" y="58"/>
                    <a:pt x="148" y="57"/>
                    <a:pt x="147" y="55"/>
                  </a:cubicBezTo>
                  <a:cubicBezTo>
                    <a:pt x="143" y="52"/>
                    <a:pt x="138" y="51"/>
                    <a:pt x="134" y="51"/>
                  </a:cubicBezTo>
                  <a:cubicBezTo>
                    <a:pt x="132" y="51"/>
                    <a:pt x="130" y="51"/>
                    <a:pt x="128" y="51"/>
                  </a:cubicBezTo>
                  <a:cubicBezTo>
                    <a:pt x="127" y="51"/>
                    <a:pt x="126" y="51"/>
                    <a:pt x="125" y="51"/>
                  </a:cubicBezTo>
                  <a:cubicBezTo>
                    <a:pt x="124" y="51"/>
                    <a:pt x="123" y="50"/>
                    <a:pt x="122" y="50"/>
                  </a:cubicBezTo>
                  <a:cubicBezTo>
                    <a:pt x="121" y="50"/>
                    <a:pt x="120" y="50"/>
                    <a:pt x="120" y="50"/>
                  </a:cubicBezTo>
                  <a:cubicBezTo>
                    <a:pt x="119" y="50"/>
                    <a:pt x="118" y="49"/>
                    <a:pt x="117" y="49"/>
                  </a:cubicBezTo>
                  <a:cubicBezTo>
                    <a:pt x="115" y="48"/>
                    <a:pt x="114" y="47"/>
                    <a:pt x="112" y="45"/>
                  </a:cubicBezTo>
                  <a:cubicBezTo>
                    <a:pt x="111" y="43"/>
                    <a:pt x="109" y="41"/>
                    <a:pt x="108" y="39"/>
                  </a:cubicBezTo>
                  <a:cubicBezTo>
                    <a:pt x="107" y="38"/>
                    <a:pt x="107" y="38"/>
                    <a:pt x="106" y="37"/>
                  </a:cubicBezTo>
                  <a:cubicBezTo>
                    <a:pt x="105" y="36"/>
                    <a:pt x="104" y="36"/>
                    <a:pt x="103" y="35"/>
                  </a:cubicBezTo>
                  <a:cubicBezTo>
                    <a:pt x="102" y="34"/>
                    <a:pt x="102" y="34"/>
                    <a:pt x="101" y="33"/>
                  </a:cubicBezTo>
                  <a:cubicBezTo>
                    <a:pt x="100" y="32"/>
                    <a:pt x="99" y="32"/>
                    <a:pt x="98" y="32"/>
                  </a:cubicBezTo>
                  <a:cubicBezTo>
                    <a:pt x="96" y="31"/>
                    <a:pt x="94" y="31"/>
                    <a:pt x="92" y="30"/>
                  </a:cubicBezTo>
                  <a:cubicBezTo>
                    <a:pt x="89" y="29"/>
                    <a:pt x="86" y="30"/>
                    <a:pt x="83" y="29"/>
                  </a:cubicBezTo>
                  <a:cubicBezTo>
                    <a:pt x="81" y="28"/>
                    <a:pt x="78" y="28"/>
                    <a:pt x="75" y="28"/>
                  </a:cubicBezTo>
                  <a:cubicBezTo>
                    <a:pt x="70" y="28"/>
                    <a:pt x="66" y="27"/>
                    <a:pt x="60" y="27"/>
                  </a:cubicBezTo>
                  <a:cubicBezTo>
                    <a:pt x="58" y="27"/>
                    <a:pt x="56" y="27"/>
                    <a:pt x="54" y="27"/>
                  </a:cubicBezTo>
                  <a:cubicBezTo>
                    <a:pt x="53" y="27"/>
                    <a:pt x="51" y="27"/>
                    <a:pt x="50" y="27"/>
                  </a:cubicBezTo>
                  <a:cubicBezTo>
                    <a:pt x="48" y="27"/>
                    <a:pt x="47" y="27"/>
                    <a:pt x="45" y="27"/>
                  </a:cubicBezTo>
                  <a:cubicBezTo>
                    <a:pt x="39" y="27"/>
                    <a:pt x="33" y="28"/>
                    <a:pt x="27" y="28"/>
                  </a:cubicBezTo>
                  <a:cubicBezTo>
                    <a:pt x="24" y="28"/>
                    <a:pt x="21" y="27"/>
                    <a:pt x="18" y="28"/>
                  </a:cubicBezTo>
                  <a:cubicBezTo>
                    <a:pt x="15" y="28"/>
                    <a:pt x="15" y="29"/>
                    <a:pt x="13" y="31"/>
                  </a:cubicBezTo>
                  <a:cubicBezTo>
                    <a:pt x="11" y="33"/>
                    <a:pt x="7" y="34"/>
                    <a:pt x="5" y="32"/>
                  </a:cubicBezTo>
                  <a:cubicBezTo>
                    <a:pt x="4" y="31"/>
                    <a:pt x="4" y="30"/>
                    <a:pt x="3" y="29"/>
                  </a:cubicBezTo>
                  <a:cubicBezTo>
                    <a:pt x="3" y="28"/>
                    <a:pt x="1" y="27"/>
                    <a:pt x="0" y="26"/>
                  </a:cubicBezTo>
                  <a:cubicBezTo>
                    <a:pt x="2" y="22"/>
                    <a:pt x="1" y="25"/>
                    <a:pt x="2" y="24"/>
                  </a:cubicBezTo>
                  <a:cubicBezTo>
                    <a:pt x="3" y="22"/>
                    <a:pt x="5" y="20"/>
                    <a:pt x="6" y="19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F5FBC6C4-F8FB-03AB-DC50-2E260BF07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300" y="4300538"/>
              <a:ext cx="23813" cy="39688"/>
            </a:xfrm>
            <a:custGeom>
              <a:avLst/>
              <a:gdLst>
                <a:gd name="T0" fmla="*/ 12 w 22"/>
                <a:gd name="T1" fmla="*/ 5 h 39"/>
                <a:gd name="T2" fmla="*/ 15 w 22"/>
                <a:gd name="T3" fmla="*/ 11 h 39"/>
                <a:gd name="T4" fmla="*/ 19 w 22"/>
                <a:gd name="T5" fmla="*/ 21 h 39"/>
                <a:gd name="T6" fmla="*/ 21 w 22"/>
                <a:gd name="T7" fmla="*/ 25 h 39"/>
                <a:gd name="T8" fmla="*/ 20 w 22"/>
                <a:gd name="T9" fmla="*/ 31 h 39"/>
                <a:gd name="T10" fmla="*/ 21 w 22"/>
                <a:gd name="T11" fmla="*/ 37 h 39"/>
                <a:gd name="T12" fmla="*/ 15 w 22"/>
                <a:gd name="T13" fmla="*/ 34 h 39"/>
                <a:gd name="T14" fmla="*/ 9 w 22"/>
                <a:gd name="T15" fmla="*/ 25 h 39"/>
                <a:gd name="T16" fmla="*/ 5 w 22"/>
                <a:gd name="T17" fmla="*/ 21 h 39"/>
                <a:gd name="T18" fmla="*/ 2 w 22"/>
                <a:gd name="T19" fmla="*/ 18 h 39"/>
                <a:gd name="T20" fmla="*/ 1 w 22"/>
                <a:gd name="T21" fmla="*/ 13 h 39"/>
                <a:gd name="T22" fmla="*/ 2 w 22"/>
                <a:gd name="T23" fmla="*/ 9 h 39"/>
                <a:gd name="T24" fmla="*/ 8 w 22"/>
                <a:gd name="T25" fmla="*/ 0 h 39"/>
                <a:gd name="T26" fmla="*/ 12 w 22"/>
                <a:gd name="T27" fmla="*/ 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39">
                  <a:moveTo>
                    <a:pt x="12" y="5"/>
                  </a:moveTo>
                  <a:cubicBezTo>
                    <a:pt x="13" y="7"/>
                    <a:pt x="14" y="9"/>
                    <a:pt x="15" y="11"/>
                  </a:cubicBezTo>
                  <a:cubicBezTo>
                    <a:pt x="15" y="15"/>
                    <a:pt x="16" y="18"/>
                    <a:pt x="19" y="21"/>
                  </a:cubicBezTo>
                  <a:cubicBezTo>
                    <a:pt x="19" y="22"/>
                    <a:pt x="20" y="23"/>
                    <a:pt x="21" y="25"/>
                  </a:cubicBezTo>
                  <a:cubicBezTo>
                    <a:pt x="22" y="27"/>
                    <a:pt x="21" y="29"/>
                    <a:pt x="20" y="31"/>
                  </a:cubicBezTo>
                  <a:cubicBezTo>
                    <a:pt x="20" y="33"/>
                    <a:pt x="22" y="35"/>
                    <a:pt x="21" y="37"/>
                  </a:cubicBezTo>
                  <a:cubicBezTo>
                    <a:pt x="18" y="39"/>
                    <a:pt x="16" y="36"/>
                    <a:pt x="15" y="34"/>
                  </a:cubicBezTo>
                  <a:cubicBezTo>
                    <a:pt x="14" y="31"/>
                    <a:pt x="11" y="28"/>
                    <a:pt x="9" y="25"/>
                  </a:cubicBezTo>
                  <a:cubicBezTo>
                    <a:pt x="8" y="23"/>
                    <a:pt x="7" y="22"/>
                    <a:pt x="5" y="21"/>
                  </a:cubicBezTo>
                  <a:cubicBezTo>
                    <a:pt x="3" y="20"/>
                    <a:pt x="3" y="19"/>
                    <a:pt x="2" y="18"/>
                  </a:cubicBezTo>
                  <a:cubicBezTo>
                    <a:pt x="1" y="17"/>
                    <a:pt x="0" y="15"/>
                    <a:pt x="1" y="13"/>
                  </a:cubicBezTo>
                  <a:cubicBezTo>
                    <a:pt x="1" y="11"/>
                    <a:pt x="1" y="10"/>
                    <a:pt x="2" y="9"/>
                  </a:cubicBezTo>
                  <a:cubicBezTo>
                    <a:pt x="4" y="6"/>
                    <a:pt x="3" y="0"/>
                    <a:pt x="8" y="0"/>
                  </a:cubicBezTo>
                  <a:cubicBezTo>
                    <a:pt x="12" y="0"/>
                    <a:pt x="12" y="3"/>
                    <a:pt x="12" y="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0A15B22E-FBE9-9840-2291-1507D387E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473575"/>
              <a:ext cx="55563" cy="23813"/>
            </a:xfrm>
            <a:custGeom>
              <a:avLst/>
              <a:gdLst>
                <a:gd name="T0" fmla="*/ 12 w 53"/>
                <a:gd name="T1" fmla="*/ 2 h 22"/>
                <a:gd name="T2" fmla="*/ 13 w 53"/>
                <a:gd name="T3" fmla="*/ 1 h 22"/>
                <a:gd name="T4" fmla="*/ 14 w 53"/>
                <a:gd name="T5" fmla="*/ 1 h 22"/>
                <a:gd name="T6" fmla="*/ 18 w 53"/>
                <a:gd name="T7" fmla="*/ 1 h 22"/>
                <a:gd name="T8" fmla="*/ 28 w 53"/>
                <a:gd name="T9" fmla="*/ 1 h 22"/>
                <a:gd name="T10" fmla="*/ 30 w 53"/>
                <a:gd name="T11" fmla="*/ 2 h 22"/>
                <a:gd name="T12" fmla="*/ 31 w 53"/>
                <a:gd name="T13" fmla="*/ 3 h 22"/>
                <a:gd name="T14" fmla="*/ 35 w 53"/>
                <a:gd name="T15" fmla="*/ 4 h 22"/>
                <a:gd name="T16" fmla="*/ 37 w 53"/>
                <a:gd name="T17" fmla="*/ 5 h 22"/>
                <a:gd name="T18" fmla="*/ 40 w 53"/>
                <a:gd name="T19" fmla="*/ 7 h 22"/>
                <a:gd name="T20" fmla="*/ 45 w 53"/>
                <a:gd name="T21" fmla="*/ 9 h 22"/>
                <a:gd name="T22" fmla="*/ 48 w 53"/>
                <a:gd name="T23" fmla="*/ 9 h 22"/>
                <a:gd name="T24" fmla="*/ 51 w 53"/>
                <a:gd name="T25" fmla="*/ 12 h 22"/>
                <a:gd name="T26" fmla="*/ 53 w 53"/>
                <a:gd name="T27" fmla="*/ 15 h 22"/>
                <a:gd name="T28" fmla="*/ 50 w 53"/>
                <a:gd name="T29" fmla="*/ 17 h 22"/>
                <a:gd name="T30" fmla="*/ 47 w 53"/>
                <a:gd name="T31" fmla="*/ 18 h 22"/>
                <a:gd name="T32" fmla="*/ 43 w 53"/>
                <a:gd name="T33" fmla="*/ 17 h 22"/>
                <a:gd name="T34" fmla="*/ 40 w 53"/>
                <a:gd name="T35" fmla="*/ 16 h 22"/>
                <a:gd name="T36" fmla="*/ 37 w 53"/>
                <a:gd name="T37" fmla="*/ 16 h 22"/>
                <a:gd name="T38" fmla="*/ 34 w 53"/>
                <a:gd name="T39" fmla="*/ 18 h 22"/>
                <a:gd name="T40" fmla="*/ 32 w 53"/>
                <a:gd name="T41" fmla="*/ 19 h 22"/>
                <a:gd name="T42" fmla="*/ 31 w 53"/>
                <a:gd name="T43" fmla="*/ 20 h 22"/>
                <a:gd name="T44" fmla="*/ 28 w 53"/>
                <a:gd name="T45" fmla="*/ 22 h 22"/>
                <a:gd name="T46" fmla="*/ 25 w 53"/>
                <a:gd name="T47" fmla="*/ 19 h 22"/>
                <a:gd name="T48" fmla="*/ 21 w 53"/>
                <a:gd name="T49" fmla="*/ 19 h 22"/>
                <a:gd name="T50" fmla="*/ 19 w 53"/>
                <a:gd name="T51" fmla="*/ 19 h 22"/>
                <a:gd name="T52" fmla="*/ 16 w 53"/>
                <a:gd name="T53" fmla="*/ 18 h 22"/>
                <a:gd name="T54" fmla="*/ 13 w 53"/>
                <a:gd name="T55" fmla="*/ 15 h 22"/>
                <a:gd name="T56" fmla="*/ 12 w 53"/>
                <a:gd name="T57" fmla="*/ 13 h 22"/>
                <a:gd name="T58" fmla="*/ 9 w 53"/>
                <a:gd name="T59" fmla="*/ 11 h 22"/>
                <a:gd name="T60" fmla="*/ 8 w 53"/>
                <a:gd name="T61" fmla="*/ 10 h 22"/>
                <a:gd name="T62" fmla="*/ 4 w 53"/>
                <a:gd name="T63" fmla="*/ 9 h 22"/>
                <a:gd name="T64" fmla="*/ 0 w 53"/>
                <a:gd name="T65" fmla="*/ 8 h 22"/>
                <a:gd name="T66" fmla="*/ 0 w 53"/>
                <a:gd name="T67" fmla="*/ 5 h 22"/>
                <a:gd name="T68" fmla="*/ 1 w 53"/>
                <a:gd name="T69" fmla="*/ 3 h 22"/>
                <a:gd name="T70" fmla="*/ 2 w 53"/>
                <a:gd name="T71" fmla="*/ 2 h 22"/>
                <a:gd name="T72" fmla="*/ 4 w 53"/>
                <a:gd name="T73" fmla="*/ 1 h 22"/>
                <a:gd name="T74" fmla="*/ 12 w 53"/>
                <a:gd name="T7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3" h="22">
                  <a:moveTo>
                    <a:pt x="12" y="2"/>
                  </a:move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5" y="2"/>
                    <a:pt x="17" y="1"/>
                    <a:pt x="18" y="1"/>
                  </a:cubicBezTo>
                  <a:cubicBezTo>
                    <a:pt x="21" y="1"/>
                    <a:pt x="25" y="1"/>
                    <a:pt x="28" y="1"/>
                  </a:cubicBezTo>
                  <a:cubicBezTo>
                    <a:pt x="28" y="2"/>
                    <a:pt x="30" y="2"/>
                    <a:pt x="30" y="2"/>
                  </a:cubicBezTo>
                  <a:cubicBezTo>
                    <a:pt x="31" y="2"/>
                    <a:pt x="30" y="3"/>
                    <a:pt x="31" y="3"/>
                  </a:cubicBezTo>
                  <a:cubicBezTo>
                    <a:pt x="32" y="4"/>
                    <a:pt x="34" y="3"/>
                    <a:pt x="35" y="4"/>
                  </a:cubicBezTo>
                  <a:cubicBezTo>
                    <a:pt x="36" y="4"/>
                    <a:pt x="37" y="5"/>
                    <a:pt x="37" y="5"/>
                  </a:cubicBezTo>
                  <a:cubicBezTo>
                    <a:pt x="38" y="5"/>
                    <a:pt x="39" y="6"/>
                    <a:pt x="40" y="7"/>
                  </a:cubicBezTo>
                  <a:cubicBezTo>
                    <a:pt x="42" y="7"/>
                    <a:pt x="44" y="8"/>
                    <a:pt x="45" y="9"/>
                  </a:cubicBezTo>
                  <a:cubicBezTo>
                    <a:pt x="46" y="9"/>
                    <a:pt x="47" y="8"/>
                    <a:pt x="48" y="9"/>
                  </a:cubicBezTo>
                  <a:cubicBezTo>
                    <a:pt x="50" y="10"/>
                    <a:pt x="50" y="11"/>
                    <a:pt x="51" y="12"/>
                  </a:cubicBezTo>
                  <a:cubicBezTo>
                    <a:pt x="52" y="13"/>
                    <a:pt x="53" y="13"/>
                    <a:pt x="53" y="15"/>
                  </a:cubicBezTo>
                  <a:cubicBezTo>
                    <a:pt x="52" y="16"/>
                    <a:pt x="51" y="17"/>
                    <a:pt x="50" y="17"/>
                  </a:cubicBezTo>
                  <a:cubicBezTo>
                    <a:pt x="49" y="18"/>
                    <a:pt x="48" y="18"/>
                    <a:pt x="47" y="18"/>
                  </a:cubicBezTo>
                  <a:cubicBezTo>
                    <a:pt x="46" y="18"/>
                    <a:pt x="44" y="17"/>
                    <a:pt x="43" y="17"/>
                  </a:cubicBezTo>
                  <a:cubicBezTo>
                    <a:pt x="42" y="16"/>
                    <a:pt x="42" y="16"/>
                    <a:pt x="40" y="16"/>
                  </a:cubicBezTo>
                  <a:cubicBezTo>
                    <a:pt x="39" y="15"/>
                    <a:pt x="38" y="16"/>
                    <a:pt x="37" y="16"/>
                  </a:cubicBezTo>
                  <a:cubicBezTo>
                    <a:pt x="36" y="17"/>
                    <a:pt x="35" y="17"/>
                    <a:pt x="34" y="18"/>
                  </a:cubicBezTo>
                  <a:cubicBezTo>
                    <a:pt x="33" y="18"/>
                    <a:pt x="33" y="18"/>
                    <a:pt x="32" y="19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0" y="21"/>
                    <a:pt x="29" y="22"/>
                    <a:pt x="28" y="22"/>
                  </a:cubicBezTo>
                  <a:cubicBezTo>
                    <a:pt x="27" y="21"/>
                    <a:pt x="26" y="20"/>
                    <a:pt x="25" y="19"/>
                  </a:cubicBezTo>
                  <a:cubicBezTo>
                    <a:pt x="24" y="19"/>
                    <a:pt x="22" y="18"/>
                    <a:pt x="21" y="19"/>
                  </a:cubicBezTo>
                  <a:cubicBezTo>
                    <a:pt x="20" y="19"/>
                    <a:pt x="19" y="19"/>
                    <a:pt x="19" y="19"/>
                  </a:cubicBezTo>
                  <a:cubicBezTo>
                    <a:pt x="18" y="19"/>
                    <a:pt x="17" y="18"/>
                    <a:pt x="16" y="18"/>
                  </a:cubicBezTo>
                  <a:cubicBezTo>
                    <a:pt x="15" y="17"/>
                    <a:pt x="14" y="16"/>
                    <a:pt x="13" y="15"/>
                  </a:cubicBezTo>
                  <a:cubicBezTo>
                    <a:pt x="12" y="14"/>
                    <a:pt x="12" y="13"/>
                    <a:pt x="12" y="13"/>
                  </a:cubicBezTo>
                  <a:cubicBezTo>
                    <a:pt x="11" y="12"/>
                    <a:pt x="10" y="12"/>
                    <a:pt x="9" y="11"/>
                  </a:cubicBezTo>
                  <a:cubicBezTo>
                    <a:pt x="9" y="11"/>
                    <a:pt x="9" y="10"/>
                    <a:pt x="8" y="10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3" y="9"/>
                    <a:pt x="1" y="9"/>
                    <a:pt x="0" y="8"/>
                  </a:cubicBezTo>
                  <a:cubicBezTo>
                    <a:pt x="0" y="8"/>
                    <a:pt x="0" y="6"/>
                    <a:pt x="0" y="5"/>
                  </a:cubicBezTo>
                  <a:cubicBezTo>
                    <a:pt x="0" y="5"/>
                    <a:pt x="1" y="4"/>
                    <a:pt x="1" y="3"/>
                  </a:cubicBezTo>
                  <a:cubicBezTo>
                    <a:pt x="1" y="3"/>
                    <a:pt x="1" y="3"/>
                    <a:pt x="2" y="2"/>
                  </a:cubicBezTo>
                  <a:cubicBezTo>
                    <a:pt x="3" y="2"/>
                    <a:pt x="3" y="2"/>
                    <a:pt x="4" y="1"/>
                  </a:cubicBezTo>
                  <a:cubicBezTo>
                    <a:pt x="6" y="2"/>
                    <a:pt x="10" y="4"/>
                    <a:pt x="12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E6305A01-E054-09B8-7746-3446DF7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4788" y="4432300"/>
              <a:ext cx="73025" cy="58738"/>
            </a:xfrm>
            <a:custGeom>
              <a:avLst/>
              <a:gdLst>
                <a:gd name="T0" fmla="*/ 49 w 70"/>
                <a:gd name="T1" fmla="*/ 4 h 56"/>
                <a:gd name="T2" fmla="*/ 56 w 70"/>
                <a:gd name="T3" fmla="*/ 6 h 56"/>
                <a:gd name="T4" fmla="*/ 60 w 70"/>
                <a:gd name="T5" fmla="*/ 8 h 56"/>
                <a:gd name="T6" fmla="*/ 64 w 70"/>
                <a:gd name="T7" fmla="*/ 9 h 56"/>
                <a:gd name="T8" fmla="*/ 69 w 70"/>
                <a:gd name="T9" fmla="*/ 15 h 56"/>
                <a:gd name="T10" fmla="*/ 69 w 70"/>
                <a:gd name="T11" fmla="*/ 18 h 56"/>
                <a:gd name="T12" fmla="*/ 69 w 70"/>
                <a:gd name="T13" fmla="*/ 23 h 56"/>
                <a:gd name="T14" fmla="*/ 65 w 70"/>
                <a:gd name="T15" fmla="*/ 29 h 56"/>
                <a:gd name="T16" fmla="*/ 67 w 70"/>
                <a:gd name="T17" fmla="*/ 31 h 56"/>
                <a:gd name="T18" fmla="*/ 63 w 70"/>
                <a:gd name="T19" fmla="*/ 40 h 56"/>
                <a:gd name="T20" fmla="*/ 67 w 70"/>
                <a:gd name="T21" fmla="*/ 46 h 56"/>
                <a:gd name="T22" fmla="*/ 67 w 70"/>
                <a:gd name="T23" fmla="*/ 53 h 56"/>
                <a:gd name="T24" fmla="*/ 52 w 70"/>
                <a:gd name="T25" fmla="*/ 46 h 56"/>
                <a:gd name="T26" fmla="*/ 45 w 70"/>
                <a:gd name="T27" fmla="*/ 48 h 56"/>
                <a:gd name="T28" fmla="*/ 42 w 70"/>
                <a:gd name="T29" fmla="*/ 53 h 56"/>
                <a:gd name="T30" fmla="*/ 32 w 70"/>
                <a:gd name="T31" fmla="*/ 48 h 56"/>
                <a:gd name="T32" fmla="*/ 24 w 70"/>
                <a:gd name="T33" fmla="*/ 48 h 56"/>
                <a:gd name="T34" fmla="*/ 21 w 70"/>
                <a:gd name="T35" fmla="*/ 50 h 56"/>
                <a:gd name="T36" fmla="*/ 18 w 70"/>
                <a:gd name="T37" fmla="*/ 53 h 56"/>
                <a:gd name="T38" fmla="*/ 11 w 70"/>
                <a:gd name="T39" fmla="*/ 47 h 56"/>
                <a:gd name="T40" fmla="*/ 4 w 70"/>
                <a:gd name="T41" fmla="*/ 45 h 56"/>
                <a:gd name="T42" fmla="*/ 2 w 70"/>
                <a:gd name="T43" fmla="*/ 42 h 56"/>
                <a:gd name="T44" fmla="*/ 6 w 70"/>
                <a:gd name="T45" fmla="*/ 35 h 56"/>
                <a:gd name="T46" fmla="*/ 19 w 70"/>
                <a:gd name="T47" fmla="*/ 40 h 56"/>
                <a:gd name="T48" fmla="*/ 26 w 70"/>
                <a:gd name="T49" fmla="*/ 42 h 56"/>
                <a:gd name="T50" fmla="*/ 37 w 70"/>
                <a:gd name="T51" fmla="*/ 42 h 56"/>
                <a:gd name="T52" fmla="*/ 45 w 70"/>
                <a:gd name="T53" fmla="*/ 40 h 56"/>
                <a:gd name="T54" fmla="*/ 50 w 70"/>
                <a:gd name="T55" fmla="*/ 34 h 56"/>
                <a:gd name="T56" fmla="*/ 48 w 70"/>
                <a:gd name="T57" fmla="*/ 32 h 56"/>
                <a:gd name="T58" fmla="*/ 45 w 70"/>
                <a:gd name="T59" fmla="*/ 29 h 56"/>
                <a:gd name="T60" fmla="*/ 44 w 70"/>
                <a:gd name="T61" fmla="*/ 27 h 56"/>
                <a:gd name="T62" fmla="*/ 39 w 70"/>
                <a:gd name="T63" fmla="*/ 15 h 56"/>
                <a:gd name="T64" fmla="*/ 36 w 70"/>
                <a:gd name="T65" fmla="*/ 13 h 56"/>
                <a:gd name="T66" fmla="*/ 28 w 70"/>
                <a:gd name="T67" fmla="*/ 12 h 56"/>
                <a:gd name="T68" fmla="*/ 26 w 70"/>
                <a:gd name="T69" fmla="*/ 7 h 56"/>
                <a:gd name="T70" fmla="*/ 28 w 70"/>
                <a:gd name="T71" fmla="*/ 6 h 56"/>
                <a:gd name="T72" fmla="*/ 30 w 70"/>
                <a:gd name="T73" fmla="*/ 4 h 56"/>
                <a:gd name="T74" fmla="*/ 41 w 70"/>
                <a:gd name="T75" fmla="*/ 2 h 56"/>
                <a:gd name="T76" fmla="*/ 45 w 70"/>
                <a:gd name="T77" fmla="*/ 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0" h="56">
                  <a:moveTo>
                    <a:pt x="45" y="2"/>
                  </a:moveTo>
                  <a:cubicBezTo>
                    <a:pt x="46" y="3"/>
                    <a:pt x="48" y="3"/>
                    <a:pt x="49" y="4"/>
                  </a:cubicBezTo>
                  <a:cubicBezTo>
                    <a:pt x="50" y="4"/>
                    <a:pt x="51" y="5"/>
                    <a:pt x="52" y="5"/>
                  </a:cubicBezTo>
                  <a:cubicBezTo>
                    <a:pt x="53" y="6"/>
                    <a:pt x="54" y="6"/>
                    <a:pt x="56" y="6"/>
                  </a:cubicBezTo>
                  <a:cubicBezTo>
                    <a:pt x="57" y="7"/>
                    <a:pt x="57" y="7"/>
                    <a:pt x="58" y="8"/>
                  </a:cubicBezTo>
                  <a:cubicBezTo>
                    <a:pt x="59" y="8"/>
                    <a:pt x="59" y="8"/>
                    <a:pt x="60" y="8"/>
                  </a:cubicBezTo>
                  <a:cubicBezTo>
                    <a:pt x="60" y="8"/>
                    <a:pt x="61" y="8"/>
                    <a:pt x="61" y="8"/>
                  </a:cubicBezTo>
                  <a:cubicBezTo>
                    <a:pt x="62" y="8"/>
                    <a:pt x="63" y="9"/>
                    <a:pt x="64" y="9"/>
                  </a:cubicBezTo>
                  <a:cubicBezTo>
                    <a:pt x="65" y="9"/>
                    <a:pt x="66" y="11"/>
                    <a:pt x="67" y="12"/>
                  </a:cubicBezTo>
                  <a:cubicBezTo>
                    <a:pt x="68" y="13"/>
                    <a:pt x="68" y="14"/>
                    <a:pt x="69" y="15"/>
                  </a:cubicBezTo>
                  <a:cubicBezTo>
                    <a:pt x="69" y="16"/>
                    <a:pt x="69" y="16"/>
                    <a:pt x="70" y="17"/>
                  </a:cubicBezTo>
                  <a:cubicBezTo>
                    <a:pt x="70" y="18"/>
                    <a:pt x="69" y="18"/>
                    <a:pt x="69" y="18"/>
                  </a:cubicBezTo>
                  <a:cubicBezTo>
                    <a:pt x="69" y="19"/>
                    <a:pt x="69" y="20"/>
                    <a:pt x="69" y="21"/>
                  </a:cubicBezTo>
                  <a:cubicBezTo>
                    <a:pt x="69" y="22"/>
                    <a:pt x="69" y="23"/>
                    <a:pt x="69" y="23"/>
                  </a:cubicBezTo>
                  <a:cubicBezTo>
                    <a:pt x="69" y="25"/>
                    <a:pt x="69" y="24"/>
                    <a:pt x="68" y="25"/>
                  </a:cubicBezTo>
                  <a:cubicBezTo>
                    <a:pt x="67" y="26"/>
                    <a:pt x="64" y="27"/>
                    <a:pt x="65" y="29"/>
                  </a:cubicBezTo>
                  <a:cubicBezTo>
                    <a:pt x="65" y="29"/>
                    <a:pt x="66" y="30"/>
                    <a:pt x="66" y="30"/>
                  </a:cubicBezTo>
                  <a:cubicBezTo>
                    <a:pt x="66" y="30"/>
                    <a:pt x="67" y="31"/>
                    <a:pt x="67" y="31"/>
                  </a:cubicBezTo>
                  <a:cubicBezTo>
                    <a:pt x="67" y="32"/>
                    <a:pt x="67" y="34"/>
                    <a:pt x="67" y="34"/>
                  </a:cubicBezTo>
                  <a:cubicBezTo>
                    <a:pt x="66" y="36"/>
                    <a:pt x="62" y="37"/>
                    <a:pt x="63" y="40"/>
                  </a:cubicBezTo>
                  <a:cubicBezTo>
                    <a:pt x="63" y="41"/>
                    <a:pt x="65" y="42"/>
                    <a:pt x="65" y="42"/>
                  </a:cubicBezTo>
                  <a:cubicBezTo>
                    <a:pt x="66" y="44"/>
                    <a:pt x="66" y="45"/>
                    <a:pt x="67" y="46"/>
                  </a:cubicBezTo>
                  <a:cubicBezTo>
                    <a:pt x="67" y="47"/>
                    <a:pt x="68" y="48"/>
                    <a:pt x="68" y="50"/>
                  </a:cubicBezTo>
                  <a:cubicBezTo>
                    <a:pt x="67" y="50"/>
                    <a:pt x="67" y="52"/>
                    <a:pt x="67" y="53"/>
                  </a:cubicBezTo>
                  <a:cubicBezTo>
                    <a:pt x="64" y="56"/>
                    <a:pt x="62" y="50"/>
                    <a:pt x="60" y="49"/>
                  </a:cubicBezTo>
                  <a:cubicBezTo>
                    <a:pt x="58" y="46"/>
                    <a:pt x="55" y="45"/>
                    <a:pt x="52" y="46"/>
                  </a:cubicBezTo>
                  <a:cubicBezTo>
                    <a:pt x="51" y="47"/>
                    <a:pt x="50" y="47"/>
                    <a:pt x="49" y="47"/>
                  </a:cubicBezTo>
                  <a:cubicBezTo>
                    <a:pt x="47" y="47"/>
                    <a:pt x="46" y="47"/>
                    <a:pt x="45" y="48"/>
                  </a:cubicBezTo>
                  <a:cubicBezTo>
                    <a:pt x="44" y="49"/>
                    <a:pt x="45" y="51"/>
                    <a:pt x="44" y="52"/>
                  </a:cubicBezTo>
                  <a:cubicBezTo>
                    <a:pt x="44" y="52"/>
                    <a:pt x="43" y="53"/>
                    <a:pt x="42" y="53"/>
                  </a:cubicBezTo>
                  <a:cubicBezTo>
                    <a:pt x="39" y="55"/>
                    <a:pt x="39" y="51"/>
                    <a:pt x="37" y="49"/>
                  </a:cubicBezTo>
                  <a:cubicBezTo>
                    <a:pt x="36" y="48"/>
                    <a:pt x="34" y="49"/>
                    <a:pt x="32" y="48"/>
                  </a:cubicBezTo>
                  <a:cubicBezTo>
                    <a:pt x="31" y="48"/>
                    <a:pt x="30" y="48"/>
                    <a:pt x="28" y="48"/>
                  </a:cubicBezTo>
                  <a:cubicBezTo>
                    <a:pt x="27" y="48"/>
                    <a:pt x="26" y="48"/>
                    <a:pt x="24" y="48"/>
                  </a:cubicBezTo>
                  <a:cubicBezTo>
                    <a:pt x="23" y="49"/>
                    <a:pt x="23" y="49"/>
                    <a:pt x="22" y="50"/>
                  </a:cubicBezTo>
                  <a:cubicBezTo>
                    <a:pt x="22" y="50"/>
                    <a:pt x="21" y="50"/>
                    <a:pt x="21" y="50"/>
                  </a:cubicBezTo>
                  <a:cubicBezTo>
                    <a:pt x="20" y="50"/>
                    <a:pt x="20" y="51"/>
                    <a:pt x="20" y="51"/>
                  </a:cubicBezTo>
                  <a:cubicBezTo>
                    <a:pt x="20" y="52"/>
                    <a:pt x="19" y="53"/>
                    <a:pt x="18" y="53"/>
                  </a:cubicBezTo>
                  <a:cubicBezTo>
                    <a:pt x="17" y="54"/>
                    <a:pt x="15" y="54"/>
                    <a:pt x="14" y="53"/>
                  </a:cubicBezTo>
                  <a:cubicBezTo>
                    <a:pt x="12" y="52"/>
                    <a:pt x="12" y="49"/>
                    <a:pt x="11" y="47"/>
                  </a:cubicBezTo>
                  <a:cubicBezTo>
                    <a:pt x="10" y="47"/>
                    <a:pt x="8" y="47"/>
                    <a:pt x="7" y="46"/>
                  </a:cubicBezTo>
                  <a:cubicBezTo>
                    <a:pt x="6" y="46"/>
                    <a:pt x="5" y="45"/>
                    <a:pt x="4" y="45"/>
                  </a:cubicBezTo>
                  <a:cubicBezTo>
                    <a:pt x="3" y="45"/>
                    <a:pt x="4" y="45"/>
                    <a:pt x="3" y="44"/>
                  </a:cubicBezTo>
                  <a:cubicBezTo>
                    <a:pt x="2" y="44"/>
                    <a:pt x="2" y="43"/>
                    <a:pt x="2" y="42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6"/>
                    <a:pt x="4" y="35"/>
                    <a:pt x="6" y="35"/>
                  </a:cubicBezTo>
                  <a:cubicBezTo>
                    <a:pt x="10" y="36"/>
                    <a:pt x="13" y="38"/>
                    <a:pt x="16" y="39"/>
                  </a:cubicBezTo>
                  <a:cubicBezTo>
                    <a:pt x="17" y="39"/>
                    <a:pt x="18" y="40"/>
                    <a:pt x="19" y="40"/>
                  </a:cubicBezTo>
                  <a:cubicBezTo>
                    <a:pt x="21" y="40"/>
                    <a:pt x="21" y="40"/>
                    <a:pt x="23" y="40"/>
                  </a:cubicBezTo>
                  <a:cubicBezTo>
                    <a:pt x="24" y="41"/>
                    <a:pt x="25" y="41"/>
                    <a:pt x="26" y="42"/>
                  </a:cubicBezTo>
                  <a:cubicBezTo>
                    <a:pt x="28" y="42"/>
                    <a:pt x="29" y="41"/>
                    <a:pt x="31" y="41"/>
                  </a:cubicBezTo>
                  <a:cubicBezTo>
                    <a:pt x="33" y="41"/>
                    <a:pt x="35" y="42"/>
                    <a:pt x="37" y="42"/>
                  </a:cubicBezTo>
                  <a:cubicBezTo>
                    <a:pt x="38" y="42"/>
                    <a:pt x="40" y="42"/>
                    <a:pt x="41" y="42"/>
                  </a:cubicBezTo>
                  <a:cubicBezTo>
                    <a:pt x="43" y="41"/>
                    <a:pt x="43" y="41"/>
                    <a:pt x="45" y="40"/>
                  </a:cubicBezTo>
                  <a:cubicBezTo>
                    <a:pt x="48" y="39"/>
                    <a:pt x="52" y="42"/>
                    <a:pt x="52" y="37"/>
                  </a:cubicBezTo>
                  <a:cubicBezTo>
                    <a:pt x="51" y="35"/>
                    <a:pt x="51" y="36"/>
                    <a:pt x="50" y="34"/>
                  </a:cubicBezTo>
                  <a:cubicBezTo>
                    <a:pt x="50" y="34"/>
                    <a:pt x="50" y="33"/>
                    <a:pt x="50" y="33"/>
                  </a:cubicBezTo>
                  <a:cubicBezTo>
                    <a:pt x="50" y="33"/>
                    <a:pt x="48" y="32"/>
                    <a:pt x="48" y="32"/>
                  </a:cubicBezTo>
                  <a:cubicBezTo>
                    <a:pt x="48" y="31"/>
                    <a:pt x="47" y="30"/>
                    <a:pt x="46" y="30"/>
                  </a:cubicBezTo>
                  <a:cubicBezTo>
                    <a:pt x="46" y="29"/>
                    <a:pt x="45" y="29"/>
                    <a:pt x="45" y="29"/>
                  </a:cubicBezTo>
                  <a:cubicBezTo>
                    <a:pt x="45" y="29"/>
                    <a:pt x="45" y="28"/>
                    <a:pt x="44" y="28"/>
                  </a:cubicBezTo>
                  <a:cubicBezTo>
                    <a:pt x="44" y="28"/>
                    <a:pt x="44" y="28"/>
                    <a:pt x="44" y="27"/>
                  </a:cubicBezTo>
                  <a:cubicBezTo>
                    <a:pt x="43" y="26"/>
                    <a:pt x="44" y="23"/>
                    <a:pt x="44" y="21"/>
                  </a:cubicBezTo>
                  <a:cubicBezTo>
                    <a:pt x="43" y="18"/>
                    <a:pt x="40" y="17"/>
                    <a:pt x="39" y="15"/>
                  </a:cubicBezTo>
                  <a:cubicBezTo>
                    <a:pt x="38" y="14"/>
                    <a:pt x="38" y="14"/>
                    <a:pt x="37" y="14"/>
                  </a:cubicBezTo>
                  <a:cubicBezTo>
                    <a:pt x="37" y="14"/>
                    <a:pt x="36" y="14"/>
                    <a:pt x="36" y="13"/>
                  </a:cubicBezTo>
                  <a:cubicBezTo>
                    <a:pt x="36" y="13"/>
                    <a:pt x="36" y="13"/>
                    <a:pt x="35" y="12"/>
                  </a:cubicBezTo>
                  <a:cubicBezTo>
                    <a:pt x="33" y="12"/>
                    <a:pt x="30" y="13"/>
                    <a:pt x="28" y="12"/>
                  </a:cubicBezTo>
                  <a:cubicBezTo>
                    <a:pt x="27" y="11"/>
                    <a:pt x="26" y="11"/>
                    <a:pt x="26" y="9"/>
                  </a:cubicBezTo>
                  <a:cubicBezTo>
                    <a:pt x="26" y="8"/>
                    <a:pt x="25" y="8"/>
                    <a:pt x="26" y="7"/>
                  </a:cubicBezTo>
                  <a:cubicBezTo>
                    <a:pt x="26" y="7"/>
                    <a:pt x="27" y="7"/>
                    <a:pt x="27" y="7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28" y="5"/>
                    <a:pt x="29" y="6"/>
                    <a:pt x="29" y="5"/>
                  </a:cubicBezTo>
                  <a:cubicBezTo>
                    <a:pt x="30" y="5"/>
                    <a:pt x="30" y="4"/>
                    <a:pt x="30" y="4"/>
                  </a:cubicBezTo>
                  <a:cubicBezTo>
                    <a:pt x="32" y="3"/>
                    <a:pt x="33" y="2"/>
                    <a:pt x="35" y="1"/>
                  </a:cubicBezTo>
                  <a:cubicBezTo>
                    <a:pt x="37" y="0"/>
                    <a:pt x="39" y="1"/>
                    <a:pt x="41" y="2"/>
                  </a:cubicBezTo>
                  <a:cubicBezTo>
                    <a:pt x="43" y="4"/>
                    <a:pt x="43" y="3"/>
                    <a:pt x="43" y="1"/>
                  </a:cubicBezTo>
                  <a:cubicBezTo>
                    <a:pt x="42" y="1"/>
                    <a:pt x="44" y="2"/>
                    <a:pt x="45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536C5C5F-DDCF-3459-8624-2DB0BC42A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288" y="4433888"/>
              <a:ext cx="92075" cy="53975"/>
            </a:xfrm>
            <a:custGeom>
              <a:avLst/>
              <a:gdLst>
                <a:gd name="T0" fmla="*/ 85 w 89"/>
                <a:gd name="T1" fmla="*/ 28 h 53"/>
                <a:gd name="T2" fmla="*/ 87 w 89"/>
                <a:gd name="T3" fmla="*/ 21 h 53"/>
                <a:gd name="T4" fmla="*/ 85 w 89"/>
                <a:gd name="T5" fmla="*/ 18 h 53"/>
                <a:gd name="T6" fmla="*/ 84 w 89"/>
                <a:gd name="T7" fmla="*/ 13 h 53"/>
                <a:gd name="T8" fmla="*/ 81 w 89"/>
                <a:gd name="T9" fmla="*/ 8 h 53"/>
                <a:gd name="T10" fmla="*/ 78 w 89"/>
                <a:gd name="T11" fmla="*/ 5 h 53"/>
                <a:gd name="T12" fmla="*/ 70 w 89"/>
                <a:gd name="T13" fmla="*/ 1 h 53"/>
                <a:gd name="T14" fmla="*/ 63 w 89"/>
                <a:gd name="T15" fmla="*/ 2 h 53"/>
                <a:gd name="T16" fmla="*/ 57 w 89"/>
                <a:gd name="T17" fmla="*/ 3 h 53"/>
                <a:gd name="T18" fmla="*/ 54 w 89"/>
                <a:gd name="T19" fmla="*/ 3 h 53"/>
                <a:gd name="T20" fmla="*/ 52 w 89"/>
                <a:gd name="T21" fmla="*/ 1 h 53"/>
                <a:gd name="T22" fmla="*/ 49 w 89"/>
                <a:gd name="T23" fmla="*/ 1 h 53"/>
                <a:gd name="T24" fmla="*/ 46 w 89"/>
                <a:gd name="T25" fmla="*/ 2 h 53"/>
                <a:gd name="T26" fmla="*/ 42 w 89"/>
                <a:gd name="T27" fmla="*/ 3 h 53"/>
                <a:gd name="T28" fmla="*/ 35 w 89"/>
                <a:gd name="T29" fmla="*/ 5 h 53"/>
                <a:gd name="T30" fmla="*/ 25 w 89"/>
                <a:gd name="T31" fmla="*/ 4 h 53"/>
                <a:gd name="T32" fmla="*/ 18 w 89"/>
                <a:gd name="T33" fmla="*/ 5 h 53"/>
                <a:gd name="T34" fmla="*/ 15 w 89"/>
                <a:gd name="T35" fmla="*/ 5 h 53"/>
                <a:gd name="T36" fmla="*/ 12 w 89"/>
                <a:gd name="T37" fmla="*/ 5 h 53"/>
                <a:gd name="T38" fmla="*/ 11 w 89"/>
                <a:gd name="T39" fmla="*/ 6 h 53"/>
                <a:gd name="T40" fmla="*/ 10 w 89"/>
                <a:gd name="T41" fmla="*/ 6 h 53"/>
                <a:gd name="T42" fmla="*/ 9 w 89"/>
                <a:gd name="T43" fmla="*/ 8 h 53"/>
                <a:gd name="T44" fmla="*/ 6 w 89"/>
                <a:gd name="T45" fmla="*/ 10 h 53"/>
                <a:gd name="T46" fmla="*/ 5 w 89"/>
                <a:gd name="T47" fmla="*/ 11 h 53"/>
                <a:gd name="T48" fmla="*/ 5 w 89"/>
                <a:gd name="T49" fmla="*/ 11 h 53"/>
                <a:gd name="T50" fmla="*/ 7 w 89"/>
                <a:gd name="T51" fmla="*/ 14 h 53"/>
                <a:gd name="T52" fmla="*/ 8 w 89"/>
                <a:gd name="T53" fmla="*/ 16 h 53"/>
                <a:gd name="T54" fmla="*/ 7 w 89"/>
                <a:gd name="T55" fmla="*/ 17 h 53"/>
                <a:gd name="T56" fmla="*/ 7 w 89"/>
                <a:gd name="T57" fmla="*/ 20 h 53"/>
                <a:gd name="T58" fmla="*/ 7 w 89"/>
                <a:gd name="T59" fmla="*/ 22 h 53"/>
                <a:gd name="T60" fmla="*/ 6 w 89"/>
                <a:gd name="T61" fmla="*/ 24 h 53"/>
                <a:gd name="T62" fmla="*/ 3 w 89"/>
                <a:gd name="T63" fmla="*/ 28 h 53"/>
                <a:gd name="T64" fmla="*/ 4 w 89"/>
                <a:gd name="T65" fmla="*/ 29 h 53"/>
                <a:gd name="T66" fmla="*/ 5 w 89"/>
                <a:gd name="T67" fmla="*/ 30 h 53"/>
                <a:gd name="T68" fmla="*/ 5 w 89"/>
                <a:gd name="T69" fmla="*/ 33 h 53"/>
                <a:gd name="T70" fmla="*/ 1 w 89"/>
                <a:gd name="T71" fmla="*/ 39 h 53"/>
                <a:gd name="T72" fmla="*/ 3 w 89"/>
                <a:gd name="T73" fmla="*/ 41 h 53"/>
                <a:gd name="T74" fmla="*/ 5 w 89"/>
                <a:gd name="T75" fmla="*/ 45 h 53"/>
                <a:gd name="T76" fmla="*/ 6 w 89"/>
                <a:gd name="T77" fmla="*/ 49 h 53"/>
                <a:gd name="T78" fmla="*/ 5 w 89"/>
                <a:gd name="T79" fmla="*/ 51 h 53"/>
                <a:gd name="T80" fmla="*/ 11 w 89"/>
                <a:gd name="T81" fmla="*/ 53 h 53"/>
                <a:gd name="T82" fmla="*/ 19 w 89"/>
                <a:gd name="T83" fmla="*/ 52 h 53"/>
                <a:gd name="T84" fmla="*/ 24 w 89"/>
                <a:gd name="T85" fmla="*/ 48 h 53"/>
                <a:gd name="T86" fmla="*/ 29 w 89"/>
                <a:gd name="T87" fmla="*/ 43 h 53"/>
                <a:gd name="T88" fmla="*/ 34 w 89"/>
                <a:gd name="T89" fmla="*/ 44 h 53"/>
                <a:gd name="T90" fmla="*/ 37 w 89"/>
                <a:gd name="T91" fmla="*/ 46 h 53"/>
                <a:gd name="T92" fmla="*/ 40 w 89"/>
                <a:gd name="T93" fmla="*/ 46 h 53"/>
                <a:gd name="T94" fmla="*/ 47 w 89"/>
                <a:gd name="T95" fmla="*/ 41 h 53"/>
                <a:gd name="T96" fmla="*/ 53 w 89"/>
                <a:gd name="T97" fmla="*/ 41 h 53"/>
                <a:gd name="T98" fmla="*/ 56 w 89"/>
                <a:gd name="T99" fmla="*/ 43 h 53"/>
                <a:gd name="T100" fmla="*/ 60 w 89"/>
                <a:gd name="T101" fmla="*/ 42 h 53"/>
                <a:gd name="T102" fmla="*/ 64 w 89"/>
                <a:gd name="T103" fmla="*/ 42 h 53"/>
                <a:gd name="T104" fmla="*/ 68 w 89"/>
                <a:gd name="T105" fmla="*/ 41 h 53"/>
                <a:gd name="T106" fmla="*/ 74 w 89"/>
                <a:gd name="T107" fmla="*/ 44 h 53"/>
                <a:gd name="T108" fmla="*/ 76 w 89"/>
                <a:gd name="T109" fmla="*/ 45 h 53"/>
                <a:gd name="T110" fmla="*/ 79 w 89"/>
                <a:gd name="T111" fmla="*/ 49 h 53"/>
                <a:gd name="T112" fmla="*/ 82 w 89"/>
                <a:gd name="T113" fmla="*/ 46 h 53"/>
                <a:gd name="T114" fmla="*/ 84 w 89"/>
                <a:gd name="T115" fmla="*/ 44 h 53"/>
                <a:gd name="T116" fmla="*/ 89 w 89"/>
                <a:gd name="T117" fmla="*/ 40 h 53"/>
                <a:gd name="T118" fmla="*/ 86 w 89"/>
                <a:gd name="T119" fmla="*/ 34 h 53"/>
                <a:gd name="T120" fmla="*/ 85 w 89"/>
                <a:gd name="T121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9" h="53">
                  <a:moveTo>
                    <a:pt x="85" y="28"/>
                  </a:moveTo>
                  <a:cubicBezTo>
                    <a:pt x="86" y="25"/>
                    <a:pt x="88" y="24"/>
                    <a:pt x="87" y="21"/>
                  </a:cubicBezTo>
                  <a:cubicBezTo>
                    <a:pt x="87" y="20"/>
                    <a:pt x="86" y="19"/>
                    <a:pt x="85" y="18"/>
                  </a:cubicBezTo>
                  <a:cubicBezTo>
                    <a:pt x="85" y="17"/>
                    <a:pt x="84" y="15"/>
                    <a:pt x="84" y="13"/>
                  </a:cubicBezTo>
                  <a:cubicBezTo>
                    <a:pt x="83" y="12"/>
                    <a:pt x="82" y="10"/>
                    <a:pt x="81" y="8"/>
                  </a:cubicBezTo>
                  <a:cubicBezTo>
                    <a:pt x="80" y="6"/>
                    <a:pt x="80" y="6"/>
                    <a:pt x="78" y="5"/>
                  </a:cubicBezTo>
                  <a:cubicBezTo>
                    <a:pt x="76" y="4"/>
                    <a:pt x="73" y="2"/>
                    <a:pt x="70" y="1"/>
                  </a:cubicBezTo>
                  <a:cubicBezTo>
                    <a:pt x="68" y="0"/>
                    <a:pt x="66" y="1"/>
                    <a:pt x="63" y="2"/>
                  </a:cubicBezTo>
                  <a:cubicBezTo>
                    <a:pt x="62" y="3"/>
                    <a:pt x="59" y="4"/>
                    <a:pt x="57" y="3"/>
                  </a:cubicBezTo>
                  <a:cubicBezTo>
                    <a:pt x="56" y="3"/>
                    <a:pt x="55" y="3"/>
                    <a:pt x="54" y="3"/>
                  </a:cubicBezTo>
                  <a:cubicBezTo>
                    <a:pt x="53" y="2"/>
                    <a:pt x="53" y="2"/>
                    <a:pt x="52" y="1"/>
                  </a:cubicBezTo>
                  <a:cubicBezTo>
                    <a:pt x="51" y="1"/>
                    <a:pt x="50" y="1"/>
                    <a:pt x="49" y="1"/>
                  </a:cubicBezTo>
                  <a:cubicBezTo>
                    <a:pt x="47" y="1"/>
                    <a:pt x="47" y="1"/>
                    <a:pt x="46" y="2"/>
                  </a:cubicBezTo>
                  <a:cubicBezTo>
                    <a:pt x="44" y="3"/>
                    <a:pt x="44" y="3"/>
                    <a:pt x="42" y="3"/>
                  </a:cubicBezTo>
                  <a:cubicBezTo>
                    <a:pt x="40" y="4"/>
                    <a:pt x="37" y="5"/>
                    <a:pt x="35" y="5"/>
                  </a:cubicBezTo>
                  <a:cubicBezTo>
                    <a:pt x="31" y="6"/>
                    <a:pt x="28" y="4"/>
                    <a:pt x="25" y="4"/>
                  </a:cubicBezTo>
                  <a:cubicBezTo>
                    <a:pt x="23" y="4"/>
                    <a:pt x="21" y="5"/>
                    <a:pt x="18" y="5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4" y="5"/>
                    <a:pt x="13" y="5"/>
                    <a:pt x="12" y="5"/>
                  </a:cubicBezTo>
                  <a:cubicBezTo>
                    <a:pt x="12" y="6"/>
                    <a:pt x="12" y="6"/>
                    <a:pt x="11" y="6"/>
                  </a:cubicBezTo>
                  <a:cubicBezTo>
                    <a:pt x="11" y="6"/>
                    <a:pt x="11" y="6"/>
                    <a:pt x="10" y="6"/>
                  </a:cubicBezTo>
                  <a:cubicBezTo>
                    <a:pt x="10" y="7"/>
                    <a:pt x="9" y="7"/>
                    <a:pt x="9" y="8"/>
                  </a:cubicBezTo>
                  <a:cubicBezTo>
                    <a:pt x="8" y="9"/>
                    <a:pt x="7" y="10"/>
                    <a:pt x="6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2"/>
                    <a:pt x="6" y="13"/>
                    <a:pt x="7" y="14"/>
                  </a:cubicBezTo>
                  <a:cubicBezTo>
                    <a:pt x="7" y="15"/>
                    <a:pt x="7" y="15"/>
                    <a:pt x="8" y="16"/>
                  </a:cubicBezTo>
                  <a:cubicBezTo>
                    <a:pt x="8" y="17"/>
                    <a:pt x="7" y="17"/>
                    <a:pt x="7" y="17"/>
                  </a:cubicBezTo>
                  <a:cubicBezTo>
                    <a:pt x="7" y="18"/>
                    <a:pt x="7" y="19"/>
                    <a:pt x="7" y="20"/>
                  </a:cubicBezTo>
                  <a:cubicBezTo>
                    <a:pt x="7" y="21"/>
                    <a:pt x="7" y="22"/>
                    <a:pt x="7" y="22"/>
                  </a:cubicBezTo>
                  <a:cubicBezTo>
                    <a:pt x="7" y="24"/>
                    <a:pt x="7" y="23"/>
                    <a:pt x="6" y="24"/>
                  </a:cubicBezTo>
                  <a:cubicBezTo>
                    <a:pt x="5" y="25"/>
                    <a:pt x="2" y="26"/>
                    <a:pt x="3" y="28"/>
                  </a:cubicBezTo>
                  <a:cubicBezTo>
                    <a:pt x="3" y="28"/>
                    <a:pt x="4" y="29"/>
                    <a:pt x="4" y="29"/>
                  </a:cubicBezTo>
                  <a:cubicBezTo>
                    <a:pt x="4" y="29"/>
                    <a:pt x="5" y="30"/>
                    <a:pt x="5" y="30"/>
                  </a:cubicBezTo>
                  <a:cubicBezTo>
                    <a:pt x="5" y="31"/>
                    <a:pt x="5" y="33"/>
                    <a:pt x="5" y="33"/>
                  </a:cubicBezTo>
                  <a:cubicBezTo>
                    <a:pt x="4" y="35"/>
                    <a:pt x="0" y="36"/>
                    <a:pt x="1" y="39"/>
                  </a:cubicBezTo>
                  <a:cubicBezTo>
                    <a:pt x="1" y="40"/>
                    <a:pt x="3" y="41"/>
                    <a:pt x="3" y="41"/>
                  </a:cubicBezTo>
                  <a:cubicBezTo>
                    <a:pt x="4" y="43"/>
                    <a:pt x="4" y="44"/>
                    <a:pt x="5" y="45"/>
                  </a:cubicBezTo>
                  <a:cubicBezTo>
                    <a:pt x="5" y="46"/>
                    <a:pt x="6" y="47"/>
                    <a:pt x="6" y="49"/>
                  </a:cubicBezTo>
                  <a:cubicBezTo>
                    <a:pt x="5" y="49"/>
                    <a:pt x="5" y="50"/>
                    <a:pt x="5" y="51"/>
                  </a:cubicBezTo>
                  <a:cubicBezTo>
                    <a:pt x="7" y="52"/>
                    <a:pt x="9" y="52"/>
                    <a:pt x="11" y="53"/>
                  </a:cubicBezTo>
                  <a:cubicBezTo>
                    <a:pt x="13" y="53"/>
                    <a:pt x="17" y="53"/>
                    <a:pt x="19" y="52"/>
                  </a:cubicBezTo>
                  <a:cubicBezTo>
                    <a:pt x="21" y="52"/>
                    <a:pt x="22" y="49"/>
                    <a:pt x="24" y="48"/>
                  </a:cubicBezTo>
                  <a:cubicBezTo>
                    <a:pt x="25" y="46"/>
                    <a:pt x="27" y="44"/>
                    <a:pt x="29" y="43"/>
                  </a:cubicBezTo>
                  <a:cubicBezTo>
                    <a:pt x="31" y="43"/>
                    <a:pt x="33" y="43"/>
                    <a:pt x="34" y="44"/>
                  </a:cubicBezTo>
                  <a:cubicBezTo>
                    <a:pt x="35" y="46"/>
                    <a:pt x="35" y="46"/>
                    <a:pt x="37" y="46"/>
                  </a:cubicBezTo>
                  <a:cubicBezTo>
                    <a:pt x="38" y="46"/>
                    <a:pt x="39" y="46"/>
                    <a:pt x="40" y="46"/>
                  </a:cubicBezTo>
                  <a:cubicBezTo>
                    <a:pt x="43" y="45"/>
                    <a:pt x="45" y="43"/>
                    <a:pt x="47" y="41"/>
                  </a:cubicBezTo>
                  <a:cubicBezTo>
                    <a:pt x="48" y="40"/>
                    <a:pt x="51" y="40"/>
                    <a:pt x="53" y="41"/>
                  </a:cubicBezTo>
                  <a:cubicBezTo>
                    <a:pt x="54" y="41"/>
                    <a:pt x="55" y="42"/>
                    <a:pt x="56" y="43"/>
                  </a:cubicBezTo>
                  <a:cubicBezTo>
                    <a:pt x="57" y="43"/>
                    <a:pt x="59" y="42"/>
                    <a:pt x="60" y="42"/>
                  </a:cubicBezTo>
                  <a:cubicBezTo>
                    <a:pt x="61" y="42"/>
                    <a:pt x="63" y="43"/>
                    <a:pt x="64" y="42"/>
                  </a:cubicBezTo>
                  <a:cubicBezTo>
                    <a:pt x="66" y="42"/>
                    <a:pt x="66" y="41"/>
                    <a:pt x="68" y="41"/>
                  </a:cubicBezTo>
                  <a:cubicBezTo>
                    <a:pt x="70" y="41"/>
                    <a:pt x="73" y="42"/>
                    <a:pt x="74" y="44"/>
                  </a:cubicBezTo>
                  <a:cubicBezTo>
                    <a:pt x="74" y="45"/>
                    <a:pt x="76" y="44"/>
                    <a:pt x="76" y="45"/>
                  </a:cubicBezTo>
                  <a:cubicBezTo>
                    <a:pt x="76" y="46"/>
                    <a:pt x="78" y="49"/>
                    <a:pt x="79" y="49"/>
                  </a:cubicBezTo>
                  <a:cubicBezTo>
                    <a:pt x="80" y="51"/>
                    <a:pt x="81" y="48"/>
                    <a:pt x="82" y="46"/>
                  </a:cubicBezTo>
                  <a:cubicBezTo>
                    <a:pt x="84" y="45"/>
                    <a:pt x="82" y="45"/>
                    <a:pt x="84" y="44"/>
                  </a:cubicBezTo>
                  <a:cubicBezTo>
                    <a:pt x="86" y="43"/>
                    <a:pt x="88" y="42"/>
                    <a:pt x="89" y="40"/>
                  </a:cubicBezTo>
                  <a:cubicBezTo>
                    <a:pt x="89" y="38"/>
                    <a:pt x="87" y="36"/>
                    <a:pt x="86" y="34"/>
                  </a:cubicBezTo>
                  <a:cubicBezTo>
                    <a:pt x="85" y="32"/>
                    <a:pt x="85" y="31"/>
                    <a:pt x="85" y="2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23DE5B90-3273-6C79-8E99-F5F682F08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413" y="4475163"/>
              <a:ext cx="46038" cy="14288"/>
            </a:xfrm>
            <a:custGeom>
              <a:avLst/>
              <a:gdLst>
                <a:gd name="T0" fmla="*/ 7 w 45"/>
                <a:gd name="T1" fmla="*/ 1 h 14"/>
                <a:gd name="T2" fmla="*/ 12 w 45"/>
                <a:gd name="T3" fmla="*/ 2 h 14"/>
                <a:gd name="T4" fmla="*/ 23 w 45"/>
                <a:gd name="T5" fmla="*/ 0 h 14"/>
                <a:gd name="T6" fmla="*/ 35 w 45"/>
                <a:gd name="T7" fmla="*/ 1 h 14"/>
                <a:gd name="T8" fmla="*/ 41 w 45"/>
                <a:gd name="T9" fmla="*/ 1 h 14"/>
                <a:gd name="T10" fmla="*/ 45 w 45"/>
                <a:gd name="T11" fmla="*/ 2 h 14"/>
                <a:gd name="T12" fmla="*/ 41 w 45"/>
                <a:gd name="T13" fmla="*/ 6 h 14"/>
                <a:gd name="T14" fmla="*/ 39 w 45"/>
                <a:gd name="T15" fmla="*/ 8 h 14"/>
                <a:gd name="T16" fmla="*/ 38 w 45"/>
                <a:gd name="T17" fmla="*/ 9 h 14"/>
                <a:gd name="T18" fmla="*/ 36 w 45"/>
                <a:gd name="T19" fmla="*/ 10 h 14"/>
                <a:gd name="T20" fmla="*/ 30 w 45"/>
                <a:gd name="T21" fmla="*/ 14 h 14"/>
                <a:gd name="T22" fmla="*/ 21 w 45"/>
                <a:gd name="T23" fmla="*/ 13 h 14"/>
                <a:gd name="T24" fmla="*/ 13 w 45"/>
                <a:gd name="T25" fmla="*/ 13 h 14"/>
                <a:gd name="T26" fmla="*/ 4 w 45"/>
                <a:gd name="T27" fmla="*/ 12 h 14"/>
                <a:gd name="T28" fmla="*/ 3 w 45"/>
                <a:gd name="T29" fmla="*/ 9 h 14"/>
                <a:gd name="T30" fmla="*/ 2 w 45"/>
                <a:gd name="T31" fmla="*/ 7 h 14"/>
                <a:gd name="T32" fmla="*/ 0 w 45"/>
                <a:gd name="T33" fmla="*/ 4 h 14"/>
                <a:gd name="T34" fmla="*/ 1 w 45"/>
                <a:gd name="T35" fmla="*/ 1 h 14"/>
                <a:gd name="T36" fmla="*/ 7 w 45"/>
                <a:gd name="T37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" h="14">
                  <a:moveTo>
                    <a:pt x="7" y="1"/>
                  </a:moveTo>
                  <a:cubicBezTo>
                    <a:pt x="9" y="2"/>
                    <a:pt x="11" y="2"/>
                    <a:pt x="12" y="2"/>
                  </a:cubicBezTo>
                  <a:cubicBezTo>
                    <a:pt x="16" y="1"/>
                    <a:pt x="19" y="1"/>
                    <a:pt x="23" y="0"/>
                  </a:cubicBezTo>
                  <a:cubicBezTo>
                    <a:pt x="27" y="0"/>
                    <a:pt x="31" y="1"/>
                    <a:pt x="35" y="1"/>
                  </a:cubicBezTo>
                  <a:cubicBezTo>
                    <a:pt x="37" y="1"/>
                    <a:pt x="39" y="1"/>
                    <a:pt x="41" y="1"/>
                  </a:cubicBezTo>
                  <a:cubicBezTo>
                    <a:pt x="43" y="2"/>
                    <a:pt x="44" y="2"/>
                    <a:pt x="45" y="2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1" y="7"/>
                    <a:pt x="40" y="8"/>
                    <a:pt x="39" y="8"/>
                  </a:cubicBezTo>
                  <a:cubicBezTo>
                    <a:pt x="39" y="8"/>
                    <a:pt x="38" y="9"/>
                    <a:pt x="38" y="9"/>
                  </a:cubicBezTo>
                  <a:cubicBezTo>
                    <a:pt x="37" y="9"/>
                    <a:pt x="37" y="10"/>
                    <a:pt x="36" y="10"/>
                  </a:cubicBezTo>
                  <a:cubicBezTo>
                    <a:pt x="34" y="11"/>
                    <a:pt x="33" y="13"/>
                    <a:pt x="30" y="14"/>
                  </a:cubicBezTo>
                  <a:cubicBezTo>
                    <a:pt x="27" y="14"/>
                    <a:pt x="24" y="13"/>
                    <a:pt x="21" y="13"/>
                  </a:cubicBezTo>
                  <a:cubicBezTo>
                    <a:pt x="18" y="12"/>
                    <a:pt x="16" y="13"/>
                    <a:pt x="13" y="13"/>
                  </a:cubicBezTo>
                  <a:cubicBezTo>
                    <a:pt x="11" y="13"/>
                    <a:pt x="6" y="13"/>
                    <a:pt x="4" y="12"/>
                  </a:cubicBezTo>
                  <a:cubicBezTo>
                    <a:pt x="3" y="11"/>
                    <a:pt x="4" y="10"/>
                    <a:pt x="3" y="9"/>
                  </a:cubicBezTo>
                  <a:cubicBezTo>
                    <a:pt x="3" y="9"/>
                    <a:pt x="2" y="8"/>
                    <a:pt x="2" y="7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3" y="0"/>
                    <a:pt x="5" y="1"/>
                    <a:pt x="7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E06F5BCC-2A70-07F5-BF19-04A4DEAA5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575" y="4565650"/>
              <a:ext cx="12700" cy="15875"/>
            </a:xfrm>
            <a:custGeom>
              <a:avLst/>
              <a:gdLst>
                <a:gd name="T0" fmla="*/ 12 w 12"/>
                <a:gd name="T1" fmla="*/ 2 h 15"/>
                <a:gd name="T2" fmla="*/ 4 w 12"/>
                <a:gd name="T3" fmla="*/ 2 h 15"/>
                <a:gd name="T4" fmla="*/ 1 w 12"/>
                <a:gd name="T5" fmla="*/ 6 h 15"/>
                <a:gd name="T6" fmla="*/ 2 w 12"/>
                <a:gd name="T7" fmla="*/ 11 h 15"/>
                <a:gd name="T8" fmla="*/ 4 w 12"/>
                <a:gd name="T9" fmla="*/ 14 h 15"/>
                <a:gd name="T10" fmla="*/ 10 w 12"/>
                <a:gd name="T11" fmla="*/ 14 h 15"/>
                <a:gd name="T12" fmla="*/ 12 w 12"/>
                <a:gd name="T13" fmla="*/ 5 h 15"/>
                <a:gd name="T14" fmla="*/ 12 w 12"/>
                <a:gd name="T15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15">
                  <a:moveTo>
                    <a:pt x="12" y="2"/>
                  </a:moveTo>
                  <a:cubicBezTo>
                    <a:pt x="10" y="0"/>
                    <a:pt x="6" y="1"/>
                    <a:pt x="4" y="2"/>
                  </a:cubicBezTo>
                  <a:cubicBezTo>
                    <a:pt x="2" y="3"/>
                    <a:pt x="1" y="4"/>
                    <a:pt x="1" y="6"/>
                  </a:cubicBezTo>
                  <a:cubicBezTo>
                    <a:pt x="0" y="8"/>
                    <a:pt x="1" y="9"/>
                    <a:pt x="2" y="11"/>
                  </a:cubicBezTo>
                  <a:cubicBezTo>
                    <a:pt x="3" y="12"/>
                    <a:pt x="2" y="13"/>
                    <a:pt x="4" y="14"/>
                  </a:cubicBezTo>
                  <a:cubicBezTo>
                    <a:pt x="5" y="14"/>
                    <a:pt x="9" y="15"/>
                    <a:pt x="10" y="14"/>
                  </a:cubicBezTo>
                  <a:cubicBezTo>
                    <a:pt x="12" y="13"/>
                    <a:pt x="12" y="7"/>
                    <a:pt x="12" y="5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7523D92E-D724-725F-FE51-195060242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595813"/>
              <a:ext cx="12700" cy="17463"/>
            </a:xfrm>
            <a:custGeom>
              <a:avLst/>
              <a:gdLst>
                <a:gd name="T0" fmla="*/ 10 w 13"/>
                <a:gd name="T1" fmla="*/ 2 h 17"/>
                <a:gd name="T2" fmla="*/ 7 w 13"/>
                <a:gd name="T3" fmla="*/ 0 h 17"/>
                <a:gd name="T4" fmla="*/ 3 w 13"/>
                <a:gd name="T5" fmla="*/ 3 h 17"/>
                <a:gd name="T6" fmla="*/ 2 w 13"/>
                <a:gd name="T7" fmla="*/ 13 h 17"/>
                <a:gd name="T8" fmla="*/ 11 w 13"/>
                <a:gd name="T9" fmla="*/ 14 h 17"/>
                <a:gd name="T10" fmla="*/ 9 w 13"/>
                <a:gd name="T11" fmla="*/ 2 h 17"/>
                <a:gd name="T12" fmla="*/ 10 w 13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7">
                  <a:moveTo>
                    <a:pt x="10" y="2"/>
                  </a:moveTo>
                  <a:cubicBezTo>
                    <a:pt x="10" y="0"/>
                    <a:pt x="8" y="0"/>
                    <a:pt x="7" y="0"/>
                  </a:cubicBezTo>
                  <a:cubicBezTo>
                    <a:pt x="5" y="0"/>
                    <a:pt x="3" y="1"/>
                    <a:pt x="3" y="3"/>
                  </a:cubicBezTo>
                  <a:cubicBezTo>
                    <a:pt x="1" y="6"/>
                    <a:pt x="0" y="10"/>
                    <a:pt x="2" y="13"/>
                  </a:cubicBezTo>
                  <a:cubicBezTo>
                    <a:pt x="3" y="15"/>
                    <a:pt x="9" y="17"/>
                    <a:pt x="11" y="14"/>
                  </a:cubicBezTo>
                  <a:cubicBezTo>
                    <a:pt x="13" y="12"/>
                    <a:pt x="12" y="3"/>
                    <a:pt x="9" y="2"/>
                  </a:cubicBezTo>
                  <a:lnTo>
                    <a:pt x="10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020A155F-20BC-09BD-46FF-020DD7943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288" y="4529138"/>
              <a:ext cx="11113" cy="14288"/>
            </a:xfrm>
            <a:custGeom>
              <a:avLst/>
              <a:gdLst>
                <a:gd name="T0" fmla="*/ 8 w 11"/>
                <a:gd name="T1" fmla="*/ 4 h 14"/>
                <a:gd name="T2" fmla="*/ 7 w 11"/>
                <a:gd name="T3" fmla="*/ 3 h 14"/>
                <a:gd name="T4" fmla="*/ 4 w 11"/>
                <a:gd name="T5" fmla="*/ 12 h 14"/>
                <a:gd name="T6" fmla="*/ 9 w 11"/>
                <a:gd name="T7" fmla="*/ 13 h 14"/>
                <a:gd name="T8" fmla="*/ 10 w 11"/>
                <a:gd name="T9" fmla="*/ 6 h 14"/>
                <a:gd name="T10" fmla="*/ 8 w 11"/>
                <a:gd name="T11" fmla="*/ 6 h 14"/>
                <a:gd name="T12" fmla="*/ 8 w 11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4">
                  <a:moveTo>
                    <a:pt x="8" y="4"/>
                  </a:moveTo>
                  <a:cubicBezTo>
                    <a:pt x="7" y="4"/>
                    <a:pt x="7" y="3"/>
                    <a:pt x="7" y="3"/>
                  </a:cubicBezTo>
                  <a:cubicBezTo>
                    <a:pt x="2" y="0"/>
                    <a:pt x="0" y="9"/>
                    <a:pt x="4" y="12"/>
                  </a:cubicBezTo>
                  <a:cubicBezTo>
                    <a:pt x="5" y="12"/>
                    <a:pt x="8" y="14"/>
                    <a:pt x="9" y="13"/>
                  </a:cubicBezTo>
                  <a:cubicBezTo>
                    <a:pt x="11" y="11"/>
                    <a:pt x="10" y="8"/>
                    <a:pt x="10" y="6"/>
                  </a:cubicBezTo>
                  <a:cubicBezTo>
                    <a:pt x="9" y="6"/>
                    <a:pt x="8" y="6"/>
                    <a:pt x="8" y="6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0AC2AB5F-9C07-C8BC-CD1E-6E7933E86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225" y="4627563"/>
              <a:ext cx="14288" cy="17463"/>
            </a:xfrm>
            <a:custGeom>
              <a:avLst/>
              <a:gdLst>
                <a:gd name="T0" fmla="*/ 11 w 13"/>
                <a:gd name="T1" fmla="*/ 6 h 18"/>
                <a:gd name="T2" fmla="*/ 3 w 13"/>
                <a:gd name="T3" fmla="*/ 4 h 18"/>
                <a:gd name="T4" fmla="*/ 4 w 13"/>
                <a:gd name="T5" fmla="*/ 14 h 18"/>
                <a:gd name="T6" fmla="*/ 7 w 13"/>
                <a:gd name="T7" fmla="*/ 16 h 18"/>
                <a:gd name="T8" fmla="*/ 12 w 13"/>
                <a:gd name="T9" fmla="*/ 16 h 18"/>
                <a:gd name="T10" fmla="*/ 11 w 13"/>
                <a:gd name="T11" fmla="*/ 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8">
                  <a:moveTo>
                    <a:pt x="11" y="6"/>
                  </a:moveTo>
                  <a:cubicBezTo>
                    <a:pt x="9" y="2"/>
                    <a:pt x="6" y="0"/>
                    <a:pt x="3" y="4"/>
                  </a:cubicBezTo>
                  <a:cubicBezTo>
                    <a:pt x="1" y="7"/>
                    <a:pt x="0" y="11"/>
                    <a:pt x="4" y="14"/>
                  </a:cubicBezTo>
                  <a:cubicBezTo>
                    <a:pt x="4" y="14"/>
                    <a:pt x="6" y="15"/>
                    <a:pt x="7" y="16"/>
                  </a:cubicBezTo>
                  <a:cubicBezTo>
                    <a:pt x="9" y="17"/>
                    <a:pt x="11" y="18"/>
                    <a:pt x="12" y="16"/>
                  </a:cubicBezTo>
                  <a:cubicBezTo>
                    <a:pt x="13" y="14"/>
                    <a:pt x="13" y="5"/>
                    <a:pt x="11" y="6"/>
                  </a:cubicBez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A1D064A2-87A2-938E-682B-D2DB59B42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5263" y="4359275"/>
              <a:ext cx="11113" cy="14288"/>
            </a:xfrm>
            <a:custGeom>
              <a:avLst/>
              <a:gdLst>
                <a:gd name="T0" fmla="*/ 7 w 10"/>
                <a:gd name="T1" fmla="*/ 1 h 13"/>
                <a:gd name="T2" fmla="*/ 4 w 10"/>
                <a:gd name="T3" fmla="*/ 8 h 13"/>
                <a:gd name="T4" fmla="*/ 8 w 10"/>
                <a:gd name="T5" fmla="*/ 1 h 13"/>
                <a:gd name="T6" fmla="*/ 7 w 10"/>
                <a:gd name="T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3">
                  <a:moveTo>
                    <a:pt x="7" y="1"/>
                  </a:moveTo>
                  <a:cubicBezTo>
                    <a:pt x="10" y="0"/>
                    <a:pt x="9" y="13"/>
                    <a:pt x="4" y="8"/>
                  </a:cubicBezTo>
                  <a:cubicBezTo>
                    <a:pt x="0" y="5"/>
                    <a:pt x="5" y="1"/>
                    <a:pt x="8" y="1"/>
                  </a:cubicBezTo>
                  <a:lnTo>
                    <a:pt x="7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C8FB15F7-DC92-A436-A732-E032F04C7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7325" y="4349750"/>
              <a:ext cx="11113" cy="11113"/>
            </a:xfrm>
            <a:custGeom>
              <a:avLst/>
              <a:gdLst>
                <a:gd name="T0" fmla="*/ 8 w 11"/>
                <a:gd name="T1" fmla="*/ 2 h 10"/>
                <a:gd name="T2" fmla="*/ 3 w 11"/>
                <a:gd name="T3" fmla="*/ 6 h 10"/>
                <a:gd name="T4" fmla="*/ 6 w 11"/>
                <a:gd name="T5" fmla="*/ 0 h 10"/>
                <a:gd name="T6" fmla="*/ 8 w 11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0">
                  <a:moveTo>
                    <a:pt x="8" y="2"/>
                  </a:moveTo>
                  <a:cubicBezTo>
                    <a:pt x="11" y="1"/>
                    <a:pt x="8" y="10"/>
                    <a:pt x="3" y="6"/>
                  </a:cubicBezTo>
                  <a:cubicBezTo>
                    <a:pt x="0" y="3"/>
                    <a:pt x="3" y="1"/>
                    <a:pt x="6" y="0"/>
                  </a:cubicBezTo>
                  <a:lnTo>
                    <a:pt x="8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64090D48-C805-A52F-CE7C-F4BD1583C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1613" y="4343400"/>
              <a:ext cx="11113" cy="14288"/>
            </a:xfrm>
            <a:custGeom>
              <a:avLst/>
              <a:gdLst>
                <a:gd name="T0" fmla="*/ 5 w 10"/>
                <a:gd name="T1" fmla="*/ 2 h 14"/>
                <a:gd name="T2" fmla="*/ 1 w 10"/>
                <a:gd name="T3" fmla="*/ 8 h 14"/>
                <a:gd name="T4" fmla="*/ 2 w 10"/>
                <a:gd name="T5" fmla="*/ 12 h 14"/>
                <a:gd name="T6" fmla="*/ 6 w 10"/>
                <a:gd name="T7" fmla="*/ 1 h 14"/>
                <a:gd name="T8" fmla="*/ 5 w 10"/>
                <a:gd name="T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5" y="2"/>
                  </a:moveTo>
                  <a:cubicBezTo>
                    <a:pt x="2" y="3"/>
                    <a:pt x="1" y="4"/>
                    <a:pt x="1" y="8"/>
                  </a:cubicBezTo>
                  <a:cubicBezTo>
                    <a:pt x="0" y="10"/>
                    <a:pt x="0" y="11"/>
                    <a:pt x="2" y="12"/>
                  </a:cubicBezTo>
                  <a:cubicBezTo>
                    <a:pt x="8" y="14"/>
                    <a:pt x="10" y="0"/>
                    <a:pt x="6" y="1"/>
                  </a:cubicBezTo>
                  <a:lnTo>
                    <a:pt x="5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2E5A82D7-DD88-A847-6243-75F31FF7C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4383088"/>
              <a:ext cx="14288" cy="11113"/>
            </a:xfrm>
            <a:custGeom>
              <a:avLst/>
              <a:gdLst>
                <a:gd name="T0" fmla="*/ 14 w 15"/>
                <a:gd name="T1" fmla="*/ 7 h 11"/>
                <a:gd name="T2" fmla="*/ 11 w 15"/>
                <a:gd name="T3" fmla="*/ 3 h 11"/>
                <a:gd name="T4" fmla="*/ 10 w 15"/>
                <a:gd name="T5" fmla="*/ 1 h 11"/>
                <a:gd name="T6" fmla="*/ 8 w 15"/>
                <a:gd name="T7" fmla="*/ 0 h 11"/>
                <a:gd name="T8" fmla="*/ 6 w 15"/>
                <a:gd name="T9" fmla="*/ 0 h 11"/>
                <a:gd name="T10" fmla="*/ 4 w 15"/>
                <a:gd name="T11" fmla="*/ 0 h 11"/>
                <a:gd name="T12" fmla="*/ 2 w 15"/>
                <a:gd name="T13" fmla="*/ 0 h 11"/>
                <a:gd name="T14" fmla="*/ 1 w 15"/>
                <a:gd name="T15" fmla="*/ 1 h 11"/>
                <a:gd name="T16" fmla="*/ 1 w 15"/>
                <a:gd name="T17" fmla="*/ 1 h 11"/>
                <a:gd name="T18" fmla="*/ 1 w 15"/>
                <a:gd name="T19" fmla="*/ 2 h 11"/>
                <a:gd name="T20" fmla="*/ 0 w 15"/>
                <a:gd name="T21" fmla="*/ 2 h 11"/>
                <a:gd name="T22" fmla="*/ 0 w 15"/>
                <a:gd name="T23" fmla="*/ 2 h 11"/>
                <a:gd name="T24" fmla="*/ 2 w 15"/>
                <a:gd name="T25" fmla="*/ 3 h 11"/>
                <a:gd name="T26" fmla="*/ 7 w 15"/>
                <a:gd name="T27" fmla="*/ 6 h 11"/>
                <a:gd name="T28" fmla="*/ 10 w 15"/>
                <a:gd name="T29" fmla="*/ 9 h 11"/>
                <a:gd name="T30" fmla="*/ 14 w 15"/>
                <a:gd name="T31" fmla="*/ 11 h 11"/>
                <a:gd name="T32" fmla="*/ 14 w 15"/>
                <a:gd name="T33" fmla="*/ 11 h 11"/>
                <a:gd name="T34" fmla="*/ 15 w 15"/>
                <a:gd name="T35" fmla="*/ 11 h 11"/>
                <a:gd name="T36" fmla="*/ 15 w 15"/>
                <a:gd name="T37" fmla="*/ 11 h 11"/>
                <a:gd name="T38" fmla="*/ 15 w 15"/>
                <a:gd name="T39" fmla="*/ 10 h 11"/>
                <a:gd name="T40" fmla="*/ 14 w 15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1">
                  <a:moveTo>
                    <a:pt x="14" y="7"/>
                  </a:moveTo>
                  <a:cubicBezTo>
                    <a:pt x="13" y="5"/>
                    <a:pt x="12" y="4"/>
                    <a:pt x="11" y="3"/>
                  </a:cubicBezTo>
                  <a:cubicBezTo>
                    <a:pt x="11" y="2"/>
                    <a:pt x="11" y="2"/>
                    <a:pt x="10" y="1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9"/>
                    <a:pt x="14" y="8"/>
                    <a:pt x="14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BA80D92F-3DC7-C911-3351-E74927F93A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4383088"/>
              <a:ext cx="14288" cy="11113"/>
            </a:xfrm>
            <a:custGeom>
              <a:avLst/>
              <a:gdLst>
                <a:gd name="T0" fmla="*/ 14 w 15"/>
                <a:gd name="T1" fmla="*/ 7 h 11"/>
                <a:gd name="T2" fmla="*/ 11 w 15"/>
                <a:gd name="T3" fmla="*/ 3 h 11"/>
                <a:gd name="T4" fmla="*/ 10 w 15"/>
                <a:gd name="T5" fmla="*/ 1 h 11"/>
                <a:gd name="T6" fmla="*/ 8 w 15"/>
                <a:gd name="T7" fmla="*/ 0 h 11"/>
                <a:gd name="T8" fmla="*/ 6 w 15"/>
                <a:gd name="T9" fmla="*/ 0 h 11"/>
                <a:gd name="T10" fmla="*/ 4 w 15"/>
                <a:gd name="T11" fmla="*/ 0 h 11"/>
                <a:gd name="T12" fmla="*/ 2 w 15"/>
                <a:gd name="T13" fmla="*/ 0 h 11"/>
                <a:gd name="T14" fmla="*/ 1 w 15"/>
                <a:gd name="T15" fmla="*/ 1 h 11"/>
                <a:gd name="T16" fmla="*/ 1 w 15"/>
                <a:gd name="T17" fmla="*/ 1 h 11"/>
                <a:gd name="T18" fmla="*/ 1 w 15"/>
                <a:gd name="T19" fmla="*/ 2 h 11"/>
                <a:gd name="T20" fmla="*/ 0 w 15"/>
                <a:gd name="T21" fmla="*/ 2 h 11"/>
                <a:gd name="T22" fmla="*/ 0 w 15"/>
                <a:gd name="T23" fmla="*/ 2 h 11"/>
                <a:gd name="T24" fmla="*/ 2 w 15"/>
                <a:gd name="T25" fmla="*/ 3 h 11"/>
                <a:gd name="T26" fmla="*/ 7 w 15"/>
                <a:gd name="T27" fmla="*/ 6 h 11"/>
                <a:gd name="T28" fmla="*/ 10 w 15"/>
                <a:gd name="T29" fmla="*/ 9 h 11"/>
                <a:gd name="T30" fmla="*/ 14 w 15"/>
                <a:gd name="T31" fmla="*/ 11 h 11"/>
                <a:gd name="T32" fmla="*/ 14 w 15"/>
                <a:gd name="T33" fmla="*/ 11 h 11"/>
                <a:gd name="T34" fmla="*/ 15 w 15"/>
                <a:gd name="T35" fmla="*/ 11 h 11"/>
                <a:gd name="T36" fmla="*/ 15 w 15"/>
                <a:gd name="T37" fmla="*/ 11 h 11"/>
                <a:gd name="T38" fmla="*/ 15 w 15"/>
                <a:gd name="T39" fmla="*/ 10 h 11"/>
                <a:gd name="T40" fmla="*/ 14 w 15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1">
                  <a:moveTo>
                    <a:pt x="14" y="7"/>
                  </a:moveTo>
                  <a:cubicBezTo>
                    <a:pt x="13" y="5"/>
                    <a:pt x="12" y="4"/>
                    <a:pt x="11" y="3"/>
                  </a:cubicBezTo>
                  <a:cubicBezTo>
                    <a:pt x="11" y="2"/>
                    <a:pt x="11" y="2"/>
                    <a:pt x="10" y="1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9"/>
                    <a:pt x="14" y="8"/>
                    <a:pt x="14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98D24680-6E7A-FD81-F41A-8B339858B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5900" y="4383088"/>
              <a:ext cx="14288" cy="11113"/>
            </a:xfrm>
            <a:custGeom>
              <a:avLst/>
              <a:gdLst>
                <a:gd name="T0" fmla="*/ 14 w 15"/>
                <a:gd name="T1" fmla="*/ 7 h 11"/>
                <a:gd name="T2" fmla="*/ 11 w 15"/>
                <a:gd name="T3" fmla="*/ 3 h 11"/>
                <a:gd name="T4" fmla="*/ 10 w 15"/>
                <a:gd name="T5" fmla="*/ 1 h 11"/>
                <a:gd name="T6" fmla="*/ 8 w 15"/>
                <a:gd name="T7" fmla="*/ 0 h 11"/>
                <a:gd name="T8" fmla="*/ 6 w 15"/>
                <a:gd name="T9" fmla="*/ 0 h 11"/>
                <a:gd name="T10" fmla="*/ 4 w 15"/>
                <a:gd name="T11" fmla="*/ 0 h 11"/>
                <a:gd name="T12" fmla="*/ 2 w 15"/>
                <a:gd name="T13" fmla="*/ 0 h 11"/>
                <a:gd name="T14" fmla="*/ 1 w 15"/>
                <a:gd name="T15" fmla="*/ 1 h 11"/>
                <a:gd name="T16" fmla="*/ 1 w 15"/>
                <a:gd name="T17" fmla="*/ 1 h 11"/>
                <a:gd name="T18" fmla="*/ 1 w 15"/>
                <a:gd name="T19" fmla="*/ 2 h 11"/>
                <a:gd name="T20" fmla="*/ 0 w 15"/>
                <a:gd name="T21" fmla="*/ 2 h 11"/>
                <a:gd name="T22" fmla="*/ 0 w 15"/>
                <a:gd name="T23" fmla="*/ 2 h 11"/>
                <a:gd name="T24" fmla="*/ 2 w 15"/>
                <a:gd name="T25" fmla="*/ 3 h 11"/>
                <a:gd name="T26" fmla="*/ 7 w 15"/>
                <a:gd name="T27" fmla="*/ 6 h 11"/>
                <a:gd name="T28" fmla="*/ 10 w 15"/>
                <a:gd name="T29" fmla="*/ 9 h 11"/>
                <a:gd name="T30" fmla="*/ 14 w 15"/>
                <a:gd name="T31" fmla="*/ 11 h 11"/>
                <a:gd name="T32" fmla="*/ 14 w 15"/>
                <a:gd name="T33" fmla="*/ 11 h 11"/>
                <a:gd name="T34" fmla="*/ 15 w 15"/>
                <a:gd name="T35" fmla="*/ 11 h 11"/>
                <a:gd name="T36" fmla="*/ 15 w 15"/>
                <a:gd name="T37" fmla="*/ 11 h 11"/>
                <a:gd name="T38" fmla="*/ 15 w 15"/>
                <a:gd name="T39" fmla="*/ 10 h 11"/>
                <a:gd name="T40" fmla="*/ 14 w 15"/>
                <a:gd name="T4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11">
                  <a:moveTo>
                    <a:pt x="14" y="7"/>
                  </a:moveTo>
                  <a:cubicBezTo>
                    <a:pt x="13" y="5"/>
                    <a:pt x="12" y="4"/>
                    <a:pt x="11" y="3"/>
                  </a:cubicBezTo>
                  <a:cubicBezTo>
                    <a:pt x="11" y="2"/>
                    <a:pt x="11" y="2"/>
                    <a:pt x="10" y="1"/>
                  </a:cubicBezTo>
                  <a:cubicBezTo>
                    <a:pt x="9" y="1"/>
                    <a:pt x="9" y="1"/>
                    <a:pt x="8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8" y="7"/>
                    <a:pt x="9" y="8"/>
                    <a:pt x="10" y="9"/>
                  </a:cubicBezTo>
                  <a:cubicBezTo>
                    <a:pt x="11" y="10"/>
                    <a:pt x="13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1"/>
                    <a:pt x="15" y="11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9"/>
                    <a:pt x="14" y="8"/>
                    <a:pt x="14" y="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01C1BBE1-50BB-4E20-6A17-DC15BAADA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775" y="4513263"/>
              <a:ext cx="6350" cy="6350"/>
            </a:xfrm>
            <a:custGeom>
              <a:avLst/>
              <a:gdLst>
                <a:gd name="T0" fmla="*/ 5 w 6"/>
                <a:gd name="T1" fmla="*/ 1 h 6"/>
                <a:gd name="T2" fmla="*/ 5 w 6"/>
                <a:gd name="T3" fmla="*/ 0 h 6"/>
                <a:gd name="T4" fmla="*/ 1 w 6"/>
                <a:gd name="T5" fmla="*/ 0 h 6"/>
                <a:gd name="T6" fmla="*/ 1 w 6"/>
                <a:gd name="T7" fmla="*/ 5 h 6"/>
                <a:gd name="T8" fmla="*/ 6 w 6"/>
                <a:gd name="T9" fmla="*/ 6 h 6"/>
                <a:gd name="T10" fmla="*/ 6 w 6"/>
                <a:gd name="T11" fmla="*/ 1 h 6"/>
                <a:gd name="T12" fmla="*/ 5 w 6"/>
                <a:gd name="T13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2"/>
                    <a:pt x="0" y="4"/>
                    <a:pt x="1" y="5"/>
                  </a:cubicBezTo>
                  <a:cubicBezTo>
                    <a:pt x="2" y="6"/>
                    <a:pt x="5" y="6"/>
                    <a:pt x="6" y="6"/>
                  </a:cubicBezTo>
                  <a:cubicBezTo>
                    <a:pt x="6" y="4"/>
                    <a:pt x="6" y="2"/>
                    <a:pt x="6" y="1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314E0B7E-29CB-4A27-402C-A21319D28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7050" y="4552950"/>
              <a:ext cx="9525" cy="11113"/>
            </a:xfrm>
            <a:custGeom>
              <a:avLst/>
              <a:gdLst>
                <a:gd name="T0" fmla="*/ 4 w 9"/>
                <a:gd name="T1" fmla="*/ 2 h 12"/>
                <a:gd name="T2" fmla="*/ 1 w 9"/>
                <a:gd name="T3" fmla="*/ 2 h 12"/>
                <a:gd name="T4" fmla="*/ 2 w 9"/>
                <a:gd name="T5" fmla="*/ 7 h 12"/>
                <a:gd name="T6" fmla="*/ 5 w 9"/>
                <a:gd name="T7" fmla="*/ 1 h 12"/>
                <a:gd name="T8" fmla="*/ 4 w 9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2">
                  <a:moveTo>
                    <a:pt x="4" y="2"/>
                  </a:moveTo>
                  <a:cubicBezTo>
                    <a:pt x="4" y="1"/>
                    <a:pt x="2" y="1"/>
                    <a:pt x="1" y="2"/>
                  </a:cubicBezTo>
                  <a:cubicBezTo>
                    <a:pt x="0" y="3"/>
                    <a:pt x="1" y="6"/>
                    <a:pt x="2" y="7"/>
                  </a:cubicBezTo>
                  <a:cubicBezTo>
                    <a:pt x="7" y="12"/>
                    <a:pt x="9" y="0"/>
                    <a:pt x="5" y="1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A281F3A8-22C2-FFF8-EB2F-9B5D11093B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4175" y="4991100"/>
              <a:ext cx="298450" cy="204788"/>
            </a:xfrm>
            <a:custGeom>
              <a:avLst/>
              <a:gdLst>
                <a:gd name="T0" fmla="*/ 145 w 289"/>
                <a:gd name="T1" fmla="*/ 105 h 199"/>
                <a:gd name="T2" fmla="*/ 154 w 289"/>
                <a:gd name="T3" fmla="*/ 94 h 199"/>
                <a:gd name="T4" fmla="*/ 142 w 289"/>
                <a:gd name="T5" fmla="*/ 78 h 199"/>
                <a:gd name="T6" fmla="*/ 128 w 289"/>
                <a:gd name="T7" fmla="*/ 73 h 199"/>
                <a:gd name="T8" fmla="*/ 116 w 289"/>
                <a:gd name="T9" fmla="*/ 70 h 199"/>
                <a:gd name="T10" fmla="*/ 111 w 289"/>
                <a:gd name="T11" fmla="*/ 55 h 199"/>
                <a:gd name="T12" fmla="*/ 94 w 289"/>
                <a:gd name="T13" fmla="*/ 45 h 199"/>
                <a:gd name="T14" fmla="*/ 80 w 289"/>
                <a:gd name="T15" fmla="*/ 33 h 199"/>
                <a:gd name="T16" fmla="*/ 63 w 289"/>
                <a:gd name="T17" fmla="*/ 26 h 199"/>
                <a:gd name="T18" fmla="*/ 51 w 289"/>
                <a:gd name="T19" fmla="*/ 24 h 199"/>
                <a:gd name="T20" fmla="*/ 32 w 289"/>
                <a:gd name="T21" fmla="*/ 19 h 199"/>
                <a:gd name="T22" fmla="*/ 13 w 289"/>
                <a:gd name="T23" fmla="*/ 8 h 199"/>
                <a:gd name="T24" fmla="*/ 4 w 289"/>
                <a:gd name="T25" fmla="*/ 103 h 199"/>
                <a:gd name="T26" fmla="*/ 4 w 289"/>
                <a:gd name="T27" fmla="*/ 158 h 199"/>
                <a:gd name="T28" fmla="*/ 29 w 289"/>
                <a:gd name="T29" fmla="*/ 159 h 199"/>
                <a:gd name="T30" fmla="*/ 52 w 289"/>
                <a:gd name="T31" fmla="*/ 161 h 199"/>
                <a:gd name="T32" fmla="*/ 58 w 289"/>
                <a:gd name="T33" fmla="*/ 158 h 199"/>
                <a:gd name="T34" fmla="*/ 61 w 289"/>
                <a:gd name="T35" fmla="*/ 140 h 199"/>
                <a:gd name="T36" fmla="*/ 67 w 289"/>
                <a:gd name="T37" fmla="*/ 128 h 199"/>
                <a:gd name="T38" fmla="*/ 83 w 289"/>
                <a:gd name="T39" fmla="*/ 130 h 199"/>
                <a:gd name="T40" fmla="*/ 107 w 289"/>
                <a:gd name="T41" fmla="*/ 136 h 199"/>
                <a:gd name="T42" fmla="*/ 129 w 289"/>
                <a:gd name="T43" fmla="*/ 147 h 199"/>
                <a:gd name="T44" fmla="*/ 136 w 289"/>
                <a:gd name="T45" fmla="*/ 156 h 199"/>
                <a:gd name="T46" fmla="*/ 143 w 289"/>
                <a:gd name="T47" fmla="*/ 165 h 199"/>
                <a:gd name="T48" fmla="*/ 157 w 289"/>
                <a:gd name="T49" fmla="*/ 177 h 199"/>
                <a:gd name="T50" fmla="*/ 172 w 289"/>
                <a:gd name="T51" fmla="*/ 185 h 199"/>
                <a:gd name="T52" fmla="*/ 203 w 289"/>
                <a:gd name="T53" fmla="*/ 191 h 199"/>
                <a:gd name="T54" fmla="*/ 214 w 289"/>
                <a:gd name="T55" fmla="*/ 196 h 199"/>
                <a:gd name="T56" fmla="*/ 221 w 289"/>
                <a:gd name="T57" fmla="*/ 199 h 199"/>
                <a:gd name="T58" fmla="*/ 224 w 289"/>
                <a:gd name="T59" fmla="*/ 186 h 199"/>
                <a:gd name="T60" fmla="*/ 194 w 289"/>
                <a:gd name="T61" fmla="*/ 161 h 199"/>
                <a:gd name="T62" fmla="*/ 180 w 289"/>
                <a:gd name="T63" fmla="*/ 146 h 199"/>
                <a:gd name="T64" fmla="*/ 171 w 289"/>
                <a:gd name="T65" fmla="*/ 136 h 199"/>
                <a:gd name="T66" fmla="*/ 160 w 289"/>
                <a:gd name="T67" fmla="*/ 124 h 199"/>
                <a:gd name="T68" fmla="*/ 147 w 289"/>
                <a:gd name="T69" fmla="*/ 112 h 199"/>
                <a:gd name="T70" fmla="*/ 262 w 289"/>
                <a:gd name="T71" fmla="*/ 47 h 199"/>
                <a:gd name="T72" fmla="*/ 237 w 289"/>
                <a:gd name="T73" fmla="*/ 66 h 199"/>
                <a:gd name="T74" fmla="*/ 218 w 289"/>
                <a:gd name="T75" fmla="*/ 74 h 199"/>
                <a:gd name="T76" fmla="*/ 218 w 289"/>
                <a:gd name="T77" fmla="*/ 74 h 199"/>
                <a:gd name="T78" fmla="*/ 198 w 289"/>
                <a:gd name="T79" fmla="*/ 68 h 199"/>
                <a:gd name="T80" fmla="*/ 169 w 289"/>
                <a:gd name="T81" fmla="*/ 70 h 199"/>
                <a:gd name="T82" fmla="*/ 189 w 289"/>
                <a:gd name="T83" fmla="*/ 84 h 199"/>
                <a:gd name="T84" fmla="*/ 221 w 289"/>
                <a:gd name="T85" fmla="*/ 92 h 199"/>
                <a:gd name="T86" fmla="*/ 254 w 289"/>
                <a:gd name="T87" fmla="*/ 83 h 199"/>
                <a:gd name="T88" fmla="*/ 264 w 289"/>
                <a:gd name="T89" fmla="*/ 64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9" h="199">
                  <a:moveTo>
                    <a:pt x="147" y="112"/>
                  </a:moveTo>
                  <a:cubicBezTo>
                    <a:pt x="147" y="110"/>
                    <a:pt x="147" y="109"/>
                    <a:pt x="146" y="108"/>
                  </a:cubicBezTo>
                  <a:cubicBezTo>
                    <a:pt x="146" y="107"/>
                    <a:pt x="145" y="106"/>
                    <a:pt x="145" y="105"/>
                  </a:cubicBezTo>
                  <a:cubicBezTo>
                    <a:pt x="145" y="104"/>
                    <a:pt x="145" y="103"/>
                    <a:pt x="145" y="102"/>
                  </a:cubicBezTo>
                  <a:cubicBezTo>
                    <a:pt x="145" y="100"/>
                    <a:pt x="144" y="97"/>
                    <a:pt x="145" y="95"/>
                  </a:cubicBezTo>
                  <a:cubicBezTo>
                    <a:pt x="146" y="94"/>
                    <a:pt x="152" y="97"/>
                    <a:pt x="154" y="94"/>
                  </a:cubicBezTo>
                  <a:cubicBezTo>
                    <a:pt x="156" y="91"/>
                    <a:pt x="161" y="98"/>
                    <a:pt x="162" y="92"/>
                  </a:cubicBezTo>
                  <a:cubicBezTo>
                    <a:pt x="164" y="84"/>
                    <a:pt x="152" y="81"/>
                    <a:pt x="150" y="78"/>
                  </a:cubicBezTo>
                  <a:cubicBezTo>
                    <a:pt x="149" y="77"/>
                    <a:pt x="144" y="78"/>
                    <a:pt x="142" y="78"/>
                  </a:cubicBezTo>
                  <a:cubicBezTo>
                    <a:pt x="140" y="76"/>
                    <a:pt x="140" y="76"/>
                    <a:pt x="137" y="75"/>
                  </a:cubicBezTo>
                  <a:cubicBezTo>
                    <a:pt x="135" y="75"/>
                    <a:pt x="133" y="76"/>
                    <a:pt x="131" y="75"/>
                  </a:cubicBezTo>
                  <a:cubicBezTo>
                    <a:pt x="130" y="75"/>
                    <a:pt x="129" y="73"/>
                    <a:pt x="128" y="73"/>
                  </a:cubicBezTo>
                  <a:cubicBezTo>
                    <a:pt x="126" y="73"/>
                    <a:pt x="125" y="76"/>
                    <a:pt x="123" y="75"/>
                  </a:cubicBezTo>
                  <a:cubicBezTo>
                    <a:pt x="122" y="74"/>
                    <a:pt x="122" y="75"/>
                    <a:pt x="121" y="74"/>
                  </a:cubicBezTo>
                  <a:cubicBezTo>
                    <a:pt x="120" y="72"/>
                    <a:pt x="118" y="72"/>
                    <a:pt x="116" y="70"/>
                  </a:cubicBezTo>
                  <a:cubicBezTo>
                    <a:pt x="115" y="70"/>
                    <a:pt x="114" y="68"/>
                    <a:pt x="114" y="67"/>
                  </a:cubicBezTo>
                  <a:cubicBezTo>
                    <a:pt x="113" y="64"/>
                    <a:pt x="113" y="62"/>
                    <a:pt x="113" y="59"/>
                  </a:cubicBezTo>
                  <a:cubicBezTo>
                    <a:pt x="112" y="58"/>
                    <a:pt x="111" y="56"/>
                    <a:pt x="111" y="55"/>
                  </a:cubicBezTo>
                  <a:cubicBezTo>
                    <a:pt x="110" y="54"/>
                    <a:pt x="110" y="54"/>
                    <a:pt x="109" y="53"/>
                  </a:cubicBezTo>
                  <a:cubicBezTo>
                    <a:pt x="108" y="51"/>
                    <a:pt x="105" y="50"/>
                    <a:pt x="104" y="48"/>
                  </a:cubicBezTo>
                  <a:cubicBezTo>
                    <a:pt x="101" y="46"/>
                    <a:pt x="97" y="46"/>
                    <a:pt x="94" y="45"/>
                  </a:cubicBezTo>
                  <a:cubicBezTo>
                    <a:pt x="91" y="43"/>
                    <a:pt x="89" y="40"/>
                    <a:pt x="87" y="38"/>
                  </a:cubicBezTo>
                  <a:cubicBezTo>
                    <a:pt x="85" y="37"/>
                    <a:pt x="84" y="37"/>
                    <a:pt x="83" y="36"/>
                  </a:cubicBezTo>
                  <a:cubicBezTo>
                    <a:pt x="82" y="35"/>
                    <a:pt x="81" y="34"/>
                    <a:pt x="80" y="33"/>
                  </a:cubicBezTo>
                  <a:cubicBezTo>
                    <a:pt x="77" y="32"/>
                    <a:pt x="74" y="31"/>
                    <a:pt x="72" y="30"/>
                  </a:cubicBezTo>
                  <a:cubicBezTo>
                    <a:pt x="70" y="29"/>
                    <a:pt x="68" y="29"/>
                    <a:pt x="67" y="28"/>
                  </a:cubicBezTo>
                  <a:cubicBezTo>
                    <a:pt x="65" y="27"/>
                    <a:pt x="65" y="26"/>
                    <a:pt x="63" y="26"/>
                  </a:cubicBezTo>
                  <a:cubicBezTo>
                    <a:pt x="60" y="25"/>
                    <a:pt x="56" y="27"/>
                    <a:pt x="54" y="25"/>
                  </a:cubicBezTo>
                  <a:cubicBezTo>
                    <a:pt x="53" y="25"/>
                    <a:pt x="53" y="24"/>
                    <a:pt x="52" y="24"/>
                  </a:cubicBezTo>
                  <a:cubicBezTo>
                    <a:pt x="51" y="24"/>
                    <a:pt x="51" y="24"/>
                    <a:pt x="51" y="24"/>
                  </a:cubicBezTo>
                  <a:cubicBezTo>
                    <a:pt x="49" y="24"/>
                    <a:pt x="47" y="23"/>
                    <a:pt x="46" y="23"/>
                  </a:cubicBezTo>
                  <a:cubicBezTo>
                    <a:pt x="44" y="23"/>
                    <a:pt x="42" y="23"/>
                    <a:pt x="40" y="23"/>
                  </a:cubicBezTo>
                  <a:cubicBezTo>
                    <a:pt x="37" y="22"/>
                    <a:pt x="35" y="20"/>
                    <a:pt x="32" y="19"/>
                  </a:cubicBezTo>
                  <a:cubicBezTo>
                    <a:pt x="29" y="17"/>
                    <a:pt x="27" y="16"/>
                    <a:pt x="24" y="14"/>
                  </a:cubicBezTo>
                  <a:cubicBezTo>
                    <a:pt x="22" y="13"/>
                    <a:pt x="20" y="10"/>
                    <a:pt x="17" y="9"/>
                  </a:cubicBezTo>
                  <a:cubicBezTo>
                    <a:pt x="16" y="9"/>
                    <a:pt x="15" y="9"/>
                    <a:pt x="13" y="8"/>
                  </a:cubicBezTo>
                  <a:cubicBezTo>
                    <a:pt x="12" y="8"/>
                    <a:pt x="12" y="7"/>
                    <a:pt x="11" y="7"/>
                  </a:cubicBezTo>
                  <a:cubicBezTo>
                    <a:pt x="9" y="6"/>
                    <a:pt x="4" y="5"/>
                    <a:pt x="4" y="8"/>
                  </a:cubicBezTo>
                  <a:cubicBezTo>
                    <a:pt x="4" y="10"/>
                    <a:pt x="4" y="61"/>
                    <a:pt x="4" y="103"/>
                  </a:cubicBezTo>
                  <a:cubicBezTo>
                    <a:pt x="4" y="106"/>
                    <a:pt x="0" y="108"/>
                    <a:pt x="0" y="110"/>
                  </a:cubicBezTo>
                  <a:cubicBezTo>
                    <a:pt x="0" y="112"/>
                    <a:pt x="4" y="113"/>
                    <a:pt x="4" y="114"/>
                  </a:cubicBezTo>
                  <a:cubicBezTo>
                    <a:pt x="4" y="135"/>
                    <a:pt x="4" y="152"/>
                    <a:pt x="4" y="158"/>
                  </a:cubicBezTo>
                  <a:cubicBezTo>
                    <a:pt x="4" y="159"/>
                    <a:pt x="9" y="159"/>
                    <a:pt x="10" y="159"/>
                  </a:cubicBezTo>
                  <a:cubicBezTo>
                    <a:pt x="13" y="159"/>
                    <a:pt x="17" y="159"/>
                    <a:pt x="20" y="159"/>
                  </a:cubicBezTo>
                  <a:cubicBezTo>
                    <a:pt x="23" y="159"/>
                    <a:pt x="26" y="159"/>
                    <a:pt x="29" y="159"/>
                  </a:cubicBezTo>
                  <a:cubicBezTo>
                    <a:pt x="31" y="159"/>
                    <a:pt x="32" y="159"/>
                    <a:pt x="33" y="160"/>
                  </a:cubicBezTo>
                  <a:cubicBezTo>
                    <a:pt x="37" y="161"/>
                    <a:pt x="40" y="161"/>
                    <a:pt x="44" y="161"/>
                  </a:cubicBezTo>
                  <a:cubicBezTo>
                    <a:pt x="46" y="161"/>
                    <a:pt x="50" y="162"/>
                    <a:pt x="52" y="161"/>
                  </a:cubicBezTo>
                  <a:cubicBezTo>
                    <a:pt x="53" y="160"/>
                    <a:pt x="54" y="159"/>
                    <a:pt x="54" y="159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57" y="159"/>
                    <a:pt x="57" y="159"/>
                    <a:pt x="58" y="158"/>
                  </a:cubicBezTo>
                  <a:cubicBezTo>
                    <a:pt x="61" y="155"/>
                    <a:pt x="62" y="152"/>
                    <a:pt x="62" y="147"/>
                  </a:cubicBezTo>
                  <a:cubicBezTo>
                    <a:pt x="62" y="146"/>
                    <a:pt x="62" y="145"/>
                    <a:pt x="61" y="144"/>
                  </a:cubicBezTo>
                  <a:cubicBezTo>
                    <a:pt x="61" y="143"/>
                    <a:pt x="62" y="141"/>
                    <a:pt x="61" y="140"/>
                  </a:cubicBezTo>
                  <a:cubicBezTo>
                    <a:pt x="61" y="138"/>
                    <a:pt x="58" y="137"/>
                    <a:pt x="59" y="134"/>
                  </a:cubicBezTo>
                  <a:cubicBezTo>
                    <a:pt x="60" y="131"/>
                    <a:pt x="62" y="131"/>
                    <a:pt x="65" y="130"/>
                  </a:cubicBezTo>
                  <a:cubicBezTo>
                    <a:pt x="66" y="129"/>
                    <a:pt x="66" y="128"/>
                    <a:pt x="67" y="128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2" y="128"/>
                    <a:pt x="74" y="128"/>
                    <a:pt x="76" y="128"/>
                  </a:cubicBezTo>
                  <a:cubicBezTo>
                    <a:pt x="78" y="128"/>
                    <a:pt x="80" y="130"/>
                    <a:pt x="83" y="130"/>
                  </a:cubicBezTo>
                  <a:cubicBezTo>
                    <a:pt x="85" y="130"/>
                    <a:pt x="87" y="130"/>
                    <a:pt x="88" y="130"/>
                  </a:cubicBezTo>
                  <a:cubicBezTo>
                    <a:pt x="90" y="130"/>
                    <a:pt x="91" y="131"/>
                    <a:pt x="92" y="132"/>
                  </a:cubicBezTo>
                  <a:cubicBezTo>
                    <a:pt x="97" y="134"/>
                    <a:pt x="102" y="134"/>
                    <a:pt x="107" y="136"/>
                  </a:cubicBezTo>
                  <a:cubicBezTo>
                    <a:pt x="111" y="137"/>
                    <a:pt x="114" y="140"/>
                    <a:pt x="118" y="141"/>
                  </a:cubicBezTo>
                  <a:cubicBezTo>
                    <a:pt x="121" y="142"/>
                    <a:pt x="122" y="143"/>
                    <a:pt x="125" y="145"/>
                  </a:cubicBezTo>
                  <a:cubicBezTo>
                    <a:pt x="126" y="146"/>
                    <a:pt x="128" y="146"/>
                    <a:pt x="129" y="147"/>
                  </a:cubicBezTo>
                  <a:cubicBezTo>
                    <a:pt x="130" y="148"/>
                    <a:pt x="130" y="148"/>
                    <a:pt x="131" y="149"/>
                  </a:cubicBezTo>
                  <a:cubicBezTo>
                    <a:pt x="132" y="151"/>
                    <a:pt x="133" y="151"/>
                    <a:pt x="134" y="153"/>
                  </a:cubicBezTo>
                  <a:cubicBezTo>
                    <a:pt x="136" y="155"/>
                    <a:pt x="135" y="154"/>
                    <a:pt x="136" y="156"/>
                  </a:cubicBezTo>
                  <a:cubicBezTo>
                    <a:pt x="136" y="157"/>
                    <a:pt x="138" y="158"/>
                    <a:pt x="139" y="159"/>
                  </a:cubicBezTo>
                  <a:cubicBezTo>
                    <a:pt x="139" y="160"/>
                    <a:pt x="139" y="162"/>
                    <a:pt x="140" y="163"/>
                  </a:cubicBezTo>
                  <a:cubicBezTo>
                    <a:pt x="141" y="164"/>
                    <a:pt x="142" y="164"/>
                    <a:pt x="143" y="165"/>
                  </a:cubicBezTo>
                  <a:cubicBezTo>
                    <a:pt x="146" y="166"/>
                    <a:pt x="148" y="168"/>
                    <a:pt x="150" y="170"/>
                  </a:cubicBezTo>
                  <a:cubicBezTo>
                    <a:pt x="151" y="171"/>
                    <a:pt x="153" y="172"/>
                    <a:pt x="154" y="173"/>
                  </a:cubicBezTo>
                  <a:cubicBezTo>
                    <a:pt x="156" y="174"/>
                    <a:pt x="156" y="176"/>
                    <a:pt x="157" y="177"/>
                  </a:cubicBezTo>
                  <a:cubicBezTo>
                    <a:pt x="158" y="179"/>
                    <a:pt x="158" y="179"/>
                    <a:pt x="160" y="180"/>
                  </a:cubicBezTo>
                  <a:cubicBezTo>
                    <a:pt x="161" y="181"/>
                    <a:pt x="162" y="182"/>
                    <a:pt x="164" y="183"/>
                  </a:cubicBezTo>
                  <a:cubicBezTo>
                    <a:pt x="166" y="185"/>
                    <a:pt x="169" y="185"/>
                    <a:pt x="172" y="185"/>
                  </a:cubicBezTo>
                  <a:cubicBezTo>
                    <a:pt x="176" y="186"/>
                    <a:pt x="179" y="185"/>
                    <a:pt x="182" y="186"/>
                  </a:cubicBezTo>
                  <a:cubicBezTo>
                    <a:pt x="186" y="187"/>
                    <a:pt x="189" y="187"/>
                    <a:pt x="193" y="188"/>
                  </a:cubicBezTo>
                  <a:cubicBezTo>
                    <a:pt x="197" y="189"/>
                    <a:pt x="199" y="191"/>
                    <a:pt x="203" y="191"/>
                  </a:cubicBezTo>
                  <a:cubicBezTo>
                    <a:pt x="204" y="191"/>
                    <a:pt x="205" y="191"/>
                    <a:pt x="206" y="191"/>
                  </a:cubicBezTo>
                  <a:cubicBezTo>
                    <a:pt x="207" y="192"/>
                    <a:pt x="208" y="193"/>
                    <a:pt x="209" y="193"/>
                  </a:cubicBezTo>
                  <a:cubicBezTo>
                    <a:pt x="211" y="194"/>
                    <a:pt x="212" y="195"/>
                    <a:pt x="214" y="196"/>
                  </a:cubicBezTo>
                  <a:cubicBezTo>
                    <a:pt x="214" y="196"/>
                    <a:pt x="214" y="197"/>
                    <a:pt x="215" y="197"/>
                  </a:cubicBezTo>
                  <a:cubicBezTo>
                    <a:pt x="216" y="197"/>
                    <a:pt x="217" y="197"/>
                    <a:pt x="218" y="198"/>
                  </a:cubicBezTo>
                  <a:cubicBezTo>
                    <a:pt x="219" y="198"/>
                    <a:pt x="220" y="199"/>
                    <a:pt x="221" y="199"/>
                  </a:cubicBezTo>
                  <a:cubicBezTo>
                    <a:pt x="223" y="199"/>
                    <a:pt x="225" y="199"/>
                    <a:pt x="227" y="198"/>
                  </a:cubicBezTo>
                  <a:cubicBezTo>
                    <a:pt x="228" y="197"/>
                    <a:pt x="230" y="195"/>
                    <a:pt x="230" y="193"/>
                  </a:cubicBezTo>
                  <a:cubicBezTo>
                    <a:pt x="231" y="191"/>
                    <a:pt x="226" y="188"/>
                    <a:pt x="224" y="186"/>
                  </a:cubicBezTo>
                  <a:cubicBezTo>
                    <a:pt x="223" y="185"/>
                    <a:pt x="214" y="172"/>
                    <a:pt x="214" y="172"/>
                  </a:cubicBezTo>
                  <a:cubicBezTo>
                    <a:pt x="211" y="169"/>
                    <a:pt x="205" y="171"/>
                    <a:pt x="202" y="169"/>
                  </a:cubicBezTo>
                  <a:cubicBezTo>
                    <a:pt x="199" y="166"/>
                    <a:pt x="198" y="163"/>
                    <a:pt x="194" y="161"/>
                  </a:cubicBezTo>
                  <a:cubicBezTo>
                    <a:pt x="190" y="158"/>
                    <a:pt x="186" y="159"/>
                    <a:pt x="183" y="155"/>
                  </a:cubicBezTo>
                  <a:cubicBezTo>
                    <a:pt x="182" y="154"/>
                    <a:pt x="182" y="149"/>
                    <a:pt x="181" y="148"/>
                  </a:cubicBezTo>
                  <a:cubicBezTo>
                    <a:pt x="180" y="148"/>
                    <a:pt x="180" y="147"/>
                    <a:pt x="180" y="146"/>
                  </a:cubicBezTo>
                  <a:cubicBezTo>
                    <a:pt x="180" y="146"/>
                    <a:pt x="180" y="145"/>
                    <a:pt x="179" y="145"/>
                  </a:cubicBezTo>
                  <a:cubicBezTo>
                    <a:pt x="178" y="142"/>
                    <a:pt x="176" y="140"/>
                    <a:pt x="174" y="138"/>
                  </a:cubicBezTo>
                  <a:cubicBezTo>
                    <a:pt x="173" y="138"/>
                    <a:pt x="172" y="137"/>
                    <a:pt x="171" y="136"/>
                  </a:cubicBezTo>
                  <a:cubicBezTo>
                    <a:pt x="170" y="135"/>
                    <a:pt x="169" y="134"/>
                    <a:pt x="167" y="134"/>
                  </a:cubicBezTo>
                  <a:cubicBezTo>
                    <a:pt x="165" y="132"/>
                    <a:pt x="166" y="133"/>
                    <a:pt x="165" y="131"/>
                  </a:cubicBezTo>
                  <a:cubicBezTo>
                    <a:pt x="163" y="129"/>
                    <a:pt x="162" y="126"/>
                    <a:pt x="160" y="124"/>
                  </a:cubicBezTo>
                  <a:cubicBezTo>
                    <a:pt x="158" y="123"/>
                    <a:pt x="156" y="122"/>
                    <a:pt x="155" y="121"/>
                  </a:cubicBezTo>
                  <a:cubicBezTo>
                    <a:pt x="154" y="120"/>
                    <a:pt x="153" y="118"/>
                    <a:pt x="151" y="117"/>
                  </a:cubicBezTo>
                  <a:cubicBezTo>
                    <a:pt x="149" y="116"/>
                    <a:pt x="147" y="114"/>
                    <a:pt x="147" y="112"/>
                  </a:cubicBezTo>
                  <a:moveTo>
                    <a:pt x="288" y="51"/>
                  </a:moveTo>
                  <a:cubicBezTo>
                    <a:pt x="287" y="46"/>
                    <a:pt x="222" y="0"/>
                    <a:pt x="217" y="1"/>
                  </a:cubicBezTo>
                  <a:cubicBezTo>
                    <a:pt x="213" y="1"/>
                    <a:pt x="263" y="43"/>
                    <a:pt x="262" y="47"/>
                  </a:cubicBezTo>
                  <a:cubicBezTo>
                    <a:pt x="261" y="49"/>
                    <a:pt x="251" y="46"/>
                    <a:pt x="251" y="48"/>
                  </a:cubicBezTo>
                  <a:cubicBezTo>
                    <a:pt x="251" y="52"/>
                    <a:pt x="247" y="59"/>
                    <a:pt x="244" y="61"/>
                  </a:cubicBezTo>
                  <a:cubicBezTo>
                    <a:pt x="241" y="62"/>
                    <a:pt x="239" y="63"/>
                    <a:pt x="237" y="66"/>
                  </a:cubicBezTo>
                  <a:cubicBezTo>
                    <a:pt x="236" y="69"/>
                    <a:pt x="235" y="70"/>
                    <a:pt x="232" y="72"/>
                  </a:cubicBezTo>
                  <a:cubicBezTo>
                    <a:pt x="230" y="72"/>
                    <a:pt x="228" y="72"/>
                    <a:pt x="226" y="73"/>
                  </a:cubicBezTo>
                  <a:cubicBezTo>
                    <a:pt x="223" y="73"/>
                    <a:pt x="221" y="74"/>
                    <a:pt x="218" y="74"/>
                  </a:cubicBezTo>
                  <a:cubicBezTo>
                    <a:pt x="218" y="75"/>
                    <a:pt x="219" y="75"/>
                    <a:pt x="219" y="76"/>
                  </a:cubicBezTo>
                  <a:cubicBezTo>
                    <a:pt x="217" y="75"/>
                    <a:pt x="217" y="75"/>
                    <a:pt x="217" y="75"/>
                  </a:cubicBezTo>
                  <a:cubicBezTo>
                    <a:pt x="217" y="75"/>
                    <a:pt x="218" y="74"/>
                    <a:pt x="218" y="74"/>
                  </a:cubicBezTo>
                  <a:cubicBezTo>
                    <a:pt x="216" y="72"/>
                    <a:pt x="216" y="72"/>
                    <a:pt x="212" y="72"/>
                  </a:cubicBezTo>
                  <a:cubicBezTo>
                    <a:pt x="210" y="71"/>
                    <a:pt x="207" y="71"/>
                    <a:pt x="205" y="70"/>
                  </a:cubicBezTo>
                  <a:cubicBezTo>
                    <a:pt x="202" y="69"/>
                    <a:pt x="202" y="68"/>
                    <a:pt x="198" y="68"/>
                  </a:cubicBezTo>
                  <a:cubicBezTo>
                    <a:pt x="195" y="68"/>
                    <a:pt x="192" y="68"/>
                    <a:pt x="189" y="68"/>
                  </a:cubicBezTo>
                  <a:cubicBezTo>
                    <a:pt x="184" y="67"/>
                    <a:pt x="179" y="64"/>
                    <a:pt x="174" y="66"/>
                  </a:cubicBezTo>
                  <a:cubicBezTo>
                    <a:pt x="172" y="66"/>
                    <a:pt x="170" y="68"/>
                    <a:pt x="169" y="70"/>
                  </a:cubicBezTo>
                  <a:cubicBezTo>
                    <a:pt x="166" y="72"/>
                    <a:pt x="165" y="72"/>
                    <a:pt x="165" y="76"/>
                  </a:cubicBezTo>
                  <a:cubicBezTo>
                    <a:pt x="166" y="80"/>
                    <a:pt x="171" y="78"/>
                    <a:pt x="175" y="80"/>
                  </a:cubicBezTo>
                  <a:cubicBezTo>
                    <a:pt x="178" y="82"/>
                    <a:pt x="186" y="82"/>
                    <a:pt x="189" y="84"/>
                  </a:cubicBezTo>
                  <a:cubicBezTo>
                    <a:pt x="196" y="90"/>
                    <a:pt x="188" y="90"/>
                    <a:pt x="198" y="86"/>
                  </a:cubicBezTo>
                  <a:cubicBezTo>
                    <a:pt x="201" y="85"/>
                    <a:pt x="209" y="93"/>
                    <a:pt x="212" y="92"/>
                  </a:cubicBezTo>
                  <a:cubicBezTo>
                    <a:pt x="214" y="91"/>
                    <a:pt x="219" y="92"/>
                    <a:pt x="221" y="92"/>
                  </a:cubicBezTo>
                  <a:cubicBezTo>
                    <a:pt x="226" y="92"/>
                    <a:pt x="231" y="87"/>
                    <a:pt x="236" y="88"/>
                  </a:cubicBezTo>
                  <a:cubicBezTo>
                    <a:pt x="241" y="89"/>
                    <a:pt x="240" y="89"/>
                    <a:pt x="245" y="88"/>
                  </a:cubicBezTo>
                  <a:cubicBezTo>
                    <a:pt x="250" y="88"/>
                    <a:pt x="250" y="87"/>
                    <a:pt x="254" y="83"/>
                  </a:cubicBezTo>
                  <a:cubicBezTo>
                    <a:pt x="257" y="80"/>
                    <a:pt x="269" y="81"/>
                    <a:pt x="268" y="76"/>
                  </a:cubicBezTo>
                  <a:cubicBezTo>
                    <a:pt x="268" y="75"/>
                    <a:pt x="268" y="72"/>
                    <a:pt x="267" y="71"/>
                  </a:cubicBezTo>
                  <a:cubicBezTo>
                    <a:pt x="266" y="68"/>
                    <a:pt x="262" y="67"/>
                    <a:pt x="264" y="64"/>
                  </a:cubicBezTo>
                  <a:cubicBezTo>
                    <a:pt x="266" y="58"/>
                    <a:pt x="289" y="58"/>
                    <a:pt x="288" y="5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FB051619-7C95-137C-24C0-F6C68AC326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83775" y="5803900"/>
              <a:ext cx="317500" cy="441325"/>
            </a:xfrm>
            <a:custGeom>
              <a:avLst/>
              <a:gdLst>
                <a:gd name="T0" fmla="*/ 139 w 307"/>
                <a:gd name="T1" fmla="*/ 240 h 427"/>
                <a:gd name="T2" fmla="*/ 126 w 307"/>
                <a:gd name="T3" fmla="*/ 263 h 427"/>
                <a:gd name="T4" fmla="*/ 109 w 307"/>
                <a:gd name="T5" fmla="*/ 282 h 427"/>
                <a:gd name="T6" fmla="*/ 78 w 307"/>
                <a:gd name="T7" fmla="*/ 301 h 427"/>
                <a:gd name="T8" fmla="*/ 37 w 307"/>
                <a:gd name="T9" fmla="*/ 336 h 427"/>
                <a:gd name="T10" fmla="*/ 17 w 307"/>
                <a:gd name="T11" fmla="*/ 359 h 427"/>
                <a:gd name="T12" fmla="*/ 17 w 307"/>
                <a:gd name="T13" fmla="*/ 389 h 427"/>
                <a:gd name="T14" fmla="*/ 24 w 307"/>
                <a:gd name="T15" fmla="*/ 417 h 427"/>
                <a:gd name="T16" fmla="*/ 68 w 307"/>
                <a:gd name="T17" fmla="*/ 409 h 427"/>
                <a:gd name="T18" fmla="*/ 95 w 307"/>
                <a:gd name="T19" fmla="*/ 393 h 427"/>
                <a:gd name="T20" fmla="*/ 103 w 307"/>
                <a:gd name="T21" fmla="*/ 382 h 427"/>
                <a:gd name="T22" fmla="*/ 114 w 307"/>
                <a:gd name="T23" fmla="*/ 367 h 427"/>
                <a:gd name="T24" fmla="*/ 121 w 307"/>
                <a:gd name="T25" fmla="*/ 342 h 427"/>
                <a:gd name="T26" fmla="*/ 136 w 307"/>
                <a:gd name="T27" fmla="*/ 322 h 427"/>
                <a:gd name="T28" fmla="*/ 163 w 307"/>
                <a:gd name="T29" fmla="*/ 297 h 427"/>
                <a:gd name="T30" fmla="*/ 199 w 307"/>
                <a:gd name="T31" fmla="*/ 258 h 427"/>
                <a:gd name="T32" fmla="*/ 192 w 307"/>
                <a:gd name="T33" fmla="*/ 236 h 427"/>
                <a:gd name="T34" fmla="*/ 190 w 307"/>
                <a:gd name="T35" fmla="*/ 211 h 427"/>
                <a:gd name="T36" fmla="*/ 180 w 307"/>
                <a:gd name="T37" fmla="*/ 216 h 427"/>
                <a:gd name="T38" fmla="*/ 176 w 307"/>
                <a:gd name="T39" fmla="*/ 194 h 427"/>
                <a:gd name="T40" fmla="*/ 152 w 307"/>
                <a:gd name="T41" fmla="*/ 220 h 427"/>
                <a:gd name="T42" fmla="*/ 284 w 307"/>
                <a:gd name="T43" fmla="*/ 120 h 427"/>
                <a:gd name="T44" fmla="*/ 264 w 307"/>
                <a:gd name="T45" fmla="*/ 128 h 427"/>
                <a:gd name="T46" fmla="*/ 227 w 307"/>
                <a:gd name="T47" fmla="*/ 100 h 427"/>
                <a:gd name="T48" fmla="*/ 208 w 307"/>
                <a:gd name="T49" fmla="*/ 61 h 427"/>
                <a:gd name="T50" fmla="*/ 193 w 307"/>
                <a:gd name="T51" fmla="*/ 43 h 427"/>
                <a:gd name="T52" fmla="*/ 158 w 307"/>
                <a:gd name="T53" fmla="*/ 19 h 427"/>
                <a:gd name="T54" fmla="*/ 153 w 307"/>
                <a:gd name="T55" fmla="*/ 20 h 427"/>
                <a:gd name="T56" fmla="*/ 170 w 307"/>
                <a:gd name="T57" fmla="*/ 38 h 427"/>
                <a:gd name="T58" fmla="*/ 182 w 307"/>
                <a:gd name="T59" fmla="*/ 65 h 427"/>
                <a:gd name="T60" fmla="*/ 196 w 307"/>
                <a:gd name="T61" fmla="*/ 86 h 427"/>
                <a:gd name="T62" fmla="*/ 198 w 307"/>
                <a:gd name="T63" fmla="*/ 149 h 427"/>
                <a:gd name="T64" fmla="*/ 178 w 307"/>
                <a:gd name="T65" fmla="*/ 164 h 427"/>
                <a:gd name="T66" fmla="*/ 198 w 307"/>
                <a:gd name="T67" fmla="*/ 178 h 427"/>
                <a:gd name="T68" fmla="*/ 216 w 307"/>
                <a:gd name="T69" fmla="*/ 203 h 427"/>
                <a:gd name="T70" fmla="*/ 209 w 307"/>
                <a:gd name="T71" fmla="*/ 235 h 427"/>
                <a:gd name="T72" fmla="*/ 228 w 307"/>
                <a:gd name="T73" fmla="*/ 238 h 427"/>
                <a:gd name="T74" fmla="*/ 242 w 307"/>
                <a:gd name="T75" fmla="*/ 218 h 427"/>
                <a:gd name="T76" fmla="*/ 259 w 307"/>
                <a:gd name="T77" fmla="*/ 195 h 427"/>
                <a:gd name="T78" fmla="*/ 260 w 307"/>
                <a:gd name="T79" fmla="*/ 177 h 427"/>
                <a:gd name="T80" fmla="*/ 285 w 307"/>
                <a:gd name="T81" fmla="*/ 161 h 427"/>
                <a:gd name="T82" fmla="*/ 288 w 307"/>
                <a:gd name="T83" fmla="*/ 146 h 427"/>
                <a:gd name="T84" fmla="*/ 307 w 307"/>
                <a:gd name="T85" fmla="*/ 123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7" h="427">
                  <a:moveTo>
                    <a:pt x="152" y="220"/>
                  </a:moveTo>
                  <a:cubicBezTo>
                    <a:pt x="149" y="225"/>
                    <a:pt x="147" y="231"/>
                    <a:pt x="144" y="236"/>
                  </a:cubicBezTo>
                  <a:cubicBezTo>
                    <a:pt x="143" y="237"/>
                    <a:pt x="140" y="239"/>
                    <a:pt x="139" y="240"/>
                  </a:cubicBezTo>
                  <a:cubicBezTo>
                    <a:pt x="139" y="241"/>
                    <a:pt x="140" y="242"/>
                    <a:pt x="139" y="243"/>
                  </a:cubicBezTo>
                  <a:cubicBezTo>
                    <a:pt x="137" y="247"/>
                    <a:pt x="136" y="251"/>
                    <a:pt x="133" y="255"/>
                  </a:cubicBezTo>
                  <a:cubicBezTo>
                    <a:pt x="131" y="258"/>
                    <a:pt x="129" y="260"/>
                    <a:pt x="126" y="263"/>
                  </a:cubicBezTo>
                  <a:cubicBezTo>
                    <a:pt x="123" y="266"/>
                    <a:pt x="120" y="267"/>
                    <a:pt x="117" y="269"/>
                  </a:cubicBezTo>
                  <a:cubicBezTo>
                    <a:pt x="116" y="270"/>
                    <a:pt x="115" y="274"/>
                    <a:pt x="114" y="275"/>
                  </a:cubicBezTo>
                  <a:cubicBezTo>
                    <a:pt x="112" y="278"/>
                    <a:pt x="110" y="280"/>
                    <a:pt x="109" y="282"/>
                  </a:cubicBezTo>
                  <a:cubicBezTo>
                    <a:pt x="107" y="285"/>
                    <a:pt x="106" y="288"/>
                    <a:pt x="103" y="290"/>
                  </a:cubicBezTo>
                  <a:cubicBezTo>
                    <a:pt x="99" y="292"/>
                    <a:pt x="95" y="291"/>
                    <a:pt x="90" y="293"/>
                  </a:cubicBezTo>
                  <a:cubicBezTo>
                    <a:pt x="86" y="295"/>
                    <a:pt x="82" y="298"/>
                    <a:pt x="78" y="301"/>
                  </a:cubicBezTo>
                  <a:cubicBezTo>
                    <a:pt x="71" y="307"/>
                    <a:pt x="62" y="310"/>
                    <a:pt x="55" y="317"/>
                  </a:cubicBezTo>
                  <a:cubicBezTo>
                    <a:pt x="52" y="320"/>
                    <a:pt x="50" y="324"/>
                    <a:pt x="47" y="327"/>
                  </a:cubicBezTo>
                  <a:cubicBezTo>
                    <a:pt x="43" y="330"/>
                    <a:pt x="39" y="332"/>
                    <a:pt x="37" y="336"/>
                  </a:cubicBezTo>
                  <a:cubicBezTo>
                    <a:pt x="35" y="339"/>
                    <a:pt x="35" y="343"/>
                    <a:pt x="33" y="346"/>
                  </a:cubicBezTo>
                  <a:cubicBezTo>
                    <a:pt x="31" y="348"/>
                    <a:pt x="28" y="350"/>
                    <a:pt x="25" y="352"/>
                  </a:cubicBezTo>
                  <a:cubicBezTo>
                    <a:pt x="22" y="354"/>
                    <a:pt x="20" y="357"/>
                    <a:pt x="17" y="359"/>
                  </a:cubicBezTo>
                  <a:cubicBezTo>
                    <a:pt x="13" y="362"/>
                    <a:pt x="9" y="362"/>
                    <a:pt x="6" y="367"/>
                  </a:cubicBezTo>
                  <a:cubicBezTo>
                    <a:pt x="3" y="373"/>
                    <a:pt x="0" y="380"/>
                    <a:pt x="5" y="386"/>
                  </a:cubicBezTo>
                  <a:cubicBezTo>
                    <a:pt x="9" y="391"/>
                    <a:pt x="12" y="389"/>
                    <a:pt x="17" y="389"/>
                  </a:cubicBezTo>
                  <a:cubicBezTo>
                    <a:pt x="25" y="390"/>
                    <a:pt x="32" y="393"/>
                    <a:pt x="39" y="394"/>
                  </a:cubicBezTo>
                  <a:cubicBezTo>
                    <a:pt x="40" y="397"/>
                    <a:pt x="35" y="399"/>
                    <a:pt x="33" y="401"/>
                  </a:cubicBezTo>
                  <a:cubicBezTo>
                    <a:pt x="29" y="405"/>
                    <a:pt x="23" y="411"/>
                    <a:pt x="24" y="417"/>
                  </a:cubicBezTo>
                  <a:cubicBezTo>
                    <a:pt x="26" y="424"/>
                    <a:pt x="40" y="427"/>
                    <a:pt x="45" y="424"/>
                  </a:cubicBezTo>
                  <a:cubicBezTo>
                    <a:pt x="51" y="420"/>
                    <a:pt x="47" y="413"/>
                    <a:pt x="52" y="409"/>
                  </a:cubicBezTo>
                  <a:cubicBezTo>
                    <a:pt x="56" y="405"/>
                    <a:pt x="62" y="406"/>
                    <a:pt x="68" y="409"/>
                  </a:cubicBezTo>
                  <a:cubicBezTo>
                    <a:pt x="76" y="413"/>
                    <a:pt x="79" y="410"/>
                    <a:pt x="85" y="405"/>
                  </a:cubicBezTo>
                  <a:cubicBezTo>
                    <a:pt x="89" y="402"/>
                    <a:pt x="90" y="400"/>
                    <a:pt x="92" y="397"/>
                  </a:cubicBezTo>
                  <a:cubicBezTo>
                    <a:pt x="94" y="396"/>
                    <a:pt x="95" y="395"/>
                    <a:pt x="95" y="393"/>
                  </a:cubicBezTo>
                  <a:cubicBezTo>
                    <a:pt x="95" y="392"/>
                    <a:pt x="95" y="391"/>
                    <a:pt x="95" y="390"/>
                  </a:cubicBezTo>
                  <a:cubicBezTo>
                    <a:pt x="96" y="388"/>
                    <a:pt x="99" y="387"/>
                    <a:pt x="101" y="386"/>
                  </a:cubicBezTo>
                  <a:cubicBezTo>
                    <a:pt x="102" y="385"/>
                    <a:pt x="102" y="384"/>
                    <a:pt x="103" y="382"/>
                  </a:cubicBezTo>
                  <a:cubicBezTo>
                    <a:pt x="104" y="382"/>
                    <a:pt x="105" y="381"/>
                    <a:pt x="106" y="381"/>
                  </a:cubicBezTo>
                  <a:cubicBezTo>
                    <a:pt x="107" y="380"/>
                    <a:pt x="109" y="379"/>
                    <a:pt x="110" y="378"/>
                  </a:cubicBezTo>
                  <a:cubicBezTo>
                    <a:pt x="113" y="374"/>
                    <a:pt x="113" y="371"/>
                    <a:pt x="114" y="367"/>
                  </a:cubicBezTo>
                  <a:cubicBezTo>
                    <a:pt x="115" y="363"/>
                    <a:pt x="117" y="360"/>
                    <a:pt x="118" y="356"/>
                  </a:cubicBezTo>
                  <a:cubicBezTo>
                    <a:pt x="118" y="353"/>
                    <a:pt x="117" y="350"/>
                    <a:pt x="118" y="348"/>
                  </a:cubicBezTo>
                  <a:cubicBezTo>
                    <a:pt x="118" y="345"/>
                    <a:pt x="120" y="345"/>
                    <a:pt x="121" y="342"/>
                  </a:cubicBezTo>
                  <a:cubicBezTo>
                    <a:pt x="122" y="341"/>
                    <a:pt x="121" y="339"/>
                    <a:pt x="122" y="338"/>
                  </a:cubicBezTo>
                  <a:cubicBezTo>
                    <a:pt x="123" y="336"/>
                    <a:pt x="124" y="335"/>
                    <a:pt x="125" y="333"/>
                  </a:cubicBezTo>
                  <a:cubicBezTo>
                    <a:pt x="129" y="329"/>
                    <a:pt x="132" y="325"/>
                    <a:pt x="136" y="322"/>
                  </a:cubicBezTo>
                  <a:cubicBezTo>
                    <a:pt x="143" y="316"/>
                    <a:pt x="155" y="319"/>
                    <a:pt x="164" y="321"/>
                  </a:cubicBezTo>
                  <a:cubicBezTo>
                    <a:pt x="169" y="322"/>
                    <a:pt x="179" y="320"/>
                    <a:pt x="175" y="313"/>
                  </a:cubicBezTo>
                  <a:cubicBezTo>
                    <a:pt x="173" y="307"/>
                    <a:pt x="162" y="305"/>
                    <a:pt x="163" y="297"/>
                  </a:cubicBezTo>
                  <a:cubicBezTo>
                    <a:pt x="163" y="292"/>
                    <a:pt x="170" y="286"/>
                    <a:pt x="175" y="283"/>
                  </a:cubicBezTo>
                  <a:cubicBezTo>
                    <a:pt x="182" y="279"/>
                    <a:pt x="201" y="281"/>
                    <a:pt x="204" y="270"/>
                  </a:cubicBezTo>
                  <a:cubicBezTo>
                    <a:pt x="206" y="266"/>
                    <a:pt x="202" y="261"/>
                    <a:pt x="199" y="258"/>
                  </a:cubicBezTo>
                  <a:cubicBezTo>
                    <a:pt x="197" y="256"/>
                    <a:pt x="194" y="255"/>
                    <a:pt x="193" y="253"/>
                  </a:cubicBezTo>
                  <a:cubicBezTo>
                    <a:pt x="192" y="251"/>
                    <a:pt x="192" y="247"/>
                    <a:pt x="192" y="245"/>
                  </a:cubicBezTo>
                  <a:cubicBezTo>
                    <a:pt x="191" y="242"/>
                    <a:pt x="191" y="239"/>
                    <a:pt x="192" y="236"/>
                  </a:cubicBezTo>
                  <a:cubicBezTo>
                    <a:pt x="192" y="233"/>
                    <a:pt x="194" y="233"/>
                    <a:pt x="196" y="230"/>
                  </a:cubicBezTo>
                  <a:cubicBezTo>
                    <a:pt x="200" y="225"/>
                    <a:pt x="205" y="213"/>
                    <a:pt x="200" y="208"/>
                  </a:cubicBezTo>
                  <a:cubicBezTo>
                    <a:pt x="197" y="209"/>
                    <a:pt x="192" y="209"/>
                    <a:pt x="190" y="211"/>
                  </a:cubicBezTo>
                  <a:cubicBezTo>
                    <a:pt x="187" y="213"/>
                    <a:pt x="186" y="216"/>
                    <a:pt x="183" y="218"/>
                  </a:cubicBezTo>
                  <a:cubicBezTo>
                    <a:pt x="178" y="222"/>
                    <a:pt x="180" y="219"/>
                    <a:pt x="180" y="218"/>
                  </a:cubicBezTo>
                  <a:cubicBezTo>
                    <a:pt x="180" y="217"/>
                    <a:pt x="180" y="216"/>
                    <a:pt x="180" y="216"/>
                  </a:cubicBezTo>
                  <a:cubicBezTo>
                    <a:pt x="179" y="213"/>
                    <a:pt x="182" y="208"/>
                    <a:pt x="191" y="207"/>
                  </a:cubicBezTo>
                  <a:cubicBezTo>
                    <a:pt x="198" y="206"/>
                    <a:pt x="205" y="199"/>
                    <a:pt x="197" y="194"/>
                  </a:cubicBezTo>
                  <a:cubicBezTo>
                    <a:pt x="193" y="191"/>
                    <a:pt x="181" y="191"/>
                    <a:pt x="176" y="194"/>
                  </a:cubicBezTo>
                  <a:cubicBezTo>
                    <a:pt x="174" y="195"/>
                    <a:pt x="173" y="198"/>
                    <a:pt x="171" y="200"/>
                  </a:cubicBezTo>
                  <a:cubicBezTo>
                    <a:pt x="168" y="203"/>
                    <a:pt x="166" y="203"/>
                    <a:pt x="163" y="205"/>
                  </a:cubicBezTo>
                  <a:cubicBezTo>
                    <a:pt x="158" y="208"/>
                    <a:pt x="154" y="215"/>
                    <a:pt x="152" y="220"/>
                  </a:cubicBezTo>
                  <a:moveTo>
                    <a:pt x="307" y="123"/>
                  </a:moveTo>
                  <a:cubicBezTo>
                    <a:pt x="307" y="116"/>
                    <a:pt x="300" y="115"/>
                    <a:pt x="295" y="115"/>
                  </a:cubicBezTo>
                  <a:cubicBezTo>
                    <a:pt x="289" y="115"/>
                    <a:pt x="288" y="117"/>
                    <a:pt x="284" y="120"/>
                  </a:cubicBezTo>
                  <a:cubicBezTo>
                    <a:pt x="282" y="122"/>
                    <a:pt x="279" y="122"/>
                    <a:pt x="277" y="124"/>
                  </a:cubicBezTo>
                  <a:cubicBezTo>
                    <a:pt x="276" y="125"/>
                    <a:pt x="275" y="126"/>
                    <a:pt x="274" y="127"/>
                  </a:cubicBezTo>
                  <a:cubicBezTo>
                    <a:pt x="271" y="130"/>
                    <a:pt x="269" y="128"/>
                    <a:pt x="264" y="128"/>
                  </a:cubicBezTo>
                  <a:cubicBezTo>
                    <a:pt x="256" y="126"/>
                    <a:pt x="242" y="119"/>
                    <a:pt x="238" y="110"/>
                  </a:cubicBezTo>
                  <a:cubicBezTo>
                    <a:pt x="237" y="106"/>
                    <a:pt x="239" y="98"/>
                    <a:pt x="238" y="93"/>
                  </a:cubicBezTo>
                  <a:cubicBezTo>
                    <a:pt x="233" y="92"/>
                    <a:pt x="227" y="94"/>
                    <a:pt x="227" y="100"/>
                  </a:cubicBezTo>
                  <a:cubicBezTo>
                    <a:pt x="220" y="103"/>
                    <a:pt x="213" y="85"/>
                    <a:pt x="213" y="80"/>
                  </a:cubicBezTo>
                  <a:cubicBezTo>
                    <a:pt x="212" y="75"/>
                    <a:pt x="211" y="72"/>
                    <a:pt x="209" y="68"/>
                  </a:cubicBezTo>
                  <a:cubicBezTo>
                    <a:pt x="208" y="65"/>
                    <a:pt x="209" y="63"/>
                    <a:pt x="208" y="61"/>
                  </a:cubicBezTo>
                  <a:cubicBezTo>
                    <a:pt x="206" y="61"/>
                    <a:pt x="205" y="60"/>
                    <a:pt x="204" y="60"/>
                  </a:cubicBezTo>
                  <a:cubicBezTo>
                    <a:pt x="204" y="59"/>
                    <a:pt x="203" y="56"/>
                    <a:pt x="203" y="55"/>
                  </a:cubicBezTo>
                  <a:cubicBezTo>
                    <a:pt x="201" y="51"/>
                    <a:pt x="198" y="45"/>
                    <a:pt x="193" y="43"/>
                  </a:cubicBezTo>
                  <a:cubicBezTo>
                    <a:pt x="188" y="41"/>
                    <a:pt x="183" y="42"/>
                    <a:pt x="178" y="40"/>
                  </a:cubicBezTo>
                  <a:cubicBezTo>
                    <a:pt x="173" y="39"/>
                    <a:pt x="166" y="34"/>
                    <a:pt x="163" y="30"/>
                  </a:cubicBezTo>
                  <a:cubicBezTo>
                    <a:pt x="161" y="27"/>
                    <a:pt x="161" y="23"/>
                    <a:pt x="158" y="19"/>
                  </a:cubicBezTo>
                  <a:cubicBezTo>
                    <a:pt x="156" y="15"/>
                    <a:pt x="150" y="11"/>
                    <a:pt x="152" y="5"/>
                  </a:cubicBezTo>
                  <a:cubicBezTo>
                    <a:pt x="155" y="1"/>
                    <a:pt x="155" y="1"/>
                    <a:pt x="155" y="1"/>
                  </a:cubicBezTo>
                  <a:cubicBezTo>
                    <a:pt x="148" y="0"/>
                    <a:pt x="151" y="17"/>
                    <a:pt x="153" y="20"/>
                  </a:cubicBezTo>
                  <a:cubicBezTo>
                    <a:pt x="154" y="23"/>
                    <a:pt x="158" y="24"/>
                    <a:pt x="160" y="27"/>
                  </a:cubicBezTo>
                  <a:cubicBezTo>
                    <a:pt x="161" y="28"/>
                    <a:pt x="161" y="30"/>
                    <a:pt x="162" y="31"/>
                  </a:cubicBezTo>
                  <a:cubicBezTo>
                    <a:pt x="165" y="34"/>
                    <a:pt x="167" y="36"/>
                    <a:pt x="170" y="38"/>
                  </a:cubicBezTo>
                  <a:cubicBezTo>
                    <a:pt x="170" y="41"/>
                    <a:pt x="174" y="44"/>
                    <a:pt x="175" y="47"/>
                  </a:cubicBezTo>
                  <a:cubicBezTo>
                    <a:pt x="175" y="49"/>
                    <a:pt x="175" y="51"/>
                    <a:pt x="175" y="53"/>
                  </a:cubicBezTo>
                  <a:cubicBezTo>
                    <a:pt x="176" y="59"/>
                    <a:pt x="177" y="61"/>
                    <a:pt x="182" y="65"/>
                  </a:cubicBezTo>
                  <a:cubicBezTo>
                    <a:pt x="187" y="68"/>
                    <a:pt x="190" y="71"/>
                    <a:pt x="192" y="77"/>
                  </a:cubicBezTo>
                  <a:cubicBezTo>
                    <a:pt x="192" y="79"/>
                    <a:pt x="193" y="82"/>
                    <a:pt x="194" y="84"/>
                  </a:cubicBezTo>
                  <a:cubicBezTo>
                    <a:pt x="194" y="84"/>
                    <a:pt x="195" y="85"/>
                    <a:pt x="196" y="86"/>
                  </a:cubicBezTo>
                  <a:cubicBezTo>
                    <a:pt x="196" y="86"/>
                    <a:pt x="196" y="87"/>
                    <a:pt x="196" y="88"/>
                  </a:cubicBezTo>
                  <a:cubicBezTo>
                    <a:pt x="200" y="98"/>
                    <a:pt x="200" y="110"/>
                    <a:pt x="200" y="121"/>
                  </a:cubicBezTo>
                  <a:cubicBezTo>
                    <a:pt x="200" y="129"/>
                    <a:pt x="204" y="142"/>
                    <a:pt x="198" y="149"/>
                  </a:cubicBezTo>
                  <a:cubicBezTo>
                    <a:pt x="199" y="150"/>
                    <a:pt x="201" y="151"/>
                    <a:pt x="203" y="150"/>
                  </a:cubicBezTo>
                  <a:cubicBezTo>
                    <a:pt x="198" y="153"/>
                    <a:pt x="194" y="158"/>
                    <a:pt x="189" y="160"/>
                  </a:cubicBezTo>
                  <a:cubicBezTo>
                    <a:pt x="185" y="161"/>
                    <a:pt x="181" y="160"/>
                    <a:pt x="178" y="164"/>
                  </a:cubicBezTo>
                  <a:cubicBezTo>
                    <a:pt x="176" y="166"/>
                    <a:pt x="176" y="167"/>
                    <a:pt x="177" y="170"/>
                  </a:cubicBezTo>
                  <a:cubicBezTo>
                    <a:pt x="178" y="171"/>
                    <a:pt x="184" y="173"/>
                    <a:pt x="186" y="174"/>
                  </a:cubicBezTo>
                  <a:cubicBezTo>
                    <a:pt x="190" y="176"/>
                    <a:pt x="193" y="177"/>
                    <a:pt x="198" y="178"/>
                  </a:cubicBezTo>
                  <a:cubicBezTo>
                    <a:pt x="203" y="180"/>
                    <a:pt x="207" y="184"/>
                    <a:pt x="212" y="185"/>
                  </a:cubicBezTo>
                  <a:cubicBezTo>
                    <a:pt x="212" y="189"/>
                    <a:pt x="215" y="191"/>
                    <a:pt x="216" y="194"/>
                  </a:cubicBezTo>
                  <a:cubicBezTo>
                    <a:pt x="217" y="196"/>
                    <a:pt x="216" y="201"/>
                    <a:pt x="216" y="203"/>
                  </a:cubicBezTo>
                  <a:cubicBezTo>
                    <a:pt x="216" y="207"/>
                    <a:pt x="214" y="207"/>
                    <a:pt x="213" y="210"/>
                  </a:cubicBezTo>
                  <a:cubicBezTo>
                    <a:pt x="212" y="213"/>
                    <a:pt x="213" y="216"/>
                    <a:pt x="213" y="219"/>
                  </a:cubicBezTo>
                  <a:cubicBezTo>
                    <a:pt x="212" y="226"/>
                    <a:pt x="207" y="228"/>
                    <a:pt x="209" y="235"/>
                  </a:cubicBezTo>
                  <a:cubicBezTo>
                    <a:pt x="211" y="239"/>
                    <a:pt x="212" y="247"/>
                    <a:pt x="216" y="249"/>
                  </a:cubicBezTo>
                  <a:cubicBezTo>
                    <a:pt x="220" y="250"/>
                    <a:pt x="224" y="249"/>
                    <a:pt x="226" y="246"/>
                  </a:cubicBezTo>
                  <a:cubicBezTo>
                    <a:pt x="227" y="244"/>
                    <a:pt x="226" y="240"/>
                    <a:pt x="228" y="238"/>
                  </a:cubicBezTo>
                  <a:cubicBezTo>
                    <a:pt x="229" y="236"/>
                    <a:pt x="233" y="234"/>
                    <a:pt x="235" y="231"/>
                  </a:cubicBezTo>
                  <a:cubicBezTo>
                    <a:pt x="237" y="229"/>
                    <a:pt x="241" y="225"/>
                    <a:pt x="242" y="222"/>
                  </a:cubicBezTo>
                  <a:cubicBezTo>
                    <a:pt x="242" y="221"/>
                    <a:pt x="242" y="219"/>
                    <a:pt x="242" y="218"/>
                  </a:cubicBezTo>
                  <a:cubicBezTo>
                    <a:pt x="244" y="216"/>
                    <a:pt x="246" y="213"/>
                    <a:pt x="248" y="211"/>
                  </a:cubicBezTo>
                  <a:cubicBezTo>
                    <a:pt x="249" y="208"/>
                    <a:pt x="252" y="206"/>
                    <a:pt x="253" y="204"/>
                  </a:cubicBezTo>
                  <a:cubicBezTo>
                    <a:pt x="255" y="200"/>
                    <a:pt x="255" y="198"/>
                    <a:pt x="259" y="195"/>
                  </a:cubicBezTo>
                  <a:cubicBezTo>
                    <a:pt x="263" y="193"/>
                    <a:pt x="266" y="194"/>
                    <a:pt x="266" y="189"/>
                  </a:cubicBezTo>
                  <a:cubicBezTo>
                    <a:pt x="266" y="185"/>
                    <a:pt x="264" y="185"/>
                    <a:pt x="262" y="182"/>
                  </a:cubicBezTo>
                  <a:cubicBezTo>
                    <a:pt x="261" y="181"/>
                    <a:pt x="261" y="179"/>
                    <a:pt x="260" y="177"/>
                  </a:cubicBezTo>
                  <a:cubicBezTo>
                    <a:pt x="260" y="175"/>
                    <a:pt x="256" y="173"/>
                    <a:pt x="258" y="170"/>
                  </a:cubicBezTo>
                  <a:cubicBezTo>
                    <a:pt x="262" y="161"/>
                    <a:pt x="273" y="172"/>
                    <a:pt x="280" y="169"/>
                  </a:cubicBezTo>
                  <a:cubicBezTo>
                    <a:pt x="282" y="168"/>
                    <a:pt x="285" y="163"/>
                    <a:pt x="285" y="161"/>
                  </a:cubicBezTo>
                  <a:cubicBezTo>
                    <a:pt x="286" y="159"/>
                    <a:pt x="285" y="156"/>
                    <a:pt x="286" y="153"/>
                  </a:cubicBezTo>
                  <a:cubicBezTo>
                    <a:pt x="286" y="152"/>
                    <a:pt x="288" y="150"/>
                    <a:pt x="288" y="149"/>
                  </a:cubicBezTo>
                  <a:cubicBezTo>
                    <a:pt x="289" y="148"/>
                    <a:pt x="288" y="147"/>
                    <a:pt x="288" y="146"/>
                  </a:cubicBezTo>
                  <a:cubicBezTo>
                    <a:pt x="289" y="143"/>
                    <a:pt x="291" y="140"/>
                    <a:pt x="292" y="138"/>
                  </a:cubicBezTo>
                  <a:cubicBezTo>
                    <a:pt x="293" y="135"/>
                    <a:pt x="295" y="131"/>
                    <a:pt x="297" y="130"/>
                  </a:cubicBezTo>
                  <a:cubicBezTo>
                    <a:pt x="301" y="127"/>
                    <a:pt x="306" y="129"/>
                    <a:pt x="307" y="12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5DF6B210-1EB5-747F-10A5-21986B7B1D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85200" y="5194300"/>
              <a:ext cx="1012825" cy="922338"/>
            </a:xfrm>
            <a:custGeom>
              <a:avLst/>
              <a:gdLst>
                <a:gd name="T0" fmla="*/ 820 w 978"/>
                <a:gd name="T1" fmla="*/ 862 h 894"/>
                <a:gd name="T2" fmla="*/ 784 w 978"/>
                <a:gd name="T3" fmla="*/ 812 h 894"/>
                <a:gd name="T4" fmla="*/ 973 w 978"/>
                <a:gd name="T5" fmla="*/ 439 h 894"/>
                <a:gd name="T6" fmla="*/ 968 w 978"/>
                <a:gd name="T7" fmla="*/ 379 h 894"/>
                <a:gd name="T8" fmla="*/ 933 w 978"/>
                <a:gd name="T9" fmla="*/ 338 h 894"/>
                <a:gd name="T10" fmla="*/ 902 w 978"/>
                <a:gd name="T11" fmla="*/ 289 h 894"/>
                <a:gd name="T12" fmla="*/ 881 w 978"/>
                <a:gd name="T13" fmla="*/ 285 h 894"/>
                <a:gd name="T14" fmla="*/ 853 w 978"/>
                <a:gd name="T15" fmla="*/ 231 h 894"/>
                <a:gd name="T16" fmla="*/ 800 w 978"/>
                <a:gd name="T17" fmla="*/ 191 h 894"/>
                <a:gd name="T18" fmla="*/ 783 w 978"/>
                <a:gd name="T19" fmla="*/ 140 h 894"/>
                <a:gd name="T20" fmla="*/ 751 w 978"/>
                <a:gd name="T21" fmla="*/ 90 h 894"/>
                <a:gd name="T22" fmla="*/ 735 w 978"/>
                <a:gd name="T23" fmla="*/ 58 h 894"/>
                <a:gd name="T24" fmla="*/ 713 w 978"/>
                <a:gd name="T25" fmla="*/ 1 h 894"/>
                <a:gd name="T26" fmla="*/ 691 w 978"/>
                <a:gd name="T27" fmla="*/ 60 h 894"/>
                <a:gd name="T28" fmla="*/ 683 w 978"/>
                <a:gd name="T29" fmla="*/ 136 h 894"/>
                <a:gd name="T30" fmla="*/ 609 w 978"/>
                <a:gd name="T31" fmla="*/ 147 h 894"/>
                <a:gd name="T32" fmla="*/ 577 w 978"/>
                <a:gd name="T33" fmla="*/ 127 h 894"/>
                <a:gd name="T34" fmla="*/ 547 w 978"/>
                <a:gd name="T35" fmla="*/ 87 h 894"/>
                <a:gd name="T36" fmla="*/ 563 w 978"/>
                <a:gd name="T37" fmla="*/ 59 h 894"/>
                <a:gd name="T38" fmla="*/ 570 w 978"/>
                <a:gd name="T39" fmla="*/ 32 h 894"/>
                <a:gd name="T40" fmla="*/ 547 w 978"/>
                <a:gd name="T41" fmla="*/ 36 h 894"/>
                <a:gd name="T42" fmla="*/ 524 w 978"/>
                <a:gd name="T43" fmla="*/ 28 h 894"/>
                <a:gd name="T44" fmla="*/ 512 w 978"/>
                <a:gd name="T45" fmla="*/ 28 h 894"/>
                <a:gd name="T46" fmla="*/ 474 w 978"/>
                <a:gd name="T47" fmla="*/ 14 h 894"/>
                <a:gd name="T48" fmla="*/ 468 w 978"/>
                <a:gd name="T49" fmla="*/ 20 h 894"/>
                <a:gd name="T50" fmla="*/ 450 w 978"/>
                <a:gd name="T51" fmla="*/ 31 h 894"/>
                <a:gd name="T52" fmla="*/ 437 w 978"/>
                <a:gd name="T53" fmla="*/ 13 h 894"/>
                <a:gd name="T54" fmla="*/ 413 w 978"/>
                <a:gd name="T55" fmla="*/ 22 h 894"/>
                <a:gd name="T56" fmla="*/ 434 w 978"/>
                <a:gd name="T57" fmla="*/ 35 h 894"/>
                <a:gd name="T58" fmla="*/ 411 w 978"/>
                <a:gd name="T59" fmla="*/ 68 h 894"/>
                <a:gd name="T60" fmla="*/ 403 w 978"/>
                <a:gd name="T61" fmla="*/ 100 h 894"/>
                <a:gd name="T62" fmla="*/ 392 w 978"/>
                <a:gd name="T63" fmla="*/ 105 h 894"/>
                <a:gd name="T64" fmla="*/ 342 w 978"/>
                <a:gd name="T65" fmla="*/ 78 h 894"/>
                <a:gd name="T66" fmla="*/ 281 w 978"/>
                <a:gd name="T67" fmla="*/ 117 h 894"/>
                <a:gd name="T68" fmla="*/ 248 w 978"/>
                <a:gd name="T69" fmla="*/ 151 h 894"/>
                <a:gd name="T70" fmla="*/ 199 w 978"/>
                <a:gd name="T71" fmla="*/ 219 h 894"/>
                <a:gd name="T72" fmla="*/ 85 w 978"/>
                <a:gd name="T73" fmla="*/ 252 h 894"/>
                <a:gd name="T74" fmla="*/ 24 w 978"/>
                <a:gd name="T75" fmla="*/ 332 h 894"/>
                <a:gd name="T76" fmla="*/ 9 w 978"/>
                <a:gd name="T77" fmla="*/ 388 h 894"/>
                <a:gd name="T78" fmla="*/ 56 w 978"/>
                <a:gd name="T79" fmla="*/ 513 h 894"/>
                <a:gd name="T80" fmla="*/ 81 w 978"/>
                <a:gd name="T81" fmla="*/ 634 h 894"/>
                <a:gd name="T82" fmla="*/ 220 w 978"/>
                <a:gd name="T83" fmla="*/ 608 h 894"/>
                <a:gd name="T84" fmla="*/ 334 w 978"/>
                <a:gd name="T85" fmla="*/ 561 h 894"/>
                <a:gd name="T86" fmla="*/ 412 w 978"/>
                <a:gd name="T87" fmla="*/ 542 h 894"/>
                <a:gd name="T88" fmla="*/ 506 w 978"/>
                <a:gd name="T89" fmla="*/ 560 h 894"/>
                <a:gd name="T90" fmla="*/ 526 w 978"/>
                <a:gd name="T91" fmla="*/ 594 h 894"/>
                <a:gd name="T92" fmla="*/ 556 w 978"/>
                <a:gd name="T93" fmla="*/ 623 h 894"/>
                <a:gd name="T94" fmla="*/ 595 w 978"/>
                <a:gd name="T95" fmla="*/ 578 h 894"/>
                <a:gd name="T96" fmla="*/ 582 w 978"/>
                <a:gd name="T97" fmla="*/ 631 h 894"/>
                <a:gd name="T98" fmla="*/ 602 w 978"/>
                <a:gd name="T99" fmla="*/ 628 h 894"/>
                <a:gd name="T100" fmla="*/ 605 w 978"/>
                <a:gd name="T101" fmla="*/ 659 h 894"/>
                <a:gd name="T102" fmla="*/ 644 w 978"/>
                <a:gd name="T103" fmla="*/ 697 h 894"/>
                <a:gd name="T104" fmla="*/ 679 w 978"/>
                <a:gd name="T105" fmla="*/ 733 h 894"/>
                <a:gd name="T106" fmla="*/ 761 w 978"/>
                <a:gd name="T107" fmla="*/ 735 h 894"/>
                <a:gd name="T108" fmla="*/ 786 w 978"/>
                <a:gd name="T109" fmla="*/ 750 h 894"/>
                <a:gd name="T110" fmla="*/ 852 w 978"/>
                <a:gd name="T111" fmla="*/ 724 h 894"/>
                <a:gd name="T112" fmla="*/ 892 w 978"/>
                <a:gd name="T113" fmla="*/ 677 h 894"/>
                <a:gd name="T114" fmla="*/ 911 w 978"/>
                <a:gd name="T115" fmla="*/ 625 h 894"/>
                <a:gd name="T116" fmla="*/ 933 w 978"/>
                <a:gd name="T117" fmla="*/ 580 h 894"/>
                <a:gd name="T118" fmla="*/ 958 w 978"/>
                <a:gd name="T119" fmla="*/ 543 h 894"/>
                <a:gd name="T120" fmla="*/ 965 w 978"/>
                <a:gd name="T121" fmla="*/ 505 h 894"/>
                <a:gd name="T122" fmla="*/ 978 w 978"/>
                <a:gd name="T123" fmla="*/ 465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78" h="894">
                  <a:moveTo>
                    <a:pt x="746" y="805"/>
                  </a:moveTo>
                  <a:cubicBezTo>
                    <a:pt x="745" y="809"/>
                    <a:pt x="752" y="815"/>
                    <a:pt x="754" y="817"/>
                  </a:cubicBezTo>
                  <a:cubicBezTo>
                    <a:pt x="756" y="820"/>
                    <a:pt x="758" y="822"/>
                    <a:pt x="760" y="826"/>
                  </a:cubicBezTo>
                  <a:cubicBezTo>
                    <a:pt x="763" y="833"/>
                    <a:pt x="764" y="841"/>
                    <a:pt x="764" y="848"/>
                  </a:cubicBezTo>
                  <a:cubicBezTo>
                    <a:pt x="764" y="858"/>
                    <a:pt x="768" y="868"/>
                    <a:pt x="772" y="876"/>
                  </a:cubicBezTo>
                  <a:cubicBezTo>
                    <a:pt x="774" y="879"/>
                    <a:pt x="775" y="881"/>
                    <a:pt x="776" y="883"/>
                  </a:cubicBezTo>
                  <a:cubicBezTo>
                    <a:pt x="778" y="887"/>
                    <a:pt x="782" y="890"/>
                    <a:pt x="786" y="891"/>
                  </a:cubicBezTo>
                  <a:cubicBezTo>
                    <a:pt x="790" y="892"/>
                    <a:pt x="799" y="894"/>
                    <a:pt x="803" y="891"/>
                  </a:cubicBezTo>
                  <a:cubicBezTo>
                    <a:pt x="806" y="889"/>
                    <a:pt x="806" y="885"/>
                    <a:pt x="808" y="882"/>
                  </a:cubicBezTo>
                  <a:cubicBezTo>
                    <a:pt x="810" y="879"/>
                    <a:pt x="811" y="875"/>
                    <a:pt x="813" y="871"/>
                  </a:cubicBezTo>
                  <a:cubicBezTo>
                    <a:pt x="815" y="868"/>
                    <a:pt x="817" y="864"/>
                    <a:pt x="820" y="862"/>
                  </a:cubicBezTo>
                  <a:cubicBezTo>
                    <a:pt x="823" y="860"/>
                    <a:pt x="827" y="859"/>
                    <a:pt x="830" y="857"/>
                  </a:cubicBezTo>
                  <a:cubicBezTo>
                    <a:pt x="837" y="853"/>
                    <a:pt x="834" y="846"/>
                    <a:pt x="835" y="840"/>
                  </a:cubicBezTo>
                  <a:cubicBezTo>
                    <a:pt x="836" y="836"/>
                    <a:pt x="837" y="832"/>
                    <a:pt x="838" y="828"/>
                  </a:cubicBezTo>
                  <a:cubicBezTo>
                    <a:pt x="839" y="825"/>
                    <a:pt x="842" y="822"/>
                    <a:pt x="844" y="819"/>
                  </a:cubicBezTo>
                  <a:cubicBezTo>
                    <a:pt x="846" y="817"/>
                    <a:pt x="846" y="811"/>
                    <a:pt x="846" y="808"/>
                  </a:cubicBezTo>
                  <a:cubicBezTo>
                    <a:pt x="845" y="807"/>
                    <a:pt x="844" y="806"/>
                    <a:pt x="843" y="805"/>
                  </a:cubicBezTo>
                  <a:cubicBezTo>
                    <a:pt x="841" y="805"/>
                    <a:pt x="837" y="804"/>
                    <a:pt x="835" y="804"/>
                  </a:cubicBezTo>
                  <a:cubicBezTo>
                    <a:pt x="839" y="804"/>
                    <a:pt x="839" y="804"/>
                    <a:pt x="839" y="804"/>
                  </a:cubicBezTo>
                  <a:cubicBezTo>
                    <a:pt x="830" y="804"/>
                    <a:pt x="819" y="802"/>
                    <a:pt x="812" y="808"/>
                  </a:cubicBezTo>
                  <a:cubicBezTo>
                    <a:pt x="808" y="811"/>
                    <a:pt x="805" y="813"/>
                    <a:pt x="800" y="814"/>
                  </a:cubicBezTo>
                  <a:cubicBezTo>
                    <a:pt x="794" y="815"/>
                    <a:pt x="789" y="814"/>
                    <a:pt x="784" y="812"/>
                  </a:cubicBezTo>
                  <a:cubicBezTo>
                    <a:pt x="779" y="811"/>
                    <a:pt x="776" y="810"/>
                    <a:pt x="773" y="807"/>
                  </a:cubicBezTo>
                  <a:cubicBezTo>
                    <a:pt x="769" y="802"/>
                    <a:pt x="766" y="801"/>
                    <a:pt x="760" y="801"/>
                  </a:cubicBezTo>
                  <a:cubicBezTo>
                    <a:pt x="756" y="801"/>
                    <a:pt x="748" y="801"/>
                    <a:pt x="746" y="805"/>
                  </a:cubicBezTo>
                  <a:moveTo>
                    <a:pt x="978" y="458"/>
                  </a:moveTo>
                  <a:cubicBezTo>
                    <a:pt x="977" y="458"/>
                    <a:pt x="976" y="458"/>
                    <a:pt x="976" y="457"/>
                  </a:cubicBezTo>
                  <a:cubicBezTo>
                    <a:pt x="976" y="457"/>
                    <a:pt x="976" y="455"/>
                    <a:pt x="976" y="455"/>
                  </a:cubicBezTo>
                  <a:cubicBezTo>
                    <a:pt x="976" y="453"/>
                    <a:pt x="976" y="452"/>
                    <a:pt x="976" y="450"/>
                  </a:cubicBezTo>
                  <a:cubicBezTo>
                    <a:pt x="975" y="450"/>
                    <a:pt x="974" y="450"/>
                    <a:pt x="974" y="450"/>
                  </a:cubicBezTo>
                  <a:cubicBezTo>
                    <a:pt x="975" y="448"/>
                    <a:pt x="976" y="445"/>
                    <a:pt x="975" y="443"/>
                  </a:cubicBezTo>
                  <a:cubicBezTo>
                    <a:pt x="975" y="443"/>
                    <a:pt x="974" y="442"/>
                    <a:pt x="974" y="442"/>
                  </a:cubicBezTo>
                  <a:cubicBezTo>
                    <a:pt x="974" y="441"/>
                    <a:pt x="974" y="440"/>
                    <a:pt x="973" y="439"/>
                  </a:cubicBezTo>
                  <a:cubicBezTo>
                    <a:pt x="973" y="437"/>
                    <a:pt x="972" y="435"/>
                    <a:pt x="971" y="433"/>
                  </a:cubicBezTo>
                  <a:cubicBezTo>
                    <a:pt x="971" y="432"/>
                    <a:pt x="969" y="430"/>
                    <a:pt x="968" y="429"/>
                  </a:cubicBezTo>
                  <a:cubicBezTo>
                    <a:pt x="967" y="426"/>
                    <a:pt x="966" y="426"/>
                    <a:pt x="966" y="422"/>
                  </a:cubicBezTo>
                  <a:cubicBezTo>
                    <a:pt x="966" y="420"/>
                    <a:pt x="966" y="418"/>
                    <a:pt x="966" y="416"/>
                  </a:cubicBezTo>
                  <a:cubicBezTo>
                    <a:pt x="966" y="413"/>
                    <a:pt x="965" y="408"/>
                    <a:pt x="966" y="405"/>
                  </a:cubicBezTo>
                  <a:cubicBezTo>
                    <a:pt x="967" y="402"/>
                    <a:pt x="970" y="399"/>
                    <a:pt x="969" y="396"/>
                  </a:cubicBezTo>
                  <a:cubicBezTo>
                    <a:pt x="969" y="395"/>
                    <a:pt x="968" y="394"/>
                    <a:pt x="968" y="393"/>
                  </a:cubicBezTo>
                  <a:cubicBezTo>
                    <a:pt x="968" y="392"/>
                    <a:pt x="968" y="391"/>
                    <a:pt x="968" y="390"/>
                  </a:cubicBezTo>
                  <a:cubicBezTo>
                    <a:pt x="968" y="388"/>
                    <a:pt x="967" y="387"/>
                    <a:pt x="966" y="385"/>
                  </a:cubicBezTo>
                  <a:cubicBezTo>
                    <a:pt x="966" y="384"/>
                    <a:pt x="966" y="382"/>
                    <a:pt x="966" y="381"/>
                  </a:cubicBezTo>
                  <a:cubicBezTo>
                    <a:pt x="966" y="379"/>
                    <a:pt x="967" y="380"/>
                    <a:pt x="968" y="379"/>
                  </a:cubicBezTo>
                  <a:cubicBezTo>
                    <a:pt x="968" y="377"/>
                    <a:pt x="967" y="375"/>
                    <a:pt x="968" y="373"/>
                  </a:cubicBezTo>
                  <a:cubicBezTo>
                    <a:pt x="970" y="369"/>
                    <a:pt x="974" y="361"/>
                    <a:pt x="971" y="357"/>
                  </a:cubicBezTo>
                  <a:cubicBezTo>
                    <a:pt x="968" y="358"/>
                    <a:pt x="965" y="365"/>
                    <a:pt x="964" y="367"/>
                  </a:cubicBezTo>
                  <a:cubicBezTo>
                    <a:pt x="962" y="370"/>
                    <a:pt x="962" y="372"/>
                    <a:pt x="962" y="375"/>
                  </a:cubicBezTo>
                  <a:cubicBezTo>
                    <a:pt x="958" y="375"/>
                    <a:pt x="958" y="372"/>
                    <a:pt x="957" y="369"/>
                  </a:cubicBezTo>
                  <a:cubicBezTo>
                    <a:pt x="956" y="367"/>
                    <a:pt x="956" y="366"/>
                    <a:pt x="954" y="365"/>
                  </a:cubicBezTo>
                  <a:cubicBezTo>
                    <a:pt x="952" y="363"/>
                    <a:pt x="951" y="361"/>
                    <a:pt x="949" y="360"/>
                  </a:cubicBezTo>
                  <a:cubicBezTo>
                    <a:pt x="947" y="359"/>
                    <a:pt x="946" y="358"/>
                    <a:pt x="944" y="355"/>
                  </a:cubicBezTo>
                  <a:cubicBezTo>
                    <a:pt x="942" y="353"/>
                    <a:pt x="943" y="351"/>
                    <a:pt x="943" y="347"/>
                  </a:cubicBezTo>
                  <a:cubicBezTo>
                    <a:pt x="943" y="345"/>
                    <a:pt x="942" y="344"/>
                    <a:pt x="940" y="343"/>
                  </a:cubicBezTo>
                  <a:cubicBezTo>
                    <a:pt x="938" y="340"/>
                    <a:pt x="937" y="338"/>
                    <a:pt x="933" y="338"/>
                  </a:cubicBezTo>
                  <a:cubicBezTo>
                    <a:pt x="930" y="338"/>
                    <a:pt x="927" y="337"/>
                    <a:pt x="925" y="334"/>
                  </a:cubicBezTo>
                  <a:cubicBezTo>
                    <a:pt x="922" y="331"/>
                    <a:pt x="926" y="325"/>
                    <a:pt x="922" y="323"/>
                  </a:cubicBezTo>
                  <a:cubicBezTo>
                    <a:pt x="920" y="321"/>
                    <a:pt x="918" y="322"/>
                    <a:pt x="916" y="322"/>
                  </a:cubicBezTo>
                  <a:cubicBezTo>
                    <a:pt x="914" y="322"/>
                    <a:pt x="913" y="323"/>
                    <a:pt x="912" y="321"/>
                  </a:cubicBezTo>
                  <a:cubicBezTo>
                    <a:pt x="911" y="320"/>
                    <a:pt x="912" y="319"/>
                    <a:pt x="912" y="317"/>
                  </a:cubicBezTo>
                  <a:cubicBezTo>
                    <a:pt x="912" y="316"/>
                    <a:pt x="911" y="315"/>
                    <a:pt x="910" y="314"/>
                  </a:cubicBezTo>
                  <a:cubicBezTo>
                    <a:pt x="909" y="313"/>
                    <a:pt x="908" y="312"/>
                    <a:pt x="908" y="309"/>
                  </a:cubicBezTo>
                  <a:cubicBezTo>
                    <a:pt x="908" y="307"/>
                    <a:pt x="909" y="306"/>
                    <a:pt x="910" y="304"/>
                  </a:cubicBezTo>
                  <a:cubicBezTo>
                    <a:pt x="910" y="303"/>
                    <a:pt x="910" y="301"/>
                    <a:pt x="910" y="300"/>
                  </a:cubicBezTo>
                  <a:cubicBezTo>
                    <a:pt x="911" y="299"/>
                    <a:pt x="909" y="297"/>
                    <a:pt x="909" y="296"/>
                  </a:cubicBezTo>
                  <a:cubicBezTo>
                    <a:pt x="909" y="293"/>
                    <a:pt x="904" y="288"/>
                    <a:pt x="902" y="289"/>
                  </a:cubicBezTo>
                  <a:cubicBezTo>
                    <a:pt x="902" y="293"/>
                    <a:pt x="906" y="296"/>
                    <a:pt x="902" y="295"/>
                  </a:cubicBezTo>
                  <a:cubicBezTo>
                    <a:pt x="901" y="295"/>
                    <a:pt x="898" y="294"/>
                    <a:pt x="897" y="293"/>
                  </a:cubicBezTo>
                  <a:cubicBezTo>
                    <a:pt x="897" y="292"/>
                    <a:pt x="897" y="292"/>
                    <a:pt x="897" y="291"/>
                  </a:cubicBezTo>
                  <a:cubicBezTo>
                    <a:pt x="897" y="290"/>
                    <a:pt x="896" y="290"/>
                    <a:pt x="895" y="290"/>
                  </a:cubicBezTo>
                  <a:cubicBezTo>
                    <a:pt x="895" y="289"/>
                    <a:pt x="894" y="287"/>
                    <a:pt x="892" y="286"/>
                  </a:cubicBezTo>
                  <a:cubicBezTo>
                    <a:pt x="891" y="286"/>
                    <a:pt x="889" y="286"/>
                    <a:pt x="889" y="288"/>
                  </a:cubicBezTo>
                  <a:cubicBezTo>
                    <a:pt x="889" y="290"/>
                    <a:pt x="893" y="293"/>
                    <a:pt x="891" y="295"/>
                  </a:cubicBezTo>
                  <a:cubicBezTo>
                    <a:pt x="889" y="294"/>
                    <a:pt x="889" y="293"/>
                    <a:pt x="888" y="292"/>
                  </a:cubicBezTo>
                  <a:cubicBezTo>
                    <a:pt x="886" y="291"/>
                    <a:pt x="885" y="291"/>
                    <a:pt x="883" y="290"/>
                  </a:cubicBezTo>
                  <a:cubicBezTo>
                    <a:pt x="883" y="290"/>
                    <a:pt x="881" y="288"/>
                    <a:pt x="881" y="287"/>
                  </a:cubicBezTo>
                  <a:cubicBezTo>
                    <a:pt x="881" y="287"/>
                    <a:pt x="881" y="286"/>
                    <a:pt x="881" y="285"/>
                  </a:cubicBezTo>
                  <a:cubicBezTo>
                    <a:pt x="881" y="283"/>
                    <a:pt x="880" y="282"/>
                    <a:pt x="880" y="280"/>
                  </a:cubicBezTo>
                  <a:cubicBezTo>
                    <a:pt x="879" y="278"/>
                    <a:pt x="880" y="275"/>
                    <a:pt x="879" y="274"/>
                  </a:cubicBezTo>
                  <a:cubicBezTo>
                    <a:pt x="879" y="271"/>
                    <a:pt x="876" y="269"/>
                    <a:pt x="875" y="267"/>
                  </a:cubicBezTo>
                  <a:cubicBezTo>
                    <a:pt x="872" y="263"/>
                    <a:pt x="870" y="260"/>
                    <a:pt x="868" y="256"/>
                  </a:cubicBezTo>
                  <a:cubicBezTo>
                    <a:pt x="866" y="255"/>
                    <a:pt x="864" y="255"/>
                    <a:pt x="864" y="253"/>
                  </a:cubicBezTo>
                  <a:cubicBezTo>
                    <a:pt x="863" y="251"/>
                    <a:pt x="862" y="250"/>
                    <a:pt x="861" y="248"/>
                  </a:cubicBezTo>
                  <a:cubicBezTo>
                    <a:pt x="861" y="248"/>
                    <a:pt x="862" y="245"/>
                    <a:pt x="862" y="244"/>
                  </a:cubicBezTo>
                  <a:cubicBezTo>
                    <a:pt x="862" y="244"/>
                    <a:pt x="862" y="243"/>
                    <a:pt x="862" y="243"/>
                  </a:cubicBezTo>
                  <a:cubicBezTo>
                    <a:pt x="862" y="241"/>
                    <a:pt x="861" y="241"/>
                    <a:pt x="860" y="239"/>
                  </a:cubicBezTo>
                  <a:cubicBezTo>
                    <a:pt x="859" y="237"/>
                    <a:pt x="857" y="236"/>
                    <a:pt x="856" y="234"/>
                  </a:cubicBezTo>
                  <a:cubicBezTo>
                    <a:pt x="855" y="233"/>
                    <a:pt x="854" y="232"/>
                    <a:pt x="853" y="231"/>
                  </a:cubicBezTo>
                  <a:cubicBezTo>
                    <a:pt x="852" y="231"/>
                    <a:pt x="850" y="231"/>
                    <a:pt x="849" y="231"/>
                  </a:cubicBezTo>
                  <a:cubicBezTo>
                    <a:pt x="846" y="230"/>
                    <a:pt x="838" y="226"/>
                    <a:pt x="836" y="225"/>
                  </a:cubicBezTo>
                  <a:cubicBezTo>
                    <a:pt x="831" y="221"/>
                    <a:pt x="834" y="220"/>
                    <a:pt x="830" y="217"/>
                  </a:cubicBezTo>
                  <a:cubicBezTo>
                    <a:pt x="828" y="216"/>
                    <a:pt x="827" y="214"/>
                    <a:pt x="825" y="213"/>
                  </a:cubicBezTo>
                  <a:cubicBezTo>
                    <a:pt x="823" y="212"/>
                    <a:pt x="821" y="215"/>
                    <a:pt x="818" y="213"/>
                  </a:cubicBezTo>
                  <a:cubicBezTo>
                    <a:pt x="817" y="213"/>
                    <a:pt x="817" y="211"/>
                    <a:pt x="816" y="210"/>
                  </a:cubicBezTo>
                  <a:cubicBezTo>
                    <a:pt x="815" y="209"/>
                    <a:pt x="814" y="210"/>
                    <a:pt x="812" y="209"/>
                  </a:cubicBezTo>
                  <a:cubicBezTo>
                    <a:pt x="810" y="209"/>
                    <a:pt x="808" y="208"/>
                    <a:pt x="806" y="206"/>
                  </a:cubicBezTo>
                  <a:cubicBezTo>
                    <a:pt x="802" y="204"/>
                    <a:pt x="799" y="202"/>
                    <a:pt x="801" y="197"/>
                  </a:cubicBezTo>
                  <a:cubicBezTo>
                    <a:pt x="801" y="195"/>
                    <a:pt x="803" y="194"/>
                    <a:pt x="802" y="192"/>
                  </a:cubicBezTo>
                  <a:cubicBezTo>
                    <a:pt x="802" y="191"/>
                    <a:pt x="801" y="192"/>
                    <a:pt x="800" y="191"/>
                  </a:cubicBezTo>
                  <a:cubicBezTo>
                    <a:pt x="800" y="190"/>
                    <a:pt x="801" y="189"/>
                    <a:pt x="800" y="188"/>
                  </a:cubicBezTo>
                  <a:cubicBezTo>
                    <a:pt x="800" y="188"/>
                    <a:pt x="799" y="186"/>
                    <a:pt x="799" y="186"/>
                  </a:cubicBezTo>
                  <a:cubicBezTo>
                    <a:pt x="798" y="185"/>
                    <a:pt x="797" y="184"/>
                    <a:pt x="796" y="183"/>
                  </a:cubicBezTo>
                  <a:cubicBezTo>
                    <a:pt x="795" y="182"/>
                    <a:pt x="796" y="181"/>
                    <a:pt x="796" y="179"/>
                  </a:cubicBezTo>
                  <a:cubicBezTo>
                    <a:pt x="797" y="177"/>
                    <a:pt x="796" y="174"/>
                    <a:pt x="796" y="172"/>
                  </a:cubicBezTo>
                  <a:cubicBezTo>
                    <a:pt x="797" y="169"/>
                    <a:pt x="798" y="169"/>
                    <a:pt x="799" y="167"/>
                  </a:cubicBezTo>
                  <a:cubicBezTo>
                    <a:pt x="799" y="164"/>
                    <a:pt x="797" y="163"/>
                    <a:pt x="796" y="161"/>
                  </a:cubicBezTo>
                  <a:cubicBezTo>
                    <a:pt x="795" y="159"/>
                    <a:pt x="794" y="158"/>
                    <a:pt x="793" y="157"/>
                  </a:cubicBezTo>
                  <a:cubicBezTo>
                    <a:pt x="792" y="155"/>
                    <a:pt x="790" y="153"/>
                    <a:pt x="789" y="151"/>
                  </a:cubicBezTo>
                  <a:cubicBezTo>
                    <a:pt x="788" y="149"/>
                    <a:pt x="788" y="147"/>
                    <a:pt x="787" y="145"/>
                  </a:cubicBezTo>
                  <a:cubicBezTo>
                    <a:pt x="786" y="143"/>
                    <a:pt x="784" y="142"/>
                    <a:pt x="783" y="140"/>
                  </a:cubicBezTo>
                  <a:cubicBezTo>
                    <a:pt x="783" y="138"/>
                    <a:pt x="783" y="136"/>
                    <a:pt x="783" y="135"/>
                  </a:cubicBezTo>
                  <a:cubicBezTo>
                    <a:pt x="783" y="132"/>
                    <a:pt x="781" y="130"/>
                    <a:pt x="780" y="127"/>
                  </a:cubicBezTo>
                  <a:cubicBezTo>
                    <a:pt x="780" y="125"/>
                    <a:pt x="782" y="124"/>
                    <a:pt x="781" y="122"/>
                  </a:cubicBezTo>
                  <a:cubicBezTo>
                    <a:pt x="778" y="118"/>
                    <a:pt x="776" y="112"/>
                    <a:pt x="779" y="108"/>
                  </a:cubicBezTo>
                  <a:cubicBezTo>
                    <a:pt x="780" y="107"/>
                    <a:pt x="779" y="107"/>
                    <a:pt x="779" y="105"/>
                  </a:cubicBezTo>
                  <a:cubicBezTo>
                    <a:pt x="779" y="102"/>
                    <a:pt x="781" y="102"/>
                    <a:pt x="779" y="101"/>
                  </a:cubicBezTo>
                  <a:cubicBezTo>
                    <a:pt x="775" y="100"/>
                    <a:pt x="772" y="98"/>
                    <a:pt x="769" y="97"/>
                  </a:cubicBezTo>
                  <a:cubicBezTo>
                    <a:pt x="767" y="96"/>
                    <a:pt x="764" y="94"/>
                    <a:pt x="764" y="91"/>
                  </a:cubicBezTo>
                  <a:cubicBezTo>
                    <a:pt x="763" y="89"/>
                    <a:pt x="761" y="88"/>
                    <a:pt x="759" y="87"/>
                  </a:cubicBezTo>
                  <a:cubicBezTo>
                    <a:pt x="757" y="86"/>
                    <a:pt x="758" y="86"/>
                    <a:pt x="756" y="86"/>
                  </a:cubicBezTo>
                  <a:cubicBezTo>
                    <a:pt x="754" y="86"/>
                    <a:pt x="751" y="87"/>
                    <a:pt x="751" y="90"/>
                  </a:cubicBezTo>
                  <a:cubicBezTo>
                    <a:pt x="750" y="92"/>
                    <a:pt x="751" y="93"/>
                    <a:pt x="749" y="94"/>
                  </a:cubicBezTo>
                  <a:cubicBezTo>
                    <a:pt x="746" y="96"/>
                    <a:pt x="740" y="93"/>
                    <a:pt x="739" y="90"/>
                  </a:cubicBezTo>
                  <a:cubicBezTo>
                    <a:pt x="739" y="89"/>
                    <a:pt x="739" y="87"/>
                    <a:pt x="738" y="86"/>
                  </a:cubicBezTo>
                  <a:cubicBezTo>
                    <a:pt x="738" y="85"/>
                    <a:pt x="737" y="84"/>
                    <a:pt x="737" y="83"/>
                  </a:cubicBezTo>
                  <a:cubicBezTo>
                    <a:pt x="737" y="82"/>
                    <a:pt x="738" y="81"/>
                    <a:pt x="738" y="80"/>
                  </a:cubicBezTo>
                  <a:cubicBezTo>
                    <a:pt x="739" y="80"/>
                    <a:pt x="739" y="78"/>
                    <a:pt x="739" y="78"/>
                  </a:cubicBezTo>
                  <a:cubicBezTo>
                    <a:pt x="739" y="76"/>
                    <a:pt x="738" y="76"/>
                    <a:pt x="737" y="75"/>
                  </a:cubicBezTo>
                  <a:cubicBezTo>
                    <a:pt x="737" y="73"/>
                    <a:pt x="737" y="69"/>
                    <a:pt x="736" y="67"/>
                  </a:cubicBezTo>
                  <a:cubicBezTo>
                    <a:pt x="736" y="66"/>
                    <a:pt x="735" y="67"/>
                    <a:pt x="735" y="65"/>
                  </a:cubicBezTo>
                  <a:cubicBezTo>
                    <a:pt x="735" y="64"/>
                    <a:pt x="735" y="63"/>
                    <a:pt x="735" y="62"/>
                  </a:cubicBezTo>
                  <a:cubicBezTo>
                    <a:pt x="735" y="61"/>
                    <a:pt x="735" y="60"/>
                    <a:pt x="735" y="58"/>
                  </a:cubicBezTo>
                  <a:cubicBezTo>
                    <a:pt x="735" y="56"/>
                    <a:pt x="736" y="54"/>
                    <a:pt x="735" y="52"/>
                  </a:cubicBezTo>
                  <a:cubicBezTo>
                    <a:pt x="735" y="51"/>
                    <a:pt x="734" y="51"/>
                    <a:pt x="733" y="50"/>
                  </a:cubicBezTo>
                  <a:cubicBezTo>
                    <a:pt x="733" y="49"/>
                    <a:pt x="733" y="48"/>
                    <a:pt x="733" y="47"/>
                  </a:cubicBezTo>
                  <a:cubicBezTo>
                    <a:pt x="733" y="47"/>
                    <a:pt x="731" y="47"/>
                    <a:pt x="731" y="46"/>
                  </a:cubicBezTo>
                  <a:cubicBezTo>
                    <a:pt x="730" y="45"/>
                    <a:pt x="729" y="44"/>
                    <a:pt x="729" y="44"/>
                  </a:cubicBezTo>
                  <a:cubicBezTo>
                    <a:pt x="727" y="42"/>
                    <a:pt x="726" y="41"/>
                    <a:pt x="725" y="39"/>
                  </a:cubicBezTo>
                  <a:cubicBezTo>
                    <a:pt x="725" y="36"/>
                    <a:pt x="727" y="35"/>
                    <a:pt x="727" y="32"/>
                  </a:cubicBezTo>
                  <a:cubicBezTo>
                    <a:pt x="726" y="31"/>
                    <a:pt x="724" y="30"/>
                    <a:pt x="723" y="29"/>
                  </a:cubicBezTo>
                  <a:cubicBezTo>
                    <a:pt x="720" y="27"/>
                    <a:pt x="718" y="24"/>
                    <a:pt x="718" y="20"/>
                  </a:cubicBezTo>
                  <a:cubicBezTo>
                    <a:pt x="718" y="16"/>
                    <a:pt x="719" y="12"/>
                    <a:pt x="718" y="8"/>
                  </a:cubicBezTo>
                  <a:cubicBezTo>
                    <a:pt x="718" y="6"/>
                    <a:pt x="713" y="1"/>
                    <a:pt x="713" y="1"/>
                  </a:cubicBezTo>
                  <a:cubicBezTo>
                    <a:pt x="713" y="0"/>
                    <a:pt x="710" y="1"/>
                    <a:pt x="709" y="1"/>
                  </a:cubicBezTo>
                  <a:cubicBezTo>
                    <a:pt x="707" y="0"/>
                    <a:pt x="704" y="1"/>
                    <a:pt x="703" y="3"/>
                  </a:cubicBezTo>
                  <a:cubicBezTo>
                    <a:pt x="702" y="5"/>
                    <a:pt x="702" y="8"/>
                    <a:pt x="702" y="10"/>
                  </a:cubicBezTo>
                  <a:cubicBezTo>
                    <a:pt x="701" y="14"/>
                    <a:pt x="701" y="17"/>
                    <a:pt x="700" y="21"/>
                  </a:cubicBezTo>
                  <a:cubicBezTo>
                    <a:pt x="700" y="22"/>
                    <a:pt x="700" y="23"/>
                    <a:pt x="700" y="24"/>
                  </a:cubicBezTo>
                  <a:cubicBezTo>
                    <a:pt x="700" y="27"/>
                    <a:pt x="699" y="29"/>
                    <a:pt x="698" y="32"/>
                  </a:cubicBezTo>
                  <a:cubicBezTo>
                    <a:pt x="698" y="35"/>
                    <a:pt x="695" y="39"/>
                    <a:pt x="695" y="41"/>
                  </a:cubicBezTo>
                  <a:cubicBezTo>
                    <a:pt x="694" y="42"/>
                    <a:pt x="695" y="45"/>
                    <a:pt x="695" y="45"/>
                  </a:cubicBezTo>
                  <a:cubicBezTo>
                    <a:pt x="695" y="47"/>
                    <a:pt x="695" y="50"/>
                    <a:pt x="695" y="52"/>
                  </a:cubicBezTo>
                  <a:cubicBezTo>
                    <a:pt x="694" y="53"/>
                    <a:pt x="691" y="54"/>
                    <a:pt x="691" y="55"/>
                  </a:cubicBezTo>
                  <a:cubicBezTo>
                    <a:pt x="690" y="56"/>
                    <a:pt x="691" y="58"/>
                    <a:pt x="691" y="60"/>
                  </a:cubicBezTo>
                  <a:cubicBezTo>
                    <a:pt x="690" y="62"/>
                    <a:pt x="690" y="63"/>
                    <a:pt x="689" y="65"/>
                  </a:cubicBezTo>
                  <a:cubicBezTo>
                    <a:pt x="689" y="67"/>
                    <a:pt x="687" y="68"/>
                    <a:pt x="686" y="70"/>
                  </a:cubicBezTo>
                  <a:cubicBezTo>
                    <a:pt x="686" y="72"/>
                    <a:pt x="687" y="77"/>
                    <a:pt x="687" y="78"/>
                  </a:cubicBezTo>
                  <a:cubicBezTo>
                    <a:pt x="688" y="80"/>
                    <a:pt x="689" y="78"/>
                    <a:pt x="689" y="80"/>
                  </a:cubicBezTo>
                  <a:cubicBezTo>
                    <a:pt x="689" y="86"/>
                    <a:pt x="687" y="95"/>
                    <a:pt x="690" y="100"/>
                  </a:cubicBezTo>
                  <a:cubicBezTo>
                    <a:pt x="692" y="104"/>
                    <a:pt x="693" y="104"/>
                    <a:pt x="691" y="108"/>
                  </a:cubicBezTo>
                  <a:cubicBezTo>
                    <a:pt x="690" y="110"/>
                    <a:pt x="690" y="111"/>
                    <a:pt x="689" y="113"/>
                  </a:cubicBezTo>
                  <a:cubicBezTo>
                    <a:pt x="687" y="115"/>
                    <a:pt x="687" y="118"/>
                    <a:pt x="686" y="120"/>
                  </a:cubicBezTo>
                  <a:cubicBezTo>
                    <a:pt x="686" y="123"/>
                    <a:pt x="686" y="123"/>
                    <a:pt x="685" y="125"/>
                  </a:cubicBezTo>
                  <a:cubicBezTo>
                    <a:pt x="684" y="126"/>
                    <a:pt x="685" y="130"/>
                    <a:pt x="685" y="131"/>
                  </a:cubicBezTo>
                  <a:cubicBezTo>
                    <a:pt x="684" y="132"/>
                    <a:pt x="683" y="134"/>
                    <a:pt x="683" y="136"/>
                  </a:cubicBezTo>
                  <a:cubicBezTo>
                    <a:pt x="683" y="138"/>
                    <a:pt x="682" y="139"/>
                    <a:pt x="681" y="141"/>
                  </a:cubicBezTo>
                  <a:cubicBezTo>
                    <a:pt x="679" y="146"/>
                    <a:pt x="677" y="152"/>
                    <a:pt x="676" y="157"/>
                  </a:cubicBezTo>
                  <a:cubicBezTo>
                    <a:pt x="673" y="166"/>
                    <a:pt x="664" y="173"/>
                    <a:pt x="655" y="172"/>
                  </a:cubicBezTo>
                  <a:cubicBezTo>
                    <a:pt x="652" y="172"/>
                    <a:pt x="645" y="170"/>
                    <a:pt x="643" y="168"/>
                  </a:cubicBezTo>
                  <a:cubicBezTo>
                    <a:pt x="641" y="166"/>
                    <a:pt x="638" y="165"/>
                    <a:pt x="636" y="164"/>
                  </a:cubicBezTo>
                  <a:cubicBezTo>
                    <a:pt x="633" y="162"/>
                    <a:pt x="632" y="160"/>
                    <a:pt x="630" y="157"/>
                  </a:cubicBezTo>
                  <a:cubicBezTo>
                    <a:pt x="630" y="157"/>
                    <a:pt x="629" y="157"/>
                    <a:pt x="628" y="156"/>
                  </a:cubicBezTo>
                  <a:cubicBezTo>
                    <a:pt x="628" y="156"/>
                    <a:pt x="627" y="154"/>
                    <a:pt x="626" y="153"/>
                  </a:cubicBezTo>
                  <a:cubicBezTo>
                    <a:pt x="625" y="152"/>
                    <a:pt x="621" y="151"/>
                    <a:pt x="620" y="151"/>
                  </a:cubicBezTo>
                  <a:cubicBezTo>
                    <a:pt x="618" y="150"/>
                    <a:pt x="615" y="150"/>
                    <a:pt x="614" y="148"/>
                  </a:cubicBezTo>
                  <a:cubicBezTo>
                    <a:pt x="613" y="147"/>
                    <a:pt x="611" y="148"/>
                    <a:pt x="609" y="147"/>
                  </a:cubicBezTo>
                  <a:cubicBezTo>
                    <a:pt x="608" y="147"/>
                    <a:pt x="606" y="145"/>
                    <a:pt x="604" y="144"/>
                  </a:cubicBezTo>
                  <a:cubicBezTo>
                    <a:pt x="603" y="143"/>
                    <a:pt x="602" y="142"/>
                    <a:pt x="601" y="141"/>
                  </a:cubicBezTo>
                  <a:cubicBezTo>
                    <a:pt x="601" y="141"/>
                    <a:pt x="600" y="141"/>
                    <a:pt x="600" y="141"/>
                  </a:cubicBezTo>
                  <a:cubicBezTo>
                    <a:pt x="597" y="138"/>
                    <a:pt x="595" y="134"/>
                    <a:pt x="591" y="133"/>
                  </a:cubicBezTo>
                  <a:cubicBezTo>
                    <a:pt x="589" y="133"/>
                    <a:pt x="585" y="134"/>
                    <a:pt x="584" y="132"/>
                  </a:cubicBezTo>
                  <a:cubicBezTo>
                    <a:pt x="584" y="131"/>
                    <a:pt x="585" y="130"/>
                    <a:pt x="584" y="129"/>
                  </a:cubicBezTo>
                  <a:cubicBezTo>
                    <a:pt x="584" y="129"/>
                    <a:pt x="583" y="129"/>
                    <a:pt x="583" y="129"/>
                  </a:cubicBezTo>
                  <a:cubicBezTo>
                    <a:pt x="582" y="128"/>
                    <a:pt x="581" y="129"/>
                    <a:pt x="581" y="129"/>
                  </a:cubicBezTo>
                  <a:cubicBezTo>
                    <a:pt x="580" y="129"/>
                    <a:pt x="580" y="129"/>
                    <a:pt x="580" y="129"/>
                  </a:cubicBezTo>
                  <a:cubicBezTo>
                    <a:pt x="579" y="129"/>
                    <a:pt x="579" y="129"/>
                    <a:pt x="579" y="128"/>
                  </a:cubicBezTo>
                  <a:cubicBezTo>
                    <a:pt x="578" y="128"/>
                    <a:pt x="578" y="128"/>
                    <a:pt x="577" y="127"/>
                  </a:cubicBezTo>
                  <a:cubicBezTo>
                    <a:pt x="577" y="127"/>
                    <a:pt x="577" y="127"/>
                    <a:pt x="576" y="127"/>
                  </a:cubicBezTo>
                  <a:cubicBezTo>
                    <a:pt x="575" y="126"/>
                    <a:pt x="574" y="127"/>
                    <a:pt x="572" y="127"/>
                  </a:cubicBezTo>
                  <a:cubicBezTo>
                    <a:pt x="570" y="126"/>
                    <a:pt x="569" y="126"/>
                    <a:pt x="567" y="124"/>
                  </a:cubicBezTo>
                  <a:cubicBezTo>
                    <a:pt x="565" y="122"/>
                    <a:pt x="564" y="120"/>
                    <a:pt x="562" y="118"/>
                  </a:cubicBezTo>
                  <a:cubicBezTo>
                    <a:pt x="561" y="116"/>
                    <a:pt x="560" y="116"/>
                    <a:pt x="558" y="115"/>
                  </a:cubicBezTo>
                  <a:cubicBezTo>
                    <a:pt x="557" y="114"/>
                    <a:pt x="556" y="113"/>
                    <a:pt x="555" y="113"/>
                  </a:cubicBezTo>
                  <a:cubicBezTo>
                    <a:pt x="554" y="113"/>
                    <a:pt x="553" y="110"/>
                    <a:pt x="552" y="110"/>
                  </a:cubicBezTo>
                  <a:cubicBezTo>
                    <a:pt x="550" y="109"/>
                    <a:pt x="549" y="109"/>
                    <a:pt x="547" y="108"/>
                  </a:cubicBezTo>
                  <a:cubicBezTo>
                    <a:pt x="545" y="106"/>
                    <a:pt x="545" y="104"/>
                    <a:pt x="544" y="103"/>
                  </a:cubicBezTo>
                  <a:cubicBezTo>
                    <a:pt x="542" y="100"/>
                    <a:pt x="541" y="101"/>
                    <a:pt x="542" y="98"/>
                  </a:cubicBezTo>
                  <a:cubicBezTo>
                    <a:pt x="542" y="94"/>
                    <a:pt x="544" y="90"/>
                    <a:pt x="547" y="87"/>
                  </a:cubicBezTo>
                  <a:cubicBezTo>
                    <a:pt x="547" y="87"/>
                    <a:pt x="547" y="86"/>
                    <a:pt x="548" y="86"/>
                  </a:cubicBezTo>
                  <a:cubicBezTo>
                    <a:pt x="549" y="85"/>
                    <a:pt x="551" y="83"/>
                    <a:pt x="552" y="82"/>
                  </a:cubicBezTo>
                  <a:cubicBezTo>
                    <a:pt x="554" y="80"/>
                    <a:pt x="556" y="77"/>
                    <a:pt x="555" y="75"/>
                  </a:cubicBezTo>
                  <a:cubicBezTo>
                    <a:pt x="555" y="73"/>
                    <a:pt x="551" y="71"/>
                    <a:pt x="550" y="69"/>
                  </a:cubicBezTo>
                  <a:cubicBezTo>
                    <a:pt x="550" y="68"/>
                    <a:pt x="550" y="68"/>
                    <a:pt x="550" y="67"/>
                  </a:cubicBezTo>
                  <a:cubicBezTo>
                    <a:pt x="550" y="67"/>
                    <a:pt x="550" y="66"/>
                    <a:pt x="550" y="66"/>
                  </a:cubicBezTo>
                  <a:cubicBezTo>
                    <a:pt x="550" y="65"/>
                    <a:pt x="550" y="65"/>
                    <a:pt x="551" y="65"/>
                  </a:cubicBezTo>
                  <a:cubicBezTo>
                    <a:pt x="551" y="65"/>
                    <a:pt x="551" y="65"/>
                    <a:pt x="552" y="64"/>
                  </a:cubicBezTo>
                  <a:cubicBezTo>
                    <a:pt x="554" y="63"/>
                    <a:pt x="556" y="62"/>
                    <a:pt x="558" y="61"/>
                  </a:cubicBezTo>
                  <a:cubicBezTo>
                    <a:pt x="559" y="61"/>
                    <a:pt x="560" y="61"/>
                    <a:pt x="561" y="60"/>
                  </a:cubicBezTo>
                  <a:cubicBezTo>
                    <a:pt x="562" y="60"/>
                    <a:pt x="562" y="60"/>
                    <a:pt x="563" y="59"/>
                  </a:cubicBezTo>
                  <a:cubicBezTo>
                    <a:pt x="566" y="60"/>
                    <a:pt x="568" y="58"/>
                    <a:pt x="569" y="55"/>
                  </a:cubicBezTo>
                  <a:cubicBezTo>
                    <a:pt x="569" y="54"/>
                    <a:pt x="569" y="54"/>
                    <a:pt x="569" y="53"/>
                  </a:cubicBezTo>
                  <a:cubicBezTo>
                    <a:pt x="568" y="52"/>
                    <a:pt x="567" y="53"/>
                    <a:pt x="567" y="51"/>
                  </a:cubicBezTo>
                  <a:cubicBezTo>
                    <a:pt x="567" y="50"/>
                    <a:pt x="568" y="49"/>
                    <a:pt x="568" y="49"/>
                  </a:cubicBezTo>
                  <a:cubicBezTo>
                    <a:pt x="570" y="47"/>
                    <a:pt x="571" y="46"/>
                    <a:pt x="572" y="45"/>
                  </a:cubicBezTo>
                  <a:cubicBezTo>
                    <a:pt x="574" y="44"/>
                    <a:pt x="578" y="40"/>
                    <a:pt x="576" y="37"/>
                  </a:cubicBezTo>
                  <a:cubicBezTo>
                    <a:pt x="576" y="36"/>
                    <a:pt x="575" y="36"/>
                    <a:pt x="574" y="36"/>
                  </a:cubicBezTo>
                  <a:cubicBezTo>
                    <a:pt x="574" y="36"/>
                    <a:pt x="573" y="36"/>
                    <a:pt x="573" y="36"/>
                  </a:cubicBezTo>
                  <a:cubicBezTo>
                    <a:pt x="572" y="36"/>
                    <a:pt x="572" y="36"/>
                    <a:pt x="571" y="36"/>
                  </a:cubicBezTo>
                  <a:cubicBezTo>
                    <a:pt x="571" y="36"/>
                    <a:pt x="571" y="35"/>
                    <a:pt x="571" y="35"/>
                  </a:cubicBezTo>
                  <a:cubicBezTo>
                    <a:pt x="570" y="34"/>
                    <a:pt x="571" y="33"/>
                    <a:pt x="570" y="32"/>
                  </a:cubicBezTo>
                  <a:cubicBezTo>
                    <a:pt x="569" y="29"/>
                    <a:pt x="565" y="30"/>
                    <a:pt x="563" y="31"/>
                  </a:cubicBezTo>
                  <a:cubicBezTo>
                    <a:pt x="561" y="32"/>
                    <a:pt x="560" y="32"/>
                    <a:pt x="560" y="34"/>
                  </a:cubicBezTo>
                  <a:cubicBezTo>
                    <a:pt x="560" y="34"/>
                    <a:pt x="561" y="35"/>
                    <a:pt x="561" y="35"/>
                  </a:cubicBezTo>
                  <a:cubicBezTo>
                    <a:pt x="561" y="36"/>
                    <a:pt x="561" y="36"/>
                    <a:pt x="562" y="37"/>
                  </a:cubicBezTo>
                  <a:cubicBezTo>
                    <a:pt x="562" y="37"/>
                    <a:pt x="563" y="38"/>
                    <a:pt x="563" y="39"/>
                  </a:cubicBezTo>
                  <a:cubicBezTo>
                    <a:pt x="564" y="40"/>
                    <a:pt x="566" y="41"/>
                    <a:pt x="565" y="42"/>
                  </a:cubicBezTo>
                  <a:cubicBezTo>
                    <a:pt x="563" y="44"/>
                    <a:pt x="561" y="43"/>
                    <a:pt x="560" y="43"/>
                  </a:cubicBezTo>
                  <a:cubicBezTo>
                    <a:pt x="557" y="42"/>
                    <a:pt x="557" y="43"/>
                    <a:pt x="557" y="41"/>
                  </a:cubicBezTo>
                  <a:cubicBezTo>
                    <a:pt x="556" y="38"/>
                    <a:pt x="556" y="37"/>
                    <a:pt x="554" y="36"/>
                  </a:cubicBezTo>
                  <a:cubicBezTo>
                    <a:pt x="551" y="34"/>
                    <a:pt x="550" y="36"/>
                    <a:pt x="547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47" y="35"/>
                    <a:pt x="547" y="35"/>
                    <a:pt x="548" y="34"/>
                  </a:cubicBezTo>
                  <a:cubicBezTo>
                    <a:pt x="549" y="33"/>
                    <a:pt x="551" y="33"/>
                    <a:pt x="550" y="31"/>
                  </a:cubicBezTo>
                  <a:cubicBezTo>
                    <a:pt x="549" y="29"/>
                    <a:pt x="546" y="29"/>
                    <a:pt x="544" y="30"/>
                  </a:cubicBezTo>
                  <a:cubicBezTo>
                    <a:pt x="543" y="31"/>
                    <a:pt x="543" y="32"/>
                    <a:pt x="541" y="32"/>
                  </a:cubicBezTo>
                  <a:cubicBezTo>
                    <a:pt x="541" y="33"/>
                    <a:pt x="540" y="32"/>
                    <a:pt x="539" y="33"/>
                  </a:cubicBezTo>
                  <a:cubicBezTo>
                    <a:pt x="538" y="33"/>
                    <a:pt x="537" y="34"/>
                    <a:pt x="536" y="35"/>
                  </a:cubicBezTo>
                  <a:cubicBezTo>
                    <a:pt x="536" y="35"/>
                    <a:pt x="535" y="36"/>
                    <a:pt x="535" y="36"/>
                  </a:cubicBezTo>
                  <a:cubicBezTo>
                    <a:pt x="535" y="36"/>
                    <a:pt x="534" y="37"/>
                    <a:pt x="533" y="37"/>
                  </a:cubicBezTo>
                  <a:cubicBezTo>
                    <a:pt x="532" y="37"/>
                    <a:pt x="532" y="37"/>
                    <a:pt x="530" y="36"/>
                  </a:cubicBezTo>
                  <a:cubicBezTo>
                    <a:pt x="528" y="35"/>
                    <a:pt x="529" y="33"/>
                    <a:pt x="528" y="31"/>
                  </a:cubicBezTo>
                  <a:cubicBezTo>
                    <a:pt x="527" y="30"/>
                    <a:pt x="525" y="28"/>
                    <a:pt x="524" y="28"/>
                  </a:cubicBezTo>
                  <a:cubicBezTo>
                    <a:pt x="523" y="28"/>
                    <a:pt x="523" y="28"/>
                    <a:pt x="523" y="29"/>
                  </a:cubicBezTo>
                  <a:cubicBezTo>
                    <a:pt x="522" y="29"/>
                    <a:pt x="522" y="29"/>
                    <a:pt x="522" y="30"/>
                  </a:cubicBezTo>
                  <a:cubicBezTo>
                    <a:pt x="522" y="30"/>
                    <a:pt x="523" y="31"/>
                    <a:pt x="523" y="32"/>
                  </a:cubicBezTo>
                  <a:cubicBezTo>
                    <a:pt x="523" y="32"/>
                    <a:pt x="523" y="32"/>
                    <a:pt x="523" y="32"/>
                  </a:cubicBezTo>
                  <a:cubicBezTo>
                    <a:pt x="523" y="33"/>
                    <a:pt x="522" y="33"/>
                    <a:pt x="521" y="33"/>
                  </a:cubicBezTo>
                  <a:cubicBezTo>
                    <a:pt x="519" y="33"/>
                    <a:pt x="515" y="30"/>
                    <a:pt x="512" y="31"/>
                  </a:cubicBezTo>
                  <a:cubicBezTo>
                    <a:pt x="512" y="32"/>
                    <a:pt x="512" y="32"/>
                    <a:pt x="512" y="33"/>
                  </a:cubicBezTo>
                  <a:cubicBezTo>
                    <a:pt x="512" y="33"/>
                    <a:pt x="512" y="34"/>
                    <a:pt x="512" y="34"/>
                  </a:cubicBezTo>
                  <a:cubicBezTo>
                    <a:pt x="511" y="34"/>
                    <a:pt x="511" y="34"/>
                    <a:pt x="511" y="34"/>
                  </a:cubicBezTo>
                  <a:cubicBezTo>
                    <a:pt x="511" y="33"/>
                    <a:pt x="511" y="32"/>
                    <a:pt x="511" y="32"/>
                  </a:cubicBezTo>
                  <a:cubicBezTo>
                    <a:pt x="512" y="31"/>
                    <a:pt x="512" y="29"/>
                    <a:pt x="512" y="28"/>
                  </a:cubicBezTo>
                  <a:cubicBezTo>
                    <a:pt x="509" y="28"/>
                    <a:pt x="508" y="29"/>
                    <a:pt x="505" y="27"/>
                  </a:cubicBezTo>
                  <a:cubicBezTo>
                    <a:pt x="504" y="26"/>
                    <a:pt x="502" y="23"/>
                    <a:pt x="500" y="26"/>
                  </a:cubicBezTo>
                  <a:cubicBezTo>
                    <a:pt x="500" y="26"/>
                    <a:pt x="500" y="27"/>
                    <a:pt x="501" y="27"/>
                  </a:cubicBezTo>
                  <a:cubicBezTo>
                    <a:pt x="498" y="27"/>
                    <a:pt x="496" y="26"/>
                    <a:pt x="493" y="26"/>
                  </a:cubicBezTo>
                  <a:cubicBezTo>
                    <a:pt x="491" y="26"/>
                    <a:pt x="489" y="25"/>
                    <a:pt x="487" y="24"/>
                  </a:cubicBezTo>
                  <a:cubicBezTo>
                    <a:pt x="486" y="23"/>
                    <a:pt x="486" y="23"/>
                    <a:pt x="485" y="22"/>
                  </a:cubicBezTo>
                  <a:cubicBezTo>
                    <a:pt x="484" y="21"/>
                    <a:pt x="485" y="19"/>
                    <a:pt x="484" y="18"/>
                  </a:cubicBezTo>
                  <a:cubicBezTo>
                    <a:pt x="483" y="17"/>
                    <a:pt x="483" y="17"/>
                    <a:pt x="482" y="16"/>
                  </a:cubicBezTo>
                  <a:cubicBezTo>
                    <a:pt x="481" y="16"/>
                    <a:pt x="481" y="15"/>
                    <a:pt x="480" y="15"/>
                  </a:cubicBezTo>
                  <a:cubicBezTo>
                    <a:pt x="478" y="15"/>
                    <a:pt x="477" y="16"/>
                    <a:pt x="477" y="19"/>
                  </a:cubicBezTo>
                  <a:cubicBezTo>
                    <a:pt x="474" y="19"/>
                    <a:pt x="475" y="15"/>
                    <a:pt x="474" y="14"/>
                  </a:cubicBezTo>
                  <a:cubicBezTo>
                    <a:pt x="472" y="12"/>
                    <a:pt x="470" y="13"/>
                    <a:pt x="470" y="10"/>
                  </a:cubicBezTo>
                  <a:cubicBezTo>
                    <a:pt x="468" y="10"/>
                    <a:pt x="467" y="10"/>
                    <a:pt x="465" y="10"/>
                  </a:cubicBezTo>
                  <a:cubicBezTo>
                    <a:pt x="463" y="10"/>
                    <a:pt x="464" y="10"/>
                    <a:pt x="463" y="11"/>
                  </a:cubicBezTo>
                  <a:cubicBezTo>
                    <a:pt x="460" y="14"/>
                    <a:pt x="460" y="12"/>
                    <a:pt x="459" y="11"/>
                  </a:cubicBezTo>
                  <a:cubicBezTo>
                    <a:pt x="458" y="10"/>
                    <a:pt x="458" y="10"/>
                    <a:pt x="457" y="11"/>
                  </a:cubicBezTo>
                  <a:cubicBezTo>
                    <a:pt x="456" y="11"/>
                    <a:pt x="455" y="12"/>
                    <a:pt x="455" y="13"/>
                  </a:cubicBezTo>
                  <a:cubicBezTo>
                    <a:pt x="456" y="15"/>
                    <a:pt x="457" y="17"/>
                    <a:pt x="458" y="17"/>
                  </a:cubicBezTo>
                  <a:cubicBezTo>
                    <a:pt x="459" y="18"/>
                    <a:pt x="459" y="19"/>
                    <a:pt x="460" y="20"/>
                  </a:cubicBezTo>
                  <a:cubicBezTo>
                    <a:pt x="460" y="21"/>
                    <a:pt x="459" y="21"/>
                    <a:pt x="460" y="22"/>
                  </a:cubicBezTo>
                  <a:cubicBezTo>
                    <a:pt x="461" y="21"/>
                    <a:pt x="461" y="21"/>
                    <a:pt x="462" y="20"/>
                  </a:cubicBezTo>
                  <a:cubicBezTo>
                    <a:pt x="464" y="19"/>
                    <a:pt x="466" y="19"/>
                    <a:pt x="468" y="20"/>
                  </a:cubicBezTo>
                  <a:cubicBezTo>
                    <a:pt x="469" y="20"/>
                    <a:pt x="470" y="20"/>
                    <a:pt x="470" y="20"/>
                  </a:cubicBezTo>
                  <a:cubicBezTo>
                    <a:pt x="471" y="21"/>
                    <a:pt x="471" y="22"/>
                    <a:pt x="471" y="23"/>
                  </a:cubicBezTo>
                  <a:cubicBezTo>
                    <a:pt x="471" y="24"/>
                    <a:pt x="471" y="24"/>
                    <a:pt x="471" y="25"/>
                  </a:cubicBezTo>
                  <a:cubicBezTo>
                    <a:pt x="471" y="27"/>
                    <a:pt x="471" y="29"/>
                    <a:pt x="471" y="31"/>
                  </a:cubicBezTo>
                  <a:cubicBezTo>
                    <a:pt x="470" y="36"/>
                    <a:pt x="469" y="34"/>
                    <a:pt x="465" y="34"/>
                  </a:cubicBezTo>
                  <a:cubicBezTo>
                    <a:pt x="462" y="35"/>
                    <a:pt x="461" y="38"/>
                    <a:pt x="457" y="37"/>
                  </a:cubicBezTo>
                  <a:cubicBezTo>
                    <a:pt x="456" y="37"/>
                    <a:pt x="455" y="36"/>
                    <a:pt x="454" y="35"/>
                  </a:cubicBezTo>
                  <a:cubicBezTo>
                    <a:pt x="453" y="35"/>
                    <a:pt x="453" y="35"/>
                    <a:pt x="452" y="35"/>
                  </a:cubicBezTo>
                  <a:cubicBezTo>
                    <a:pt x="451" y="36"/>
                    <a:pt x="450" y="36"/>
                    <a:pt x="450" y="35"/>
                  </a:cubicBezTo>
                  <a:cubicBezTo>
                    <a:pt x="450" y="35"/>
                    <a:pt x="450" y="35"/>
                    <a:pt x="450" y="35"/>
                  </a:cubicBezTo>
                  <a:cubicBezTo>
                    <a:pt x="450" y="34"/>
                    <a:pt x="450" y="32"/>
                    <a:pt x="450" y="31"/>
                  </a:cubicBezTo>
                  <a:cubicBezTo>
                    <a:pt x="450" y="30"/>
                    <a:pt x="450" y="29"/>
                    <a:pt x="449" y="29"/>
                  </a:cubicBezTo>
                  <a:cubicBezTo>
                    <a:pt x="447" y="26"/>
                    <a:pt x="446" y="29"/>
                    <a:pt x="443" y="27"/>
                  </a:cubicBezTo>
                  <a:cubicBezTo>
                    <a:pt x="443" y="27"/>
                    <a:pt x="443" y="27"/>
                    <a:pt x="442" y="26"/>
                  </a:cubicBezTo>
                  <a:cubicBezTo>
                    <a:pt x="441" y="25"/>
                    <a:pt x="440" y="24"/>
                    <a:pt x="441" y="23"/>
                  </a:cubicBezTo>
                  <a:cubicBezTo>
                    <a:pt x="441" y="22"/>
                    <a:pt x="441" y="22"/>
                    <a:pt x="442" y="22"/>
                  </a:cubicBezTo>
                  <a:cubicBezTo>
                    <a:pt x="442" y="22"/>
                    <a:pt x="443" y="22"/>
                    <a:pt x="444" y="21"/>
                  </a:cubicBezTo>
                  <a:cubicBezTo>
                    <a:pt x="447" y="19"/>
                    <a:pt x="447" y="17"/>
                    <a:pt x="445" y="13"/>
                  </a:cubicBezTo>
                  <a:cubicBezTo>
                    <a:pt x="444" y="11"/>
                    <a:pt x="444" y="10"/>
                    <a:pt x="442" y="10"/>
                  </a:cubicBezTo>
                  <a:cubicBezTo>
                    <a:pt x="441" y="9"/>
                    <a:pt x="440" y="10"/>
                    <a:pt x="439" y="10"/>
                  </a:cubicBezTo>
                  <a:cubicBezTo>
                    <a:pt x="439" y="10"/>
                    <a:pt x="438" y="11"/>
                    <a:pt x="438" y="11"/>
                  </a:cubicBezTo>
                  <a:cubicBezTo>
                    <a:pt x="437" y="12"/>
                    <a:pt x="437" y="12"/>
                    <a:pt x="437" y="13"/>
                  </a:cubicBezTo>
                  <a:cubicBezTo>
                    <a:pt x="436" y="15"/>
                    <a:pt x="435" y="17"/>
                    <a:pt x="432" y="17"/>
                  </a:cubicBezTo>
                  <a:cubicBezTo>
                    <a:pt x="431" y="17"/>
                    <a:pt x="431" y="17"/>
                    <a:pt x="430" y="16"/>
                  </a:cubicBezTo>
                  <a:cubicBezTo>
                    <a:pt x="429" y="16"/>
                    <a:pt x="428" y="15"/>
                    <a:pt x="427" y="14"/>
                  </a:cubicBezTo>
                  <a:cubicBezTo>
                    <a:pt x="427" y="13"/>
                    <a:pt x="426" y="13"/>
                    <a:pt x="426" y="12"/>
                  </a:cubicBezTo>
                  <a:cubicBezTo>
                    <a:pt x="425" y="12"/>
                    <a:pt x="425" y="12"/>
                    <a:pt x="425" y="11"/>
                  </a:cubicBezTo>
                  <a:cubicBezTo>
                    <a:pt x="424" y="11"/>
                    <a:pt x="423" y="10"/>
                    <a:pt x="422" y="10"/>
                  </a:cubicBezTo>
                  <a:cubicBezTo>
                    <a:pt x="421" y="10"/>
                    <a:pt x="421" y="10"/>
                    <a:pt x="420" y="10"/>
                  </a:cubicBezTo>
                  <a:cubicBezTo>
                    <a:pt x="417" y="11"/>
                    <a:pt x="417" y="11"/>
                    <a:pt x="417" y="14"/>
                  </a:cubicBezTo>
                  <a:cubicBezTo>
                    <a:pt x="417" y="14"/>
                    <a:pt x="416" y="15"/>
                    <a:pt x="416" y="16"/>
                  </a:cubicBezTo>
                  <a:cubicBezTo>
                    <a:pt x="416" y="17"/>
                    <a:pt x="416" y="18"/>
                    <a:pt x="415" y="20"/>
                  </a:cubicBezTo>
                  <a:cubicBezTo>
                    <a:pt x="414" y="21"/>
                    <a:pt x="413" y="22"/>
                    <a:pt x="413" y="22"/>
                  </a:cubicBezTo>
                  <a:cubicBezTo>
                    <a:pt x="412" y="23"/>
                    <a:pt x="412" y="24"/>
                    <a:pt x="412" y="25"/>
                  </a:cubicBezTo>
                  <a:cubicBezTo>
                    <a:pt x="412" y="27"/>
                    <a:pt x="412" y="28"/>
                    <a:pt x="414" y="31"/>
                  </a:cubicBezTo>
                  <a:cubicBezTo>
                    <a:pt x="414" y="31"/>
                    <a:pt x="414" y="31"/>
                    <a:pt x="414" y="31"/>
                  </a:cubicBezTo>
                  <a:cubicBezTo>
                    <a:pt x="415" y="31"/>
                    <a:pt x="415" y="31"/>
                    <a:pt x="415" y="31"/>
                  </a:cubicBezTo>
                  <a:cubicBezTo>
                    <a:pt x="415" y="32"/>
                    <a:pt x="415" y="32"/>
                    <a:pt x="416" y="32"/>
                  </a:cubicBezTo>
                  <a:cubicBezTo>
                    <a:pt x="417" y="32"/>
                    <a:pt x="419" y="32"/>
                    <a:pt x="420" y="31"/>
                  </a:cubicBezTo>
                  <a:cubicBezTo>
                    <a:pt x="421" y="31"/>
                    <a:pt x="422" y="31"/>
                    <a:pt x="424" y="30"/>
                  </a:cubicBezTo>
                  <a:cubicBezTo>
                    <a:pt x="426" y="28"/>
                    <a:pt x="426" y="28"/>
                    <a:pt x="428" y="29"/>
                  </a:cubicBezTo>
                  <a:cubicBezTo>
                    <a:pt x="430" y="29"/>
                    <a:pt x="433" y="31"/>
                    <a:pt x="433" y="32"/>
                  </a:cubicBezTo>
                  <a:cubicBezTo>
                    <a:pt x="434" y="32"/>
                    <a:pt x="434" y="33"/>
                    <a:pt x="434" y="33"/>
                  </a:cubicBezTo>
                  <a:cubicBezTo>
                    <a:pt x="434" y="34"/>
                    <a:pt x="434" y="34"/>
                    <a:pt x="434" y="35"/>
                  </a:cubicBezTo>
                  <a:cubicBezTo>
                    <a:pt x="434" y="36"/>
                    <a:pt x="433" y="37"/>
                    <a:pt x="432" y="37"/>
                  </a:cubicBezTo>
                  <a:cubicBezTo>
                    <a:pt x="431" y="38"/>
                    <a:pt x="430" y="37"/>
                    <a:pt x="429" y="38"/>
                  </a:cubicBezTo>
                  <a:cubicBezTo>
                    <a:pt x="428" y="39"/>
                    <a:pt x="427" y="39"/>
                    <a:pt x="427" y="40"/>
                  </a:cubicBezTo>
                  <a:cubicBezTo>
                    <a:pt x="425" y="42"/>
                    <a:pt x="425" y="44"/>
                    <a:pt x="424" y="47"/>
                  </a:cubicBezTo>
                  <a:cubicBezTo>
                    <a:pt x="424" y="48"/>
                    <a:pt x="421" y="47"/>
                    <a:pt x="420" y="48"/>
                  </a:cubicBezTo>
                  <a:cubicBezTo>
                    <a:pt x="418" y="52"/>
                    <a:pt x="418" y="52"/>
                    <a:pt x="414" y="54"/>
                  </a:cubicBezTo>
                  <a:cubicBezTo>
                    <a:pt x="412" y="58"/>
                    <a:pt x="415" y="58"/>
                    <a:pt x="417" y="60"/>
                  </a:cubicBezTo>
                  <a:cubicBezTo>
                    <a:pt x="418" y="61"/>
                    <a:pt x="419" y="61"/>
                    <a:pt x="419" y="62"/>
                  </a:cubicBezTo>
                  <a:cubicBezTo>
                    <a:pt x="419" y="63"/>
                    <a:pt x="418" y="64"/>
                    <a:pt x="418" y="65"/>
                  </a:cubicBezTo>
                  <a:cubicBezTo>
                    <a:pt x="417" y="65"/>
                    <a:pt x="416" y="66"/>
                    <a:pt x="415" y="66"/>
                  </a:cubicBezTo>
                  <a:cubicBezTo>
                    <a:pt x="413" y="66"/>
                    <a:pt x="412" y="68"/>
                    <a:pt x="411" y="68"/>
                  </a:cubicBezTo>
                  <a:cubicBezTo>
                    <a:pt x="410" y="68"/>
                    <a:pt x="409" y="68"/>
                    <a:pt x="408" y="68"/>
                  </a:cubicBezTo>
                  <a:cubicBezTo>
                    <a:pt x="407" y="68"/>
                    <a:pt x="406" y="69"/>
                    <a:pt x="406" y="70"/>
                  </a:cubicBezTo>
                  <a:cubicBezTo>
                    <a:pt x="406" y="71"/>
                    <a:pt x="406" y="71"/>
                    <a:pt x="406" y="72"/>
                  </a:cubicBezTo>
                  <a:cubicBezTo>
                    <a:pt x="406" y="74"/>
                    <a:pt x="405" y="78"/>
                    <a:pt x="404" y="80"/>
                  </a:cubicBezTo>
                  <a:cubicBezTo>
                    <a:pt x="403" y="80"/>
                    <a:pt x="403" y="81"/>
                    <a:pt x="403" y="82"/>
                  </a:cubicBezTo>
                  <a:cubicBezTo>
                    <a:pt x="402" y="83"/>
                    <a:pt x="401" y="83"/>
                    <a:pt x="399" y="84"/>
                  </a:cubicBezTo>
                  <a:cubicBezTo>
                    <a:pt x="399" y="84"/>
                    <a:pt x="398" y="85"/>
                    <a:pt x="397" y="85"/>
                  </a:cubicBezTo>
                  <a:cubicBezTo>
                    <a:pt x="396" y="86"/>
                    <a:pt x="393" y="89"/>
                    <a:pt x="394" y="91"/>
                  </a:cubicBezTo>
                  <a:cubicBezTo>
                    <a:pt x="395" y="94"/>
                    <a:pt x="399" y="94"/>
                    <a:pt x="401" y="95"/>
                  </a:cubicBezTo>
                  <a:cubicBezTo>
                    <a:pt x="402" y="96"/>
                    <a:pt x="405" y="97"/>
                    <a:pt x="405" y="99"/>
                  </a:cubicBezTo>
                  <a:cubicBezTo>
                    <a:pt x="405" y="100"/>
                    <a:pt x="404" y="100"/>
                    <a:pt x="403" y="100"/>
                  </a:cubicBezTo>
                  <a:cubicBezTo>
                    <a:pt x="403" y="100"/>
                    <a:pt x="402" y="100"/>
                    <a:pt x="401" y="100"/>
                  </a:cubicBezTo>
                  <a:cubicBezTo>
                    <a:pt x="400" y="100"/>
                    <a:pt x="400" y="101"/>
                    <a:pt x="400" y="102"/>
                  </a:cubicBezTo>
                  <a:cubicBezTo>
                    <a:pt x="400" y="103"/>
                    <a:pt x="402" y="103"/>
                    <a:pt x="402" y="104"/>
                  </a:cubicBezTo>
                  <a:cubicBezTo>
                    <a:pt x="402" y="104"/>
                    <a:pt x="402" y="105"/>
                    <a:pt x="402" y="106"/>
                  </a:cubicBezTo>
                  <a:cubicBezTo>
                    <a:pt x="403" y="107"/>
                    <a:pt x="403" y="111"/>
                    <a:pt x="400" y="111"/>
                  </a:cubicBezTo>
                  <a:cubicBezTo>
                    <a:pt x="400" y="110"/>
                    <a:pt x="400" y="110"/>
                    <a:pt x="399" y="109"/>
                  </a:cubicBezTo>
                  <a:cubicBezTo>
                    <a:pt x="399" y="108"/>
                    <a:pt x="398" y="106"/>
                    <a:pt x="398" y="105"/>
                  </a:cubicBezTo>
                  <a:cubicBezTo>
                    <a:pt x="397" y="105"/>
                    <a:pt x="397" y="104"/>
                    <a:pt x="397" y="104"/>
                  </a:cubicBezTo>
                  <a:cubicBezTo>
                    <a:pt x="394" y="101"/>
                    <a:pt x="394" y="102"/>
                    <a:pt x="393" y="103"/>
                  </a:cubicBezTo>
                  <a:cubicBezTo>
                    <a:pt x="393" y="103"/>
                    <a:pt x="393" y="103"/>
                    <a:pt x="393" y="104"/>
                  </a:cubicBezTo>
                  <a:cubicBezTo>
                    <a:pt x="393" y="104"/>
                    <a:pt x="392" y="105"/>
                    <a:pt x="392" y="105"/>
                  </a:cubicBezTo>
                  <a:cubicBezTo>
                    <a:pt x="390" y="105"/>
                    <a:pt x="389" y="102"/>
                    <a:pt x="387" y="103"/>
                  </a:cubicBezTo>
                  <a:cubicBezTo>
                    <a:pt x="387" y="103"/>
                    <a:pt x="387" y="103"/>
                    <a:pt x="387" y="103"/>
                  </a:cubicBezTo>
                  <a:cubicBezTo>
                    <a:pt x="386" y="103"/>
                    <a:pt x="386" y="103"/>
                    <a:pt x="385" y="103"/>
                  </a:cubicBezTo>
                  <a:cubicBezTo>
                    <a:pt x="384" y="104"/>
                    <a:pt x="383" y="104"/>
                    <a:pt x="382" y="103"/>
                  </a:cubicBezTo>
                  <a:cubicBezTo>
                    <a:pt x="380" y="103"/>
                    <a:pt x="378" y="100"/>
                    <a:pt x="375" y="101"/>
                  </a:cubicBezTo>
                  <a:cubicBezTo>
                    <a:pt x="372" y="102"/>
                    <a:pt x="371" y="106"/>
                    <a:pt x="369" y="107"/>
                  </a:cubicBezTo>
                  <a:cubicBezTo>
                    <a:pt x="365" y="110"/>
                    <a:pt x="367" y="102"/>
                    <a:pt x="367" y="99"/>
                  </a:cubicBezTo>
                  <a:cubicBezTo>
                    <a:pt x="365" y="94"/>
                    <a:pt x="364" y="96"/>
                    <a:pt x="361" y="92"/>
                  </a:cubicBezTo>
                  <a:cubicBezTo>
                    <a:pt x="358" y="88"/>
                    <a:pt x="359" y="86"/>
                    <a:pt x="355" y="86"/>
                  </a:cubicBezTo>
                  <a:cubicBezTo>
                    <a:pt x="352" y="85"/>
                    <a:pt x="353" y="81"/>
                    <a:pt x="350" y="80"/>
                  </a:cubicBezTo>
                  <a:cubicBezTo>
                    <a:pt x="348" y="79"/>
                    <a:pt x="344" y="80"/>
                    <a:pt x="342" y="78"/>
                  </a:cubicBezTo>
                  <a:cubicBezTo>
                    <a:pt x="341" y="77"/>
                    <a:pt x="337" y="74"/>
                    <a:pt x="335" y="75"/>
                  </a:cubicBezTo>
                  <a:cubicBezTo>
                    <a:pt x="330" y="76"/>
                    <a:pt x="333" y="80"/>
                    <a:pt x="332" y="82"/>
                  </a:cubicBezTo>
                  <a:cubicBezTo>
                    <a:pt x="329" y="88"/>
                    <a:pt x="327" y="83"/>
                    <a:pt x="326" y="81"/>
                  </a:cubicBezTo>
                  <a:cubicBezTo>
                    <a:pt x="323" y="79"/>
                    <a:pt x="321" y="79"/>
                    <a:pt x="318" y="79"/>
                  </a:cubicBezTo>
                  <a:cubicBezTo>
                    <a:pt x="317" y="85"/>
                    <a:pt x="317" y="92"/>
                    <a:pt x="312" y="93"/>
                  </a:cubicBezTo>
                  <a:cubicBezTo>
                    <a:pt x="308" y="94"/>
                    <a:pt x="295" y="91"/>
                    <a:pt x="293" y="95"/>
                  </a:cubicBezTo>
                  <a:cubicBezTo>
                    <a:pt x="296" y="97"/>
                    <a:pt x="303" y="101"/>
                    <a:pt x="298" y="106"/>
                  </a:cubicBezTo>
                  <a:cubicBezTo>
                    <a:pt x="297" y="107"/>
                    <a:pt x="295" y="106"/>
                    <a:pt x="294" y="107"/>
                  </a:cubicBezTo>
                  <a:cubicBezTo>
                    <a:pt x="293" y="108"/>
                    <a:pt x="293" y="108"/>
                    <a:pt x="292" y="109"/>
                  </a:cubicBezTo>
                  <a:cubicBezTo>
                    <a:pt x="290" y="110"/>
                    <a:pt x="288" y="112"/>
                    <a:pt x="286" y="113"/>
                  </a:cubicBezTo>
                  <a:cubicBezTo>
                    <a:pt x="284" y="114"/>
                    <a:pt x="283" y="116"/>
                    <a:pt x="281" y="117"/>
                  </a:cubicBezTo>
                  <a:cubicBezTo>
                    <a:pt x="278" y="118"/>
                    <a:pt x="278" y="117"/>
                    <a:pt x="277" y="120"/>
                  </a:cubicBezTo>
                  <a:cubicBezTo>
                    <a:pt x="275" y="125"/>
                    <a:pt x="281" y="131"/>
                    <a:pt x="276" y="135"/>
                  </a:cubicBezTo>
                  <a:cubicBezTo>
                    <a:pt x="277" y="136"/>
                    <a:pt x="281" y="142"/>
                    <a:pt x="281" y="144"/>
                  </a:cubicBezTo>
                  <a:cubicBezTo>
                    <a:pt x="280" y="146"/>
                    <a:pt x="274" y="145"/>
                    <a:pt x="272" y="145"/>
                  </a:cubicBezTo>
                  <a:cubicBezTo>
                    <a:pt x="268" y="144"/>
                    <a:pt x="267" y="142"/>
                    <a:pt x="264" y="140"/>
                  </a:cubicBezTo>
                  <a:cubicBezTo>
                    <a:pt x="262" y="137"/>
                    <a:pt x="261" y="134"/>
                    <a:pt x="258" y="135"/>
                  </a:cubicBezTo>
                  <a:cubicBezTo>
                    <a:pt x="255" y="135"/>
                    <a:pt x="259" y="137"/>
                    <a:pt x="259" y="140"/>
                  </a:cubicBezTo>
                  <a:cubicBezTo>
                    <a:pt x="259" y="145"/>
                    <a:pt x="257" y="150"/>
                    <a:pt x="259" y="155"/>
                  </a:cubicBezTo>
                  <a:cubicBezTo>
                    <a:pt x="260" y="159"/>
                    <a:pt x="264" y="167"/>
                    <a:pt x="256" y="167"/>
                  </a:cubicBezTo>
                  <a:cubicBezTo>
                    <a:pt x="255" y="164"/>
                    <a:pt x="253" y="163"/>
                    <a:pt x="252" y="161"/>
                  </a:cubicBezTo>
                  <a:cubicBezTo>
                    <a:pt x="251" y="158"/>
                    <a:pt x="249" y="154"/>
                    <a:pt x="248" y="151"/>
                  </a:cubicBezTo>
                  <a:cubicBezTo>
                    <a:pt x="245" y="146"/>
                    <a:pt x="242" y="141"/>
                    <a:pt x="237" y="147"/>
                  </a:cubicBezTo>
                  <a:cubicBezTo>
                    <a:pt x="236" y="149"/>
                    <a:pt x="236" y="149"/>
                    <a:pt x="234" y="151"/>
                  </a:cubicBezTo>
                  <a:cubicBezTo>
                    <a:pt x="233" y="151"/>
                    <a:pt x="231" y="151"/>
                    <a:pt x="230" y="152"/>
                  </a:cubicBezTo>
                  <a:cubicBezTo>
                    <a:pt x="228" y="154"/>
                    <a:pt x="226" y="157"/>
                    <a:pt x="225" y="159"/>
                  </a:cubicBezTo>
                  <a:cubicBezTo>
                    <a:pt x="223" y="163"/>
                    <a:pt x="224" y="168"/>
                    <a:pt x="224" y="172"/>
                  </a:cubicBezTo>
                  <a:cubicBezTo>
                    <a:pt x="224" y="178"/>
                    <a:pt x="227" y="180"/>
                    <a:pt x="226" y="186"/>
                  </a:cubicBezTo>
                  <a:cubicBezTo>
                    <a:pt x="225" y="191"/>
                    <a:pt x="215" y="197"/>
                    <a:pt x="211" y="201"/>
                  </a:cubicBezTo>
                  <a:cubicBezTo>
                    <a:pt x="210" y="203"/>
                    <a:pt x="210" y="205"/>
                    <a:pt x="208" y="206"/>
                  </a:cubicBezTo>
                  <a:cubicBezTo>
                    <a:pt x="207" y="207"/>
                    <a:pt x="208" y="210"/>
                    <a:pt x="207" y="211"/>
                  </a:cubicBezTo>
                  <a:cubicBezTo>
                    <a:pt x="205" y="213"/>
                    <a:pt x="204" y="216"/>
                    <a:pt x="201" y="217"/>
                  </a:cubicBezTo>
                  <a:cubicBezTo>
                    <a:pt x="200" y="218"/>
                    <a:pt x="200" y="219"/>
                    <a:pt x="199" y="219"/>
                  </a:cubicBezTo>
                  <a:cubicBezTo>
                    <a:pt x="198" y="220"/>
                    <a:pt x="194" y="221"/>
                    <a:pt x="193" y="222"/>
                  </a:cubicBezTo>
                  <a:cubicBezTo>
                    <a:pt x="189" y="225"/>
                    <a:pt x="186" y="225"/>
                    <a:pt x="181" y="226"/>
                  </a:cubicBezTo>
                  <a:cubicBezTo>
                    <a:pt x="174" y="227"/>
                    <a:pt x="169" y="229"/>
                    <a:pt x="163" y="232"/>
                  </a:cubicBezTo>
                  <a:cubicBezTo>
                    <a:pt x="161" y="233"/>
                    <a:pt x="157" y="234"/>
                    <a:pt x="155" y="234"/>
                  </a:cubicBezTo>
                  <a:cubicBezTo>
                    <a:pt x="152" y="235"/>
                    <a:pt x="149" y="234"/>
                    <a:pt x="146" y="234"/>
                  </a:cubicBezTo>
                  <a:cubicBezTo>
                    <a:pt x="144" y="235"/>
                    <a:pt x="141" y="237"/>
                    <a:pt x="139" y="237"/>
                  </a:cubicBezTo>
                  <a:cubicBezTo>
                    <a:pt x="137" y="238"/>
                    <a:pt x="134" y="237"/>
                    <a:pt x="132" y="238"/>
                  </a:cubicBezTo>
                  <a:cubicBezTo>
                    <a:pt x="131" y="239"/>
                    <a:pt x="130" y="240"/>
                    <a:pt x="128" y="241"/>
                  </a:cubicBezTo>
                  <a:cubicBezTo>
                    <a:pt x="126" y="243"/>
                    <a:pt x="115" y="250"/>
                    <a:pt x="112" y="251"/>
                  </a:cubicBezTo>
                  <a:cubicBezTo>
                    <a:pt x="106" y="252"/>
                    <a:pt x="108" y="245"/>
                    <a:pt x="102" y="247"/>
                  </a:cubicBezTo>
                  <a:cubicBezTo>
                    <a:pt x="97" y="248"/>
                    <a:pt x="90" y="249"/>
                    <a:pt x="85" y="252"/>
                  </a:cubicBezTo>
                  <a:cubicBezTo>
                    <a:pt x="78" y="255"/>
                    <a:pt x="74" y="256"/>
                    <a:pt x="72" y="262"/>
                  </a:cubicBezTo>
                  <a:cubicBezTo>
                    <a:pt x="62" y="272"/>
                    <a:pt x="43" y="272"/>
                    <a:pt x="39" y="288"/>
                  </a:cubicBezTo>
                  <a:cubicBezTo>
                    <a:pt x="39" y="290"/>
                    <a:pt x="38" y="291"/>
                    <a:pt x="37" y="293"/>
                  </a:cubicBezTo>
                  <a:cubicBezTo>
                    <a:pt x="37" y="295"/>
                    <a:pt x="34" y="297"/>
                    <a:pt x="32" y="294"/>
                  </a:cubicBezTo>
                  <a:cubicBezTo>
                    <a:pt x="29" y="290"/>
                    <a:pt x="29" y="283"/>
                    <a:pt x="28" y="279"/>
                  </a:cubicBezTo>
                  <a:cubicBezTo>
                    <a:pt x="26" y="285"/>
                    <a:pt x="17" y="288"/>
                    <a:pt x="18" y="300"/>
                  </a:cubicBezTo>
                  <a:cubicBezTo>
                    <a:pt x="18" y="303"/>
                    <a:pt x="18" y="306"/>
                    <a:pt x="19" y="308"/>
                  </a:cubicBezTo>
                  <a:cubicBezTo>
                    <a:pt x="19" y="311"/>
                    <a:pt x="21" y="314"/>
                    <a:pt x="22" y="316"/>
                  </a:cubicBezTo>
                  <a:cubicBezTo>
                    <a:pt x="23" y="323"/>
                    <a:pt x="14" y="326"/>
                    <a:pt x="16" y="333"/>
                  </a:cubicBezTo>
                  <a:cubicBezTo>
                    <a:pt x="19" y="330"/>
                    <a:pt x="22" y="325"/>
                    <a:pt x="26" y="326"/>
                  </a:cubicBezTo>
                  <a:cubicBezTo>
                    <a:pt x="25" y="329"/>
                    <a:pt x="23" y="329"/>
                    <a:pt x="24" y="332"/>
                  </a:cubicBezTo>
                  <a:cubicBezTo>
                    <a:pt x="25" y="335"/>
                    <a:pt x="27" y="334"/>
                    <a:pt x="25" y="337"/>
                  </a:cubicBezTo>
                  <a:cubicBezTo>
                    <a:pt x="16" y="350"/>
                    <a:pt x="14" y="351"/>
                    <a:pt x="15" y="353"/>
                  </a:cubicBezTo>
                  <a:cubicBezTo>
                    <a:pt x="17" y="356"/>
                    <a:pt x="17" y="360"/>
                    <a:pt x="18" y="363"/>
                  </a:cubicBezTo>
                  <a:cubicBezTo>
                    <a:pt x="19" y="366"/>
                    <a:pt x="21" y="368"/>
                    <a:pt x="23" y="370"/>
                  </a:cubicBezTo>
                  <a:cubicBezTo>
                    <a:pt x="26" y="373"/>
                    <a:pt x="30" y="378"/>
                    <a:pt x="31" y="382"/>
                  </a:cubicBezTo>
                  <a:cubicBezTo>
                    <a:pt x="32" y="386"/>
                    <a:pt x="31" y="388"/>
                    <a:pt x="32" y="392"/>
                  </a:cubicBezTo>
                  <a:cubicBezTo>
                    <a:pt x="33" y="395"/>
                    <a:pt x="32" y="401"/>
                    <a:pt x="27" y="398"/>
                  </a:cubicBezTo>
                  <a:cubicBezTo>
                    <a:pt x="25" y="397"/>
                    <a:pt x="26" y="393"/>
                    <a:pt x="23" y="392"/>
                  </a:cubicBezTo>
                  <a:cubicBezTo>
                    <a:pt x="23" y="396"/>
                    <a:pt x="25" y="401"/>
                    <a:pt x="23" y="405"/>
                  </a:cubicBezTo>
                  <a:cubicBezTo>
                    <a:pt x="20" y="406"/>
                    <a:pt x="16" y="395"/>
                    <a:pt x="14" y="393"/>
                  </a:cubicBezTo>
                  <a:cubicBezTo>
                    <a:pt x="12" y="391"/>
                    <a:pt x="10" y="390"/>
                    <a:pt x="9" y="388"/>
                  </a:cubicBezTo>
                  <a:cubicBezTo>
                    <a:pt x="8" y="386"/>
                    <a:pt x="8" y="384"/>
                    <a:pt x="6" y="382"/>
                  </a:cubicBezTo>
                  <a:cubicBezTo>
                    <a:pt x="5" y="380"/>
                    <a:pt x="4" y="374"/>
                    <a:pt x="2" y="378"/>
                  </a:cubicBezTo>
                  <a:cubicBezTo>
                    <a:pt x="0" y="381"/>
                    <a:pt x="2" y="382"/>
                    <a:pt x="3" y="384"/>
                  </a:cubicBezTo>
                  <a:cubicBezTo>
                    <a:pt x="7" y="388"/>
                    <a:pt x="9" y="394"/>
                    <a:pt x="12" y="399"/>
                  </a:cubicBezTo>
                  <a:cubicBezTo>
                    <a:pt x="15" y="405"/>
                    <a:pt x="22" y="410"/>
                    <a:pt x="24" y="417"/>
                  </a:cubicBezTo>
                  <a:cubicBezTo>
                    <a:pt x="25" y="419"/>
                    <a:pt x="27" y="422"/>
                    <a:pt x="28" y="424"/>
                  </a:cubicBezTo>
                  <a:cubicBezTo>
                    <a:pt x="29" y="427"/>
                    <a:pt x="29" y="430"/>
                    <a:pt x="30" y="432"/>
                  </a:cubicBezTo>
                  <a:cubicBezTo>
                    <a:pt x="31" y="438"/>
                    <a:pt x="32" y="443"/>
                    <a:pt x="33" y="449"/>
                  </a:cubicBezTo>
                  <a:cubicBezTo>
                    <a:pt x="35" y="455"/>
                    <a:pt x="40" y="458"/>
                    <a:pt x="43" y="463"/>
                  </a:cubicBezTo>
                  <a:cubicBezTo>
                    <a:pt x="49" y="474"/>
                    <a:pt x="48" y="485"/>
                    <a:pt x="49" y="497"/>
                  </a:cubicBezTo>
                  <a:cubicBezTo>
                    <a:pt x="50" y="503"/>
                    <a:pt x="53" y="508"/>
                    <a:pt x="56" y="513"/>
                  </a:cubicBezTo>
                  <a:cubicBezTo>
                    <a:pt x="57" y="515"/>
                    <a:pt x="56" y="517"/>
                    <a:pt x="57" y="520"/>
                  </a:cubicBezTo>
                  <a:cubicBezTo>
                    <a:pt x="58" y="521"/>
                    <a:pt x="60" y="524"/>
                    <a:pt x="61" y="525"/>
                  </a:cubicBezTo>
                  <a:cubicBezTo>
                    <a:pt x="64" y="531"/>
                    <a:pt x="67" y="537"/>
                    <a:pt x="69" y="543"/>
                  </a:cubicBezTo>
                  <a:cubicBezTo>
                    <a:pt x="69" y="552"/>
                    <a:pt x="70" y="551"/>
                    <a:pt x="67" y="559"/>
                  </a:cubicBezTo>
                  <a:cubicBezTo>
                    <a:pt x="63" y="568"/>
                    <a:pt x="65" y="582"/>
                    <a:pt x="65" y="592"/>
                  </a:cubicBezTo>
                  <a:cubicBezTo>
                    <a:pt x="65" y="595"/>
                    <a:pt x="66" y="598"/>
                    <a:pt x="64" y="600"/>
                  </a:cubicBezTo>
                  <a:cubicBezTo>
                    <a:pt x="62" y="602"/>
                    <a:pt x="59" y="602"/>
                    <a:pt x="57" y="602"/>
                  </a:cubicBezTo>
                  <a:cubicBezTo>
                    <a:pt x="54" y="602"/>
                    <a:pt x="50" y="609"/>
                    <a:pt x="50" y="611"/>
                  </a:cubicBezTo>
                  <a:cubicBezTo>
                    <a:pt x="52" y="618"/>
                    <a:pt x="57" y="619"/>
                    <a:pt x="62" y="622"/>
                  </a:cubicBezTo>
                  <a:cubicBezTo>
                    <a:pt x="65" y="624"/>
                    <a:pt x="68" y="625"/>
                    <a:pt x="70" y="627"/>
                  </a:cubicBezTo>
                  <a:cubicBezTo>
                    <a:pt x="73" y="630"/>
                    <a:pt x="76" y="636"/>
                    <a:pt x="81" y="634"/>
                  </a:cubicBezTo>
                  <a:cubicBezTo>
                    <a:pt x="83" y="636"/>
                    <a:pt x="87" y="636"/>
                    <a:pt x="91" y="639"/>
                  </a:cubicBezTo>
                  <a:cubicBezTo>
                    <a:pt x="95" y="642"/>
                    <a:pt x="100" y="641"/>
                    <a:pt x="104" y="642"/>
                  </a:cubicBezTo>
                  <a:cubicBezTo>
                    <a:pt x="114" y="642"/>
                    <a:pt x="122" y="641"/>
                    <a:pt x="130" y="636"/>
                  </a:cubicBezTo>
                  <a:cubicBezTo>
                    <a:pt x="133" y="634"/>
                    <a:pt x="132" y="629"/>
                    <a:pt x="135" y="627"/>
                  </a:cubicBezTo>
                  <a:cubicBezTo>
                    <a:pt x="139" y="625"/>
                    <a:pt x="144" y="627"/>
                    <a:pt x="147" y="626"/>
                  </a:cubicBezTo>
                  <a:cubicBezTo>
                    <a:pt x="151" y="624"/>
                    <a:pt x="156" y="623"/>
                    <a:pt x="159" y="620"/>
                  </a:cubicBezTo>
                  <a:cubicBezTo>
                    <a:pt x="164" y="617"/>
                    <a:pt x="162" y="615"/>
                    <a:pt x="163" y="611"/>
                  </a:cubicBezTo>
                  <a:cubicBezTo>
                    <a:pt x="168" y="610"/>
                    <a:pt x="172" y="611"/>
                    <a:pt x="177" y="609"/>
                  </a:cubicBezTo>
                  <a:cubicBezTo>
                    <a:pt x="182" y="608"/>
                    <a:pt x="187" y="607"/>
                    <a:pt x="192" y="606"/>
                  </a:cubicBezTo>
                  <a:cubicBezTo>
                    <a:pt x="197" y="606"/>
                    <a:pt x="200" y="607"/>
                    <a:pt x="204" y="607"/>
                  </a:cubicBezTo>
                  <a:cubicBezTo>
                    <a:pt x="210" y="607"/>
                    <a:pt x="215" y="608"/>
                    <a:pt x="220" y="608"/>
                  </a:cubicBezTo>
                  <a:cubicBezTo>
                    <a:pt x="225" y="608"/>
                    <a:pt x="227" y="608"/>
                    <a:pt x="231" y="609"/>
                  </a:cubicBezTo>
                  <a:cubicBezTo>
                    <a:pt x="235" y="608"/>
                    <a:pt x="239" y="608"/>
                    <a:pt x="242" y="608"/>
                  </a:cubicBezTo>
                  <a:cubicBezTo>
                    <a:pt x="248" y="608"/>
                    <a:pt x="255" y="610"/>
                    <a:pt x="260" y="606"/>
                  </a:cubicBezTo>
                  <a:cubicBezTo>
                    <a:pt x="261" y="605"/>
                    <a:pt x="261" y="603"/>
                    <a:pt x="262" y="602"/>
                  </a:cubicBezTo>
                  <a:cubicBezTo>
                    <a:pt x="263" y="601"/>
                    <a:pt x="264" y="600"/>
                    <a:pt x="265" y="600"/>
                  </a:cubicBezTo>
                  <a:cubicBezTo>
                    <a:pt x="268" y="597"/>
                    <a:pt x="267" y="596"/>
                    <a:pt x="268" y="593"/>
                  </a:cubicBezTo>
                  <a:cubicBezTo>
                    <a:pt x="270" y="588"/>
                    <a:pt x="271" y="586"/>
                    <a:pt x="275" y="580"/>
                  </a:cubicBezTo>
                  <a:cubicBezTo>
                    <a:pt x="279" y="579"/>
                    <a:pt x="287" y="577"/>
                    <a:pt x="290" y="576"/>
                  </a:cubicBezTo>
                  <a:cubicBezTo>
                    <a:pt x="293" y="575"/>
                    <a:pt x="295" y="572"/>
                    <a:pt x="298" y="571"/>
                  </a:cubicBezTo>
                  <a:cubicBezTo>
                    <a:pt x="306" y="567"/>
                    <a:pt x="317" y="559"/>
                    <a:pt x="325" y="561"/>
                  </a:cubicBezTo>
                  <a:cubicBezTo>
                    <a:pt x="328" y="561"/>
                    <a:pt x="331" y="561"/>
                    <a:pt x="334" y="561"/>
                  </a:cubicBezTo>
                  <a:cubicBezTo>
                    <a:pt x="339" y="562"/>
                    <a:pt x="346" y="561"/>
                    <a:pt x="351" y="561"/>
                  </a:cubicBezTo>
                  <a:cubicBezTo>
                    <a:pt x="358" y="558"/>
                    <a:pt x="362" y="555"/>
                    <a:pt x="368" y="554"/>
                  </a:cubicBezTo>
                  <a:cubicBezTo>
                    <a:pt x="372" y="553"/>
                    <a:pt x="377" y="550"/>
                    <a:pt x="381" y="548"/>
                  </a:cubicBezTo>
                  <a:cubicBezTo>
                    <a:pt x="381" y="551"/>
                    <a:pt x="382" y="553"/>
                    <a:pt x="384" y="556"/>
                  </a:cubicBezTo>
                  <a:cubicBezTo>
                    <a:pt x="387" y="553"/>
                    <a:pt x="388" y="547"/>
                    <a:pt x="390" y="544"/>
                  </a:cubicBezTo>
                  <a:cubicBezTo>
                    <a:pt x="391" y="542"/>
                    <a:pt x="392" y="542"/>
                    <a:pt x="393" y="542"/>
                  </a:cubicBezTo>
                  <a:cubicBezTo>
                    <a:pt x="394" y="542"/>
                    <a:pt x="395" y="542"/>
                    <a:pt x="396" y="542"/>
                  </a:cubicBezTo>
                  <a:cubicBezTo>
                    <a:pt x="398" y="542"/>
                    <a:pt x="399" y="543"/>
                    <a:pt x="401" y="543"/>
                  </a:cubicBezTo>
                  <a:cubicBezTo>
                    <a:pt x="402" y="543"/>
                    <a:pt x="403" y="543"/>
                    <a:pt x="404" y="543"/>
                  </a:cubicBezTo>
                  <a:cubicBezTo>
                    <a:pt x="405" y="543"/>
                    <a:pt x="407" y="543"/>
                    <a:pt x="408" y="543"/>
                  </a:cubicBezTo>
                  <a:cubicBezTo>
                    <a:pt x="410" y="542"/>
                    <a:pt x="410" y="542"/>
                    <a:pt x="412" y="542"/>
                  </a:cubicBezTo>
                  <a:cubicBezTo>
                    <a:pt x="415" y="542"/>
                    <a:pt x="417" y="542"/>
                    <a:pt x="420" y="542"/>
                  </a:cubicBezTo>
                  <a:cubicBezTo>
                    <a:pt x="425" y="541"/>
                    <a:pt x="431" y="539"/>
                    <a:pt x="437" y="539"/>
                  </a:cubicBezTo>
                  <a:cubicBezTo>
                    <a:pt x="444" y="539"/>
                    <a:pt x="449" y="542"/>
                    <a:pt x="455" y="545"/>
                  </a:cubicBezTo>
                  <a:cubicBezTo>
                    <a:pt x="458" y="547"/>
                    <a:pt x="459" y="550"/>
                    <a:pt x="462" y="552"/>
                  </a:cubicBezTo>
                  <a:cubicBezTo>
                    <a:pt x="465" y="554"/>
                    <a:pt x="468" y="551"/>
                    <a:pt x="472" y="551"/>
                  </a:cubicBezTo>
                  <a:cubicBezTo>
                    <a:pt x="475" y="550"/>
                    <a:pt x="480" y="551"/>
                    <a:pt x="482" y="555"/>
                  </a:cubicBezTo>
                  <a:cubicBezTo>
                    <a:pt x="483" y="557"/>
                    <a:pt x="483" y="558"/>
                    <a:pt x="486" y="558"/>
                  </a:cubicBezTo>
                  <a:cubicBezTo>
                    <a:pt x="487" y="558"/>
                    <a:pt x="489" y="558"/>
                    <a:pt x="490" y="558"/>
                  </a:cubicBezTo>
                  <a:cubicBezTo>
                    <a:pt x="492" y="558"/>
                    <a:pt x="492" y="556"/>
                    <a:pt x="494" y="555"/>
                  </a:cubicBezTo>
                  <a:cubicBezTo>
                    <a:pt x="495" y="554"/>
                    <a:pt x="499" y="556"/>
                    <a:pt x="500" y="557"/>
                  </a:cubicBezTo>
                  <a:cubicBezTo>
                    <a:pt x="502" y="558"/>
                    <a:pt x="504" y="559"/>
                    <a:pt x="506" y="560"/>
                  </a:cubicBezTo>
                  <a:cubicBezTo>
                    <a:pt x="508" y="561"/>
                    <a:pt x="511" y="563"/>
                    <a:pt x="511" y="565"/>
                  </a:cubicBezTo>
                  <a:cubicBezTo>
                    <a:pt x="511" y="566"/>
                    <a:pt x="511" y="567"/>
                    <a:pt x="512" y="568"/>
                  </a:cubicBezTo>
                  <a:cubicBezTo>
                    <a:pt x="512" y="570"/>
                    <a:pt x="513" y="573"/>
                    <a:pt x="513" y="575"/>
                  </a:cubicBezTo>
                  <a:cubicBezTo>
                    <a:pt x="512" y="576"/>
                    <a:pt x="512" y="576"/>
                    <a:pt x="512" y="577"/>
                  </a:cubicBezTo>
                  <a:cubicBezTo>
                    <a:pt x="512" y="577"/>
                    <a:pt x="513" y="580"/>
                    <a:pt x="513" y="580"/>
                  </a:cubicBezTo>
                  <a:cubicBezTo>
                    <a:pt x="514" y="581"/>
                    <a:pt x="515" y="582"/>
                    <a:pt x="515" y="583"/>
                  </a:cubicBezTo>
                  <a:cubicBezTo>
                    <a:pt x="516" y="584"/>
                    <a:pt x="516" y="584"/>
                    <a:pt x="518" y="584"/>
                  </a:cubicBezTo>
                  <a:cubicBezTo>
                    <a:pt x="520" y="585"/>
                    <a:pt x="520" y="585"/>
                    <a:pt x="521" y="586"/>
                  </a:cubicBezTo>
                  <a:cubicBezTo>
                    <a:pt x="522" y="587"/>
                    <a:pt x="523" y="587"/>
                    <a:pt x="523" y="588"/>
                  </a:cubicBezTo>
                  <a:cubicBezTo>
                    <a:pt x="524" y="588"/>
                    <a:pt x="524" y="590"/>
                    <a:pt x="524" y="591"/>
                  </a:cubicBezTo>
                  <a:cubicBezTo>
                    <a:pt x="525" y="592"/>
                    <a:pt x="526" y="593"/>
                    <a:pt x="526" y="594"/>
                  </a:cubicBezTo>
                  <a:cubicBezTo>
                    <a:pt x="528" y="596"/>
                    <a:pt x="531" y="597"/>
                    <a:pt x="533" y="600"/>
                  </a:cubicBezTo>
                  <a:cubicBezTo>
                    <a:pt x="535" y="603"/>
                    <a:pt x="536" y="607"/>
                    <a:pt x="538" y="610"/>
                  </a:cubicBezTo>
                  <a:cubicBezTo>
                    <a:pt x="540" y="613"/>
                    <a:pt x="540" y="615"/>
                    <a:pt x="540" y="618"/>
                  </a:cubicBezTo>
                  <a:cubicBezTo>
                    <a:pt x="540" y="621"/>
                    <a:pt x="541" y="624"/>
                    <a:pt x="542" y="627"/>
                  </a:cubicBezTo>
                  <a:cubicBezTo>
                    <a:pt x="542" y="630"/>
                    <a:pt x="542" y="633"/>
                    <a:pt x="544" y="635"/>
                  </a:cubicBezTo>
                  <a:cubicBezTo>
                    <a:pt x="544" y="636"/>
                    <a:pt x="545" y="636"/>
                    <a:pt x="545" y="636"/>
                  </a:cubicBezTo>
                  <a:cubicBezTo>
                    <a:pt x="546" y="637"/>
                    <a:pt x="547" y="638"/>
                    <a:pt x="547" y="638"/>
                  </a:cubicBezTo>
                  <a:cubicBezTo>
                    <a:pt x="548" y="639"/>
                    <a:pt x="551" y="636"/>
                    <a:pt x="552" y="636"/>
                  </a:cubicBezTo>
                  <a:cubicBezTo>
                    <a:pt x="554" y="634"/>
                    <a:pt x="553" y="633"/>
                    <a:pt x="554" y="630"/>
                  </a:cubicBezTo>
                  <a:cubicBezTo>
                    <a:pt x="554" y="628"/>
                    <a:pt x="555" y="628"/>
                    <a:pt x="555" y="626"/>
                  </a:cubicBezTo>
                  <a:cubicBezTo>
                    <a:pt x="556" y="625"/>
                    <a:pt x="556" y="624"/>
                    <a:pt x="556" y="623"/>
                  </a:cubicBezTo>
                  <a:cubicBezTo>
                    <a:pt x="557" y="621"/>
                    <a:pt x="557" y="621"/>
                    <a:pt x="559" y="620"/>
                  </a:cubicBezTo>
                  <a:cubicBezTo>
                    <a:pt x="560" y="618"/>
                    <a:pt x="561" y="617"/>
                    <a:pt x="562" y="616"/>
                  </a:cubicBezTo>
                  <a:cubicBezTo>
                    <a:pt x="564" y="614"/>
                    <a:pt x="565" y="612"/>
                    <a:pt x="567" y="611"/>
                  </a:cubicBezTo>
                  <a:cubicBezTo>
                    <a:pt x="568" y="609"/>
                    <a:pt x="569" y="608"/>
                    <a:pt x="570" y="607"/>
                  </a:cubicBezTo>
                  <a:cubicBezTo>
                    <a:pt x="571" y="606"/>
                    <a:pt x="571" y="605"/>
                    <a:pt x="572" y="604"/>
                  </a:cubicBezTo>
                  <a:cubicBezTo>
                    <a:pt x="573" y="602"/>
                    <a:pt x="575" y="603"/>
                    <a:pt x="576" y="602"/>
                  </a:cubicBezTo>
                  <a:cubicBezTo>
                    <a:pt x="578" y="602"/>
                    <a:pt x="579" y="601"/>
                    <a:pt x="580" y="601"/>
                  </a:cubicBezTo>
                  <a:cubicBezTo>
                    <a:pt x="583" y="600"/>
                    <a:pt x="585" y="600"/>
                    <a:pt x="586" y="597"/>
                  </a:cubicBezTo>
                  <a:cubicBezTo>
                    <a:pt x="587" y="596"/>
                    <a:pt x="587" y="594"/>
                    <a:pt x="588" y="593"/>
                  </a:cubicBezTo>
                  <a:cubicBezTo>
                    <a:pt x="588" y="592"/>
                    <a:pt x="588" y="590"/>
                    <a:pt x="589" y="589"/>
                  </a:cubicBezTo>
                  <a:cubicBezTo>
                    <a:pt x="590" y="584"/>
                    <a:pt x="590" y="580"/>
                    <a:pt x="595" y="578"/>
                  </a:cubicBezTo>
                  <a:cubicBezTo>
                    <a:pt x="597" y="578"/>
                    <a:pt x="601" y="580"/>
                    <a:pt x="601" y="582"/>
                  </a:cubicBezTo>
                  <a:cubicBezTo>
                    <a:pt x="602" y="584"/>
                    <a:pt x="600" y="585"/>
                    <a:pt x="601" y="587"/>
                  </a:cubicBezTo>
                  <a:cubicBezTo>
                    <a:pt x="601" y="589"/>
                    <a:pt x="602" y="590"/>
                    <a:pt x="602" y="593"/>
                  </a:cubicBezTo>
                  <a:cubicBezTo>
                    <a:pt x="602" y="594"/>
                    <a:pt x="602" y="597"/>
                    <a:pt x="601" y="598"/>
                  </a:cubicBezTo>
                  <a:cubicBezTo>
                    <a:pt x="600" y="599"/>
                    <a:pt x="599" y="598"/>
                    <a:pt x="598" y="599"/>
                  </a:cubicBezTo>
                  <a:cubicBezTo>
                    <a:pt x="598" y="600"/>
                    <a:pt x="597" y="601"/>
                    <a:pt x="597" y="602"/>
                  </a:cubicBezTo>
                  <a:cubicBezTo>
                    <a:pt x="597" y="604"/>
                    <a:pt x="597" y="606"/>
                    <a:pt x="596" y="608"/>
                  </a:cubicBezTo>
                  <a:cubicBezTo>
                    <a:pt x="596" y="610"/>
                    <a:pt x="593" y="611"/>
                    <a:pt x="592" y="613"/>
                  </a:cubicBezTo>
                  <a:cubicBezTo>
                    <a:pt x="591" y="617"/>
                    <a:pt x="592" y="621"/>
                    <a:pt x="590" y="624"/>
                  </a:cubicBezTo>
                  <a:cubicBezTo>
                    <a:pt x="588" y="627"/>
                    <a:pt x="588" y="627"/>
                    <a:pt x="586" y="628"/>
                  </a:cubicBezTo>
                  <a:cubicBezTo>
                    <a:pt x="584" y="629"/>
                    <a:pt x="583" y="630"/>
                    <a:pt x="582" y="631"/>
                  </a:cubicBezTo>
                  <a:cubicBezTo>
                    <a:pt x="580" y="634"/>
                    <a:pt x="579" y="638"/>
                    <a:pt x="577" y="641"/>
                  </a:cubicBezTo>
                  <a:cubicBezTo>
                    <a:pt x="576" y="642"/>
                    <a:pt x="576" y="644"/>
                    <a:pt x="576" y="645"/>
                  </a:cubicBezTo>
                  <a:cubicBezTo>
                    <a:pt x="577" y="647"/>
                    <a:pt x="578" y="647"/>
                    <a:pt x="579" y="647"/>
                  </a:cubicBezTo>
                  <a:cubicBezTo>
                    <a:pt x="581" y="646"/>
                    <a:pt x="582" y="645"/>
                    <a:pt x="584" y="645"/>
                  </a:cubicBezTo>
                  <a:cubicBezTo>
                    <a:pt x="586" y="645"/>
                    <a:pt x="588" y="645"/>
                    <a:pt x="589" y="645"/>
                  </a:cubicBezTo>
                  <a:cubicBezTo>
                    <a:pt x="590" y="645"/>
                    <a:pt x="590" y="645"/>
                    <a:pt x="591" y="644"/>
                  </a:cubicBezTo>
                  <a:cubicBezTo>
                    <a:pt x="592" y="644"/>
                    <a:pt x="593" y="645"/>
                    <a:pt x="594" y="644"/>
                  </a:cubicBezTo>
                  <a:cubicBezTo>
                    <a:pt x="595" y="644"/>
                    <a:pt x="595" y="643"/>
                    <a:pt x="595" y="641"/>
                  </a:cubicBezTo>
                  <a:cubicBezTo>
                    <a:pt x="599" y="641"/>
                    <a:pt x="602" y="639"/>
                    <a:pt x="604" y="637"/>
                  </a:cubicBezTo>
                  <a:cubicBezTo>
                    <a:pt x="605" y="636"/>
                    <a:pt x="606" y="634"/>
                    <a:pt x="606" y="632"/>
                  </a:cubicBezTo>
                  <a:cubicBezTo>
                    <a:pt x="606" y="631"/>
                    <a:pt x="603" y="630"/>
                    <a:pt x="602" y="628"/>
                  </a:cubicBezTo>
                  <a:cubicBezTo>
                    <a:pt x="601" y="626"/>
                    <a:pt x="602" y="623"/>
                    <a:pt x="602" y="620"/>
                  </a:cubicBezTo>
                  <a:cubicBezTo>
                    <a:pt x="603" y="618"/>
                    <a:pt x="604" y="617"/>
                    <a:pt x="607" y="618"/>
                  </a:cubicBezTo>
                  <a:cubicBezTo>
                    <a:pt x="609" y="619"/>
                    <a:pt x="608" y="623"/>
                    <a:pt x="610" y="625"/>
                  </a:cubicBezTo>
                  <a:cubicBezTo>
                    <a:pt x="611" y="626"/>
                    <a:pt x="612" y="626"/>
                    <a:pt x="613" y="627"/>
                  </a:cubicBezTo>
                  <a:cubicBezTo>
                    <a:pt x="615" y="629"/>
                    <a:pt x="616" y="631"/>
                    <a:pt x="617" y="633"/>
                  </a:cubicBezTo>
                  <a:cubicBezTo>
                    <a:pt x="618" y="635"/>
                    <a:pt x="618" y="636"/>
                    <a:pt x="617" y="638"/>
                  </a:cubicBezTo>
                  <a:cubicBezTo>
                    <a:pt x="617" y="640"/>
                    <a:pt x="617" y="643"/>
                    <a:pt x="616" y="644"/>
                  </a:cubicBezTo>
                  <a:cubicBezTo>
                    <a:pt x="616" y="645"/>
                    <a:pt x="615" y="646"/>
                    <a:pt x="615" y="647"/>
                  </a:cubicBezTo>
                  <a:cubicBezTo>
                    <a:pt x="615" y="647"/>
                    <a:pt x="614" y="648"/>
                    <a:pt x="614" y="649"/>
                  </a:cubicBezTo>
                  <a:cubicBezTo>
                    <a:pt x="614" y="650"/>
                    <a:pt x="611" y="650"/>
                    <a:pt x="610" y="651"/>
                  </a:cubicBezTo>
                  <a:cubicBezTo>
                    <a:pt x="609" y="653"/>
                    <a:pt x="605" y="657"/>
                    <a:pt x="605" y="659"/>
                  </a:cubicBezTo>
                  <a:cubicBezTo>
                    <a:pt x="609" y="660"/>
                    <a:pt x="613" y="658"/>
                    <a:pt x="616" y="656"/>
                  </a:cubicBezTo>
                  <a:cubicBezTo>
                    <a:pt x="616" y="655"/>
                    <a:pt x="617" y="655"/>
                    <a:pt x="618" y="655"/>
                  </a:cubicBezTo>
                  <a:cubicBezTo>
                    <a:pt x="619" y="654"/>
                    <a:pt x="619" y="654"/>
                    <a:pt x="620" y="653"/>
                  </a:cubicBezTo>
                  <a:cubicBezTo>
                    <a:pt x="621" y="652"/>
                    <a:pt x="624" y="653"/>
                    <a:pt x="626" y="652"/>
                  </a:cubicBezTo>
                  <a:cubicBezTo>
                    <a:pt x="630" y="651"/>
                    <a:pt x="635" y="649"/>
                    <a:pt x="638" y="652"/>
                  </a:cubicBezTo>
                  <a:cubicBezTo>
                    <a:pt x="641" y="655"/>
                    <a:pt x="635" y="658"/>
                    <a:pt x="636" y="661"/>
                  </a:cubicBezTo>
                  <a:cubicBezTo>
                    <a:pt x="636" y="663"/>
                    <a:pt x="637" y="665"/>
                    <a:pt x="638" y="666"/>
                  </a:cubicBezTo>
                  <a:cubicBezTo>
                    <a:pt x="640" y="668"/>
                    <a:pt x="641" y="671"/>
                    <a:pt x="642" y="673"/>
                  </a:cubicBezTo>
                  <a:cubicBezTo>
                    <a:pt x="644" y="676"/>
                    <a:pt x="645" y="681"/>
                    <a:pt x="647" y="684"/>
                  </a:cubicBezTo>
                  <a:cubicBezTo>
                    <a:pt x="648" y="685"/>
                    <a:pt x="650" y="684"/>
                    <a:pt x="650" y="686"/>
                  </a:cubicBezTo>
                  <a:cubicBezTo>
                    <a:pt x="650" y="691"/>
                    <a:pt x="645" y="693"/>
                    <a:pt x="644" y="697"/>
                  </a:cubicBezTo>
                  <a:cubicBezTo>
                    <a:pt x="644" y="699"/>
                    <a:pt x="645" y="701"/>
                    <a:pt x="646" y="702"/>
                  </a:cubicBezTo>
                  <a:cubicBezTo>
                    <a:pt x="646" y="703"/>
                    <a:pt x="647" y="704"/>
                    <a:pt x="647" y="705"/>
                  </a:cubicBezTo>
                  <a:cubicBezTo>
                    <a:pt x="647" y="705"/>
                    <a:pt x="648" y="707"/>
                    <a:pt x="648" y="707"/>
                  </a:cubicBezTo>
                  <a:cubicBezTo>
                    <a:pt x="649" y="709"/>
                    <a:pt x="651" y="710"/>
                    <a:pt x="653" y="712"/>
                  </a:cubicBezTo>
                  <a:cubicBezTo>
                    <a:pt x="654" y="714"/>
                    <a:pt x="655" y="716"/>
                    <a:pt x="657" y="717"/>
                  </a:cubicBezTo>
                  <a:cubicBezTo>
                    <a:pt x="658" y="719"/>
                    <a:pt x="660" y="721"/>
                    <a:pt x="661" y="723"/>
                  </a:cubicBezTo>
                  <a:cubicBezTo>
                    <a:pt x="663" y="725"/>
                    <a:pt x="664" y="727"/>
                    <a:pt x="666" y="728"/>
                  </a:cubicBezTo>
                  <a:cubicBezTo>
                    <a:pt x="669" y="730"/>
                    <a:pt x="672" y="732"/>
                    <a:pt x="674" y="729"/>
                  </a:cubicBezTo>
                  <a:cubicBezTo>
                    <a:pt x="674" y="731"/>
                    <a:pt x="675" y="732"/>
                    <a:pt x="678" y="732"/>
                  </a:cubicBezTo>
                  <a:cubicBezTo>
                    <a:pt x="678" y="732"/>
                    <a:pt x="678" y="732"/>
                    <a:pt x="678" y="732"/>
                  </a:cubicBezTo>
                  <a:cubicBezTo>
                    <a:pt x="678" y="732"/>
                    <a:pt x="678" y="733"/>
                    <a:pt x="679" y="733"/>
                  </a:cubicBezTo>
                  <a:cubicBezTo>
                    <a:pt x="681" y="734"/>
                    <a:pt x="681" y="736"/>
                    <a:pt x="684" y="737"/>
                  </a:cubicBezTo>
                  <a:cubicBezTo>
                    <a:pt x="687" y="739"/>
                    <a:pt x="691" y="740"/>
                    <a:pt x="695" y="741"/>
                  </a:cubicBezTo>
                  <a:cubicBezTo>
                    <a:pt x="697" y="742"/>
                    <a:pt x="698" y="742"/>
                    <a:pt x="700" y="742"/>
                  </a:cubicBezTo>
                  <a:cubicBezTo>
                    <a:pt x="700" y="742"/>
                    <a:pt x="701" y="743"/>
                    <a:pt x="702" y="743"/>
                  </a:cubicBezTo>
                  <a:cubicBezTo>
                    <a:pt x="703" y="743"/>
                    <a:pt x="704" y="743"/>
                    <a:pt x="705" y="743"/>
                  </a:cubicBezTo>
                  <a:cubicBezTo>
                    <a:pt x="708" y="743"/>
                    <a:pt x="711" y="743"/>
                    <a:pt x="715" y="744"/>
                  </a:cubicBezTo>
                  <a:cubicBezTo>
                    <a:pt x="721" y="746"/>
                    <a:pt x="730" y="754"/>
                    <a:pt x="736" y="753"/>
                  </a:cubicBezTo>
                  <a:cubicBezTo>
                    <a:pt x="739" y="752"/>
                    <a:pt x="741" y="750"/>
                    <a:pt x="743" y="748"/>
                  </a:cubicBezTo>
                  <a:cubicBezTo>
                    <a:pt x="745" y="746"/>
                    <a:pt x="746" y="745"/>
                    <a:pt x="748" y="744"/>
                  </a:cubicBezTo>
                  <a:cubicBezTo>
                    <a:pt x="750" y="742"/>
                    <a:pt x="751" y="742"/>
                    <a:pt x="753" y="741"/>
                  </a:cubicBezTo>
                  <a:cubicBezTo>
                    <a:pt x="756" y="740"/>
                    <a:pt x="762" y="739"/>
                    <a:pt x="761" y="735"/>
                  </a:cubicBezTo>
                  <a:cubicBezTo>
                    <a:pt x="761" y="732"/>
                    <a:pt x="759" y="731"/>
                    <a:pt x="760" y="729"/>
                  </a:cubicBezTo>
                  <a:cubicBezTo>
                    <a:pt x="761" y="728"/>
                    <a:pt x="763" y="728"/>
                    <a:pt x="764" y="727"/>
                  </a:cubicBezTo>
                  <a:cubicBezTo>
                    <a:pt x="766" y="725"/>
                    <a:pt x="770" y="724"/>
                    <a:pt x="773" y="725"/>
                  </a:cubicBezTo>
                  <a:cubicBezTo>
                    <a:pt x="775" y="725"/>
                    <a:pt x="777" y="727"/>
                    <a:pt x="777" y="729"/>
                  </a:cubicBezTo>
                  <a:cubicBezTo>
                    <a:pt x="777" y="731"/>
                    <a:pt x="776" y="732"/>
                    <a:pt x="775" y="733"/>
                  </a:cubicBezTo>
                  <a:cubicBezTo>
                    <a:pt x="774" y="734"/>
                    <a:pt x="772" y="735"/>
                    <a:pt x="771" y="736"/>
                  </a:cubicBezTo>
                  <a:cubicBezTo>
                    <a:pt x="770" y="737"/>
                    <a:pt x="773" y="738"/>
                    <a:pt x="773" y="739"/>
                  </a:cubicBezTo>
                  <a:cubicBezTo>
                    <a:pt x="775" y="737"/>
                    <a:pt x="779" y="734"/>
                    <a:pt x="783" y="736"/>
                  </a:cubicBezTo>
                  <a:cubicBezTo>
                    <a:pt x="783" y="738"/>
                    <a:pt x="782" y="740"/>
                    <a:pt x="782" y="742"/>
                  </a:cubicBezTo>
                  <a:cubicBezTo>
                    <a:pt x="782" y="744"/>
                    <a:pt x="783" y="745"/>
                    <a:pt x="784" y="747"/>
                  </a:cubicBezTo>
                  <a:cubicBezTo>
                    <a:pt x="785" y="748"/>
                    <a:pt x="785" y="748"/>
                    <a:pt x="786" y="750"/>
                  </a:cubicBezTo>
                  <a:cubicBezTo>
                    <a:pt x="787" y="751"/>
                    <a:pt x="788" y="748"/>
                    <a:pt x="790" y="750"/>
                  </a:cubicBezTo>
                  <a:cubicBezTo>
                    <a:pt x="791" y="751"/>
                    <a:pt x="792" y="757"/>
                    <a:pt x="795" y="754"/>
                  </a:cubicBezTo>
                  <a:cubicBezTo>
                    <a:pt x="797" y="753"/>
                    <a:pt x="810" y="751"/>
                    <a:pt x="812" y="749"/>
                  </a:cubicBezTo>
                  <a:cubicBezTo>
                    <a:pt x="814" y="748"/>
                    <a:pt x="819" y="745"/>
                    <a:pt x="821" y="743"/>
                  </a:cubicBezTo>
                  <a:cubicBezTo>
                    <a:pt x="821" y="743"/>
                    <a:pt x="822" y="742"/>
                    <a:pt x="822" y="742"/>
                  </a:cubicBezTo>
                  <a:cubicBezTo>
                    <a:pt x="825" y="739"/>
                    <a:pt x="827" y="736"/>
                    <a:pt x="829" y="733"/>
                  </a:cubicBezTo>
                  <a:cubicBezTo>
                    <a:pt x="831" y="728"/>
                    <a:pt x="836" y="727"/>
                    <a:pt x="841" y="726"/>
                  </a:cubicBezTo>
                  <a:cubicBezTo>
                    <a:pt x="842" y="726"/>
                    <a:pt x="845" y="725"/>
                    <a:pt x="846" y="725"/>
                  </a:cubicBezTo>
                  <a:cubicBezTo>
                    <a:pt x="846" y="724"/>
                    <a:pt x="848" y="726"/>
                    <a:pt x="848" y="725"/>
                  </a:cubicBezTo>
                  <a:cubicBezTo>
                    <a:pt x="849" y="725"/>
                    <a:pt x="849" y="724"/>
                    <a:pt x="850" y="724"/>
                  </a:cubicBezTo>
                  <a:cubicBezTo>
                    <a:pt x="851" y="724"/>
                    <a:pt x="851" y="724"/>
                    <a:pt x="852" y="724"/>
                  </a:cubicBezTo>
                  <a:cubicBezTo>
                    <a:pt x="857" y="722"/>
                    <a:pt x="862" y="722"/>
                    <a:pt x="867" y="722"/>
                  </a:cubicBezTo>
                  <a:cubicBezTo>
                    <a:pt x="872" y="722"/>
                    <a:pt x="878" y="723"/>
                    <a:pt x="882" y="720"/>
                  </a:cubicBezTo>
                  <a:cubicBezTo>
                    <a:pt x="885" y="718"/>
                    <a:pt x="887" y="716"/>
                    <a:pt x="888" y="713"/>
                  </a:cubicBezTo>
                  <a:cubicBezTo>
                    <a:pt x="889" y="711"/>
                    <a:pt x="889" y="709"/>
                    <a:pt x="890" y="707"/>
                  </a:cubicBezTo>
                  <a:cubicBezTo>
                    <a:pt x="890" y="706"/>
                    <a:pt x="891" y="705"/>
                    <a:pt x="891" y="704"/>
                  </a:cubicBezTo>
                  <a:cubicBezTo>
                    <a:pt x="892" y="704"/>
                    <a:pt x="891" y="703"/>
                    <a:pt x="891" y="702"/>
                  </a:cubicBezTo>
                  <a:cubicBezTo>
                    <a:pt x="892" y="701"/>
                    <a:pt x="891" y="700"/>
                    <a:pt x="891" y="699"/>
                  </a:cubicBezTo>
                  <a:cubicBezTo>
                    <a:pt x="892" y="697"/>
                    <a:pt x="891" y="695"/>
                    <a:pt x="891" y="693"/>
                  </a:cubicBezTo>
                  <a:cubicBezTo>
                    <a:pt x="891" y="691"/>
                    <a:pt x="893" y="689"/>
                    <a:pt x="893" y="687"/>
                  </a:cubicBezTo>
                  <a:cubicBezTo>
                    <a:pt x="893" y="685"/>
                    <a:pt x="892" y="683"/>
                    <a:pt x="892" y="681"/>
                  </a:cubicBezTo>
                  <a:cubicBezTo>
                    <a:pt x="892" y="680"/>
                    <a:pt x="892" y="678"/>
                    <a:pt x="892" y="677"/>
                  </a:cubicBezTo>
                  <a:cubicBezTo>
                    <a:pt x="892" y="676"/>
                    <a:pt x="893" y="676"/>
                    <a:pt x="893" y="675"/>
                  </a:cubicBezTo>
                  <a:cubicBezTo>
                    <a:pt x="893" y="674"/>
                    <a:pt x="893" y="674"/>
                    <a:pt x="893" y="673"/>
                  </a:cubicBezTo>
                  <a:cubicBezTo>
                    <a:pt x="893" y="672"/>
                    <a:pt x="894" y="671"/>
                    <a:pt x="894" y="670"/>
                  </a:cubicBezTo>
                  <a:cubicBezTo>
                    <a:pt x="895" y="669"/>
                    <a:pt x="894" y="667"/>
                    <a:pt x="894" y="666"/>
                  </a:cubicBezTo>
                  <a:cubicBezTo>
                    <a:pt x="894" y="664"/>
                    <a:pt x="896" y="661"/>
                    <a:pt x="897" y="659"/>
                  </a:cubicBezTo>
                  <a:cubicBezTo>
                    <a:pt x="897" y="659"/>
                    <a:pt x="897" y="658"/>
                    <a:pt x="898" y="657"/>
                  </a:cubicBezTo>
                  <a:cubicBezTo>
                    <a:pt x="899" y="655"/>
                    <a:pt x="900" y="653"/>
                    <a:pt x="901" y="651"/>
                  </a:cubicBezTo>
                  <a:cubicBezTo>
                    <a:pt x="903" y="648"/>
                    <a:pt x="903" y="645"/>
                    <a:pt x="905" y="642"/>
                  </a:cubicBezTo>
                  <a:cubicBezTo>
                    <a:pt x="906" y="640"/>
                    <a:pt x="908" y="639"/>
                    <a:pt x="908" y="637"/>
                  </a:cubicBezTo>
                  <a:cubicBezTo>
                    <a:pt x="909" y="635"/>
                    <a:pt x="910" y="634"/>
                    <a:pt x="911" y="631"/>
                  </a:cubicBezTo>
                  <a:cubicBezTo>
                    <a:pt x="911" y="629"/>
                    <a:pt x="911" y="627"/>
                    <a:pt x="911" y="625"/>
                  </a:cubicBezTo>
                  <a:cubicBezTo>
                    <a:pt x="912" y="624"/>
                    <a:pt x="913" y="622"/>
                    <a:pt x="913" y="621"/>
                  </a:cubicBezTo>
                  <a:cubicBezTo>
                    <a:pt x="914" y="619"/>
                    <a:pt x="914" y="618"/>
                    <a:pt x="915" y="616"/>
                  </a:cubicBezTo>
                  <a:cubicBezTo>
                    <a:pt x="916" y="615"/>
                    <a:pt x="916" y="613"/>
                    <a:pt x="917" y="612"/>
                  </a:cubicBezTo>
                  <a:cubicBezTo>
                    <a:pt x="918" y="609"/>
                    <a:pt x="920" y="605"/>
                    <a:pt x="922" y="602"/>
                  </a:cubicBezTo>
                  <a:cubicBezTo>
                    <a:pt x="923" y="601"/>
                    <a:pt x="924" y="600"/>
                    <a:pt x="925" y="598"/>
                  </a:cubicBezTo>
                  <a:cubicBezTo>
                    <a:pt x="927" y="594"/>
                    <a:pt x="927" y="591"/>
                    <a:pt x="928" y="587"/>
                  </a:cubicBezTo>
                  <a:cubicBezTo>
                    <a:pt x="928" y="587"/>
                    <a:pt x="928" y="586"/>
                    <a:pt x="929" y="585"/>
                  </a:cubicBezTo>
                  <a:cubicBezTo>
                    <a:pt x="929" y="584"/>
                    <a:pt x="928" y="584"/>
                    <a:pt x="929" y="583"/>
                  </a:cubicBezTo>
                  <a:cubicBezTo>
                    <a:pt x="929" y="583"/>
                    <a:pt x="930" y="581"/>
                    <a:pt x="930" y="581"/>
                  </a:cubicBezTo>
                  <a:cubicBezTo>
                    <a:pt x="931" y="581"/>
                    <a:pt x="932" y="581"/>
                    <a:pt x="932" y="581"/>
                  </a:cubicBezTo>
                  <a:cubicBezTo>
                    <a:pt x="932" y="580"/>
                    <a:pt x="933" y="580"/>
                    <a:pt x="933" y="580"/>
                  </a:cubicBezTo>
                  <a:cubicBezTo>
                    <a:pt x="933" y="579"/>
                    <a:pt x="933" y="578"/>
                    <a:pt x="934" y="578"/>
                  </a:cubicBezTo>
                  <a:cubicBezTo>
                    <a:pt x="934" y="578"/>
                    <a:pt x="935" y="578"/>
                    <a:pt x="935" y="577"/>
                  </a:cubicBezTo>
                  <a:cubicBezTo>
                    <a:pt x="936" y="577"/>
                    <a:pt x="937" y="576"/>
                    <a:pt x="938" y="575"/>
                  </a:cubicBezTo>
                  <a:cubicBezTo>
                    <a:pt x="939" y="574"/>
                    <a:pt x="940" y="573"/>
                    <a:pt x="941" y="572"/>
                  </a:cubicBezTo>
                  <a:cubicBezTo>
                    <a:pt x="942" y="570"/>
                    <a:pt x="943" y="570"/>
                    <a:pt x="945" y="570"/>
                  </a:cubicBezTo>
                  <a:cubicBezTo>
                    <a:pt x="948" y="569"/>
                    <a:pt x="950" y="568"/>
                    <a:pt x="951" y="565"/>
                  </a:cubicBezTo>
                  <a:cubicBezTo>
                    <a:pt x="952" y="563"/>
                    <a:pt x="952" y="561"/>
                    <a:pt x="952" y="559"/>
                  </a:cubicBezTo>
                  <a:cubicBezTo>
                    <a:pt x="953" y="557"/>
                    <a:pt x="953" y="556"/>
                    <a:pt x="953" y="555"/>
                  </a:cubicBezTo>
                  <a:cubicBezTo>
                    <a:pt x="954" y="554"/>
                    <a:pt x="954" y="553"/>
                    <a:pt x="954" y="553"/>
                  </a:cubicBezTo>
                  <a:cubicBezTo>
                    <a:pt x="954" y="552"/>
                    <a:pt x="955" y="551"/>
                    <a:pt x="955" y="551"/>
                  </a:cubicBezTo>
                  <a:cubicBezTo>
                    <a:pt x="956" y="548"/>
                    <a:pt x="957" y="545"/>
                    <a:pt x="958" y="543"/>
                  </a:cubicBezTo>
                  <a:cubicBezTo>
                    <a:pt x="958" y="542"/>
                    <a:pt x="958" y="541"/>
                    <a:pt x="958" y="541"/>
                  </a:cubicBezTo>
                  <a:cubicBezTo>
                    <a:pt x="959" y="541"/>
                    <a:pt x="960" y="540"/>
                    <a:pt x="960" y="540"/>
                  </a:cubicBezTo>
                  <a:cubicBezTo>
                    <a:pt x="960" y="539"/>
                    <a:pt x="960" y="538"/>
                    <a:pt x="960" y="538"/>
                  </a:cubicBezTo>
                  <a:cubicBezTo>
                    <a:pt x="960" y="537"/>
                    <a:pt x="961" y="536"/>
                    <a:pt x="961" y="536"/>
                  </a:cubicBezTo>
                  <a:cubicBezTo>
                    <a:pt x="961" y="535"/>
                    <a:pt x="961" y="534"/>
                    <a:pt x="961" y="534"/>
                  </a:cubicBezTo>
                  <a:cubicBezTo>
                    <a:pt x="962" y="532"/>
                    <a:pt x="962" y="531"/>
                    <a:pt x="962" y="530"/>
                  </a:cubicBezTo>
                  <a:cubicBezTo>
                    <a:pt x="962" y="528"/>
                    <a:pt x="962" y="527"/>
                    <a:pt x="962" y="525"/>
                  </a:cubicBezTo>
                  <a:cubicBezTo>
                    <a:pt x="962" y="524"/>
                    <a:pt x="962" y="522"/>
                    <a:pt x="963" y="521"/>
                  </a:cubicBezTo>
                  <a:cubicBezTo>
                    <a:pt x="963" y="519"/>
                    <a:pt x="964" y="519"/>
                    <a:pt x="964" y="516"/>
                  </a:cubicBezTo>
                  <a:cubicBezTo>
                    <a:pt x="964" y="515"/>
                    <a:pt x="964" y="513"/>
                    <a:pt x="964" y="511"/>
                  </a:cubicBezTo>
                  <a:cubicBezTo>
                    <a:pt x="964" y="509"/>
                    <a:pt x="964" y="507"/>
                    <a:pt x="965" y="505"/>
                  </a:cubicBezTo>
                  <a:cubicBezTo>
                    <a:pt x="965" y="504"/>
                    <a:pt x="965" y="502"/>
                    <a:pt x="966" y="501"/>
                  </a:cubicBezTo>
                  <a:cubicBezTo>
                    <a:pt x="966" y="499"/>
                    <a:pt x="968" y="499"/>
                    <a:pt x="968" y="498"/>
                  </a:cubicBezTo>
                  <a:cubicBezTo>
                    <a:pt x="968" y="497"/>
                    <a:pt x="968" y="496"/>
                    <a:pt x="968" y="495"/>
                  </a:cubicBezTo>
                  <a:cubicBezTo>
                    <a:pt x="968" y="492"/>
                    <a:pt x="969" y="489"/>
                    <a:pt x="970" y="486"/>
                  </a:cubicBezTo>
                  <a:cubicBezTo>
                    <a:pt x="970" y="484"/>
                    <a:pt x="970" y="484"/>
                    <a:pt x="970" y="483"/>
                  </a:cubicBezTo>
                  <a:cubicBezTo>
                    <a:pt x="971" y="482"/>
                    <a:pt x="971" y="480"/>
                    <a:pt x="971" y="478"/>
                  </a:cubicBezTo>
                  <a:cubicBezTo>
                    <a:pt x="972" y="477"/>
                    <a:pt x="972" y="477"/>
                    <a:pt x="972" y="476"/>
                  </a:cubicBezTo>
                  <a:cubicBezTo>
                    <a:pt x="973" y="474"/>
                    <a:pt x="973" y="473"/>
                    <a:pt x="974" y="472"/>
                  </a:cubicBezTo>
                  <a:cubicBezTo>
                    <a:pt x="974" y="470"/>
                    <a:pt x="975" y="469"/>
                    <a:pt x="976" y="468"/>
                  </a:cubicBezTo>
                  <a:cubicBezTo>
                    <a:pt x="976" y="468"/>
                    <a:pt x="976" y="467"/>
                    <a:pt x="976" y="467"/>
                  </a:cubicBezTo>
                  <a:cubicBezTo>
                    <a:pt x="977" y="466"/>
                    <a:pt x="977" y="466"/>
                    <a:pt x="978" y="465"/>
                  </a:cubicBezTo>
                  <a:cubicBezTo>
                    <a:pt x="978" y="464"/>
                    <a:pt x="978" y="464"/>
                    <a:pt x="978" y="463"/>
                  </a:cubicBezTo>
                  <a:cubicBezTo>
                    <a:pt x="978" y="462"/>
                    <a:pt x="978" y="460"/>
                    <a:pt x="978" y="458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004B4BCA-723A-9D25-3509-F1D12FF515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8825" y="5095875"/>
              <a:ext cx="155575" cy="104775"/>
            </a:xfrm>
            <a:custGeom>
              <a:avLst/>
              <a:gdLst>
                <a:gd name="T0" fmla="*/ 17 w 149"/>
                <a:gd name="T1" fmla="*/ 12 h 101"/>
                <a:gd name="T2" fmla="*/ 4 w 149"/>
                <a:gd name="T3" fmla="*/ 2 h 101"/>
                <a:gd name="T4" fmla="*/ 5 w 149"/>
                <a:gd name="T5" fmla="*/ 8 h 101"/>
                <a:gd name="T6" fmla="*/ 19 w 149"/>
                <a:gd name="T7" fmla="*/ 16 h 101"/>
                <a:gd name="T8" fmla="*/ 38 w 149"/>
                <a:gd name="T9" fmla="*/ 42 h 101"/>
                <a:gd name="T10" fmla="*/ 13 w 149"/>
                <a:gd name="T11" fmla="*/ 34 h 101"/>
                <a:gd name="T12" fmla="*/ 23 w 149"/>
                <a:gd name="T13" fmla="*/ 48 h 101"/>
                <a:gd name="T14" fmla="*/ 44 w 149"/>
                <a:gd name="T15" fmla="*/ 52 h 101"/>
                <a:gd name="T16" fmla="*/ 80 w 149"/>
                <a:gd name="T17" fmla="*/ 38 h 101"/>
                <a:gd name="T18" fmla="*/ 77 w 149"/>
                <a:gd name="T19" fmla="*/ 31 h 101"/>
                <a:gd name="T20" fmla="*/ 65 w 149"/>
                <a:gd name="T21" fmla="*/ 23 h 101"/>
                <a:gd name="T22" fmla="*/ 49 w 149"/>
                <a:gd name="T23" fmla="*/ 16 h 101"/>
                <a:gd name="T24" fmla="*/ 44 w 149"/>
                <a:gd name="T25" fmla="*/ 21 h 101"/>
                <a:gd name="T26" fmla="*/ 61 w 149"/>
                <a:gd name="T27" fmla="*/ 32 h 101"/>
                <a:gd name="T28" fmla="*/ 68 w 149"/>
                <a:gd name="T29" fmla="*/ 40 h 101"/>
                <a:gd name="T30" fmla="*/ 73 w 149"/>
                <a:gd name="T31" fmla="*/ 44 h 101"/>
                <a:gd name="T32" fmla="*/ 76 w 149"/>
                <a:gd name="T33" fmla="*/ 45 h 101"/>
                <a:gd name="T34" fmla="*/ 80 w 149"/>
                <a:gd name="T35" fmla="*/ 42 h 101"/>
                <a:gd name="T36" fmla="*/ 102 w 149"/>
                <a:gd name="T37" fmla="*/ 72 h 101"/>
                <a:gd name="T38" fmla="*/ 85 w 149"/>
                <a:gd name="T39" fmla="*/ 63 h 101"/>
                <a:gd name="T40" fmla="*/ 69 w 149"/>
                <a:gd name="T41" fmla="*/ 64 h 101"/>
                <a:gd name="T42" fmla="*/ 83 w 149"/>
                <a:gd name="T43" fmla="*/ 77 h 101"/>
                <a:gd name="T44" fmla="*/ 99 w 149"/>
                <a:gd name="T45" fmla="*/ 78 h 101"/>
                <a:gd name="T46" fmla="*/ 131 w 149"/>
                <a:gd name="T47" fmla="*/ 73 h 101"/>
                <a:gd name="T48" fmla="*/ 120 w 149"/>
                <a:gd name="T49" fmla="*/ 58 h 101"/>
                <a:gd name="T50" fmla="*/ 115 w 149"/>
                <a:gd name="T51" fmla="*/ 48 h 101"/>
                <a:gd name="T52" fmla="*/ 110 w 149"/>
                <a:gd name="T53" fmla="*/ 36 h 101"/>
                <a:gd name="T54" fmla="*/ 105 w 149"/>
                <a:gd name="T55" fmla="*/ 31 h 101"/>
                <a:gd name="T56" fmla="*/ 102 w 149"/>
                <a:gd name="T57" fmla="*/ 48 h 101"/>
                <a:gd name="T58" fmla="*/ 110 w 149"/>
                <a:gd name="T59" fmla="*/ 64 h 101"/>
                <a:gd name="T60" fmla="*/ 113 w 149"/>
                <a:gd name="T61" fmla="*/ 69 h 101"/>
                <a:gd name="T62" fmla="*/ 131 w 149"/>
                <a:gd name="T63" fmla="*/ 73 h 101"/>
                <a:gd name="T64" fmla="*/ 130 w 149"/>
                <a:gd name="T65" fmla="*/ 87 h 101"/>
                <a:gd name="T66" fmla="*/ 125 w 149"/>
                <a:gd name="T67" fmla="*/ 85 h 101"/>
                <a:gd name="T68" fmla="*/ 120 w 149"/>
                <a:gd name="T69" fmla="*/ 89 h 101"/>
                <a:gd name="T70" fmla="*/ 140 w 149"/>
                <a:gd name="T71" fmla="*/ 100 h 101"/>
                <a:gd name="T72" fmla="*/ 141 w 149"/>
                <a:gd name="T73" fmla="*/ 92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01">
                  <a:moveTo>
                    <a:pt x="19" y="16"/>
                  </a:moveTo>
                  <a:cubicBezTo>
                    <a:pt x="20" y="15"/>
                    <a:pt x="18" y="13"/>
                    <a:pt x="17" y="12"/>
                  </a:cubicBezTo>
                  <a:cubicBezTo>
                    <a:pt x="15" y="10"/>
                    <a:pt x="13" y="8"/>
                    <a:pt x="12" y="6"/>
                  </a:cubicBezTo>
                  <a:cubicBezTo>
                    <a:pt x="10" y="4"/>
                    <a:pt x="7" y="3"/>
                    <a:pt x="4" y="2"/>
                  </a:cubicBezTo>
                  <a:cubicBezTo>
                    <a:pt x="4" y="1"/>
                    <a:pt x="2" y="0"/>
                    <a:pt x="1" y="0"/>
                  </a:cubicBezTo>
                  <a:cubicBezTo>
                    <a:pt x="0" y="4"/>
                    <a:pt x="3" y="6"/>
                    <a:pt x="5" y="8"/>
                  </a:cubicBezTo>
                  <a:cubicBezTo>
                    <a:pt x="9" y="12"/>
                    <a:pt x="13" y="14"/>
                    <a:pt x="17" y="16"/>
                  </a:cubicBezTo>
                  <a:cubicBezTo>
                    <a:pt x="17" y="16"/>
                    <a:pt x="18" y="17"/>
                    <a:pt x="19" y="16"/>
                  </a:cubicBezTo>
                  <a:moveTo>
                    <a:pt x="43" y="45"/>
                  </a:moveTo>
                  <a:cubicBezTo>
                    <a:pt x="43" y="45"/>
                    <a:pt x="40" y="43"/>
                    <a:pt x="38" y="42"/>
                  </a:cubicBezTo>
                  <a:cubicBezTo>
                    <a:pt x="34" y="39"/>
                    <a:pt x="27" y="36"/>
                    <a:pt x="21" y="35"/>
                  </a:cubicBezTo>
                  <a:cubicBezTo>
                    <a:pt x="19" y="34"/>
                    <a:pt x="15" y="33"/>
                    <a:pt x="13" y="34"/>
                  </a:cubicBezTo>
                  <a:cubicBezTo>
                    <a:pt x="11" y="34"/>
                    <a:pt x="12" y="35"/>
                    <a:pt x="12" y="37"/>
                  </a:cubicBezTo>
                  <a:cubicBezTo>
                    <a:pt x="15" y="41"/>
                    <a:pt x="19" y="45"/>
                    <a:pt x="23" y="48"/>
                  </a:cubicBezTo>
                  <a:cubicBezTo>
                    <a:pt x="28" y="50"/>
                    <a:pt x="33" y="51"/>
                    <a:pt x="38" y="52"/>
                  </a:cubicBezTo>
                  <a:cubicBezTo>
                    <a:pt x="39" y="52"/>
                    <a:pt x="43" y="53"/>
                    <a:pt x="44" y="52"/>
                  </a:cubicBezTo>
                  <a:cubicBezTo>
                    <a:pt x="45" y="50"/>
                    <a:pt x="43" y="47"/>
                    <a:pt x="43" y="45"/>
                  </a:cubicBezTo>
                  <a:moveTo>
                    <a:pt x="80" y="38"/>
                  </a:moveTo>
                  <a:cubicBezTo>
                    <a:pt x="81" y="36"/>
                    <a:pt x="81" y="36"/>
                    <a:pt x="81" y="36"/>
                  </a:cubicBezTo>
                  <a:cubicBezTo>
                    <a:pt x="82" y="34"/>
                    <a:pt x="78" y="31"/>
                    <a:pt x="77" y="31"/>
                  </a:cubicBezTo>
                  <a:cubicBezTo>
                    <a:pt x="75" y="29"/>
                    <a:pt x="73" y="28"/>
                    <a:pt x="70" y="27"/>
                  </a:cubicBezTo>
                  <a:cubicBezTo>
                    <a:pt x="68" y="26"/>
                    <a:pt x="67" y="24"/>
                    <a:pt x="65" y="23"/>
                  </a:cubicBezTo>
                  <a:cubicBezTo>
                    <a:pt x="62" y="21"/>
                    <a:pt x="60" y="20"/>
                    <a:pt x="58" y="18"/>
                  </a:cubicBezTo>
                  <a:cubicBezTo>
                    <a:pt x="55" y="16"/>
                    <a:pt x="52" y="16"/>
                    <a:pt x="49" y="16"/>
                  </a:cubicBezTo>
                  <a:cubicBezTo>
                    <a:pt x="47" y="16"/>
                    <a:pt x="43" y="15"/>
                    <a:pt x="41" y="17"/>
                  </a:cubicBezTo>
                  <a:cubicBezTo>
                    <a:pt x="40" y="18"/>
                    <a:pt x="43" y="20"/>
                    <a:pt x="44" y="21"/>
                  </a:cubicBezTo>
                  <a:cubicBezTo>
                    <a:pt x="47" y="23"/>
                    <a:pt x="50" y="25"/>
                    <a:pt x="53" y="26"/>
                  </a:cubicBezTo>
                  <a:cubicBezTo>
                    <a:pt x="55" y="28"/>
                    <a:pt x="59" y="29"/>
                    <a:pt x="61" y="32"/>
                  </a:cubicBezTo>
                  <a:cubicBezTo>
                    <a:pt x="62" y="33"/>
                    <a:pt x="63" y="35"/>
                    <a:pt x="65" y="37"/>
                  </a:cubicBezTo>
                  <a:cubicBezTo>
                    <a:pt x="66" y="38"/>
                    <a:pt x="67" y="39"/>
                    <a:pt x="68" y="40"/>
                  </a:cubicBezTo>
                  <a:cubicBezTo>
                    <a:pt x="69" y="41"/>
                    <a:pt x="70" y="42"/>
                    <a:pt x="71" y="43"/>
                  </a:cubicBezTo>
                  <a:cubicBezTo>
                    <a:pt x="72" y="43"/>
                    <a:pt x="72" y="43"/>
                    <a:pt x="73" y="44"/>
                  </a:cubicBezTo>
                  <a:cubicBezTo>
                    <a:pt x="73" y="45"/>
                    <a:pt x="74" y="44"/>
                    <a:pt x="74" y="45"/>
                  </a:cubicBezTo>
                  <a:cubicBezTo>
                    <a:pt x="75" y="45"/>
                    <a:pt x="74" y="45"/>
                    <a:pt x="76" y="45"/>
                  </a:cubicBezTo>
                  <a:cubicBezTo>
                    <a:pt x="76" y="45"/>
                    <a:pt x="79" y="45"/>
                    <a:pt x="79" y="44"/>
                  </a:cubicBezTo>
                  <a:cubicBezTo>
                    <a:pt x="80" y="44"/>
                    <a:pt x="80" y="42"/>
                    <a:pt x="80" y="42"/>
                  </a:cubicBezTo>
                  <a:cubicBezTo>
                    <a:pt x="80" y="40"/>
                    <a:pt x="80" y="39"/>
                    <a:pt x="80" y="38"/>
                  </a:cubicBezTo>
                  <a:moveTo>
                    <a:pt x="102" y="72"/>
                  </a:moveTo>
                  <a:cubicBezTo>
                    <a:pt x="102" y="68"/>
                    <a:pt x="99" y="65"/>
                    <a:pt x="95" y="64"/>
                  </a:cubicBezTo>
                  <a:cubicBezTo>
                    <a:pt x="95" y="64"/>
                    <a:pt x="88" y="64"/>
                    <a:pt x="85" y="63"/>
                  </a:cubicBezTo>
                  <a:cubicBezTo>
                    <a:pt x="82" y="63"/>
                    <a:pt x="78" y="63"/>
                    <a:pt x="74" y="63"/>
                  </a:cubicBezTo>
                  <a:cubicBezTo>
                    <a:pt x="72" y="63"/>
                    <a:pt x="69" y="63"/>
                    <a:pt x="69" y="64"/>
                  </a:cubicBezTo>
                  <a:cubicBezTo>
                    <a:pt x="68" y="67"/>
                    <a:pt x="72" y="70"/>
                    <a:pt x="73" y="71"/>
                  </a:cubicBezTo>
                  <a:cubicBezTo>
                    <a:pt x="76" y="74"/>
                    <a:pt x="80" y="76"/>
                    <a:pt x="83" y="77"/>
                  </a:cubicBezTo>
                  <a:cubicBezTo>
                    <a:pt x="86" y="77"/>
                    <a:pt x="88" y="77"/>
                    <a:pt x="90" y="77"/>
                  </a:cubicBezTo>
                  <a:cubicBezTo>
                    <a:pt x="93" y="78"/>
                    <a:pt x="96" y="78"/>
                    <a:pt x="99" y="78"/>
                  </a:cubicBezTo>
                  <a:cubicBezTo>
                    <a:pt x="102" y="78"/>
                    <a:pt x="102" y="75"/>
                    <a:pt x="102" y="72"/>
                  </a:cubicBezTo>
                  <a:moveTo>
                    <a:pt x="131" y="73"/>
                  </a:moveTo>
                  <a:cubicBezTo>
                    <a:pt x="131" y="69"/>
                    <a:pt x="130" y="67"/>
                    <a:pt x="127" y="64"/>
                  </a:cubicBezTo>
                  <a:cubicBezTo>
                    <a:pt x="125" y="62"/>
                    <a:pt x="122" y="60"/>
                    <a:pt x="120" y="58"/>
                  </a:cubicBezTo>
                  <a:cubicBezTo>
                    <a:pt x="119" y="58"/>
                    <a:pt x="119" y="57"/>
                    <a:pt x="119" y="56"/>
                  </a:cubicBezTo>
                  <a:cubicBezTo>
                    <a:pt x="117" y="53"/>
                    <a:pt x="116" y="51"/>
                    <a:pt x="115" y="48"/>
                  </a:cubicBezTo>
                  <a:cubicBezTo>
                    <a:pt x="114" y="45"/>
                    <a:pt x="113" y="43"/>
                    <a:pt x="112" y="40"/>
                  </a:cubicBezTo>
                  <a:cubicBezTo>
                    <a:pt x="111" y="39"/>
                    <a:pt x="111" y="36"/>
                    <a:pt x="110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9"/>
                    <a:pt x="105" y="30"/>
                    <a:pt x="105" y="31"/>
                  </a:cubicBezTo>
                  <a:cubicBezTo>
                    <a:pt x="103" y="32"/>
                    <a:pt x="102" y="34"/>
                    <a:pt x="102" y="36"/>
                  </a:cubicBezTo>
                  <a:cubicBezTo>
                    <a:pt x="100" y="40"/>
                    <a:pt x="101" y="44"/>
                    <a:pt x="102" y="48"/>
                  </a:cubicBezTo>
                  <a:cubicBezTo>
                    <a:pt x="104" y="51"/>
                    <a:pt x="105" y="55"/>
                    <a:pt x="107" y="58"/>
                  </a:cubicBezTo>
                  <a:cubicBezTo>
                    <a:pt x="107" y="60"/>
                    <a:pt x="109" y="62"/>
                    <a:pt x="110" y="64"/>
                  </a:cubicBezTo>
                  <a:cubicBezTo>
                    <a:pt x="110" y="65"/>
                    <a:pt x="110" y="66"/>
                    <a:pt x="110" y="66"/>
                  </a:cubicBezTo>
                  <a:cubicBezTo>
                    <a:pt x="111" y="67"/>
                    <a:pt x="113" y="69"/>
                    <a:pt x="113" y="69"/>
                  </a:cubicBezTo>
                  <a:cubicBezTo>
                    <a:pt x="116" y="72"/>
                    <a:pt x="119" y="74"/>
                    <a:pt x="122" y="75"/>
                  </a:cubicBezTo>
                  <a:cubicBezTo>
                    <a:pt x="126" y="77"/>
                    <a:pt x="130" y="79"/>
                    <a:pt x="131" y="73"/>
                  </a:cubicBezTo>
                  <a:moveTo>
                    <a:pt x="141" y="92"/>
                  </a:moveTo>
                  <a:cubicBezTo>
                    <a:pt x="138" y="90"/>
                    <a:pt x="133" y="87"/>
                    <a:pt x="130" y="87"/>
                  </a:cubicBezTo>
                  <a:cubicBezTo>
                    <a:pt x="129" y="87"/>
                    <a:pt x="129" y="87"/>
                    <a:pt x="129" y="87"/>
                  </a:cubicBezTo>
                  <a:cubicBezTo>
                    <a:pt x="128" y="87"/>
                    <a:pt x="126" y="86"/>
                    <a:pt x="125" y="85"/>
                  </a:cubicBezTo>
                  <a:cubicBezTo>
                    <a:pt x="124" y="84"/>
                    <a:pt x="122" y="83"/>
                    <a:pt x="120" y="84"/>
                  </a:cubicBezTo>
                  <a:cubicBezTo>
                    <a:pt x="117" y="84"/>
                    <a:pt x="119" y="88"/>
                    <a:pt x="120" y="89"/>
                  </a:cubicBezTo>
                  <a:cubicBezTo>
                    <a:pt x="124" y="94"/>
                    <a:pt x="129" y="96"/>
                    <a:pt x="135" y="98"/>
                  </a:cubicBezTo>
                  <a:cubicBezTo>
                    <a:pt x="136" y="99"/>
                    <a:pt x="138" y="100"/>
                    <a:pt x="140" y="100"/>
                  </a:cubicBezTo>
                  <a:cubicBezTo>
                    <a:pt x="142" y="100"/>
                    <a:pt x="145" y="101"/>
                    <a:pt x="147" y="100"/>
                  </a:cubicBezTo>
                  <a:cubicBezTo>
                    <a:pt x="149" y="96"/>
                    <a:pt x="144" y="94"/>
                    <a:pt x="141" y="9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5DC00E95-585C-F151-1E3D-715329E1A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5713" y="5353050"/>
              <a:ext cx="63500" cy="38100"/>
            </a:xfrm>
            <a:custGeom>
              <a:avLst/>
              <a:gdLst>
                <a:gd name="T0" fmla="*/ 15 w 61"/>
                <a:gd name="T1" fmla="*/ 4 h 36"/>
                <a:gd name="T2" fmla="*/ 8 w 61"/>
                <a:gd name="T3" fmla="*/ 27 h 36"/>
                <a:gd name="T4" fmla="*/ 16 w 61"/>
                <a:gd name="T5" fmla="*/ 32 h 36"/>
                <a:gd name="T6" fmla="*/ 36 w 61"/>
                <a:gd name="T7" fmla="*/ 36 h 36"/>
                <a:gd name="T8" fmla="*/ 52 w 61"/>
                <a:gd name="T9" fmla="*/ 13 h 36"/>
                <a:gd name="T10" fmla="*/ 15 w 61"/>
                <a:gd name="T11" fmla="*/ 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6">
                  <a:moveTo>
                    <a:pt x="15" y="4"/>
                  </a:moveTo>
                  <a:cubicBezTo>
                    <a:pt x="6" y="6"/>
                    <a:pt x="0" y="20"/>
                    <a:pt x="8" y="27"/>
                  </a:cubicBezTo>
                  <a:cubicBezTo>
                    <a:pt x="9" y="28"/>
                    <a:pt x="14" y="31"/>
                    <a:pt x="16" y="32"/>
                  </a:cubicBezTo>
                  <a:cubicBezTo>
                    <a:pt x="22" y="34"/>
                    <a:pt x="30" y="36"/>
                    <a:pt x="36" y="36"/>
                  </a:cubicBezTo>
                  <a:cubicBezTo>
                    <a:pt x="50" y="36"/>
                    <a:pt x="61" y="22"/>
                    <a:pt x="52" y="13"/>
                  </a:cubicBezTo>
                  <a:cubicBezTo>
                    <a:pt x="40" y="12"/>
                    <a:pt x="29" y="0"/>
                    <a:pt x="15" y="4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DAC38A83-7BE1-6BAF-03C7-C503E60A8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94888" y="5300663"/>
              <a:ext cx="73025" cy="104775"/>
            </a:xfrm>
            <a:custGeom>
              <a:avLst/>
              <a:gdLst>
                <a:gd name="T0" fmla="*/ 21 w 70"/>
                <a:gd name="T1" fmla="*/ 17 h 101"/>
                <a:gd name="T2" fmla="*/ 21 w 70"/>
                <a:gd name="T3" fmla="*/ 12 h 101"/>
                <a:gd name="T4" fmla="*/ 16 w 70"/>
                <a:gd name="T5" fmla="*/ 4 h 101"/>
                <a:gd name="T6" fmla="*/ 0 w 70"/>
                <a:gd name="T7" fmla="*/ 0 h 101"/>
                <a:gd name="T8" fmla="*/ 3 w 70"/>
                <a:gd name="T9" fmla="*/ 10 h 101"/>
                <a:gd name="T10" fmla="*/ 3 w 70"/>
                <a:gd name="T11" fmla="*/ 14 h 101"/>
                <a:gd name="T12" fmla="*/ 9 w 70"/>
                <a:gd name="T13" fmla="*/ 22 h 101"/>
                <a:gd name="T14" fmla="*/ 15 w 70"/>
                <a:gd name="T15" fmla="*/ 23 h 101"/>
                <a:gd name="T16" fmla="*/ 21 w 70"/>
                <a:gd name="T17" fmla="*/ 17 h 101"/>
                <a:gd name="T18" fmla="*/ 35 w 70"/>
                <a:gd name="T19" fmla="*/ 45 h 101"/>
                <a:gd name="T20" fmla="*/ 35 w 70"/>
                <a:gd name="T21" fmla="*/ 37 h 101"/>
                <a:gd name="T22" fmla="*/ 29 w 70"/>
                <a:gd name="T23" fmla="*/ 30 h 101"/>
                <a:gd name="T24" fmla="*/ 21 w 70"/>
                <a:gd name="T25" fmla="*/ 27 h 101"/>
                <a:gd name="T26" fmla="*/ 12 w 70"/>
                <a:gd name="T27" fmla="*/ 32 h 101"/>
                <a:gd name="T28" fmla="*/ 17 w 70"/>
                <a:gd name="T29" fmla="*/ 50 h 101"/>
                <a:gd name="T30" fmla="*/ 35 w 70"/>
                <a:gd name="T31" fmla="*/ 45 h 101"/>
                <a:gd name="T32" fmla="*/ 50 w 70"/>
                <a:gd name="T33" fmla="*/ 30 h 101"/>
                <a:gd name="T34" fmla="*/ 50 w 70"/>
                <a:gd name="T35" fmla="*/ 21 h 101"/>
                <a:gd name="T36" fmla="*/ 48 w 70"/>
                <a:gd name="T37" fmla="*/ 10 h 101"/>
                <a:gd name="T38" fmla="*/ 42 w 70"/>
                <a:gd name="T39" fmla="*/ 4 h 101"/>
                <a:gd name="T40" fmla="*/ 42 w 70"/>
                <a:gd name="T41" fmla="*/ 4 h 101"/>
                <a:gd name="T42" fmla="*/ 41 w 70"/>
                <a:gd name="T43" fmla="*/ 12 h 101"/>
                <a:gd name="T44" fmla="*/ 40 w 70"/>
                <a:gd name="T45" fmla="*/ 23 h 101"/>
                <a:gd name="T46" fmla="*/ 42 w 70"/>
                <a:gd name="T47" fmla="*/ 30 h 101"/>
                <a:gd name="T48" fmla="*/ 42 w 70"/>
                <a:gd name="T49" fmla="*/ 32 h 101"/>
                <a:gd name="T50" fmla="*/ 44 w 70"/>
                <a:gd name="T51" fmla="*/ 37 h 101"/>
                <a:gd name="T52" fmla="*/ 46 w 70"/>
                <a:gd name="T53" fmla="*/ 39 h 101"/>
                <a:gd name="T54" fmla="*/ 50 w 70"/>
                <a:gd name="T55" fmla="*/ 30 h 101"/>
                <a:gd name="T56" fmla="*/ 54 w 70"/>
                <a:gd name="T57" fmla="*/ 74 h 101"/>
                <a:gd name="T58" fmla="*/ 45 w 70"/>
                <a:gd name="T59" fmla="*/ 66 h 101"/>
                <a:gd name="T60" fmla="*/ 45 w 70"/>
                <a:gd name="T61" fmla="*/ 76 h 101"/>
                <a:gd name="T62" fmla="*/ 54 w 70"/>
                <a:gd name="T63" fmla="*/ 74 h 101"/>
                <a:gd name="T64" fmla="*/ 70 w 70"/>
                <a:gd name="T65" fmla="*/ 95 h 101"/>
                <a:gd name="T66" fmla="*/ 65 w 70"/>
                <a:gd name="T67" fmla="*/ 91 h 101"/>
                <a:gd name="T68" fmla="*/ 62 w 70"/>
                <a:gd name="T69" fmla="*/ 101 h 101"/>
                <a:gd name="T70" fmla="*/ 67 w 70"/>
                <a:gd name="T71" fmla="*/ 101 h 101"/>
                <a:gd name="T72" fmla="*/ 70 w 70"/>
                <a:gd name="T73" fmla="*/ 9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0" h="101">
                  <a:moveTo>
                    <a:pt x="21" y="17"/>
                  </a:moveTo>
                  <a:cubicBezTo>
                    <a:pt x="21" y="16"/>
                    <a:pt x="21" y="14"/>
                    <a:pt x="21" y="12"/>
                  </a:cubicBezTo>
                  <a:cubicBezTo>
                    <a:pt x="21" y="9"/>
                    <a:pt x="19" y="6"/>
                    <a:pt x="16" y="4"/>
                  </a:cubicBezTo>
                  <a:cubicBezTo>
                    <a:pt x="11" y="0"/>
                    <a:pt x="6" y="0"/>
                    <a:pt x="0" y="0"/>
                  </a:cubicBezTo>
                  <a:cubicBezTo>
                    <a:pt x="0" y="0"/>
                    <a:pt x="4" y="7"/>
                    <a:pt x="3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3" y="18"/>
                    <a:pt x="6" y="20"/>
                    <a:pt x="9" y="22"/>
                  </a:cubicBezTo>
                  <a:cubicBezTo>
                    <a:pt x="11" y="23"/>
                    <a:pt x="13" y="23"/>
                    <a:pt x="15" y="23"/>
                  </a:cubicBezTo>
                  <a:cubicBezTo>
                    <a:pt x="17" y="22"/>
                    <a:pt x="20" y="19"/>
                    <a:pt x="21" y="17"/>
                  </a:cubicBezTo>
                  <a:moveTo>
                    <a:pt x="35" y="45"/>
                  </a:moveTo>
                  <a:cubicBezTo>
                    <a:pt x="36" y="42"/>
                    <a:pt x="36" y="39"/>
                    <a:pt x="35" y="37"/>
                  </a:cubicBezTo>
                  <a:cubicBezTo>
                    <a:pt x="34" y="31"/>
                    <a:pt x="29" y="30"/>
                    <a:pt x="29" y="30"/>
                  </a:cubicBezTo>
                  <a:cubicBezTo>
                    <a:pt x="27" y="28"/>
                    <a:pt x="24" y="27"/>
                    <a:pt x="21" y="27"/>
                  </a:cubicBezTo>
                  <a:cubicBezTo>
                    <a:pt x="17" y="27"/>
                    <a:pt x="15" y="29"/>
                    <a:pt x="12" y="32"/>
                  </a:cubicBezTo>
                  <a:cubicBezTo>
                    <a:pt x="8" y="38"/>
                    <a:pt x="13" y="46"/>
                    <a:pt x="17" y="50"/>
                  </a:cubicBezTo>
                  <a:cubicBezTo>
                    <a:pt x="23" y="56"/>
                    <a:pt x="34" y="53"/>
                    <a:pt x="35" y="45"/>
                  </a:cubicBezTo>
                  <a:moveTo>
                    <a:pt x="50" y="30"/>
                  </a:moveTo>
                  <a:cubicBezTo>
                    <a:pt x="51" y="27"/>
                    <a:pt x="50" y="24"/>
                    <a:pt x="50" y="21"/>
                  </a:cubicBezTo>
                  <a:cubicBezTo>
                    <a:pt x="50" y="16"/>
                    <a:pt x="50" y="14"/>
                    <a:pt x="48" y="10"/>
                  </a:cubicBezTo>
                  <a:cubicBezTo>
                    <a:pt x="47" y="8"/>
                    <a:pt x="45" y="3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7"/>
                    <a:pt x="41" y="9"/>
                    <a:pt x="41" y="12"/>
                  </a:cubicBezTo>
                  <a:cubicBezTo>
                    <a:pt x="40" y="15"/>
                    <a:pt x="40" y="19"/>
                    <a:pt x="40" y="23"/>
                  </a:cubicBezTo>
                  <a:cubicBezTo>
                    <a:pt x="40" y="25"/>
                    <a:pt x="42" y="27"/>
                    <a:pt x="42" y="30"/>
                  </a:cubicBezTo>
                  <a:cubicBezTo>
                    <a:pt x="42" y="31"/>
                    <a:pt x="42" y="31"/>
                    <a:pt x="42" y="32"/>
                  </a:cubicBezTo>
                  <a:cubicBezTo>
                    <a:pt x="42" y="34"/>
                    <a:pt x="43" y="35"/>
                    <a:pt x="44" y="37"/>
                  </a:cubicBezTo>
                  <a:cubicBezTo>
                    <a:pt x="44" y="39"/>
                    <a:pt x="44" y="42"/>
                    <a:pt x="46" y="39"/>
                  </a:cubicBezTo>
                  <a:cubicBezTo>
                    <a:pt x="49" y="38"/>
                    <a:pt x="50" y="33"/>
                    <a:pt x="50" y="30"/>
                  </a:cubicBezTo>
                  <a:moveTo>
                    <a:pt x="54" y="74"/>
                  </a:moveTo>
                  <a:cubicBezTo>
                    <a:pt x="58" y="67"/>
                    <a:pt x="46" y="65"/>
                    <a:pt x="45" y="66"/>
                  </a:cubicBezTo>
                  <a:cubicBezTo>
                    <a:pt x="44" y="68"/>
                    <a:pt x="44" y="74"/>
                    <a:pt x="45" y="76"/>
                  </a:cubicBezTo>
                  <a:cubicBezTo>
                    <a:pt x="48" y="79"/>
                    <a:pt x="52" y="77"/>
                    <a:pt x="54" y="74"/>
                  </a:cubicBezTo>
                  <a:moveTo>
                    <a:pt x="70" y="95"/>
                  </a:moveTo>
                  <a:cubicBezTo>
                    <a:pt x="70" y="90"/>
                    <a:pt x="65" y="91"/>
                    <a:pt x="65" y="91"/>
                  </a:cubicBezTo>
                  <a:cubicBezTo>
                    <a:pt x="61" y="90"/>
                    <a:pt x="58" y="99"/>
                    <a:pt x="62" y="101"/>
                  </a:cubicBezTo>
                  <a:cubicBezTo>
                    <a:pt x="62" y="101"/>
                    <a:pt x="66" y="101"/>
                    <a:pt x="67" y="101"/>
                  </a:cubicBezTo>
                  <a:cubicBezTo>
                    <a:pt x="69" y="100"/>
                    <a:pt x="70" y="98"/>
                    <a:pt x="70" y="9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77408CAB-E12B-8DCB-CAAC-07C4C589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9175" y="4656138"/>
              <a:ext cx="25400" cy="19050"/>
            </a:xfrm>
            <a:custGeom>
              <a:avLst/>
              <a:gdLst>
                <a:gd name="T0" fmla="*/ 13 w 24"/>
                <a:gd name="T1" fmla="*/ 8 h 19"/>
                <a:gd name="T2" fmla="*/ 20 w 24"/>
                <a:gd name="T3" fmla="*/ 15 h 19"/>
                <a:gd name="T4" fmla="*/ 11 w 24"/>
                <a:gd name="T5" fmla="*/ 16 h 19"/>
                <a:gd name="T6" fmla="*/ 3 w 24"/>
                <a:gd name="T7" fmla="*/ 4 h 19"/>
                <a:gd name="T8" fmla="*/ 11 w 24"/>
                <a:gd name="T9" fmla="*/ 0 h 19"/>
                <a:gd name="T10" fmla="*/ 13 w 24"/>
                <a:gd name="T11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9">
                  <a:moveTo>
                    <a:pt x="13" y="8"/>
                  </a:moveTo>
                  <a:cubicBezTo>
                    <a:pt x="17" y="8"/>
                    <a:pt x="24" y="8"/>
                    <a:pt x="20" y="15"/>
                  </a:cubicBezTo>
                  <a:cubicBezTo>
                    <a:pt x="17" y="19"/>
                    <a:pt x="14" y="17"/>
                    <a:pt x="11" y="16"/>
                  </a:cubicBezTo>
                  <a:cubicBezTo>
                    <a:pt x="6" y="14"/>
                    <a:pt x="0" y="10"/>
                    <a:pt x="3" y="4"/>
                  </a:cubicBezTo>
                  <a:cubicBezTo>
                    <a:pt x="4" y="1"/>
                    <a:pt x="7" y="0"/>
                    <a:pt x="11" y="0"/>
                  </a:cubicBezTo>
                  <a:lnTo>
                    <a:pt x="13" y="8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011C49DF-0195-EB76-1E26-C17F97D78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6475" y="4635500"/>
              <a:ext cx="9525" cy="6350"/>
            </a:xfrm>
            <a:custGeom>
              <a:avLst/>
              <a:gdLst>
                <a:gd name="T0" fmla="*/ 7 w 9"/>
                <a:gd name="T1" fmla="*/ 0 h 5"/>
                <a:gd name="T2" fmla="*/ 1 w 9"/>
                <a:gd name="T3" fmla="*/ 2 h 5"/>
                <a:gd name="T4" fmla="*/ 4 w 9"/>
                <a:gd name="T5" fmla="*/ 5 h 5"/>
                <a:gd name="T6" fmla="*/ 8 w 9"/>
                <a:gd name="T7" fmla="*/ 4 h 5"/>
                <a:gd name="T8" fmla="*/ 7 w 9"/>
                <a:gd name="T9" fmla="*/ 2 h 5"/>
                <a:gd name="T10" fmla="*/ 7 w 9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5">
                  <a:moveTo>
                    <a:pt x="7" y="0"/>
                  </a:moveTo>
                  <a:cubicBezTo>
                    <a:pt x="5" y="0"/>
                    <a:pt x="3" y="0"/>
                    <a:pt x="1" y="2"/>
                  </a:cubicBezTo>
                  <a:cubicBezTo>
                    <a:pt x="0" y="3"/>
                    <a:pt x="2" y="5"/>
                    <a:pt x="4" y="5"/>
                  </a:cubicBezTo>
                  <a:cubicBezTo>
                    <a:pt x="5" y="5"/>
                    <a:pt x="8" y="5"/>
                    <a:pt x="8" y="4"/>
                  </a:cubicBezTo>
                  <a:cubicBezTo>
                    <a:pt x="9" y="3"/>
                    <a:pt x="9" y="1"/>
                    <a:pt x="7" y="2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9AC843FF-A535-5C97-C523-4B457B90A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013" y="4656138"/>
              <a:ext cx="7938" cy="4763"/>
            </a:xfrm>
            <a:custGeom>
              <a:avLst/>
              <a:gdLst>
                <a:gd name="T0" fmla="*/ 3 w 7"/>
                <a:gd name="T1" fmla="*/ 0 h 5"/>
                <a:gd name="T2" fmla="*/ 0 w 7"/>
                <a:gd name="T3" fmla="*/ 1 h 5"/>
                <a:gd name="T4" fmla="*/ 3 w 7"/>
                <a:gd name="T5" fmla="*/ 4 h 5"/>
                <a:gd name="T6" fmla="*/ 4 w 7"/>
                <a:gd name="T7" fmla="*/ 5 h 5"/>
                <a:gd name="T8" fmla="*/ 7 w 7"/>
                <a:gd name="T9" fmla="*/ 4 h 5"/>
                <a:gd name="T10" fmla="*/ 7 w 7"/>
                <a:gd name="T11" fmla="*/ 0 h 5"/>
                <a:gd name="T12" fmla="*/ 3 w 7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">
                  <a:moveTo>
                    <a:pt x="3" y="0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3"/>
                    <a:pt x="2" y="3"/>
                    <a:pt x="3" y="4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5"/>
                    <a:pt x="6" y="4"/>
                    <a:pt x="7" y="4"/>
                  </a:cubicBezTo>
                  <a:cubicBezTo>
                    <a:pt x="7" y="3"/>
                    <a:pt x="7" y="1"/>
                    <a:pt x="7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CCC850AE-60E3-553C-EBEC-28F944FA6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7425" y="4668838"/>
              <a:ext cx="6350" cy="6350"/>
            </a:xfrm>
            <a:custGeom>
              <a:avLst/>
              <a:gdLst>
                <a:gd name="T0" fmla="*/ 4 w 6"/>
                <a:gd name="T1" fmla="*/ 0 h 7"/>
                <a:gd name="T2" fmla="*/ 0 w 6"/>
                <a:gd name="T3" fmla="*/ 2 h 7"/>
                <a:gd name="T4" fmla="*/ 2 w 6"/>
                <a:gd name="T5" fmla="*/ 5 h 7"/>
                <a:gd name="T6" fmla="*/ 6 w 6"/>
                <a:gd name="T7" fmla="*/ 5 h 7"/>
                <a:gd name="T8" fmla="*/ 5 w 6"/>
                <a:gd name="T9" fmla="*/ 2 h 7"/>
                <a:gd name="T10" fmla="*/ 3 w 6"/>
                <a:gd name="T11" fmla="*/ 2 h 7"/>
                <a:gd name="T12" fmla="*/ 4 w 6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4" y="0"/>
                  </a:moveTo>
                  <a:cubicBezTo>
                    <a:pt x="2" y="0"/>
                    <a:pt x="1" y="0"/>
                    <a:pt x="0" y="2"/>
                  </a:cubicBezTo>
                  <a:cubicBezTo>
                    <a:pt x="0" y="3"/>
                    <a:pt x="1" y="4"/>
                    <a:pt x="2" y="5"/>
                  </a:cubicBezTo>
                  <a:cubicBezTo>
                    <a:pt x="3" y="5"/>
                    <a:pt x="5" y="7"/>
                    <a:pt x="6" y="5"/>
                  </a:cubicBezTo>
                  <a:cubicBezTo>
                    <a:pt x="6" y="5"/>
                    <a:pt x="5" y="3"/>
                    <a:pt x="5" y="2"/>
                  </a:cubicBezTo>
                  <a:cubicBezTo>
                    <a:pt x="5" y="2"/>
                    <a:pt x="4" y="1"/>
                    <a:pt x="3" y="2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947BF66-10AF-3801-6A48-8CA96A6C0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2825" y="4689475"/>
              <a:ext cx="9525" cy="7938"/>
            </a:xfrm>
            <a:custGeom>
              <a:avLst/>
              <a:gdLst>
                <a:gd name="T0" fmla="*/ 9 w 9"/>
                <a:gd name="T1" fmla="*/ 4 h 7"/>
                <a:gd name="T2" fmla="*/ 1 w 9"/>
                <a:gd name="T3" fmla="*/ 3 h 7"/>
                <a:gd name="T4" fmla="*/ 8 w 9"/>
                <a:gd name="T5" fmla="*/ 4 h 7"/>
                <a:gd name="T6" fmla="*/ 9 w 9"/>
                <a:gd name="T7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7">
                  <a:moveTo>
                    <a:pt x="9" y="4"/>
                  </a:moveTo>
                  <a:cubicBezTo>
                    <a:pt x="8" y="3"/>
                    <a:pt x="2" y="0"/>
                    <a:pt x="1" y="3"/>
                  </a:cubicBezTo>
                  <a:cubicBezTo>
                    <a:pt x="0" y="7"/>
                    <a:pt x="8" y="6"/>
                    <a:pt x="8" y="4"/>
                  </a:cubicBezTo>
                  <a:lnTo>
                    <a:pt x="9" y="4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96CE3B9B-3F29-A195-124B-FE8644545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7588" y="4702175"/>
              <a:ext cx="9525" cy="4763"/>
            </a:xfrm>
            <a:custGeom>
              <a:avLst/>
              <a:gdLst>
                <a:gd name="T0" fmla="*/ 5 w 9"/>
                <a:gd name="T1" fmla="*/ 1 h 5"/>
                <a:gd name="T2" fmla="*/ 1 w 9"/>
                <a:gd name="T3" fmla="*/ 1 h 5"/>
                <a:gd name="T4" fmla="*/ 1 w 9"/>
                <a:gd name="T5" fmla="*/ 2 h 5"/>
                <a:gd name="T6" fmla="*/ 2 w 9"/>
                <a:gd name="T7" fmla="*/ 4 h 5"/>
                <a:gd name="T8" fmla="*/ 5 w 9"/>
                <a:gd name="T9" fmla="*/ 5 h 5"/>
                <a:gd name="T10" fmla="*/ 8 w 9"/>
                <a:gd name="T11" fmla="*/ 5 h 5"/>
                <a:gd name="T12" fmla="*/ 9 w 9"/>
                <a:gd name="T13" fmla="*/ 4 h 5"/>
                <a:gd name="T14" fmla="*/ 5 w 9"/>
                <a:gd name="T1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5">
                  <a:moveTo>
                    <a:pt x="5" y="1"/>
                  </a:moveTo>
                  <a:cubicBezTo>
                    <a:pt x="4" y="1"/>
                    <a:pt x="2" y="0"/>
                    <a:pt x="1" y="1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" y="5"/>
                    <a:pt x="4" y="5"/>
                    <a:pt x="5" y="5"/>
                  </a:cubicBezTo>
                  <a:cubicBezTo>
                    <a:pt x="5" y="5"/>
                    <a:pt x="8" y="5"/>
                    <a:pt x="8" y="5"/>
                  </a:cubicBezTo>
                  <a:cubicBezTo>
                    <a:pt x="9" y="5"/>
                    <a:pt x="9" y="5"/>
                    <a:pt x="9" y="4"/>
                  </a:cubicBezTo>
                  <a:cubicBezTo>
                    <a:pt x="9" y="1"/>
                    <a:pt x="7" y="1"/>
                    <a:pt x="5" y="1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E576BC48-0DBB-50F1-55A3-ADF5C3B4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4725" y="4645025"/>
              <a:ext cx="7938" cy="4763"/>
            </a:xfrm>
            <a:custGeom>
              <a:avLst/>
              <a:gdLst>
                <a:gd name="T0" fmla="*/ 3 w 8"/>
                <a:gd name="T1" fmla="*/ 0 h 5"/>
                <a:gd name="T2" fmla="*/ 2 w 8"/>
                <a:gd name="T3" fmla="*/ 0 h 5"/>
                <a:gd name="T4" fmla="*/ 2 w 8"/>
                <a:gd name="T5" fmla="*/ 5 h 5"/>
                <a:gd name="T6" fmla="*/ 6 w 8"/>
                <a:gd name="T7" fmla="*/ 5 h 5"/>
                <a:gd name="T8" fmla="*/ 6 w 8"/>
                <a:gd name="T9" fmla="*/ 0 h 5"/>
                <a:gd name="T10" fmla="*/ 3 w 8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">
                  <a:moveTo>
                    <a:pt x="3" y="0"/>
                  </a:moveTo>
                  <a:cubicBezTo>
                    <a:pt x="3" y="0"/>
                    <a:pt x="2" y="0"/>
                    <a:pt x="2" y="0"/>
                  </a:cubicBezTo>
                  <a:cubicBezTo>
                    <a:pt x="2" y="2"/>
                    <a:pt x="0" y="4"/>
                    <a:pt x="2" y="5"/>
                  </a:cubicBezTo>
                  <a:cubicBezTo>
                    <a:pt x="3" y="5"/>
                    <a:pt x="5" y="5"/>
                    <a:pt x="6" y="5"/>
                  </a:cubicBezTo>
                  <a:cubicBezTo>
                    <a:pt x="8" y="4"/>
                    <a:pt x="7" y="2"/>
                    <a:pt x="6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3E38A7B4-9BE5-E8A8-325F-4AB2CF508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1400" y="4733925"/>
              <a:ext cx="7938" cy="7938"/>
            </a:xfrm>
            <a:custGeom>
              <a:avLst/>
              <a:gdLst>
                <a:gd name="T0" fmla="*/ 5 w 7"/>
                <a:gd name="T1" fmla="*/ 3 h 7"/>
                <a:gd name="T2" fmla="*/ 1 w 7"/>
                <a:gd name="T3" fmla="*/ 4 h 7"/>
                <a:gd name="T4" fmla="*/ 2 w 7"/>
                <a:gd name="T5" fmla="*/ 7 h 7"/>
                <a:gd name="T6" fmla="*/ 7 w 7"/>
                <a:gd name="T7" fmla="*/ 7 h 7"/>
                <a:gd name="T8" fmla="*/ 7 w 7"/>
                <a:gd name="T9" fmla="*/ 4 h 7"/>
                <a:gd name="T10" fmla="*/ 3 w 7"/>
                <a:gd name="T11" fmla="*/ 0 h 7"/>
                <a:gd name="T12" fmla="*/ 5 w 7"/>
                <a:gd name="T13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3"/>
                  </a:moveTo>
                  <a:cubicBezTo>
                    <a:pt x="3" y="3"/>
                    <a:pt x="2" y="2"/>
                    <a:pt x="1" y="4"/>
                  </a:cubicBezTo>
                  <a:cubicBezTo>
                    <a:pt x="0" y="5"/>
                    <a:pt x="1" y="6"/>
                    <a:pt x="2" y="7"/>
                  </a:cubicBezTo>
                  <a:cubicBezTo>
                    <a:pt x="3" y="7"/>
                    <a:pt x="6" y="7"/>
                    <a:pt x="7" y="7"/>
                  </a:cubicBezTo>
                  <a:cubicBezTo>
                    <a:pt x="7" y="6"/>
                    <a:pt x="7" y="4"/>
                    <a:pt x="7" y="4"/>
                  </a:cubicBezTo>
                  <a:cubicBezTo>
                    <a:pt x="6" y="2"/>
                    <a:pt x="5" y="0"/>
                    <a:pt x="3" y="0"/>
                  </a:cubicBezTo>
                  <a:lnTo>
                    <a:pt x="5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89FDBDB8-5724-F9DD-8F12-6E6FC268B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7750" y="4711700"/>
              <a:ext cx="4763" cy="3175"/>
            </a:xfrm>
            <a:custGeom>
              <a:avLst/>
              <a:gdLst>
                <a:gd name="T0" fmla="*/ 3 w 5"/>
                <a:gd name="T1" fmla="*/ 0 h 4"/>
                <a:gd name="T2" fmla="*/ 0 w 5"/>
                <a:gd name="T3" fmla="*/ 0 h 4"/>
                <a:gd name="T4" fmla="*/ 0 w 5"/>
                <a:gd name="T5" fmla="*/ 3 h 4"/>
                <a:gd name="T6" fmla="*/ 4 w 5"/>
                <a:gd name="T7" fmla="*/ 4 h 4"/>
                <a:gd name="T8" fmla="*/ 5 w 5"/>
                <a:gd name="T9" fmla="*/ 0 h 4"/>
                <a:gd name="T10" fmla="*/ 3 w 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0" y="3"/>
                    <a:pt x="0" y="3"/>
                  </a:cubicBezTo>
                  <a:cubicBezTo>
                    <a:pt x="1" y="3"/>
                    <a:pt x="4" y="4"/>
                    <a:pt x="4" y="4"/>
                  </a:cubicBezTo>
                  <a:cubicBezTo>
                    <a:pt x="5" y="3"/>
                    <a:pt x="5" y="1"/>
                    <a:pt x="5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C9FE1B51-C194-0F79-9A9A-B1D01151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8588" y="5562600"/>
              <a:ext cx="14288" cy="14288"/>
            </a:xfrm>
            <a:custGeom>
              <a:avLst/>
              <a:gdLst>
                <a:gd name="T0" fmla="*/ 13 w 14"/>
                <a:gd name="T1" fmla="*/ 8 h 14"/>
                <a:gd name="T2" fmla="*/ 3 w 14"/>
                <a:gd name="T3" fmla="*/ 11 h 14"/>
                <a:gd name="T4" fmla="*/ 2 w 14"/>
                <a:gd name="T5" fmla="*/ 6 h 14"/>
                <a:gd name="T6" fmla="*/ 10 w 14"/>
                <a:gd name="T7" fmla="*/ 3 h 14"/>
                <a:gd name="T8" fmla="*/ 13 w 14"/>
                <a:gd name="T9" fmla="*/ 8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13" y="8"/>
                  </a:moveTo>
                  <a:cubicBezTo>
                    <a:pt x="14" y="14"/>
                    <a:pt x="6" y="14"/>
                    <a:pt x="3" y="11"/>
                  </a:cubicBezTo>
                  <a:cubicBezTo>
                    <a:pt x="0" y="9"/>
                    <a:pt x="1" y="8"/>
                    <a:pt x="2" y="6"/>
                  </a:cubicBezTo>
                  <a:cubicBezTo>
                    <a:pt x="4" y="0"/>
                    <a:pt x="6" y="3"/>
                    <a:pt x="10" y="3"/>
                  </a:cubicBezTo>
                  <a:lnTo>
                    <a:pt x="13" y="8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AD8EA1B7-EED3-A152-54EE-9C254C139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64775" y="5548313"/>
              <a:ext cx="23813" cy="14288"/>
            </a:xfrm>
            <a:custGeom>
              <a:avLst/>
              <a:gdLst>
                <a:gd name="T0" fmla="*/ 13 w 23"/>
                <a:gd name="T1" fmla="*/ 1 h 13"/>
                <a:gd name="T2" fmla="*/ 11 w 23"/>
                <a:gd name="T3" fmla="*/ 6 h 13"/>
                <a:gd name="T4" fmla="*/ 14 w 23"/>
                <a:gd name="T5" fmla="*/ 9 h 13"/>
                <a:gd name="T6" fmla="*/ 18 w 23"/>
                <a:gd name="T7" fmla="*/ 11 h 13"/>
                <a:gd name="T8" fmla="*/ 22 w 23"/>
                <a:gd name="T9" fmla="*/ 5 h 13"/>
                <a:gd name="T10" fmla="*/ 18 w 23"/>
                <a:gd name="T11" fmla="*/ 1 h 13"/>
                <a:gd name="T12" fmla="*/ 0 w 23"/>
                <a:gd name="T13" fmla="*/ 0 h 13"/>
                <a:gd name="T14" fmla="*/ 13 w 23"/>
                <a:gd name="T1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13">
                  <a:moveTo>
                    <a:pt x="13" y="1"/>
                  </a:moveTo>
                  <a:cubicBezTo>
                    <a:pt x="11" y="1"/>
                    <a:pt x="10" y="4"/>
                    <a:pt x="11" y="6"/>
                  </a:cubicBezTo>
                  <a:cubicBezTo>
                    <a:pt x="11" y="7"/>
                    <a:pt x="13" y="8"/>
                    <a:pt x="14" y="9"/>
                  </a:cubicBezTo>
                  <a:cubicBezTo>
                    <a:pt x="15" y="9"/>
                    <a:pt x="18" y="11"/>
                    <a:pt x="18" y="11"/>
                  </a:cubicBezTo>
                  <a:cubicBezTo>
                    <a:pt x="23" y="13"/>
                    <a:pt x="23" y="8"/>
                    <a:pt x="22" y="5"/>
                  </a:cubicBezTo>
                  <a:cubicBezTo>
                    <a:pt x="22" y="2"/>
                    <a:pt x="21" y="2"/>
                    <a:pt x="18" y="1"/>
                  </a:cubicBezTo>
                  <a:cubicBezTo>
                    <a:pt x="13" y="0"/>
                    <a:pt x="6" y="0"/>
                    <a:pt x="0" y="0"/>
                  </a:cubicBezTo>
                  <a:lnTo>
                    <a:pt x="13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25300AA4-FCDF-E4AB-3EE3-5DE0A25D8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10825" y="5267325"/>
              <a:ext cx="22225" cy="14288"/>
            </a:xfrm>
            <a:custGeom>
              <a:avLst/>
              <a:gdLst>
                <a:gd name="T0" fmla="*/ 16 w 22"/>
                <a:gd name="T1" fmla="*/ 3 h 13"/>
                <a:gd name="T2" fmla="*/ 5 w 22"/>
                <a:gd name="T3" fmla="*/ 8 h 13"/>
                <a:gd name="T4" fmla="*/ 15 w 22"/>
                <a:gd name="T5" fmla="*/ 13 h 13"/>
                <a:gd name="T6" fmla="*/ 18 w 22"/>
                <a:gd name="T7" fmla="*/ 4 h 13"/>
                <a:gd name="T8" fmla="*/ 16 w 22"/>
                <a:gd name="T9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3">
                  <a:moveTo>
                    <a:pt x="16" y="3"/>
                  </a:moveTo>
                  <a:cubicBezTo>
                    <a:pt x="15" y="0"/>
                    <a:pt x="0" y="1"/>
                    <a:pt x="5" y="8"/>
                  </a:cubicBezTo>
                  <a:cubicBezTo>
                    <a:pt x="6" y="10"/>
                    <a:pt x="12" y="13"/>
                    <a:pt x="15" y="13"/>
                  </a:cubicBezTo>
                  <a:cubicBezTo>
                    <a:pt x="19" y="12"/>
                    <a:pt x="22" y="7"/>
                    <a:pt x="18" y="4"/>
                  </a:cubicBezTo>
                  <a:lnTo>
                    <a:pt x="16" y="3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B7E5A81E-A2D2-7845-FF22-F4591FA5C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2225" y="5689600"/>
              <a:ext cx="15875" cy="9525"/>
            </a:xfrm>
            <a:custGeom>
              <a:avLst/>
              <a:gdLst>
                <a:gd name="T0" fmla="*/ 6 w 15"/>
                <a:gd name="T1" fmla="*/ 0 h 10"/>
                <a:gd name="T2" fmla="*/ 8 w 15"/>
                <a:gd name="T3" fmla="*/ 10 h 10"/>
                <a:gd name="T4" fmla="*/ 15 w 15"/>
                <a:gd name="T5" fmla="*/ 6 h 10"/>
                <a:gd name="T6" fmla="*/ 6 w 15"/>
                <a:gd name="T7" fmla="*/ 1 h 10"/>
                <a:gd name="T8" fmla="*/ 6 w 15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0">
                  <a:moveTo>
                    <a:pt x="6" y="0"/>
                  </a:moveTo>
                  <a:cubicBezTo>
                    <a:pt x="0" y="2"/>
                    <a:pt x="3" y="10"/>
                    <a:pt x="8" y="10"/>
                  </a:cubicBezTo>
                  <a:cubicBezTo>
                    <a:pt x="12" y="10"/>
                    <a:pt x="14" y="10"/>
                    <a:pt x="15" y="6"/>
                  </a:cubicBezTo>
                  <a:cubicBezTo>
                    <a:pt x="15" y="0"/>
                    <a:pt x="11" y="1"/>
                    <a:pt x="6" y="1"/>
                  </a:cubicBezTo>
                  <a:lnTo>
                    <a:pt x="6" y="0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AFC3A648-1008-D420-6639-88618BAA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5338" y="4818063"/>
              <a:ext cx="19050" cy="19050"/>
            </a:xfrm>
            <a:custGeom>
              <a:avLst/>
              <a:gdLst>
                <a:gd name="T0" fmla="*/ 8 w 19"/>
                <a:gd name="T1" fmla="*/ 2 h 18"/>
                <a:gd name="T2" fmla="*/ 2 w 19"/>
                <a:gd name="T3" fmla="*/ 14 h 18"/>
                <a:gd name="T4" fmla="*/ 17 w 19"/>
                <a:gd name="T5" fmla="*/ 7 h 18"/>
                <a:gd name="T6" fmla="*/ 8 w 19"/>
                <a:gd name="T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8">
                  <a:moveTo>
                    <a:pt x="8" y="2"/>
                  </a:moveTo>
                  <a:cubicBezTo>
                    <a:pt x="2" y="0"/>
                    <a:pt x="0" y="9"/>
                    <a:pt x="2" y="14"/>
                  </a:cubicBezTo>
                  <a:cubicBezTo>
                    <a:pt x="10" y="18"/>
                    <a:pt x="19" y="18"/>
                    <a:pt x="17" y="7"/>
                  </a:cubicBezTo>
                  <a:cubicBezTo>
                    <a:pt x="13" y="3"/>
                    <a:pt x="8" y="2"/>
                    <a:pt x="8" y="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B531B27C-5A68-7653-71A3-249C19511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44138" y="5768975"/>
              <a:ext cx="11113" cy="7938"/>
            </a:xfrm>
            <a:custGeom>
              <a:avLst/>
              <a:gdLst>
                <a:gd name="T0" fmla="*/ 2 w 11"/>
                <a:gd name="T1" fmla="*/ 0 h 8"/>
                <a:gd name="T2" fmla="*/ 1 w 11"/>
                <a:gd name="T3" fmla="*/ 7 h 8"/>
                <a:gd name="T4" fmla="*/ 6 w 11"/>
                <a:gd name="T5" fmla="*/ 7 h 8"/>
                <a:gd name="T6" fmla="*/ 2 w 11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8">
                  <a:moveTo>
                    <a:pt x="2" y="0"/>
                  </a:moveTo>
                  <a:cubicBezTo>
                    <a:pt x="0" y="1"/>
                    <a:pt x="1" y="5"/>
                    <a:pt x="1" y="7"/>
                  </a:cubicBezTo>
                  <a:cubicBezTo>
                    <a:pt x="2" y="8"/>
                    <a:pt x="5" y="8"/>
                    <a:pt x="6" y="7"/>
                  </a:cubicBezTo>
                  <a:cubicBezTo>
                    <a:pt x="11" y="4"/>
                    <a:pt x="4" y="1"/>
                    <a:pt x="2" y="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62A8E145-5B1E-16D2-0B4F-B340D899F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0950" y="5748338"/>
              <a:ext cx="9525" cy="7938"/>
            </a:xfrm>
            <a:custGeom>
              <a:avLst/>
              <a:gdLst>
                <a:gd name="T0" fmla="*/ 8 w 9"/>
                <a:gd name="T1" fmla="*/ 1 h 7"/>
                <a:gd name="T2" fmla="*/ 2 w 9"/>
                <a:gd name="T3" fmla="*/ 1 h 7"/>
                <a:gd name="T4" fmla="*/ 4 w 9"/>
                <a:gd name="T5" fmla="*/ 7 h 7"/>
                <a:gd name="T6" fmla="*/ 7 w 9"/>
                <a:gd name="T7" fmla="*/ 1 h 7"/>
                <a:gd name="T8" fmla="*/ 8 w 9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7">
                  <a:moveTo>
                    <a:pt x="8" y="1"/>
                  </a:moveTo>
                  <a:cubicBezTo>
                    <a:pt x="6" y="0"/>
                    <a:pt x="4" y="1"/>
                    <a:pt x="2" y="1"/>
                  </a:cubicBezTo>
                  <a:cubicBezTo>
                    <a:pt x="2" y="3"/>
                    <a:pt x="0" y="7"/>
                    <a:pt x="4" y="7"/>
                  </a:cubicBezTo>
                  <a:cubicBezTo>
                    <a:pt x="8" y="7"/>
                    <a:pt x="9" y="4"/>
                    <a:pt x="7" y="1"/>
                  </a:cubicBezTo>
                  <a:lnTo>
                    <a:pt x="8" y="1"/>
                  </a:lnTo>
                  <a:close/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54AA4EF9-43D8-B10E-A050-98262E80B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8900" y="4632325"/>
              <a:ext cx="274638" cy="223838"/>
            </a:xfrm>
            <a:custGeom>
              <a:avLst/>
              <a:gdLst>
                <a:gd name="T0" fmla="*/ 237 w 266"/>
                <a:gd name="T1" fmla="*/ 61 h 216"/>
                <a:gd name="T2" fmla="*/ 236 w 266"/>
                <a:gd name="T3" fmla="*/ 50 h 216"/>
                <a:gd name="T4" fmla="*/ 227 w 266"/>
                <a:gd name="T5" fmla="*/ 41 h 216"/>
                <a:gd name="T6" fmla="*/ 221 w 266"/>
                <a:gd name="T7" fmla="*/ 32 h 216"/>
                <a:gd name="T8" fmla="*/ 218 w 266"/>
                <a:gd name="T9" fmla="*/ 19 h 216"/>
                <a:gd name="T10" fmla="*/ 205 w 266"/>
                <a:gd name="T11" fmla="*/ 2 h 216"/>
                <a:gd name="T12" fmla="*/ 198 w 266"/>
                <a:gd name="T13" fmla="*/ 10 h 216"/>
                <a:gd name="T14" fmla="*/ 199 w 266"/>
                <a:gd name="T15" fmla="*/ 23 h 216"/>
                <a:gd name="T16" fmla="*/ 199 w 266"/>
                <a:gd name="T17" fmla="*/ 34 h 216"/>
                <a:gd name="T18" fmla="*/ 193 w 266"/>
                <a:gd name="T19" fmla="*/ 38 h 216"/>
                <a:gd name="T20" fmla="*/ 189 w 266"/>
                <a:gd name="T21" fmla="*/ 44 h 216"/>
                <a:gd name="T22" fmla="*/ 180 w 266"/>
                <a:gd name="T23" fmla="*/ 53 h 216"/>
                <a:gd name="T24" fmla="*/ 170 w 266"/>
                <a:gd name="T25" fmla="*/ 62 h 216"/>
                <a:gd name="T26" fmla="*/ 157 w 266"/>
                <a:gd name="T27" fmla="*/ 54 h 216"/>
                <a:gd name="T28" fmla="*/ 139 w 266"/>
                <a:gd name="T29" fmla="*/ 51 h 216"/>
                <a:gd name="T30" fmla="*/ 133 w 266"/>
                <a:gd name="T31" fmla="*/ 56 h 216"/>
                <a:gd name="T32" fmla="*/ 121 w 266"/>
                <a:gd name="T33" fmla="*/ 63 h 216"/>
                <a:gd name="T34" fmla="*/ 112 w 266"/>
                <a:gd name="T35" fmla="*/ 68 h 216"/>
                <a:gd name="T36" fmla="*/ 101 w 266"/>
                <a:gd name="T37" fmla="*/ 71 h 216"/>
                <a:gd name="T38" fmla="*/ 91 w 266"/>
                <a:gd name="T39" fmla="*/ 67 h 216"/>
                <a:gd name="T40" fmla="*/ 81 w 266"/>
                <a:gd name="T41" fmla="*/ 65 h 216"/>
                <a:gd name="T42" fmla="*/ 69 w 266"/>
                <a:gd name="T43" fmla="*/ 65 h 216"/>
                <a:gd name="T44" fmla="*/ 57 w 266"/>
                <a:gd name="T45" fmla="*/ 63 h 216"/>
                <a:gd name="T46" fmla="*/ 46 w 266"/>
                <a:gd name="T47" fmla="*/ 52 h 216"/>
                <a:gd name="T48" fmla="*/ 24 w 266"/>
                <a:gd name="T49" fmla="*/ 52 h 216"/>
                <a:gd name="T50" fmla="*/ 20 w 266"/>
                <a:gd name="T51" fmla="*/ 57 h 216"/>
                <a:gd name="T52" fmla="*/ 17 w 266"/>
                <a:gd name="T53" fmla="*/ 69 h 216"/>
                <a:gd name="T54" fmla="*/ 13 w 266"/>
                <a:gd name="T55" fmla="*/ 78 h 216"/>
                <a:gd name="T56" fmla="*/ 3 w 266"/>
                <a:gd name="T57" fmla="*/ 89 h 216"/>
                <a:gd name="T58" fmla="*/ 7 w 266"/>
                <a:gd name="T59" fmla="*/ 99 h 216"/>
                <a:gd name="T60" fmla="*/ 31 w 266"/>
                <a:gd name="T61" fmla="*/ 118 h 216"/>
                <a:gd name="T62" fmla="*/ 39 w 266"/>
                <a:gd name="T63" fmla="*/ 128 h 216"/>
                <a:gd name="T64" fmla="*/ 59 w 266"/>
                <a:gd name="T65" fmla="*/ 144 h 216"/>
                <a:gd name="T66" fmla="*/ 74 w 266"/>
                <a:gd name="T67" fmla="*/ 158 h 216"/>
                <a:gd name="T68" fmla="*/ 82 w 266"/>
                <a:gd name="T69" fmla="*/ 175 h 216"/>
                <a:gd name="T70" fmla="*/ 106 w 266"/>
                <a:gd name="T71" fmla="*/ 192 h 216"/>
                <a:gd name="T72" fmla="*/ 121 w 266"/>
                <a:gd name="T73" fmla="*/ 192 h 216"/>
                <a:gd name="T74" fmla="*/ 144 w 266"/>
                <a:gd name="T75" fmla="*/ 202 h 216"/>
                <a:gd name="T76" fmla="*/ 164 w 266"/>
                <a:gd name="T77" fmla="*/ 211 h 216"/>
                <a:gd name="T78" fmla="*/ 190 w 266"/>
                <a:gd name="T79" fmla="*/ 209 h 216"/>
                <a:gd name="T80" fmla="*/ 219 w 266"/>
                <a:gd name="T81" fmla="*/ 208 h 216"/>
                <a:gd name="T82" fmla="*/ 237 w 266"/>
                <a:gd name="T83" fmla="*/ 196 h 216"/>
                <a:gd name="T84" fmla="*/ 266 w 266"/>
                <a:gd name="T85" fmla="*/ 166 h 216"/>
                <a:gd name="T86" fmla="*/ 261 w 266"/>
                <a:gd name="T87" fmla="*/ 143 h 216"/>
                <a:gd name="T88" fmla="*/ 244 w 266"/>
                <a:gd name="T89" fmla="*/ 130 h 216"/>
                <a:gd name="T90" fmla="*/ 224 w 266"/>
                <a:gd name="T91" fmla="*/ 117 h 216"/>
                <a:gd name="T92" fmla="*/ 239 w 266"/>
                <a:gd name="T93" fmla="*/ 92 h 216"/>
                <a:gd name="T94" fmla="*/ 238 w 266"/>
                <a:gd name="T95" fmla="*/ 69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6" h="216">
                  <a:moveTo>
                    <a:pt x="235" y="67"/>
                  </a:moveTo>
                  <a:cubicBezTo>
                    <a:pt x="235" y="66"/>
                    <a:pt x="236" y="64"/>
                    <a:pt x="236" y="63"/>
                  </a:cubicBezTo>
                  <a:cubicBezTo>
                    <a:pt x="237" y="62"/>
                    <a:pt x="237" y="62"/>
                    <a:pt x="237" y="61"/>
                  </a:cubicBezTo>
                  <a:cubicBezTo>
                    <a:pt x="238" y="60"/>
                    <a:pt x="237" y="58"/>
                    <a:pt x="237" y="57"/>
                  </a:cubicBezTo>
                  <a:cubicBezTo>
                    <a:pt x="237" y="56"/>
                    <a:pt x="237" y="54"/>
                    <a:pt x="237" y="53"/>
                  </a:cubicBezTo>
                  <a:cubicBezTo>
                    <a:pt x="237" y="52"/>
                    <a:pt x="236" y="51"/>
                    <a:pt x="236" y="50"/>
                  </a:cubicBezTo>
                  <a:cubicBezTo>
                    <a:pt x="235" y="49"/>
                    <a:pt x="234" y="48"/>
                    <a:pt x="234" y="47"/>
                  </a:cubicBezTo>
                  <a:cubicBezTo>
                    <a:pt x="232" y="47"/>
                    <a:pt x="232" y="46"/>
                    <a:pt x="231" y="44"/>
                  </a:cubicBezTo>
                  <a:cubicBezTo>
                    <a:pt x="230" y="43"/>
                    <a:pt x="228" y="42"/>
                    <a:pt x="227" y="41"/>
                  </a:cubicBezTo>
                  <a:cubicBezTo>
                    <a:pt x="225" y="40"/>
                    <a:pt x="222" y="40"/>
                    <a:pt x="220" y="38"/>
                  </a:cubicBezTo>
                  <a:cubicBezTo>
                    <a:pt x="221" y="37"/>
                    <a:pt x="221" y="35"/>
                    <a:pt x="221" y="34"/>
                  </a:cubicBezTo>
                  <a:cubicBezTo>
                    <a:pt x="221" y="33"/>
                    <a:pt x="221" y="32"/>
                    <a:pt x="221" y="32"/>
                  </a:cubicBezTo>
                  <a:cubicBezTo>
                    <a:pt x="221" y="30"/>
                    <a:pt x="221" y="29"/>
                    <a:pt x="220" y="28"/>
                  </a:cubicBezTo>
                  <a:cubicBezTo>
                    <a:pt x="219" y="26"/>
                    <a:pt x="219" y="25"/>
                    <a:pt x="219" y="23"/>
                  </a:cubicBezTo>
                  <a:cubicBezTo>
                    <a:pt x="218" y="22"/>
                    <a:pt x="218" y="21"/>
                    <a:pt x="218" y="19"/>
                  </a:cubicBezTo>
                  <a:cubicBezTo>
                    <a:pt x="218" y="16"/>
                    <a:pt x="218" y="14"/>
                    <a:pt x="217" y="11"/>
                  </a:cubicBezTo>
                  <a:cubicBezTo>
                    <a:pt x="217" y="8"/>
                    <a:pt x="217" y="5"/>
                    <a:pt x="219" y="3"/>
                  </a:cubicBezTo>
                  <a:cubicBezTo>
                    <a:pt x="216" y="2"/>
                    <a:pt x="207" y="0"/>
                    <a:pt x="205" y="2"/>
                  </a:cubicBezTo>
                  <a:cubicBezTo>
                    <a:pt x="204" y="3"/>
                    <a:pt x="205" y="6"/>
                    <a:pt x="205" y="7"/>
                  </a:cubicBezTo>
                  <a:cubicBezTo>
                    <a:pt x="205" y="8"/>
                    <a:pt x="205" y="9"/>
                    <a:pt x="205" y="10"/>
                  </a:cubicBezTo>
                  <a:cubicBezTo>
                    <a:pt x="203" y="11"/>
                    <a:pt x="200" y="10"/>
                    <a:pt x="198" y="10"/>
                  </a:cubicBezTo>
                  <a:cubicBezTo>
                    <a:pt x="197" y="10"/>
                    <a:pt x="195" y="10"/>
                    <a:pt x="194" y="11"/>
                  </a:cubicBezTo>
                  <a:cubicBezTo>
                    <a:pt x="197" y="13"/>
                    <a:pt x="199" y="15"/>
                    <a:pt x="199" y="19"/>
                  </a:cubicBezTo>
                  <a:cubicBezTo>
                    <a:pt x="199" y="20"/>
                    <a:pt x="199" y="22"/>
                    <a:pt x="199" y="23"/>
                  </a:cubicBezTo>
                  <a:cubicBezTo>
                    <a:pt x="200" y="25"/>
                    <a:pt x="199" y="25"/>
                    <a:pt x="199" y="27"/>
                  </a:cubicBezTo>
                  <a:cubicBezTo>
                    <a:pt x="200" y="29"/>
                    <a:pt x="201" y="29"/>
                    <a:pt x="201" y="31"/>
                  </a:cubicBezTo>
                  <a:cubicBezTo>
                    <a:pt x="202" y="33"/>
                    <a:pt x="200" y="33"/>
                    <a:pt x="199" y="34"/>
                  </a:cubicBezTo>
                  <a:cubicBezTo>
                    <a:pt x="198" y="35"/>
                    <a:pt x="197" y="35"/>
                    <a:pt x="196" y="36"/>
                  </a:cubicBezTo>
                  <a:cubicBezTo>
                    <a:pt x="196" y="36"/>
                    <a:pt x="195" y="36"/>
                    <a:pt x="195" y="37"/>
                  </a:cubicBezTo>
                  <a:cubicBezTo>
                    <a:pt x="195" y="37"/>
                    <a:pt x="193" y="38"/>
                    <a:pt x="193" y="38"/>
                  </a:cubicBezTo>
                  <a:cubicBezTo>
                    <a:pt x="193" y="39"/>
                    <a:pt x="193" y="39"/>
                    <a:pt x="193" y="40"/>
                  </a:cubicBezTo>
                  <a:cubicBezTo>
                    <a:pt x="193" y="40"/>
                    <a:pt x="192" y="41"/>
                    <a:pt x="192" y="41"/>
                  </a:cubicBezTo>
                  <a:cubicBezTo>
                    <a:pt x="191" y="42"/>
                    <a:pt x="190" y="43"/>
                    <a:pt x="189" y="44"/>
                  </a:cubicBezTo>
                  <a:cubicBezTo>
                    <a:pt x="188" y="45"/>
                    <a:pt x="186" y="47"/>
                    <a:pt x="184" y="49"/>
                  </a:cubicBezTo>
                  <a:cubicBezTo>
                    <a:pt x="184" y="50"/>
                    <a:pt x="183" y="51"/>
                    <a:pt x="182" y="52"/>
                  </a:cubicBezTo>
                  <a:cubicBezTo>
                    <a:pt x="181" y="52"/>
                    <a:pt x="181" y="53"/>
                    <a:pt x="180" y="53"/>
                  </a:cubicBezTo>
                  <a:cubicBezTo>
                    <a:pt x="179" y="54"/>
                    <a:pt x="178" y="55"/>
                    <a:pt x="178" y="56"/>
                  </a:cubicBezTo>
                  <a:cubicBezTo>
                    <a:pt x="176" y="58"/>
                    <a:pt x="175" y="60"/>
                    <a:pt x="173" y="60"/>
                  </a:cubicBezTo>
                  <a:cubicBezTo>
                    <a:pt x="172" y="61"/>
                    <a:pt x="171" y="61"/>
                    <a:pt x="170" y="62"/>
                  </a:cubicBezTo>
                  <a:cubicBezTo>
                    <a:pt x="169" y="62"/>
                    <a:pt x="168" y="61"/>
                    <a:pt x="167" y="61"/>
                  </a:cubicBezTo>
                  <a:cubicBezTo>
                    <a:pt x="165" y="61"/>
                    <a:pt x="164" y="61"/>
                    <a:pt x="162" y="61"/>
                  </a:cubicBezTo>
                  <a:cubicBezTo>
                    <a:pt x="161" y="58"/>
                    <a:pt x="159" y="56"/>
                    <a:pt x="157" y="54"/>
                  </a:cubicBezTo>
                  <a:cubicBezTo>
                    <a:pt x="156" y="52"/>
                    <a:pt x="154" y="52"/>
                    <a:pt x="152" y="51"/>
                  </a:cubicBezTo>
                  <a:cubicBezTo>
                    <a:pt x="150" y="50"/>
                    <a:pt x="148" y="51"/>
                    <a:pt x="146" y="51"/>
                  </a:cubicBezTo>
                  <a:cubicBezTo>
                    <a:pt x="143" y="50"/>
                    <a:pt x="141" y="49"/>
                    <a:pt x="139" y="51"/>
                  </a:cubicBezTo>
                  <a:cubicBezTo>
                    <a:pt x="138" y="52"/>
                    <a:pt x="138" y="53"/>
                    <a:pt x="137" y="53"/>
                  </a:cubicBezTo>
                  <a:cubicBezTo>
                    <a:pt x="136" y="54"/>
                    <a:pt x="135" y="54"/>
                    <a:pt x="134" y="55"/>
                  </a:cubicBezTo>
                  <a:cubicBezTo>
                    <a:pt x="133" y="55"/>
                    <a:pt x="133" y="55"/>
                    <a:pt x="133" y="56"/>
                  </a:cubicBezTo>
                  <a:cubicBezTo>
                    <a:pt x="132" y="57"/>
                    <a:pt x="131" y="57"/>
                    <a:pt x="131" y="58"/>
                  </a:cubicBezTo>
                  <a:cubicBezTo>
                    <a:pt x="131" y="61"/>
                    <a:pt x="132" y="62"/>
                    <a:pt x="128" y="62"/>
                  </a:cubicBezTo>
                  <a:cubicBezTo>
                    <a:pt x="126" y="62"/>
                    <a:pt x="123" y="61"/>
                    <a:pt x="121" y="63"/>
                  </a:cubicBezTo>
                  <a:cubicBezTo>
                    <a:pt x="118" y="64"/>
                    <a:pt x="116" y="64"/>
                    <a:pt x="116" y="66"/>
                  </a:cubicBezTo>
                  <a:cubicBezTo>
                    <a:pt x="115" y="66"/>
                    <a:pt x="115" y="67"/>
                    <a:pt x="114" y="68"/>
                  </a:cubicBezTo>
                  <a:cubicBezTo>
                    <a:pt x="113" y="68"/>
                    <a:pt x="113" y="68"/>
                    <a:pt x="112" y="68"/>
                  </a:cubicBezTo>
                  <a:cubicBezTo>
                    <a:pt x="110" y="69"/>
                    <a:pt x="108" y="70"/>
                    <a:pt x="105" y="70"/>
                  </a:cubicBezTo>
                  <a:cubicBezTo>
                    <a:pt x="105" y="71"/>
                    <a:pt x="104" y="70"/>
                    <a:pt x="103" y="71"/>
                  </a:cubicBezTo>
                  <a:cubicBezTo>
                    <a:pt x="102" y="71"/>
                    <a:pt x="102" y="71"/>
                    <a:pt x="101" y="71"/>
                  </a:cubicBezTo>
                  <a:cubicBezTo>
                    <a:pt x="100" y="71"/>
                    <a:pt x="99" y="70"/>
                    <a:pt x="98" y="70"/>
                  </a:cubicBezTo>
                  <a:cubicBezTo>
                    <a:pt x="96" y="70"/>
                    <a:pt x="95" y="70"/>
                    <a:pt x="94" y="69"/>
                  </a:cubicBezTo>
                  <a:cubicBezTo>
                    <a:pt x="93" y="69"/>
                    <a:pt x="92" y="68"/>
                    <a:pt x="91" y="67"/>
                  </a:cubicBezTo>
                  <a:cubicBezTo>
                    <a:pt x="91" y="67"/>
                    <a:pt x="90" y="66"/>
                    <a:pt x="90" y="65"/>
                  </a:cubicBezTo>
                  <a:cubicBezTo>
                    <a:pt x="89" y="64"/>
                    <a:pt x="87" y="65"/>
                    <a:pt x="85" y="65"/>
                  </a:cubicBezTo>
                  <a:cubicBezTo>
                    <a:pt x="84" y="65"/>
                    <a:pt x="82" y="65"/>
                    <a:pt x="81" y="65"/>
                  </a:cubicBezTo>
                  <a:cubicBezTo>
                    <a:pt x="81" y="65"/>
                    <a:pt x="81" y="65"/>
                    <a:pt x="80" y="65"/>
                  </a:cubicBezTo>
                  <a:cubicBezTo>
                    <a:pt x="79" y="65"/>
                    <a:pt x="79" y="65"/>
                    <a:pt x="78" y="65"/>
                  </a:cubicBezTo>
                  <a:cubicBezTo>
                    <a:pt x="75" y="65"/>
                    <a:pt x="71" y="64"/>
                    <a:pt x="69" y="65"/>
                  </a:cubicBezTo>
                  <a:cubicBezTo>
                    <a:pt x="68" y="67"/>
                    <a:pt x="68" y="67"/>
                    <a:pt x="66" y="67"/>
                  </a:cubicBezTo>
                  <a:cubicBezTo>
                    <a:pt x="65" y="67"/>
                    <a:pt x="63" y="67"/>
                    <a:pt x="62" y="67"/>
                  </a:cubicBezTo>
                  <a:cubicBezTo>
                    <a:pt x="60" y="66"/>
                    <a:pt x="59" y="64"/>
                    <a:pt x="57" y="63"/>
                  </a:cubicBezTo>
                  <a:cubicBezTo>
                    <a:pt x="54" y="62"/>
                    <a:pt x="52" y="60"/>
                    <a:pt x="51" y="56"/>
                  </a:cubicBezTo>
                  <a:cubicBezTo>
                    <a:pt x="51" y="56"/>
                    <a:pt x="51" y="56"/>
                    <a:pt x="50" y="56"/>
                  </a:cubicBezTo>
                  <a:cubicBezTo>
                    <a:pt x="50" y="53"/>
                    <a:pt x="47" y="53"/>
                    <a:pt x="46" y="52"/>
                  </a:cubicBezTo>
                  <a:cubicBezTo>
                    <a:pt x="44" y="50"/>
                    <a:pt x="46" y="46"/>
                    <a:pt x="42" y="45"/>
                  </a:cubicBezTo>
                  <a:cubicBezTo>
                    <a:pt x="39" y="45"/>
                    <a:pt x="35" y="47"/>
                    <a:pt x="32" y="49"/>
                  </a:cubicBezTo>
                  <a:cubicBezTo>
                    <a:pt x="29" y="51"/>
                    <a:pt x="27" y="50"/>
                    <a:pt x="24" y="52"/>
                  </a:cubicBezTo>
                  <a:cubicBezTo>
                    <a:pt x="24" y="52"/>
                    <a:pt x="23" y="53"/>
                    <a:pt x="23" y="54"/>
                  </a:cubicBezTo>
                  <a:cubicBezTo>
                    <a:pt x="22" y="55"/>
                    <a:pt x="22" y="55"/>
                    <a:pt x="22" y="56"/>
                  </a:cubicBezTo>
                  <a:cubicBezTo>
                    <a:pt x="21" y="57"/>
                    <a:pt x="21" y="57"/>
                    <a:pt x="20" y="57"/>
                  </a:cubicBezTo>
                  <a:cubicBezTo>
                    <a:pt x="20" y="59"/>
                    <a:pt x="20" y="60"/>
                    <a:pt x="20" y="61"/>
                  </a:cubicBezTo>
                  <a:cubicBezTo>
                    <a:pt x="19" y="62"/>
                    <a:pt x="19" y="64"/>
                    <a:pt x="19" y="65"/>
                  </a:cubicBezTo>
                  <a:cubicBezTo>
                    <a:pt x="18" y="66"/>
                    <a:pt x="18" y="67"/>
                    <a:pt x="17" y="69"/>
                  </a:cubicBezTo>
                  <a:cubicBezTo>
                    <a:pt x="16" y="70"/>
                    <a:pt x="16" y="70"/>
                    <a:pt x="16" y="72"/>
                  </a:cubicBezTo>
                  <a:cubicBezTo>
                    <a:pt x="16" y="72"/>
                    <a:pt x="16" y="73"/>
                    <a:pt x="15" y="74"/>
                  </a:cubicBezTo>
                  <a:cubicBezTo>
                    <a:pt x="15" y="75"/>
                    <a:pt x="14" y="76"/>
                    <a:pt x="13" y="78"/>
                  </a:cubicBezTo>
                  <a:cubicBezTo>
                    <a:pt x="13" y="79"/>
                    <a:pt x="13" y="80"/>
                    <a:pt x="12" y="82"/>
                  </a:cubicBezTo>
                  <a:cubicBezTo>
                    <a:pt x="10" y="84"/>
                    <a:pt x="9" y="85"/>
                    <a:pt x="7" y="87"/>
                  </a:cubicBezTo>
                  <a:cubicBezTo>
                    <a:pt x="6" y="88"/>
                    <a:pt x="5" y="89"/>
                    <a:pt x="3" y="89"/>
                  </a:cubicBezTo>
                  <a:cubicBezTo>
                    <a:pt x="2" y="90"/>
                    <a:pt x="1" y="90"/>
                    <a:pt x="0" y="91"/>
                  </a:cubicBezTo>
                  <a:cubicBezTo>
                    <a:pt x="1" y="90"/>
                    <a:pt x="3" y="90"/>
                    <a:pt x="3" y="91"/>
                  </a:cubicBezTo>
                  <a:cubicBezTo>
                    <a:pt x="8" y="91"/>
                    <a:pt x="4" y="96"/>
                    <a:pt x="7" y="99"/>
                  </a:cubicBezTo>
                  <a:cubicBezTo>
                    <a:pt x="12" y="103"/>
                    <a:pt x="20" y="101"/>
                    <a:pt x="24" y="106"/>
                  </a:cubicBezTo>
                  <a:cubicBezTo>
                    <a:pt x="27" y="108"/>
                    <a:pt x="29" y="112"/>
                    <a:pt x="31" y="114"/>
                  </a:cubicBezTo>
                  <a:cubicBezTo>
                    <a:pt x="31" y="115"/>
                    <a:pt x="31" y="117"/>
                    <a:pt x="31" y="118"/>
                  </a:cubicBezTo>
                  <a:cubicBezTo>
                    <a:pt x="32" y="119"/>
                    <a:pt x="33" y="119"/>
                    <a:pt x="34" y="120"/>
                  </a:cubicBezTo>
                  <a:cubicBezTo>
                    <a:pt x="35" y="121"/>
                    <a:pt x="35" y="123"/>
                    <a:pt x="35" y="124"/>
                  </a:cubicBezTo>
                  <a:cubicBezTo>
                    <a:pt x="36" y="125"/>
                    <a:pt x="38" y="127"/>
                    <a:pt x="39" y="128"/>
                  </a:cubicBezTo>
                  <a:cubicBezTo>
                    <a:pt x="42" y="130"/>
                    <a:pt x="45" y="130"/>
                    <a:pt x="48" y="132"/>
                  </a:cubicBezTo>
                  <a:cubicBezTo>
                    <a:pt x="52" y="135"/>
                    <a:pt x="55" y="137"/>
                    <a:pt x="57" y="141"/>
                  </a:cubicBezTo>
                  <a:cubicBezTo>
                    <a:pt x="58" y="143"/>
                    <a:pt x="58" y="142"/>
                    <a:pt x="59" y="144"/>
                  </a:cubicBezTo>
                  <a:cubicBezTo>
                    <a:pt x="59" y="146"/>
                    <a:pt x="59" y="147"/>
                    <a:pt x="59" y="149"/>
                  </a:cubicBezTo>
                  <a:cubicBezTo>
                    <a:pt x="62" y="157"/>
                    <a:pt x="56" y="151"/>
                    <a:pt x="65" y="156"/>
                  </a:cubicBezTo>
                  <a:cubicBezTo>
                    <a:pt x="68" y="157"/>
                    <a:pt x="71" y="157"/>
                    <a:pt x="74" y="158"/>
                  </a:cubicBezTo>
                  <a:cubicBezTo>
                    <a:pt x="78" y="161"/>
                    <a:pt x="78" y="163"/>
                    <a:pt x="79" y="167"/>
                  </a:cubicBezTo>
                  <a:cubicBezTo>
                    <a:pt x="79" y="170"/>
                    <a:pt x="79" y="171"/>
                    <a:pt x="81" y="174"/>
                  </a:cubicBezTo>
                  <a:cubicBezTo>
                    <a:pt x="81" y="174"/>
                    <a:pt x="82" y="175"/>
                    <a:pt x="82" y="175"/>
                  </a:cubicBezTo>
                  <a:cubicBezTo>
                    <a:pt x="84" y="179"/>
                    <a:pt x="87" y="181"/>
                    <a:pt x="90" y="184"/>
                  </a:cubicBezTo>
                  <a:cubicBezTo>
                    <a:pt x="92" y="187"/>
                    <a:pt x="92" y="185"/>
                    <a:pt x="96" y="189"/>
                  </a:cubicBezTo>
                  <a:cubicBezTo>
                    <a:pt x="101" y="196"/>
                    <a:pt x="98" y="195"/>
                    <a:pt x="106" y="192"/>
                  </a:cubicBezTo>
                  <a:cubicBezTo>
                    <a:pt x="107" y="192"/>
                    <a:pt x="108" y="191"/>
                    <a:pt x="109" y="191"/>
                  </a:cubicBezTo>
                  <a:cubicBezTo>
                    <a:pt x="111" y="190"/>
                    <a:pt x="110" y="190"/>
                    <a:pt x="112" y="189"/>
                  </a:cubicBezTo>
                  <a:cubicBezTo>
                    <a:pt x="115" y="189"/>
                    <a:pt x="118" y="192"/>
                    <a:pt x="121" y="192"/>
                  </a:cubicBezTo>
                  <a:cubicBezTo>
                    <a:pt x="125" y="192"/>
                    <a:pt x="124" y="190"/>
                    <a:pt x="128" y="188"/>
                  </a:cubicBezTo>
                  <a:cubicBezTo>
                    <a:pt x="132" y="187"/>
                    <a:pt x="138" y="190"/>
                    <a:pt x="140" y="193"/>
                  </a:cubicBezTo>
                  <a:cubicBezTo>
                    <a:pt x="142" y="196"/>
                    <a:pt x="142" y="199"/>
                    <a:pt x="144" y="202"/>
                  </a:cubicBezTo>
                  <a:cubicBezTo>
                    <a:pt x="146" y="205"/>
                    <a:pt x="151" y="205"/>
                    <a:pt x="154" y="207"/>
                  </a:cubicBezTo>
                  <a:cubicBezTo>
                    <a:pt x="158" y="208"/>
                    <a:pt x="163" y="211"/>
                    <a:pt x="163" y="211"/>
                  </a:cubicBezTo>
                  <a:cubicBezTo>
                    <a:pt x="163" y="211"/>
                    <a:pt x="164" y="211"/>
                    <a:pt x="164" y="211"/>
                  </a:cubicBezTo>
                  <a:cubicBezTo>
                    <a:pt x="167" y="210"/>
                    <a:pt x="169" y="207"/>
                    <a:pt x="172" y="207"/>
                  </a:cubicBezTo>
                  <a:cubicBezTo>
                    <a:pt x="176" y="207"/>
                    <a:pt x="177" y="211"/>
                    <a:pt x="181" y="210"/>
                  </a:cubicBezTo>
                  <a:cubicBezTo>
                    <a:pt x="184" y="209"/>
                    <a:pt x="186" y="207"/>
                    <a:pt x="190" y="209"/>
                  </a:cubicBezTo>
                  <a:cubicBezTo>
                    <a:pt x="192" y="210"/>
                    <a:pt x="194" y="214"/>
                    <a:pt x="196" y="216"/>
                  </a:cubicBezTo>
                  <a:cubicBezTo>
                    <a:pt x="200" y="213"/>
                    <a:pt x="200" y="209"/>
                    <a:pt x="205" y="207"/>
                  </a:cubicBezTo>
                  <a:cubicBezTo>
                    <a:pt x="211" y="204"/>
                    <a:pt x="214" y="207"/>
                    <a:pt x="219" y="208"/>
                  </a:cubicBezTo>
                  <a:cubicBezTo>
                    <a:pt x="222" y="208"/>
                    <a:pt x="226" y="208"/>
                    <a:pt x="228" y="207"/>
                  </a:cubicBezTo>
                  <a:cubicBezTo>
                    <a:pt x="232" y="205"/>
                    <a:pt x="231" y="201"/>
                    <a:pt x="234" y="198"/>
                  </a:cubicBezTo>
                  <a:cubicBezTo>
                    <a:pt x="236" y="197"/>
                    <a:pt x="238" y="195"/>
                    <a:pt x="237" y="196"/>
                  </a:cubicBezTo>
                  <a:cubicBezTo>
                    <a:pt x="241" y="193"/>
                    <a:pt x="245" y="190"/>
                    <a:pt x="248" y="186"/>
                  </a:cubicBezTo>
                  <a:cubicBezTo>
                    <a:pt x="245" y="191"/>
                    <a:pt x="263" y="171"/>
                    <a:pt x="266" y="167"/>
                  </a:cubicBezTo>
                  <a:cubicBezTo>
                    <a:pt x="266" y="167"/>
                    <a:pt x="266" y="167"/>
                    <a:pt x="266" y="166"/>
                  </a:cubicBezTo>
                  <a:cubicBezTo>
                    <a:pt x="266" y="166"/>
                    <a:pt x="266" y="166"/>
                    <a:pt x="266" y="166"/>
                  </a:cubicBezTo>
                  <a:cubicBezTo>
                    <a:pt x="266" y="163"/>
                    <a:pt x="264" y="159"/>
                    <a:pt x="263" y="156"/>
                  </a:cubicBezTo>
                  <a:cubicBezTo>
                    <a:pt x="261" y="152"/>
                    <a:pt x="264" y="147"/>
                    <a:pt x="261" y="143"/>
                  </a:cubicBezTo>
                  <a:cubicBezTo>
                    <a:pt x="258" y="141"/>
                    <a:pt x="254" y="140"/>
                    <a:pt x="252" y="137"/>
                  </a:cubicBezTo>
                  <a:cubicBezTo>
                    <a:pt x="251" y="135"/>
                    <a:pt x="249" y="133"/>
                    <a:pt x="248" y="132"/>
                  </a:cubicBezTo>
                  <a:cubicBezTo>
                    <a:pt x="246" y="131"/>
                    <a:pt x="246" y="131"/>
                    <a:pt x="244" y="130"/>
                  </a:cubicBezTo>
                  <a:cubicBezTo>
                    <a:pt x="241" y="128"/>
                    <a:pt x="240" y="127"/>
                    <a:pt x="239" y="125"/>
                  </a:cubicBezTo>
                  <a:cubicBezTo>
                    <a:pt x="237" y="121"/>
                    <a:pt x="236" y="120"/>
                    <a:pt x="233" y="119"/>
                  </a:cubicBezTo>
                  <a:cubicBezTo>
                    <a:pt x="232" y="118"/>
                    <a:pt x="226" y="118"/>
                    <a:pt x="224" y="117"/>
                  </a:cubicBezTo>
                  <a:cubicBezTo>
                    <a:pt x="222" y="116"/>
                    <a:pt x="216" y="112"/>
                    <a:pt x="215" y="110"/>
                  </a:cubicBezTo>
                  <a:cubicBezTo>
                    <a:pt x="215" y="107"/>
                    <a:pt x="217" y="100"/>
                    <a:pt x="219" y="98"/>
                  </a:cubicBezTo>
                  <a:cubicBezTo>
                    <a:pt x="224" y="94"/>
                    <a:pt x="235" y="98"/>
                    <a:pt x="239" y="92"/>
                  </a:cubicBezTo>
                  <a:cubicBezTo>
                    <a:pt x="242" y="87"/>
                    <a:pt x="242" y="83"/>
                    <a:pt x="241" y="77"/>
                  </a:cubicBezTo>
                  <a:cubicBezTo>
                    <a:pt x="240" y="75"/>
                    <a:pt x="239" y="72"/>
                    <a:pt x="239" y="69"/>
                  </a:cubicBezTo>
                  <a:cubicBezTo>
                    <a:pt x="239" y="69"/>
                    <a:pt x="239" y="69"/>
                    <a:pt x="238" y="69"/>
                  </a:cubicBezTo>
                  <a:cubicBezTo>
                    <a:pt x="237" y="68"/>
                    <a:pt x="236" y="69"/>
                    <a:pt x="235" y="67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1B508D9B-8516-89AC-55C9-D3320759B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1150" y="4572000"/>
              <a:ext cx="368300" cy="287338"/>
            </a:xfrm>
            <a:custGeom>
              <a:avLst/>
              <a:gdLst>
                <a:gd name="T0" fmla="*/ 324 w 355"/>
                <a:gd name="T1" fmla="*/ 165 h 278"/>
                <a:gd name="T2" fmla="*/ 229 w 355"/>
                <a:gd name="T3" fmla="*/ 105 h 278"/>
                <a:gd name="T4" fmla="*/ 228 w 355"/>
                <a:gd name="T5" fmla="*/ 92 h 278"/>
                <a:gd name="T6" fmla="*/ 215 w 355"/>
                <a:gd name="T7" fmla="*/ 73 h 278"/>
                <a:gd name="T8" fmla="*/ 221 w 355"/>
                <a:gd name="T9" fmla="*/ 57 h 278"/>
                <a:gd name="T10" fmla="*/ 215 w 355"/>
                <a:gd name="T11" fmla="*/ 49 h 278"/>
                <a:gd name="T12" fmla="*/ 209 w 355"/>
                <a:gd name="T13" fmla="*/ 42 h 278"/>
                <a:gd name="T14" fmla="*/ 193 w 355"/>
                <a:gd name="T15" fmla="*/ 26 h 278"/>
                <a:gd name="T16" fmla="*/ 175 w 355"/>
                <a:gd name="T17" fmla="*/ 14 h 278"/>
                <a:gd name="T18" fmla="*/ 160 w 355"/>
                <a:gd name="T19" fmla="*/ 9 h 278"/>
                <a:gd name="T20" fmla="*/ 151 w 355"/>
                <a:gd name="T21" fmla="*/ 8 h 278"/>
                <a:gd name="T22" fmla="*/ 145 w 355"/>
                <a:gd name="T23" fmla="*/ 8 h 278"/>
                <a:gd name="T24" fmla="*/ 138 w 355"/>
                <a:gd name="T25" fmla="*/ 7 h 278"/>
                <a:gd name="T26" fmla="*/ 132 w 355"/>
                <a:gd name="T27" fmla="*/ 10 h 278"/>
                <a:gd name="T28" fmla="*/ 122 w 355"/>
                <a:gd name="T29" fmla="*/ 7 h 278"/>
                <a:gd name="T30" fmla="*/ 116 w 355"/>
                <a:gd name="T31" fmla="*/ 1 h 278"/>
                <a:gd name="T32" fmla="*/ 110 w 355"/>
                <a:gd name="T33" fmla="*/ 5 h 278"/>
                <a:gd name="T34" fmla="*/ 99 w 355"/>
                <a:gd name="T35" fmla="*/ 11 h 278"/>
                <a:gd name="T36" fmla="*/ 91 w 355"/>
                <a:gd name="T37" fmla="*/ 14 h 278"/>
                <a:gd name="T38" fmla="*/ 81 w 355"/>
                <a:gd name="T39" fmla="*/ 13 h 278"/>
                <a:gd name="T40" fmla="*/ 81 w 355"/>
                <a:gd name="T41" fmla="*/ 37 h 278"/>
                <a:gd name="T42" fmla="*/ 73 w 355"/>
                <a:gd name="T43" fmla="*/ 49 h 278"/>
                <a:gd name="T44" fmla="*/ 51 w 355"/>
                <a:gd name="T45" fmla="*/ 78 h 278"/>
                <a:gd name="T46" fmla="*/ 35 w 355"/>
                <a:gd name="T47" fmla="*/ 102 h 278"/>
                <a:gd name="T48" fmla="*/ 26 w 355"/>
                <a:gd name="T49" fmla="*/ 136 h 278"/>
                <a:gd name="T50" fmla="*/ 0 w 355"/>
                <a:gd name="T51" fmla="*/ 169 h 278"/>
                <a:gd name="T52" fmla="*/ 24 w 355"/>
                <a:gd name="T53" fmla="*/ 184 h 278"/>
                <a:gd name="T54" fmla="*/ 37 w 355"/>
                <a:gd name="T55" fmla="*/ 196 h 278"/>
                <a:gd name="T56" fmla="*/ 51 w 355"/>
                <a:gd name="T57" fmla="*/ 225 h 278"/>
                <a:gd name="T58" fmla="*/ 66 w 355"/>
                <a:gd name="T59" fmla="*/ 242 h 278"/>
                <a:gd name="T60" fmla="*/ 84 w 355"/>
                <a:gd name="T61" fmla="*/ 251 h 278"/>
                <a:gd name="T62" fmla="*/ 99 w 355"/>
                <a:gd name="T63" fmla="*/ 257 h 278"/>
                <a:gd name="T64" fmla="*/ 106 w 355"/>
                <a:gd name="T65" fmla="*/ 262 h 278"/>
                <a:gd name="T66" fmla="*/ 124 w 355"/>
                <a:gd name="T67" fmla="*/ 271 h 278"/>
                <a:gd name="T68" fmla="*/ 153 w 355"/>
                <a:gd name="T69" fmla="*/ 277 h 278"/>
                <a:gd name="T70" fmla="*/ 167 w 355"/>
                <a:gd name="T71" fmla="*/ 263 h 278"/>
                <a:gd name="T72" fmla="*/ 178 w 355"/>
                <a:gd name="T73" fmla="*/ 256 h 278"/>
                <a:gd name="T74" fmla="*/ 190 w 355"/>
                <a:gd name="T75" fmla="*/ 263 h 278"/>
                <a:gd name="T76" fmla="*/ 211 w 355"/>
                <a:gd name="T77" fmla="*/ 260 h 278"/>
                <a:gd name="T78" fmla="*/ 217 w 355"/>
                <a:gd name="T79" fmla="*/ 258 h 278"/>
                <a:gd name="T80" fmla="*/ 232 w 355"/>
                <a:gd name="T81" fmla="*/ 255 h 278"/>
                <a:gd name="T82" fmla="*/ 239 w 355"/>
                <a:gd name="T83" fmla="*/ 248 h 278"/>
                <a:gd name="T84" fmla="*/ 245 w 355"/>
                <a:gd name="T85" fmla="*/ 243 h 278"/>
                <a:gd name="T86" fmla="*/ 254 w 355"/>
                <a:gd name="T87" fmla="*/ 240 h 278"/>
                <a:gd name="T88" fmla="*/ 284 w 355"/>
                <a:gd name="T89" fmla="*/ 23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5" h="278">
                  <a:moveTo>
                    <a:pt x="324" y="165"/>
                  </a:moveTo>
                  <a:cubicBezTo>
                    <a:pt x="324" y="166"/>
                    <a:pt x="323" y="165"/>
                    <a:pt x="321" y="165"/>
                  </a:cubicBezTo>
                  <a:cubicBezTo>
                    <a:pt x="322" y="165"/>
                    <a:pt x="323" y="165"/>
                    <a:pt x="324" y="165"/>
                  </a:cubicBezTo>
                  <a:cubicBezTo>
                    <a:pt x="326" y="164"/>
                    <a:pt x="258" y="140"/>
                    <a:pt x="247" y="131"/>
                  </a:cubicBezTo>
                  <a:cubicBezTo>
                    <a:pt x="243" y="128"/>
                    <a:pt x="232" y="111"/>
                    <a:pt x="232" y="109"/>
                  </a:cubicBezTo>
                  <a:cubicBezTo>
                    <a:pt x="232" y="109"/>
                    <a:pt x="229" y="107"/>
                    <a:pt x="229" y="105"/>
                  </a:cubicBezTo>
                  <a:cubicBezTo>
                    <a:pt x="229" y="103"/>
                    <a:pt x="232" y="102"/>
                    <a:pt x="232" y="101"/>
                  </a:cubicBezTo>
                  <a:cubicBezTo>
                    <a:pt x="232" y="99"/>
                    <a:pt x="232" y="97"/>
                    <a:pt x="232" y="97"/>
                  </a:cubicBezTo>
                  <a:cubicBezTo>
                    <a:pt x="234" y="94"/>
                    <a:pt x="228" y="92"/>
                    <a:pt x="228" y="92"/>
                  </a:cubicBezTo>
                  <a:cubicBezTo>
                    <a:pt x="227" y="90"/>
                    <a:pt x="223" y="92"/>
                    <a:pt x="221" y="91"/>
                  </a:cubicBezTo>
                  <a:cubicBezTo>
                    <a:pt x="220" y="90"/>
                    <a:pt x="213" y="92"/>
                    <a:pt x="212" y="90"/>
                  </a:cubicBezTo>
                  <a:cubicBezTo>
                    <a:pt x="210" y="88"/>
                    <a:pt x="218" y="74"/>
                    <a:pt x="215" y="73"/>
                  </a:cubicBezTo>
                  <a:cubicBezTo>
                    <a:pt x="213" y="72"/>
                    <a:pt x="220" y="66"/>
                    <a:pt x="219" y="63"/>
                  </a:cubicBezTo>
                  <a:cubicBezTo>
                    <a:pt x="218" y="61"/>
                    <a:pt x="219" y="62"/>
                    <a:pt x="220" y="60"/>
                  </a:cubicBezTo>
                  <a:cubicBezTo>
                    <a:pt x="221" y="59"/>
                    <a:pt x="221" y="58"/>
                    <a:pt x="221" y="57"/>
                  </a:cubicBezTo>
                  <a:cubicBezTo>
                    <a:pt x="220" y="56"/>
                    <a:pt x="219" y="55"/>
                    <a:pt x="218" y="53"/>
                  </a:cubicBezTo>
                  <a:cubicBezTo>
                    <a:pt x="217" y="52"/>
                    <a:pt x="217" y="51"/>
                    <a:pt x="216" y="50"/>
                  </a:cubicBezTo>
                  <a:cubicBezTo>
                    <a:pt x="216" y="50"/>
                    <a:pt x="215" y="49"/>
                    <a:pt x="215" y="49"/>
                  </a:cubicBezTo>
                  <a:cubicBezTo>
                    <a:pt x="214" y="48"/>
                    <a:pt x="213" y="48"/>
                    <a:pt x="213" y="47"/>
                  </a:cubicBezTo>
                  <a:cubicBezTo>
                    <a:pt x="212" y="47"/>
                    <a:pt x="211" y="45"/>
                    <a:pt x="211" y="45"/>
                  </a:cubicBezTo>
                  <a:cubicBezTo>
                    <a:pt x="210" y="44"/>
                    <a:pt x="210" y="43"/>
                    <a:pt x="209" y="42"/>
                  </a:cubicBezTo>
                  <a:cubicBezTo>
                    <a:pt x="207" y="40"/>
                    <a:pt x="205" y="39"/>
                    <a:pt x="203" y="37"/>
                  </a:cubicBezTo>
                  <a:cubicBezTo>
                    <a:pt x="202" y="35"/>
                    <a:pt x="201" y="33"/>
                    <a:pt x="199" y="31"/>
                  </a:cubicBezTo>
                  <a:cubicBezTo>
                    <a:pt x="197" y="29"/>
                    <a:pt x="195" y="28"/>
                    <a:pt x="193" y="26"/>
                  </a:cubicBezTo>
                  <a:cubicBezTo>
                    <a:pt x="192" y="25"/>
                    <a:pt x="191" y="23"/>
                    <a:pt x="189" y="22"/>
                  </a:cubicBezTo>
                  <a:cubicBezTo>
                    <a:pt x="187" y="20"/>
                    <a:pt x="184" y="18"/>
                    <a:pt x="181" y="17"/>
                  </a:cubicBezTo>
                  <a:cubicBezTo>
                    <a:pt x="179" y="16"/>
                    <a:pt x="177" y="15"/>
                    <a:pt x="175" y="14"/>
                  </a:cubicBezTo>
                  <a:cubicBezTo>
                    <a:pt x="172" y="12"/>
                    <a:pt x="170" y="9"/>
                    <a:pt x="167" y="9"/>
                  </a:cubicBezTo>
                  <a:cubicBezTo>
                    <a:pt x="166" y="9"/>
                    <a:pt x="164" y="9"/>
                    <a:pt x="163" y="9"/>
                  </a:cubicBezTo>
                  <a:cubicBezTo>
                    <a:pt x="161" y="9"/>
                    <a:pt x="161" y="9"/>
                    <a:pt x="160" y="9"/>
                  </a:cubicBezTo>
                  <a:cubicBezTo>
                    <a:pt x="158" y="8"/>
                    <a:pt x="157" y="7"/>
                    <a:pt x="156" y="6"/>
                  </a:cubicBezTo>
                  <a:cubicBezTo>
                    <a:pt x="155" y="6"/>
                    <a:pt x="154" y="5"/>
                    <a:pt x="154" y="6"/>
                  </a:cubicBezTo>
                  <a:cubicBezTo>
                    <a:pt x="153" y="6"/>
                    <a:pt x="152" y="7"/>
                    <a:pt x="151" y="8"/>
                  </a:cubicBezTo>
                  <a:cubicBezTo>
                    <a:pt x="151" y="8"/>
                    <a:pt x="150" y="8"/>
                    <a:pt x="149" y="8"/>
                  </a:cubicBezTo>
                  <a:cubicBezTo>
                    <a:pt x="149" y="9"/>
                    <a:pt x="148" y="9"/>
                    <a:pt x="148" y="9"/>
                  </a:cubicBezTo>
                  <a:cubicBezTo>
                    <a:pt x="147" y="10"/>
                    <a:pt x="146" y="9"/>
                    <a:pt x="145" y="8"/>
                  </a:cubicBezTo>
                  <a:cubicBezTo>
                    <a:pt x="144" y="7"/>
                    <a:pt x="144" y="6"/>
                    <a:pt x="143" y="6"/>
                  </a:cubicBezTo>
                  <a:cubicBezTo>
                    <a:pt x="142" y="6"/>
                    <a:pt x="141" y="6"/>
                    <a:pt x="140" y="7"/>
                  </a:cubicBezTo>
                  <a:cubicBezTo>
                    <a:pt x="140" y="7"/>
                    <a:pt x="139" y="6"/>
                    <a:pt x="138" y="7"/>
                  </a:cubicBezTo>
                  <a:cubicBezTo>
                    <a:pt x="138" y="7"/>
                    <a:pt x="137" y="7"/>
                    <a:pt x="137" y="8"/>
                  </a:cubicBezTo>
                  <a:cubicBezTo>
                    <a:pt x="136" y="8"/>
                    <a:pt x="136" y="8"/>
                    <a:pt x="135" y="8"/>
                  </a:cubicBezTo>
                  <a:cubicBezTo>
                    <a:pt x="134" y="8"/>
                    <a:pt x="133" y="9"/>
                    <a:pt x="132" y="10"/>
                  </a:cubicBezTo>
                  <a:cubicBezTo>
                    <a:pt x="130" y="11"/>
                    <a:pt x="127" y="11"/>
                    <a:pt x="125" y="10"/>
                  </a:cubicBezTo>
                  <a:cubicBezTo>
                    <a:pt x="125" y="9"/>
                    <a:pt x="124" y="9"/>
                    <a:pt x="124" y="8"/>
                  </a:cubicBezTo>
                  <a:cubicBezTo>
                    <a:pt x="123" y="8"/>
                    <a:pt x="122" y="8"/>
                    <a:pt x="122" y="7"/>
                  </a:cubicBezTo>
                  <a:cubicBezTo>
                    <a:pt x="121" y="6"/>
                    <a:pt x="121" y="5"/>
                    <a:pt x="121" y="4"/>
                  </a:cubicBezTo>
                  <a:cubicBezTo>
                    <a:pt x="121" y="3"/>
                    <a:pt x="120" y="2"/>
                    <a:pt x="120" y="2"/>
                  </a:cubicBezTo>
                  <a:cubicBezTo>
                    <a:pt x="119" y="1"/>
                    <a:pt x="116" y="0"/>
                    <a:pt x="116" y="1"/>
                  </a:cubicBezTo>
                  <a:cubicBezTo>
                    <a:pt x="115" y="1"/>
                    <a:pt x="115" y="1"/>
                    <a:pt x="114" y="2"/>
                  </a:cubicBezTo>
                  <a:cubicBezTo>
                    <a:pt x="114" y="2"/>
                    <a:pt x="113" y="2"/>
                    <a:pt x="113" y="2"/>
                  </a:cubicBezTo>
                  <a:cubicBezTo>
                    <a:pt x="112" y="3"/>
                    <a:pt x="111" y="4"/>
                    <a:pt x="110" y="5"/>
                  </a:cubicBezTo>
                  <a:cubicBezTo>
                    <a:pt x="109" y="6"/>
                    <a:pt x="107" y="8"/>
                    <a:pt x="106" y="10"/>
                  </a:cubicBezTo>
                  <a:cubicBezTo>
                    <a:pt x="106" y="11"/>
                    <a:pt x="106" y="15"/>
                    <a:pt x="105" y="16"/>
                  </a:cubicBezTo>
                  <a:cubicBezTo>
                    <a:pt x="102" y="17"/>
                    <a:pt x="102" y="10"/>
                    <a:pt x="99" y="11"/>
                  </a:cubicBezTo>
                  <a:cubicBezTo>
                    <a:pt x="99" y="11"/>
                    <a:pt x="98" y="13"/>
                    <a:pt x="97" y="13"/>
                  </a:cubicBezTo>
                  <a:cubicBezTo>
                    <a:pt x="97" y="14"/>
                    <a:pt x="96" y="14"/>
                    <a:pt x="95" y="14"/>
                  </a:cubicBezTo>
                  <a:cubicBezTo>
                    <a:pt x="94" y="15"/>
                    <a:pt x="92" y="14"/>
                    <a:pt x="91" y="14"/>
                  </a:cubicBezTo>
                  <a:cubicBezTo>
                    <a:pt x="89" y="13"/>
                    <a:pt x="87" y="13"/>
                    <a:pt x="85" y="13"/>
                  </a:cubicBezTo>
                  <a:cubicBezTo>
                    <a:pt x="84" y="13"/>
                    <a:pt x="82" y="13"/>
                    <a:pt x="81" y="12"/>
                  </a:cubicBezTo>
                  <a:cubicBezTo>
                    <a:pt x="81" y="13"/>
                    <a:pt x="81" y="13"/>
                    <a:pt x="81" y="13"/>
                  </a:cubicBezTo>
                  <a:cubicBezTo>
                    <a:pt x="81" y="15"/>
                    <a:pt x="81" y="18"/>
                    <a:pt x="81" y="20"/>
                  </a:cubicBezTo>
                  <a:cubicBezTo>
                    <a:pt x="81" y="23"/>
                    <a:pt x="80" y="25"/>
                    <a:pt x="81" y="28"/>
                  </a:cubicBezTo>
                  <a:cubicBezTo>
                    <a:pt x="81" y="30"/>
                    <a:pt x="82" y="35"/>
                    <a:pt x="81" y="37"/>
                  </a:cubicBezTo>
                  <a:cubicBezTo>
                    <a:pt x="80" y="39"/>
                    <a:pt x="77" y="40"/>
                    <a:pt x="76" y="42"/>
                  </a:cubicBezTo>
                  <a:cubicBezTo>
                    <a:pt x="76" y="43"/>
                    <a:pt x="76" y="44"/>
                    <a:pt x="75" y="45"/>
                  </a:cubicBezTo>
                  <a:cubicBezTo>
                    <a:pt x="75" y="46"/>
                    <a:pt x="74" y="47"/>
                    <a:pt x="73" y="49"/>
                  </a:cubicBezTo>
                  <a:cubicBezTo>
                    <a:pt x="73" y="52"/>
                    <a:pt x="74" y="51"/>
                    <a:pt x="75" y="53"/>
                  </a:cubicBezTo>
                  <a:cubicBezTo>
                    <a:pt x="70" y="55"/>
                    <a:pt x="67" y="52"/>
                    <a:pt x="62" y="54"/>
                  </a:cubicBezTo>
                  <a:cubicBezTo>
                    <a:pt x="57" y="57"/>
                    <a:pt x="51" y="71"/>
                    <a:pt x="51" y="78"/>
                  </a:cubicBezTo>
                  <a:cubicBezTo>
                    <a:pt x="49" y="83"/>
                    <a:pt x="46" y="87"/>
                    <a:pt x="45" y="92"/>
                  </a:cubicBezTo>
                  <a:cubicBezTo>
                    <a:pt x="45" y="94"/>
                    <a:pt x="45" y="97"/>
                    <a:pt x="43" y="98"/>
                  </a:cubicBezTo>
                  <a:cubicBezTo>
                    <a:pt x="41" y="100"/>
                    <a:pt x="37" y="99"/>
                    <a:pt x="35" y="102"/>
                  </a:cubicBezTo>
                  <a:cubicBezTo>
                    <a:pt x="29" y="108"/>
                    <a:pt x="33" y="113"/>
                    <a:pt x="30" y="118"/>
                  </a:cubicBezTo>
                  <a:cubicBezTo>
                    <a:pt x="28" y="121"/>
                    <a:pt x="25" y="124"/>
                    <a:pt x="24" y="127"/>
                  </a:cubicBezTo>
                  <a:cubicBezTo>
                    <a:pt x="24" y="130"/>
                    <a:pt x="25" y="133"/>
                    <a:pt x="26" y="136"/>
                  </a:cubicBezTo>
                  <a:cubicBezTo>
                    <a:pt x="27" y="142"/>
                    <a:pt x="27" y="146"/>
                    <a:pt x="24" y="151"/>
                  </a:cubicBezTo>
                  <a:cubicBezTo>
                    <a:pt x="20" y="157"/>
                    <a:pt x="9" y="153"/>
                    <a:pt x="4" y="157"/>
                  </a:cubicBezTo>
                  <a:cubicBezTo>
                    <a:pt x="2" y="159"/>
                    <a:pt x="0" y="166"/>
                    <a:pt x="0" y="169"/>
                  </a:cubicBezTo>
                  <a:cubicBezTo>
                    <a:pt x="1" y="171"/>
                    <a:pt x="7" y="175"/>
                    <a:pt x="9" y="176"/>
                  </a:cubicBezTo>
                  <a:cubicBezTo>
                    <a:pt x="11" y="177"/>
                    <a:pt x="17" y="177"/>
                    <a:pt x="18" y="178"/>
                  </a:cubicBezTo>
                  <a:cubicBezTo>
                    <a:pt x="21" y="179"/>
                    <a:pt x="22" y="180"/>
                    <a:pt x="24" y="184"/>
                  </a:cubicBezTo>
                  <a:cubicBezTo>
                    <a:pt x="25" y="186"/>
                    <a:pt x="26" y="187"/>
                    <a:pt x="29" y="189"/>
                  </a:cubicBezTo>
                  <a:cubicBezTo>
                    <a:pt x="31" y="190"/>
                    <a:pt x="31" y="190"/>
                    <a:pt x="33" y="191"/>
                  </a:cubicBezTo>
                  <a:cubicBezTo>
                    <a:pt x="34" y="192"/>
                    <a:pt x="36" y="194"/>
                    <a:pt x="37" y="196"/>
                  </a:cubicBezTo>
                  <a:cubicBezTo>
                    <a:pt x="39" y="199"/>
                    <a:pt x="43" y="200"/>
                    <a:pt x="46" y="202"/>
                  </a:cubicBezTo>
                  <a:cubicBezTo>
                    <a:pt x="49" y="206"/>
                    <a:pt x="46" y="211"/>
                    <a:pt x="48" y="215"/>
                  </a:cubicBezTo>
                  <a:cubicBezTo>
                    <a:pt x="49" y="218"/>
                    <a:pt x="51" y="222"/>
                    <a:pt x="51" y="225"/>
                  </a:cubicBezTo>
                  <a:cubicBezTo>
                    <a:pt x="51" y="226"/>
                    <a:pt x="56" y="226"/>
                    <a:pt x="57" y="227"/>
                  </a:cubicBezTo>
                  <a:cubicBezTo>
                    <a:pt x="59" y="228"/>
                    <a:pt x="61" y="229"/>
                    <a:pt x="62" y="231"/>
                  </a:cubicBezTo>
                  <a:cubicBezTo>
                    <a:pt x="65" y="234"/>
                    <a:pt x="65" y="238"/>
                    <a:pt x="66" y="242"/>
                  </a:cubicBezTo>
                  <a:cubicBezTo>
                    <a:pt x="67" y="245"/>
                    <a:pt x="68" y="249"/>
                    <a:pt x="71" y="251"/>
                  </a:cubicBezTo>
                  <a:cubicBezTo>
                    <a:pt x="73" y="252"/>
                    <a:pt x="76" y="252"/>
                    <a:pt x="78" y="252"/>
                  </a:cubicBezTo>
                  <a:cubicBezTo>
                    <a:pt x="80" y="251"/>
                    <a:pt x="81" y="251"/>
                    <a:pt x="84" y="251"/>
                  </a:cubicBezTo>
                  <a:cubicBezTo>
                    <a:pt x="86" y="251"/>
                    <a:pt x="88" y="251"/>
                    <a:pt x="91" y="251"/>
                  </a:cubicBezTo>
                  <a:cubicBezTo>
                    <a:pt x="93" y="251"/>
                    <a:pt x="94" y="252"/>
                    <a:pt x="96" y="253"/>
                  </a:cubicBezTo>
                  <a:cubicBezTo>
                    <a:pt x="97" y="255"/>
                    <a:pt x="98" y="256"/>
                    <a:pt x="99" y="257"/>
                  </a:cubicBezTo>
                  <a:cubicBezTo>
                    <a:pt x="100" y="257"/>
                    <a:pt x="100" y="258"/>
                    <a:pt x="101" y="259"/>
                  </a:cubicBezTo>
                  <a:cubicBezTo>
                    <a:pt x="102" y="259"/>
                    <a:pt x="102" y="259"/>
                    <a:pt x="103" y="260"/>
                  </a:cubicBezTo>
                  <a:cubicBezTo>
                    <a:pt x="104" y="261"/>
                    <a:pt x="105" y="261"/>
                    <a:pt x="106" y="262"/>
                  </a:cubicBezTo>
                  <a:cubicBezTo>
                    <a:pt x="108" y="263"/>
                    <a:pt x="108" y="263"/>
                    <a:pt x="109" y="264"/>
                  </a:cubicBezTo>
                  <a:cubicBezTo>
                    <a:pt x="110" y="265"/>
                    <a:pt x="111" y="266"/>
                    <a:pt x="112" y="267"/>
                  </a:cubicBezTo>
                  <a:cubicBezTo>
                    <a:pt x="116" y="271"/>
                    <a:pt x="119" y="271"/>
                    <a:pt x="124" y="271"/>
                  </a:cubicBezTo>
                  <a:cubicBezTo>
                    <a:pt x="129" y="271"/>
                    <a:pt x="133" y="272"/>
                    <a:pt x="138" y="272"/>
                  </a:cubicBezTo>
                  <a:cubicBezTo>
                    <a:pt x="140" y="272"/>
                    <a:pt x="142" y="272"/>
                    <a:pt x="145" y="274"/>
                  </a:cubicBezTo>
                  <a:cubicBezTo>
                    <a:pt x="147" y="275"/>
                    <a:pt x="149" y="278"/>
                    <a:pt x="153" y="277"/>
                  </a:cubicBezTo>
                  <a:cubicBezTo>
                    <a:pt x="158" y="276"/>
                    <a:pt x="155" y="268"/>
                    <a:pt x="160" y="266"/>
                  </a:cubicBezTo>
                  <a:cubicBezTo>
                    <a:pt x="161" y="265"/>
                    <a:pt x="162" y="266"/>
                    <a:pt x="163" y="265"/>
                  </a:cubicBezTo>
                  <a:cubicBezTo>
                    <a:pt x="165" y="265"/>
                    <a:pt x="165" y="264"/>
                    <a:pt x="167" y="263"/>
                  </a:cubicBezTo>
                  <a:cubicBezTo>
                    <a:pt x="169" y="262"/>
                    <a:pt x="170" y="260"/>
                    <a:pt x="171" y="259"/>
                  </a:cubicBezTo>
                  <a:cubicBezTo>
                    <a:pt x="173" y="257"/>
                    <a:pt x="172" y="257"/>
                    <a:pt x="175" y="256"/>
                  </a:cubicBezTo>
                  <a:cubicBezTo>
                    <a:pt x="175" y="256"/>
                    <a:pt x="177" y="256"/>
                    <a:pt x="178" y="256"/>
                  </a:cubicBezTo>
                  <a:cubicBezTo>
                    <a:pt x="180" y="255"/>
                    <a:pt x="180" y="255"/>
                    <a:pt x="182" y="256"/>
                  </a:cubicBezTo>
                  <a:cubicBezTo>
                    <a:pt x="185" y="257"/>
                    <a:pt x="187" y="258"/>
                    <a:pt x="188" y="260"/>
                  </a:cubicBezTo>
                  <a:cubicBezTo>
                    <a:pt x="189" y="261"/>
                    <a:pt x="189" y="262"/>
                    <a:pt x="190" y="263"/>
                  </a:cubicBezTo>
                  <a:cubicBezTo>
                    <a:pt x="192" y="265"/>
                    <a:pt x="192" y="264"/>
                    <a:pt x="194" y="263"/>
                  </a:cubicBezTo>
                  <a:cubicBezTo>
                    <a:pt x="196" y="262"/>
                    <a:pt x="199" y="262"/>
                    <a:pt x="201" y="262"/>
                  </a:cubicBezTo>
                  <a:cubicBezTo>
                    <a:pt x="204" y="261"/>
                    <a:pt x="208" y="262"/>
                    <a:pt x="211" y="260"/>
                  </a:cubicBezTo>
                  <a:cubicBezTo>
                    <a:pt x="212" y="260"/>
                    <a:pt x="212" y="259"/>
                    <a:pt x="213" y="259"/>
                  </a:cubicBezTo>
                  <a:cubicBezTo>
                    <a:pt x="214" y="259"/>
                    <a:pt x="215" y="259"/>
                    <a:pt x="216" y="258"/>
                  </a:cubicBezTo>
                  <a:cubicBezTo>
                    <a:pt x="216" y="258"/>
                    <a:pt x="217" y="258"/>
                    <a:pt x="217" y="258"/>
                  </a:cubicBezTo>
                  <a:cubicBezTo>
                    <a:pt x="218" y="257"/>
                    <a:pt x="217" y="257"/>
                    <a:pt x="219" y="256"/>
                  </a:cubicBezTo>
                  <a:cubicBezTo>
                    <a:pt x="220" y="256"/>
                    <a:pt x="221" y="256"/>
                    <a:pt x="223" y="256"/>
                  </a:cubicBezTo>
                  <a:cubicBezTo>
                    <a:pt x="225" y="256"/>
                    <a:pt x="230" y="257"/>
                    <a:pt x="232" y="255"/>
                  </a:cubicBezTo>
                  <a:cubicBezTo>
                    <a:pt x="234" y="254"/>
                    <a:pt x="234" y="252"/>
                    <a:pt x="235" y="251"/>
                  </a:cubicBezTo>
                  <a:cubicBezTo>
                    <a:pt x="235" y="250"/>
                    <a:pt x="236" y="250"/>
                    <a:pt x="237" y="249"/>
                  </a:cubicBezTo>
                  <a:cubicBezTo>
                    <a:pt x="237" y="248"/>
                    <a:pt x="239" y="249"/>
                    <a:pt x="239" y="248"/>
                  </a:cubicBezTo>
                  <a:cubicBezTo>
                    <a:pt x="239" y="247"/>
                    <a:pt x="240" y="244"/>
                    <a:pt x="241" y="244"/>
                  </a:cubicBezTo>
                  <a:cubicBezTo>
                    <a:pt x="241" y="243"/>
                    <a:pt x="242" y="243"/>
                    <a:pt x="243" y="243"/>
                  </a:cubicBezTo>
                  <a:cubicBezTo>
                    <a:pt x="243" y="243"/>
                    <a:pt x="244" y="243"/>
                    <a:pt x="245" y="243"/>
                  </a:cubicBezTo>
                  <a:cubicBezTo>
                    <a:pt x="245" y="243"/>
                    <a:pt x="248" y="242"/>
                    <a:pt x="248" y="242"/>
                  </a:cubicBezTo>
                  <a:cubicBezTo>
                    <a:pt x="249" y="241"/>
                    <a:pt x="249" y="241"/>
                    <a:pt x="250" y="240"/>
                  </a:cubicBezTo>
                  <a:cubicBezTo>
                    <a:pt x="251" y="240"/>
                    <a:pt x="253" y="240"/>
                    <a:pt x="254" y="240"/>
                  </a:cubicBezTo>
                  <a:cubicBezTo>
                    <a:pt x="258" y="240"/>
                    <a:pt x="264" y="240"/>
                    <a:pt x="268" y="240"/>
                  </a:cubicBezTo>
                  <a:cubicBezTo>
                    <a:pt x="272" y="239"/>
                    <a:pt x="275" y="239"/>
                    <a:pt x="278" y="239"/>
                  </a:cubicBezTo>
                  <a:cubicBezTo>
                    <a:pt x="281" y="239"/>
                    <a:pt x="282" y="240"/>
                    <a:pt x="284" y="238"/>
                  </a:cubicBezTo>
                  <a:cubicBezTo>
                    <a:pt x="286" y="235"/>
                    <a:pt x="353" y="168"/>
                    <a:pt x="355" y="167"/>
                  </a:cubicBezTo>
                  <a:cubicBezTo>
                    <a:pt x="351" y="167"/>
                    <a:pt x="333" y="167"/>
                    <a:pt x="324" y="165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98B87783-5EFD-12A6-53DB-FE68594FD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2363" y="4668838"/>
              <a:ext cx="322263" cy="214313"/>
            </a:xfrm>
            <a:custGeom>
              <a:avLst/>
              <a:gdLst>
                <a:gd name="T0" fmla="*/ 308 w 311"/>
                <a:gd name="T1" fmla="*/ 132 h 207"/>
                <a:gd name="T2" fmla="*/ 288 w 311"/>
                <a:gd name="T3" fmla="*/ 114 h 207"/>
                <a:gd name="T4" fmla="*/ 277 w 311"/>
                <a:gd name="T5" fmla="*/ 97 h 207"/>
                <a:gd name="T6" fmla="*/ 263 w 311"/>
                <a:gd name="T7" fmla="*/ 85 h 207"/>
                <a:gd name="T8" fmla="*/ 253 w 311"/>
                <a:gd name="T9" fmla="*/ 71 h 207"/>
                <a:gd name="T10" fmla="*/ 220 w 311"/>
                <a:gd name="T11" fmla="*/ 53 h 207"/>
                <a:gd name="T12" fmla="*/ 207 w 311"/>
                <a:gd name="T13" fmla="*/ 4 h 207"/>
                <a:gd name="T14" fmla="*/ 183 w 311"/>
                <a:gd name="T15" fmla="*/ 4 h 207"/>
                <a:gd name="T16" fmla="*/ 170 w 311"/>
                <a:gd name="T17" fmla="*/ 20 h 207"/>
                <a:gd name="T18" fmla="*/ 166 w 311"/>
                <a:gd name="T19" fmla="*/ 24 h 207"/>
                <a:gd name="T20" fmla="*/ 150 w 311"/>
                <a:gd name="T21" fmla="*/ 39 h 207"/>
                <a:gd name="T22" fmla="*/ 128 w 311"/>
                <a:gd name="T23" fmla="*/ 42 h 207"/>
                <a:gd name="T24" fmla="*/ 112 w 311"/>
                <a:gd name="T25" fmla="*/ 53 h 207"/>
                <a:gd name="T26" fmla="*/ 92 w 311"/>
                <a:gd name="T27" fmla="*/ 73 h 207"/>
                <a:gd name="T28" fmla="*/ 51 w 311"/>
                <a:gd name="T29" fmla="*/ 77 h 207"/>
                <a:gd name="T30" fmla="*/ 39 w 311"/>
                <a:gd name="T31" fmla="*/ 83 h 207"/>
                <a:gd name="T32" fmla="*/ 17 w 311"/>
                <a:gd name="T33" fmla="*/ 102 h 207"/>
                <a:gd name="T34" fmla="*/ 1 w 311"/>
                <a:gd name="T35" fmla="*/ 126 h 207"/>
                <a:gd name="T36" fmla="*/ 9 w 311"/>
                <a:gd name="T37" fmla="*/ 152 h 207"/>
                <a:gd name="T38" fmla="*/ 17 w 311"/>
                <a:gd name="T39" fmla="*/ 164 h 207"/>
                <a:gd name="T40" fmla="*/ 23 w 311"/>
                <a:gd name="T41" fmla="*/ 175 h 207"/>
                <a:gd name="T42" fmla="*/ 34 w 311"/>
                <a:gd name="T43" fmla="*/ 185 h 207"/>
                <a:gd name="T44" fmla="*/ 43 w 311"/>
                <a:gd name="T45" fmla="*/ 201 h 207"/>
                <a:gd name="T46" fmla="*/ 47 w 311"/>
                <a:gd name="T47" fmla="*/ 199 h 207"/>
                <a:gd name="T48" fmla="*/ 52 w 311"/>
                <a:gd name="T49" fmla="*/ 179 h 207"/>
                <a:gd name="T50" fmla="*/ 71 w 311"/>
                <a:gd name="T51" fmla="*/ 175 h 207"/>
                <a:gd name="T52" fmla="*/ 82 w 311"/>
                <a:gd name="T53" fmla="*/ 175 h 207"/>
                <a:gd name="T54" fmla="*/ 95 w 311"/>
                <a:gd name="T55" fmla="*/ 179 h 207"/>
                <a:gd name="T56" fmla="*/ 100 w 311"/>
                <a:gd name="T57" fmla="*/ 167 h 207"/>
                <a:gd name="T58" fmla="*/ 109 w 311"/>
                <a:gd name="T59" fmla="*/ 155 h 207"/>
                <a:gd name="T60" fmla="*/ 126 w 311"/>
                <a:gd name="T61" fmla="*/ 141 h 207"/>
                <a:gd name="T62" fmla="*/ 145 w 311"/>
                <a:gd name="T63" fmla="*/ 150 h 207"/>
                <a:gd name="T64" fmla="*/ 153 w 311"/>
                <a:gd name="T65" fmla="*/ 162 h 207"/>
                <a:gd name="T66" fmla="*/ 175 w 311"/>
                <a:gd name="T67" fmla="*/ 164 h 207"/>
                <a:gd name="T68" fmla="*/ 193 w 311"/>
                <a:gd name="T69" fmla="*/ 164 h 207"/>
                <a:gd name="T70" fmla="*/ 201 w 311"/>
                <a:gd name="T71" fmla="*/ 152 h 207"/>
                <a:gd name="T72" fmla="*/ 219 w 311"/>
                <a:gd name="T73" fmla="*/ 154 h 207"/>
                <a:gd name="T74" fmla="*/ 228 w 311"/>
                <a:gd name="T75" fmla="*/ 150 h 207"/>
                <a:gd name="T76" fmla="*/ 237 w 311"/>
                <a:gd name="T77" fmla="*/ 146 h 207"/>
                <a:gd name="T78" fmla="*/ 251 w 311"/>
                <a:gd name="T79" fmla="*/ 145 h 207"/>
                <a:gd name="T80" fmla="*/ 262 w 311"/>
                <a:gd name="T81" fmla="*/ 137 h 207"/>
                <a:gd name="T82" fmla="*/ 276 w 311"/>
                <a:gd name="T83" fmla="*/ 139 h 207"/>
                <a:gd name="T84" fmla="*/ 291 w 311"/>
                <a:gd name="T85" fmla="*/ 144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1" h="207">
                  <a:moveTo>
                    <a:pt x="311" y="140"/>
                  </a:moveTo>
                  <a:cubicBezTo>
                    <a:pt x="310" y="140"/>
                    <a:pt x="310" y="139"/>
                    <a:pt x="310" y="139"/>
                  </a:cubicBezTo>
                  <a:cubicBezTo>
                    <a:pt x="308" y="136"/>
                    <a:pt x="308" y="135"/>
                    <a:pt x="308" y="132"/>
                  </a:cubicBezTo>
                  <a:cubicBezTo>
                    <a:pt x="307" y="128"/>
                    <a:pt x="307" y="126"/>
                    <a:pt x="303" y="123"/>
                  </a:cubicBezTo>
                  <a:cubicBezTo>
                    <a:pt x="300" y="122"/>
                    <a:pt x="297" y="122"/>
                    <a:pt x="294" y="121"/>
                  </a:cubicBezTo>
                  <a:cubicBezTo>
                    <a:pt x="285" y="116"/>
                    <a:pt x="291" y="122"/>
                    <a:pt x="288" y="114"/>
                  </a:cubicBezTo>
                  <a:cubicBezTo>
                    <a:pt x="288" y="112"/>
                    <a:pt x="288" y="111"/>
                    <a:pt x="288" y="109"/>
                  </a:cubicBezTo>
                  <a:cubicBezTo>
                    <a:pt x="287" y="107"/>
                    <a:pt x="287" y="108"/>
                    <a:pt x="286" y="106"/>
                  </a:cubicBezTo>
                  <a:cubicBezTo>
                    <a:pt x="284" y="102"/>
                    <a:pt x="281" y="100"/>
                    <a:pt x="277" y="97"/>
                  </a:cubicBezTo>
                  <a:cubicBezTo>
                    <a:pt x="274" y="95"/>
                    <a:pt x="271" y="95"/>
                    <a:pt x="268" y="93"/>
                  </a:cubicBezTo>
                  <a:cubicBezTo>
                    <a:pt x="267" y="92"/>
                    <a:pt x="265" y="90"/>
                    <a:pt x="264" y="89"/>
                  </a:cubicBezTo>
                  <a:cubicBezTo>
                    <a:pt x="264" y="88"/>
                    <a:pt x="264" y="86"/>
                    <a:pt x="263" y="85"/>
                  </a:cubicBezTo>
                  <a:cubicBezTo>
                    <a:pt x="262" y="84"/>
                    <a:pt x="261" y="84"/>
                    <a:pt x="260" y="83"/>
                  </a:cubicBezTo>
                  <a:cubicBezTo>
                    <a:pt x="260" y="82"/>
                    <a:pt x="260" y="80"/>
                    <a:pt x="260" y="79"/>
                  </a:cubicBezTo>
                  <a:cubicBezTo>
                    <a:pt x="258" y="77"/>
                    <a:pt x="256" y="73"/>
                    <a:pt x="253" y="71"/>
                  </a:cubicBezTo>
                  <a:cubicBezTo>
                    <a:pt x="249" y="66"/>
                    <a:pt x="241" y="68"/>
                    <a:pt x="236" y="64"/>
                  </a:cubicBezTo>
                  <a:cubicBezTo>
                    <a:pt x="233" y="61"/>
                    <a:pt x="237" y="56"/>
                    <a:pt x="232" y="56"/>
                  </a:cubicBezTo>
                  <a:cubicBezTo>
                    <a:pt x="229" y="55"/>
                    <a:pt x="222" y="57"/>
                    <a:pt x="220" y="53"/>
                  </a:cubicBezTo>
                  <a:cubicBezTo>
                    <a:pt x="217" y="48"/>
                    <a:pt x="220" y="43"/>
                    <a:pt x="220" y="37"/>
                  </a:cubicBezTo>
                  <a:cubicBezTo>
                    <a:pt x="220" y="20"/>
                    <a:pt x="221" y="33"/>
                    <a:pt x="215" y="18"/>
                  </a:cubicBezTo>
                  <a:cubicBezTo>
                    <a:pt x="216" y="21"/>
                    <a:pt x="201" y="0"/>
                    <a:pt x="207" y="4"/>
                  </a:cubicBezTo>
                  <a:cubicBezTo>
                    <a:pt x="205" y="3"/>
                    <a:pt x="204" y="2"/>
                    <a:pt x="202" y="1"/>
                  </a:cubicBezTo>
                  <a:cubicBezTo>
                    <a:pt x="199" y="3"/>
                    <a:pt x="194" y="2"/>
                    <a:pt x="191" y="2"/>
                  </a:cubicBezTo>
                  <a:cubicBezTo>
                    <a:pt x="188" y="2"/>
                    <a:pt x="186" y="3"/>
                    <a:pt x="183" y="4"/>
                  </a:cubicBezTo>
                  <a:cubicBezTo>
                    <a:pt x="181" y="5"/>
                    <a:pt x="178" y="3"/>
                    <a:pt x="177" y="5"/>
                  </a:cubicBezTo>
                  <a:cubicBezTo>
                    <a:pt x="175" y="7"/>
                    <a:pt x="176" y="12"/>
                    <a:pt x="175" y="15"/>
                  </a:cubicBezTo>
                  <a:cubicBezTo>
                    <a:pt x="175" y="17"/>
                    <a:pt x="172" y="20"/>
                    <a:pt x="170" y="20"/>
                  </a:cubicBezTo>
                  <a:cubicBezTo>
                    <a:pt x="170" y="21"/>
                    <a:pt x="169" y="21"/>
                    <a:pt x="168" y="22"/>
                  </a:cubicBezTo>
                  <a:cubicBezTo>
                    <a:pt x="168" y="22"/>
                    <a:pt x="167" y="23"/>
                    <a:pt x="167" y="23"/>
                  </a:cubicBezTo>
                  <a:cubicBezTo>
                    <a:pt x="167" y="23"/>
                    <a:pt x="166" y="24"/>
                    <a:pt x="166" y="24"/>
                  </a:cubicBezTo>
                  <a:cubicBezTo>
                    <a:pt x="165" y="26"/>
                    <a:pt x="163" y="28"/>
                    <a:pt x="162" y="30"/>
                  </a:cubicBezTo>
                  <a:cubicBezTo>
                    <a:pt x="160" y="33"/>
                    <a:pt x="159" y="34"/>
                    <a:pt x="156" y="35"/>
                  </a:cubicBezTo>
                  <a:cubicBezTo>
                    <a:pt x="154" y="36"/>
                    <a:pt x="152" y="38"/>
                    <a:pt x="150" y="39"/>
                  </a:cubicBezTo>
                  <a:cubicBezTo>
                    <a:pt x="148" y="40"/>
                    <a:pt x="146" y="42"/>
                    <a:pt x="144" y="42"/>
                  </a:cubicBezTo>
                  <a:cubicBezTo>
                    <a:pt x="141" y="43"/>
                    <a:pt x="138" y="42"/>
                    <a:pt x="135" y="42"/>
                  </a:cubicBezTo>
                  <a:cubicBezTo>
                    <a:pt x="133" y="42"/>
                    <a:pt x="130" y="43"/>
                    <a:pt x="128" y="42"/>
                  </a:cubicBezTo>
                  <a:cubicBezTo>
                    <a:pt x="127" y="42"/>
                    <a:pt x="127" y="41"/>
                    <a:pt x="126" y="40"/>
                  </a:cubicBezTo>
                  <a:cubicBezTo>
                    <a:pt x="124" y="40"/>
                    <a:pt x="122" y="40"/>
                    <a:pt x="121" y="41"/>
                  </a:cubicBezTo>
                  <a:cubicBezTo>
                    <a:pt x="116" y="44"/>
                    <a:pt x="114" y="49"/>
                    <a:pt x="112" y="53"/>
                  </a:cubicBezTo>
                  <a:cubicBezTo>
                    <a:pt x="111" y="56"/>
                    <a:pt x="109" y="57"/>
                    <a:pt x="108" y="60"/>
                  </a:cubicBezTo>
                  <a:cubicBezTo>
                    <a:pt x="107" y="62"/>
                    <a:pt x="107" y="64"/>
                    <a:pt x="105" y="66"/>
                  </a:cubicBezTo>
                  <a:cubicBezTo>
                    <a:pt x="103" y="70"/>
                    <a:pt x="96" y="71"/>
                    <a:pt x="92" y="73"/>
                  </a:cubicBezTo>
                  <a:cubicBezTo>
                    <a:pt x="90" y="73"/>
                    <a:pt x="83" y="73"/>
                    <a:pt x="80" y="71"/>
                  </a:cubicBezTo>
                  <a:cubicBezTo>
                    <a:pt x="77" y="70"/>
                    <a:pt x="58" y="82"/>
                    <a:pt x="56" y="81"/>
                  </a:cubicBezTo>
                  <a:cubicBezTo>
                    <a:pt x="54" y="80"/>
                    <a:pt x="53" y="76"/>
                    <a:pt x="51" y="77"/>
                  </a:cubicBezTo>
                  <a:cubicBezTo>
                    <a:pt x="49" y="77"/>
                    <a:pt x="51" y="77"/>
                    <a:pt x="49" y="78"/>
                  </a:cubicBezTo>
                  <a:cubicBezTo>
                    <a:pt x="48" y="78"/>
                    <a:pt x="46" y="81"/>
                    <a:pt x="45" y="81"/>
                  </a:cubicBezTo>
                  <a:cubicBezTo>
                    <a:pt x="43" y="81"/>
                    <a:pt x="41" y="83"/>
                    <a:pt x="39" y="83"/>
                  </a:cubicBezTo>
                  <a:cubicBezTo>
                    <a:pt x="32" y="84"/>
                    <a:pt x="29" y="85"/>
                    <a:pt x="28" y="82"/>
                  </a:cubicBezTo>
                  <a:cubicBezTo>
                    <a:pt x="26" y="85"/>
                    <a:pt x="20" y="96"/>
                    <a:pt x="19" y="97"/>
                  </a:cubicBezTo>
                  <a:cubicBezTo>
                    <a:pt x="18" y="98"/>
                    <a:pt x="18" y="100"/>
                    <a:pt x="17" y="102"/>
                  </a:cubicBezTo>
                  <a:cubicBezTo>
                    <a:pt x="14" y="105"/>
                    <a:pt x="11" y="108"/>
                    <a:pt x="8" y="111"/>
                  </a:cubicBezTo>
                  <a:cubicBezTo>
                    <a:pt x="6" y="113"/>
                    <a:pt x="6" y="115"/>
                    <a:pt x="5" y="117"/>
                  </a:cubicBezTo>
                  <a:cubicBezTo>
                    <a:pt x="4" y="121"/>
                    <a:pt x="0" y="122"/>
                    <a:pt x="1" y="126"/>
                  </a:cubicBezTo>
                  <a:cubicBezTo>
                    <a:pt x="1" y="127"/>
                    <a:pt x="2" y="128"/>
                    <a:pt x="2" y="130"/>
                  </a:cubicBezTo>
                  <a:cubicBezTo>
                    <a:pt x="2" y="132"/>
                    <a:pt x="2" y="133"/>
                    <a:pt x="3" y="134"/>
                  </a:cubicBezTo>
                  <a:cubicBezTo>
                    <a:pt x="5" y="140"/>
                    <a:pt x="5" y="147"/>
                    <a:pt x="9" y="152"/>
                  </a:cubicBezTo>
                  <a:cubicBezTo>
                    <a:pt x="10" y="154"/>
                    <a:pt x="13" y="155"/>
                    <a:pt x="14" y="156"/>
                  </a:cubicBezTo>
                  <a:cubicBezTo>
                    <a:pt x="14" y="157"/>
                    <a:pt x="16" y="159"/>
                    <a:pt x="16" y="160"/>
                  </a:cubicBezTo>
                  <a:cubicBezTo>
                    <a:pt x="17" y="161"/>
                    <a:pt x="16" y="162"/>
                    <a:pt x="17" y="164"/>
                  </a:cubicBezTo>
                  <a:cubicBezTo>
                    <a:pt x="17" y="165"/>
                    <a:pt x="18" y="166"/>
                    <a:pt x="18" y="168"/>
                  </a:cubicBezTo>
                  <a:cubicBezTo>
                    <a:pt x="18" y="169"/>
                    <a:pt x="19" y="170"/>
                    <a:pt x="20" y="172"/>
                  </a:cubicBezTo>
                  <a:cubicBezTo>
                    <a:pt x="21" y="173"/>
                    <a:pt x="23" y="174"/>
                    <a:pt x="23" y="175"/>
                  </a:cubicBezTo>
                  <a:cubicBezTo>
                    <a:pt x="24" y="177"/>
                    <a:pt x="25" y="178"/>
                    <a:pt x="26" y="179"/>
                  </a:cubicBezTo>
                  <a:cubicBezTo>
                    <a:pt x="27" y="180"/>
                    <a:pt x="29" y="181"/>
                    <a:pt x="30" y="182"/>
                  </a:cubicBezTo>
                  <a:cubicBezTo>
                    <a:pt x="32" y="183"/>
                    <a:pt x="33" y="184"/>
                    <a:pt x="34" y="185"/>
                  </a:cubicBezTo>
                  <a:cubicBezTo>
                    <a:pt x="35" y="186"/>
                    <a:pt x="35" y="188"/>
                    <a:pt x="36" y="189"/>
                  </a:cubicBezTo>
                  <a:cubicBezTo>
                    <a:pt x="38" y="190"/>
                    <a:pt x="41" y="192"/>
                    <a:pt x="41" y="193"/>
                  </a:cubicBezTo>
                  <a:cubicBezTo>
                    <a:pt x="42" y="196"/>
                    <a:pt x="43" y="198"/>
                    <a:pt x="43" y="201"/>
                  </a:cubicBezTo>
                  <a:cubicBezTo>
                    <a:pt x="42" y="203"/>
                    <a:pt x="42" y="205"/>
                    <a:pt x="42" y="207"/>
                  </a:cubicBezTo>
                  <a:cubicBezTo>
                    <a:pt x="43" y="206"/>
                    <a:pt x="44" y="206"/>
                    <a:pt x="45" y="205"/>
                  </a:cubicBezTo>
                  <a:cubicBezTo>
                    <a:pt x="46" y="204"/>
                    <a:pt x="46" y="202"/>
                    <a:pt x="47" y="199"/>
                  </a:cubicBezTo>
                  <a:cubicBezTo>
                    <a:pt x="48" y="197"/>
                    <a:pt x="47" y="195"/>
                    <a:pt x="48" y="192"/>
                  </a:cubicBezTo>
                  <a:cubicBezTo>
                    <a:pt x="49" y="190"/>
                    <a:pt x="46" y="186"/>
                    <a:pt x="48" y="185"/>
                  </a:cubicBezTo>
                  <a:cubicBezTo>
                    <a:pt x="49" y="184"/>
                    <a:pt x="51" y="181"/>
                    <a:pt x="52" y="179"/>
                  </a:cubicBezTo>
                  <a:cubicBezTo>
                    <a:pt x="53" y="177"/>
                    <a:pt x="57" y="180"/>
                    <a:pt x="60" y="178"/>
                  </a:cubicBezTo>
                  <a:cubicBezTo>
                    <a:pt x="62" y="177"/>
                    <a:pt x="65" y="178"/>
                    <a:pt x="67" y="177"/>
                  </a:cubicBezTo>
                  <a:cubicBezTo>
                    <a:pt x="68" y="176"/>
                    <a:pt x="69" y="176"/>
                    <a:pt x="71" y="175"/>
                  </a:cubicBezTo>
                  <a:cubicBezTo>
                    <a:pt x="72" y="175"/>
                    <a:pt x="73" y="176"/>
                    <a:pt x="74" y="176"/>
                  </a:cubicBezTo>
                  <a:cubicBezTo>
                    <a:pt x="75" y="175"/>
                    <a:pt x="75" y="175"/>
                    <a:pt x="76" y="174"/>
                  </a:cubicBezTo>
                  <a:cubicBezTo>
                    <a:pt x="77" y="174"/>
                    <a:pt x="80" y="174"/>
                    <a:pt x="82" y="175"/>
                  </a:cubicBezTo>
                  <a:cubicBezTo>
                    <a:pt x="84" y="176"/>
                    <a:pt x="86" y="178"/>
                    <a:pt x="88" y="179"/>
                  </a:cubicBezTo>
                  <a:cubicBezTo>
                    <a:pt x="89" y="179"/>
                    <a:pt x="90" y="179"/>
                    <a:pt x="91" y="179"/>
                  </a:cubicBezTo>
                  <a:cubicBezTo>
                    <a:pt x="92" y="180"/>
                    <a:pt x="94" y="179"/>
                    <a:pt x="95" y="179"/>
                  </a:cubicBezTo>
                  <a:cubicBezTo>
                    <a:pt x="98" y="179"/>
                    <a:pt x="99" y="180"/>
                    <a:pt x="100" y="177"/>
                  </a:cubicBezTo>
                  <a:cubicBezTo>
                    <a:pt x="101" y="176"/>
                    <a:pt x="102" y="174"/>
                    <a:pt x="101" y="172"/>
                  </a:cubicBezTo>
                  <a:cubicBezTo>
                    <a:pt x="101" y="170"/>
                    <a:pt x="101" y="168"/>
                    <a:pt x="100" y="167"/>
                  </a:cubicBezTo>
                  <a:cubicBezTo>
                    <a:pt x="100" y="166"/>
                    <a:pt x="99" y="166"/>
                    <a:pt x="99" y="165"/>
                  </a:cubicBezTo>
                  <a:cubicBezTo>
                    <a:pt x="99" y="163"/>
                    <a:pt x="101" y="162"/>
                    <a:pt x="102" y="161"/>
                  </a:cubicBezTo>
                  <a:cubicBezTo>
                    <a:pt x="104" y="159"/>
                    <a:pt x="106" y="157"/>
                    <a:pt x="109" y="155"/>
                  </a:cubicBezTo>
                  <a:cubicBezTo>
                    <a:pt x="109" y="155"/>
                    <a:pt x="109" y="153"/>
                    <a:pt x="109" y="153"/>
                  </a:cubicBezTo>
                  <a:cubicBezTo>
                    <a:pt x="111" y="152"/>
                    <a:pt x="109" y="152"/>
                    <a:pt x="110" y="151"/>
                  </a:cubicBezTo>
                  <a:cubicBezTo>
                    <a:pt x="111" y="150"/>
                    <a:pt x="104" y="150"/>
                    <a:pt x="126" y="141"/>
                  </a:cubicBezTo>
                  <a:cubicBezTo>
                    <a:pt x="129" y="140"/>
                    <a:pt x="131" y="141"/>
                    <a:pt x="134" y="142"/>
                  </a:cubicBezTo>
                  <a:cubicBezTo>
                    <a:pt x="137" y="142"/>
                    <a:pt x="136" y="144"/>
                    <a:pt x="138" y="146"/>
                  </a:cubicBezTo>
                  <a:cubicBezTo>
                    <a:pt x="140" y="147"/>
                    <a:pt x="144" y="148"/>
                    <a:pt x="145" y="150"/>
                  </a:cubicBezTo>
                  <a:cubicBezTo>
                    <a:pt x="145" y="151"/>
                    <a:pt x="145" y="152"/>
                    <a:pt x="145" y="153"/>
                  </a:cubicBezTo>
                  <a:cubicBezTo>
                    <a:pt x="145" y="154"/>
                    <a:pt x="146" y="156"/>
                    <a:pt x="147" y="157"/>
                  </a:cubicBezTo>
                  <a:cubicBezTo>
                    <a:pt x="149" y="161"/>
                    <a:pt x="149" y="161"/>
                    <a:pt x="153" y="162"/>
                  </a:cubicBezTo>
                  <a:cubicBezTo>
                    <a:pt x="157" y="163"/>
                    <a:pt x="162" y="164"/>
                    <a:pt x="166" y="164"/>
                  </a:cubicBezTo>
                  <a:cubicBezTo>
                    <a:pt x="168" y="163"/>
                    <a:pt x="170" y="162"/>
                    <a:pt x="171" y="162"/>
                  </a:cubicBezTo>
                  <a:cubicBezTo>
                    <a:pt x="172" y="162"/>
                    <a:pt x="174" y="163"/>
                    <a:pt x="175" y="164"/>
                  </a:cubicBezTo>
                  <a:cubicBezTo>
                    <a:pt x="177" y="165"/>
                    <a:pt x="180" y="166"/>
                    <a:pt x="182" y="167"/>
                  </a:cubicBezTo>
                  <a:cubicBezTo>
                    <a:pt x="180" y="166"/>
                    <a:pt x="192" y="166"/>
                    <a:pt x="191" y="166"/>
                  </a:cubicBezTo>
                  <a:cubicBezTo>
                    <a:pt x="193" y="166"/>
                    <a:pt x="192" y="165"/>
                    <a:pt x="193" y="164"/>
                  </a:cubicBezTo>
                  <a:cubicBezTo>
                    <a:pt x="194" y="163"/>
                    <a:pt x="195" y="163"/>
                    <a:pt x="196" y="162"/>
                  </a:cubicBezTo>
                  <a:cubicBezTo>
                    <a:pt x="197" y="161"/>
                    <a:pt x="197" y="159"/>
                    <a:pt x="198" y="158"/>
                  </a:cubicBezTo>
                  <a:cubicBezTo>
                    <a:pt x="200" y="156"/>
                    <a:pt x="200" y="154"/>
                    <a:pt x="201" y="152"/>
                  </a:cubicBezTo>
                  <a:cubicBezTo>
                    <a:pt x="203" y="149"/>
                    <a:pt x="212" y="146"/>
                    <a:pt x="213" y="151"/>
                  </a:cubicBezTo>
                  <a:cubicBezTo>
                    <a:pt x="214" y="153"/>
                    <a:pt x="214" y="155"/>
                    <a:pt x="217" y="155"/>
                  </a:cubicBezTo>
                  <a:cubicBezTo>
                    <a:pt x="216" y="155"/>
                    <a:pt x="219" y="154"/>
                    <a:pt x="219" y="154"/>
                  </a:cubicBezTo>
                  <a:cubicBezTo>
                    <a:pt x="220" y="153"/>
                    <a:pt x="221" y="152"/>
                    <a:pt x="222" y="152"/>
                  </a:cubicBezTo>
                  <a:cubicBezTo>
                    <a:pt x="222" y="152"/>
                    <a:pt x="225" y="150"/>
                    <a:pt x="225" y="150"/>
                  </a:cubicBezTo>
                  <a:cubicBezTo>
                    <a:pt x="226" y="150"/>
                    <a:pt x="227" y="150"/>
                    <a:pt x="228" y="150"/>
                  </a:cubicBezTo>
                  <a:cubicBezTo>
                    <a:pt x="229" y="150"/>
                    <a:pt x="229" y="149"/>
                    <a:pt x="230" y="149"/>
                  </a:cubicBezTo>
                  <a:cubicBezTo>
                    <a:pt x="231" y="149"/>
                    <a:pt x="232" y="149"/>
                    <a:pt x="233" y="149"/>
                  </a:cubicBezTo>
                  <a:cubicBezTo>
                    <a:pt x="235" y="148"/>
                    <a:pt x="235" y="147"/>
                    <a:pt x="237" y="146"/>
                  </a:cubicBezTo>
                  <a:cubicBezTo>
                    <a:pt x="240" y="143"/>
                    <a:pt x="235" y="141"/>
                    <a:pt x="245" y="144"/>
                  </a:cubicBezTo>
                  <a:cubicBezTo>
                    <a:pt x="245" y="144"/>
                    <a:pt x="246" y="146"/>
                    <a:pt x="247" y="146"/>
                  </a:cubicBezTo>
                  <a:cubicBezTo>
                    <a:pt x="248" y="146"/>
                    <a:pt x="250" y="145"/>
                    <a:pt x="251" y="145"/>
                  </a:cubicBezTo>
                  <a:cubicBezTo>
                    <a:pt x="254" y="144"/>
                    <a:pt x="256" y="143"/>
                    <a:pt x="258" y="142"/>
                  </a:cubicBezTo>
                  <a:cubicBezTo>
                    <a:pt x="259" y="141"/>
                    <a:pt x="261" y="141"/>
                    <a:pt x="261" y="140"/>
                  </a:cubicBezTo>
                  <a:cubicBezTo>
                    <a:pt x="262" y="139"/>
                    <a:pt x="262" y="138"/>
                    <a:pt x="262" y="137"/>
                  </a:cubicBezTo>
                  <a:cubicBezTo>
                    <a:pt x="263" y="135"/>
                    <a:pt x="265" y="133"/>
                    <a:pt x="267" y="134"/>
                  </a:cubicBezTo>
                  <a:cubicBezTo>
                    <a:pt x="269" y="135"/>
                    <a:pt x="269" y="139"/>
                    <a:pt x="271" y="140"/>
                  </a:cubicBezTo>
                  <a:cubicBezTo>
                    <a:pt x="272" y="140"/>
                    <a:pt x="275" y="139"/>
                    <a:pt x="276" y="139"/>
                  </a:cubicBezTo>
                  <a:cubicBezTo>
                    <a:pt x="279" y="138"/>
                    <a:pt x="279" y="138"/>
                    <a:pt x="281" y="140"/>
                  </a:cubicBezTo>
                  <a:cubicBezTo>
                    <a:pt x="283" y="141"/>
                    <a:pt x="284" y="141"/>
                    <a:pt x="285" y="142"/>
                  </a:cubicBezTo>
                  <a:cubicBezTo>
                    <a:pt x="287" y="142"/>
                    <a:pt x="289" y="144"/>
                    <a:pt x="291" y="144"/>
                  </a:cubicBezTo>
                  <a:cubicBezTo>
                    <a:pt x="288" y="143"/>
                    <a:pt x="305" y="139"/>
                    <a:pt x="305" y="139"/>
                  </a:cubicBezTo>
                  <a:cubicBezTo>
                    <a:pt x="306" y="138"/>
                    <a:pt x="309" y="141"/>
                    <a:pt x="311" y="140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7C0C5D5B-DBF0-DB1C-D035-4A307FE03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3375" y="4803775"/>
              <a:ext cx="193675" cy="254000"/>
            </a:xfrm>
            <a:custGeom>
              <a:avLst/>
              <a:gdLst>
                <a:gd name="T0" fmla="*/ 180 w 187"/>
                <a:gd name="T1" fmla="*/ 37 h 246"/>
                <a:gd name="T2" fmla="*/ 169 w 187"/>
                <a:gd name="T3" fmla="*/ 38 h 246"/>
                <a:gd name="T4" fmla="*/ 161 w 187"/>
                <a:gd name="T5" fmla="*/ 31 h 246"/>
                <a:gd name="T6" fmla="*/ 154 w 187"/>
                <a:gd name="T7" fmla="*/ 31 h 246"/>
                <a:gd name="T8" fmla="*/ 146 w 187"/>
                <a:gd name="T9" fmla="*/ 38 h 246"/>
                <a:gd name="T10" fmla="*/ 139 w 187"/>
                <a:gd name="T11" fmla="*/ 41 h 246"/>
                <a:gd name="T12" fmla="*/ 124 w 187"/>
                <a:gd name="T13" fmla="*/ 49 h 246"/>
                <a:gd name="T14" fmla="*/ 103 w 187"/>
                <a:gd name="T15" fmla="*/ 46 h 246"/>
                <a:gd name="T16" fmla="*/ 88 w 187"/>
                <a:gd name="T17" fmla="*/ 39 h 246"/>
                <a:gd name="T18" fmla="*/ 82 w 187"/>
                <a:gd name="T19" fmla="*/ 35 h 246"/>
                <a:gd name="T20" fmla="*/ 78 w 187"/>
                <a:gd name="T21" fmla="*/ 32 h 246"/>
                <a:gd name="T22" fmla="*/ 70 w 187"/>
                <a:gd name="T23" fmla="*/ 26 h 246"/>
                <a:gd name="T24" fmla="*/ 57 w 187"/>
                <a:gd name="T25" fmla="*/ 27 h 246"/>
                <a:gd name="T26" fmla="*/ 45 w 187"/>
                <a:gd name="T27" fmla="*/ 17 h 246"/>
                <a:gd name="T28" fmla="*/ 36 w 187"/>
                <a:gd name="T29" fmla="*/ 2 h 246"/>
                <a:gd name="T30" fmla="*/ 12 w 187"/>
                <a:gd name="T31" fmla="*/ 20 h 246"/>
                <a:gd name="T32" fmla="*/ 11 w 187"/>
                <a:gd name="T33" fmla="*/ 45 h 246"/>
                <a:gd name="T34" fmla="*/ 21 w 187"/>
                <a:gd name="T35" fmla="*/ 67 h 246"/>
                <a:gd name="T36" fmla="*/ 25 w 187"/>
                <a:gd name="T37" fmla="*/ 82 h 246"/>
                <a:gd name="T38" fmla="*/ 22 w 187"/>
                <a:gd name="T39" fmla="*/ 103 h 246"/>
                <a:gd name="T40" fmla="*/ 10 w 187"/>
                <a:gd name="T41" fmla="*/ 114 h 246"/>
                <a:gd name="T42" fmla="*/ 3 w 187"/>
                <a:gd name="T43" fmla="*/ 122 h 246"/>
                <a:gd name="T44" fmla="*/ 0 w 187"/>
                <a:gd name="T45" fmla="*/ 143 h 246"/>
                <a:gd name="T46" fmla="*/ 88 w 187"/>
                <a:gd name="T47" fmla="*/ 206 h 246"/>
                <a:gd name="T48" fmla="*/ 91 w 187"/>
                <a:gd name="T49" fmla="*/ 221 h 246"/>
                <a:gd name="T50" fmla="*/ 105 w 187"/>
                <a:gd name="T51" fmla="*/ 228 h 246"/>
                <a:gd name="T52" fmla="*/ 121 w 187"/>
                <a:gd name="T53" fmla="*/ 243 h 246"/>
                <a:gd name="T54" fmla="*/ 142 w 187"/>
                <a:gd name="T55" fmla="*/ 216 h 246"/>
                <a:gd name="T56" fmla="*/ 153 w 187"/>
                <a:gd name="T57" fmla="*/ 196 h 246"/>
                <a:gd name="T58" fmla="*/ 168 w 187"/>
                <a:gd name="T59" fmla="*/ 185 h 246"/>
                <a:gd name="T60" fmla="*/ 180 w 187"/>
                <a:gd name="T61" fmla="*/ 171 h 246"/>
                <a:gd name="T62" fmla="*/ 172 w 187"/>
                <a:gd name="T63" fmla="*/ 163 h 246"/>
                <a:gd name="T64" fmla="*/ 166 w 187"/>
                <a:gd name="T65" fmla="*/ 63 h 246"/>
                <a:gd name="T66" fmla="*/ 182 w 187"/>
                <a:gd name="T67" fmla="*/ 49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87" h="246">
                  <a:moveTo>
                    <a:pt x="187" y="36"/>
                  </a:moveTo>
                  <a:cubicBezTo>
                    <a:pt x="185" y="37"/>
                    <a:pt x="182" y="36"/>
                    <a:pt x="180" y="37"/>
                  </a:cubicBezTo>
                  <a:cubicBezTo>
                    <a:pt x="178" y="37"/>
                    <a:pt x="175" y="37"/>
                    <a:pt x="173" y="38"/>
                  </a:cubicBezTo>
                  <a:cubicBezTo>
                    <a:pt x="171" y="39"/>
                    <a:pt x="171" y="40"/>
                    <a:pt x="169" y="38"/>
                  </a:cubicBezTo>
                  <a:cubicBezTo>
                    <a:pt x="168" y="37"/>
                    <a:pt x="168" y="36"/>
                    <a:pt x="167" y="35"/>
                  </a:cubicBezTo>
                  <a:cubicBezTo>
                    <a:pt x="166" y="33"/>
                    <a:pt x="164" y="32"/>
                    <a:pt x="161" y="31"/>
                  </a:cubicBezTo>
                  <a:cubicBezTo>
                    <a:pt x="159" y="30"/>
                    <a:pt x="159" y="30"/>
                    <a:pt x="157" y="31"/>
                  </a:cubicBezTo>
                  <a:cubicBezTo>
                    <a:pt x="156" y="31"/>
                    <a:pt x="154" y="31"/>
                    <a:pt x="154" y="31"/>
                  </a:cubicBezTo>
                  <a:cubicBezTo>
                    <a:pt x="151" y="32"/>
                    <a:pt x="152" y="32"/>
                    <a:pt x="150" y="34"/>
                  </a:cubicBezTo>
                  <a:cubicBezTo>
                    <a:pt x="149" y="35"/>
                    <a:pt x="148" y="37"/>
                    <a:pt x="146" y="38"/>
                  </a:cubicBezTo>
                  <a:cubicBezTo>
                    <a:pt x="144" y="39"/>
                    <a:pt x="144" y="40"/>
                    <a:pt x="142" y="40"/>
                  </a:cubicBezTo>
                  <a:cubicBezTo>
                    <a:pt x="141" y="41"/>
                    <a:pt x="140" y="40"/>
                    <a:pt x="139" y="41"/>
                  </a:cubicBezTo>
                  <a:cubicBezTo>
                    <a:pt x="134" y="43"/>
                    <a:pt x="137" y="51"/>
                    <a:pt x="132" y="52"/>
                  </a:cubicBezTo>
                  <a:cubicBezTo>
                    <a:pt x="128" y="53"/>
                    <a:pt x="126" y="50"/>
                    <a:pt x="124" y="49"/>
                  </a:cubicBezTo>
                  <a:cubicBezTo>
                    <a:pt x="121" y="47"/>
                    <a:pt x="119" y="47"/>
                    <a:pt x="117" y="47"/>
                  </a:cubicBezTo>
                  <a:cubicBezTo>
                    <a:pt x="112" y="47"/>
                    <a:pt x="108" y="46"/>
                    <a:pt x="103" y="46"/>
                  </a:cubicBezTo>
                  <a:cubicBezTo>
                    <a:pt x="98" y="46"/>
                    <a:pt x="95" y="46"/>
                    <a:pt x="91" y="42"/>
                  </a:cubicBezTo>
                  <a:cubicBezTo>
                    <a:pt x="90" y="41"/>
                    <a:pt x="89" y="40"/>
                    <a:pt x="88" y="39"/>
                  </a:cubicBezTo>
                  <a:cubicBezTo>
                    <a:pt x="87" y="38"/>
                    <a:pt x="87" y="38"/>
                    <a:pt x="85" y="37"/>
                  </a:cubicBezTo>
                  <a:cubicBezTo>
                    <a:pt x="84" y="36"/>
                    <a:pt x="83" y="36"/>
                    <a:pt x="82" y="35"/>
                  </a:cubicBezTo>
                  <a:cubicBezTo>
                    <a:pt x="81" y="34"/>
                    <a:pt x="81" y="34"/>
                    <a:pt x="80" y="34"/>
                  </a:cubicBezTo>
                  <a:cubicBezTo>
                    <a:pt x="79" y="33"/>
                    <a:pt x="79" y="32"/>
                    <a:pt x="78" y="32"/>
                  </a:cubicBezTo>
                  <a:cubicBezTo>
                    <a:pt x="77" y="31"/>
                    <a:pt x="76" y="30"/>
                    <a:pt x="75" y="28"/>
                  </a:cubicBezTo>
                  <a:cubicBezTo>
                    <a:pt x="73" y="27"/>
                    <a:pt x="72" y="26"/>
                    <a:pt x="70" y="26"/>
                  </a:cubicBezTo>
                  <a:cubicBezTo>
                    <a:pt x="67" y="26"/>
                    <a:pt x="65" y="26"/>
                    <a:pt x="63" y="26"/>
                  </a:cubicBezTo>
                  <a:cubicBezTo>
                    <a:pt x="60" y="26"/>
                    <a:pt x="59" y="26"/>
                    <a:pt x="57" y="27"/>
                  </a:cubicBezTo>
                  <a:cubicBezTo>
                    <a:pt x="55" y="27"/>
                    <a:pt x="52" y="27"/>
                    <a:pt x="50" y="26"/>
                  </a:cubicBezTo>
                  <a:cubicBezTo>
                    <a:pt x="47" y="24"/>
                    <a:pt x="46" y="20"/>
                    <a:pt x="45" y="17"/>
                  </a:cubicBezTo>
                  <a:cubicBezTo>
                    <a:pt x="44" y="13"/>
                    <a:pt x="44" y="9"/>
                    <a:pt x="41" y="6"/>
                  </a:cubicBezTo>
                  <a:cubicBezTo>
                    <a:pt x="40" y="4"/>
                    <a:pt x="38" y="3"/>
                    <a:pt x="36" y="2"/>
                  </a:cubicBezTo>
                  <a:cubicBezTo>
                    <a:pt x="35" y="1"/>
                    <a:pt x="30" y="1"/>
                    <a:pt x="30" y="0"/>
                  </a:cubicBezTo>
                  <a:cubicBezTo>
                    <a:pt x="30" y="2"/>
                    <a:pt x="9" y="25"/>
                    <a:pt x="12" y="20"/>
                  </a:cubicBezTo>
                  <a:cubicBezTo>
                    <a:pt x="9" y="24"/>
                    <a:pt x="5" y="27"/>
                    <a:pt x="1" y="30"/>
                  </a:cubicBezTo>
                  <a:cubicBezTo>
                    <a:pt x="3" y="36"/>
                    <a:pt x="4" y="44"/>
                    <a:pt x="11" y="45"/>
                  </a:cubicBezTo>
                  <a:cubicBezTo>
                    <a:pt x="12" y="49"/>
                    <a:pt x="11" y="54"/>
                    <a:pt x="12" y="58"/>
                  </a:cubicBezTo>
                  <a:cubicBezTo>
                    <a:pt x="15" y="58"/>
                    <a:pt x="20" y="64"/>
                    <a:pt x="21" y="67"/>
                  </a:cubicBezTo>
                  <a:cubicBezTo>
                    <a:pt x="22" y="69"/>
                    <a:pt x="24" y="71"/>
                    <a:pt x="24" y="73"/>
                  </a:cubicBezTo>
                  <a:cubicBezTo>
                    <a:pt x="25" y="77"/>
                    <a:pt x="25" y="79"/>
                    <a:pt x="25" y="82"/>
                  </a:cubicBezTo>
                  <a:cubicBezTo>
                    <a:pt x="25" y="86"/>
                    <a:pt x="25" y="90"/>
                    <a:pt x="25" y="93"/>
                  </a:cubicBezTo>
                  <a:cubicBezTo>
                    <a:pt x="24" y="96"/>
                    <a:pt x="24" y="101"/>
                    <a:pt x="22" y="103"/>
                  </a:cubicBezTo>
                  <a:cubicBezTo>
                    <a:pt x="19" y="106"/>
                    <a:pt x="15" y="105"/>
                    <a:pt x="12" y="109"/>
                  </a:cubicBezTo>
                  <a:cubicBezTo>
                    <a:pt x="11" y="110"/>
                    <a:pt x="11" y="112"/>
                    <a:pt x="10" y="114"/>
                  </a:cubicBezTo>
                  <a:cubicBezTo>
                    <a:pt x="9" y="115"/>
                    <a:pt x="7" y="116"/>
                    <a:pt x="6" y="117"/>
                  </a:cubicBezTo>
                  <a:cubicBezTo>
                    <a:pt x="5" y="118"/>
                    <a:pt x="3" y="122"/>
                    <a:pt x="3" y="122"/>
                  </a:cubicBezTo>
                  <a:cubicBezTo>
                    <a:pt x="2" y="125"/>
                    <a:pt x="3" y="128"/>
                    <a:pt x="2" y="131"/>
                  </a:cubicBezTo>
                  <a:cubicBezTo>
                    <a:pt x="1" y="133"/>
                    <a:pt x="0" y="141"/>
                    <a:pt x="0" y="143"/>
                  </a:cubicBezTo>
                  <a:cubicBezTo>
                    <a:pt x="0" y="146"/>
                    <a:pt x="0" y="153"/>
                    <a:pt x="2" y="156"/>
                  </a:cubicBezTo>
                  <a:cubicBezTo>
                    <a:pt x="4" y="160"/>
                    <a:pt x="85" y="201"/>
                    <a:pt x="88" y="206"/>
                  </a:cubicBezTo>
                  <a:cubicBezTo>
                    <a:pt x="90" y="209"/>
                    <a:pt x="89" y="207"/>
                    <a:pt x="89" y="210"/>
                  </a:cubicBezTo>
                  <a:cubicBezTo>
                    <a:pt x="89" y="214"/>
                    <a:pt x="88" y="218"/>
                    <a:pt x="91" y="221"/>
                  </a:cubicBezTo>
                  <a:cubicBezTo>
                    <a:pt x="92" y="222"/>
                    <a:pt x="95" y="222"/>
                    <a:pt x="97" y="223"/>
                  </a:cubicBezTo>
                  <a:cubicBezTo>
                    <a:pt x="99" y="224"/>
                    <a:pt x="103" y="226"/>
                    <a:pt x="105" y="228"/>
                  </a:cubicBezTo>
                  <a:cubicBezTo>
                    <a:pt x="108" y="231"/>
                    <a:pt x="112" y="234"/>
                    <a:pt x="115" y="237"/>
                  </a:cubicBezTo>
                  <a:cubicBezTo>
                    <a:pt x="116" y="239"/>
                    <a:pt x="117" y="242"/>
                    <a:pt x="121" y="243"/>
                  </a:cubicBezTo>
                  <a:cubicBezTo>
                    <a:pt x="128" y="246"/>
                    <a:pt x="134" y="233"/>
                    <a:pt x="137" y="227"/>
                  </a:cubicBezTo>
                  <a:cubicBezTo>
                    <a:pt x="139" y="223"/>
                    <a:pt x="140" y="219"/>
                    <a:pt x="142" y="216"/>
                  </a:cubicBezTo>
                  <a:cubicBezTo>
                    <a:pt x="144" y="212"/>
                    <a:pt x="148" y="209"/>
                    <a:pt x="149" y="205"/>
                  </a:cubicBezTo>
                  <a:cubicBezTo>
                    <a:pt x="150" y="200"/>
                    <a:pt x="147" y="198"/>
                    <a:pt x="153" y="196"/>
                  </a:cubicBezTo>
                  <a:cubicBezTo>
                    <a:pt x="156" y="195"/>
                    <a:pt x="159" y="194"/>
                    <a:pt x="162" y="193"/>
                  </a:cubicBezTo>
                  <a:cubicBezTo>
                    <a:pt x="166" y="191"/>
                    <a:pt x="166" y="189"/>
                    <a:pt x="168" y="185"/>
                  </a:cubicBezTo>
                  <a:cubicBezTo>
                    <a:pt x="170" y="183"/>
                    <a:pt x="173" y="181"/>
                    <a:pt x="175" y="179"/>
                  </a:cubicBezTo>
                  <a:cubicBezTo>
                    <a:pt x="179" y="177"/>
                    <a:pt x="179" y="174"/>
                    <a:pt x="180" y="171"/>
                  </a:cubicBezTo>
                  <a:cubicBezTo>
                    <a:pt x="178" y="170"/>
                    <a:pt x="177" y="169"/>
                    <a:pt x="176" y="168"/>
                  </a:cubicBezTo>
                  <a:cubicBezTo>
                    <a:pt x="175" y="167"/>
                    <a:pt x="173" y="165"/>
                    <a:pt x="172" y="163"/>
                  </a:cubicBezTo>
                  <a:cubicBezTo>
                    <a:pt x="171" y="161"/>
                    <a:pt x="167" y="155"/>
                    <a:pt x="167" y="153"/>
                  </a:cubicBezTo>
                  <a:cubicBezTo>
                    <a:pt x="166" y="149"/>
                    <a:pt x="166" y="66"/>
                    <a:pt x="166" y="63"/>
                  </a:cubicBezTo>
                  <a:cubicBezTo>
                    <a:pt x="166" y="60"/>
                    <a:pt x="172" y="59"/>
                    <a:pt x="175" y="57"/>
                  </a:cubicBezTo>
                  <a:cubicBezTo>
                    <a:pt x="178" y="55"/>
                    <a:pt x="180" y="53"/>
                    <a:pt x="182" y="49"/>
                  </a:cubicBezTo>
                  <a:cubicBezTo>
                    <a:pt x="185" y="45"/>
                    <a:pt x="186" y="41"/>
                    <a:pt x="187" y="36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1EC15ACF-5CCF-3F29-3A21-214910779F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7275" y="4806950"/>
              <a:ext cx="477838" cy="466725"/>
            </a:xfrm>
            <a:custGeom>
              <a:avLst/>
              <a:gdLst>
                <a:gd name="T0" fmla="*/ 462 w 462"/>
                <a:gd name="T1" fmla="*/ 82 h 453"/>
                <a:gd name="T2" fmla="*/ 453 w 462"/>
                <a:gd name="T3" fmla="*/ 59 h 453"/>
                <a:gd name="T4" fmla="*/ 455 w 462"/>
                <a:gd name="T5" fmla="*/ 43 h 453"/>
                <a:gd name="T6" fmla="*/ 420 w 462"/>
                <a:gd name="T7" fmla="*/ 20 h 453"/>
                <a:gd name="T8" fmla="*/ 398 w 462"/>
                <a:gd name="T9" fmla="*/ 24 h 453"/>
                <a:gd name="T10" fmla="*/ 368 w 462"/>
                <a:gd name="T11" fmla="*/ 6 h 453"/>
                <a:gd name="T12" fmla="*/ 339 w 462"/>
                <a:gd name="T13" fmla="*/ 6 h 453"/>
                <a:gd name="T14" fmla="*/ 324 w 462"/>
                <a:gd name="T15" fmla="*/ 7 h 453"/>
                <a:gd name="T16" fmla="*/ 308 w 462"/>
                <a:gd name="T17" fmla="*/ 11 h 453"/>
                <a:gd name="T18" fmla="*/ 291 w 462"/>
                <a:gd name="T19" fmla="*/ 17 h 453"/>
                <a:gd name="T20" fmla="*/ 280 w 462"/>
                <a:gd name="T21" fmla="*/ 22 h 453"/>
                <a:gd name="T22" fmla="*/ 259 w 462"/>
                <a:gd name="T23" fmla="*/ 29 h 453"/>
                <a:gd name="T24" fmla="*/ 238 w 462"/>
                <a:gd name="T25" fmla="*/ 31 h 453"/>
                <a:gd name="T26" fmla="*/ 210 w 462"/>
                <a:gd name="T27" fmla="*/ 24 h 453"/>
                <a:gd name="T28" fmla="*/ 197 w 462"/>
                <a:gd name="T29" fmla="*/ 9 h 453"/>
                <a:gd name="T30" fmla="*/ 172 w 462"/>
                <a:gd name="T31" fmla="*/ 22 h 453"/>
                <a:gd name="T32" fmla="*/ 164 w 462"/>
                <a:gd name="T33" fmla="*/ 39 h 453"/>
                <a:gd name="T34" fmla="*/ 156 w 462"/>
                <a:gd name="T35" fmla="*/ 66 h 453"/>
                <a:gd name="T36" fmla="*/ 147 w 462"/>
                <a:gd name="T37" fmla="*/ 116 h 453"/>
                <a:gd name="T38" fmla="*/ 108 w 462"/>
                <a:gd name="T39" fmla="*/ 177 h 453"/>
                <a:gd name="T40" fmla="*/ 89 w 462"/>
                <a:gd name="T41" fmla="*/ 229 h 453"/>
                <a:gd name="T42" fmla="*/ 58 w 462"/>
                <a:gd name="T43" fmla="*/ 235 h 453"/>
                <a:gd name="T44" fmla="*/ 26 w 462"/>
                <a:gd name="T45" fmla="*/ 237 h 453"/>
                <a:gd name="T46" fmla="*/ 22 w 462"/>
                <a:gd name="T47" fmla="*/ 273 h 453"/>
                <a:gd name="T48" fmla="*/ 117 w 462"/>
                <a:gd name="T49" fmla="*/ 274 h 453"/>
                <a:gd name="T50" fmla="*/ 133 w 462"/>
                <a:gd name="T51" fmla="*/ 313 h 453"/>
                <a:gd name="T52" fmla="*/ 153 w 462"/>
                <a:gd name="T53" fmla="*/ 324 h 453"/>
                <a:gd name="T54" fmla="*/ 173 w 462"/>
                <a:gd name="T55" fmla="*/ 321 h 453"/>
                <a:gd name="T56" fmla="*/ 185 w 462"/>
                <a:gd name="T57" fmla="*/ 297 h 453"/>
                <a:gd name="T58" fmla="*/ 212 w 462"/>
                <a:gd name="T59" fmla="*/ 302 h 453"/>
                <a:gd name="T60" fmla="*/ 241 w 462"/>
                <a:gd name="T61" fmla="*/ 326 h 453"/>
                <a:gd name="T62" fmla="*/ 252 w 462"/>
                <a:gd name="T63" fmla="*/ 380 h 453"/>
                <a:gd name="T64" fmla="*/ 257 w 462"/>
                <a:gd name="T65" fmla="*/ 396 h 453"/>
                <a:gd name="T66" fmla="*/ 287 w 462"/>
                <a:gd name="T67" fmla="*/ 395 h 453"/>
                <a:gd name="T68" fmla="*/ 312 w 462"/>
                <a:gd name="T69" fmla="*/ 401 h 453"/>
                <a:gd name="T70" fmla="*/ 346 w 462"/>
                <a:gd name="T71" fmla="*/ 412 h 453"/>
                <a:gd name="T72" fmla="*/ 376 w 462"/>
                <a:gd name="T73" fmla="*/ 418 h 453"/>
                <a:gd name="T74" fmla="*/ 395 w 462"/>
                <a:gd name="T75" fmla="*/ 429 h 453"/>
                <a:gd name="T76" fmla="*/ 415 w 462"/>
                <a:gd name="T77" fmla="*/ 453 h 453"/>
                <a:gd name="T78" fmla="*/ 430 w 462"/>
                <a:gd name="T79" fmla="*/ 437 h 453"/>
                <a:gd name="T80" fmla="*/ 410 w 462"/>
                <a:gd name="T81" fmla="*/ 422 h 453"/>
                <a:gd name="T82" fmla="*/ 401 w 462"/>
                <a:gd name="T83" fmla="*/ 404 h 453"/>
                <a:gd name="T84" fmla="*/ 403 w 462"/>
                <a:gd name="T85" fmla="*/ 371 h 453"/>
                <a:gd name="T86" fmla="*/ 400 w 462"/>
                <a:gd name="T87" fmla="*/ 348 h 453"/>
                <a:gd name="T88" fmla="*/ 427 w 462"/>
                <a:gd name="T89" fmla="*/ 329 h 453"/>
                <a:gd name="T90" fmla="*/ 450 w 462"/>
                <a:gd name="T91" fmla="*/ 326 h 453"/>
                <a:gd name="T92" fmla="*/ 443 w 462"/>
                <a:gd name="T93" fmla="*/ 306 h 453"/>
                <a:gd name="T94" fmla="*/ 424 w 462"/>
                <a:gd name="T95" fmla="*/ 265 h 453"/>
                <a:gd name="T96" fmla="*/ 416 w 462"/>
                <a:gd name="T97" fmla="*/ 217 h 453"/>
                <a:gd name="T98" fmla="*/ 410 w 462"/>
                <a:gd name="T99" fmla="*/ 200 h 453"/>
                <a:gd name="T100" fmla="*/ 409 w 462"/>
                <a:gd name="T101" fmla="*/ 182 h 453"/>
                <a:gd name="T102" fmla="*/ 427 w 462"/>
                <a:gd name="T103" fmla="*/ 158 h 453"/>
                <a:gd name="T104" fmla="*/ 422 w 462"/>
                <a:gd name="T105" fmla="*/ 130 h 453"/>
                <a:gd name="T106" fmla="*/ 435 w 462"/>
                <a:gd name="T107" fmla="*/ 109 h 453"/>
                <a:gd name="T108" fmla="*/ 452 w 462"/>
                <a:gd name="T109" fmla="*/ 92 h 453"/>
                <a:gd name="T110" fmla="*/ 462 w 462"/>
                <a:gd name="T111" fmla="*/ 8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62" h="453">
                  <a:moveTo>
                    <a:pt x="436" y="109"/>
                  </a:moveTo>
                  <a:cubicBezTo>
                    <a:pt x="435" y="109"/>
                    <a:pt x="435" y="109"/>
                    <a:pt x="435" y="110"/>
                  </a:cubicBezTo>
                  <a:cubicBezTo>
                    <a:pt x="434" y="111"/>
                    <a:pt x="436" y="109"/>
                    <a:pt x="436" y="109"/>
                  </a:cubicBezTo>
                  <a:moveTo>
                    <a:pt x="462" y="82"/>
                  </a:moveTo>
                  <a:cubicBezTo>
                    <a:pt x="462" y="80"/>
                    <a:pt x="462" y="78"/>
                    <a:pt x="461" y="76"/>
                  </a:cubicBezTo>
                  <a:cubicBezTo>
                    <a:pt x="461" y="74"/>
                    <a:pt x="461" y="71"/>
                    <a:pt x="460" y="70"/>
                  </a:cubicBezTo>
                  <a:cubicBezTo>
                    <a:pt x="458" y="68"/>
                    <a:pt x="456" y="67"/>
                    <a:pt x="455" y="64"/>
                  </a:cubicBezTo>
                  <a:cubicBezTo>
                    <a:pt x="454" y="63"/>
                    <a:pt x="454" y="61"/>
                    <a:pt x="453" y="59"/>
                  </a:cubicBezTo>
                  <a:cubicBezTo>
                    <a:pt x="453" y="59"/>
                    <a:pt x="451" y="59"/>
                    <a:pt x="452" y="57"/>
                  </a:cubicBezTo>
                  <a:cubicBezTo>
                    <a:pt x="452" y="57"/>
                    <a:pt x="453" y="56"/>
                    <a:pt x="454" y="56"/>
                  </a:cubicBezTo>
                  <a:cubicBezTo>
                    <a:pt x="458" y="52"/>
                    <a:pt x="458" y="50"/>
                    <a:pt x="457" y="45"/>
                  </a:cubicBezTo>
                  <a:cubicBezTo>
                    <a:pt x="456" y="44"/>
                    <a:pt x="456" y="44"/>
                    <a:pt x="455" y="43"/>
                  </a:cubicBezTo>
                  <a:cubicBezTo>
                    <a:pt x="455" y="43"/>
                    <a:pt x="450" y="40"/>
                    <a:pt x="446" y="39"/>
                  </a:cubicBezTo>
                  <a:cubicBezTo>
                    <a:pt x="443" y="37"/>
                    <a:pt x="438" y="37"/>
                    <a:pt x="436" y="34"/>
                  </a:cubicBezTo>
                  <a:cubicBezTo>
                    <a:pt x="434" y="31"/>
                    <a:pt x="434" y="28"/>
                    <a:pt x="432" y="25"/>
                  </a:cubicBezTo>
                  <a:cubicBezTo>
                    <a:pt x="430" y="22"/>
                    <a:pt x="424" y="19"/>
                    <a:pt x="420" y="20"/>
                  </a:cubicBezTo>
                  <a:cubicBezTo>
                    <a:pt x="416" y="22"/>
                    <a:pt x="417" y="24"/>
                    <a:pt x="413" y="24"/>
                  </a:cubicBezTo>
                  <a:cubicBezTo>
                    <a:pt x="410" y="24"/>
                    <a:pt x="407" y="21"/>
                    <a:pt x="404" y="21"/>
                  </a:cubicBezTo>
                  <a:cubicBezTo>
                    <a:pt x="402" y="22"/>
                    <a:pt x="403" y="22"/>
                    <a:pt x="401" y="23"/>
                  </a:cubicBezTo>
                  <a:cubicBezTo>
                    <a:pt x="400" y="23"/>
                    <a:pt x="399" y="24"/>
                    <a:pt x="398" y="24"/>
                  </a:cubicBezTo>
                  <a:cubicBezTo>
                    <a:pt x="390" y="27"/>
                    <a:pt x="393" y="28"/>
                    <a:pt x="388" y="21"/>
                  </a:cubicBezTo>
                  <a:cubicBezTo>
                    <a:pt x="384" y="17"/>
                    <a:pt x="384" y="19"/>
                    <a:pt x="382" y="16"/>
                  </a:cubicBezTo>
                  <a:cubicBezTo>
                    <a:pt x="379" y="13"/>
                    <a:pt x="376" y="11"/>
                    <a:pt x="374" y="7"/>
                  </a:cubicBezTo>
                  <a:cubicBezTo>
                    <a:pt x="372" y="8"/>
                    <a:pt x="369" y="5"/>
                    <a:pt x="368" y="6"/>
                  </a:cubicBezTo>
                  <a:cubicBezTo>
                    <a:pt x="368" y="6"/>
                    <a:pt x="351" y="10"/>
                    <a:pt x="354" y="11"/>
                  </a:cubicBezTo>
                  <a:cubicBezTo>
                    <a:pt x="352" y="11"/>
                    <a:pt x="350" y="9"/>
                    <a:pt x="348" y="9"/>
                  </a:cubicBezTo>
                  <a:cubicBezTo>
                    <a:pt x="347" y="8"/>
                    <a:pt x="346" y="8"/>
                    <a:pt x="344" y="7"/>
                  </a:cubicBezTo>
                  <a:cubicBezTo>
                    <a:pt x="342" y="5"/>
                    <a:pt x="342" y="5"/>
                    <a:pt x="339" y="6"/>
                  </a:cubicBezTo>
                  <a:cubicBezTo>
                    <a:pt x="338" y="6"/>
                    <a:pt x="335" y="7"/>
                    <a:pt x="334" y="7"/>
                  </a:cubicBezTo>
                  <a:cubicBezTo>
                    <a:pt x="332" y="6"/>
                    <a:pt x="332" y="2"/>
                    <a:pt x="330" y="1"/>
                  </a:cubicBezTo>
                  <a:cubicBezTo>
                    <a:pt x="328" y="0"/>
                    <a:pt x="326" y="2"/>
                    <a:pt x="325" y="4"/>
                  </a:cubicBezTo>
                  <a:cubicBezTo>
                    <a:pt x="325" y="5"/>
                    <a:pt x="325" y="6"/>
                    <a:pt x="324" y="7"/>
                  </a:cubicBezTo>
                  <a:cubicBezTo>
                    <a:pt x="324" y="8"/>
                    <a:pt x="322" y="8"/>
                    <a:pt x="321" y="9"/>
                  </a:cubicBezTo>
                  <a:cubicBezTo>
                    <a:pt x="319" y="10"/>
                    <a:pt x="317" y="11"/>
                    <a:pt x="314" y="12"/>
                  </a:cubicBezTo>
                  <a:cubicBezTo>
                    <a:pt x="313" y="12"/>
                    <a:pt x="311" y="13"/>
                    <a:pt x="310" y="13"/>
                  </a:cubicBezTo>
                  <a:cubicBezTo>
                    <a:pt x="309" y="13"/>
                    <a:pt x="308" y="11"/>
                    <a:pt x="308" y="11"/>
                  </a:cubicBezTo>
                  <a:cubicBezTo>
                    <a:pt x="298" y="8"/>
                    <a:pt x="303" y="10"/>
                    <a:pt x="300" y="13"/>
                  </a:cubicBezTo>
                  <a:cubicBezTo>
                    <a:pt x="298" y="14"/>
                    <a:pt x="298" y="15"/>
                    <a:pt x="296" y="16"/>
                  </a:cubicBezTo>
                  <a:cubicBezTo>
                    <a:pt x="295" y="16"/>
                    <a:pt x="294" y="16"/>
                    <a:pt x="293" y="16"/>
                  </a:cubicBezTo>
                  <a:cubicBezTo>
                    <a:pt x="292" y="16"/>
                    <a:pt x="292" y="17"/>
                    <a:pt x="291" y="17"/>
                  </a:cubicBezTo>
                  <a:cubicBezTo>
                    <a:pt x="290" y="17"/>
                    <a:pt x="289" y="17"/>
                    <a:pt x="288" y="17"/>
                  </a:cubicBezTo>
                  <a:cubicBezTo>
                    <a:pt x="288" y="17"/>
                    <a:pt x="285" y="19"/>
                    <a:pt x="285" y="19"/>
                  </a:cubicBezTo>
                  <a:cubicBezTo>
                    <a:pt x="284" y="19"/>
                    <a:pt x="283" y="20"/>
                    <a:pt x="282" y="21"/>
                  </a:cubicBezTo>
                  <a:cubicBezTo>
                    <a:pt x="282" y="21"/>
                    <a:pt x="279" y="22"/>
                    <a:pt x="280" y="22"/>
                  </a:cubicBezTo>
                  <a:cubicBezTo>
                    <a:pt x="277" y="22"/>
                    <a:pt x="277" y="20"/>
                    <a:pt x="276" y="18"/>
                  </a:cubicBezTo>
                  <a:cubicBezTo>
                    <a:pt x="275" y="13"/>
                    <a:pt x="266" y="16"/>
                    <a:pt x="264" y="19"/>
                  </a:cubicBezTo>
                  <a:cubicBezTo>
                    <a:pt x="263" y="21"/>
                    <a:pt x="263" y="23"/>
                    <a:pt x="261" y="25"/>
                  </a:cubicBezTo>
                  <a:cubicBezTo>
                    <a:pt x="260" y="26"/>
                    <a:pt x="260" y="28"/>
                    <a:pt x="259" y="29"/>
                  </a:cubicBezTo>
                  <a:cubicBezTo>
                    <a:pt x="258" y="30"/>
                    <a:pt x="257" y="30"/>
                    <a:pt x="256" y="31"/>
                  </a:cubicBezTo>
                  <a:cubicBezTo>
                    <a:pt x="255" y="32"/>
                    <a:pt x="256" y="33"/>
                    <a:pt x="254" y="33"/>
                  </a:cubicBezTo>
                  <a:cubicBezTo>
                    <a:pt x="255" y="33"/>
                    <a:pt x="243" y="33"/>
                    <a:pt x="245" y="34"/>
                  </a:cubicBezTo>
                  <a:cubicBezTo>
                    <a:pt x="243" y="33"/>
                    <a:pt x="240" y="32"/>
                    <a:pt x="238" y="31"/>
                  </a:cubicBezTo>
                  <a:cubicBezTo>
                    <a:pt x="237" y="30"/>
                    <a:pt x="235" y="29"/>
                    <a:pt x="234" y="29"/>
                  </a:cubicBezTo>
                  <a:cubicBezTo>
                    <a:pt x="233" y="29"/>
                    <a:pt x="231" y="30"/>
                    <a:pt x="229" y="31"/>
                  </a:cubicBezTo>
                  <a:cubicBezTo>
                    <a:pt x="225" y="31"/>
                    <a:pt x="220" y="30"/>
                    <a:pt x="216" y="29"/>
                  </a:cubicBezTo>
                  <a:cubicBezTo>
                    <a:pt x="212" y="28"/>
                    <a:pt x="212" y="28"/>
                    <a:pt x="210" y="24"/>
                  </a:cubicBezTo>
                  <a:cubicBezTo>
                    <a:pt x="209" y="23"/>
                    <a:pt x="208" y="21"/>
                    <a:pt x="208" y="20"/>
                  </a:cubicBezTo>
                  <a:cubicBezTo>
                    <a:pt x="208" y="19"/>
                    <a:pt x="208" y="18"/>
                    <a:pt x="208" y="17"/>
                  </a:cubicBezTo>
                  <a:cubicBezTo>
                    <a:pt x="207" y="15"/>
                    <a:pt x="203" y="14"/>
                    <a:pt x="201" y="13"/>
                  </a:cubicBezTo>
                  <a:cubicBezTo>
                    <a:pt x="199" y="11"/>
                    <a:pt x="200" y="9"/>
                    <a:pt x="197" y="9"/>
                  </a:cubicBezTo>
                  <a:cubicBezTo>
                    <a:pt x="194" y="8"/>
                    <a:pt x="192" y="7"/>
                    <a:pt x="189" y="8"/>
                  </a:cubicBezTo>
                  <a:cubicBezTo>
                    <a:pt x="167" y="17"/>
                    <a:pt x="174" y="17"/>
                    <a:pt x="173" y="18"/>
                  </a:cubicBezTo>
                  <a:cubicBezTo>
                    <a:pt x="172" y="19"/>
                    <a:pt x="174" y="19"/>
                    <a:pt x="172" y="20"/>
                  </a:cubicBezTo>
                  <a:cubicBezTo>
                    <a:pt x="172" y="20"/>
                    <a:pt x="172" y="22"/>
                    <a:pt x="172" y="22"/>
                  </a:cubicBezTo>
                  <a:cubicBezTo>
                    <a:pt x="169" y="24"/>
                    <a:pt x="167" y="26"/>
                    <a:pt x="165" y="28"/>
                  </a:cubicBezTo>
                  <a:cubicBezTo>
                    <a:pt x="164" y="29"/>
                    <a:pt x="162" y="30"/>
                    <a:pt x="162" y="32"/>
                  </a:cubicBezTo>
                  <a:cubicBezTo>
                    <a:pt x="162" y="33"/>
                    <a:pt x="163" y="33"/>
                    <a:pt x="163" y="34"/>
                  </a:cubicBezTo>
                  <a:cubicBezTo>
                    <a:pt x="164" y="35"/>
                    <a:pt x="164" y="37"/>
                    <a:pt x="164" y="39"/>
                  </a:cubicBezTo>
                  <a:cubicBezTo>
                    <a:pt x="165" y="41"/>
                    <a:pt x="164" y="43"/>
                    <a:pt x="163" y="44"/>
                  </a:cubicBezTo>
                  <a:cubicBezTo>
                    <a:pt x="162" y="47"/>
                    <a:pt x="161" y="46"/>
                    <a:pt x="158" y="46"/>
                  </a:cubicBezTo>
                  <a:cubicBezTo>
                    <a:pt x="158" y="46"/>
                    <a:pt x="157" y="46"/>
                    <a:pt x="157" y="47"/>
                  </a:cubicBezTo>
                  <a:cubicBezTo>
                    <a:pt x="157" y="53"/>
                    <a:pt x="156" y="60"/>
                    <a:pt x="156" y="66"/>
                  </a:cubicBezTo>
                  <a:cubicBezTo>
                    <a:pt x="155" y="74"/>
                    <a:pt x="151" y="83"/>
                    <a:pt x="151" y="90"/>
                  </a:cubicBezTo>
                  <a:cubicBezTo>
                    <a:pt x="149" y="93"/>
                    <a:pt x="149" y="95"/>
                    <a:pt x="149" y="98"/>
                  </a:cubicBezTo>
                  <a:cubicBezTo>
                    <a:pt x="148" y="102"/>
                    <a:pt x="146" y="104"/>
                    <a:pt x="146" y="108"/>
                  </a:cubicBezTo>
                  <a:cubicBezTo>
                    <a:pt x="148" y="111"/>
                    <a:pt x="148" y="113"/>
                    <a:pt x="147" y="116"/>
                  </a:cubicBezTo>
                  <a:cubicBezTo>
                    <a:pt x="150" y="126"/>
                    <a:pt x="144" y="134"/>
                    <a:pt x="141" y="143"/>
                  </a:cubicBezTo>
                  <a:cubicBezTo>
                    <a:pt x="139" y="151"/>
                    <a:pt x="129" y="155"/>
                    <a:pt x="124" y="160"/>
                  </a:cubicBezTo>
                  <a:cubicBezTo>
                    <a:pt x="121" y="163"/>
                    <a:pt x="118" y="168"/>
                    <a:pt x="116" y="171"/>
                  </a:cubicBezTo>
                  <a:cubicBezTo>
                    <a:pt x="112" y="172"/>
                    <a:pt x="109" y="173"/>
                    <a:pt x="108" y="177"/>
                  </a:cubicBezTo>
                  <a:cubicBezTo>
                    <a:pt x="107" y="180"/>
                    <a:pt x="106" y="192"/>
                    <a:pt x="106" y="195"/>
                  </a:cubicBezTo>
                  <a:cubicBezTo>
                    <a:pt x="107" y="200"/>
                    <a:pt x="105" y="208"/>
                    <a:pt x="103" y="211"/>
                  </a:cubicBezTo>
                  <a:cubicBezTo>
                    <a:pt x="101" y="214"/>
                    <a:pt x="99" y="217"/>
                    <a:pt x="97" y="219"/>
                  </a:cubicBezTo>
                  <a:cubicBezTo>
                    <a:pt x="94" y="222"/>
                    <a:pt x="92" y="227"/>
                    <a:pt x="89" y="229"/>
                  </a:cubicBezTo>
                  <a:cubicBezTo>
                    <a:pt x="86" y="231"/>
                    <a:pt x="84" y="231"/>
                    <a:pt x="81" y="234"/>
                  </a:cubicBezTo>
                  <a:cubicBezTo>
                    <a:pt x="79" y="236"/>
                    <a:pt x="78" y="239"/>
                    <a:pt x="76" y="242"/>
                  </a:cubicBezTo>
                  <a:cubicBezTo>
                    <a:pt x="73" y="245"/>
                    <a:pt x="64" y="250"/>
                    <a:pt x="63" y="243"/>
                  </a:cubicBezTo>
                  <a:cubicBezTo>
                    <a:pt x="62" y="239"/>
                    <a:pt x="65" y="234"/>
                    <a:pt x="58" y="235"/>
                  </a:cubicBezTo>
                  <a:cubicBezTo>
                    <a:pt x="57" y="235"/>
                    <a:pt x="53" y="236"/>
                    <a:pt x="52" y="237"/>
                  </a:cubicBezTo>
                  <a:cubicBezTo>
                    <a:pt x="49" y="238"/>
                    <a:pt x="50" y="241"/>
                    <a:pt x="47" y="243"/>
                  </a:cubicBezTo>
                  <a:cubicBezTo>
                    <a:pt x="44" y="244"/>
                    <a:pt x="41" y="244"/>
                    <a:pt x="38" y="244"/>
                  </a:cubicBezTo>
                  <a:cubicBezTo>
                    <a:pt x="34" y="244"/>
                    <a:pt x="30" y="237"/>
                    <a:pt x="26" y="237"/>
                  </a:cubicBezTo>
                  <a:cubicBezTo>
                    <a:pt x="18" y="237"/>
                    <a:pt x="20" y="237"/>
                    <a:pt x="16" y="241"/>
                  </a:cubicBezTo>
                  <a:cubicBezTo>
                    <a:pt x="13" y="242"/>
                    <a:pt x="0" y="252"/>
                    <a:pt x="8" y="260"/>
                  </a:cubicBezTo>
                  <a:cubicBezTo>
                    <a:pt x="11" y="263"/>
                    <a:pt x="11" y="272"/>
                    <a:pt x="14" y="274"/>
                  </a:cubicBezTo>
                  <a:cubicBezTo>
                    <a:pt x="15" y="276"/>
                    <a:pt x="20" y="274"/>
                    <a:pt x="22" y="273"/>
                  </a:cubicBezTo>
                  <a:cubicBezTo>
                    <a:pt x="28" y="272"/>
                    <a:pt x="35" y="269"/>
                    <a:pt x="41" y="270"/>
                  </a:cubicBezTo>
                  <a:cubicBezTo>
                    <a:pt x="49" y="270"/>
                    <a:pt x="58" y="270"/>
                    <a:pt x="67" y="270"/>
                  </a:cubicBezTo>
                  <a:cubicBezTo>
                    <a:pt x="75" y="271"/>
                    <a:pt x="83" y="271"/>
                    <a:pt x="91" y="271"/>
                  </a:cubicBezTo>
                  <a:cubicBezTo>
                    <a:pt x="99" y="270"/>
                    <a:pt x="110" y="270"/>
                    <a:pt x="117" y="274"/>
                  </a:cubicBezTo>
                  <a:cubicBezTo>
                    <a:pt x="117" y="274"/>
                    <a:pt x="122" y="286"/>
                    <a:pt x="122" y="286"/>
                  </a:cubicBezTo>
                  <a:cubicBezTo>
                    <a:pt x="121" y="291"/>
                    <a:pt x="122" y="295"/>
                    <a:pt x="125" y="299"/>
                  </a:cubicBezTo>
                  <a:cubicBezTo>
                    <a:pt x="127" y="302"/>
                    <a:pt x="128" y="305"/>
                    <a:pt x="129" y="307"/>
                  </a:cubicBezTo>
                  <a:cubicBezTo>
                    <a:pt x="131" y="310"/>
                    <a:pt x="130" y="311"/>
                    <a:pt x="133" y="313"/>
                  </a:cubicBezTo>
                  <a:cubicBezTo>
                    <a:pt x="134" y="314"/>
                    <a:pt x="136" y="315"/>
                    <a:pt x="137" y="316"/>
                  </a:cubicBezTo>
                  <a:cubicBezTo>
                    <a:pt x="137" y="317"/>
                    <a:pt x="139" y="319"/>
                    <a:pt x="139" y="319"/>
                  </a:cubicBezTo>
                  <a:cubicBezTo>
                    <a:pt x="140" y="322"/>
                    <a:pt x="140" y="322"/>
                    <a:pt x="143" y="324"/>
                  </a:cubicBezTo>
                  <a:cubicBezTo>
                    <a:pt x="145" y="325"/>
                    <a:pt x="151" y="326"/>
                    <a:pt x="153" y="324"/>
                  </a:cubicBezTo>
                  <a:cubicBezTo>
                    <a:pt x="155" y="324"/>
                    <a:pt x="155" y="322"/>
                    <a:pt x="157" y="321"/>
                  </a:cubicBezTo>
                  <a:cubicBezTo>
                    <a:pt x="159" y="320"/>
                    <a:pt x="163" y="320"/>
                    <a:pt x="165" y="320"/>
                  </a:cubicBezTo>
                  <a:cubicBezTo>
                    <a:pt x="166" y="319"/>
                    <a:pt x="167" y="319"/>
                    <a:pt x="168" y="319"/>
                  </a:cubicBezTo>
                  <a:cubicBezTo>
                    <a:pt x="170" y="319"/>
                    <a:pt x="172" y="320"/>
                    <a:pt x="173" y="321"/>
                  </a:cubicBezTo>
                  <a:cubicBezTo>
                    <a:pt x="176" y="321"/>
                    <a:pt x="181" y="322"/>
                    <a:pt x="182" y="319"/>
                  </a:cubicBezTo>
                  <a:cubicBezTo>
                    <a:pt x="183" y="316"/>
                    <a:pt x="183" y="312"/>
                    <a:pt x="184" y="309"/>
                  </a:cubicBezTo>
                  <a:cubicBezTo>
                    <a:pt x="184" y="307"/>
                    <a:pt x="183" y="304"/>
                    <a:pt x="184" y="301"/>
                  </a:cubicBezTo>
                  <a:cubicBezTo>
                    <a:pt x="184" y="300"/>
                    <a:pt x="185" y="297"/>
                    <a:pt x="185" y="297"/>
                  </a:cubicBezTo>
                  <a:cubicBezTo>
                    <a:pt x="188" y="295"/>
                    <a:pt x="186" y="297"/>
                    <a:pt x="188" y="297"/>
                  </a:cubicBezTo>
                  <a:cubicBezTo>
                    <a:pt x="194" y="296"/>
                    <a:pt x="195" y="297"/>
                    <a:pt x="201" y="297"/>
                  </a:cubicBezTo>
                  <a:cubicBezTo>
                    <a:pt x="204" y="296"/>
                    <a:pt x="209" y="295"/>
                    <a:pt x="211" y="297"/>
                  </a:cubicBezTo>
                  <a:cubicBezTo>
                    <a:pt x="213" y="298"/>
                    <a:pt x="211" y="301"/>
                    <a:pt x="212" y="302"/>
                  </a:cubicBezTo>
                  <a:cubicBezTo>
                    <a:pt x="213" y="304"/>
                    <a:pt x="215" y="304"/>
                    <a:pt x="217" y="304"/>
                  </a:cubicBezTo>
                  <a:cubicBezTo>
                    <a:pt x="223" y="304"/>
                    <a:pt x="230" y="304"/>
                    <a:pt x="237" y="305"/>
                  </a:cubicBezTo>
                  <a:cubicBezTo>
                    <a:pt x="238" y="309"/>
                    <a:pt x="238" y="312"/>
                    <a:pt x="238" y="316"/>
                  </a:cubicBezTo>
                  <a:cubicBezTo>
                    <a:pt x="238" y="320"/>
                    <a:pt x="240" y="323"/>
                    <a:pt x="241" y="326"/>
                  </a:cubicBezTo>
                  <a:cubicBezTo>
                    <a:pt x="242" y="332"/>
                    <a:pt x="241" y="339"/>
                    <a:pt x="241" y="345"/>
                  </a:cubicBezTo>
                  <a:cubicBezTo>
                    <a:pt x="241" y="350"/>
                    <a:pt x="240" y="356"/>
                    <a:pt x="242" y="361"/>
                  </a:cubicBezTo>
                  <a:cubicBezTo>
                    <a:pt x="243" y="366"/>
                    <a:pt x="247" y="367"/>
                    <a:pt x="249" y="371"/>
                  </a:cubicBezTo>
                  <a:cubicBezTo>
                    <a:pt x="250" y="373"/>
                    <a:pt x="252" y="378"/>
                    <a:pt x="252" y="380"/>
                  </a:cubicBezTo>
                  <a:cubicBezTo>
                    <a:pt x="252" y="382"/>
                    <a:pt x="250" y="383"/>
                    <a:pt x="249" y="385"/>
                  </a:cubicBezTo>
                  <a:cubicBezTo>
                    <a:pt x="248" y="387"/>
                    <a:pt x="251" y="388"/>
                    <a:pt x="249" y="390"/>
                  </a:cubicBezTo>
                  <a:cubicBezTo>
                    <a:pt x="246" y="394"/>
                    <a:pt x="250" y="400"/>
                    <a:pt x="253" y="399"/>
                  </a:cubicBezTo>
                  <a:cubicBezTo>
                    <a:pt x="255" y="398"/>
                    <a:pt x="255" y="396"/>
                    <a:pt x="257" y="396"/>
                  </a:cubicBezTo>
                  <a:cubicBezTo>
                    <a:pt x="259" y="395"/>
                    <a:pt x="261" y="394"/>
                    <a:pt x="263" y="394"/>
                  </a:cubicBezTo>
                  <a:cubicBezTo>
                    <a:pt x="267" y="394"/>
                    <a:pt x="271" y="396"/>
                    <a:pt x="275" y="395"/>
                  </a:cubicBezTo>
                  <a:cubicBezTo>
                    <a:pt x="277" y="395"/>
                    <a:pt x="278" y="393"/>
                    <a:pt x="280" y="393"/>
                  </a:cubicBezTo>
                  <a:cubicBezTo>
                    <a:pt x="282" y="393"/>
                    <a:pt x="285" y="394"/>
                    <a:pt x="287" y="395"/>
                  </a:cubicBezTo>
                  <a:cubicBezTo>
                    <a:pt x="289" y="395"/>
                    <a:pt x="291" y="391"/>
                    <a:pt x="293" y="391"/>
                  </a:cubicBezTo>
                  <a:cubicBezTo>
                    <a:pt x="294" y="392"/>
                    <a:pt x="300" y="393"/>
                    <a:pt x="300" y="394"/>
                  </a:cubicBezTo>
                  <a:cubicBezTo>
                    <a:pt x="302" y="395"/>
                    <a:pt x="299" y="401"/>
                    <a:pt x="301" y="402"/>
                  </a:cubicBezTo>
                  <a:cubicBezTo>
                    <a:pt x="307" y="406"/>
                    <a:pt x="307" y="403"/>
                    <a:pt x="312" y="401"/>
                  </a:cubicBezTo>
                  <a:cubicBezTo>
                    <a:pt x="316" y="399"/>
                    <a:pt x="322" y="397"/>
                    <a:pt x="325" y="401"/>
                  </a:cubicBezTo>
                  <a:cubicBezTo>
                    <a:pt x="327" y="404"/>
                    <a:pt x="326" y="408"/>
                    <a:pt x="326" y="411"/>
                  </a:cubicBezTo>
                  <a:cubicBezTo>
                    <a:pt x="330" y="412"/>
                    <a:pt x="334" y="411"/>
                    <a:pt x="338" y="411"/>
                  </a:cubicBezTo>
                  <a:cubicBezTo>
                    <a:pt x="341" y="410"/>
                    <a:pt x="343" y="411"/>
                    <a:pt x="346" y="412"/>
                  </a:cubicBezTo>
                  <a:cubicBezTo>
                    <a:pt x="350" y="412"/>
                    <a:pt x="355" y="411"/>
                    <a:pt x="359" y="412"/>
                  </a:cubicBezTo>
                  <a:cubicBezTo>
                    <a:pt x="363" y="412"/>
                    <a:pt x="367" y="413"/>
                    <a:pt x="371" y="413"/>
                  </a:cubicBezTo>
                  <a:cubicBezTo>
                    <a:pt x="373" y="413"/>
                    <a:pt x="375" y="414"/>
                    <a:pt x="376" y="416"/>
                  </a:cubicBezTo>
                  <a:cubicBezTo>
                    <a:pt x="376" y="416"/>
                    <a:pt x="376" y="417"/>
                    <a:pt x="376" y="418"/>
                  </a:cubicBezTo>
                  <a:cubicBezTo>
                    <a:pt x="375" y="419"/>
                    <a:pt x="375" y="421"/>
                    <a:pt x="376" y="421"/>
                  </a:cubicBezTo>
                  <a:cubicBezTo>
                    <a:pt x="377" y="422"/>
                    <a:pt x="381" y="424"/>
                    <a:pt x="382" y="424"/>
                  </a:cubicBezTo>
                  <a:cubicBezTo>
                    <a:pt x="384" y="425"/>
                    <a:pt x="387" y="424"/>
                    <a:pt x="389" y="425"/>
                  </a:cubicBezTo>
                  <a:cubicBezTo>
                    <a:pt x="391" y="425"/>
                    <a:pt x="394" y="428"/>
                    <a:pt x="395" y="429"/>
                  </a:cubicBezTo>
                  <a:cubicBezTo>
                    <a:pt x="397" y="430"/>
                    <a:pt x="398" y="433"/>
                    <a:pt x="400" y="435"/>
                  </a:cubicBezTo>
                  <a:cubicBezTo>
                    <a:pt x="403" y="437"/>
                    <a:pt x="403" y="437"/>
                    <a:pt x="404" y="440"/>
                  </a:cubicBezTo>
                  <a:cubicBezTo>
                    <a:pt x="406" y="443"/>
                    <a:pt x="409" y="445"/>
                    <a:pt x="410" y="448"/>
                  </a:cubicBezTo>
                  <a:cubicBezTo>
                    <a:pt x="411" y="451"/>
                    <a:pt x="411" y="453"/>
                    <a:pt x="415" y="453"/>
                  </a:cubicBezTo>
                  <a:cubicBezTo>
                    <a:pt x="415" y="453"/>
                    <a:pt x="418" y="452"/>
                    <a:pt x="419" y="452"/>
                  </a:cubicBezTo>
                  <a:cubicBezTo>
                    <a:pt x="421" y="451"/>
                    <a:pt x="421" y="451"/>
                    <a:pt x="424" y="452"/>
                  </a:cubicBezTo>
                  <a:cubicBezTo>
                    <a:pt x="426" y="452"/>
                    <a:pt x="429" y="451"/>
                    <a:pt x="430" y="452"/>
                  </a:cubicBezTo>
                  <a:cubicBezTo>
                    <a:pt x="432" y="451"/>
                    <a:pt x="430" y="440"/>
                    <a:pt x="430" y="437"/>
                  </a:cubicBezTo>
                  <a:cubicBezTo>
                    <a:pt x="430" y="433"/>
                    <a:pt x="430" y="431"/>
                    <a:pt x="431" y="427"/>
                  </a:cubicBezTo>
                  <a:cubicBezTo>
                    <a:pt x="431" y="424"/>
                    <a:pt x="431" y="423"/>
                    <a:pt x="428" y="422"/>
                  </a:cubicBezTo>
                  <a:cubicBezTo>
                    <a:pt x="422" y="422"/>
                    <a:pt x="419" y="427"/>
                    <a:pt x="413" y="425"/>
                  </a:cubicBezTo>
                  <a:cubicBezTo>
                    <a:pt x="412" y="424"/>
                    <a:pt x="411" y="423"/>
                    <a:pt x="410" y="422"/>
                  </a:cubicBezTo>
                  <a:cubicBezTo>
                    <a:pt x="409" y="422"/>
                    <a:pt x="407" y="421"/>
                    <a:pt x="406" y="420"/>
                  </a:cubicBezTo>
                  <a:cubicBezTo>
                    <a:pt x="404" y="418"/>
                    <a:pt x="404" y="416"/>
                    <a:pt x="403" y="413"/>
                  </a:cubicBezTo>
                  <a:cubicBezTo>
                    <a:pt x="403" y="411"/>
                    <a:pt x="404" y="409"/>
                    <a:pt x="403" y="407"/>
                  </a:cubicBezTo>
                  <a:cubicBezTo>
                    <a:pt x="403" y="406"/>
                    <a:pt x="401" y="405"/>
                    <a:pt x="401" y="404"/>
                  </a:cubicBezTo>
                  <a:cubicBezTo>
                    <a:pt x="400" y="401"/>
                    <a:pt x="400" y="399"/>
                    <a:pt x="399" y="397"/>
                  </a:cubicBezTo>
                  <a:cubicBezTo>
                    <a:pt x="397" y="392"/>
                    <a:pt x="400" y="392"/>
                    <a:pt x="403" y="389"/>
                  </a:cubicBezTo>
                  <a:cubicBezTo>
                    <a:pt x="406" y="386"/>
                    <a:pt x="406" y="384"/>
                    <a:pt x="404" y="380"/>
                  </a:cubicBezTo>
                  <a:cubicBezTo>
                    <a:pt x="403" y="376"/>
                    <a:pt x="402" y="375"/>
                    <a:pt x="403" y="371"/>
                  </a:cubicBezTo>
                  <a:cubicBezTo>
                    <a:pt x="404" y="369"/>
                    <a:pt x="404" y="367"/>
                    <a:pt x="404" y="365"/>
                  </a:cubicBezTo>
                  <a:cubicBezTo>
                    <a:pt x="404" y="362"/>
                    <a:pt x="403" y="362"/>
                    <a:pt x="400" y="361"/>
                  </a:cubicBezTo>
                  <a:cubicBezTo>
                    <a:pt x="397" y="359"/>
                    <a:pt x="397" y="359"/>
                    <a:pt x="396" y="355"/>
                  </a:cubicBezTo>
                  <a:cubicBezTo>
                    <a:pt x="396" y="351"/>
                    <a:pt x="397" y="351"/>
                    <a:pt x="400" y="348"/>
                  </a:cubicBezTo>
                  <a:cubicBezTo>
                    <a:pt x="402" y="346"/>
                    <a:pt x="404" y="342"/>
                    <a:pt x="405" y="340"/>
                  </a:cubicBezTo>
                  <a:cubicBezTo>
                    <a:pt x="407" y="336"/>
                    <a:pt x="407" y="335"/>
                    <a:pt x="411" y="334"/>
                  </a:cubicBezTo>
                  <a:cubicBezTo>
                    <a:pt x="415" y="333"/>
                    <a:pt x="418" y="331"/>
                    <a:pt x="421" y="330"/>
                  </a:cubicBezTo>
                  <a:cubicBezTo>
                    <a:pt x="423" y="329"/>
                    <a:pt x="425" y="330"/>
                    <a:pt x="427" y="329"/>
                  </a:cubicBezTo>
                  <a:cubicBezTo>
                    <a:pt x="428" y="329"/>
                    <a:pt x="429" y="328"/>
                    <a:pt x="431" y="329"/>
                  </a:cubicBezTo>
                  <a:cubicBezTo>
                    <a:pt x="433" y="329"/>
                    <a:pt x="434" y="329"/>
                    <a:pt x="436" y="329"/>
                  </a:cubicBezTo>
                  <a:cubicBezTo>
                    <a:pt x="438" y="329"/>
                    <a:pt x="440" y="329"/>
                    <a:pt x="442" y="328"/>
                  </a:cubicBezTo>
                  <a:cubicBezTo>
                    <a:pt x="444" y="328"/>
                    <a:pt x="448" y="327"/>
                    <a:pt x="450" y="326"/>
                  </a:cubicBezTo>
                  <a:cubicBezTo>
                    <a:pt x="453" y="324"/>
                    <a:pt x="453" y="324"/>
                    <a:pt x="453" y="321"/>
                  </a:cubicBezTo>
                  <a:cubicBezTo>
                    <a:pt x="452" y="318"/>
                    <a:pt x="452" y="317"/>
                    <a:pt x="449" y="315"/>
                  </a:cubicBezTo>
                  <a:cubicBezTo>
                    <a:pt x="447" y="314"/>
                    <a:pt x="447" y="313"/>
                    <a:pt x="446" y="310"/>
                  </a:cubicBezTo>
                  <a:cubicBezTo>
                    <a:pt x="445" y="309"/>
                    <a:pt x="444" y="308"/>
                    <a:pt x="443" y="306"/>
                  </a:cubicBezTo>
                  <a:cubicBezTo>
                    <a:pt x="442" y="305"/>
                    <a:pt x="442" y="303"/>
                    <a:pt x="441" y="302"/>
                  </a:cubicBezTo>
                  <a:cubicBezTo>
                    <a:pt x="439" y="298"/>
                    <a:pt x="437" y="295"/>
                    <a:pt x="434" y="292"/>
                  </a:cubicBezTo>
                  <a:cubicBezTo>
                    <a:pt x="433" y="291"/>
                    <a:pt x="429" y="288"/>
                    <a:pt x="428" y="286"/>
                  </a:cubicBezTo>
                  <a:cubicBezTo>
                    <a:pt x="424" y="280"/>
                    <a:pt x="423" y="271"/>
                    <a:pt x="424" y="265"/>
                  </a:cubicBezTo>
                  <a:cubicBezTo>
                    <a:pt x="425" y="259"/>
                    <a:pt x="421" y="254"/>
                    <a:pt x="422" y="248"/>
                  </a:cubicBezTo>
                  <a:cubicBezTo>
                    <a:pt x="423" y="242"/>
                    <a:pt x="423" y="238"/>
                    <a:pt x="421" y="233"/>
                  </a:cubicBezTo>
                  <a:cubicBezTo>
                    <a:pt x="420" y="230"/>
                    <a:pt x="420" y="227"/>
                    <a:pt x="419" y="225"/>
                  </a:cubicBezTo>
                  <a:cubicBezTo>
                    <a:pt x="418" y="222"/>
                    <a:pt x="417" y="220"/>
                    <a:pt x="416" y="217"/>
                  </a:cubicBezTo>
                  <a:cubicBezTo>
                    <a:pt x="416" y="215"/>
                    <a:pt x="415" y="213"/>
                    <a:pt x="415" y="211"/>
                  </a:cubicBezTo>
                  <a:cubicBezTo>
                    <a:pt x="415" y="210"/>
                    <a:pt x="415" y="209"/>
                    <a:pt x="415" y="207"/>
                  </a:cubicBezTo>
                  <a:cubicBezTo>
                    <a:pt x="414" y="206"/>
                    <a:pt x="412" y="206"/>
                    <a:pt x="412" y="204"/>
                  </a:cubicBezTo>
                  <a:cubicBezTo>
                    <a:pt x="411" y="203"/>
                    <a:pt x="411" y="201"/>
                    <a:pt x="410" y="200"/>
                  </a:cubicBezTo>
                  <a:cubicBezTo>
                    <a:pt x="410" y="199"/>
                    <a:pt x="409" y="199"/>
                    <a:pt x="408" y="197"/>
                  </a:cubicBezTo>
                  <a:cubicBezTo>
                    <a:pt x="408" y="196"/>
                    <a:pt x="408" y="192"/>
                    <a:pt x="408" y="191"/>
                  </a:cubicBezTo>
                  <a:cubicBezTo>
                    <a:pt x="408" y="189"/>
                    <a:pt x="409" y="188"/>
                    <a:pt x="409" y="187"/>
                  </a:cubicBezTo>
                  <a:cubicBezTo>
                    <a:pt x="409" y="185"/>
                    <a:pt x="409" y="183"/>
                    <a:pt x="409" y="182"/>
                  </a:cubicBezTo>
                  <a:cubicBezTo>
                    <a:pt x="410" y="177"/>
                    <a:pt x="413" y="177"/>
                    <a:pt x="416" y="175"/>
                  </a:cubicBezTo>
                  <a:cubicBezTo>
                    <a:pt x="421" y="171"/>
                    <a:pt x="424" y="166"/>
                    <a:pt x="427" y="160"/>
                  </a:cubicBezTo>
                  <a:cubicBezTo>
                    <a:pt x="427" y="160"/>
                    <a:pt x="427" y="159"/>
                    <a:pt x="427" y="159"/>
                  </a:cubicBezTo>
                  <a:cubicBezTo>
                    <a:pt x="427" y="159"/>
                    <a:pt x="427" y="158"/>
                    <a:pt x="427" y="158"/>
                  </a:cubicBezTo>
                  <a:cubicBezTo>
                    <a:pt x="426" y="157"/>
                    <a:pt x="426" y="157"/>
                    <a:pt x="425" y="156"/>
                  </a:cubicBezTo>
                  <a:cubicBezTo>
                    <a:pt x="424" y="154"/>
                    <a:pt x="426" y="152"/>
                    <a:pt x="425" y="150"/>
                  </a:cubicBezTo>
                  <a:cubicBezTo>
                    <a:pt x="425" y="148"/>
                    <a:pt x="425" y="145"/>
                    <a:pt x="425" y="143"/>
                  </a:cubicBezTo>
                  <a:cubicBezTo>
                    <a:pt x="424" y="139"/>
                    <a:pt x="422" y="134"/>
                    <a:pt x="422" y="130"/>
                  </a:cubicBezTo>
                  <a:cubicBezTo>
                    <a:pt x="422" y="128"/>
                    <a:pt x="425" y="129"/>
                    <a:pt x="426" y="126"/>
                  </a:cubicBezTo>
                  <a:cubicBezTo>
                    <a:pt x="427" y="124"/>
                    <a:pt x="429" y="121"/>
                    <a:pt x="431" y="120"/>
                  </a:cubicBezTo>
                  <a:cubicBezTo>
                    <a:pt x="433" y="119"/>
                    <a:pt x="431" y="113"/>
                    <a:pt x="432" y="112"/>
                  </a:cubicBezTo>
                  <a:cubicBezTo>
                    <a:pt x="433" y="111"/>
                    <a:pt x="434" y="110"/>
                    <a:pt x="435" y="109"/>
                  </a:cubicBezTo>
                  <a:cubicBezTo>
                    <a:pt x="436" y="109"/>
                    <a:pt x="436" y="109"/>
                    <a:pt x="436" y="109"/>
                  </a:cubicBezTo>
                  <a:cubicBezTo>
                    <a:pt x="437" y="107"/>
                    <a:pt x="440" y="105"/>
                    <a:pt x="440" y="104"/>
                  </a:cubicBezTo>
                  <a:cubicBezTo>
                    <a:pt x="443" y="100"/>
                    <a:pt x="445" y="99"/>
                    <a:pt x="448" y="95"/>
                  </a:cubicBezTo>
                  <a:cubicBezTo>
                    <a:pt x="450" y="93"/>
                    <a:pt x="450" y="93"/>
                    <a:pt x="452" y="92"/>
                  </a:cubicBezTo>
                  <a:cubicBezTo>
                    <a:pt x="453" y="91"/>
                    <a:pt x="453" y="90"/>
                    <a:pt x="455" y="90"/>
                  </a:cubicBezTo>
                  <a:cubicBezTo>
                    <a:pt x="456" y="89"/>
                    <a:pt x="457" y="89"/>
                    <a:pt x="458" y="88"/>
                  </a:cubicBezTo>
                  <a:cubicBezTo>
                    <a:pt x="458" y="87"/>
                    <a:pt x="459" y="86"/>
                    <a:pt x="459" y="85"/>
                  </a:cubicBezTo>
                  <a:cubicBezTo>
                    <a:pt x="460" y="84"/>
                    <a:pt x="461" y="84"/>
                    <a:pt x="462" y="82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720E378E-4183-76DE-3BAB-0E2FF02D7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3838" y="4833938"/>
              <a:ext cx="134938" cy="158750"/>
            </a:xfrm>
            <a:custGeom>
              <a:avLst/>
              <a:gdLst>
                <a:gd name="T0" fmla="*/ 130 w 131"/>
                <a:gd name="T1" fmla="*/ 44 h 154"/>
                <a:gd name="T2" fmla="*/ 118 w 131"/>
                <a:gd name="T3" fmla="*/ 29 h 154"/>
                <a:gd name="T4" fmla="*/ 107 w 131"/>
                <a:gd name="T5" fmla="*/ 1 h 154"/>
                <a:gd name="T6" fmla="*/ 98 w 131"/>
                <a:gd name="T7" fmla="*/ 12 h 154"/>
                <a:gd name="T8" fmla="*/ 75 w 131"/>
                <a:gd name="T9" fmla="*/ 12 h 154"/>
                <a:gd name="T10" fmla="*/ 60 w 131"/>
                <a:gd name="T11" fmla="*/ 14 h 154"/>
                <a:gd name="T12" fmla="*/ 42 w 131"/>
                <a:gd name="T13" fmla="*/ 12 h 154"/>
                <a:gd name="T14" fmla="*/ 33 w 131"/>
                <a:gd name="T15" fmla="*/ 16 h 154"/>
                <a:gd name="T16" fmla="*/ 32 w 131"/>
                <a:gd name="T17" fmla="*/ 29 h 154"/>
                <a:gd name="T18" fmla="*/ 31 w 131"/>
                <a:gd name="T19" fmla="*/ 32 h 154"/>
                <a:gd name="T20" fmla="*/ 38 w 131"/>
                <a:gd name="T21" fmla="*/ 43 h 154"/>
                <a:gd name="T22" fmla="*/ 40 w 131"/>
                <a:gd name="T23" fmla="*/ 55 h 154"/>
                <a:gd name="T24" fmla="*/ 36 w 131"/>
                <a:gd name="T25" fmla="*/ 61 h 154"/>
                <a:gd name="T26" fmla="*/ 30 w 131"/>
                <a:gd name="T27" fmla="*/ 65 h 154"/>
                <a:gd name="T28" fmla="*/ 18 w 131"/>
                <a:gd name="T29" fmla="*/ 77 h 154"/>
                <a:gd name="T30" fmla="*/ 13 w 131"/>
                <a:gd name="T31" fmla="*/ 83 h 154"/>
                <a:gd name="T32" fmla="*/ 13 w 131"/>
                <a:gd name="T33" fmla="*/ 82 h 154"/>
                <a:gd name="T34" fmla="*/ 9 w 131"/>
                <a:gd name="T35" fmla="*/ 93 h 154"/>
                <a:gd name="T36" fmla="*/ 0 w 131"/>
                <a:gd name="T37" fmla="*/ 103 h 154"/>
                <a:gd name="T38" fmla="*/ 3 w 131"/>
                <a:gd name="T39" fmla="*/ 123 h 154"/>
                <a:gd name="T40" fmla="*/ 5 w 131"/>
                <a:gd name="T41" fmla="*/ 131 h 154"/>
                <a:gd name="T42" fmla="*/ 12 w 131"/>
                <a:gd name="T43" fmla="*/ 136 h 154"/>
                <a:gd name="T44" fmla="*/ 21 w 131"/>
                <a:gd name="T45" fmla="*/ 131 h 154"/>
                <a:gd name="T46" fmla="*/ 26 w 131"/>
                <a:gd name="T47" fmla="*/ 129 h 154"/>
                <a:gd name="T48" fmla="*/ 38 w 131"/>
                <a:gd name="T49" fmla="*/ 129 h 154"/>
                <a:gd name="T50" fmla="*/ 41 w 131"/>
                <a:gd name="T51" fmla="*/ 129 h 154"/>
                <a:gd name="T52" fmla="*/ 48 w 131"/>
                <a:gd name="T53" fmla="*/ 135 h 154"/>
                <a:gd name="T54" fmla="*/ 57 w 131"/>
                <a:gd name="T55" fmla="*/ 142 h 154"/>
                <a:gd name="T56" fmla="*/ 69 w 131"/>
                <a:gd name="T57" fmla="*/ 152 h 154"/>
                <a:gd name="T58" fmla="*/ 90 w 131"/>
                <a:gd name="T59" fmla="*/ 147 h 154"/>
                <a:gd name="T60" fmla="*/ 101 w 131"/>
                <a:gd name="T61" fmla="*/ 137 h 154"/>
                <a:gd name="T62" fmla="*/ 105 w 131"/>
                <a:gd name="T63" fmla="*/ 133 h 154"/>
                <a:gd name="T64" fmla="*/ 107 w 131"/>
                <a:gd name="T65" fmla="*/ 128 h 154"/>
                <a:gd name="T66" fmla="*/ 109 w 131"/>
                <a:gd name="T67" fmla="*/ 128 h 154"/>
                <a:gd name="T68" fmla="*/ 106 w 131"/>
                <a:gd name="T69" fmla="*/ 114 h 154"/>
                <a:gd name="T70" fmla="*/ 109 w 131"/>
                <a:gd name="T71" fmla="*/ 93 h 154"/>
                <a:gd name="T72" fmla="*/ 116 w 131"/>
                <a:gd name="T73" fmla="*/ 85 h 154"/>
                <a:gd name="T74" fmla="*/ 128 w 131"/>
                <a:gd name="T75" fmla="*/ 74 h 154"/>
                <a:gd name="T76" fmla="*/ 131 w 131"/>
                <a:gd name="T77" fmla="*/ 53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1" h="154">
                  <a:moveTo>
                    <a:pt x="131" y="53"/>
                  </a:moveTo>
                  <a:cubicBezTo>
                    <a:pt x="131" y="50"/>
                    <a:pt x="131" y="48"/>
                    <a:pt x="130" y="44"/>
                  </a:cubicBezTo>
                  <a:cubicBezTo>
                    <a:pt x="130" y="42"/>
                    <a:pt x="128" y="40"/>
                    <a:pt x="127" y="38"/>
                  </a:cubicBezTo>
                  <a:cubicBezTo>
                    <a:pt x="126" y="35"/>
                    <a:pt x="121" y="29"/>
                    <a:pt x="118" y="29"/>
                  </a:cubicBezTo>
                  <a:cubicBezTo>
                    <a:pt x="117" y="25"/>
                    <a:pt x="118" y="20"/>
                    <a:pt x="117" y="16"/>
                  </a:cubicBezTo>
                  <a:cubicBezTo>
                    <a:pt x="110" y="15"/>
                    <a:pt x="109" y="7"/>
                    <a:pt x="107" y="1"/>
                  </a:cubicBezTo>
                  <a:cubicBezTo>
                    <a:pt x="108" y="0"/>
                    <a:pt x="106" y="2"/>
                    <a:pt x="104" y="3"/>
                  </a:cubicBezTo>
                  <a:cubicBezTo>
                    <a:pt x="101" y="6"/>
                    <a:pt x="102" y="10"/>
                    <a:pt x="98" y="12"/>
                  </a:cubicBezTo>
                  <a:cubicBezTo>
                    <a:pt x="96" y="13"/>
                    <a:pt x="92" y="13"/>
                    <a:pt x="89" y="13"/>
                  </a:cubicBezTo>
                  <a:cubicBezTo>
                    <a:pt x="84" y="12"/>
                    <a:pt x="81" y="9"/>
                    <a:pt x="75" y="12"/>
                  </a:cubicBezTo>
                  <a:cubicBezTo>
                    <a:pt x="70" y="14"/>
                    <a:pt x="70" y="18"/>
                    <a:pt x="66" y="21"/>
                  </a:cubicBezTo>
                  <a:cubicBezTo>
                    <a:pt x="64" y="19"/>
                    <a:pt x="62" y="15"/>
                    <a:pt x="60" y="14"/>
                  </a:cubicBezTo>
                  <a:cubicBezTo>
                    <a:pt x="56" y="12"/>
                    <a:pt x="54" y="14"/>
                    <a:pt x="51" y="15"/>
                  </a:cubicBezTo>
                  <a:cubicBezTo>
                    <a:pt x="47" y="16"/>
                    <a:pt x="46" y="12"/>
                    <a:pt x="42" y="12"/>
                  </a:cubicBezTo>
                  <a:cubicBezTo>
                    <a:pt x="39" y="12"/>
                    <a:pt x="37" y="15"/>
                    <a:pt x="34" y="16"/>
                  </a:cubicBezTo>
                  <a:cubicBezTo>
                    <a:pt x="34" y="16"/>
                    <a:pt x="33" y="16"/>
                    <a:pt x="33" y="16"/>
                  </a:cubicBezTo>
                  <a:cubicBezTo>
                    <a:pt x="34" y="17"/>
                    <a:pt x="34" y="17"/>
                    <a:pt x="35" y="18"/>
                  </a:cubicBezTo>
                  <a:cubicBezTo>
                    <a:pt x="36" y="23"/>
                    <a:pt x="36" y="25"/>
                    <a:pt x="32" y="29"/>
                  </a:cubicBezTo>
                  <a:cubicBezTo>
                    <a:pt x="31" y="29"/>
                    <a:pt x="30" y="30"/>
                    <a:pt x="30" y="30"/>
                  </a:cubicBezTo>
                  <a:cubicBezTo>
                    <a:pt x="29" y="32"/>
                    <a:pt x="31" y="32"/>
                    <a:pt x="31" y="32"/>
                  </a:cubicBezTo>
                  <a:cubicBezTo>
                    <a:pt x="32" y="34"/>
                    <a:pt x="32" y="36"/>
                    <a:pt x="33" y="37"/>
                  </a:cubicBezTo>
                  <a:cubicBezTo>
                    <a:pt x="34" y="40"/>
                    <a:pt x="36" y="41"/>
                    <a:pt x="38" y="43"/>
                  </a:cubicBezTo>
                  <a:cubicBezTo>
                    <a:pt x="39" y="44"/>
                    <a:pt x="39" y="47"/>
                    <a:pt x="39" y="49"/>
                  </a:cubicBezTo>
                  <a:cubicBezTo>
                    <a:pt x="40" y="51"/>
                    <a:pt x="40" y="53"/>
                    <a:pt x="40" y="55"/>
                  </a:cubicBezTo>
                  <a:cubicBezTo>
                    <a:pt x="39" y="57"/>
                    <a:pt x="38" y="57"/>
                    <a:pt x="37" y="58"/>
                  </a:cubicBezTo>
                  <a:cubicBezTo>
                    <a:pt x="37" y="59"/>
                    <a:pt x="36" y="60"/>
                    <a:pt x="36" y="61"/>
                  </a:cubicBezTo>
                  <a:cubicBezTo>
                    <a:pt x="35" y="62"/>
                    <a:pt x="34" y="62"/>
                    <a:pt x="33" y="63"/>
                  </a:cubicBezTo>
                  <a:cubicBezTo>
                    <a:pt x="31" y="63"/>
                    <a:pt x="31" y="64"/>
                    <a:pt x="30" y="65"/>
                  </a:cubicBezTo>
                  <a:cubicBezTo>
                    <a:pt x="28" y="66"/>
                    <a:pt x="28" y="66"/>
                    <a:pt x="26" y="68"/>
                  </a:cubicBezTo>
                  <a:cubicBezTo>
                    <a:pt x="23" y="72"/>
                    <a:pt x="21" y="73"/>
                    <a:pt x="18" y="77"/>
                  </a:cubicBezTo>
                  <a:cubicBezTo>
                    <a:pt x="18" y="78"/>
                    <a:pt x="15" y="80"/>
                    <a:pt x="14" y="82"/>
                  </a:cubicBezTo>
                  <a:cubicBezTo>
                    <a:pt x="14" y="82"/>
                    <a:pt x="12" y="84"/>
                    <a:pt x="13" y="83"/>
                  </a:cubicBezTo>
                  <a:cubicBezTo>
                    <a:pt x="13" y="82"/>
                    <a:pt x="13" y="82"/>
                    <a:pt x="14" y="82"/>
                  </a:cubicBezTo>
                  <a:cubicBezTo>
                    <a:pt x="14" y="82"/>
                    <a:pt x="14" y="82"/>
                    <a:pt x="13" y="82"/>
                  </a:cubicBezTo>
                  <a:cubicBezTo>
                    <a:pt x="12" y="83"/>
                    <a:pt x="11" y="84"/>
                    <a:pt x="10" y="85"/>
                  </a:cubicBezTo>
                  <a:cubicBezTo>
                    <a:pt x="9" y="86"/>
                    <a:pt x="11" y="92"/>
                    <a:pt x="9" y="93"/>
                  </a:cubicBezTo>
                  <a:cubicBezTo>
                    <a:pt x="7" y="94"/>
                    <a:pt x="5" y="97"/>
                    <a:pt x="4" y="99"/>
                  </a:cubicBezTo>
                  <a:cubicBezTo>
                    <a:pt x="3" y="102"/>
                    <a:pt x="0" y="101"/>
                    <a:pt x="0" y="103"/>
                  </a:cubicBezTo>
                  <a:cubicBezTo>
                    <a:pt x="0" y="107"/>
                    <a:pt x="2" y="112"/>
                    <a:pt x="3" y="116"/>
                  </a:cubicBezTo>
                  <a:cubicBezTo>
                    <a:pt x="3" y="118"/>
                    <a:pt x="3" y="121"/>
                    <a:pt x="3" y="123"/>
                  </a:cubicBezTo>
                  <a:cubicBezTo>
                    <a:pt x="4" y="125"/>
                    <a:pt x="2" y="127"/>
                    <a:pt x="3" y="129"/>
                  </a:cubicBezTo>
                  <a:cubicBezTo>
                    <a:pt x="4" y="130"/>
                    <a:pt x="4" y="130"/>
                    <a:pt x="5" y="131"/>
                  </a:cubicBezTo>
                  <a:cubicBezTo>
                    <a:pt x="6" y="132"/>
                    <a:pt x="6" y="134"/>
                    <a:pt x="7" y="134"/>
                  </a:cubicBezTo>
                  <a:cubicBezTo>
                    <a:pt x="8" y="135"/>
                    <a:pt x="10" y="136"/>
                    <a:pt x="12" y="136"/>
                  </a:cubicBezTo>
                  <a:cubicBezTo>
                    <a:pt x="13" y="135"/>
                    <a:pt x="15" y="133"/>
                    <a:pt x="16" y="132"/>
                  </a:cubicBezTo>
                  <a:cubicBezTo>
                    <a:pt x="18" y="131"/>
                    <a:pt x="20" y="132"/>
                    <a:pt x="21" y="131"/>
                  </a:cubicBezTo>
                  <a:cubicBezTo>
                    <a:pt x="22" y="130"/>
                    <a:pt x="22" y="130"/>
                    <a:pt x="23" y="129"/>
                  </a:cubicBezTo>
                  <a:cubicBezTo>
                    <a:pt x="24" y="129"/>
                    <a:pt x="25" y="129"/>
                    <a:pt x="26" y="129"/>
                  </a:cubicBezTo>
                  <a:cubicBezTo>
                    <a:pt x="28" y="128"/>
                    <a:pt x="30" y="128"/>
                    <a:pt x="33" y="128"/>
                  </a:cubicBezTo>
                  <a:cubicBezTo>
                    <a:pt x="34" y="128"/>
                    <a:pt x="36" y="129"/>
                    <a:pt x="38" y="129"/>
                  </a:cubicBezTo>
                  <a:cubicBezTo>
                    <a:pt x="38" y="129"/>
                    <a:pt x="38" y="128"/>
                    <a:pt x="39" y="128"/>
                  </a:cubicBezTo>
                  <a:cubicBezTo>
                    <a:pt x="39" y="129"/>
                    <a:pt x="40" y="129"/>
                    <a:pt x="41" y="129"/>
                  </a:cubicBezTo>
                  <a:cubicBezTo>
                    <a:pt x="41" y="129"/>
                    <a:pt x="42" y="130"/>
                    <a:pt x="43" y="131"/>
                  </a:cubicBezTo>
                  <a:cubicBezTo>
                    <a:pt x="44" y="133"/>
                    <a:pt x="46" y="134"/>
                    <a:pt x="48" y="135"/>
                  </a:cubicBezTo>
                  <a:cubicBezTo>
                    <a:pt x="50" y="136"/>
                    <a:pt x="51" y="137"/>
                    <a:pt x="53" y="138"/>
                  </a:cubicBezTo>
                  <a:cubicBezTo>
                    <a:pt x="54" y="139"/>
                    <a:pt x="55" y="141"/>
                    <a:pt x="57" y="142"/>
                  </a:cubicBezTo>
                  <a:cubicBezTo>
                    <a:pt x="58" y="145"/>
                    <a:pt x="59" y="147"/>
                    <a:pt x="62" y="149"/>
                  </a:cubicBezTo>
                  <a:cubicBezTo>
                    <a:pt x="64" y="150"/>
                    <a:pt x="67" y="151"/>
                    <a:pt x="69" y="152"/>
                  </a:cubicBezTo>
                  <a:cubicBezTo>
                    <a:pt x="74" y="153"/>
                    <a:pt x="78" y="154"/>
                    <a:pt x="83" y="152"/>
                  </a:cubicBezTo>
                  <a:cubicBezTo>
                    <a:pt x="85" y="151"/>
                    <a:pt x="87" y="148"/>
                    <a:pt x="90" y="147"/>
                  </a:cubicBezTo>
                  <a:cubicBezTo>
                    <a:pt x="93" y="145"/>
                    <a:pt x="96" y="142"/>
                    <a:pt x="99" y="139"/>
                  </a:cubicBezTo>
                  <a:cubicBezTo>
                    <a:pt x="99" y="139"/>
                    <a:pt x="100" y="138"/>
                    <a:pt x="101" y="137"/>
                  </a:cubicBezTo>
                  <a:cubicBezTo>
                    <a:pt x="101" y="137"/>
                    <a:pt x="102" y="136"/>
                    <a:pt x="102" y="135"/>
                  </a:cubicBezTo>
                  <a:cubicBezTo>
                    <a:pt x="103" y="135"/>
                    <a:pt x="104" y="134"/>
                    <a:pt x="105" y="133"/>
                  </a:cubicBezTo>
                  <a:cubicBezTo>
                    <a:pt x="105" y="133"/>
                    <a:pt x="106" y="132"/>
                    <a:pt x="107" y="131"/>
                  </a:cubicBezTo>
                  <a:cubicBezTo>
                    <a:pt x="108" y="130"/>
                    <a:pt x="108" y="129"/>
                    <a:pt x="107" y="128"/>
                  </a:cubicBezTo>
                  <a:cubicBezTo>
                    <a:pt x="107" y="128"/>
                    <a:pt x="108" y="128"/>
                    <a:pt x="109" y="128"/>
                  </a:cubicBezTo>
                  <a:cubicBezTo>
                    <a:pt x="109" y="128"/>
                    <a:pt x="109" y="128"/>
                    <a:pt x="109" y="128"/>
                  </a:cubicBezTo>
                  <a:cubicBezTo>
                    <a:pt x="108" y="128"/>
                    <a:pt x="108" y="127"/>
                    <a:pt x="108" y="127"/>
                  </a:cubicBezTo>
                  <a:cubicBezTo>
                    <a:pt x="106" y="124"/>
                    <a:pt x="106" y="117"/>
                    <a:pt x="106" y="114"/>
                  </a:cubicBezTo>
                  <a:cubicBezTo>
                    <a:pt x="106" y="112"/>
                    <a:pt x="107" y="104"/>
                    <a:pt x="108" y="102"/>
                  </a:cubicBezTo>
                  <a:cubicBezTo>
                    <a:pt x="109" y="99"/>
                    <a:pt x="108" y="96"/>
                    <a:pt x="109" y="93"/>
                  </a:cubicBezTo>
                  <a:cubicBezTo>
                    <a:pt x="109" y="93"/>
                    <a:pt x="111" y="89"/>
                    <a:pt x="112" y="88"/>
                  </a:cubicBezTo>
                  <a:cubicBezTo>
                    <a:pt x="113" y="87"/>
                    <a:pt x="115" y="86"/>
                    <a:pt x="116" y="85"/>
                  </a:cubicBezTo>
                  <a:cubicBezTo>
                    <a:pt x="117" y="83"/>
                    <a:pt x="117" y="81"/>
                    <a:pt x="118" y="80"/>
                  </a:cubicBezTo>
                  <a:cubicBezTo>
                    <a:pt x="121" y="76"/>
                    <a:pt x="125" y="77"/>
                    <a:pt x="128" y="74"/>
                  </a:cubicBezTo>
                  <a:cubicBezTo>
                    <a:pt x="130" y="72"/>
                    <a:pt x="130" y="67"/>
                    <a:pt x="131" y="64"/>
                  </a:cubicBezTo>
                  <a:cubicBezTo>
                    <a:pt x="131" y="61"/>
                    <a:pt x="131" y="57"/>
                    <a:pt x="131" y="53"/>
                  </a:cubicBezTo>
                </a:path>
              </a:pathLst>
            </a:custGeom>
            <a:grp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D71CAEC9-4E82-1677-6663-66587FF9D6AD}"/>
              </a:ext>
            </a:extLst>
          </p:cNvPr>
          <p:cNvSpPr txBox="1"/>
          <p:nvPr/>
        </p:nvSpPr>
        <p:spPr>
          <a:xfrm>
            <a:off x="150256" y="2959776"/>
            <a:ext cx="20363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United States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TReNDS Center (Atlanta, GA)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Harvard Medical School, Boston Children’s Hospital </a:t>
            </a:r>
            <a:br>
              <a:rPr lang="en-US" sz="1100" dirty="0"/>
            </a:br>
            <a:r>
              <a:rPr lang="en-US" sz="1100" dirty="0"/>
              <a:t>(Boston, MA)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796F94B6-03D1-D155-681D-445962A8EF82}"/>
              </a:ext>
            </a:extLst>
          </p:cNvPr>
          <p:cNvCxnSpPr>
            <a:cxnSpLocks/>
          </p:cNvCxnSpPr>
          <p:nvPr/>
        </p:nvCxnSpPr>
        <p:spPr>
          <a:xfrm flipH="1" flipV="1">
            <a:off x="2362545" y="3110068"/>
            <a:ext cx="289873" cy="35987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8055403-A44E-F59D-6547-0F383D1CFBDC}"/>
              </a:ext>
            </a:extLst>
          </p:cNvPr>
          <p:cNvCxnSpPr>
            <a:cxnSpLocks/>
          </p:cNvCxnSpPr>
          <p:nvPr/>
        </p:nvCxnSpPr>
        <p:spPr>
          <a:xfrm flipH="1">
            <a:off x="1284514" y="3109160"/>
            <a:ext cx="107662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AF9EA541-76E3-4799-37A6-F40AA6DD9961}"/>
              </a:ext>
            </a:extLst>
          </p:cNvPr>
          <p:cNvCxnSpPr>
            <a:cxnSpLocks/>
          </p:cNvCxnSpPr>
          <p:nvPr/>
        </p:nvCxnSpPr>
        <p:spPr>
          <a:xfrm flipH="1">
            <a:off x="5101225" y="2811209"/>
            <a:ext cx="324319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7B0A1E2-6674-711F-29CA-CAF699E22181}"/>
              </a:ext>
            </a:extLst>
          </p:cNvPr>
          <p:cNvSpPr txBox="1"/>
          <p:nvPr/>
        </p:nvSpPr>
        <p:spPr>
          <a:xfrm>
            <a:off x="3821013" y="2646146"/>
            <a:ext cx="1738973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United Kingdom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Oxford University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College of London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4B9D1651-23D1-F351-662F-294262766BE5}"/>
              </a:ext>
            </a:extLst>
          </p:cNvPr>
          <p:cNvGrpSpPr/>
          <p:nvPr/>
        </p:nvGrpSpPr>
        <p:grpSpPr>
          <a:xfrm flipV="1">
            <a:off x="4038601" y="3613478"/>
            <a:ext cx="1484036" cy="719035"/>
            <a:chOff x="3777797" y="3518013"/>
            <a:chExt cx="1367904" cy="360778"/>
          </a:xfrm>
        </p:grpSpPr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F5718907-441C-9D7E-1792-0B281D3618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712852A2-0665-C4C1-97E1-9F29468CA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73657360-C46C-4278-E1C0-297B2D4C1E89}"/>
              </a:ext>
            </a:extLst>
          </p:cNvPr>
          <p:cNvCxnSpPr>
            <a:cxnSpLocks/>
            <a:stCxn id="18" idx="23"/>
          </p:cNvCxnSpPr>
          <p:nvPr/>
        </p:nvCxnSpPr>
        <p:spPr>
          <a:xfrm flipH="1">
            <a:off x="5326468" y="3338758"/>
            <a:ext cx="329648" cy="213955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D1CF1D78-7FE9-B031-2332-DCA6C1FEA004}"/>
              </a:ext>
            </a:extLst>
          </p:cNvPr>
          <p:cNvCxnSpPr>
            <a:cxnSpLocks/>
          </p:cNvCxnSpPr>
          <p:nvPr/>
        </p:nvCxnSpPr>
        <p:spPr>
          <a:xfrm flipH="1" flipV="1">
            <a:off x="4186202" y="3547503"/>
            <a:ext cx="1145031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FDC82DB-6A48-5BD5-9B2E-EB1813BDE935}"/>
              </a:ext>
            </a:extLst>
          </p:cNvPr>
          <p:cNvGrpSpPr/>
          <p:nvPr/>
        </p:nvGrpSpPr>
        <p:grpSpPr>
          <a:xfrm rot="20846716" flipH="1">
            <a:off x="5778557" y="1526308"/>
            <a:ext cx="341627" cy="1530358"/>
            <a:chOff x="3777797" y="3518013"/>
            <a:chExt cx="1367904" cy="360778"/>
          </a:xfrm>
        </p:grpSpPr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64A655D-080D-7027-FE34-E78C91BF8E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13C251C5-82B5-FCB5-1D15-9463C655B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BC38481-2633-0399-3D93-C48C8EEA2734}"/>
              </a:ext>
            </a:extLst>
          </p:cNvPr>
          <p:cNvGrpSpPr/>
          <p:nvPr/>
        </p:nvGrpSpPr>
        <p:grpSpPr>
          <a:xfrm flipH="1" flipV="1">
            <a:off x="6250075" y="3548896"/>
            <a:ext cx="1748521" cy="1465931"/>
            <a:chOff x="3777797" y="3518013"/>
            <a:chExt cx="1367904" cy="360778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A13378AE-B0FC-B86B-8003-80A5419615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7D4858AD-CA8B-2649-7184-2ACAA6BA8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TextBox 296">
            <a:extLst>
              <a:ext uri="{FF2B5EF4-FFF2-40B4-BE49-F238E27FC236}">
                <a16:creationId xmlns:a16="http://schemas.microsoft.com/office/drawing/2014/main" id="{1321560A-24CA-DADD-C172-71E17CF392C5}"/>
              </a:ext>
            </a:extLst>
          </p:cNvPr>
          <p:cNvSpPr txBox="1"/>
          <p:nvPr/>
        </p:nvSpPr>
        <p:spPr>
          <a:xfrm>
            <a:off x="3495063" y="4154366"/>
            <a:ext cx="22382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Spain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Universitat de Barcelona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7BB71E4D-3FE5-AB4F-635E-0089597A3161}"/>
              </a:ext>
            </a:extLst>
          </p:cNvPr>
          <p:cNvGrpSpPr/>
          <p:nvPr/>
        </p:nvGrpSpPr>
        <p:grpSpPr>
          <a:xfrm flipH="1" flipV="1">
            <a:off x="4221176" y="5177307"/>
            <a:ext cx="578424" cy="658544"/>
            <a:chOff x="3777797" y="3518013"/>
            <a:chExt cx="1367904" cy="360778"/>
          </a:xfrm>
        </p:grpSpPr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3AD3E8BA-9F5A-D8DF-A80C-B75016CB74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55828" y="3518921"/>
              <a:ext cx="289873" cy="35987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EFF09E63-1944-3E20-D881-239DB67E8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797" y="3518013"/>
              <a:ext cx="1076623" cy="0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639A5F9-4BAB-C879-7B1D-641543627F7C}"/>
              </a:ext>
            </a:extLst>
          </p:cNvPr>
          <p:cNvSpPr txBox="1"/>
          <p:nvPr/>
        </p:nvSpPr>
        <p:spPr>
          <a:xfrm>
            <a:off x="4761733" y="5674284"/>
            <a:ext cx="1912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Brazil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Universidade Estadual de Campinas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E97762D-8DB4-CB7E-7F00-270FB748283B}"/>
              </a:ext>
            </a:extLst>
          </p:cNvPr>
          <p:cNvSpPr txBox="1"/>
          <p:nvPr/>
        </p:nvSpPr>
        <p:spPr>
          <a:xfrm>
            <a:off x="3567634" y="3369920"/>
            <a:ext cx="19125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France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INRIA Sophia Antipolis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Bordeaux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Poitiers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4DB206CF-818F-5069-23E3-4686F1FF8E24}"/>
              </a:ext>
            </a:extLst>
          </p:cNvPr>
          <p:cNvSpPr txBox="1"/>
          <p:nvPr/>
        </p:nvSpPr>
        <p:spPr>
          <a:xfrm>
            <a:off x="5981466" y="1289308"/>
            <a:ext cx="224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Switzerland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Ecole Polytechnique Federale de Lausanne (EPFL)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B4888A4-0866-209D-C36F-C0721225936C}"/>
              </a:ext>
            </a:extLst>
          </p:cNvPr>
          <p:cNvSpPr txBox="1"/>
          <p:nvPr/>
        </p:nvSpPr>
        <p:spPr>
          <a:xfrm>
            <a:off x="8009636" y="4849433"/>
            <a:ext cx="1912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Italy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CENTAI Institute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Padua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Turin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Milan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Trieste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D750EB23-F092-1E4A-9012-0C6B2CABE464}"/>
              </a:ext>
            </a:extLst>
          </p:cNvPr>
          <p:cNvGrpSpPr/>
          <p:nvPr/>
        </p:nvGrpSpPr>
        <p:grpSpPr>
          <a:xfrm>
            <a:off x="5563250" y="2813274"/>
            <a:ext cx="223426" cy="223426"/>
            <a:chOff x="6033719" y="3116703"/>
            <a:chExt cx="345171" cy="345171"/>
          </a:xfrm>
        </p:grpSpPr>
        <p:sp>
          <p:nvSpPr>
            <p:cNvPr id="306" name="Teardrop 305">
              <a:extLst>
                <a:ext uri="{FF2B5EF4-FFF2-40B4-BE49-F238E27FC236}">
                  <a16:creationId xmlns:a16="http://schemas.microsoft.com/office/drawing/2014/main" id="{0AF336CF-0BEB-FE61-7E77-2E9D64A73F05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EF1F840A-FBFC-E91A-3657-55C1673690DF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5EE752F2-9C97-1241-6A41-77B13D1D1097}"/>
              </a:ext>
            </a:extLst>
          </p:cNvPr>
          <p:cNvGrpSpPr/>
          <p:nvPr/>
        </p:nvGrpSpPr>
        <p:grpSpPr>
          <a:xfrm>
            <a:off x="5493414" y="3412969"/>
            <a:ext cx="223426" cy="223426"/>
            <a:chOff x="6033719" y="3116703"/>
            <a:chExt cx="345171" cy="345171"/>
          </a:xfrm>
        </p:grpSpPr>
        <p:sp>
          <p:nvSpPr>
            <p:cNvPr id="309" name="Teardrop 308">
              <a:extLst>
                <a:ext uri="{FF2B5EF4-FFF2-40B4-BE49-F238E27FC236}">
                  <a16:creationId xmlns:a16="http://schemas.microsoft.com/office/drawing/2014/main" id="{27F79F02-5662-6EAB-4420-8345FC41DF79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7F5488EF-4175-9196-A439-E218918F7439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66B66320-4032-640B-19CE-74CE35DFCB17}"/>
              </a:ext>
            </a:extLst>
          </p:cNvPr>
          <p:cNvGrpSpPr/>
          <p:nvPr/>
        </p:nvGrpSpPr>
        <p:grpSpPr>
          <a:xfrm>
            <a:off x="5692569" y="3159269"/>
            <a:ext cx="223426" cy="223426"/>
            <a:chOff x="6033719" y="3116703"/>
            <a:chExt cx="345171" cy="345171"/>
          </a:xfrm>
        </p:grpSpPr>
        <p:sp>
          <p:nvSpPr>
            <p:cNvPr id="312" name="Teardrop 311">
              <a:extLst>
                <a:ext uri="{FF2B5EF4-FFF2-40B4-BE49-F238E27FC236}">
                  <a16:creationId xmlns:a16="http://schemas.microsoft.com/office/drawing/2014/main" id="{898D21CF-FD0C-CC38-B591-8A5B80705C17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0A758528-30B6-7D86-78B1-E284D232AFF0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E12371D7-C0E9-D2CC-BC50-F840537A219D}"/>
              </a:ext>
            </a:extLst>
          </p:cNvPr>
          <p:cNvGrpSpPr/>
          <p:nvPr/>
        </p:nvGrpSpPr>
        <p:grpSpPr>
          <a:xfrm>
            <a:off x="6092833" y="3273773"/>
            <a:ext cx="223426" cy="223426"/>
            <a:chOff x="6033719" y="3116703"/>
            <a:chExt cx="345171" cy="345171"/>
          </a:xfrm>
        </p:grpSpPr>
        <p:sp>
          <p:nvSpPr>
            <p:cNvPr id="318" name="Teardrop 317">
              <a:extLst>
                <a:ext uri="{FF2B5EF4-FFF2-40B4-BE49-F238E27FC236}">
                  <a16:creationId xmlns:a16="http://schemas.microsoft.com/office/drawing/2014/main" id="{6BD090AD-10D9-E43D-96B7-C68C6EA31ADD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1D83CFA3-5146-5B8A-975E-3BDEE4B36435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8486C4FF-0674-3966-264A-7B54A89D3D9D}"/>
              </a:ext>
            </a:extLst>
          </p:cNvPr>
          <p:cNvCxnSpPr>
            <a:cxnSpLocks/>
          </p:cNvCxnSpPr>
          <p:nvPr/>
        </p:nvCxnSpPr>
        <p:spPr>
          <a:xfrm flipH="1" flipV="1">
            <a:off x="5419972" y="2807179"/>
            <a:ext cx="111819" cy="5402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195704A9-6569-CECC-2FD8-070658DDD046}"/>
              </a:ext>
            </a:extLst>
          </p:cNvPr>
          <p:cNvGrpSpPr/>
          <p:nvPr/>
        </p:nvGrpSpPr>
        <p:grpSpPr>
          <a:xfrm>
            <a:off x="2672065" y="3435790"/>
            <a:ext cx="223426" cy="223426"/>
            <a:chOff x="6033719" y="3116703"/>
            <a:chExt cx="345171" cy="345171"/>
          </a:xfrm>
        </p:grpSpPr>
        <p:sp>
          <p:nvSpPr>
            <p:cNvPr id="322" name="Teardrop 321">
              <a:extLst>
                <a:ext uri="{FF2B5EF4-FFF2-40B4-BE49-F238E27FC236}">
                  <a16:creationId xmlns:a16="http://schemas.microsoft.com/office/drawing/2014/main" id="{0D880FAB-2F62-8901-29A1-24AAFA03C4C4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D35F4797-BFE5-E1D8-90F0-ECA4D67F7DAF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222EBBAC-E447-9EBB-FBE3-6685564AB9ED}"/>
              </a:ext>
            </a:extLst>
          </p:cNvPr>
          <p:cNvGrpSpPr/>
          <p:nvPr/>
        </p:nvGrpSpPr>
        <p:grpSpPr>
          <a:xfrm>
            <a:off x="4097612" y="4878642"/>
            <a:ext cx="223426" cy="223426"/>
            <a:chOff x="6033719" y="3116703"/>
            <a:chExt cx="345171" cy="345171"/>
          </a:xfrm>
        </p:grpSpPr>
        <p:sp>
          <p:nvSpPr>
            <p:cNvPr id="325" name="Teardrop 324">
              <a:extLst>
                <a:ext uri="{FF2B5EF4-FFF2-40B4-BE49-F238E27FC236}">
                  <a16:creationId xmlns:a16="http://schemas.microsoft.com/office/drawing/2014/main" id="{F1C53304-F6EC-044D-3078-DD7E2CB319D9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5C78C96F-A632-C605-5918-2EE9A94685CD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A7027E6-50DB-ED36-2DAF-30FBC7777F20}"/>
              </a:ext>
            </a:extLst>
          </p:cNvPr>
          <p:cNvGrpSpPr/>
          <p:nvPr/>
        </p:nvGrpSpPr>
        <p:grpSpPr>
          <a:xfrm>
            <a:off x="5984287" y="2942237"/>
            <a:ext cx="223426" cy="223426"/>
            <a:chOff x="6033719" y="3116703"/>
            <a:chExt cx="345171" cy="345171"/>
          </a:xfrm>
        </p:grpSpPr>
        <p:sp>
          <p:nvSpPr>
            <p:cNvPr id="3" name="Teardrop 2">
              <a:extLst>
                <a:ext uri="{FF2B5EF4-FFF2-40B4-BE49-F238E27FC236}">
                  <a16:creationId xmlns:a16="http://schemas.microsoft.com/office/drawing/2014/main" id="{FBE77096-2168-8BAB-6BE2-DAC045D462C4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618856-5B64-5CB0-18C2-96C8BCF5D04E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C0D234D-25FD-E100-E4BA-906B13F7F4DB}"/>
              </a:ext>
            </a:extLst>
          </p:cNvPr>
          <p:cNvGrpSpPr/>
          <p:nvPr/>
        </p:nvGrpSpPr>
        <p:grpSpPr>
          <a:xfrm>
            <a:off x="5911612" y="3063007"/>
            <a:ext cx="223426" cy="223426"/>
            <a:chOff x="6033719" y="3116703"/>
            <a:chExt cx="345171" cy="345171"/>
          </a:xfrm>
        </p:grpSpPr>
        <p:sp>
          <p:nvSpPr>
            <p:cNvPr id="315" name="Teardrop 314">
              <a:extLst>
                <a:ext uri="{FF2B5EF4-FFF2-40B4-BE49-F238E27FC236}">
                  <a16:creationId xmlns:a16="http://schemas.microsoft.com/office/drawing/2014/main" id="{B87F5EE8-B313-E777-87AA-EF9CC02385D2}"/>
                </a:ext>
              </a:extLst>
            </p:cNvPr>
            <p:cNvSpPr/>
            <p:nvPr/>
          </p:nvSpPr>
          <p:spPr>
            <a:xfrm rot="8036232">
              <a:off x="6033719" y="3116703"/>
              <a:ext cx="345171" cy="345171"/>
            </a:xfrm>
            <a:prstGeom prst="teardrop">
              <a:avLst/>
            </a:prstGeom>
            <a:solidFill>
              <a:srgbClr val="5D69D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FB4C1BE3-31CB-4AB9-1190-56B3BA836077}"/>
                </a:ext>
              </a:extLst>
            </p:cNvPr>
            <p:cNvSpPr/>
            <p:nvPr/>
          </p:nvSpPr>
          <p:spPr>
            <a:xfrm>
              <a:off x="6129600" y="3212584"/>
              <a:ext cx="153408" cy="15340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036B1CD6-4A43-E2F3-F75B-8AA260B1A9A8}"/>
              </a:ext>
            </a:extLst>
          </p:cNvPr>
          <p:cNvCxnSpPr>
            <a:cxnSpLocks/>
          </p:cNvCxnSpPr>
          <p:nvPr/>
        </p:nvCxnSpPr>
        <p:spPr>
          <a:xfrm flipV="1">
            <a:off x="6210332" y="2552466"/>
            <a:ext cx="421684" cy="450707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CE9DB0AE-767C-4311-C2CE-EC31742D778C}"/>
              </a:ext>
            </a:extLst>
          </p:cNvPr>
          <p:cNvSpPr txBox="1"/>
          <p:nvPr/>
        </p:nvSpPr>
        <p:spPr>
          <a:xfrm>
            <a:off x="6565822" y="2086837"/>
            <a:ext cx="2240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D69D3"/>
                </a:solidFill>
              </a:rPr>
              <a:t>Germany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University of Tübingen</a:t>
            </a:r>
          </a:p>
        </p:txBody>
      </p:sp>
    </p:spTree>
    <p:extLst>
      <p:ext uri="{BB962C8B-B14F-4D97-AF65-F5344CB8AC3E}">
        <p14:creationId xmlns:p14="http://schemas.microsoft.com/office/powerpoint/2010/main" val="39340964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BraiNavLab" id="{9E775444-503A-F341-82DA-17FE21BCDC73}" vid="{AC50A8D5-D610-B846-8DE5-28306763B5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77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DOLCI</dc:creator>
  <cp:lastModifiedBy>Edoardo Paolini</cp:lastModifiedBy>
  <cp:revision>553</cp:revision>
  <dcterms:created xsi:type="dcterms:W3CDTF">2024-12-04T10:25:47Z</dcterms:created>
  <dcterms:modified xsi:type="dcterms:W3CDTF">2025-10-09T15:08:21Z</dcterms:modified>
</cp:coreProperties>
</file>