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453C-7A5A-037C-C7E3-BA559E5B4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906" y="457949"/>
            <a:ext cx="10572000" cy="2971051"/>
          </a:xfrm>
        </p:spPr>
        <p:txBody>
          <a:bodyPr/>
          <a:lstStyle/>
          <a:p>
            <a:r>
              <a:rPr lang="es-ES" dirty="0"/>
              <a:t>TP FINAL DE COMPLEJIDAD TEMPORAL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F1054-DA9B-7992-FF47-E50973766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Marca UNAJ – Universidad Nacional Arturo Jauretche">
            <a:extLst>
              <a:ext uri="{FF2B5EF4-FFF2-40B4-BE49-F238E27FC236}">
                <a16:creationId xmlns:a16="http://schemas.microsoft.com/office/drawing/2014/main" id="{1EFA3AA4-1E8A-3B20-64E1-EEC73E7CB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09" y="2772276"/>
            <a:ext cx="3852612" cy="211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2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4660E-4039-13A9-44CB-DEFA7F9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Puntos de la entrega preliminar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FFADE-B3AF-30D2-1CA2-AE2638BF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 err="1"/>
              <a:t>AgregarDato</a:t>
            </a:r>
            <a:r>
              <a:rPr lang="es-ES" dirty="0"/>
              <a:t> (</a:t>
            </a:r>
            <a:r>
              <a:rPr lang="es-ES" dirty="0" err="1"/>
              <a:t>ArbolGeneral</a:t>
            </a:r>
            <a:r>
              <a:rPr lang="es-ES" dirty="0"/>
              <a:t> </a:t>
            </a:r>
            <a:r>
              <a:rPr lang="es-ES" dirty="0" err="1"/>
              <a:t>arbol</a:t>
            </a:r>
            <a:r>
              <a:rPr lang="es-ES" dirty="0"/>
              <a:t>, </a:t>
            </a:r>
            <a:r>
              <a:rPr lang="es-ES" dirty="0" err="1"/>
              <a:t>DatoDistancia</a:t>
            </a:r>
            <a:r>
              <a:rPr lang="es-ES" dirty="0"/>
              <a:t> dato): insertar un nuevo dato en el árbol BK siguiendo las reglas del BK-</a:t>
            </a:r>
            <a:r>
              <a:rPr lang="es-ES" dirty="0" err="1"/>
              <a:t>tree</a:t>
            </a:r>
            <a:r>
              <a:rPr lang="es-ES" dirty="0"/>
              <a:t>. </a:t>
            </a:r>
          </a:p>
          <a:p>
            <a:pPr>
              <a:buFont typeface="+mj-lt"/>
              <a:buAutoNum type="arabicPeriod"/>
            </a:pPr>
            <a:r>
              <a:rPr lang="es-ES" dirty="0" err="1"/>
              <a:t>uscar</a:t>
            </a:r>
            <a:r>
              <a:rPr lang="es-ES" dirty="0"/>
              <a:t> (</a:t>
            </a:r>
            <a:r>
              <a:rPr lang="es-ES" dirty="0" err="1"/>
              <a:t>ArbolGeneral</a:t>
            </a:r>
            <a:r>
              <a:rPr lang="es-ES" dirty="0"/>
              <a:t> </a:t>
            </a:r>
            <a:r>
              <a:rPr lang="es-ES" dirty="0" err="1"/>
              <a:t>arbol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elementoABuscar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umbral,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collected</a:t>
            </a:r>
            <a:r>
              <a:rPr lang="es-ES" dirty="0"/>
              <a:t>): buscar en el árbol todos los nodos con “texto” sea parecido al elemento que buscamos, según el nivel de tolerancia (umbral).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859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849FF-0B91-8BE4-B1E6-90889F61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8"/>
            <a:ext cx="11189495" cy="970450"/>
          </a:xfrm>
        </p:spPr>
        <p:txBody>
          <a:bodyPr/>
          <a:lstStyle/>
          <a:p>
            <a:pPr algn="ctr"/>
            <a:r>
              <a:rPr lang="es-ES" dirty="0" err="1"/>
              <a:t>AgregarDato</a:t>
            </a:r>
            <a:r>
              <a:rPr lang="es-AR" dirty="0" err="1"/>
              <a:t>ArbolGeneral</a:t>
            </a:r>
            <a:r>
              <a:rPr lang="es-AR" dirty="0"/>
              <a:t> </a:t>
            </a:r>
            <a:r>
              <a:rPr lang="es-AR" dirty="0" err="1"/>
              <a:t>arbol</a:t>
            </a:r>
            <a:r>
              <a:rPr lang="es-AR" dirty="0"/>
              <a:t>, </a:t>
            </a:r>
            <a:r>
              <a:rPr lang="es-AR" dirty="0" err="1"/>
              <a:t>DatoDistancia</a:t>
            </a:r>
            <a:r>
              <a:rPr lang="es-AR" dirty="0"/>
              <a:t> dato):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03844-7DDD-87A7-D58E-364639EB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ES" dirty="0"/>
              <a:t>Calculamos la distancia del nuevo dato con el nodo actual. </a:t>
            </a:r>
          </a:p>
          <a:p>
            <a:pPr>
              <a:buAutoNum type="arabicPeriod"/>
            </a:pPr>
            <a:r>
              <a:rPr lang="es-ES" dirty="0"/>
              <a:t>2. Buscamos si hay un hijo ya en ese “nivel de distancia”, es decir, revisa si ya hay un hijo a esa misma distancia: </a:t>
            </a:r>
          </a:p>
          <a:p>
            <a:pPr marL="0" indent="0">
              <a:buNone/>
            </a:pPr>
            <a:r>
              <a:rPr lang="es-ES" dirty="0"/>
              <a:t>	• Si no hay, crea un nuevo hijo con el dato. </a:t>
            </a:r>
          </a:p>
          <a:p>
            <a:pPr marL="0" indent="0">
              <a:buNone/>
            </a:pPr>
            <a:r>
              <a:rPr lang="es-ES" dirty="0"/>
              <a:t>	• Si hay, baja a ese hijo y repite el proceso.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97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E2A5-4E53-48B9-894A-A99F299F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1251837"/>
            <a:ext cx="10571998" cy="970450"/>
          </a:xfrm>
        </p:spPr>
        <p:txBody>
          <a:bodyPr/>
          <a:lstStyle/>
          <a:p>
            <a:pPr algn="ctr"/>
            <a:r>
              <a:rPr lang="es-AR" dirty="0"/>
              <a:t>Buscar (</a:t>
            </a:r>
            <a:r>
              <a:rPr lang="es-AR" dirty="0" err="1"/>
              <a:t>ArbolGeneral</a:t>
            </a:r>
            <a:r>
              <a:rPr lang="es-AR" dirty="0"/>
              <a:t> </a:t>
            </a:r>
            <a:r>
              <a:rPr lang="es-AR" dirty="0" err="1"/>
              <a:t>arbol</a:t>
            </a:r>
            <a:r>
              <a:rPr lang="es-AR" dirty="0"/>
              <a:t>, 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elementoABuscar</a:t>
            </a:r>
            <a:r>
              <a:rPr lang="es-AR" dirty="0"/>
              <a:t>, </a:t>
            </a:r>
            <a:r>
              <a:rPr lang="es-AR" dirty="0" err="1"/>
              <a:t>int</a:t>
            </a:r>
            <a:r>
              <a:rPr lang="es-AR" dirty="0"/>
              <a:t> umbral, </a:t>
            </a:r>
            <a:r>
              <a:rPr lang="es-AR" dirty="0" err="1"/>
              <a:t>List</a:t>
            </a:r>
            <a:r>
              <a:rPr lang="es-AR" dirty="0"/>
              <a:t> </a:t>
            </a:r>
            <a:r>
              <a:rPr lang="es-AR" dirty="0" err="1"/>
              <a:t>collected</a:t>
            </a:r>
            <a:r>
              <a:rPr lang="es-AR" dirty="0"/>
              <a:t>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97765-81F3-A96F-F1BC-E5060C8B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95003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Verifica si el nodo existe. </a:t>
            </a:r>
          </a:p>
          <a:p>
            <a:pPr>
              <a:buFont typeface="+mj-lt"/>
              <a:buAutoNum type="arabicPeriod"/>
            </a:pPr>
            <a:r>
              <a:rPr lang="es-ES" dirty="0"/>
              <a:t>Calcula la distancia entre el nodo y el elemento buscado. </a:t>
            </a:r>
          </a:p>
          <a:p>
            <a:pPr>
              <a:buFont typeface="+mj-lt"/>
              <a:buAutoNum type="arabicPeriod"/>
            </a:pPr>
            <a:r>
              <a:rPr lang="es-ES" dirty="0"/>
              <a:t>Si la distancia está dentro del umbral, agrega el nodo a los resultados. </a:t>
            </a:r>
          </a:p>
          <a:p>
            <a:pPr>
              <a:buFont typeface="+mj-lt"/>
              <a:buAutoNum type="arabicPeriod"/>
            </a:pPr>
            <a:r>
              <a:rPr lang="es-ES" dirty="0"/>
              <a:t>Recorre recursivamente solo los hijos que podrían cumplir el criterio de distancia, usando el rango {distancia – umbral, distancia + umbral}. </a:t>
            </a:r>
          </a:p>
          <a:p>
            <a:pPr marL="0" indent="0">
              <a:buNone/>
            </a:pPr>
            <a:r>
              <a:rPr lang="es-ES" dirty="0"/>
              <a:t>	Esto permite buscar rápido porque solo se revisan nodos que podrían estar dentro del 	umbral, esto evita recorrer todo el árbol.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916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6E89-AA29-F1CE-C29A-BE5470CD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BB093-E0D0-AC74-1EFB-2DA1777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16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{F8AB48D6-664F-4B09-ABD1-5EECD096489A}tf03457503</Template>
  <TotalTime>8</TotalTime>
  <Words>243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Citable</vt:lpstr>
      <vt:lpstr>TP FINAL DE COMPLEJIDAD TEMPORAL</vt:lpstr>
      <vt:lpstr>Puntos de la entrega preliminar</vt:lpstr>
      <vt:lpstr>AgregarDatoArbolGeneral arbol, DatoDistancia dato):</vt:lpstr>
      <vt:lpstr>Buscar (ArbolGeneral arbol, string elementoABuscar, int umbral, List collected):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</dc:creator>
  <cp:lastModifiedBy>Brian</cp:lastModifiedBy>
  <cp:revision>1</cp:revision>
  <dcterms:created xsi:type="dcterms:W3CDTF">2025-09-24T13:40:02Z</dcterms:created>
  <dcterms:modified xsi:type="dcterms:W3CDTF">2025-09-24T13:48:11Z</dcterms:modified>
</cp:coreProperties>
</file>