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40ea1df0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40ea1df0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40ea1df0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40ea1df0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40ea1df0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40ea1df0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40ea1df09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40ea1df09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40ea1df09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40ea1df09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799525"/>
            <a:ext cx="5017500" cy="99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Times New Roman"/>
                <a:ea typeface="Times New Roman"/>
                <a:cs typeface="Times New Roman"/>
                <a:sym typeface="Times New Roman"/>
              </a:rPr>
              <a:t> Who is Who (WiW)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25244" l="28760" r="30005" t="34804"/>
          <a:stretch/>
        </p:blipFill>
        <p:spPr>
          <a:xfrm>
            <a:off x="2821675" y="1645875"/>
            <a:ext cx="6175375" cy="336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¿De que se trata el proyecto?</a:t>
            </a:r>
            <a:endParaRPr b="1" u="sng"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419" sz="1900"/>
              <a:t>arbol de </a:t>
            </a:r>
            <a:r>
              <a:rPr lang="es-419" sz="1900"/>
              <a:t>decisión</a:t>
            </a:r>
            <a:r>
              <a:rPr lang="es-419" sz="1900"/>
              <a:t> en un juego de computadora (¿quien es quien?)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419" sz="1900"/>
              <a:t>Juegan un jugador y un bot, para adivinar el personaje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s-419" sz="1900"/>
              <a:t>Lo hacen mediante un una serie de preguntas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351" y="2483582"/>
            <a:ext cx="3452024" cy="2571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Arbol de decision</a:t>
            </a:r>
            <a:endParaRPr b="1" u="sng"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son los arboles de </a:t>
            </a:r>
            <a:r>
              <a:rPr lang="es-419"/>
              <a:t>decisión</a:t>
            </a:r>
            <a:r>
              <a:rPr lang="es-419"/>
              <a:t>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Características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Ventajas y desventajas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Funcionalidades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¿Para </a:t>
            </a:r>
            <a:r>
              <a:rPr lang="es-419"/>
              <a:t>qué</a:t>
            </a:r>
            <a:r>
              <a:rPr lang="es-419"/>
              <a:t> van a ser utilizadas en el proyecto?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Primeros dos puntos de la entrega</a:t>
            </a:r>
            <a:endParaRPr b="1" u="sng"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es-419"/>
              <a:t>CrearArbol</a:t>
            </a:r>
            <a:r>
              <a:rPr b="1" i="1" lang="es-419"/>
              <a:t> (Clasificador clasificador): </a:t>
            </a:r>
            <a:r>
              <a:rPr lang="es-419"/>
              <a:t>es un metodo que arma un arbol de decision completo usando los datos que tiene ‘Clasificador’. Es decir: Es un método que construye un árbol de preguntas y respuestas a partir de los datos, hasta que en cada rama ya no se pueda seguir preguntando y se dé una respuesta final.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i="1" lang="es-419"/>
              <a:t>Consulta1: </a:t>
            </a:r>
            <a:r>
              <a:rPr lang="es-419"/>
              <a:t>Este método tiene como objetivo recorrer todo el árbol de decisión y devolver un texto con todas las posibles predicciones que el árbol puede calcular. Es decir el metodo recorre el arbol y agarra los valores de los nodos construyendo una cadena con todos esos valores.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u="sng"/>
              <a:t>¿Como funcionan?</a:t>
            </a:r>
            <a:endParaRPr b="1" u="sng"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CrearArbol: si ya no tiene sentido seguir preguntando, ya que todos los datos dicen lo mismo, se crea una hoja con la respuesta final (por </a:t>
            </a:r>
            <a:r>
              <a:rPr lang="es-419"/>
              <a:t>ejemplo</a:t>
            </a:r>
            <a:r>
              <a:rPr lang="es-419"/>
              <a:t>: “es  pepe”). Si </a:t>
            </a:r>
            <a:r>
              <a:rPr lang="es-419"/>
              <a:t>todavía</a:t>
            </a:r>
            <a:r>
              <a:rPr lang="es-419"/>
              <a:t> se puede dividir, se crea un nodo de pregunta, y dependiendo de la respuesta (si o no), se crea una rama </a:t>
            </a:r>
            <a:r>
              <a:rPr lang="es-419"/>
              <a:t>izquierda</a:t>
            </a:r>
            <a:r>
              <a:rPr lang="es-419"/>
              <a:t> (con datos que respondieron si) y una rama derecha (con los datos que respondieron que no). Todo esto para que el “bot” tenga un </a:t>
            </a:r>
            <a:r>
              <a:rPr lang="es-419"/>
              <a:t>árbol</a:t>
            </a:r>
            <a:r>
              <a:rPr lang="es-419"/>
              <a:t> armado con preguntas y respuesta que le permitan ir adivinando personaje en el transcurso del juego.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Consulta1: si </a:t>
            </a:r>
            <a:r>
              <a:rPr lang="es-419"/>
              <a:t>está</a:t>
            </a:r>
            <a:r>
              <a:rPr lang="es-419"/>
              <a:t> en una hoja (respuesta final), guarda ese valor, si </a:t>
            </a:r>
            <a:r>
              <a:rPr lang="es-419"/>
              <a:t>está</a:t>
            </a:r>
            <a:r>
              <a:rPr lang="es-419"/>
              <a:t> en un nodo de pregunta, baja por la rama </a:t>
            </a:r>
            <a:r>
              <a:rPr lang="es-419"/>
              <a:t>izquierda</a:t>
            </a:r>
            <a:r>
              <a:rPr lang="es-419"/>
              <a:t> y por la derecha, y guarda las respuestas que </a:t>
            </a:r>
            <a:r>
              <a:rPr lang="es-419"/>
              <a:t>encuentre</a:t>
            </a:r>
            <a:r>
              <a:rPr lang="es-419"/>
              <a:t>.. Va concatenando todo ese texto para </a:t>
            </a:r>
            <a:r>
              <a:rPr lang="es-419"/>
              <a:t>mostrar</a:t>
            </a:r>
            <a:r>
              <a:rPr lang="es-419"/>
              <a:t> al final todas las predicciones posibles.  Es como una lista de todas las respuestas posibles que puede </a:t>
            </a:r>
            <a:r>
              <a:rPr lang="es-419"/>
              <a:t>calcular</a:t>
            </a:r>
            <a:r>
              <a:rPr lang="es-419"/>
              <a:t> el bot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Posibles mejoras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Unas de las mejoras que se me ocurren son la de un </a:t>
            </a:r>
            <a:r>
              <a:rPr lang="es-419" sz="2000"/>
              <a:t>método</a:t>
            </a:r>
            <a:r>
              <a:rPr lang="es-419" sz="2000"/>
              <a:t> que devuelva la altura del </a:t>
            </a:r>
            <a:r>
              <a:rPr lang="es-419" sz="2000"/>
              <a:t>árbol</a:t>
            </a:r>
            <a:r>
              <a:rPr lang="es-419" sz="2000"/>
              <a:t>, para saber cuantas preguntas máximo podría hacer el bot antes de adivinar.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