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HP\Desktop\img3.jpgim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900295"/>
            <a:ext cx="10515600" cy="1325563"/>
          </a:xfrm>
        </p:spPr>
        <p:txBody>
          <a:bodyPr>
            <a:normAutofit/>
          </a:bodyPr>
          <a:p>
            <a:r>
              <a:rPr lang="en-US" sz="2220">
                <a:solidFill>
                  <a:srgbClr val="002060"/>
                </a:solidFill>
              </a:rPr>
              <a:t>Encadr</a:t>
            </a:r>
            <a:r>
              <a:rPr lang="fr-FR" altLang="en-US" sz="2220">
                <a:solidFill>
                  <a:srgbClr val="002060"/>
                </a:solidFill>
              </a:rPr>
              <a:t>é</a:t>
            </a:r>
            <a:r>
              <a:rPr lang="en-US" sz="2220">
                <a:solidFill>
                  <a:srgbClr val="002060"/>
                </a:solidFill>
              </a:rPr>
              <a:t> par:</a:t>
            </a:r>
            <a:br>
              <a:rPr lang="en-US" sz="2220">
                <a:solidFill>
                  <a:srgbClr val="002060"/>
                </a:solidFill>
              </a:rPr>
            </a:br>
            <a:r>
              <a:rPr lang="en-US" sz="5400" b="1" i="1" u="sng">
                <a:solidFill>
                  <a:srgbClr val="002060"/>
                </a:solidFill>
              </a:rPr>
              <a:t>Professeur Ahmed Fouad ELOUAFDI</a:t>
            </a:r>
            <a:endParaRPr lang="en-US" sz="5400" b="1" i="1" u="sng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391478"/>
            <a:ext cx="5157787" cy="823912"/>
          </a:xfrm>
        </p:spPr>
        <p:txBody>
          <a:bodyPr/>
          <a:p>
            <a:r>
              <a:rPr lang="en-US" sz="4800">
                <a:solidFill>
                  <a:srgbClr val="002060"/>
                </a:solidFill>
              </a:rPr>
              <a:t>Les Noms:</a:t>
            </a:r>
            <a:endParaRPr lang="en-US" sz="480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40105" y="1215390"/>
            <a:ext cx="5157470" cy="3684905"/>
          </a:xfrm>
        </p:spPr>
        <p:txBody>
          <a:bodyPr>
            <a:normAutofit lnSpcReduction="10000"/>
          </a:bodyPr>
          <a:p>
            <a:r>
              <a:rPr lang="en-US" sz="5400">
                <a:solidFill>
                  <a:srgbClr val="8A2AA5"/>
                </a:solidFill>
              </a:rPr>
              <a:t>Fatima BOUICHEMCANE</a:t>
            </a:r>
            <a:endParaRPr lang="en-US" sz="5400">
              <a:solidFill>
                <a:srgbClr val="8A2AA5"/>
              </a:solidFill>
            </a:endParaRPr>
          </a:p>
          <a:p>
            <a:r>
              <a:rPr lang="en-US" sz="5400">
                <a:solidFill>
                  <a:srgbClr val="8A2AA5"/>
                </a:solidFill>
              </a:rPr>
              <a:t>Fatima AJRARHINE</a:t>
            </a:r>
            <a:endParaRPr lang="en-US" sz="5400">
              <a:solidFill>
                <a:srgbClr val="8A2AA5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391478"/>
            <a:ext cx="5183188" cy="823912"/>
          </a:xfrm>
        </p:spPr>
        <p:txBody>
          <a:bodyPr/>
          <a:p>
            <a:r>
              <a:rPr lang="en-US" sz="4800">
                <a:solidFill>
                  <a:srgbClr val="002060"/>
                </a:solidFill>
              </a:rPr>
              <a:t>Filiere:</a:t>
            </a:r>
            <a:endParaRPr lang="en-US" sz="4800">
              <a:solidFill>
                <a:srgbClr val="00206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215390"/>
            <a:ext cx="5183188" cy="3684588"/>
          </a:xfrm>
        </p:spPr>
        <p:txBody>
          <a:bodyPr/>
          <a:p>
            <a:r>
              <a:rPr lang="en-US" sz="5400">
                <a:solidFill>
                  <a:srgbClr val="7030A0"/>
                </a:solidFill>
              </a:rPr>
              <a:t>Science Mathematique et Informatique</a:t>
            </a:r>
            <a:endParaRPr lang="en-US" sz="54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 descr="img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85736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11150"/>
            <a:ext cx="10515600" cy="863600"/>
          </a:xfrm>
        </p:spPr>
        <p:txBody>
          <a:bodyPr>
            <a:normAutofit/>
          </a:bodyPr>
          <a:p>
            <a:r>
              <a:rPr lang="en-US" b="1" u="sng">
                <a:solidFill>
                  <a:schemeClr val="tx1">
                    <a:lumMod val="95000"/>
                    <a:lumOff val="5000"/>
                  </a:schemeClr>
                </a:solidFill>
              </a:rPr>
              <a:t>Projet : Gestion de location de voitures</a:t>
            </a:r>
            <a:endParaRPr lang="en-US" b="1" u="sng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43865" y="1175385"/>
            <a:ext cx="11162665" cy="5191760"/>
          </a:xfrm>
        </p:spPr>
        <p:txBody>
          <a:bodyPr>
            <a:normAutofit fontScale="80000"/>
          </a:bodyPr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menu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int ); </a:t>
            </a:r>
            <a:r>
              <a:rPr lang="en-US"/>
              <a:t>: Permet d’afficher le menu pricipale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location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int );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Permet d’afficher les choix entre tout les information pour allouer une voiture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gesvoi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int );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Permet d’afficher la liste des voitures et donner le droit de modifier les informations d’une voiture ou la supprimer ou d’ajouter une autre voiture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clients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int );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Permet d’afficher la liste des clients et supprimer ou ajouter ou modifier les information des clients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retour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int );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Permet de retour au menu principale 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" y="779145"/>
            <a:ext cx="6171565" cy="2922905"/>
          </a:xfrm>
        </p:spPr>
        <p:txBody>
          <a:bodyPr/>
          <a:p>
            <a:r>
              <a:rPr lang="en-US"/>
              <a:t>capture de gestion de voiture</a:t>
            </a:r>
            <a:endParaRPr lang="en-US"/>
          </a:p>
        </p:txBody>
      </p:sp>
      <p:pic>
        <p:nvPicPr>
          <p:cNvPr id="7" name="Content Placeholder 6" descr="cap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90" y="3701415"/>
            <a:ext cx="6052820" cy="315658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78510"/>
            <a:ext cx="6019800" cy="2923540"/>
          </a:xfrm>
        </p:spPr>
        <p:txBody>
          <a:bodyPr/>
          <a:p>
            <a:r>
              <a:rPr lang="en-US"/>
              <a:t>capture de menu principale</a:t>
            </a:r>
            <a:endParaRPr lang="en-US"/>
          </a:p>
        </p:txBody>
      </p:sp>
      <p:pic>
        <p:nvPicPr>
          <p:cNvPr id="8" name="Content Placeholder 7" descr="cap4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701415"/>
            <a:ext cx="6019165" cy="3156585"/>
          </a:xfrm>
          <a:prstGeom prst="rect">
            <a:avLst/>
          </a:prstGeom>
        </p:spPr>
      </p:pic>
      <p:pic>
        <p:nvPicPr>
          <p:cNvPr id="9" name="Picture 8" descr="c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779145"/>
            <a:ext cx="6019800" cy="2458720"/>
          </a:xfrm>
          <a:prstGeom prst="rect">
            <a:avLst/>
          </a:prstGeom>
        </p:spPr>
      </p:pic>
      <p:pic>
        <p:nvPicPr>
          <p:cNvPr id="10" name="Picture 9" descr="cap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95" y="778510"/>
            <a:ext cx="6184265" cy="24599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-10795" y="-225425"/>
            <a:ext cx="12202160" cy="92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en-US" sz="54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Les captures de code source et d’excution</a:t>
            </a:r>
            <a:endParaRPr lang="en-US" sz="54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img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u="sng">
                <a:solidFill>
                  <a:schemeClr val="accent2">
                    <a:lumMod val="50000"/>
                  </a:schemeClr>
                </a:solidFill>
              </a:rPr>
              <a:t>Conclusion:</a:t>
            </a:r>
            <a:endParaRPr lang="en-US" b="1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185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fr-FR"/>
              <a:t>      Ce projet a pour objectif de simplifier les tâches des employés de toute agence de location de voiture, il permet aussi à l’agence de maximiser le nombre de clients et par conséquent redoubler ses gains, la digitalisation des opérations accélèrera sûrement les tâches et les procédures de location.</a:t>
            </a:r>
            <a:endParaRPr lang="en-US" altLang="fr-FR"/>
          </a:p>
          <a:p>
            <a:pPr marL="0" indent="0">
              <a:buNone/>
            </a:pPr>
            <a:r>
              <a:rPr lang="en-US" altLang="fr-FR"/>
              <a:t>      Nous avons rencontré plusieurs problèmes durant ce projet notamment en exploitation de gtk+ et de langage C, à savoir :</a:t>
            </a:r>
            <a:endParaRPr lang="en-US" altLang="fr-FR"/>
          </a:p>
          <a:p>
            <a:pPr marL="0" indent="0">
              <a:buNone/>
            </a:pPr>
            <a:r>
              <a:rPr lang="en-US" altLang="fr-FR"/>
              <a:t>      -Gtk+ : on a eu des difficultés pour l’installer et ça n’a pas fonctionné même après installation, l’absence des guides ou des cours sur l’application a rendu difficile son utilisation et de coup on s’est limité au code source de langage C.</a:t>
            </a:r>
            <a:endParaRPr lang="en-US" altLang="fr-FR"/>
          </a:p>
          <a:p>
            <a:pPr marL="0" indent="0">
              <a:buNone/>
            </a:pPr>
            <a:r>
              <a:rPr lang="en-US" altLang="fr-FR"/>
              <a:t>       Langage C : pour les deux fonctions «gesvoi » et « client » les fichiers ne s’exécutent pas toujours, parfois le programme annonce que le fichier est vide.</a:t>
            </a:r>
            <a:endParaRPr lang="en-US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Presentation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 Light</vt:lpstr>
      <vt:lpstr>Malgun Gothic Semilight</vt:lpstr>
      <vt:lpstr>Microsoft YaHei UI Light</vt:lpstr>
      <vt:lpstr>MingLiU-ExtB</vt:lpstr>
      <vt:lpstr>MingLiU_HKSCS-ExtB</vt:lpstr>
      <vt:lpstr>PMingLiU-ExtB</vt:lpstr>
      <vt:lpstr>Microsoft JhengHei</vt:lpstr>
      <vt:lpstr>Arial Black</vt:lpstr>
      <vt:lpstr>Comic Sans MS</vt:lpstr>
      <vt:lpstr>Corbel</vt:lpstr>
      <vt:lpstr>Courier New</vt:lpstr>
      <vt:lpstr>Gadugi</vt:lpstr>
      <vt:lpstr>HoloLens MDL2 Assets</vt:lpstr>
      <vt:lpstr>HP Simplified Light</vt:lpstr>
      <vt:lpstr>Impact</vt:lpstr>
      <vt:lpstr>Ink Free</vt:lpstr>
      <vt:lpstr>MV Boli</vt:lpstr>
      <vt:lpstr>Mongolian Baiti</vt:lpstr>
      <vt:lpstr>MT Extra</vt:lpstr>
      <vt:lpstr>Palatino Linotype</vt:lpstr>
      <vt:lpstr>Segoe MDL2 Assets</vt:lpstr>
      <vt:lpstr>Segoe Print</vt:lpstr>
      <vt:lpstr>Segoe UI Semilight</vt:lpstr>
      <vt:lpstr>Sitka Text</vt:lpstr>
      <vt:lpstr>Verdana</vt:lpstr>
      <vt:lpstr>Office Theme</vt:lpstr>
      <vt:lpstr>Encadré par: Professeur Ahmed Fouad ELOUAFDI</vt:lpstr>
      <vt:lpstr>Projet : Gestion de location de voitures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Encadré par: Professeur Ahmed Fouad ELOUAFDI</dc:title>
  <dc:creator/>
  <cp:lastModifiedBy>HP</cp:lastModifiedBy>
  <cp:revision>2</cp:revision>
  <dcterms:created xsi:type="dcterms:W3CDTF">2021-06-06T19:57:27Z</dcterms:created>
  <dcterms:modified xsi:type="dcterms:W3CDTF">2021-06-06T23:21:55Z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