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22860000" cx="22860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7" roundtripDataSignature="AMtx7mj/KvNgyQb1keDkEn1OZ2LsZrsW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885950" y="1143000"/>
            <a:ext cx="3086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885950" y="1143000"/>
            <a:ext cx="3086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:notes"/>
          <p:cNvSpPr/>
          <p:nvPr>
            <p:ph idx="2" type="sldImg"/>
          </p:nvPr>
        </p:nvSpPr>
        <p:spPr>
          <a:xfrm>
            <a:off x="1885950" y="1143000"/>
            <a:ext cx="3086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1571625" y="1217089"/>
            <a:ext cx="19716750" cy="44185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1571625" y="6085417"/>
            <a:ext cx="19716750" cy="14504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0" type="dt"/>
          </p:nvPr>
        </p:nvSpPr>
        <p:spPr>
          <a:xfrm>
            <a:off x="1571625" y="21187839"/>
            <a:ext cx="5143500" cy="1217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1" type="ftr"/>
          </p:nvPr>
        </p:nvSpPr>
        <p:spPr>
          <a:xfrm>
            <a:off x="7572375" y="21187839"/>
            <a:ext cx="7715250" cy="1217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16144875" y="21187839"/>
            <a:ext cx="5143500" cy="1217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title"/>
          </p:nvPr>
        </p:nvSpPr>
        <p:spPr>
          <a:xfrm>
            <a:off x="1571625" y="1217089"/>
            <a:ext cx="19716750" cy="44185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" type="body"/>
          </p:nvPr>
        </p:nvSpPr>
        <p:spPr>
          <a:xfrm rot="5400000">
            <a:off x="4177770" y="3479272"/>
            <a:ext cx="14504460" cy="1971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0" type="dt"/>
          </p:nvPr>
        </p:nvSpPr>
        <p:spPr>
          <a:xfrm>
            <a:off x="1571625" y="21187839"/>
            <a:ext cx="5143500" cy="1217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1" type="ftr"/>
          </p:nvPr>
        </p:nvSpPr>
        <p:spPr>
          <a:xfrm>
            <a:off x="7572375" y="21187839"/>
            <a:ext cx="7715250" cy="1217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16144875" y="21187839"/>
            <a:ext cx="5143500" cy="1217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 rot="5400000">
            <a:off x="9137387" y="8438886"/>
            <a:ext cx="19372793" cy="4929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 rot="5400000">
            <a:off x="-863864" y="3652574"/>
            <a:ext cx="19372793" cy="14501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0" type="dt"/>
          </p:nvPr>
        </p:nvSpPr>
        <p:spPr>
          <a:xfrm>
            <a:off x="1571625" y="21187839"/>
            <a:ext cx="5143500" cy="1217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1" type="ftr"/>
          </p:nvPr>
        </p:nvSpPr>
        <p:spPr>
          <a:xfrm>
            <a:off x="7572375" y="21187839"/>
            <a:ext cx="7715250" cy="1217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16144875" y="21187839"/>
            <a:ext cx="5143500" cy="1217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ctrTitle"/>
          </p:nvPr>
        </p:nvSpPr>
        <p:spPr>
          <a:xfrm>
            <a:off x="1714500" y="3741210"/>
            <a:ext cx="19431000" cy="79586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Calibri"/>
              <a:buNone/>
              <a:defRPr sz="1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2857500" y="12006793"/>
            <a:ext cx="17145000" cy="55192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1pPr>
            <a:lvl2pPr lvl="1" algn="ctr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2pPr>
            <a:lvl3pPr lvl="2" algn="ctr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/>
            </a:lvl3pPr>
            <a:lvl4pPr lvl="3" algn="ctr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4pPr>
            <a:lvl5pPr lvl="4" algn="ctr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5pPr>
            <a:lvl6pPr lvl="5" algn="ctr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6pPr>
            <a:lvl7pPr lvl="6" algn="ctr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7pPr>
            <a:lvl8pPr lvl="7" algn="ctr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8pPr>
            <a:lvl9pPr lvl="8" algn="ctr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9pPr>
          </a:lstStyle>
          <a:p/>
        </p:txBody>
      </p:sp>
      <p:sp>
        <p:nvSpPr>
          <p:cNvPr id="24" name="Google Shape;24;p5"/>
          <p:cNvSpPr txBox="1"/>
          <p:nvPr>
            <p:ph idx="10" type="dt"/>
          </p:nvPr>
        </p:nvSpPr>
        <p:spPr>
          <a:xfrm>
            <a:off x="1571625" y="21187839"/>
            <a:ext cx="5143500" cy="1217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1" type="ftr"/>
          </p:nvPr>
        </p:nvSpPr>
        <p:spPr>
          <a:xfrm>
            <a:off x="7572375" y="21187839"/>
            <a:ext cx="7715250" cy="1217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16144875" y="21187839"/>
            <a:ext cx="5143500" cy="1217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1559720" y="5699132"/>
            <a:ext cx="19716750" cy="95091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Calibri"/>
              <a:buNone/>
              <a:defRPr sz="1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1559720" y="15298215"/>
            <a:ext cx="19716750" cy="5000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rgbClr val="888888"/>
              </a:buClr>
              <a:buSzPts val="5000"/>
              <a:buNone/>
              <a:defRPr sz="5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rgbClr val="888888"/>
              </a:buClr>
              <a:buSzPts val="4500"/>
              <a:buNone/>
              <a:defRPr sz="45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0" type="dt"/>
          </p:nvPr>
        </p:nvSpPr>
        <p:spPr>
          <a:xfrm>
            <a:off x="1571625" y="21187839"/>
            <a:ext cx="5143500" cy="1217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1" type="ftr"/>
          </p:nvPr>
        </p:nvSpPr>
        <p:spPr>
          <a:xfrm>
            <a:off x="7572375" y="21187839"/>
            <a:ext cx="7715250" cy="1217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16144875" y="21187839"/>
            <a:ext cx="5143500" cy="1217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1571625" y="1217089"/>
            <a:ext cx="19716750" cy="44185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1571625" y="6085417"/>
            <a:ext cx="9715500" cy="14504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11572875" y="6085417"/>
            <a:ext cx="9715500" cy="14504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0" type="dt"/>
          </p:nvPr>
        </p:nvSpPr>
        <p:spPr>
          <a:xfrm>
            <a:off x="1571625" y="21187839"/>
            <a:ext cx="5143500" cy="1217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1" type="ftr"/>
          </p:nvPr>
        </p:nvSpPr>
        <p:spPr>
          <a:xfrm>
            <a:off x="7572375" y="21187839"/>
            <a:ext cx="7715250" cy="1217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16144875" y="21187839"/>
            <a:ext cx="5143500" cy="1217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1574603" y="1217089"/>
            <a:ext cx="19716750" cy="44185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1574605" y="5603877"/>
            <a:ext cx="9670850" cy="2746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/>
            </a:lvl1pPr>
            <a:lvl2pPr indent="-228600" lvl="1" marL="9144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b="1" sz="5000"/>
            </a:lvl2pPr>
            <a:lvl3pPr indent="-228600" lvl="2" marL="13716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b="1" sz="4500"/>
            </a:lvl3pPr>
            <a:lvl4pPr indent="-228600" lvl="3" marL="18288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4pPr>
            <a:lvl5pPr indent="-228600" lvl="4" marL="22860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5pPr>
            <a:lvl6pPr indent="-228600" lvl="5" marL="27432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6pPr>
            <a:lvl7pPr indent="-228600" lvl="6" marL="32004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7pPr>
            <a:lvl8pPr indent="-228600" lvl="7" marL="36576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8pPr>
            <a:lvl9pPr indent="-228600" lvl="8" marL="41148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1574605" y="8350250"/>
            <a:ext cx="9670850" cy="1228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3" type="body"/>
          </p:nvPr>
        </p:nvSpPr>
        <p:spPr>
          <a:xfrm>
            <a:off x="11572876" y="5603877"/>
            <a:ext cx="9718478" cy="2746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/>
            </a:lvl1pPr>
            <a:lvl2pPr indent="-228600" lvl="1" marL="9144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b="1" sz="5000"/>
            </a:lvl2pPr>
            <a:lvl3pPr indent="-228600" lvl="2" marL="13716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b="1" sz="4500"/>
            </a:lvl3pPr>
            <a:lvl4pPr indent="-228600" lvl="3" marL="18288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4pPr>
            <a:lvl5pPr indent="-228600" lvl="4" marL="22860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5pPr>
            <a:lvl6pPr indent="-228600" lvl="5" marL="27432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6pPr>
            <a:lvl7pPr indent="-228600" lvl="6" marL="32004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7pPr>
            <a:lvl8pPr indent="-228600" lvl="7" marL="36576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8pPr>
            <a:lvl9pPr indent="-228600" lvl="8" marL="41148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9pPr>
          </a:lstStyle>
          <a:p/>
        </p:txBody>
      </p:sp>
      <p:sp>
        <p:nvSpPr>
          <p:cNvPr id="45" name="Google Shape;45;p8"/>
          <p:cNvSpPr txBox="1"/>
          <p:nvPr>
            <p:ph idx="4" type="body"/>
          </p:nvPr>
        </p:nvSpPr>
        <p:spPr>
          <a:xfrm>
            <a:off x="11572876" y="8350250"/>
            <a:ext cx="9718478" cy="1228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1571625" y="21187839"/>
            <a:ext cx="5143500" cy="1217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1" type="ftr"/>
          </p:nvPr>
        </p:nvSpPr>
        <p:spPr>
          <a:xfrm>
            <a:off x="7572375" y="21187839"/>
            <a:ext cx="7715250" cy="1217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16144875" y="21187839"/>
            <a:ext cx="5143500" cy="1217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1571625" y="1217089"/>
            <a:ext cx="19716750" cy="44185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0" type="dt"/>
          </p:nvPr>
        </p:nvSpPr>
        <p:spPr>
          <a:xfrm>
            <a:off x="1571625" y="21187839"/>
            <a:ext cx="5143500" cy="1217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7572375" y="21187839"/>
            <a:ext cx="7715250" cy="1217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16144875" y="21187839"/>
            <a:ext cx="5143500" cy="1217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idx="10" type="dt"/>
          </p:nvPr>
        </p:nvSpPr>
        <p:spPr>
          <a:xfrm>
            <a:off x="1571625" y="21187839"/>
            <a:ext cx="5143500" cy="1217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1" type="ftr"/>
          </p:nvPr>
        </p:nvSpPr>
        <p:spPr>
          <a:xfrm>
            <a:off x="7572375" y="21187839"/>
            <a:ext cx="7715250" cy="1217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16144875" y="21187839"/>
            <a:ext cx="5143500" cy="1217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type="title"/>
          </p:nvPr>
        </p:nvSpPr>
        <p:spPr>
          <a:xfrm>
            <a:off x="1574603" y="1524000"/>
            <a:ext cx="7372945" cy="533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9718477" y="3291422"/>
            <a:ext cx="11572875" cy="16245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736600" lvl="0" marL="457200" algn="l">
              <a:lnSpc>
                <a:spcPct val="9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8000"/>
              <a:buChar char="•"/>
              <a:defRPr sz="8000"/>
            </a:lvl1pPr>
            <a:lvl2pPr indent="-673100" lvl="1" marL="9144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7000"/>
              <a:buChar char="•"/>
              <a:defRPr sz="7000"/>
            </a:lvl2pPr>
            <a:lvl3pPr indent="-609600" lvl="2" marL="13716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6000"/>
              <a:buChar char="•"/>
              <a:defRPr sz="6000"/>
            </a:lvl3pPr>
            <a:lvl4pPr indent="-546100" lvl="3" marL="18288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5000"/>
              <a:buChar char="•"/>
              <a:defRPr sz="5000"/>
            </a:lvl4pPr>
            <a:lvl5pPr indent="-546100" lvl="4" marL="22860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5000"/>
              <a:buChar char="•"/>
              <a:defRPr sz="5000"/>
            </a:lvl5pPr>
            <a:lvl6pPr indent="-546100" lvl="5" marL="27432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5000"/>
              <a:buChar char="•"/>
              <a:defRPr sz="5000"/>
            </a:lvl6pPr>
            <a:lvl7pPr indent="-546100" lvl="6" marL="32004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5000"/>
              <a:buChar char="•"/>
              <a:defRPr sz="5000"/>
            </a:lvl7pPr>
            <a:lvl8pPr indent="-546100" lvl="7" marL="36576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5000"/>
              <a:buChar char="•"/>
              <a:defRPr sz="5000"/>
            </a:lvl8pPr>
            <a:lvl9pPr indent="-546100" lvl="8" marL="41148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5000"/>
              <a:buChar char="•"/>
              <a:defRPr sz="5000"/>
            </a:lvl9pPr>
          </a:lstStyle>
          <a:p/>
        </p:txBody>
      </p:sp>
      <p:sp>
        <p:nvSpPr>
          <p:cNvPr id="61" name="Google Shape;61;p11"/>
          <p:cNvSpPr txBox="1"/>
          <p:nvPr>
            <p:ph idx="2" type="body"/>
          </p:nvPr>
        </p:nvSpPr>
        <p:spPr>
          <a:xfrm>
            <a:off x="1574603" y="6858000"/>
            <a:ext cx="7372945" cy="12705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1pPr>
            <a:lvl2pPr indent="-228600" lvl="1" marL="9144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2pPr>
            <a:lvl3pPr indent="-228600" lvl="2" marL="13716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3pPr>
            <a:lvl4pPr indent="-228600" lvl="3" marL="18288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/>
            </a:lvl4pPr>
            <a:lvl5pPr indent="-228600" lvl="4" marL="22860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/>
            </a:lvl5pPr>
            <a:lvl6pPr indent="-228600" lvl="5" marL="27432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/>
            </a:lvl6pPr>
            <a:lvl7pPr indent="-228600" lvl="6" marL="32004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/>
            </a:lvl7pPr>
            <a:lvl8pPr indent="-228600" lvl="7" marL="36576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/>
            </a:lvl8pPr>
            <a:lvl9pPr indent="-228600" lvl="8" marL="41148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/>
            </a:lvl9pPr>
          </a:lstStyle>
          <a:p/>
        </p:txBody>
      </p:sp>
      <p:sp>
        <p:nvSpPr>
          <p:cNvPr id="62" name="Google Shape;62;p11"/>
          <p:cNvSpPr txBox="1"/>
          <p:nvPr>
            <p:ph idx="10" type="dt"/>
          </p:nvPr>
        </p:nvSpPr>
        <p:spPr>
          <a:xfrm>
            <a:off x="1571625" y="21187839"/>
            <a:ext cx="5143500" cy="1217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1" type="ftr"/>
          </p:nvPr>
        </p:nvSpPr>
        <p:spPr>
          <a:xfrm>
            <a:off x="7572375" y="21187839"/>
            <a:ext cx="7715250" cy="1217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16144875" y="21187839"/>
            <a:ext cx="5143500" cy="1217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type="title"/>
          </p:nvPr>
        </p:nvSpPr>
        <p:spPr>
          <a:xfrm>
            <a:off x="1574603" y="1524000"/>
            <a:ext cx="7372945" cy="533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/>
          <p:nvPr>
            <p:ph idx="2" type="pic"/>
          </p:nvPr>
        </p:nvSpPr>
        <p:spPr>
          <a:xfrm>
            <a:off x="9718477" y="3291422"/>
            <a:ext cx="11572875" cy="16245417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2"/>
          <p:cNvSpPr txBox="1"/>
          <p:nvPr>
            <p:ph idx="1" type="body"/>
          </p:nvPr>
        </p:nvSpPr>
        <p:spPr>
          <a:xfrm>
            <a:off x="1574603" y="6858000"/>
            <a:ext cx="7372945" cy="12705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1pPr>
            <a:lvl2pPr indent="-228600" lvl="1" marL="9144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2pPr>
            <a:lvl3pPr indent="-228600" lvl="2" marL="13716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3pPr>
            <a:lvl4pPr indent="-228600" lvl="3" marL="18288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/>
            </a:lvl4pPr>
            <a:lvl5pPr indent="-228600" lvl="4" marL="22860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/>
            </a:lvl5pPr>
            <a:lvl6pPr indent="-228600" lvl="5" marL="27432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/>
            </a:lvl6pPr>
            <a:lvl7pPr indent="-228600" lvl="6" marL="32004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/>
            </a:lvl7pPr>
            <a:lvl8pPr indent="-228600" lvl="7" marL="36576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/>
            </a:lvl8pPr>
            <a:lvl9pPr indent="-228600" lvl="8" marL="41148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/>
            </a:lvl9pPr>
          </a:lstStyle>
          <a:p/>
        </p:txBody>
      </p:sp>
      <p:sp>
        <p:nvSpPr>
          <p:cNvPr id="69" name="Google Shape;69;p12"/>
          <p:cNvSpPr txBox="1"/>
          <p:nvPr>
            <p:ph idx="10" type="dt"/>
          </p:nvPr>
        </p:nvSpPr>
        <p:spPr>
          <a:xfrm>
            <a:off x="1571625" y="21187839"/>
            <a:ext cx="5143500" cy="1217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1" type="ftr"/>
          </p:nvPr>
        </p:nvSpPr>
        <p:spPr>
          <a:xfrm>
            <a:off x="7572375" y="21187839"/>
            <a:ext cx="7715250" cy="1217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16144875" y="21187839"/>
            <a:ext cx="5143500" cy="1217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1571625" y="1217089"/>
            <a:ext cx="19716750" cy="44185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Calibri"/>
              <a:buNone/>
              <a:defRPr b="0" i="0" sz="1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1571625" y="6085417"/>
            <a:ext cx="19716750" cy="14504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73100" lvl="0" marL="457200" marR="0" rtl="0" algn="l">
              <a:lnSpc>
                <a:spcPct val="9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Char char="•"/>
              <a:defRPr b="0" i="0" sz="7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09600" lvl="1" marL="914400" marR="0" rtl="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Char char="•"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546100" lvl="2" marL="1371600" marR="0" rtl="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•"/>
              <a:defRPr b="0" i="0" sz="5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514350" lvl="3" marL="1828800" marR="0" rtl="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Char char="•"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14350" lvl="4" marL="2286000" marR="0" rtl="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Char char="•"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14350" lvl="5" marL="2743200" marR="0" rtl="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Char char="•"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14350" lvl="6" marL="3200400" marR="0" rtl="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Char char="•"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14350" lvl="7" marL="3657600" marR="0" rtl="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Char char="•"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514350" lvl="8" marL="4114800" marR="0" rtl="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Char char="•"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0" type="dt"/>
          </p:nvPr>
        </p:nvSpPr>
        <p:spPr>
          <a:xfrm>
            <a:off x="1571625" y="21187839"/>
            <a:ext cx="5143500" cy="1217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7572375" y="21187839"/>
            <a:ext cx="7715250" cy="1217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16144875" y="21187839"/>
            <a:ext cx="5143500" cy="1217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6.png"/><Relationship Id="rId13" Type="http://schemas.openxmlformats.org/officeDocument/2006/relationships/image" Target="../media/image17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Relationship Id="rId4" Type="http://schemas.openxmlformats.org/officeDocument/2006/relationships/image" Target="../media/image4.png"/><Relationship Id="rId9" Type="http://schemas.openxmlformats.org/officeDocument/2006/relationships/image" Target="../media/image7.jpg"/><Relationship Id="rId14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3.png"/><Relationship Id="rId5" Type="http://schemas.openxmlformats.org/officeDocument/2006/relationships/image" Target="../media/image12.png"/><Relationship Id="rId6" Type="http://schemas.openxmlformats.org/officeDocument/2006/relationships/image" Target="../media/image2.png"/><Relationship Id="rId7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"/>
          <p:cNvGrpSpPr/>
          <p:nvPr/>
        </p:nvGrpSpPr>
        <p:grpSpPr>
          <a:xfrm>
            <a:off x="9925270" y="10906716"/>
            <a:ext cx="7622770" cy="6879731"/>
            <a:chOff x="3970107" y="3219686"/>
            <a:chExt cx="3049108" cy="2751892"/>
          </a:xfrm>
        </p:grpSpPr>
        <p:cxnSp>
          <p:nvCxnSpPr>
            <p:cNvPr id="89" name="Google Shape;89;p1"/>
            <p:cNvCxnSpPr>
              <a:stCxn id="90" idx="0"/>
              <a:endCxn id="91" idx="2"/>
            </p:cNvCxnSpPr>
            <p:nvPr/>
          </p:nvCxnSpPr>
          <p:spPr>
            <a:xfrm flipH="1" rot="5400000">
              <a:off x="4105107" y="4688778"/>
              <a:ext cx="1147800" cy="1417800"/>
            </a:xfrm>
            <a:prstGeom prst="bentConnector3">
              <a:avLst>
                <a:gd fmla="val 431740" name="adj1"/>
              </a:avLst>
            </a:prstGeom>
            <a:solidFill>
              <a:schemeClr val="accent1"/>
            </a:solidFill>
            <a:ln cap="flat" cmpd="sng" w="28575">
              <a:solidFill>
                <a:srgbClr val="7030A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92" name="Google Shape;92;p1"/>
            <p:cNvCxnSpPr/>
            <p:nvPr/>
          </p:nvCxnSpPr>
          <p:spPr>
            <a:xfrm rot="-5400000">
              <a:off x="4830506" y="3782869"/>
              <a:ext cx="2751892" cy="1625526"/>
            </a:xfrm>
            <a:prstGeom prst="bentConnector3">
              <a:avLst>
                <a:gd fmla="val 175052" name="adj1"/>
              </a:avLst>
            </a:prstGeom>
            <a:solidFill>
              <a:schemeClr val="accent1"/>
            </a:solidFill>
            <a:ln cap="flat" cmpd="sng" w="28575">
              <a:solidFill>
                <a:srgbClr val="7030A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93" name="Google Shape;93;p1"/>
          <p:cNvGrpSpPr/>
          <p:nvPr/>
        </p:nvGrpSpPr>
        <p:grpSpPr>
          <a:xfrm>
            <a:off x="9456570" y="15798108"/>
            <a:ext cx="8831645" cy="804840"/>
            <a:chOff x="3782628" y="5176243"/>
            <a:chExt cx="3532658" cy="321936"/>
          </a:xfrm>
        </p:grpSpPr>
        <p:cxnSp>
          <p:nvCxnSpPr>
            <p:cNvPr id="94" name="Google Shape;94;p1"/>
            <p:cNvCxnSpPr/>
            <p:nvPr/>
          </p:nvCxnSpPr>
          <p:spPr>
            <a:xfrm>
              <a:off x="6725703" y="5373755"/>
              <a:ext cx="589583" cy="0"/>
            </a:xfrm>
            <a:prstGeom prst="straightConnector1">
              <a:avLst/>
            </a:prstGeom>
            <a:solidFill>
              <a:schemeClr val="accent1"/>
            </a:solidFill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5" name="Google Shape;95;p1"/>
            <p:cNvCxnSpPr/>
            <p:nvPr/>
          </p:nvCxnSpPr>
          <p:spPr>
            <a:xfrm>
              <a:off x="6724423" y="5497935"/>
              <a:ext cx="589583" cy="0"/>
            </a:xfrm>
            <a:prstGeom prst="straightConnector1">
              <a:avLst/>
            </a:prstGeom>
            <a:solidFill>
              <a:schemeClr val="accent1"/>
            </a:solidFill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6" name="Google Shape;96;p1"/>
            <p:cNvCxnSpPr/>
            <p:nvPr/>
          </p:nvCxnSpPr>
          <p:spPr>
            <a:xfrm>
              <a:off x="6709630" y="5176243"/>
              <a:ext cx="589583" cy="0"/>
            </a:xfrm>
            <a:prstGeom prst="straightConnector1">
              <a:avLst/>
            </a:prstGeom>
            <a:solidFill>
              <a:schemeClr val="accent1"/>
            </a:solidFill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7" name="Google Shape;97;p1"/>
            <p:cNvCxnSpPr/>
            <p:nvPr/>
          </p:nvCxnSpPr>
          <p:spPr>
            <a:xfrm>
              <a:off x="3782629" y="5373755"/>
              <a:ext cx="589583" cy="0"/>
            </a:xfrm>
            <a:prstGeom prst="straightConnector1">
              <a:avLst/>
            </a:prstGeom>
            <a:solidFill>
              <a:schemeClr val="accent1"/>
            </a:solidFill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8" name="Google Shape;98;p1"/>
            <p:cNvCxnSpPr/>
            <p:nvPr/>
          </p:nvCxnSpPr>
          <p:spPr>
            <a:xfrm>
              <a:off x="3782628" y="5498179"/>
              <a:ext cx="589583" cy="0"/>
            </a:xfrm>
            <a:prstGeom prst="straightConnector1">
              <a:avLst/>
            </a:prstGeom>
            <a:solidFill>
              <a:schemeClr val="accent1"/>
            </a:solidFill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99" name="Google Shape;99;p1"/>
          <p:cNvCxnSpPr/>
          <p:nvPr/>
        </p:nvCxnSpPr>
        <p:spPr>
          <a:xfrm>
            <a:off x="16811059" y="15798108"/>
            <a:ext cx="1473958" cy="0"/>
          </a:xfrm>
          <a:prstGeom prst="straightConnector1">
            <a:avLst/>
          </a:prstGeom>
          <a:solidFill>
            <a:schemeClr val="accent1"/>
          </a:solidFill>
          <a:ln cap="flat" cmpd="sng" w="571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0" name="Google Shape;10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3015293">
            <a:off x="4925328" y="12080654"/>
            <a:ext cx="2363105" cy="1566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-883077">
            <a:off x="5117580" y="7433419"/>
            <a:ext cx="6036350" cy="48423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" name="Google Shape;102;p1"/>
          <p:cNvGrpSpPr/>
          <p:nvPr/>
        </p:nvGrpSpPr>
        <p:grpSpPr>
          <a:xfrm rot="4496440">
            <a:off x="2945254" y="9761419"/>
            <a:ext cx="1142998" cy="3337158"/>
            <a:chOff x="6934200" y="1492938"/>
            <a:chExt cx="1600200" cy="4672036"/>
          </a:xfrm>
        </p:grpSpPr>
        <p:grpSp>
          <p:nvGrpSpPr>
            <p:cNvPr id="103" name="Google Shape;103;p1"/>
            <p:cNvGrpSpPr/>
            <p:nvPr/>
          </p:nvGrpSpPr>
          <p:grpSpPr>
            <a:xfrm>
              <a:off x="7110974" y="1492938"/>
              <a:ext cx="1309295" cy="4672036"/>
              <a:chOff x="7010400" y="1638976"/>
              <a:chExt cx="1441229" cy="5142824"/>
            </a:xfrm>
          </p:grpSpPr>
          <p:pic>
            <p:nvPicPr>
              <p:cNvPr id="104" name="Google Shape;104;p1"/>
              <p:cNvPicPr preferRelativeResize="0"/>
              <p:nvPr/>
            </p:nvPicPr>
            <p:blipFill rotWithShape="1">
              <a:blip r:embed="rId5">
                <a:alphaModFix/>
              </a:blip>
              <a:srcRect b="12191" l="8476" r="13513" t="4593"/>
              <a:stretch/>
            </p:blipFill>
            <p:spPr>
              <a:xfrm>
                <a:off x="7010400" y="4057811"/>
                <a:ext cx="1441229" cy="272398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5" name="Google Shape;105;p1"/>
              <p:cNvPicPr preferRelativeResize="0"/>
              <p:nvPr/>
            </p:nvPicPr>
            <p:blipFill rotWithShape="1">
              <a:blip r:embed="rId6">
                <a:alphaModFix/>
              </a:blip>
              <a:srcRect b="3605" l="15263" r="11702" t="4118"/>
              <a:stretch/>
            </p:blipFill>
            <p:spPr>
              <a:xfrm>
                <a:off x="7230059" y="1638976"/>
                <a:ext cx="999541" cy="252581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106" name="Google Shape;106;p1"/>
            <p:cNvCxnSpPr/>
            <p:nvPr/>
          </p:nvCxnSpPr>
          <p:spPr>
            <a:xfrm flipH="1" rot="10800000">
              <a:off x="8001000" y="1507621"/>
              <a:ext cx="533400" cy="990113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7" name="Google Shape;107;p1"/>
            <p:cNvCxnSpPr/>
            <p:nvPr/>
          </p:nvCxnSpPr>
          <p:spPr>
            <a:xfrm rot="10800000">
              <a:off x="6934200" y="1507621"/>
              <a:ext cx="533400" cy="990113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108" name="Google Shape;108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911514" y="6010704"/>
            <a:ext cx="3852988" cy="3852988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"/>
          <p:cNvSpPr txBox="1"/>
          <p:nvPr/>
        </p:nvSpPr>
        <p:spPr>
          <a:xfrm>
            <a:off x="16774076" y="9962010"/>
            <a:ext cx="298043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Alpha Omega</a:t>
            </a:r>
            <a:endParaRPr sz="7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065821" y="11230251"/>
            <a:ext cx="1625743" cy="2734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23125" y="6803525"/>
            <a:ext cx="2767825" cy="276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8691198" y="14863138"/>
            <a:ext cx="4286250" cy="2857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Google Shape;113;p1"/>
          <p:cNvCxnSpPr>
            <a:stCxn id="112" idx="1"/>
            <a:endCxn id="114" idx="2"/>
          </p:cNvCxnSpPr>
          <p:nvPr/>
        </p:nvCxnSpPr>
        <p:spPr>
          <a:xfrm rot="10800000">
            <a:off x="3161998" y="15510988"/>
            <a:ext cx="15529200" cy="780900"/>
          </a:xfrm>
          <a:prstGeom prst="bentConnector2">
            <a:avLst/>
          </a:prstGeom>
          <a:solidFill>
            <a:schemeClr val="accent1"/>
          </a:solidFill>
          <a:ln cap="flat" cmpd="sng" w="28575">
            <a:solidFill>
              <a:srgbClr val="F4B08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15" name="Google Shape;115;p1"/>
          <p:cNvCxnSpPr>
            <a:endCxn id="111" idx="1"/>
          </p:cNvCxnSpPr>
          <p:nvPr/>
        </p:nvCxnSpPr>
        <p:spPr>
          <a:xfrm rot="10800000">
            <a:off x="1123125" y="8187438"/>
            <a:ext cx="17600100" cy="8386200"/>
          </a:xfrm>
          <a:prstGeom prst="bentConnector3">
            <a:avLst>
              <a:gd fmla="val 103247" name="adj1"/>
            </a:avLst>
          </a:prstGeom>
          <a:solidFill>
            <a:schemeClr val="accent1"/>
          </a:solidFill>
          <a:ln cap="flat" cmpd="sng" w="28575">
            <a:solidFill>
              <a:srgbClr val="F4B081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116" name="Google Shape;116;p1"/>
          <p:cNvGrpSpPr/>
          <p:nvPr/>
        </p:nvGrpSpPr>
        <p:grpSpPr>
          <a:xfrm>
            <a:off x="9452777" y="14209065"/>
            <a:ext cx="1442658" cy="773935"/>
            <a:chOff x="3532985" y="4298193"/>
            <a:chExt cx="577063" cy="309574"/>
          </a:xfrm>
        </p:grpSpPr>
        <p:sp>
          <p:nvSpPr>
            <p:cNvPr id="117" name="Google Shape;117;p1"/>
            <p:cNvSpPr/>
            <p:nvPr/>
          </p:nvSpPr>
          <p:spPr>
            <a:xfrm>
              <a:off x="3532985" y="4310363"/>
              <a:ext cx="577063" cy="297404"/>
            </a:xfrm>
            <a:prstGeom prst="roundRect">
              <a:avLst>
                <a:gd fmla="val 16667" name="adj"/>
              </a:avLst>
            </a:prstGeom>
            <a:solidFill>
              <a:srgbClr val="003A8E"/>
            </a:solidFill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4300" lIns="228600" spcFirstLastPara="1" rIns="228600" wrap="square" tIns="11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1" name="Google Shape;91;p1"/>
            <p:cNvSpPr txBox="1"/>
            <p:nvPr/>
          </p:nvSpPr>
          <p:spPr>
            <a:xfrm>
              <a:off x="3551249" y="4298193"/>
              <a:ext cx="341248" cy="283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I/O</a:t>
              </a:r>
              <a:endParaRPr/>
            </a:p>
          </p:txBody>
        </p:sp>
      </p:grpSp>
      <p:cxnSp>
        <p:nvCxnSpPr>
          <p:cNvPr id="118" name="Google Shape;118;p1"/>
          <p:cNvCxnSpPr>
            <a:stCxn id="104" idx="2"/>
          </p:cNvCxnSpPr>
          <p:nvPr/>
        </p:nvCxnSpPr>
        <p:spPr>
          <a:xfrm>
            <a:off x="1911290" y="11885131"/>
            <a:ext cx="7227900" cy="2628300"/>
          </a:xfrm>
          <a:prstGeom prst="bentConnector3">
            <a:avLst>
              <a:gd fmla="val -2569" name="adj1"/>
            </a:avLst>
          </a:prstGeom>
          <a:solidFill>
            <a:schemeClr val="accen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19" name="Google Shape;119;p1"/>
          <p:cNvCxnSpPr>
            <a:stCxn id="112" idx="1"/>
            <a:endCxn id="104" idx="3"/>
          </p:cNvCxnSpPr>
          <p:nvPr/>
        </p:nvCxnSpPr>
        <p:spPr>
          <a:xfrm rot="10800000">
            <a:off x="2886298" y="12107188"/>
            <a:ext cx="15804900" cy="4184700"/>
          </a:xfrm>
          <a:prstGeom prst="bentConnector2">
            <a:avLst/>
          </a:prstGeom>
          <a:solidFill>
            <a:schemeClr val="accent1"/>
          </a:solidFill>
          <a:ln cap="flat" cmpd="sng" w="28575">
            <a:solidFill>
              <a:srgbClr val="F4B08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0" name="Google Shape;120;p1"/>
          <p:cNvCxnSpPr>
            <a:stCxn id="110" idx="3"/>
          </p:cNvCxnSpPr>
          <p:nvPr/>
        </p:nvCxnSpPr>
        <p:spPr>
          <a:xfrm>
            <a:off x="13691564" y="12597500"/>
            <a:ext cx="5031600" cy="3200700"/>
          </a:xfrm>
          <a:prstGeom prst="bentConnector3">
            <a:avLst>
              <a:gd fmla="val 50000" name="adj1"/>
            </a:avLst>
          </a:prstGeom>
          <a:solidFill>
            <a:schemeClr val="accent1"/>
          </a:solidFill>
          <a:ln cap="flat" cmpd="sng" w="28575">
            <a:solidFill>
              <a:srgbClr val="EF4A00"/>
            </a:solidFill>
            <a:prstDash val="solid"/>
            <a:round/>
            <a:headEnd len="med" w="med" type="triangle"/>
            <a:tailEnd len="med" w="med" type="triangle"/>
          </a:ln>
        </p:spPr>
      </p:cxnSp>
      <p:grpSp>
        <p:nvGrpSpPr>
          <p:cNvPr id="121" name="Google Shape;121;p1"/>
          <p:cNvGrpSpPr/>
          <p:nvPr/>
        </p:nvGrpSpPr>
        <p:grpSpPr>
          <a:xfrm>
            <a:off x="9734355" y="8834465"/>
            <a:ext cx="1486008" cy="743510"/>
            <a:chOff x="3515645" y="4310363"/>
            <a:chExt cx="594403" cy="297404"/>
          </a:xfrm>
        </p:grpSpPr>
        <p:sp>
          <p:nvSpPr>
            <p:cNvPr id="122" name="Google Shape;122;p1"/>
            <p:cNvSpPr/>
            <p:nvPr/>
          </p:nvSpPr>
          <p:spPr>
            <a:xfrm>
              <a:off x="3532985" y="4310363"/>
              <a:ext cx="577063" cy="297404"/>
            </a:xfrm>
            <a:prstGeom prst="roundRect">
              <a:avLst>
                <a:gd fmla="val 16667" name="adj"/>
              </a:avLst>
            </a:prstGeom>
            <a:solidFill>
              <a:srgbClr val="003A8E"/>
            </a:solidFill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4300" lIns="228600" spcFirstLastPara="1" rIns="228600" wrap="square" tIns="11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3" name="Google Shape;123;p1"/>
            <p:cNvSpPr txBox="1"/>
            <p:nvPr/>
          </p:nvSpPr>
          <p:spPr>
            <a:xfrm>
              <a:off x="3515645" y="4314999"/>
              <a:ext cx="407420" cy="221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ECoG</a:t>
              </a:r>
              <a:endParaRPr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24" name="Google Shape;124;p1"/>
          <p:cNvCxnSpPr/>
          <p:nvPr/>
        </p:nvCxnSpPr>
        <p:spPr>
          <a:xfrm flipH="1" rot="10800000">
            <a:off x="10788711" y="6911949"/>
            <a:ext cx="6122700" cy="903300"/>
          </a:xfrm>
          <a:prstGeom prst="bentConnector3">
            <a:avLst>
              <a:gd fmla="val 50000" name="adj1"/>
            </a:avLst>
          </a:prstGeom>
          <a:solidFill>
            <a:schemeClr val="accent1"/>
          </a:solidFill>
          <a:ln cap="flat" cmpd="sng" w="28575">
            <a:solidFill>
              <a:srgbClr val="92D05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5" name="Google Shape;125;p1"/>
          <p:cNvCxnSpPr>
            <a:stCxn id="122" idx="3"/>
            <a:endCxn id="110" idx="0"/>
          </p:cNvCxnSpPr>
          <p:nvPr/>
        </p:nvCxnSpPr>
        <p:spPr>
          <a:xfrm>
            <a:off x="11220363" y="9206220"/>
            <a:ext cx="1658400" cy="2024100"/>
          </a:xfrm>
          <a:prstGeom prst="bentConnector2">
            <a:avLst/>
          </a:prstGeom>
          <a:solidFill>
            <a:schemeClr val="accent1"/>
          </a:solidFill>
          <a:ln cap="flat" cmpd="sng" w="2857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" name="Google Shape;126;p1"/>
          <p:cNvCxnSpPr>
            <a:stCxn id="117" idx="3"/>
            <a:endCxn id="110" idx="1"/>
          </p:cNvCxnSpPr>
          <p:nvPr/>
        </p:nvCxnSpPr>
        <p:spPr>
          <a:xfrm flipH="1" rot="10800000">
            <a:off x="10895435" y="12597645"/>
            <a:ext cx="1170300" cy="2013600"/>
          </a:xfrm>
          <a:prstGeom prst="bentConnector3">
            <a:avLst>
              <a:gd fmla="val 50004" name="adj1"/>
            </a:avLst>
          </a:prstGeom>
          <a:solidFill>
            <a:schemeClr val="accent1"/>
          </a:solidFill>
          <a:ln cap="flat" cmpd="sng" w="2857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1"/>
          <p:cNvCxnSpPr/>
          <p:nvPr/>
        </p:nvCxnSpPr>
        <p:spPr>
          <a:xfrm>
            <a:off x="1159583" y="8511383"/>
            <a:ext cx="8005200" cy="6347100"/>
          </a:xfrm>
          <a:prstGeom prst="bentConnector3">
            <a:avLst>
              <a:gd fmla="val -4198" name="adj1"/>
            </a:avLst>
          </a:prstGeom>
          <a:solidFill>
            <a:schemeClr val="accen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114" name="Google Shape;114;p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 flipH="1">
            <a:off x="2193981" y="13113333"/>
            <a:ext cx="1935928" cy="239776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"/>
          <p:cNvSpPr txBox="1"/>
          <p:nvPr/>
        </p:nvSpPr>
        <p:spPr>
          <a:xfrm>
            <a:off x="2406740" y="3292395"/>
            <a:ext cx="10026078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Intraoperative speech research setup</a:t>
            </a:r>
            <a:endParaRPr/>
          </a:p>
        </p:txBody>
      </p:sp>
      <p:sp>
        <p:nvSpPr>
          <p:cNvPr id="129" name="Google Shape;129;p1"/>
          <p:cNvSpPr txBox="1"/>
          <p:nvPr/>
        </p:nvSpPr>
        <p:spPr>
          <a:xfrm>
            <a:off x="9222560" y="13446193"/>
            <a:ext cx="1446230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Analog</a:t>
            </a:r>
            <a:endParaRPr/>
          </a:p>
        </p:txBody>
      </p:sp>
      <p:grpSp>
        <p:nvGrpSpPr>
          <p:cNvPr id="130" name="Google Shape;130;p1"/>
          <p:cNvGrpSpPr/>
          <p:nvPr/>
        </p:nvGrpSpPr>
        <p:grpSpPr>
          <a:xfrm>
            <a:off x="14403442" y="10186418"/>
            <a:ext cx="1442658" cy="773935"/>
            <a:chOff x="3532985" y="4298193"/>
            <a:chExt cx="577063" cy="309574"/>
          </a:xfrm>
        </p:grpSpPr>
        <p:sp>
          <p:nvSpPr>
            <p:cNvPr id="131" name="Google Shape;131;p1"/>
            <p:cNvSpPr/>
            <p:nvPr/>
          </p:nvSpPr>
          <p:spPr>
            <a:xfrm>
              <a:off x="3532985" y="4310363"/>
              <a:ext cx="577063" cy="297404"/>
            </a:xfrm>
            <a:prstGeom prst="roundRect">
              <a:avLst>
                <a:gd fmla="val 16667" name="adj"/>
              </a:avLst>
            </a:prstGeom>
            <a:solidFill>
              <a:srgbClr val="003A8E"/>
            </a:solidFill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4300" lIns="228600" spcFirstLastPara="1" rIns="228600" wrap="square" tIns="11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2" name="Google Shape;132;p1"/>
            <p:cNvSpPr txBox="1"/>
            <p:nvPr/>
          </p:nvSpPr>
          <p:spPr>
            <a:xfrm>
              <a:off x="3551249" y="4298193"/>
              <a:ext cx="341248" cy="283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I/O</a:t>
              </a:r>
              <a:endParaRPr/>
            </a:p>
          </p:txBody>
        </p:sp>
      </p:grpSp>
      <p:sp>
        <p:nvSpPr>
          <p:cNvPr id="133" name="Google Shape;133;p1"/>
          <p:cNvSpPr txBox="1"/>
          <p:nvPr/>
        </p:nvSpPr>
        <p:spPr>
          <a:xfrm>
            <a:off x="14210655" y="10887045"/>
            <a:ext cx="1339790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Digital</a:t>
            </a:r>
            <a:endParaRPr/>
          </a:p>
        </p:txBody>
      </p:sp>
      <p:cxnSp>
        <p:nvCxnSpPr>
          <p:cNvPr id="134" name="Google Shape;134;p1"/>
          <p:cNvCxnSpPr>
            <a:stCxn id="132" idx="1"/>
          </p:cNvCxnSpPr>
          <p:nvPr/>
        </p:nvCxnSpPr>
        <p:spPr>
          <a:xfrm flipH="1">
            <a:off x="13348702" y="10540361"/>
            <a:ext cx="1100400" cy="764400"/>
          </a:xfrm>
          <a:prstGeom prst="bentConnector3">
            <a:avLst>
              <a:gd fmla="val 49994" name="adj1"/>
            </a:avLst>
          </a:prstGeom>
          <a:solidFill>
            <a:schemeClr val="accent1"/>
          </a:solidFill>
          <a:ln cap="flat" cmpd="sng" w="2857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" name="Google Shape;135;p1"/>
          <p:cNvCxnSpPr>
            <a:stCxn id="132" idx="0"/>
          </p:cNvCxnSpPr>
          <p:nvPr/>
        </p:nvCxnSpPr>
        <p:spPr>
          <a:xfrm rot="-5400000">
            <a:off x="15056112" y="8331068"/>
            <a:ext cx="1674900" cy="2035800"/>
          </a:xfrm>
          <a:prstGeom prst="bentConnector2">
            <a:avLst/>
          </a:prstGeom>
          <a:solidFill>
            <a:schemeClr val="accent1"/>
          </a:solidFill>
          <a:ln cap="flat" cmpd="sng" w="28575">
            <a:solidFill>
              <a:srgbClr val="7030A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6" name="Google Shape;136;p1"/>
          <p:cNvSpPr txBox="1"/>
          <p:nvPr/>
        </p:nvSpPr>
        <p:spPr>
          <a:xfrm>
            <a:off x="11950495" y="13820725"/>
            <a:ext cx="1521570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Nomad</a:t>
            </a:r>
            <a:endParaRPr/>
          </a:p>
        </p:txBody>
      </p:sp>
      <p:grpSp>
        <p:nvGrpSpPr>
          <p:cNvPr id="137" name="Google Shape;137;p1"/>
          <p:cNvGrpSpPr/>
          <p:nvPr/>
        </p:nvGrpSpPr>
        <p:grpSpPr>
          <a:xfrm>
            <a:off x="11744433" y="17760059"/>
            <a:ext cx="3894260" cy="1619008"/>
            <a:chOff x="4762469" y="5943600"/>
            <a:chExt cx="1557704" cy="647603"/>
          </a:xfrm>
        </p:grpSpPr>
        <p:pic>
          <p:nvPicPr>
            <p:cNvPr id="90" name="Google Shape;90;p1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4762469" y="5954155"/>
              <a:ext cx="1380270" cy="6370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1"/>
            <p:cNvSpPr/>
            <p:nvPr/>
          </p:nvSpPr>
          <p:spPr>
            <a:xfrm>
              <a:off x="5943600" y="5943600"/>
              <a:ext cx="376573" cy="4571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114300" lIns="228600" spcFirstLastPara="1" rIns="228600" wrap="square" tIns="11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39" name="Google Shape;139;p1"/>
          <p:cNvSpPr txBox="1"/>
          <p:nvPr/>
        </p:nvSpPr>
        <p:spPr>
          <a:xfrm>
            <a:off x="15314669" y="17635040"/>
            <a:ext cx="2031908" cy="1708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Analog sync signal</a:t>
            </a:r>
            <a:endParaRPr/>
          </a:p>
        </p:txBody>
      </p:sp>
      <p:grpSp>
        <p:nvGrpSpPr>
          <p:cNvPr id="140" name="Google Shape;140;p1"/>
          <p:cNvGrpSpPr/>
          <p:nvPr/>
        </p:nvGrpSpPr>
        <p:grpSpPr>
          <a:xfrm>
            <a:off x="9294967" y="11207195"/>
            <a:ext cx="1442658" cy="743510"/>
            <a:chOff x="3532985" y="4310363"/>
            <a:chExt cx="577063" cy="297404"/>
          </a:xfrm>
        </p:grpSpPr>
        <p:sp>
          <p:nvSpPr>
            <p:cNvPr id="141" name="Google Shape;141;p1"/>
            <p:cNvSpPr/>
            <p:nvPr/>
          </p:nvSpPr>
          <p:spPr>
            <a:xfrm>
              <a:off x="3532985" y="4310363"/>
              <a:ext cx="577063" cy="297404"/>
            </a:xfrm>
            <a:prstGeom prst="roundRect">
              <a:avLst>
                <a:gd fmla="val 16667" name="adj"/>
              </a:avLst>
            </a:prstGeom>
            <a:solidFill>
              <a:srgbClr val="003A8E"/>
            </a:solidFill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4300" lIns="228600" spcFirstLastPara="1" rIns="228600" wrap="square" tIns="11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2" name="Google Shape;142;p1"/>
            <p:cNvSpPr txBox="1"/>
            <p:nvPr/>
          </p:nvSpPr>
          <p:spPr>
            <a:xfrm>
              <a:off x="3540063" y="4314999"/>
              <a:ext cx="377155" cy="221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EMG</a:t>
              </a:r>
              <a:endParaRPr/>
            </a:p>
          </p:txBody>
        </p:sp>
      </p:grpSp>
      <p:cxnSp>
        <p:nvCxnSpPr>
          <p:cNvPr id="143" name="Google Shape;143;p1"/>
          <p:cNvCxnSpPr>
            <a:stCxn id="141" idx="3"/>
          </p:cNvCxnSpPr>
          <p:nvPr/>
        </p:nvCxnSpPr>
        <p:spPr>
          <a:xfrm>
            <a:off x="10737625" y="11578950"/>
            <a:ext cx="1348800" cy="646800"/>
          </a:xfrm>
          <a:prstGeom prst="bentConnector3">
            <a:avLst>
              <a:gd fmla="val 49999" name="adj1"/>
            </a:avLst>
          </a:prstGeom>
          <a:solidFill>
            <a:schemeClr val="accent1"/>
          </a:solidFill>
          <a:ln cap="flat" cmpd="sng" w="2857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4" name="Google Shape;144;p1"/>
          <p:cNvSpPr txBox="1"/>
          <p:nvPr/>
        </p:nvSpPr>
        <p:spPr>
          <a:xfrm>
            <a:off x="5014315" y="13929896"/>
            <a:ext cx="3505775" cy="515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Produced Audio </a:t>
            </a:r>
            <a:endParaRPr/>
          </a:p>
        </p:txBody>
      </p:sp>
      <p:sp>
        <p:nvSpPr>
          <p:cNvPr id="145" name="Google Shape;145;p1"/>
          <p:cNvSpPr txBox="1"/>
          <p:nvPr/>
        </p:nvSpPr>
        <p:spPr>
          <a:xfrm>
            <a:off x="5245351" y="14778904"/>
            <a:ext cx="2289313" cy="515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Photodiode</a:t>
            </a:r>
            <a:endParaRPr/>
          </a:p>
        </p:txBody>
      </p:sp>
      <p:sp>
        <p:nvSpPr>
          <p:cNvPr id="146" name="Google Shape;146;p1"/>
          <p:cNvSpPr txBox="1"/>
          <p:nvPr/>
        </p:nvSpPr>
        <p:spPr>
          <a:xfrm>
            <a:off x="4630374" y="16504844"/>
            <a:ext cx="3889718" cy="515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Stimulus presentation</a:t>
            </a:r>
            <a:endParaRPr/>
          </a:p>
        </p:txBody>
      </p:sp>
      <p:sp>
        <p:nvSpPr>
          <p:cNvPr id="147" name="Google Shape;147;p1"/>
          <p:cNvSpPr txBox="1"/>
          <p:nvPr/>
        </p:nvSpPr>
        <p:spPr>
          <a:xfrm>
            <a:off x="13777305" y="11943474"/>
            <a:ext cx="2503050" cy="515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Neural Data</a:t>
            </a:r>
            <a:endParaRPr/>
          </a:p>
        </p:txBody>
      </p:sp>
      <p:cxnSp>
        <p:nvCxnSpPr>
          <p:cNvPr id="148" name="Google Shape;148;p1"/>
          <p:cNvCxnSpPr>
            <a:endCxn id="141" idx="1"/>
          </p:cNvCxnSpPr>
          <p:nvPr/>
        </p:nvCxnSpPr>
        <p:spPr>
          <a:xfrm flipH="1" rot="10800000">
            <a:off x="7374667" y="11578950"/>
            <a:ext cx="1920300" cy="1534500"/>
          </a:xfrm>
          <a:prstGeom prst="curvedConnector3">
            <a:avLst>
              <a:gd fmla="val 49997" name="adj1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9" name="Google Shape;149;p1"/>
          <p:cNvSpPr txBox="1"/>
          <p:nvPr/>
        </p:nvSpPr>
        <p:spPr>
          <a:xfrm>
            <a:off x="18838006" y="18071015"/>
            <a:ext cx="3914143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Computer</a:t>
            </a:r>
            <a:endParaRPr/>
          </a:p>
        </p:txBody>
      </p:sp>
      <p:grpSp>
        <p:nvGrpSpPr>
          <p:cNvPr id="150" name="Google Shape;150;p1"/>
          <p:cNvGrpSpPr/>
          <p:nvPr/>
        </p:nvGrpSpPr>
        <p:grpSpPr>
          <a:xfrm>
            <a:off x="18969563" y="18789203"/>
            <a:ext cx="3589875" cy="673275"/>
            <a:chOff x="7664910" y="6394834"/>
            <a:chExt cx="1435950" cy="269310"/>
          </a:xfrm>
        </p:grpSpPr>
        <p:pic>
          <p:nvPicPr>
            <p:cNvPr id="151" name="Google Shape;151;p1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7664910" y="6439878"/>
              <a:ext cx="256785" cy="2242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" name="Google Shape;152;p1"/>
            <p:cNvSpPr txBox="1"/>
            <p:nvPr/>
          </p:nvSpPr>
          <p:spPr>
            <a:xfrm>
              <a:off x="7921696" y="6394834"/>
              <a:ext cx="1179164" cy="221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Psychtoolbox</a:t>
              </a:r>
              <a:endParaRPr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3" name="Google Shape;153;p1"/>
          <p:cNvSpPr txBox="1"/>
          <p:nvPr/>
        </p:nvSpPr>
        <p:spPr>
          <a:xfrm>
            <a:off x="11275371" y="7120500"/>
            <a:ext cx="1736373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 - LFP</a:t>
            </a:r>
            <a:endParaRPr/>
          </a:p>
        </p:txBody>
      </p:sp>
      <p:sp>
        <p:nvSpPr>
          <p:cNvPr id="154" name="Google Shape;154;p1"/>
          <p:cNvSpPr txBox="1"/>
          <p:nvPr/>
        </p:nvSpPr>
        <p:spPr>
          <a:xfrm rot="1023950">
            <a:off x="4551255" y="13172850"/>
            <a:ext cx="2503050" cy="515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Respiration</a:t>
            </a:r>
            <a:endParaRPr/>
          </a:p>
        </p:txBody>
      </p:sp>
      <p:sp>
        <p:nvSpPr>
          <p:cNvPr id="155" name="Google Shape;155;p1"/>
          <p:cNvSpPr txBox="1"/>
          <p:nvPr/>
        </p:nvSpPr>
        <p:spPr>
          <a:xfrm rot="-864045">
            <a:off x="1847102" y="10693899"/>
            <a:ext cx="1478097" cy="515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Zoom H6</a:t>
            </a:r>
            <a:endParaRPr/>
          </a:p>
        </p:txBody>
      </p:sp>
      <p:grpSp>
        <p:nvGrpSpPr>
          <p:cNvPr id="156" name="Google Shape;156;p1"/>
          <p:cNvGrpSpPr/>
          <p:nvPr/>
        </p:nvGrpSpPr>
        <p:grpSpPr>
          <a:xfrm>
            <a:off x="370305" y="3051631"/>
            <a:ext cx="1676400" cy="1676400"/>
            <a:chOff x="3962400" y="4951889"/>
            <a:chExt cx="670560" cy="670560"/>
          </a:xfrm>
        </p:grpSpPr>
        <p:pic>
          <p:nvPicPr>
            <p:cNvPr id="157" name="Google Shape;157;p1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3962400" y="4951889"/>
              <a:ext cx="670560" cy="670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" name="Google Shape;158;p1"/>
            <p:cNvSpPr/>
            <p:nvPr/>
          </p:nvSpPr>
          <p:spPr>
            <a:xfrm>
              <a:off x="4331018" y="5410201"/>
              <a:ext cx="282575" cy="212248"/>
            </a:xfrm>
            <a:prstGeom prst="rect">
              <a:avLst/>
            </a:prstGeom>
            <a:solidFill>
              <a:srgbClr val="B1B0AF"/>
            </a:solidFill>
            <a:ln>
              <a:noFill/>
            </a:ln>
          </p:spPr>
          <p:txBody>
            <a:bodyPr anchorCtr="0" anchor="t" bIns="114300" lIns="228600" spcFirstLastPara="1" rIns="228600" wrap="square" tIns="11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9" name="Google Shape;159;p1"/>
            <p:cNvSpPr txBox="1"/>
            <p:nvPr/>
          </p:nvSpPr>
          <p:spPr>
            <a:xfrm>
              <a:off x="4249327" y="5410200"/>
              <a:ext cx="290592" cy="1600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833C0B"/>
                  </a:solidFill>
                  <a:latin typeface="Calibri"/>
                  <a:ea typeface="Calibri"/>
                  <a:cs typeface="Calibri"/>
                  <a:sym typeface="Calibri"/>
                </a:rPr>
                <a:t>MGH</a:t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71265" y="13187499"/>
            <a:ext cx="1598015" cy="159801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"/>
          <p:cNvSpPr/>
          <p:nvPr/>
        </p:nvSpPr>
        <p:spPr>
          <a:xfrm>
            <a:off x="3872384" y="9658244"/>
            <a:ext cx="1409252" cy="58091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Alienware</a:t>
            </a:r>
            <a:endParaRPr/>
          </a:p>
        </p:txBody>
      </p:sp>
      <p:sp>
        <p:nvSpPr>
          <p:cNvPr id="167" name="Google Shape;167;p2"/>
          <p:cNvSpPr/>
          <p:nvPr/>
        </p:nvSpPr>
        <p:spPr>
          <a:xfrm>
            <a:off x="4722238" y="10056276"/>
            <a:ext cx="720762" cy="18288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Ethernet</a:t>
            </a:r>
            <a:endParaRPr/>
          </a:p>
        </p:txBody>
      </p:sp>
      <p:sp>
        <p:nvSpPr>
          <p:cNvPr id="168" name="Google Shape;168;p2"/>
          <p:cNvSpPr/>
          <p:nvPr/>
        </p:nvSpPr>
        <p:spPr>
          <a:xfrm>
            <a:off x="4431782" y="10239156"/>
            <a:ext cx="1011218" cy="18288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3.5mm audio</a:t>
            </a:r>
            <a:endParaRPr/>
          </a:p>
        </p:txBody>
      </p:sp>
      <p:sp>
        <p:nvSpPr>
          <p:cNvPr id="169" name="Google Shape;169;p2"/>
          <p:cNvSpPr/>
          <p:nvPr/>
        </p:nvSpPr>
        <p:spPr>
          <a:xfrm>
            <a:off x="8647804" y="6634824"/>
            <a:ext cx="1409252" cy="100896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Nomad</a:t>
            </a:r>
            <a:endParaRPr/>
          </a:p>
        </p:txBody>
      </p:sp>
      <p:sp>
        <p:nvSpPr>
          <p:cNvPr id="170" name="Google Shape;170;p2"/>
          <p:cNvSpPr/>
          <p:nvPr/>
        </p:nvSpPr>
        <p:spPr>
          <a:xfrm rot="-5400000">
            <a:off x="8952271" y="7722386"/>
            <a:ext cx="720762" cy="18288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O: power</a:t>
            </a:r>
            <a:endParaRPr/>
          </a:p>
        </p:txBody>
      </p:sp>
      <p:sp>
        <p:nvSpPr>
          <p:cNvPr id="171" name="Google Shape;171;p2"/>
          <p:cNvSpPr/>
          <p:nvPr/>
        </p:nvSpPr>
        <p:spPr>
          <a:xfrm>
            <a:off x="9944099" y="6669785"/>
            <a:ext cx="720762" cy="18288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 D</a:t>
            </a:r>
            <a:endParaRPr/>
          </a:p>
        </p:txBody>
      </p:sp>
      <p:sp>
        <p:nvSpPr>
          <p:cNvPr id="172" name="Google Shape;172;p2"/>
          <p:cNvSpPr/>
          <p:nvPr/>
        </p:nvSpPr>
        <p:spPr>
          <a:xfrm>
            <a:off x="7043852" y="8134795"/>
            <a:ext cx="1220993" cy="27701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 source</a:t>
            </a:r>
            <a:endParaRPr/>
          </a:p>
        </p:txBody>
      </p:sp>
      <p:sp>
        <p:nvSpPr>
          <p:cNvPr id="173" name="Google Shape;173;p2"/>
          <p:cNvSpPr/>
          <p:nvPr/>
        </p:nvSpPr>
        <p:spPr>
          <a:xfrm>
            <a:off x="6391888" y="8339190"/>
            <a:ext cx="720762" cy="18288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Ethernet</a:t>
            </a:r>
            <a:endParaRPr/>
          </a:p>
        </p:txBody>
      </p:sp>
      <p:sp>
        <p:nvSpPr>
          <p:cNvPr id="174" name="Google Shape;174;p2"/>
          <p:cNvSpPr/>
          <p:nvPr/>
        </p:nvSpPr>
        <p:spPr>
          <a:xfrm>
            <a:off x="6394359" y="8082826"/>
            <a:ext cx="720762" cy="18288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110V</a:t>
            </a:r>
            <a:endParaRPr/>
          </a:p>
        </p:txBody>
      </p:sp>
      <p:sp>
        <p:nvSpPr>
          <p:cNvPr id="175" name="Google Shape;175;p2"/>
          <p:cNvSpPr/>
          <p:nvPr/>
        </p:nvSpPr>
        <p:spPr>
          <a:xfrm>
            <a:off x="12002188" y="8317707"/>
            <a:ext cx="1209279" cy="323618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ECoG+Stim 1 </a:t>
            </a:r>
            <a:endParaRPr/>
          </a:p>
        </p:txBody>
      </p:sp>
      <p:sp>
        <p:nvSpPr>
          <p:cNvPr id="176" name="Google Shape;176;p2"/>
          <p:cNvSpPr/>
          <p:nvPr/>
        </p:nvSpPr>
        <p:spPr>
          <a:xfrm>
            <a:off x="9944099" y="6925280"/>
            <a:ext cx="720762" cy="18288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 C</a:t>
            </a:r>
            <a:endParaRPr/>
          </a:p>
        </p:txBody>
      </p:sp>
      <p:sp>
        <p:nvSpPr>
          <p:cNvPr id="177" name="Google Shape;177;p2"/>
          <p:cNvSpPr/>
          <p:nvPr/>
        </p:nvSpPr>
        <p:spPr>
          <a:xfrm>
            <a:off x="9944099" y="7195609"/>
            <a:ext cx="720762" cy="18288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 B</a:t>
            </a:r>
            <a:endParaRPr/>
          </a:p>
        </p:txBody>
      </p:sp>
      <p:sp>
        <p:nvSpPr>
          <p:cNvPr id="178" name="Google Shape;178;p2"/>
          <p:cNvSpPr/>
          <p:nvPr/>
        </p:nvSpPr>
        <p:spPr>
          <a:xfrm>
            <a:off x="9944099" y="7458565"/>
            <a:ext cx="720762" cy="18288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 A</a:t>
            </a:r>
            <a:endParaRPr/>
          </a:p>
        </p:txBody>
      </p:sp>
      <p:sp>
        <p:nvSpPr>
          <p:cNvPr id="179" name="Google Shape;179;p2"/>
          <p:cNvSpPr/>
          <p:nvPr/>
        </p:nvSpPr>
        <p:spPr>
          <a:xfrm rot="-5400000">
            <a:off x="9384875" y="7668240"/>
            <a:ext cx="596705" cy="17735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A/D IO</a:t>
            </a:r>
            <a:endParaRPr/>
          </a:p>
        </p:txBody>
      </p:sp>
      <p:sp>
        <p:nvSpPr>
          <p:cNvPr id="180" name="Google Shape;180;p2"/>
          <p:cNvSpPr/>
          <p:nvPr/>
        </p:nvSpPr>
        <p:spPr>
          <a:xfrm>
            <a:off x="2895042" y="4920977"/>
            <a:ext cx="1409251" cy="8359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ISOBOX</a:t>
            </a:r>
            <a:endParaRPr/>
          </a:p>
        </p:txBody>
      </p:sp>
      <p:sp>
        <p:nvSpPr>
          <p:cNvPr id="181" name="Google Shape;181;p2"/>
          <p:cNvSpPr/>
          <p:nvPr/>
        </p:nvSpPr>
        <p:spPr>
          <a:xfrm>
            <a:off x="2286776" y="5140345"/>
            <a:ext cx="720762" cy="18288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110V</a:t>
            </a:r>
            <a:endParaRPr/>
          </a:p>
        </p:txBody>
      </p:sp>
      <p:sp>
        <p:nvSpPr>
          <p:cNvPr id="182" name="Google Shape;182;p2"/>
          <p:cNvSpPr/>
          <p:nvPr/>
        </p:nvSpPr>
        <p:spPr>
          <a:xfrm rot="5400000">
            <a:off x="3771392" y="5940697"/>
            <a:ext cx="720762" cy="18288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  <a:endParaRPr/>
          </a:p>
        </p:txBody>
      </p:sp>
      <p:sp>
        <p:nvSpPr>
          <p:cNvPr id="183" name="Google Shape;183;p2"/>
          <p:cNvSpPr/>
          <p:nvPr/>
        </p:nvSpPr>
        <p:spPr>
          <a:xfrm rot="5400000">
            <a:off x="3554826" y="5939711"/>
            <a:ext cx="720762" cy="18288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2</a:t>
            </a:r>
            <a:endParaRPr/>
          </a:p>
        </p:txBody>
      </p:sp>
      <p:sp>
        <p:nvSpPr>
          <p:cNvPr id="184" name="Google Shape;184;p2"/>
          <p:cNvSpPr/>
          <p:nvPr/>
        </p:nvSpPr>
        <p:spPr>
          <a:xfrm rot="5400000">
            <a:off x="3338260" y="5939711"/>
            <a:ext cx="720762" cy="18288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3</a:t>
            </a:r>
            <a:endParaRPr/>
          </a:p>
        </p:txBody>
      </p:sp>
      <p:sp>
        <p:nvSpPr>
          <p:cNvPr id="185" name="Google Shape;185;p2"/>
          <p:cNvSpPr/>
          <p:nvPr/>
        </p:nvSpPr>
        <p:spPr>
          <a:xfrm rot="5400000">
            <a:off x="3121694" y="5938725"/>
            <a:ext cx="720762" cy="18288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4</a:t>
            </a:r>
            <a:endParaRPr/>
          </a:p>
        </p:txBody>
      </p:sp>
      <p:sp>
        <p:nvSpPr>
          <p:cNvPr id="186" name="Google Shape;186;p2"/>
          <p:cNvSpPr/>
          <p:nvPr/>
        </p:nvSpPr>
        <p:spPr>
          <a:xfrm rot="5400000">
            <a:off x="2905128" y="5938725"/>
            <a:ext cx="720762" cy="18288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5</a:t>
            </a:r>
            <a:endParaRPr/>
          </a:p>
        </p:txBody>
      </p:sp>
      <p:sp>
        <p:nvSpPr>
          <p:cNvPr id="187" name="Google Shape;187;p2"/>
          <p:cNvSpPr/>
          <p:nvPr/>
        </p:nvSpPr>
        <p:spPr>
          <a:xfrm rot="5400000">
            <a:off x="2688562" y="5937739"/>
            <a:ext cx="720762" cy="18288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6</a:t>
            </a:r>
            <a:endParaRPr/>
          </a:p>
        </p:txBody>
      </p:sp>
      <p:sp>
        <p:nvSpPr>
          <p:cNvPr id="188" name="Google Shape;188;p2"/>
          <p:cNvSpPr/>
          <p:nvPr/>
        </p:nvSpPr>
        <p:spPr>
          <a:xfrm>
            <a:off x="12002187" y="7888135"/>
            <a:ext cx="1209279" cy="323618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ECoG+Stim 2 </a:t>
            </a:r>
            <a:endParaRPr/>
          </a:p>
        </p:txBody>
      </p:sp>
      <p:sp>
        <p:nvSpPr>
          <p:cNvPr id="189" name="Google Shape;189;p2"/>
          <p:cNvSpPr/>
          <p:nvPr/>
        </p:nvSpPr>
        <p:spPr>
          <a:xfrm>
            <a:off x="12002188" y="7287082"/>
            <a:ext cx="1209279" cy="323618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ECoG+Stim 3 </a:t>
            </a:r>
            <a:endParaRPr/>
          </a:p>
        </p:txBody>
      </p:sp>
      <p:sp>
        <p:nvSpPr>
          <p:cNvPr id="190" name="Google Shape;190;p2"/>
          <p:cNvSpPr/>
          <p:nvPr/>
        </p:nvSpPr>
        <p:spPr>
          <a:xfrm>
            <a:off x="12002187" y="6857510"/>
            <a:ext cx="1209279" cy="323618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ECoG+Stim 4 </a:t>
            </a:r>
            <a:endParaRPr/>
          </a:p>
        </p:txBody>
      </p:sp>
      <p:sp>
        <p:nvSpPr>
          <p:cNvPr id="191" name="Google Shape;191;p2"/>
          <p:cNvSpPr/>
          <p:nvPr/>
        </p:nvSpPr>
        <p:spPr>
          <a:xfrm>
            <a:off x="12002187" y="6087611"/>
            <a:ext cx="1209279" cy="323618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ECoG+Stim 5 </a:t>
            </a:r>
            <a:endParaRPr/>
          </a:p>
        </p:txBody>
      </p:sp>
      <p:sp>
        <p:nvSpPr>
          <p:cNvPr id="192" name="Google Shape;192;p2"/>
          <p:cNvSpPr/>
          <p:nvPr/>
        </p:nvSpPr>
        <p:spPr>
          <a:xfrm>
            <a:off x="12002186" y="5139376"/>
            <a:ext cx="1209279" cy="323618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EMG</a:t>
            </a:r>
            <a:endParaRPr/>
          </a:p>
        </p:txBody>
      </p:sp>
      <p:cxnSp>
        <p:nvCxnSpPr>
          <p:cNvPr id="193" name="Google Shape;193;p2"/>
          <p:cNvCxnSpPr>
            <a:stCxn id="178" idx="3"/>
            <a:endCxn id="175" idx="2"/>
          </p:cNvCxnSpPr>
          <p:nvPr/>
        </p:nvCxnSpPr>
        <p:spPr>
          <a:xfrm>
            <a:off x="10664861" y="7550005"/>
            <a:ext cx="1337400" cy="929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4" name="Google Shape;194;p2"/>
          <p:cNvCxnSpPr>
            <a:stCxn id="177" idx="3"/>
            <a:endCxn id="189" idx="2"/>
          </p:cNvCxnSpPr>
          <p:nvPr/>
        </p:nvCxnSpPr>
        <p:spPr>
          <a:xfrm>
            <a:off x="10664861" y="7287049"/>
            <a:ext cx="1337400" cy="161700"/>
          </a:xfrm>
          <a:prstGeom prst="bentConnector3">
            <a:avLst>
              <a:gd fmla="val 69037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5" name="Google Shape;195;p2"/>
          <p:cNvCxnSpPr>
            <a:stCxn id="188" idx="2"/>
            <a:endCxn id="178" idx="3"/>
          </p:cNvCxnSpPr>
          <p:nvPr/>
        </p:nvCxnSpPr>
        <p:spPr>
          <a:xfrm rot="10800000">
            <a:off x="10664787" y="7550144"/>
            <a:ext cx="1337400" cy="499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6" name="Google Shape;196;p2"/>
          <p:cNvCxnSpPr>
            <a:stCxn id="190" idx="2"/>
            <a:endCxn id="177" idx="3"/>
          </p:cNvCxnSpPr>
          <p:nvPr/>
        </p:nvCxnSpPr>
        <p:spPr>
          <a:xfrm flipH="1">
            <a:off x="10664787" y="7019319"/>
            <a:ext cx="1337400" cy="267600"/>
          </a:xfrm>
          <a:prstGeom prst="bentConnector3">
            <a:avLst>
              <a:gd fmla="val 30957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7" name="Google Shape;197;p2"/>
          <p:cNvCxnSpPr>
            <a:stCxn id="191" idx="2"/>
            <a:endCxn id="176" idx="3"/>
          </p:cNvCxnSpPr>
          <p:nvPr/>
        </p:nvCxnSpPr>
        <p:spPr>
          <a:xfrm flipH="1">
            <a:off x="10664787" y="6249420"/>
            <a:ext cx="1337400" cy="767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8" name="Google Shape;198;p2"/>
          <p:cNvCxnSpPr>
            <a:stCxn id="171" idx="3"/>
            <a:endCxn id="192" idx="2"/>
          </p:cNvCxnSpPr>
          <p:nvPr/>
        </p:nvCxnSpPr>
        <p:spPr>
          <a:xfrm flipH="1" rot="10800000">
            <a:off x="10664861" y="5301125"/>
            <a:ext cx="1337400" cy="1460100"/>
          </a:xfrm>
          <a:prstGeom prst="bentConnector3">
            <a:avLst>
              <a:gd fmla="val 35284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99" name="Google Shape;199;p2"/>
          <p:cNvGrpSpPr/>
          <p:nvPr/>
        </p:nvGrpSpPr>
        <p:grpSpPr>
          <a:xfrm>
            <a:off x="13210435" y="7783975"/>
            <a:ext cx="2884185" cy="931439"/>
            <a:chOff x="13634976" y="7783975"/>
            <a:chExt cx="2884185" cy="931439"/>
          </a:xfrm>
        </p:grpSpPr>
        <p:cxnSp>
          <p:nvCxnSpPr>
            <p:cNvPr id="200" name="Google Shape;200;p2"/>
            <p:cNvCxnSpPr/>
            <p:nvPr/>
          </p:nvCxnSpPr>
          <p:spPr>
            <a:xfrm>
              <a:off x="14283159" y="8288285"/>
              <a:ext cx="729205" cy="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" name="Google Shape;201;p2"/>
            <p:cNvCxnSpPr/>
            <p:nvPr/>
          </p:nvCxnSpPr>
          <p:spPr>
            <a:xfrm rot="10800000">
              <a:off x="13636006" y="7888135"/>
              <a:ext cx="647152" cy="40015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2" name="Google Shape;202;p2"/>
            <p:cNvCxnSpPr/>
            <p:nvPr/>
          </p:nvCxnSpPr>
          <p:spPr>
            <a:xfrm rot="10800000">
              <a:off x="13636006" y="7948832"/>
              <a:ext cx="647152" cy="339451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3" name="Google Shape;203;p2"/>
            <p:cNvCxnSpPr/>
            <p:nvPr/>
          </p:nvCxnSpPr>
          <p:spPr>
            <a:xfrm rot="10800000">
              <a:off x="13636003" y="8169117"/>
              <a:ext cx="688183" cy="119167"/>
            </a:xfrm>
            <a:prstGeom prst="bentConnector3">
              <a:avLst>
                <a:gd fmla="val -8423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4" name="Google Shape;204;p2"/>
            <p:cNvCxnSpPr/>
            <p:nvPr/>
          </p:nvCxnSpPr>
          <p:spPr>
            <a:xfrm rot="10800000">
              <a:off x="13634978" y="8102279"/>
              <a:ext cx="648183" cy="186005"/>
            </a:xfrm>
            <a:prstGeom prst="bentConnector3">
              <a:avLst>
                <a:gd fmla="val -16653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5" name="Google Shape;205;p2"/>
            <p:cNvCxnSpPr/>
            <p:nvPr/>
          </p:nvCxnSpPr>
          <p:spPr>
            <a:xfrm flipH="1">
              <a:off x="13636004" y="8288278"/>
              <a:ext cx="647155" cy="45899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" name="Google Shape;206;p2"/>
            <p:cNvCxnSpPr/>
            <p:nvPr/>
          </p:nvCxnSpPr>
          <p:spPr>
            <a:xfrm flipH="1">
              <a:off x="13636006" y="8288283"/>
              <a:ext cx="667152" cy="207706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" name="Google Shape;207;p2"/>
            <p:cNvCxnSpPr/>
            <p:nvPr/>
          </p:nvCxnSpPr>
          <p:spPr>
            <a:xfrm flipH="1">
              <a:off x="13636005" y="8288281"/>
              <a:ext cx="647154" cy="106593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" name="Google Shape;208;p2"/>
            <p:cNvCxnSpPr/>
            <p:nvPr/>
          </p:nvCxnSpPr>
          <p:spPr>
            <a:xfrm flipH="1">
              <a:off x="13636003" y="8288283"/>
              <a:ext cx="647156" cy="326878"/>
            </a:xfrm>
            <a:prstGeom prst="bentConnector3">
              <a:avLst>
                <a:gd fmla="val -15601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" name="Google Shape;209;p2"/>
            <p:cNvCxnSpPr/>
            <p:nvPr/>
          </p:nvCxnSpPr>
          <p:spPr>
            <a:xfrm flipH="1">
              <a:off x="13634976" y="8288283"/>
              <a:ext cx="648182" cy="260040"/>
            </a:xfrm>
            <a:prstGeom prst="bentConnector3">
              <a:avLst>
                <a:gd fmla="val -15497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" name="Google Shape;210;p2"/>
            <p:cNvCxnSpPr/>
            <p:nvPr/>
          </p:nvCxnSpPr>
          <p:spPr>
            <a:xfrm flipH="1" rot="10800000">
              <a:off x="15012364" y="7894575"/>
              <a:ext cx="1049597" cy="393703"/>
            </a:xfrm>
            <a:prstGeom prst="bentConnector3">
              <a:avLst>
                <a:gd fmla="val 84735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" name="Google Shape;211;p2"/>
            <p:cNvCxnSpPr/>
            <p:nvPr/>
          </p:nvCxnSpPr>
          <p:spPr>
            <a:xfrm flipH="1" rot="10800000">
              <a:off x="14991336" y="8102279"/>
              <a:ext cx="1070625" cy="1860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" name="Google Shape;212;p2"/>
            <p:cNvCxnSpPr/>
            <p:nvPr/>
          </p:nvCxnSpPr>
          <p:spPr>
            <a:xfrm>
              <a:off x="14991336" y="8288278"/>
              <a:ext cx="1070625" cy="102913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" name="Google Shape;213;p2"/>
            <p:cNvCxnSpPr/>
            <p:nvPr/>
          </p:nvCxnSpPr>
          <p:spPr>
            <a:xfrm>
              <a:off x="14843420" y="8287282"/>
              <a:ext cx="1218541" cy="354043"/>
            </a:xfrm>
            <a:prstGeom prst="bentConnector3">
              <a:avLst>
                <a:gd fmla="val 84840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14" name="Google Shape;214;p2"/>
            <p:cNvSpPr/>
            <p:nvPr/>
          </p:nvSpPr>
          <p:spPr>
            <a:xfrm>
              <a:off x="16061961" y="7783975"/>
              <a:ext cx="457200" cy="186000"/>
            </a:xfrm>
            <a:prstGeom prst="rect">
              <a:avLst/>
            </a:prstGeom>
            <a:gradFill>
              <a:gsLst>
                <a:gs pos="0">
                  <a:srgbClr val="6E6E6E"/>
                </a:gs>
                <a:gs pos="48000">
                  <a:srgbClr val="A7A7A7"/>
                </a:gs>
                <a:gs pos="100000">
                  <a:srgbClr val="C9C9C9"/>
                </a:gs>
              </a:gsLst>
              <a:lin ang="162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Cabrio 4</a:t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6061961" y="8002030"/>
              <a:ext cx="457200" cy="186000"/>
            </a:xfrm>
            <a:prstGeom prst="rect">
              <a:avLst/>
            </a:prstGeom>
            <a:gradFill>
              <a:gsLst>
                <a:gs pos="0">
                  <a:srgbClr val="6E6E6E"/>
                </a:gs>
                <a:gs pos="48000">
                  <a:srgbClr val="A7A7A7"/>
                </a:gs>
                <a:gs pos="100000">
                  <a:srgbClr val="C9C9C9"/>
                </a:gs>
              </a:gsLst>
              <a:lin ang="162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Cabrio 3</a:t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6061961" y="8265722"/>
              <a:ext cx="457200" cy="186000"/>
            </a:xfrm>
            <a:prstGeom prst="rect">
              <a:avLst/>
            </a:prstGeom>
            <a:gradFill>
              <a:gsLst>
                <a:gs pos="0">
                  <a:srgbClr val="6E6E6E"/>
                </a:gs>
                <a:gs pos="48000">
                  <a:srgbClr val="A7A7A7"/>
                </a:gs>
                <a:gs pos="100000">
                  <a:srgbClr val="C9C9C9"/>
                </a:gs>
              </a:gsLst>
              <a:lin ang="162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Cabrio 2</a:t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6061961" y="8529414"/>
              <a:ext cx="457200" cy="186000"/>
            </a:xfrm>
            <a:prstGeom prst="rect">
              <a:avLst/>
            </a:prstGeom>
            <a:gradFill>
              <a:gsLst>
                <a:gs pos="0">
                  <a:srgbClr val="6E6E6E"/>
                </a:gs>
                <a:gs pos="48000">
                  <a:srgbClr val="A7A7A7"/>
                </a:gs>
                <a:gs pos="100000">
                  <a:srgbClr val="C9C9C9"/>
                </a:gs>
              </a:gsLst>
              <a:lin ang="162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Cabrio 1</a:t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2"/>
            <p:cNvSpPr txBox="1"/>
            <p:nvPr/>
          </p:nvSpPr>
          <p:spPr>
            <a:xfrm>
              <a:off x="14307664" y="8351826"/>
              <a:ext cx="81958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Octopus 1</a:t>
              </a:r>
              <a:endParaRPr/>
            </a:p>
          </p:txBody>
        </p:sp>
      </p:grpSp>
      <p:grpSp>
        <p:nvGrpSpPr>
          <p:cNvPr id="219" name="Google Shape;219;p2"/>
          <p:cNvGrpSpPr/>
          <p:nvPr/>
        </p:nvGrpSpPr>
        <p:grpSpPr>
          <a:xfrm>
            <a:off x="16094536" y="7877023"/>
            <a:ext cx="3153815" cy="745500"/>
            <a:chOff x="16519077" y="7877023"/>
            <a:chExt cx="3153815" cy="745500"/>
          </a:xfrm>
        </p:grpSpPr>
        <p:grpSp>
          <p:nvGrpSpPr>
            <p:cNvPr id="220" name="Google Shape;220;p2"/>
            <p:cNvGrpSpPr/>
            <p:nvPr/>
          </p:nvGrpSpPr>
          <p:grpSpPr>
            <a:xfrm>
              <a:off x="17888877" y="7986459"/>
              <a:ext cx="1784015" cy="541328"/>
              <a:chOff x="18383147" y="7867877"/>
              <a:chExt cx="1784015" cy="541328"/>
            </a:xfrm>
          </p:grpSpPr>
          <p:sp>
            <p:nvSpPr>
              <p:cNvPr id="221" name="Google Shape;221;p2"/>
              <p:cNvSpPr/>
              <p:nvPr/>
            </p:nvSpPr>
            <p:spPr>
              <a:xfrm>
                <a:off x="18383147" y="7867877"/>
                <a:ext cx="1784015" cy="541328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2"/>
              <p:cNvSpPr/>
              <p:nvPr/>
            </p:nvSpPr>
            <p:spPr>
              <a:xfrm>
                <a:off x="19992556" y="8090560"/>
                <a:ext cx="82379" cy="80076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2"/>
              <p:cNvSpPr/>
              <p:nvPr/>
            </p:nvSpPr>
            <p:spPr>
              <a:xfrm>
                <a:off x="19992555" y="8238146"/>
                <a:ext cx="82379" cy="80076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2"/>
              <p:cNvSpPr/>
              <p:nvPr/>
            </p:nvSpPr>
            <p:spPr>
              <a:xfrm>
                <a:off x="19992554" y="7953414"/>
                <a:ext cx="82379" cy="80076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2"/>
              <p:cNvSpPr/>
              <p:nvPr/>
            </p:nvSpPr>
            <p:spPr>
              <a:xfrm>
                <a:off x="19862808" y="8085496"/>
                <a:ext cx="82379" cy="80076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2"/>
              <p:cNvSpPr/>
              <p:nvPr/>
            </p:nvSpPr>
            <p:spPr>
              <a:xfrm>
                <a:off x="19862807" y="8237631"/>
                <a:ext cx="82379" cy="80076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2"/>
              <p:cNvSpPr/>
              <p:nvPr/>
            </p:nvSpPr>
            <p:spPr>
              <a:xfrm>
                <a:off x="19862806" y="7948350"/>
                <a:ext cx="82379" cy="80076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2"/>
              <p:cNvSpPr/>
              <p:nvPr/>
            </p:nvSpPr>
            <p:spPr>
              <a:xfrm>
                <a:off x="19575318" y="8084224"/>
                <a:ext cx="82379" cy="80076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2"/>
              <p:cNvSpPr/>
              <p:nvPr/>
            </p:nvSpPr>
            <p:spPr>
              <a:xfrm>
                <a:off x="19575317" y="8236359"/>
                <a:ext cx="82379" cy="80076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2"/>
              <p:cNvSpPr/>
              <p:nvPr/>
            </p:nvSpPr>
            <p:spPr>
              <a:xfrm>
                <a:off x="19575316" y="7947078"/>
                <a:ext cx="82379" cy="80076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2"/>
              <p:cNvSpPr/>
              <p:nvPr/>
            </p:nvSpPr>
            <p:spPr>
              <a:xfrm>
                <a:off x="19712034" y="8084224"/>
                <a:ext cx="82379" cy="80076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2"/>
              <p:cNvSpPr/>
              <p:nvPr/>
            </p:nvSpPr>
            <p:spPr>
              <a:xfrm>
                <a:off x="19712033" y="8236359"/>
                <a:ext cx="82379" cy="80076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2"/>
              <p:cNvSpPr/>
              <p:nvPr/>
            </p:nvSpPr>
            <p:spPr>
              <a:xfrm>
                <a:off x="19712032" y="7947078"/>
                <a:ext cx="82379" cy="80076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2"/>
              <p:cNvSpPr/>
              <p:nvPr/>
            </p:nvSpPr>
            <p:spPr>
              <a:xfrm>
                <a:off x="19438601" y="8088773"/>
                <a:ext cx="82379" cy="80076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2"/>
              <p:cNvSpPr/>
              <p:nvPr/>
            </p:nvSpPr>
            <p:spPr>
              <a:xfrm>
                <a:off x="19438600" y="8236359"/>
                <a:ext cx="82379" cy="80076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2"/>
              <p:cNvSpPr/>
              <p:nvPr/>
            </p:nvSpPr>
            <p:spPr>
              <a:xfrm>
                <a:off x="19438599" y="7951627"/>
                <a:ext cx="82379" cy="80076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2"/>
              <p:cNvSpPr/>
              <p:nvPr/>
            </p:nvSpPr>
            <p:spPr>
              <a:xfrm>
                <a:off x="19308853" y="8083709"/>
                <a:ext cx="82379" cy="80076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2"/>
              <p:cNvSpPr/>
              <p:nvPr/>
            </p:nvSpPr>
            <p:spPr>
              <a:xfrm>
                <a:off x="19308852" y="8235844"/>
                <a:ext cx="82379" cy="80076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2"/>
              <p:cNvSpPr/>
              <p:nvPr/>
            </p:nvSpPr>
            <p:spPr>
              <a:xfrm>
                <a:off x="19308851" y="7946563"/>
                <a:ext cx="82379" cy="80076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2"/>
              <p:cNvSpPr/>
              <p:nvPr/>
            </p:nvSpPr>
            <p:spPr>
              <a:xfrm>
                <a:off x="19021363" y="8082437"/>
                <a:ext cx="82379" cy="80076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2"/>
              <p:cNvSpPr/>
              <p:nvPr/>
            </p:nvSpPr>
            <p:spPr>
              <a:xfrm>
                <a:off x="19021362" y="8234572"/>
                <a:ext cx="82379" cy="80076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2"/>
              <p:cNvSpPr/>
              <p:nvPr/>
            </p:nvSpPr>
            <p:spPr>
              <a:xfrm>
                <a:off x="19021361" y="7945291"/>
                <a:ext cx="82379" cy="80076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2"/>
              <p:cNvSpPr/>
              <p:nvPr/>
            </p:nvSpPr>
            <p:spPr>
              <a:xfrm>
                <a:off x="19158079" y="8082437"/>
                <a:ext cx="82379" cy="80076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2"/>
              <p:cNvSpPr/>
              <p:nvPr/>
            </p:nvSpPr>
            <p:spPr>
              <a:xfrm>
                <a:off x="19158078" y="8234572"/>
                <a:ext cx="82379" cy="80076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2"/>
              <p:cNvSpPr/>
              <p:nvPr/>
            </p:nvSpPr>
            <p:spPr>
              <a:xfrm>
                <a:off x="19158077" y="7945291"/>
                <a:ext cx="82379" cy="80076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2"/>
              <p:cNvSpPr/>
              <p:nvPr/>
            </p:nvSpPr>
            <p:spPr>
              <a:xfrm>
                <a:off x="18886418" y="8086986"/>
                <a:ext cx="82379" cy="80076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2"/>
              <p:cNvSpPr/>
              <p:nvPr/>
            </p:nvSpPr>
            <p:spPr>
              <a:xfrm>
                <a:off x="18886417" y="8234572"/>
                <a:ext cx="82379" cy="80076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2"/>
              <p:cNvSpPr/>
              <p:nvPr/>
            </p:nvSpPr>
            <p:spPr>
              <a:xfrm>
                <a:off x="18886416" y="7949840"/>
                <a:ext cx="82379" cy="80076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2"/>
              <p:cNvSpPr/>
              <p:nvPr/>
            </p:nvSpPr>
            <p:spPr>
              <a:xfrm>
                <a:off x="18756670" y="8081922"/>
                <a:ext cx="82379" cy="80076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2"/>
              <p:cNvSpPr/>
              <p:nvPr/>
            </p:nvSpPr>
            <p:spPr>
              <a:xfrm>
                <a:off x="18756669" y="8234057"/>
                <a:ext cx="82379" cy="80076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2"/>
              <p:cNvSpPr/>
              <p:nvPr/>
            </p:nvSpPr>
            <p:spPr>
              <a:xfrm>
                <a:off x="18756668" y="7944776"/>
                <a:ext cx="82379" cy="80076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2"/>
              <p:cNvSpPr/>
              <p:nvPr/>
            </p:nvSpPr>
            <p:spPr>
              <a:xfrm>
                <a:off x="18469180" y="8080650"/>
                <a:ext cx="82379" cy="80076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2"/>
              <p:cNvSpPr/>
              <p:nvPr/>
            </p:nvSpPr>
            <p:spPr>
              <a:xfrm>
                <a:off x="18469179" y="8232785"/>
                <a:ext cx="82379" cy="80076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2"/>
              <p:cNvSpPr/>
              <p:nvPr/>
            </p:nvSpPr>
            <p:spPr>
              <a:xfrm>
                <a:off x="18469178" y="7943504"/>
                <a:ext cx="82379" cy="80076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2"/>
              <p:cNvSpPr/>
              <p:nvPr/>
            </p:nvSpPr>
            <p:spPr>
              <a:xfrm>
                <a:off x="18605896" y="8080650"/>
                <a:ext cx="82379" cy="80076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2"/>
              <p:cNvSpPr/>
              <p:nvPr/>
            </p:nvSpPr>
            <p:spPr>
              <a:xfrm>
                <a:off x="18605895" y="8232785"/>
                <a:ext cx="82379" cy="80076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2"/>
              <p:cNvSpPr/>
              <p:nvPr/>
            </p:nvSpPr>
            <p:spPr>
              <a:xfrm>
                <a:off x="18605894" y="7943504"/>
                <a:ext cx="82379" cy="80076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258" name="Google Shape;258;p2"/>
            <p:cNvCxnSpPr>
              <a:stCxn id="221" idx="1"/>
              <a:endCxn id="214" idx="3"/>
            </p:cNvCxnSpPr>
            <p:nvPr/>
          </p:nvCxnSpPr>
          <p:spPr>
            <a:xfrm rot="10800000">
              <a:off x="16519077" y="7877023"/>
              <a:ext cx="1369800" cy="3801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9" name="Google Shape;259;p2"/>
            <p:cNvCxnSpPr>
              <a:stCxn id="221" idx="1"/>
              <a:endCxn id="215" idx="3"/>
            </p:cNvCxnSpPr>
            <p:nvPr/>
          </p:nvCxnSpPr>
          <p:spPr>
            <a:xfrm rot="10800000">
              <a:off x="16519077" y="8095123"/>
              <a:ext cx="1369800" cy="1620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0" name="Google Shape;260;p2"/>
            <p:cNvCxnSpPr>
              <a:stCxn id="221" idx="1"/>
              <a:endCxn id="216" idx="3"/>
            </p:cNvCxnSpPr>
            <p:nvPr/>
          </p:nvCxnSpPr>
          <p:spPr>
            <a:xfrm flipH="1">
              <a:off x="16519077" y="8257123"/>
              <a:ext cx="1369800" cy="1017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1" name="Google Shape;261;p2"/>
            <p:cNvCxnSpPr>
              <a:stCxn id="221" idx="1"/>
              <a:endCxn id="217" idx="3"/>
            </p:cNvCxnSpPr>
            <p:nvPr/>
          </p:nvCxnSpPr>
          <p:spPr>
            <a:xfrm flipH="1">
              <a:off x="16519077" y="8257123"/>
              <a:ext cx="1369800" cy="3654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62" name="Google Shape;262;p2"/>
          <p:cNvSpPr txBox="1"/>
          <p:nvPr/>
        </p:nvSpPr>
        <p:spPr>
          <a:xfrm>
            <a:off x="17924023" y="8566145"/>
            <a:ext cx="862737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ECoG Strip 1</a:t>
            </a:r>
            <a:endParaRPr/>
          </a:p>
        </p:txBody>
      </p:sp>
      <p:grpSp>
        <p:nvGrpSpPr>
          <p:cNvPr id="263" name="Google Shape;263;p2"/>
          <p:cNvGrpSpPr/>
          <p:nvPr/>
        </p:nvGrpSpPr>
        <p:grpSpPr>
          <a:xfrm>
            <a:off x="13226032" y="6744913"/>
            <a:ext cx="2884185" cy="931439"/>
            <a:chOff x="13634976" y="7783975"/>
            <a:chExt cx="2884185" cy="931439"/>
          </a:xfrm>
        </p:grpSpPr>
        <p:cxnSp>
          <p:nvCxnSpPr>
            <p:cNvPr id="264" name="Google Shape;264;p2"/>
            <p:cNvCxnSpPr/>
            <p:nvPr/>
          </p:nvCxnSpPr>
          <p:spPr>
            <a:xfrm>
              <a:off x="14283159" y="8288285"/>
              <a:ext cx="729205" cy="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5" name="Google Shape;265;p2"/>
            <p:cNvCxnSpPr/>
            <p:nvPr/>
          </p:nvCxnSpPr>
          <p:spPr>
            <a:xfrm rot="10800000">
              <a:off x="13636006" y="7888135"/>
              <a:ext cx="647152" cy="40015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6" name="Google Shape;266;p2"/>
            <p:cNvCxnSpPr/>
            <p:nvPr/>
          </p:nvCxnSpPr>
          <p:spPr>
            <a:xfrm rot="10800000">
              <a:off x="13636008" y="8049945"/>
              <a:ext cx="647153" cy="238343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7" name="Google Shape;267;p2"/>
            <p:cNvCxnSpPr/>
            <p:nvPr/>
          </p:nvCxnSpPr>
          <p:spPr>
            <a:xfrm rot="10800000">
              <a:off x="13636006" y="7948832"/>
              <a:ext cx="647152" cy="339451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8" name="Google Shape;268;p2"/>
            <p:cNvCxnSpPr/>
            <p:nvPr/>
          </p:nvCxnSpPr>
          <p:spPr>
            <a:xfrm rot="10800000">
              <a:off x="13636003" y="8169117"/>
              <a:ext cx="688183" cy="119167"/>
            </a:xfrm>
            <a:prstGeom prst="bentConnector3">
              <a:avLst>
                <a:gd fmla="val -6157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9" name="Google Shape;269;p2"/>
            <p:cNvCxnSpPr/>
            <p:nvPr/>
          </p:nvCxnSpPr>
          <p:spPr>
            <a:xfrm rot="10800000">
              <a:off x="13634978" y="8102279"/>
              <a:ext cx="648183" cy="186005"/>
            </a:xfrm>
            <a:prstGeom prst="bentConnector3">
              <a:avLst>
                <a:gd fmla="val -14247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0" name="Google Shape;270;p2"/>
            <p:cNvCxnSpPr/>
            <p:nvPr/>
          </p:nvCxnSpPr>
          <p:spPr>
            <a:xfrm flipH="1">
              <a:off x="13636004" y="8288278"/>
              <a:ext cx="647155" cy="45899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1" name="Google Shape;271;p2"/>
            <p:cNvCxnSpPr/>
            <p:nvPr/>
          </p:nvCxnSpPr>
          <p:spPr>
            <a:xfrm flipH="1">
              <a:off x="13636006" y="8288283"/>
              <a:ext cx="667152" cy="207706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2" name="Google Shape;272;p2"/>
            <p:cNvCxnSpPr/>
            <p:nvPr/>
          </p:nvCxnSpPr>
          <p:spPr>
            <a:xfrm flipH="1">
              <a:off x="13636005" y="8288281"/>
              <a:ext cx="647154" cy="106593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3" name="Google Shape;273;p2"/>
            <p:cNvCxnSpPr/>
            <p:nvPr/>
          </p:nvCxnSpPr>
          <p:spPr>
            <a:xfrm flipH="1">
              <a:off x="13636003" y="8288283"/>
              <a:ext cx="647156" cy="326878"/>
            </a:xfrm>
            <a:prstGeom prst="bentConnector3">
              <a:avLst>
                <a:gd fmla="val -13191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4" name="Google Shape;274;p2"/>
            <p:cNvCxnSpPr/>
            <p:nvPr/>
          </p:nvCxnSpPr>
          <p:spPr>
            <a:xfrm flipH="1">
              <a:off x="13634976" y="8288283"/>
              <a:ext cx="648182" cy="260040"/>
            </a:xfrm>
            <a:prstGeom prst="bentConnector3">
              <a:avLst>
                <a:gd fmla="val -13091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5" name="Google Shape;275;p2"/>
            <p:cNvCxnSpPr/>
            <p:nvPr/>
          </p:nvCxnSpPr>
          <p:spPr>
            <a:xfrm flipH="1" rot="10800000">
              <a:off x="15012364" y="7894575"/>
              <a:ext cx="1049597" cy="393703"/>
            </a:xfrm>
            <a:prstGeom prst="bentConnector3">
              <a:avLst>
                <a:gd fmla="val 83249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6" name="Google Shape;276;p2"/>
            <p:cNvCxnSpPr/>
            <p:nvPr/>
          </p:nvCxnSpPr>
          <p:spPr>
            <a:xfrm flipH="1" rot="10800000">
              <a:off x="14991336" y="8102279"/>
              <a:ext cx="1070625" cy="1860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7" name="Google Shape;277;p2"/>
            <p:cNvCxnSpPr/>
            <p:nvPr/>
          </p:nvCxnSpPr>
          <p:spPr>
            <a:xfrm>
              <a:off x="14991336" y="8288278"/>
              <a:ext cx="1070625" cy="102913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8" name="Google Shape;278;p2"/>
            <p:cNvCxnSpPr/>
            <p:nvPr/>
          </p:nvCxnSpPr>
          <p:spPr>
            <a:xfrm>
              <a:off x="14843420" y="8287282"/>
              <a:ext cx="1218541" cy="354043"/>
            </a:xfrm>
            <a:prstGeom prst="bentConnector3">
              <a:avLst>
                <a:gd fmla="val 83560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79" name="Google Shape;279;p2"/>
            <p:cNvSpPr/>
            <p:nvPr/>
          </p:nvSpPr>
          <p:spPr>
            <a:xfrm>
              <a:off x="16061961" y="7783975"/>
              <a:ext cx="457200" cy="186000"/>
            </a:xfrm>
            <a:prstGeom prst="rect">
              <a:avLst/>
            </a:prstGeom>
            <a:gradFill>
              <a:gsLst>
                <a:gs pos="0">
                  <a:srgbClr val="6E6E6E"/>
                </a:gs>
                <a:gs pos="48000">
                  <a:srgbClr val="A7A7A7"/>
                </a:gs>
                <a:gs pos="100000">
                  <a:srgbClr val="C9C9C9"/>
                </a:gs>
              </a:gsLst>
              <a:lin ang="162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Cabrio 8</a:t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16061961" y="8002030"/>
              <a:ext cx="457200" cy="186000"/>
            </a:xfrm>
            <a:prstGeom prst="rect">
              <a:avLst/>
            </a:prstGeom>
            <a:gradFill>
              <a:gsLst>
                <a:gs pos="0">
                  <a:srgbClr val="6E6E6E"/>
                </a:gs>
                <a:gs pos="48000">
                  <a:srgbClr val="A7A7A7"/>
                </a:gs>
                <a:gs pos="100000">
                  <a:srgbClr val="C9C9C9"/>
                </a:gs>
              </a:gsLst>
              <a:lin ang="162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Cabrio 7</a:t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16061961" y="8265722"/>
              <a:ext cx="457200" cy="186000"/>
            </a:xfrm>
            <a:prstGeom prst="rect">
              <a:avLst/>
            </a:prstGeom>
            <a:gradFill>
              <a:gsLst>
                <a:gs pos="0">
                  <a:srgbClr val="6E6E6E"/>
                </a:gs>
                <a:gs pos="48000">
                  <a:srgbClr val="A7A7A7"/>
                </a:gs>
                <a:gs pos="100000">
                  <a:srgbClr val="C9C9C9"/>
                </a:gs>
              </a:gsLst>
              <a:lin ang="162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Cabrio 6</a:t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16061961" y="8529414"/>
              <a:ext cx="457200" cy="186000"/>
            </a:xfrm>
            <a:prstGeom prst="rect">
              <a:avLst/>
            </a:prstGeom>
            <a:gradFill>
              <a:gsLst>
                <a:gs pos="0">
                  <a:srgbClr val="6E6E6E"/>
                </a:gs>
                <a:gs pos="48000">
                  <a:srgbClr val="A7A7A7"/>
                </a:gs>
                <a:gs pos="100000">
                  <a:srgbClr val="C9C9C9"/>
                </a:gs>
              </a:gsLst>
              <a:lin ang="162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Cabrio 5</a:t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2"/>
            <p:cNvSpPr txBox="1"/>
            <p:nvPr/>
          </p:nvSpPr>
          <p:spPr>
            <a:xfrm>
              <a:off x="14307664" y="8351826"/>
              <a:ext cx="81958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Octopus 2</a:t>
              </a:r>
              <a:endParaRPr/>
            </a:p>
          </p:txBody>
        </p:sp>
      </p:grpSp>
      <p:sp>
        <p:nvSpPr>
          <p:cNvPr id="284" name="Google Shape;284;p2"/>
          <p:cNvSpPr txBox="1"/>
          <p:nvPr/>
        </p:nvSpPr>
        <p:spPr>
          <a:xfrm>
            <a:off x="17939620" y="7457633"/>
            <a:ext cx="862737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ECoG Strip 2</a:t>
            </a:r>
            <a:endParaRPr/>
          </a:p>
        </p:txBody>
      </p:sp>
      <p:grpSp>
        <p:nvGrpSpPr>
          <p:cNvPr id="285" name="Google Shape;285;p2"/>
          <p:cNvGrpSpPr/>
          <p:nvPr/>
        </p:nvGrpSpPr>
        <p:grpSpPr>
          <a:xfrm>
            <a:off x="16110133" y="6813608"/>
            <a:ext cx="3153815" cy="745500"/>
            <a:chOff x="16519077" y="7877023"/>
            <a:chExt cx="3153815" cy="745500"/>
          </a:xfrm>
        </p:grpSpPr>
        <p:grpSp>
          <p:nvGrpSpPr>
            <p:cNvPr id="286" name="Google Shape;286;p2"/>
            <p:cNvGrpSpPr/>
            <p:nvPr/>
          </p:nvGrpSpPr>
          <p:grpSpPr>
            <a:xfrm>
              <a:off x="17888877" y="7986459"/>
              <a:ext cx="1784015" cy="541328"/>
              <a:chOff x="18383147" y="7867877"/>
              <a:chExt cx="1784015" cy="541328"/>
            </a:xfrm>
          </p:grpSpPr>
          <p:sp>
            <p:nvSpPr>
              <p:cNvPr id="287" name="Google Shape;287;p2"/>
              <p:cNvSpPr/>
              <p:nvPr/>
            </p:nvSpPr>
            <p:spPr>
              <a:xfrm>
                <a:off x="18383147" y="7867877"/>
                <a:ext cx="1784015" cy="541328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288;p2"/>
              <p:cNvSpPr/>
              <p:nvPr/>
            </p:nvSpPr>
            <p:spPr>
              <a:xfrm>
                <a:off x="19992556" y="8090560"/>
                <a:ext cx="82379" cy="80076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2"/>
              <p:cNvSpPr/>
              <p:nvPr/>
            </p:nvSpPr>
            <p:spPr>
              <a:xfrm>
                <a:off x="19992555" y="8238146"/>
                <a:ext cx="82379" cy="80076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2"/>
              <p:cNvSpPr/>
              <p:nvPr/>
            </p:nvSpPr>
            <p:spPr>
              <a:xfrm>
                <a:off x="19992554" y="7953414"/>
                <a:ext cx="82379" cy="80076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2"/>
              <p:cNvSpPr/>
              <p:nvPr/>
            </p:nvSpPr>
            <p:spPr>
              <a:xfrm>
                <a:off x="19862808" y="8085496"/>
                <a:ext cx="82379" cy="80076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2"/>
              <p:cNvSpPr/>
              <p:nvPr/>
            </p:nvSpPr>
            <p:spPr>
              <a:xfrm>
                <a:off x="19862807" y="8237631"/>
                <a:ext cx="82379" cy="80076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2"/>
              <p:cNvSpPr/>
              <p:nvPr/>
            </p:nvSpPr>
            <p:spPr>
              <a:xfrm>
                <a:off x="19862806" y="7948350"/>
                <a:ext cx="82379" cy="80076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2"/>
              <p:cNvSpPr/>
              <p:nvPr/>
            </p:nvSpPr>
            <p:spPr>
              <a:xfrm>
                <a:off x="19575318" y="8084224"/>
                <a:ext cx="82379" cy="80076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2"/>
              <p:cNvSpPr/>
              <p:nvPr/>
            </p:nvSpPr>
            <p:spPr>
              <a:xfrm>
                <a:off x="19575317" y="8236359"/>
                <a:ext cx="82379" cy="80076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2"/>
              <p:cNvSpPr/>
              <p:nvPr/>
            </p:nvSpPr>
            <p:spPr>
              <a:xfrm>
                <a:off x="19575316" y="7947078"/>
                <a:ext cx="82379" cy="80076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2"/>
              <p:cNvSpPr/>
              <p:nvPr/>
            </p:nvSpPr>
            <p:spPr>
              <a:xfrm>
                <a:off x="19712034" y="8084224"/>
                <a:ext cx="82379" cy="80076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2"/>
              <p:cNvSpPr/>
              <p:nvPr/>
            </p:nvSpPr>
            <p:spPr>
              <a:xfrm>
                <a:off x="19712033" y="8236359"/>
                <a:ext cx="82379" cy="80076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2"/>
              <p:cNvSpPr/>
              <p:nvPr/>
            </p:nvSpPr>
            <p:spPr>
              <a:xfrm>
                <a:off x="19712032" y="7947078"/>
                <a:ext cx="82379" cy="80076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2"/>
              <p:cNvSpPr/>
              <p:nvPr/>
            </p:nvSpPr>
            <p:spPr>
              <a:xfrm>
                <a:off x="19438601" y="8088773"/>
                <a:ext cx="82379" cy="80076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2"/>
              <p:cNvSpPr/>
              <p:nvPr/>
            </p:nvSpPr>
            <p:spPr>
              <a:xfrm>
                <a:off x="19438600" y="8236359"/>
                <a:ext cx="82379" cy="80076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2"/>
              <p:cNvSpPr/>
              <p:nvPr/>
            </p:nvSpPr>
            <p:spPr>
              <a:xfrm>
                <a:off x="19438599" y="7951627"/>
                <a:ext cx="82379" cy="80076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2"/>
              <p:cNvSpPr/>
              <p:nvPr/>
            </p:nvSpPr>
            <p:spPr>
              <a:xfrm>
                <a:off x="19308853" y="8083709"/>
                <a:ext cx="82379" cy="80076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2"/>
              <p:cNvSpPr/>
              <p:nvPr/>
            </p:nvSpPr>
            <p:spPr>
              <a:xfrm>
                <a:off x="19308852" y="8235844"/>
                <a:ext cx="82379" cy="80076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2"/>
              <p:cNvSpPr/>
              <p:nvPr/>
            </p:nvSpPr>
            <p:spPr>
              <a:xfrm>
                <a:off x="19308851" y="7946563"/>
                <a:ext cx="82379" cy="80076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2"/>
              <p:cNvSpPr/>
              <p:nvPr/>
            </p:nvSpPr>
            <p:spPr>
              <a:xfrm>
                <a:off x="19021363" y="8082437"/>
                <a:ext cx="82379" cy="80076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2"/>
              <p:cNvSpPr/>
              <p:nvPr/>
            </p:nvSpPr>
            <p:spPr>
              <a:xfrm>
                <a:off x="19021362" y="8234572"/>
                <a:ext cx="82379" cy="80076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2"/>
              <p:cNvSpPr/>
              <p:nvPr/>
            </p:nvSpPr>
            <p:spPr>
              <a:xfrm>
                <a:off x="19021361" y="7945291"/>
                <a:ext cx="82379" cy="80076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2"/>
              <p:cNvSpPr/>
              <p:nvPr/>
            </p:nvSpPr>
            <p:spPr>
              <a:xfrm>
                <a:off x="19158079" y="8082437"/>
                <a:ext cx="82379" cy="80076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2"/>
              <p:cNvSpPr/>
              <p:nvPr/>
            </p:nvSpPr>
            <p:spPr>
              <a:xfrm>
                <a:off x="19158078" y="8234572"/>
                <a:ext cx="82379" cy="80076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2"/>
              <p:cNvSpPr/>
              <p:nvPr/>
            </p:nvSpPr>
            <p:spPr>
              <a:xfrm>
                <a:off x="19158077" y="7945291"/>
                <a:ext cx="82379" cy="80076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2"/>
              <p:cNvSpPr/>
              <p:nvPr/>
            </p:nvSpPr>
            <p:spPr>
              <a:xfrm>
                <a:off x="18886418" y="8086986"/>
                <a:ext cx="82379" cy="80076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2"/>
              <p:cNvSpPr/>
              <p:nvPr/>
            </p:nvSpPr>
            <p:spPr>
              <a:xfrm>
                <a:off x="18886417" y="8234572"/>
                <a:ext cx="82379" cy="80076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2"/>
              <p:cNvSpPr/>
              <p:nvPr/>
            </p:nvSpPr>
            <p:spPr>
              <a:xfrm>
                <a:off x="18886416" y="7949840"/>
                <a:ext cx="82379" cy="80076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2"/>
              <p:cNvSpPr/>
              <p:nvPr/>
            </p:nvSpPr>
            <p:spPr>
              <a:xfrm>
                <a:off x="18756670" y="8081922"/>
                <a:ext cx="82379" cy="80076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2"/>
              <p:cNvSpPr/>
              <p:nvPr/>
            </p:nvSpPr>
            <p:spPr>
              <a:xfrm>
                <a:off x="18756669" y="8234057"/>
                <a:ext cx="82379" cy="80076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2"/>
              <p:cNvSpPr/>
              <p:nvPr/>
            </p:nvSpPr>
            <p:spPr>
              <a:xfrm>
                <a:off x="18756668" y="7944776"/>
                <a:ext cx="82379" cy="80076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2"/>
              <p:cNvSpPr/>
              <p:nvPr/>
            </p:nvSpPr>
            <p:spPr>
              <a:xfrm>
                <a:off x="18469180" y="8080650"/>
                <a:ext cx="82379" cy="80076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2"/>
              <p:cNvSpPr/>
              <p:nvPr/>
            </p:nvSpPr>
            <p:spPr>
              <a:xfrm>
                <a:off x="18469179" y="8232785"/>
                <a:ext cx="82379" cy="80076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2"/>
              <p:cNvSpPr/>
              <p:nvPr/>
            </p:nvSpPr>
            <p:spPr>
              <a:xfrm>
                <a:off x="18469178" y="7943504"/>
                <a:ext cx="82379" cy="80076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2"/>
              <p:cNvSpPr/>
              <p:nvPr/>
            </p:nvSpPr>
            <p:spPr>
              <a:xfrm>
                <a:off x="18605896" y="8080650"/>
                <a:ext cx="82379" cy="80076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2"/>
              <p:cNvSpPr/>
              <p:nvPr/>
            </p:nvSpPr>
            <p:spPr>
              <a:xfrm>
                <a:off x="18605895" y="8232785"/>
                <a:ext cx="82379" cy="80076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2"/>
              <p:cNvSpPr/>
              <p:nvPr/>
            </p:nvSpPr>
            <p:spPr>
              <a:xfrm>
                <a:off x="18605894" y="7943504"/>
                <a:ext cx="82379" cy="80076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324" name="Google Shape;324;p2"/>
            <p:cNvCxnSpPr>
              <a:stCxn id="287" idx="1"/>
            </p:cNvCxnSpPr>
            <p:nvPr/>
          </p:nvCxnSpPr>
          <p:spPr>
            <a:xfrm rot="10800000">
              <a:off x="16519077" y="7877023"/>
              <a:ext cx="1369800" cy="3801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5" name="Google Shape;325;p2"/>
            <p:cNvCxnSpPr>
              <a:stCxn id="287" idx="1"/>
            </p:cNvCxnSpPr>
            <p:nvPr/>
          </p:nvCxnSpPr>
          <p:spPr>
            <a:xfrm rot="10800000">
              <a:off x="16519077" y="8095123"/>
              <a:ext cx="1369800" cy="1620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6" name="Google Shape;326;p2"/>
            <p:cNvCxnSpPr>
              <a:stCxn id="287" idx="1"/>
            </p:cNvCxnSpPr>
            <p:nvPr/>
          </p:nvCxnSpPr>
          <p:spPr>
            <a:xfrm flipH="1">
              <a:off x="16519077" y="8257123"/>
              <a:ext cx="1369800" cy="1017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7" name="Google Shape;327;p2"/>
            <p:cNvCxnSpPr>
              <a:stCxn id="287" idx="1"/>
            </p:cNvCxnSpPr>
            <p:nvPr/>
          </p:nvCxnSpPr>
          <p:spPr>
            <a:xfrm flipH="1">
              <a:off x="16519077" y="8257123"/>
              <a:ext cx="1369800" cy="3654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328" name="Google Shape;328;p2"/>
          <p:cNvGrpSpPr/>
          <p:nvPr/>
        </p:nvGrpSpPr>
        <p:grpSpPr>
          <a:xfrm>
            <a:off x="16601945" y="5334330"/>
            <a:ext cx="409156" cy="1317649"/>
            <a:chOff x="17102667" y="4859867"/>
            <a:chExt cx="409156" cy="1317649"/>
          </a:xfrm>
        </p:grpSpPr>
        <p:cxnSp>
          <p:nvCxnSpPr>
            <p:cNvPr id="329" name="Google Shape;329;p2"/>
            <p:cNvCxnSpPr/>
            <p:nvPr/>
          </p:nvCxnSpPr>
          <p:spPr>
            <a:xfrm>
              <a:off x="17102667" y="4859867"/>
              <a:ext cx="409156" cy="1317649"/>
            </a:xfrm>
            <a:prstGeom prst="straightConnector1">
              <a:avLst/>
            </a:prstGeom>
            <a:noFill/>
            <a:ln cap="flat" cmpd="sng" w="5715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0" name="Google Shape;330;p2"/>
            <p:cNvCxnSpPr/>
            <p:nvPr/>
          </p:nvCxnSpPr>
          <p:spPr>
            <a:xfrm>
              <a:off x="17389475" y="5791200"/>
              <a:ext cx="17992" cy="59267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1" name="Google Shape;331;p2"/>
            <p:cNvCxnSpPr/>
            <p:nvPr/>
          </p:nvCxnSpPr>
          <p:spPr>
            <a:xfrm>
              <a:off x="17421225" y="5895975"/>
              <a:ext cx="17992" cy="59267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2" name="Google Shape;332;p2"/>
            <p:cNvCxnSpPr/>
            <p:nvPr/>
          </p:nvCxnSpPr>
          <p:spPr>
            <a:xfrm>
              <a:off x="17456150" y="5994400"/>
              <a:ext cx="17992" cy="59267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3" name="Google Shape;333;p2"/>
            <p:cNvCxnSpPr/>
            <p:nvPr/>
          </p:nvCxnSpPr>
          <p:spPr>
            <a:xfrm>
              <a:off x="17487900" y="6096000"/>
              <a:ext cx="17992" cy="59267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334" name="Google Shape;334;p2"/>
          <p:cNvGrpSpPr/>
          <p:nvPr/>
        </p:nvGrpSpPr>
        <p:grpSpPr>
          <a:xfrm flipH="1">
            <a:off x="17237700" y="5334330"/>
            <a:ext cx="409155" cy="1317649"/>
            <a:chOff x="17102667" y="4859867"/>
            <a:chExt cx="409156" cy="1317649"/>
          </a:xfrm>
        </p:grpSpPr>
        <p:cxnSp>
          <p:nvCxnSpPr>
            <p:cNvPr id="335" name="Google Shape;335;p2"/>
            <p:cNvCxnSpPr/>
            <p:nvPr/>
          </p:nvCxnSpPr>
          <p:spPr>
            <a:xfrm>
              <a:off x="17102667" y="4859867"/>
              <a:ext cx="409156" cy="1317649"/>
            </a:xfrm>
            <a:prstGeom prst="straightConnector1">
              <a:avLst/>
            </a:prstGeom>
            <a:noFill/>
            <a:ln cap="flat" cmpd="sng" w="5715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6" name="Google Shape;336;p2"/>
            <p:cNvCxnSpPr/>
            <p:nvPr/>
          </p:nvCxnSpPr>
          <p:spPr>
            <a:xfrm>
              <a:off x="17389475" y="5791200"/>
              <a:ext cx="17992" cy="59267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7" name="Google Shape;337;p2"/>
            <p:cNvCxnSpPr/>
            <p:nvPr/>
          </p:nvCxnSpPr>
          <p:spPr>
            <a:xfrm>
              <a:off x="17421225" y="5895975"/>
              <a:ext cx="17992" cy="59267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8" name="Google Shape;338;p2"/>
            <p:cNvCxnSpPr/>
            <p:nvPr/>
          </p:nvCxnSpPr>
          <p:spPr>
            <a:xfrm>
              <a:off x="17456150" y="5994400"/>
              <a:ext cx="17992" cy="59267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9" name="Google Shape;339;p2"/>
            <p:cNvCxnSpPr/>
            <p:nvPr/>
          </p:nvCxnSpPr>
          <p:spPr>
            <a:xfrm>
              <a:off x="17487900" y="6096000"/>
              <a:ext cx="17992" cy="59267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40" name="Google Shape;340;p2"/>
          <p:cNvSpPr/>
          <p:nvPr/>
        </p:nvSpPr>
        <p:spPr>
          <a:xfrm>
            <a:off x="15561239" y="5126735"/>
            <a:ext cx="1025109" cy="415189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2"/>
          <p:cNvSpPr/>
          <p:nvPr/>
        </p:nvSpPr>
        <p:spPr>
          <a:xfrm rot="1588349">
            <a:off x="16690419" y="4905000"/>
            <a:ext cx="1025109" cy="415189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2"/>
          <p:cNvSpPr/>
          <p:nvPr/>
        </p:nvSpPr>
        <p:spPr>
          <a:xfrm>
            <a:off x="13913215" y="5847437"/>
            <a:ext cx="1049597" cy="83204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Lead connector</a:t>
            </a:r>
            <a:endParaRPr/>
          </a:p>
        </p:txBody>
      </p:sp>
      <p:cxnSp>
        <p:nvCxnSpPr>
          <p:cNvPr id="343" name="Google Shape;343;p2"/>
          <p:cNvCxnSpPr>
            <a:stCxn id="340" idx="0"/>
            <a:endCxn id="342" idx="6"/>
          </p:cNvCxnSpPr>
          <p:nvPr/>
        </p:nvCxnSpPr>
        <p:spPr>
          <a:xfrm flipH="1">
            <a:off x="14962894" y="5126735"/>
            <a:ext cx="1110900" cy="11367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4" name="Google Shape;344;p2"/>
          <p:cNvCxnSpPr>
            <a:stCxn id="341" idx="0"/>
            <a:endCxn id="342" idx="6"/>
          </p:cNvCxnSpPr>
          <p:nvPr/>
        </p:nvCxnSpPr>
        <p:spPr>
          <a:xfrm flipH="1">
            <a:off x="14962712" y="4926767"/>
            <a:ext cx="2332800" cy="13368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345" name="Google Shape;345;p2"/>
          <p:cNvGrpSpPr/>
          <p:nvPr/>
        </p:nvGrpSpPr>
        <p:grpSpPr>
          <a:xfrm>
            <a:off x="13209651" y="6097674"/>
            <a:ext cx="689208" cy="214144"/>
            <a:chOff x="13247250" y="9572843"/>
            <a:chExt cx="689208" cy="214144"/>
          </a:xfrm>
        </p:grpSpPr>
        <p:cxnSp>
          <p:nvCxnSpPr>
            <p:cNvPr id="346" name="Google Shape;346;p2"/>
            <p:cNvCxnSpPr/>
            <p:nvPr/>
          </p:nvCxnSpPr>
          <p:spPr>
            <a:xfrm rot="10800000">
              <a:off x="13248277" y="9572843"/>
              <a:ext cx="647153" cy="161803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7" name="Google Shape;347;p2"/>
            <p:cNvCxnSpPr/>
            <p:nvPr/>
          </p:nvCxnSpPr>
          <p:spPr>
            <a:xfrm flipH="1">
              <a:off x="13248280" y="9734645"/>
              <a:ext cx="647149" cy="8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8" name="Google Shape;348;p2"/>
            <p:cNvCxnSpPr/>
            <p:nvPr/>
          </p:nvCxnSpPr>
          <p:spPr>
            <a:xfrm rot="10800000">
              <a:off x="13248277" y="9633541"/>
              <a:ext cx="688181" cy="101105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9" name="Google Shape;349;p2"/>
            <p:cNvCxnSpPr/>
            <p:nvPr/>
          </p:nvCxnSpPr>
          <p:spPr>
            <a:xfrm flipH="1">
              <a:off x="13247250" y="9734649"/>
              <a:ext cx="689207" cy="52338"/>
            </a:xfrm>
            <a:prstGeom prst="bentConnector3">
              <a:avLst>
                <a:gd fmla="val 44545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50" name="Google Shape;350;p2"/>
          <p:cNvSpPr/>
          <p:nvPr/>
        </p:nvSpPr>
        <p:spPr>
          <a:xfrm>
            <a:off x="15028149" y="4518212"/>
            <a:ext cx="4812028" cy="4746812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2"/>
          <p:cNvSpPr txBox="1"/>
          <p:nvPr/>
        </p:nvSpPr>
        <p:spPr>
          <a:xfrm>
            <a:off x="18592015" y="4550435"/>
            <a:ext cx="12481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Sterile field</a:t>
            </a:r>
            <a:endParaRPr/>
          </a:p>
        </p:txBody>
      </p:sp>
      <p:cxnSp>
        <p:nvCxnSpPr>
          <p:cNvPr id="352" name="Google Shape;352;p2"/>
          <p:cNvCxnSpPr>
            <a:stCxn id="192" idx="0"/>
          </p:cNvCxnSpPr>
          <p:nvPr/>
        </p:nvCxnSpPr>
        <p:spPr>
          <a:xfrm flipH="1" rot="10800000">
            <a:off x="13211465" y="4047485"/>
            <a:ext cx="2654700" cy="1253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3" name="Google Shape;353;p2"/>
          <p:cNvCxnSpPr/>
          <p:nvPr/>
        </p:nvCxnSpPr>
        <p:spPr>
          <a:xfrm flipH="1" rot="10800000">
            <a:off x="13216690" y="3986197"/>
            <a:ext cx="2654700" cy="1253700"/>
          </a:xfrm>
          <a:prstGeom prst="bentConnector3">
            <a:avLst>
              <a:gd fmla="val 47464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4" name="Google Shape;354;p2"/>
          <p:cNvCxnSpPr>
            <a:stCxn id="170" idx="1"/>
            <a:endCxn id="172" idx="0"/>
          </p:cNvCxnSpPr>
          <p:nvPr/>
        </p:nvCxnSpPr>
        <p:spPr>
          <a:xfrm rot="5400000">
            <a:off x="8739202" y="7699757"/>
            <a:ext cx="99000" cy="1047900"/>
          </a:xfrm>
          <a:prstGeom prst="bentConnector2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5" name="Google Shape;355;p2"/>
          <p:cNvCxnSpPr>
            <a:stCxn id="174" idx="1"/>
            <a:endCxn id="183" idx="3"/>
          </p:cNvCxnSpPr>
          <p:nvPr/>
        </p:nvCxnSpPr>
        <p:spPr>
          <a:xfrm rot="10800000">
            <a:off x="3915159" y="6391666"/>
            <a:ext cx="2479200" cy="17826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6" name="Google Shape;356;p2"/>
          <p:cNvCxnSpPr>
            <a:stCxn id="173" idx="1"/>
            <a:endCxn id="167" idx="3"/>
          </p:cNvCxnSpPr>
          <p:nvPr/>
        </p:nvCxnSpPr>
        <p:spPr>
          <a:xfrm flipH="1">
            <a:off x="5442988" y="8430630"/>
            <a:ext cx="948900" cy="1717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7" name="Google Shape;357;p2"/>
          <p:cNvSpPr/>
          <p:nvPr/>
        </p:nvSpPr>
        <p:spPr>
          <a:xfrm>
            <a:off x="8772720" y="9967318"/>
            <a:ext cx="1209279" cy="323618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Analog I/O</a:t>
            </a:r>
            <a:endParaRPr/>
          </a:p>
        </p:txBody>
      </p:sp>
      <p:sp>
        <p:nvSpPr>
          <p:cNvPr id="358" name="Google Shape;358;p2"/>
          <p:cNvSpPr/>
          <p:nvPr/>
        </p:nvSpPr>
        <p:spPr>
          <a:xfrm>
            <a:off x="11430543" y="14888539"/>
            <a:ext cx="1209279" cy="323618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Digital I/O</a:t>
            </a:r>
            <a:endParaRPr/>
          </a:p>
        </p:txBody>
      </p:sp>
      <p:cxnSp>
        <p:nvCxnSpPr>
          <p:cNvPr id="359" name="Google Shape;359;p2"/>
          <p:cNvCxnSpPr>
            <a:stCxn id="357" idx="3"/>
            <a:endCxn id="179" idx="1"/>
          </p:cNvCxnSpPr>
          <p:nvPr/>
        </p:nvCxnSpPr>
        <p:spPr>
          <a:xfrm rot="-5400000">
            <a:off x="8574410" y="8858368"/>
            <a:ext cx="1911900" cy="306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0" name="Google Shape;360;p2"/>
          <p:cNvCxnSpPr>
            <a:stCxn id="358" idx="3"/>
            <a:endCxn id="179" idx="1"/>
          </p:cNvCxnSpPr>
          <p:nvPr/>
        </p:nvCxnSpPr>
        <p:spPr>
          <a:xfrm flipH="1" rot="5400000">
            <a:off x="7442483" y="10295839"/>
            <a:ext cx="6833400" cy="2352000"/>
          </a:xfrm>
          <a:prstGeom prst="bentConnector3">
            <a:avLst>
              <a:gd fmla="val 86054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1" name="Google Shape;361;p2"/>
          <p:cNvSpPr/>
          <p:nvPr/>
        </p:nvSpPr>
        <p:spPr>
          <a:xfrm>
            <a:off x="9905772" y="10147716"/>
            <a:ext cx="680866" cy="14321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Audio in</a:t>
            </a:r>
            <a:endParaRPr/>
          </a:p>
        </p:txBody>
      </p:sp>
      <p:sp>
        <p:nvSpPr>
          <p:cNvPr id="362" name="Google Shape;362;p2"/>
          <p:cNvSpPr txBox="1"/>
          <p:nvPr/>
        </p:nvSpPr>
        <p:spPr>
          <a:xfrm>
            <a:off x="17974106" y="9443018"/>
            <a:ext cx="10309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Zoom H6</a:t>
            </a:r>
            <a:endParaRPr/>
          </a:p>
        </p:txBody>
      </p:sp>
      <p:sp>
        <p:nvSpPr>
          <p:cNvPr id="363" name="Google Shape;363;p2"/>
          <p:cNvSpPr txBox="1"/>
          <p:nvPr/>
        </p:nvSpPr>
        <p:spPr>
          <a:xfrm>
            <a:off x="19145733" y="9444361"/>
            <a:ext cx="13644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Shotgun Mic</a:t>
            </a:r>
            <a:endParaRPr/>
          </a:p>
        </p:txBody>
      </p:sp>
      <p:cxnSp>
        <p:nvCxnSpPr>
          <p:cNvPr id="364" name="Google Shape;364;p2"/>
          <p:cNvCxnSpPr/>
          <p:nvPr/>
        </p:nvCxnSpPr>
        <p:spPr>
          <a:xfrm>
            <a:off x="5851699" y="10665991"/>
            <a:ext cx="10844100" cy="1256400"/>
          </a:xfrm>
          <a:prstGeom prst="bentConnector3">
            <a:avLst>
              <a:gd fmla="val 91106" name="adj1"/>
            </a:avLst>
          </a:prstGeom>
          <a:noFill/>
          <a:ln cap="flat" cmpd="sng" w="381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5" name="Google Shape;365;p2"/>
          <p:cNvCxnSpPr>
            <a:endCxn id="361" idx="3"/>
          </p:cNvCxnSpPr>
          <p:nvPr/>
        </p:nvCxnSpPr>
        <p:spPr>
          <a:xfrm flipH="1">
            <a:off x="10586638" y="10218126"/>
            <a:ext cx="7412400" cy="12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6" name="Google Shape;366;p2"/>
          <p:cNvSpPr/>
          <p:nvPr/>
        </p:nvSpPr>
        <p:spPr>
          <a:xfrm>
            <a:off x="3718199" y="11380996"/>
            <a:ext cx="1020158" cy="8359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2"/>
          <p:cNvSpPr txBox="1"/>
          <p:nvPr/>
        </p:nvSpPr>
        <p:spPr>
          <a:xfrm>
            <a:off x="3698641" y="11475815"/>
            <a:ext cx="115794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DC power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</a:t>
            </a:r>
            <a:endParaRPr/>
          </a:p>
        </p:txBody>
      </p:sp>
      <p:cxnSp>
        <p:nvCxnSpPr>
          <p:cNvPr id="368" name="Google Shape;368;p2"/>
          <p:cNvCxnSpPr/>
          <p:nvPr/>
        </p:nvCxnSpPr>
        <p:spPr>
          <a:xfrm>
            <a:off x="4738357" y="11784128"/>
            <a:ext cx="11950500" cy="443700"/>
          </a:xfrm>
          <a:prstGeom prst="bentConnector3">
            <a:avLst>
              <a:gd fmla="val 3134" name="adj1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9" name="Google Shape;369;p2"/>
          <p:cNvCxnSpPr>
            <a:stCxn id="367" idx="1"/>
            <a:endCxn id="185" idx="3"/>
          </p:cNvCxnSpPr>
          <p:nvPr/>
        </p:nvCxnSpPr>
        <p:spPr>
          <a:xfrm rot="10800000">
            <a:off x="3482041" y="6390580"/>
            <a:ext cx="216600" cy="54084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0" name="Google Shape;370;p2"/>
          <p:cNvSpPr/>
          <p:nvPr/>
        </p:nvSpPr>
        <p:spPr>
          <a:xfrm>
            <a:off x="3711574" y="8549805"/>
            <a:ext cx="1020158" cy="8359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2"/>
          <p:cNvSpPr txBox="1"/>
          <p:nvPr/>
        </p:nvSpPr>
        <p:spPr>
          <a:xfrm>
            <a:off x="3692016" y="8644624"/>
            <a:ext cx="115794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DC power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</a:t>
            </a:r>
            <a:endParaRPr/>
          </a:p>
        </p:txBody>
      </p:sp>
      <p:cxnSp>
        <p:nvCxnSpPr>
          <p:cNvPr id="372" name="Google Shape;372;p2"/>
          <p:cNvCxnSpPr>
            <a:stCxn id="184" idx="3"/>
            <a:endCxn id="370" idx="0"/>
          </p:cNvCxnSpPr>
          <p:nvPr/>
        </p:nvCxnSpPr>
        <p:spPr>
          <a:xfrm flipH="1" rot="-5400000">
            <a:off x="2880991" y="7209182"/>
            <a:ext cx="2158200" cy="522900"/>
          </a:xfrm>
          <a:prstGeom prst="bentConnector3">
            <a:avLst>
              <a:gd fmla="val 91449" name="adj1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3" name="Google Shape;373;p2"/>
          <p:cNvCxnSpPr>
            <a:stCxn id="370" idx="2"/>
            <a:endCxn id="166" idx="0"/>
          </p:cNvCxnSpPr>
          <p:nvPr/>
        </p:nvCxnSpPr>
        <p:spPr>
          <a:xfrm flipH="1" rot="-5400000">
            <a:off x="4263203" y="9344226"/>
            <a:ext cx="272400" cy="355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4" name="Google Shape;374;p2"/>
          <p:cNvSpPr txBox="1"/>
          <p:nvPr/>
        </p:nvSpPr>
        <p:spPr>
          <a:xfrm>
            <a:off x="12284352" y="10355677"/>
            <a:ext cx="249619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XLR female-male balanced cable 10’ (2x)</a:t>
            </a:r>
            <a:endParaRPr/>
          </a:p>
        </p:txBody>
      </p:sp>
      <p:sp>
        <p:nvSpPr>
          <p:cNvPr id="375" name="Google Shape;375;p2"/>
          <p:cNvSpPr txBox="1"/>
          <p:nvPr/>
        </p:nvSpPr>
        <p:spPr>
          <a:xfrm>
            <a:off x="12560018" y="9934415"/>
            <a:ext cx="210025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3.5mm male-male stereo cable 9’</a:t>
            </a:r>
            <a:endParaRPr/>
          </a:p>
        </p:txBody>
      </p:sp>
      <p:sp>
        <p:nvSpPr>
          <p:cNvPr id="376" name="Google Shape;376;p2"/>
          <p:cNvSpPr/>
          <p:nvPr/>
        </p:nvSpPr>
        <p:spPr>
          <a:xfrm>
            <a:off x="3290725" y="14838178"/>
            <a:ext cx="1409252" cy="58091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Sync signal Source</a:t>
            </a:r>
            <a:endParaRPr/>
          </a:p>
        </p:txBody>
      </p:sp>
      <p:cxnSp>
        <p:nvCxnSpPr>
          <p:cNvPr id="377" name="Google Shape;377;p2"/>
          <p:cNvCxnSpPr>
            <a:stCxn id="376" idx="3"/>
          </p:cNvCxnSpPr>
          <p:nvPr/>
        </p:nvCxnSpPr>
        <p:spPr>
          <a:xfrm flipH="1" rot="10800000">
            <a:off x="4699977" y="13040335"/>
            <a:ext cx="4301700" cy="2088300"/>
          </a:xfrm>
          <a:prstGeom prst="bentConnector3">
            <a:avLst>
              <a:gd fmla="val 27252" name="adj1"/>
            </a:avLst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78" name="Google Shape;37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39997" y="15654119"/>
            <a:ext cx="5026056" cy="5026056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2"/>
          <p:cNvSpPr txBox="1"/>
          <p:nvPr/>
        </p:nvSpPr>
        <p:spPr>
          <a:xfrm>
            <a:off x="16181256" y="20798972"/>
            <a:ext cx="25982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AlphaOmega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0" name="Google Shape;380;p2"/>
          <p:cNvCxnSpPr/>
          <p:nvPr/>
        </p:nvCxnSpPr>
        <p:spPr>
          <a:xfrm>
            <a:off x="5840031" y="15128635"/>
            <a:ext cx="10210500" cy="2782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1" name="Google Shape;381;p2"/>
          <p:cNvCxnSpPr/>
          <p:nvPr/>
        </p:nvCxnSpPr>
        <p:spPr>
          <a:xfrm>
            <a:off x="12035184" y="17120580"/>
            <a:ext cx="4015500" cy="5211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2" name="Google Shape;382;p2"/>
          <p:cNvSpPr/>
          <p:nvPr/>
        </p:nvSpPr>
        <p:spPr>
          <a:xfrm>
            <a:off x="18753345" y="12665592"/>
            <a:ext cx="1739974" cy="389837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Vibration Sensor</a:t>
            </a:r>
            <a:endParaRPr/>
          </a:p>
        </p:txBody>
      </p:sp>
      <p:sp>
        <p:nvSpPr>
          <p:cNvPr id="383" name="Google Shape;383;p2"/>
          <p:cNvSpPr/>
          <p:nvPr/>
        </p:nvSpPr>
        <p:spPr>
          <a:xfrm>
            <a:off x="14438013" y="3032857"/>
            <a:ext cx="1919204" cy="389837"/>
          </a:xfrm>
          <a:prstGeom prst="rect">
            <a:avLst/>
          </a:prstGeom>
          <a:solidFill>
            <a:srgbClr val="C55A11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Respiration Sensor</a:t>
            </a:r>
            <a:endParaRPr/>
          </a:p>
        </p:txBody>
      </p:sp>
      <p:cxnSp>
        <p:nvCxnSpPr>
          <p:cNvPr id="384" name="Google Shape;384;p2"/>
          <p:cNvCxnSpPr>
            <a:stCxn id="383" idx="1"/>
            <a:endCxn id="192" idx="3"/>
          </p:cNvCxnSpPr>
          <p:nvPr/>
        </p:nvCxnSpPr>
        <p:spPr>
          <a:xfrm flipH="1">
            <a:off x="12606813" y="3227776"/>
            <a:ext cx="1831200" cy="1911600"/>
          </a:xfrm>
          <a:prstGeom prst="bentConnector2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5" name="Google Shape;385;p2"/>
          <p:cNvSpPr txBox="1"/>
          <p:nvPr/>
        </p:nvSpPr>
        <p:spPr>
          <a:xfrm>
            <a:off x="14794787" y="12921371"/>
            <a:ext cx="90281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BNC cable 9’</a:t>
            </a:r>
            <a:endParaRPr/>
          </a:p>
        </p:txBody>
      </p:sp>
      <p:sp>
        <p:nvSpPr>
          <p:cNvPr id="386" name="Google Shape;386;p2"/>
          <p:cNvSpPr txBox="1"/>
          <p:nvPr/>
        </p:nvSpPr>
        <p:spPr>
          <a:xfrm>
            <a:off x="12559737" y="2940757"/>
            <a:ext cx="185018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3.5mm touchproof extension</a:t>
            </a:r>
            <a:endParaRPr/>
          </a:p>
        </p:txBody>
      </p:sp>
      <p:sp>
        <p:nvSpPr>
          <p:cNvPr id="387" name="Google Shape;387;p2"/>
          <p:cNvSpPr txBox="1"/>
          <p:nvPr/>
        </p:nvSpPr>
        <p:spPr>
          <a:xfrm>
            <a:off x="8504090" y="15219356"/>
            <a:ext cx="974947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BNC cable 20’</a:t>
            </a:r>
            <a:endParaRPr/>
          </a:p>
        </p:txBody>
      </p:sp>
      <p:sp>
        <p:nvSpPr>
          <p:cNvPr id="388" name="Google Shape;388;p2"/>
          <p:cNvSpPr txBox="1"/>
          <p:nvPr/>
        </p:nvSpPr>
        <p:spPr>
          <a:xfrm>
            <a:off x="13057990" y="16845615"/>
            <a:ext cx="974947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BNC cable 20’</a:t>
            </a:r>
            <a:endParaRPr/>
          </a:p>
        </p:txBody>
      </p:sp>
      <p:sp>
        <p:nvSpPr>
          <p:cNvPr id="389" name="Google Shape;389;p2"/>
          <p:cNvSpPr txBox="1"/>
          <p:nvPr/>
        </p:nvSpPr>
        <p:spPr>
          <a:xfrm>
            <a:off x="7773712" y="13068332"/>
            <a:ext cx="90281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BNC cable 3’</a:t>
            </a:r>
            <a:endParaRPr/>
          </a:p>
        </p:txBody>
      </p:sp>
      <p:sp>
        <p:nvSpPr>
          <p:cNvPr id="390" name="Google Shape;390;p2"/>
          <p:cNvSpPr/>
          <p:nvPr/>
        </p:nvSpPr>
        <p:spPr>
          <a:xfrm rot="5400000">
            <a:off x="4763999" y="15005585"/>
            <a:ext cx="110408" cy="238453"/>
          </a:xfrm>
          <a:prstGeom prst="can">
            <a:avLst>
              <a:gd fmla="val 25000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2"/>
          <p:cNvSpPr txBox="1"/>
          <p:nvPr/>
        </p:nvSpPr>
        <p:spPr>
          <a:xfrm>
            <a:off x="4699976" y="14758803"/>
            <a:ext cx="82266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XLR to BNC</a:t>
            </a:r>
            <a:endParaRPr/>
          </a:p>
        </p:txBody>
      </p:sp>
      <p:sp>
        <p:nvSpPr>
          <p:cNvPr id="392" name="Google Shape;392;p2"/>
          <p:cNvSpPr txBox="1"/>
          <p:nvPr/>
        </p:nvSpPr>
        <p:spPr>
          <a:xfrm>
            <a:off x="5635311" y="15186639"/>
            <a:ext cx="54053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BNC-T</a:t>
            </a:r>
            <a:endParaRPr/>
          </a:p>
        </p:txBody>
      </p:sp>
      <p:sp>
        <p:nvSpPr>
          <p:cNvPr id="393" name="Google Shape;393;p2"/>
          <p:cNvSpPr/>
          <p:nvPr/>
        </p:nvSpPr>
        <p:spPr>
          <a:xfrm>
            <a:off x="4442447" y="10564296"/>
            <a:ext cx="1409252" cy="58091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Radial USB</a:t>
            </a:r>
            <a:endParaRPr/>
          </a:p>
        </p:txBody>
      </p:sp>
      <p:cxnSp>
        <p:nvCxnSpPr>
          <p:cNvPr id="394" name="Google Shape;394;p2"/>
          <p:cNvCxnSpPr>
            <a:endCxn id="393" idx="1"/>
          </p:cNvCxnSpPr>
          <p:nvPr/>
        </p:nvCxnSpPr>
        <p:spPr>
          <a:xfrm flipH="1" rot="-5400000">
            <a:off x="3987947" y="10400253"/>
            <a:ext cx="599700" cy="309300"/>
          </a:xfrm>
          <a:prstGeom prst="bentConnector2">
            <a:avLst/>
          </a:prstGeom>
          <a:noFill/>
          <a:ln cap="flat" cmpd="sng" w="12700">
            <a:solidFill>
              <a:srgbClr val="52525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5" name="Google Shape;395;p2"/>
          <p:cNvSpPr txBox="1"/>
          <p:nvPr/>
        </p:nvSpPr>
        <p:spPr>
          <a:xfrm>
            <a:off x="4024084" y="10878136"/>
            <a:ext cx="41549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USB</a:t>
            </a:r>
            <a:endParaRPr/>
          </a:p>
        </p:txBody>
      </p:sp>
      <p:grpSp>
        <p:nvGrpSpPr>
          <p:cNvPr id="396" name="Google Shape;396;p2"/>
          <p:cNvGrpSpPr/>
          <p:nvPr/>
        </p:nvGrpSpPr>
        <p:grpSpPr>
          <a:xfrm>
            <a:off x="15204064" y="10372092"/>
            <a:ext cx="869268" cy="585409"/>
            <a:chOff x="5378824" y="11187952"/>
            <a:chExt cx="869268" cy="585409"/>
          </a:xfrm>
        </p:grpSpPr>
        <p:sp>
          <p:nvSpPr>
            <p:cNvPr id="397" name="Google Shape;397;p2"/>
            <p:cNvSpPr/>
            <p:nvPr/>
          </p:nvSpPr>
          <p:spPr>
            <a:xfrm flipH="1">
              <a:off x="5378824" y="11187952"/>
              <a:ext cx="847164" cy="585409"/>
            </a:xfrm>
            <a:prstGeom prst="flowChartDelay">
              <a:avLst/>
            </a:prstGeom>
            <a:solidFill>
              <a:schemeClr val="lt1"/>
            </a:solidFill>
            <a:ln cap="flat" cmpd="sng" w="12700">
              <a:solidFill>
                <a:srgbClr val="7030A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2"/>
            <p:cNvSpPr txBox="1"/>
            <p:nvPr/>
          </p:nvSpPr>
          <p:spPr>
            <a:xfrm>
              <a:off x="5545336" y="11199914"/>
              <a:ext cx="702756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XLR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splitter</a:t>
              </a:r>
              <a:endParaRPr/>
            </a:p>
          </p:txBody>
        </p:sp>
      </p:grpSp>
      <p:cxnSp>
        <p:nvCxnSpPr>
          <p:cNvPr id="399" name="Google Shape;399;p2"/>
          <p:cNvCxnSpPr>
            <a:stCxn id="398" idx="3"/>
          </p:cNvCxnSpPr>
          <p:nvPr/>
        </p:nvCxnSpPr>
        <p:spPr>
          <a:xfrm flipH="1" rot="10800000">
            <a:off x="16073332" y="10513964"/>
            <a:ext cx="3024300" cy="131700"/>
          </a:xfrm>
          <a:prstGeom prst="bentConnector3">
            <a:avLst>
              <a:gd fmla="val 99586" name="adj1"/>
            </a:avLst>
          </a:prstGeom>
          <a:noFill/>
          <a:ln cap="flat" cmpd="sng" w="381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0" name="Google Shape;400;p2"/>
          <p:cNvSpPr txBox="1"/>
          <p:nvPr/>
        </p:nvSpPr>
        <p:spPr>
          <a:xfrm>
            <a:off x="16285150" y="10848745"/>
            <a:ext cx="220445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XLR female-male balanced cable 3’ </a:t>
            </a:r>
            <a:endParaRPr/>
          </a:p>
        </p:txBody>
      </p:sp>
      <p:sp>
        <p:nvSpPr>
          <p:cNvPr id="401" name="Google Shape;401;p2"/>
          <p:cNvSpPr txBox="1"/>
          <p:nvPr/>
        </p:nvSpPr>
        <p:spPr>
          <a:xfrm>
            <a:off x="5423082" y="11922249"/>
            <a:ext cx="170912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Extension barrel DC power</a:t>
            </a:r>
            <a:endParaRPr/>
          </a:p>
        </p:txBody>
      </p:sp>
      <p:sp>
        <p:nvSpPr>
          <p:cNvPr id="402" name="Google Shape;402;p2"/>
          <p:cNvSpPr/>
          <p:nvPr/>
        </p:nvSpPr>
        <p:spPr>
          <a:xfrm>
            <a:off x="18724582" y="13240273"/>
            <a:ext cx="1919204" cy="389837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Monitor Photodiode</a:t>
            </a:r>
            <a:endParaRPr/>
          </a:p>
        </p:txBody>
      </p:sp>
      <p:sp>
        <p:nvSpPr>
          <p:cNvPr id="403" name="Google Shape;403;p2"/>
          <p:cNvSpPr txBox="1"/>
          <p:nvPr/>
        </p:nvSpPr>
        <p:spPr>
          <a:xfrm>
            <a:off x="14794788" y="13518714"/>
            <a:ext cx="90281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BNC cable 3’</a:t>
            </a:r>
            <a:endParaRPr/>
          </a:p>
        </p:txBody>
      </p:sp>
      <p:cxnSp>
        <p:nvCxnSpPr>
          <p:cNvPr id="404" name="Google Shape;404;p2"/>
          <p:cNvCxnSpPr/>
          <p:nvPr/>
        </p:nvCxnSpPr>
        <p:spPr>
          <a:xfrm>
            <a:off x="8991564" y="10290935"/>
            <a:ext cx="0" cy="2749451"/>
          </a:xfrm>
          <a:prstGeom prst="straightConnector1">
            <a:avLst/>
          </a:prstGeom>
          <a:noFill/>
          <a:ln cap="flat" cmpd="sng" w="9525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05" name="Google Shape;405;p2"/>
          <p:cNvCxnSpPr/>
          <p:nvPr/>
        </p:nvCxnSpPr>
        <p:spPr>
          <a:xfrm>
            <a:off x="9228622" y="10290934"/>
            <a:ext cx="0" cy="3144257"/>
          </a:xfrm>
          <a:prstGeom prst="straightConnector1">
            <a:avLst/>
          </a:prstGeom>
          <a:noFill/>
          <a:ln cap="flat" cmpd="sng" w="9525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06" name="Google Shape;406;p2"/>
          <p:cNvCxnSpPr/>
          <p:nvPr/>
        </p:nvCxnSpPr>
        <p:spPr>
          <a:xfrm>
            <a:off x="9452624" y="10290578"/>
            <a:ext cx="0" cy="2611768"/>
          </a:xfrm>
          <a:prstGeom prst="straightConnector1">
            <a:avLst/>
          </a:prstGeom>
          <a:noFill/>
          <a:ln cap="flat" cmpd="sng" w="9525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7" name="Google Shape;407;p2"/>
          <p:cNvSpPr txBox="1"/>
          <p:nvPr/>
        </p:nvSpPr>
        <p:spPr>
          <a:xfrm rot="5400000">
            <a:off x="9128196" y="11340492"/>
            <a:ext cx="878767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BNC to SMA</a:t>
            </a:r>
            <a:endParaRPr/>
          </a:p>
        </p:txBody>
      </p:sp>
      <p:sp>
        <p:nvSpPr>
          <p:cNvPr id="408" name="Google Shape;408;p2"/>
          <p:cNvSpPr txBox="1"/>
          <p:nvPr/>
        </p:nvSpPr>
        <p:spPr>
          <a:xfrm rot="5400000">
            <a:off x="8897711" y="11332483"/>
            <a:ext cx="878767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BNC to SMA</a:t>
            </a:r>
            <a:endParaRPr/>
          </a:p>
        </p:txBody>
      </p:sp>
      <p:sp>
        <p:nvSpPr>
          <p:cNvPr id="409" name="Google Shape;409;p2"/>
          <p:cNvSpPr txBox="1"/>
          <p:nvPr/>
        </p:nvSpPr>
        <p:spPr>
          <a:xfrm rot="5400000">
            <a:off x="8651016" y="11340493"/>
            <a:ext cx="878767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BNC to SMA</a:t>
            </a:r>
            <a:endParaRPr/>
          </a:p>
        </p:txBody>
      </p:sp>
      <p:cxnSp>
        <p:nvCxnSpPr>
          <p:cNvPr id="410" name="Google Shape;410;p2"/>
          <p:cNvCxnSpPr>
            <a:stCxn id="402" idx="1"/>
          </p:cNvCxnSpPr>
          <p:nvPr/>
        </p:nvCxnSpPr>
        <p:spPr>
          <a:xfrm rot="10800000">
            <a:off x="9228682" y="13435192"/>
            <a:ext cx="9495900" cy="0"/>
          </a:xfrm>
          <a:prstGeom prst="straightConnector1">
            <a:avLst/>
          </a:prstGeom>
          <a:noFill/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11" name="Google Shape;411;p2"/>
          <p:cNvCxnSpPr/>
          <p:nvPr/>
        </p:nvCxnSpPr>
        <p:spPr>
          <a:xfrm flipH="1">
            <a:off x="9465680" y="12881496"/>
            <a:ext cx="9281709" cy="14466"/>
          </a:xfrm>
          <a:prstGeom prst="straightConnector1">
            <a:avLst/>
          </a:prstGeom>
          <a:noFill/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12" name="Google Shape;41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61450" y="6126904"/>
            <a:ext cx="1424551" cy="14245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3" name="Google Shape;413;p2"/>
          <p:cNvCxnSpPr>
            <a:stCxn id="165" idx="1"/>
          </p:cNvCxnSpPr>
          <p:nvPr/>
        </p:nvCxnSpPr>
        <p:spPr>
          <a:xfrm rot="10800000">
            <a:off x="3268365" y="6375807"/>
            <a:ext cx="17202900" cy="7610700"/>
          </a:xfrm>
          <a:prstGeom prst="bentConnector3">
            <a:avLst>
              <a:gd fmla="val 99965" name="adj1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14" name="Google Shape;414;p2"/>
          <p:cNvCxnSpPr>
            <a:stCxn id="412" idx="1"/>
          </p:cNvCxnSpPr>
          <p:nvPr/>
        </p:nvCxnSpPr>
        <p:spPr>
          <a:xfrm rot="10800000">
            <a:off x="4141650" y="6399080"/>
            <a:ext cx="1519800" cy="440100"/>
          </a:xfrm>
          <a:prstGeom prst="bentConnector3">
            <a:avLst>
              <a:gd fmla="val 101745" name="adj1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15" name="Google Shape;415;p2"/>
          <p:cNvCxnSpPr>
            <a:stCxn id="166" idx="3"/>
            <a:endCxn id="412" idx="0"/>
          </p:cNvCxnSpPr>
          <p:nvPr/>
        </p:nvCxnSpPr>
        <p:spPr>
          <a:xfrm flipH="1" rot="10800000">
            <a:off x="5281636" y="6127001"/>
            <a:ext cx="1092000" cy="3821700"/>
          </a:xfrm>
          <a:prstGeom prst="bentConnector4">
            <a:avLst>
              <a:gd fmla="val 15715" name="adj1"/>
              <a:gd fmla="val 105984" name="adj2"/>
            </a:avLst>
          </a:prstGeom>
          <a:noFill/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16" name="Google Shape;416;p2"/>
          <p:cNvCxnSpPr>
            <a:stCxn id="166" idx="3"/>
          </p:cNvCxnSpPr>
          <p:nvPr/>
        </p:nvCxnSpPr>
        <p:spPr>
          <a:xfrm>
            <a:off x="5281636" y="9948701"/>
            <a:ext cx="15189600" cy="4389300"/>
          </a:xfrm>
          <a:prstGeom prst="bentConnector3">
            <a:avLst>
              <a:gd fmla="val 13519" name="adj1"/>
            </a:avLst>
          </a:prstGeom>
          <a:noFill/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7" name="Google Shape;417;p2"/>
          <p:cNvSpPr txBox="1"/>
          <p:nvPr/>
        </p:nvSpPr>
        <p:spPr>
          <a:xfrm>
            <a:off x="16661935" y="13725649"/>
            <a:ext cx="140455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 Power Cable</a:t>
            </a:r>
            <a:endParaRPr/>
          </a:p>
        </p:txBody>
      </p:sp>
      <p:sp>
        <p:nvSpPr>
          <p:cNvPr id="418" name="Google Shape;418;p2"/>
          <p:cNvSpPr txBox="1"/>
          <p:nvPr/>
        </p:nvSpPr>
        <p:spPr>
          <a:xfrm>
            <a:off x="4112315" y="6580367"/>
            <a:ext cx="140455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 Power Cable</a:t>
            </a:r>
            <a:endParaRPr/>
          </a:p>
        </p:txBody>
      </p:sp>
      <p:sp>
        <p:nvSpPr>
          <p:cNvPr id="419" name="Google Shape;419;p2"/>
          <p:cNvSpPr txBox="1"/>
          <p:nvPr/>
        </p:nvSpPr>
        <p:spPr>
          <a:xfrm rot="-5400000">
            <a:off x="4882218" y="7428707"/>
            <a:ext cx="86594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HDMI Cable</a:t>
            </a:r>
            <a:endParaRPr/>
          </a:p>
        </p:txBody>
      </p:sp>
      <p:sp>
        <p:nvSpPr>
          <p:cNvPr id="420" name="Google Shape;420;p2"/>
          <p:cNvSpPr txBox="1"/>
          <p:nvPr/>
        </p:nvSpPr>
        <p:spPr>
          <a:xfrm>
            <a:off x="14806450" y="14109138"/>
            <a:ext cx="138371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HDMI to Display Port</a:t>
            </a:r>
            <a:endParaRPr/>
          </a:p>
        </p:txBody>
      </p:sp>
      <p:grpSp>
        <p:nvGrpSpPr>
          <p:cNvPr id="421" name="Google Shape;421;p2"/>
          <p:cNvGrpSpPr/>
          <p:nvPr/>
        </p:nvGrpSpPr>
        <p:grpSpPr>
          <a:xfrm rot="5400000">
            <a:off x="19011605" y="8835908"/>
            <a:ext cx="849789" cy="2802674"/>
            <a:chOff x="6934200" y="241779"/>
            <a:chExt cx="1795952" cy="5923195"/>
          </a:xfrm>
        </p:grpSpPr>
        <p:grpSp>
          <p:nvGrpSpPr>
            <p:cNvPr id="422" name="Google Shape;422;p2"/>
            <p:cNvGrpSpPr/>
            <p:nvPr/>
          </p:nvGrpSpPr>
          <p:grpSpPr>
            <a:xfrm>
              <a:off x="7110974" y="1492938"/>
              <a:ext cx="1309295" cy="4672036"/>
              <a:chOff x="7010400" y="1638976"/>
              <a:chExt cx="1441229" cy="5142824"/>
            </a:xfrm>
          </p:grpSpPr>
          <p:pic>
            <p:nvPicPr>
              <p:cNvPr id="423" name="Google Shape;423;p2"/>
              <p:cNvPicPr preferRelativeResize="0"/>
              <p:nvPr/>
            </p:nvPicPr>
            <p:blipFill rotWithShape="1">
              <a:blip r:embed="rId5">
                <a:alphaModFix/>
              </a:blip>
              <a:srcRect b="12191" l="8476" r="13513" t="4593"/>
              <a:stretch/>
            </p:blipFill>
            <p:spPr>
              <a:xfrm>
                <a:off x="7010400" y="4057811"/>
                <a:ext cx="1441229" cy="272398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4" name="Google Shape;424;p2"/>
              <p:cNvPicPr preferRelativeResize="0"/>
              <p:nvPr/>
            </p:nvPicPr>
            <p:blipFill rotWithShape="1">
              <a:blip r:embed="rId6">
                <a:alphaModFix/>
              </a:blip>
              <a:srcRect b="3605" l="15263" r="11702" t="4118"/>
              <a:stretch/>
            </p:blipFill>
            <p:spPr>
              <a:xfrm>
                <a:off x="7230059" y="1638976"/>
                <a:ext cx="999541" cy="252581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425" name="Google Shape;425;p2"/>
            <p:cNvCxnSpPr/>
            <p:nvPr/>
          </p:nvCxnSpPr>
          <p:spPr>
            <a:xfrm flipH="1" rot="10800000">
              <a:off x="8001000" y="1507621"/>
              <a:ext cx="533400" cy="990113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6" name="Google Shape;426;p2"/>
            <p:cNvCxnSpPr/>
            <p:nvPr/>
          </p:nvCxnSpPr>
          <p:spPr>
            <a:xfrm rot="10800000">
              <a:off x="6934200" y="1507621"/>
              <a:ext cx="533400" cy="990113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27" name="Google Shape;427;p2"/>
            <p:cNvSpPr txBox="1"/>
            <p:nvPr/>
          </p:nvSpPr>
          <p:spPr>
            <a:xfrm rot="-5400000">
              <a:off x="7228980" y="623454"/>
              <a:ext cx="107112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Directional</a:t>
              </a:r>
              <a:endParaRPr/>
            </a:p>
          </p:txBody>
        </p:sp>
        <p:sp>
          <p:nvSpPr>
            <p:cNvPr id="428" name="Google Shape;428;p2"/>
            <p:cNvSpPr txBox="1"/>
            <p:nvPr/>
          </p:nvSpPr>
          <p:spPr>
            <a:xfrm rot="-5400000">
              <a:off x="8133673" y="2901885"/>
              <a:ext cx="88518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Ambient</a:t>
              </a:r>
              <a:endParaRPr/>
            </a:p>
          </p:txBody>
        </p:sp>
      </p:grpSp>
      <p:pic>
        <p:nvPicPr>
          <p:cNvPr id="429" name="Google Shape;429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16764271" y="11250773"/>
            <a:ext cx="1159752" cy="1436424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2"/>
          <p:cNvSpPr/>
          <p:nvPr/>
        </p:nvSpPr>
        <p:spPr>
          <a:xfrm>
            <a:off x="17937953" y="11340227"/>
            <a:ext cx="1159753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JBL 2P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Studio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(Speaker)</a:t>
            </a:r>
            <a:endParaRPr/>
          </a:p>
        </p:txBody>
      </p:sp>
      <p:sp>
        <p:nvSpPr>
          <p:cNvPr id="431" name="Google Shape;431;p2"/>
          <p:cNvSpPr txBox="1"/>
          <p:nvPr/>
        </p:nvSpPr>
        <p:spPr>
          <a:xfrm>
            <a:off x="5870095" y="7400647"/>
            <a:ext cx="9550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</a:t>
            </a:r>
            <a:endParaRPr/>
          </a:p>
        </p:txBody>
      </p:sp>
      <p:sp>
        <p:nvSpPr>
          <p:cNvPr id="432" name="Google Shape;432;p2"/>
          <p:cNvSpPr txBox="1"/>
          <p:nvPr/>
        </p:nvSpPr>
        <p:spPr>
          <a:xfrm>
            <a:off x="20199398" y="14605258"/>
            <a:ext cx="223606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Stimulus Presentation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Monitor</a:t>
            </a:r>
            <a:endParaRPr/>
          </a:p>
        </p:txBody>
      </p:sp>
      <p:cxnSp>
        <p:nvCxnSpPr>
          <p:cNvPr id="433" name="Google Shape;433;p2"/>
          <p:cNvCxnSpPr>
            <a:stCxn id="166" idx="1"/>
          </p:cNvCxnSpPr>
          <p:nvPr/>
        </p:nvCxnSpPr>
        <p:spPr>
          <a:xfrm flipH="1">
            <a:off x="2350784" y="9948701"/>
            <a:ext cx="1521600" cy="432600"/>
          </a:xfrm>
          <a:prstGeom prst="bentConnector3">
            <a:avLst>
              <a:gd fmla="val 50002" name="adj1"/>
            </a:avLst>
          </a:prstGeom>
          <a:noFill/>
          <a:ln cap="flat" cmpd="sng" w="12700">
            <a:solidFill>
              <a:srgbClr val="52525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4" name="Google Shape;434;p2"/>
          <p:cNvSpPr/>
          <p:nvPr/>
        </p:nvSpPr>
        <p:spPr>
          <a:xfrm>
            <a:off x="1243488" y="10196024"/>
            <a:ext cx="1115242" cy="36827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5252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USB Hub</a:t>
            </a:r>
            <a:endParaRPr/>
          </a:p>
        </p:txBody>
      </p:sp>
      <p:sp>
        <p:nvSpPr>
          <p:cNvPr id="435" name="Google Shape;435;p2"/>
          <p:cNvSpPr/>
          <p:nvPr/>
        </p:nvSpPr>
        <p:spPr>
          <a:xfrm>
            <a:off x="554233" y="11108999"/>
            <a:ext cx="918039" cy="46245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5252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Mouse</a:t>
            </a:r>
            <a:endParaRPr/>
          </a:p>
        </p:txBody>
      </p:sp>
      <p:sp>
        <p:nvSpPr>
          <p:cNvPr id="436" name="Google Shape;436;p2"/>
          <p:cNvSpPr/>
          <p:nvPr/>
        </p:nvSpPr>
        <p:spPr>
          <a:xfrm>
            <a:off x="1547189" y="11108998"/>
            <a:ext cx="1315532" cy="46245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5252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Keyboard</a:t>
            </a:r>
            <a:endParaRPr/>
          </a:p>
        </p:txBody>
      </p:sp>
      <p:cxnSp>
        <p:nvCxnSpPr>
          <p:cNvPr id="437" name="Google Shape;437;p2"/>
          <p:cNvCxnSpPr>
            <a:stCxn id="436" idx="0"/>
            <a:endCxn id="434" idx="2"/>
          </p:cNvCxnSpPr>
          <p:nvPr/>
        </p:nvCxnSpPr>
        <p:spPr>
          <a:xfrm flipH="1" rot="5400000">
            <a:off x="1730655" y="10634698"/>
            <a:ext cx="544800" cy="403800"/>
          </a:xfrm>
          <a:prstGeom prst="bentConnector3">
            <a:avLst>
              <a:gd fmla="val 49991" name="adj1"/>
            </a:avLst>
          </a:prstGeom>
          <a:noFill/>
          <a:ln cap="flat" cmpd="sng" w="12700">
            <a:solidFill>
              <a:srgbClr val="52525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38" name="Google Shape;438;p2"/>
          <p:cNvCxnSpPr>
            <a:stCxn id="435" idx="0"/>
            <a:endCxn id="434" idx="2"/>
          </p:cNvCxnSpPr>
          <p:nvPr/>
        </p:nvCxnSpPr>
        <p:spPr>
          <a:xfrm rot="-5400000">
            <a:off x="1134753" y="10442699"/>
            <a:ext cx="544800" cy="787800"/>
          </a:xfrm>
          <a:prstGeom prst="bentConnector3">
            <a:avLst>
              <a:gd fmla="val 49991" name="adj1"/>
            </a:avLst>
          </a:prstGeom>
          <a:noFill/>
          <a:ln cap="flat" cmpd="sng" w="12700">
            <a:solidFill>
              <a:srgbClr val="52525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9" name="Google Shape;439;p2"/>
          <p:cNvSpPr txBox="1"/>
          <p:nvPr/>
        </p:nvSpPr>
        <p:spPr>
          <a:xfrm>
            <a:off x="2531221" y="10385719"/>
            <a:ext cx="41549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USB</a:t>
            </a:r>
            <a:endParaRPr/>
          </a:p>
        </p:txBody>
      </p:sp>
      <p:cxnSp>
        <p:nvCxnSpPr>
          <p:cNvPr id="440" name="Google Shape;440;p2"/>
          <p:cNvCxnSpPr/>
          <p:nvPr/>
        </p:nvCxnSpPr>
        <p:spPr>
          <a:xfrm flipH="1">
            <a:off x="12009370" y="15212157"/>
            <a:ext cx="15850" cy="1886089"/>
          </a:xfrm>
          <a:prstGeom prst="straightConnector1">
            <a:avLst/>
          </a:prstGeom>
          <a:noFill/>
          <a:ln cap="flat" cmpd="sng" w="9525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41" name="Google Shape;441;p2"/>
          <p:cNvSpPr txBox="1"/>
          <p:nvPr/>
        </p:nvSpPr>
        <p:spPr>
          <a:xfrm rot="5400000">
            <a:off x="11700792" y="16262071"/>
            <a:ext cx="878767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BNC to SMA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2020-01-21T17:41:29Z</dcterms:created>
  <dc:creator>Bush, Alan</dc:creator>
</cp:coreProperties>
</file>