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0BFA-239B-B0F2-A84E-2420FF7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6D038-B1B4-0E6E-55E5-8062ABEC0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9D165-47CB-B605-567A-4108FDA0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DD3D-5E5D-4208-916F-C2D30A4E5996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2B67-AA4C-F276-E25D-B3732665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1826-5CC7-3652-1BA2-B7DAD448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82B-4788-4017-8F18-3654E7B57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963F-84E1-BD22-58CC-3FF085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9A957-26EC-80BB-2A8E-FBC112C46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42EB7-5ABE-1464-66E2-88C246E0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DD3D-5E5D-4208-916F-C2D30A4E5996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3180A-DC07-1B1B-265A-CE371EF8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9A8B-036B-5325-E290-DB6947A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82B-4788-4017-8F18-3654E7B57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09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50DB2-B5C6-E0CE-4B93-1AB0D8941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6CE95-2549-F920-DCDF-6ADF7D366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05D77-972E-1B99-C8C3-231A8E0B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DD3D-5E5D-4208-916F-C2D30A4E5996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F4541-41FE-89BD-9730-5DF08DA9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5EEB-9E18-4480-F413-7056139E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82B-4788-4017-8F18-3654E7B57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23FB-9615-0C33-DE75-A392B8CA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A165-AFCE-04A9-FA6D-9D9163B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ACBC-9F58-54AD-703F-344D9BE9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DD3D-5E5D-4208-916F-C2D30A4E5996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D537-416F-8C08-94F2-EF5F8336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3F30F-A802-6DF3-0545-F495BF74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82B-4788-4017-8F18-3654E7B57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29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FBCF-20E3-168F-5DB3-40E503A4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C649F-286E-7C93-D7EE-D76A0134F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C191-F924-BDF6-D217-957CB4D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DD3D-5E5D-4208-916F-C2D30A4E5996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673B-7682-ACC5-D963-DD96D4BF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330FB-71AC-24F6-D9D1-612549FD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82B-4788-4017-8F18-3654E7B57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9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FCEA-C38E-7E2C-B588-D6387EC1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D0F3-CE8C-06C0-6CE8-49216391E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E26EA-CF02-CEF6-857D-75129D77C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6B5C-BCC3-399D-4101-CDEDB9E4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DD3D-5E5D-4208-916F-C2D30A4E5996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1F662-25C0-15C7-D7A4-F1ED251F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0E25-AE5D-6D78-BE93-E1D4D557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82B-4788-4017-8F18-3654E7B57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37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8FE4-0CE6-055E-3C1F-6BB3441F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A6FE8-753F-9C00-D930-C1F91C5E8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F106-6593-CE19-CB8A-358AF2F4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42653-0D07-9986-C804-F0D6EE659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1813F-1216-D7A1-5504-247B1F36F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49E729-BE07-C95B-DC36-C43D333F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DD3D-5E5D-4208-916F-C2D30A4E5996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4A4EE-2ED9-BF2E-8474-740E6F4B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23EBD-2699-1BB4-1A3F-4D4BA038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82B-4788-4017-8F18-3654E7B57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0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9C78-4FF8-830E-B17F-99123B8A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94F45-21E7-866F-8583-9917A820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DD3D-5E5D-4208-916F-C2D30A4E5996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BD221-D2D6-AD68-751C-CC8133C0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6E379-317C-5686-729D-4B57E7D8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82B-4788-4017-8F18-3654E7B57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7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D357E-D8BB-7833-7502-FF578AB7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DD3D-5E5D-4208-916F-C2D30A4E5996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2EDF7-7D79-D56F-313D-74BEDF57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8FBCC-6460-9E60-CA04-74BD5EAF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82B-4788-4017-8F18-3654E7B57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56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611-A8B7-A750-D1A1-9FF9F34B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93A5-3EC7-FA6A-6F18-A58EC7173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1B7F4-E4D2-522C-C675-59F5F5960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D4366-AC19-9990-133E-5033C605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DD3D-5E5D-4208-916F-C2D30A4E5996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1F12-04FF-0915-24D5-8BF3C2C8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422E8-7D43-F85D-0107-6B433635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82B-4788-4017-8F18-3654E7B57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44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12C-9AE2-7CA5-7E3E-5A30DB04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AC430-F37F-487A-1063-67922F5F0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DD385-CE31-B7CA-2432-7D08E0F58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B19ED-E981-0D3B-7481-A560DFF2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DD3D-5E5D-4208-916F-C2D30A4E5996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D6666-8C3A-7EB5-1FC7-730A7990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EA3D1-1619-ECBA-6E7C-9C86931F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382B-4788-4017-8F18-3654E7B57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14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35620-E866-DEB2-6BAF-3A43FDD0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2C061-AE37-AB7E-3F65-5328FEEC0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8C85-2DF6-3CAA-1134-11D10B8BD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8DD3D-5E5D-4208-916F-C2D30A4E5996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CFD1D-4EC1-5DA7-781A-F192E7779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81CD6-612C-3803-C5BB-359B7DCF7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C382B-4788-4017-8F18-3654E7B57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n event loop in JavaScript ? - GeeksforGeeks">
            <a:extLst>
              <a:ext uri="{FF2B5EF4-FFF2-40B4-BE49-F238E27FC236}">
                <a16:creationId xmlns:a16="http://schemas.microsoft.com/office/drawing/2014/main" id="{917564BA-EDAB-032F-469A-D92C7C3BF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0"/>
            <a:ext cx="10363201" cy="570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8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savinder singh</dc:creator>
  <cp:lastModifiedBy>savinder singh</cp:lastModifiedBy>
  <cp:revision>1</cp:revision>
  <dcterms:created xsi:type="dcterms:W3CDTF">2023-02-13T07:22:13Z</dcterms:created>
  <dcterms:modified xsi:type="dcterms:W3CDTF">2023-02-13T08:18:37Z</dcterms:modified>
</cp:coreProperties>
</file>