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A468-BB26-1BB2-A741-CAC8F297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8871-4268-392D-9BE3-B8C80212C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132D-885B-B140-B0C1-9F59F9C6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9738-56C9-EF7E-E66E-211AB252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740A-78F9-EAF5-560B-5BC11F8A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109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6357-602A-4639-6D1C-9C76C59A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5622-0218-5745-7FC2-F405E4D57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8A5A-E711-C0E9-CE4C-24612F33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AE78-F64F-3622-F0DF-CAF3262F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7EE87-94A5-4AF1-1EC2-7AB1CB7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0690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028A7-EDA3-BB9D-EF58-A2D87A3B9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F268-4BB4-3EAB-B9F3-F8EFAEEBF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D9DEB-8F36-63FB-DFDA-D8807738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C4A6-2419-913E-81B5-3C637556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FB30-565D-90BB-9A1B-CE30290B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138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FD7E-CD8A-1583-02E6-5DC3090E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1F1B-36DD-2746-A64F-43CCFD35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B921-6496-9A2D-8BD2-D86B1572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63D12-8B5A-2B18-2A37-FAE6CB5C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5EE8-D4EE-FC87-B851-42686660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332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262D-4DA1-3B06-7968-61AA279D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DA5D-EC56-3FCB-F143-FB21C7D5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0DE8-F866-78A6-FE81-620127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F091-A8F8-1958-790E-36B1E14C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A1A5-6398-73FD-CBE7-92A0962E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429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427D-64AC-3ECF-BA28-5D9B8D8D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B67F-448A-D3C6-1412-46B9C99F8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D5B0-8E4F-715D-62EB-1DA56F29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C171-A937-D829-94BD-0322965E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A081B-E486-4D3C-E2B7-C5ECC710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9EBB9-2C77-3182-8523-B4A3AA14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7549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F1B0-80B8-9658-155C-3B028108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9DA7-69FF-A7B8-44D6-007B0C82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C5BE-7955-215E-836D-02430C83C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AAA40-D608-9CAC-2BCA-FEF812FB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081B1-5F9B-0FA8-3881-4E5C1EDCF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EC8B9-6A2A-C3C9-C7A6-6C2DD7F6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EE077-025D-508C-C819-AA9E4B23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5BDCC-576D-7DCC-805B-562D58BE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9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6738-1B2D-565F-E767-C1875DA1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B0C61-A797-EE2E-3688-92AF8B71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0B27-C769-9538-E27C-EE8034A4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35E0D-F9F7-246C-F428-3E121C01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8492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C92EE-65C5-0B88-414E-89A9238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8F0BE-C59D-7AA6-61BF-C419A56E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D361A-5538-C000-8AE3-585CDDD8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0763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01C2-FAA1-C942-56AB-60AF11D9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2A9F-1700-DEAE-4C35-B3EA6B70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71FD-B502-35C3-9361-BF10586FA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EC8A7-2E15-3B24-CE95-C06A76AF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FA675-68A6-4EAB-37B2-8C0B1AD7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93E5-3839-656E-05AE-AC137A66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868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FFB9-B538-A0E2-0702-129AB79E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1DC47-413A-1FF0-9885-60FFAF5B9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08481-EA5E-6C0A-CE15-EF837312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7C85-37A2-50F4-0644-A6BC6E39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75A43-D8F9-AA70-01D0-C9D2E2AC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25AF6-F5E3-CB95-3D93-AF94E1C4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627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AB859-5A99-36DE-091A-66C4CD36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B098-4003-E4F3-BE34-51F84074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1600-40BF-2C68-A9CC-73DB0D02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461E-292C-4549-9C3B-8C7866C7745F}" type="datetimeFigureOut">
              <a:rPr lang="en-NO" smtClean="0"/>
              <a:t>09/06/2023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E679-FCF3-B5F1-F786-A9AEDE7F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C189-ED55-B97D-7291-1EA37FA7E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2E02-9F79-7F43-8CA4-802ED5FFFB3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214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97D06D-85B0-D565-95DA-4E68F6F39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2" b="36217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4" name="Group 2054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062" name="Freeform: Shape 2061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3" name="Freeform: Shape 2062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9" name="Group 2058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60" name="Freeform: Shape 2059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1" name="Freeform: Shape 2060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A2BA95-3D50-26F3-0F9C-CFF2F8EC8839}"/>
              </a:ext>
            </a:extLst>
          </p:cNvPr>
          <p:cNvSpPr txBox="1"/>
          <p:nvPr/>
        </p:nvSpPr>
        <p:spPr>
          <a:xfrm>
            <a:off x="366346" y="2457451"/>
            <a:ext cx="3099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bg1"/>
                </a:solidFill>
              </a:rPr>
              <a:t>Vi bor øverst </a:t>
            </a:r>
            <a:r>
              <a:rPr lang="en-GB" sz="2800" dirty="0" err="1">
                <a:solidFill>
                  <a:schemeClr val="bg1"/>
                </a:solidFill>
              </a:rPr>
              <a:t>i</a:t>
            </a:r>
            <a:r>
              <a:rPr lang="en-NO" sz="2800" dirty="0">
                <a:solidFill>
                  <a:schemeClr val="bg1"/>
                </a:solidFill>
              </a:rPr>
              <a:t> huset</a:t>
            </a:r>
          </a:p>
          <a:p>
            <a:endParaRPr lang="en-NO" sz="2800" dirty="0">
              <a:solidFill>
                <a:schemeClr val="bg1"/>
              </a:solidFill>
            </a:endParaRPr>
          </a:p>
          <a:p>
            <a:r>
              <a:rPr lang="en-NO" sz="2800" dirty="0">
                <a:solidFill>
                  <a:schemeClr val="bg1"/>
                </a:solidFill>
              </a:rPr>
              <a:t>Tlf. 41350011 </a:t>
            </a:r>
          </a:p>
        </p:txBody>
      </p:sp>
    </p:spTree>
    <p:extLst>
      <p:ext uri="{BB962C8B-B14F-4D97-AF65-F5344CB8AC3E}">
        <p14:creationId xmlns:p14="http://schemas.microsoft.com/office/powerpoint/2010/main" val="262259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A7E628-7FE5-6A23-CA51-59C147692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0" b="3831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7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 Johansen Lundervold</dc:creator>
  <cp:lastModifiedBy>Astri Johansen Lundervold</cp:lastModifiedBy>
  <cp:revision>1</cp:revision>
  <dcterms:created xsi:type="dcterms:W3CDTF">2023-06-09T10:48:19Z</dcterms:created>
  <dcterms:modified xsi:type="dcterms:W3CDTF">2023-06-09T10:50:42Z</dcterms:modified>
</cp:coreProperties>
</file>