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2" r:id="rId2"/>
    <p:sldId id="268" r:id="rId3"/>
    <p:sldId id="279" r:id="rId4"/>
    <p:sldId id="281" r:id="rId5"/>
    <p:sldId id="273" r:id="rId6"/>
    <p:sldId id="282" r:id="rId7"/>
    <p:sldId id="284" r:id="rId8"/>
    <p:sldId id="283" r:id="rId9"/>
    <p:sldId id="285" r:id="rId1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3FF"/>
    <a:srgbClr val="D5EEFF"/>
    <a:srgbClr val="3399FF"/>
    <a:srgbClr val="9BD7FF"/>
    <a:srgbClr val="EEE7A0"/>
    <a:srgbClr val="D1ECFF"/>
    <a:srgbClr val="66FF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9886" autoAdjust="0"/>
  </p:normalViewPr>
  <p:slideViewPr>
    <p:cSldViewPr>
      <p:cViewPr varScale="1">
        <p:scale>
          <a:sx n="71" d="100"/>
          <a:sy n="71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5" name="Picture 123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889250"/>
            <a:ext cx="71438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6" name="Picture 124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941888"/>
            <a:ext cx="71438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4" name="Picture 122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68750"/>
            <a:ext cx="71437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7" name="Picture 105" descr="space2"/>
          <p:cNvPicPr>
            <a:picLocks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5651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8" name="Picture 106" descr="space2"/>
          <p:cNvPicPr>
            <a:picLocks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32" name="Picture 120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168525"/>
            <a:ext cx="730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28" name="Picture 116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00213"/>
            <a:ext cx="730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1" name="Picture 99" descr="box_line_small"/>
          <p:cNvPicPr>
            <a:picLocks noChangeAspect="1" noChangeArrowheads="1"/>
          </p:cNvPicPr>
          <p:nvPr/>
        </p:nvPicPr>
        <p:blipFill>
          <a:blip r:embed="rId5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88238" y="836613"/>
            <a:ext cx="71437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03238" y="1887538"/>
            <a:ext cx="6337300" cy="1143000"/>
          </a:xfrm>
        </p:spPr>
        <p:txBody>
          <a:bodyPr/>
          <a:lstStyle>
            <a:lvl1pPr>
              <a:defRPr sz="36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068638"/>
            <a:ext cx="45720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pic>
        <p:nvPicPr>
          <p:cNvPr id="13431" name="Picture 119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48600" y="202565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3" name="Rectangle 121"/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  <a:alpha val="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441" name="Picture 129" descr="box_reflex"/>
          <p:cNvPicPr>
            <a:picLocks noChangeAspect="1" noChangeArrowheads="1"/>
          </p:cNvPicPr>
          <p:nvPr/>
        </p:nvPicPr>
        <p:blipFill>
          <a:blip r:embed="rId7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62625" y="4837113"/>
            <a:ext cx="2063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4" name="Picture 132" descr="box_reflex"/>
          <p:cNvPicPr>
            <a:picLocks noChangeAspect="1" noChangeArrowheads="1"/>
          </p:cNvPicPr>
          <p:nvPr/>
        </p:nvPicPr>
        <p:blipFill>
          <a:blip r:embed="rId8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13563" y="1558925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9" name="Picture 137" descr="box_refle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08963" y="278130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0" name="Picture 138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43663" y="3824288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1" name="Picture 139" descr="box_reflex"/>
          <p:cNvPicPr>
            <a:picLocks noChangeAspect="1" noChangeArrowheads="1"/>
          </p:cNvPicPr>
          <p:nvPr/>
        </p:nvPicPr>
        <p:blipFill>
          <a:blip r:embed="rId9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80288" y="692150"/>
            <a:ext cx="2825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78037" cy="6129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0"/>
            <a:ext cx="6084888" cy="6129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763" y="0"/>
            <a:ext cx="72009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46638" y="16081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46638" y="39449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6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66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6638" y="1608138"/>
            <a:ext cx="4081462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13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88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accent1">
                <a:gamma/>
                <a:shade val="0"/>
                <a:invGamma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6" name="Picture 98" descr="Untitled-25"/>
          <p:cNvPicPr>
            <a:picLocks noChangeAspect="1" noChangeArrowheads="1"/>
          </p:cNvPicPr>
          <p:nvPr/>
        </p:nvPicPr>
        <p:blipFill>
          <a:blip r:embed="rId1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771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" name="Picture 112" descr="box_reflex_transparen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6453188"/>
            <a:ext cx="277812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1" name="Picture 93" descr="space2"/>
          <p:cNvPicPr>
            <a:picLocks noChangeArrowheads="1"/>
          </p:cNvPicPr>
          <p:nvPr/>
        </p:nvPicPr>
        <p:blipFill>
          <a:blip r:embed="rId16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-26988"/>
            <a:ext cx="511175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2775" y="1608138"/>
            <a:ext cx="83153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655763" y="0"/>
            <a:ext cx="7200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359" name="Picture 7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0" name="Picture 7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1" name="Picture 7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2" name="Picture 7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3" name="Picture 75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4" name="Picture 76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5" name="Picture 77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6" name="Picture 78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7" name="Picture 79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8" name="Picture 80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9" name="Picture 8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0" name="Picture 8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1" name="Picture 8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2" name="Picture 8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6" name="Picture 88" descr="space2"/>
          <p:cNvPicPr>
            <a:picLocks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74" name="Rectangle 86"/>
          <p:cNvSpPr>
            <a:spLocks noChangeArrowheads="1"/>
          </p:cNvSpPr>
          <p:nvPr/>
        </p:nvSpPr>
        <p:spPr bwMode="gray">
          <a:xfrm>
            <a:off x="6408738" y="6500813"/>
            <a:ext cx="27352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Your company slogan</a:t>
            </a:r>
          </a:p>
        </p:txBody>
      </p:sp>
      <p:pic>
        <p:nvPicPr>
          <p:cNvPr id="12399" name="Picture 111" descr="box_reflex_transparen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9850"/>
            <a:ext cx="108902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Blip>
          <a:blip r:embed="rId20"/>
        </a:buBlip>
        <a:defRPr sz="2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ea typeface="굴림" pitchFamily="50" charset="-127"/>
              </a:rPr>
              <a:t>Sprint 1</a:t>
            </a:r>
            <a:endParaRPr lang="ko-KR" altLang="en-US" dirty="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578932" y="5661248"/>
            <a:ext cx="4572000" cy="533400"/>
          </a:xfrm>
        </p:spPr>
        <p:txBody>
          <a:bodyPr/>
          <a:lstStyle/>
          <a:p>
            <a:r>
              <a:rPr lang="zh-CN" altLang="en-US" dirty="0">
                <a:ea typeface="굴림" pitchFamily="50" charset="-127"/>
              </a:rPr>
              <a:t>韩</a:t>
            </a:r>
            <a:r>
              <a:rPr lang="zh-CN" altLang="en-US" dirty="0" smtClean="0">
                <a:ea typeface="굴림" pitchFamily="50" charset="-127"/>
              </a:rPr>
              <a:t>笑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王煜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陈曦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高磊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gray">
          <a:xfrm>
            <a:off x="179388" y="225425"/>
            <a:ext cx="19443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ea typeface="굴림" pitchFamily="50" charset="-127"/>
              </a:rPr>
              <a:t>BrainStorming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Sans Unicode" pitchFamily="34" charset="0"/>
              <a:ea typeface="굴림" pitchFamily="50" charset="-127"/>
            </a:endParaRPr>
          </a:p>
          <a:p>
            <a:pPr algn="l"/>
            <a:endParaRPr lang="en-US" altLang="ko-KR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Sans Unicode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list</a:t>
            </a:r>
            <a:endParaRPr lang="en-US" altLang="ko-KR" dirty="0"/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684213" y="1774825"/>
            <a:ext cx="6578600" cy="609600"/>
            <a:chOff x="431" y="1003"/>
            <a:chExt cx="4144" cy="384"/>
          </a:xfrm>
        </p:grpSpPr>
        <p:grpSp>
          <p:nvGrpSpPr>
            <p:cNvPr id="47139" name="Group 35"/>
            <p:cNvGrpSpPr>
              <a:grpSpLocks/>
            </p:cNvGrpSpPr>
            <p:nvPr/>
          </p:nvGrpSpPr>
          <p:grpSpPr bwMode="auto">
            <a:xfrm>
              <a:off x="735" y="1037"/>
              <a:ext cx="3840" cy="296"/>
              <a:chOff x="480" y="384"/>
              <a:chExt cx="1680" cy="1296"/>
            </a:xfrm>
          </p:grpSpPr>
          <p:pic>
            <p:nvPicPr>
              <p:cNvPr id="47140" name="Picture 36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1" name="Rectangle 37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   </a:t>
                </a:r>
                <a:r>
                  <a:rPr lang="zh-CN" altLang="en-US" sz="2000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任务总结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0" name="Group 66"/>
            <p:cNvGrpSpPr>
              <a:grpSpLocks/>
            </p:cNvGrpSpPr>
            <p:nvPr/>
          </p:nvGrpSpPr>
          <p:grpSpPr bwMode="auto">
            <a:xfrm>
              <a:off x="431" y="1003"/>
              <a:ext cx="452" cy="384"/>
              <a:chOff x="480" y="384"/>
              <a:chExt cx="1680" cy="1296"/>
            </a:xfrm>
          </p:grpSpPr>
          <p:pic>
            <p:nvPicPr>
              <p:cNvPr id="47171" name="Picture 67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2" name="Rectangle 68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1</a:t>
                </a:r>
              </a:p>
            </p:txBody>
          </p:sp>
        </p:grpSp>
      </p:grpSp>
      <p:grpSp>
        <p:nvGrpSpPr>
          <p:cNvPr id="47185" name="Group 81"/>
          <p:cNvGrpSpPr>
            <a:grpSpLocks/>
          </p:cNvGrpSpPr>
          <p:nvPr/>
        </p:nvGrpSpPr>
        <p:grpSpPr bwMode="auto">
          <a:xfrm>
            <a:off x="684213" y="2913063"/>
            <a:ext cx="6578600" cy="609600"/>
            <a:chOff x="431" y="1752"/>
            <a:chExt cx="4144" cy="384"/>
          </a:xfrm>
        </p:grpSpPr>
        <p:grpSp>
          <p:nvGrpSpPr>
            <p:cNvPr id="47142" name="Group 38"/>
            <p:cNvGrpSpPr>
              <a:grpSpLocks/>
            </p:cNvGrpSpPr>
            <p:nvPr/>
          </p:nvGrpSpPr>
          <p:grpSpPr bwMode="auto">
            <a:xfrm>
              <a:off x="735" y="1789"/>
              <a:ext cx="3840" cy="296"/>
              <a:chOff x="480" y="384"/>
              <a:chExt cx="1680" cy="1297"/>
            </a:xfrm>
          </p:grpSpPr>
          <p:pic>
            <p:nvPicPr>
              <p:cNvPr id="47143" name="Picture 39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4" name="Rectangle 40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   </a:t>
                </a:r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完成内容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3" name="Group 69"/>
            <p:cNvGrpSpPr>
              <a:grpSpLocks/>
            </p:cNvGrpSpPr>
            <p:nvPr/>
          </p:nvGrpSpPr>
          <p:grpSpPr bwMode="auto">
            <a:xfrm>
              <a:off x="431" y="1752"/>
              <a:ext cx="452" cy="384"/>
              <a:chOff x="480" y="384"/>
              <a:chExt cx="1680" cy="1296"/>
            </a:xfrm>
          </p:grpSpPr>
          <p:pic>
            <p:nvPicPr>
              <p:cNvPr id="47174" name="Picture 70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5" name="Rectangle 71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2</a:t>
                </a:r>
              </a:p>
            </p:txBody>
          </p:sp>
        </p:grpSp>
      </p:grpSp>
      <p:grpSp>
        <p:nvGrpSpPr>
          <p:cNvPr id="47184" name="Group 80"/>
          <p:cNvGrpSpPr>
            <a:grpSpLocks/>
          </p:cNvGrpSpPr>
          <p:nvPr/>
        </p:nvGrpSpPr>
        <p:grpSpPr bwMode="auto">
          <a:xfrm>
            <a:off x="684213" y="4052888"/>
            <a:ext cx="6578600" cy="609600"/>
            <a:chOff x="431" y="2500"/>
            <a:chExt cx="4144" cy="384"/>
          </a:xfrm>
        </p:grpSpPr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735" y="2541"/>
              <a:ext cx="3840" cy="296"/>
              <a:chOff x="480" y="384"/>
              <a:chExt cx="1680" cy="1296"/>
            </a:xfrm>
          </p:grpSpPr>
          <p:pic>
            <p:nvPicPr>
              <p:cNvPr id="47146" name="Picture 42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7" name="Rectangle 43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</a:t>
                </a:r>
                <a:r>
                  <a:rPr lang="en-US" altLang="ko-KR" dirty="0" smtClean="0">
                    <a:ea typeface="굴림" pitchFamily="50" charset="-127"/>
                  </a:rPr>
                  <a:t>   </a:t>
                </a:r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内容展示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6" name="Group 72"/>
            <p:cNvGrpSpPr>
              <a:grpSpLocks/>
            </p:cNvGrpSpPr>
            <p:nvPr/>
          </p:nvGrpSpPr>
          <p:grpSpPr bwMode="auto">
            <a:xfrm>
              <a:off x="431" y="2500"/>
              <a:ext cx="452" cy="384"/>
              <a:chOff x="480" y="384"/>
              <a:chExt cx="1680" cy="1296"/>
            </a:xfrm>
          </p:grpSpPr>
          <p:pic>
            <p:nvPicPr>
              <p:cNvPr id="47177" name="Picture 73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8" name="Rectangle 74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任务总结</a:t>
            </a:r>
            <a:endParaRPr lang="en-US" altLang="ko-K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文档修改完善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zh-CN" dirty="0" smtClean="0">
                <a:ea typeface="굴림" pitchFamily="50" charset="-127"/>
              </a:rPr>
              <a:t>product vision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굴림" pitchFamily="50" charset="-127"/>
              </a:rPr>
              <a:t> </a:t>
            </a:r>
            <a:r>
              <a:rPr lang="en-US" altLang="zh-CN" dirty="0" err="1" smtClean="0">
                <a:ea typeface="굴림" pitchFamily="50" charset="-127"/>
              </a:rPr>
              <a:t>dod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굴림" pitchFamily="50" charset="-127"/>
              </a:rPr>
              <a:t> </a:t>
            </a:r>
            <a:r>
              <a:rPr lang="en-US" altLang="zh-CN" dirty="0" smtClean="0">
                <a:ea typeface="굴림" pitchFamily="50" charset="-127"/>
              </a:rPr>
              <a:t>test plan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KPI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backlog</a:t>
            </a:r>
            <a:endParaRPr lang="en-US" altLang="ko-KR" dirty="0">
              <a:ea typeface="굴림" pitchFamily="50" charset="-127"/>
            </a:endParaRPr>
          </a:p>
          <a:p>
            <a:pPr marL="0" indent="0">
              <a:buNone/>
            </a:pP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2" name="AutoShape 36"/>
          <p:cNvSpPr>
            <a:spLocks noChangeArrowheads="1"/>
          </p:cNvSpPr>
          <p:nvPr/>
        </p:nvSpPr>
        <p:spPr bwMode="auto">
          <a:xfrm rot="1800000">
            <a:off x="763588" y="2955925"/>
            <a:ext cx="5400675" cy="1085850"/>
          </a:xfrm>
          <a:prstGeom prst="rightArrow">
            <a:avLst>
              <a:gd name="adj1" fmla="val 39694"/>
              <a:gd name="adj2" fmla="val 10589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14999"/>
                </a:schemeClr>
              </a:gs>
              <a:gs pos="50000">
                <a:schemeClr val="bg1"/>
              </a:gs>
              <a:gs pos="100000">
                <a:schemeClr val="bg1">
                  <a:gamma/>
                  <a:tint val="0"/>
                  <a:invGamma/>
                  <a:alpha val="14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323528" y="1484313"/>
            <a:ext cx="1440185" cy="930275"/>
            <a:chOff x="480" y="384"/>
            <a:chExt cx="1680" cy="1296"/>
          </a:xfrm>
        </p:grpSpPr>
        <p:pic>
          <p:nvPicPr>
            <p:cNvPr id="65545" name="Picture 9" descr="box_reflex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数据库搭建</a:t>
              </a:r>
              <a:endParaRPr lang="en-US" altLang="ko-KR" sz="14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65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任务总结</a:t>
            </a:r>
            <a:endParaRPr lang="en-US" altLang="ko-KR" dirty="0"/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5724128" y="4040188"/>
            <a:ext cx="2916635" cy="1831975"/>
            <a:chOff x="480" y="384"/>
            <a:chExt cx="1680" cy="1296"/>
          </a:xfrm>
        </p:grpSpPr>
        <p:pic>
          <p:nvPicPr>
            <p:cNvPr id="65555" name="Picture 19" descr="box_reflex3"/>
            <p:cNvPicPr>
              <a:picLocks noChangeAspect="1" noChangeArrowheads="1"/>
            </p:cNvPicPr>
            <p:nvPr/>
          </p:nvPicPr>
          <p:blipFill>
            <a:blip r:embed="rId3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登陆注册功能实现</a:t>
              </a:r>
              <a:endParaRPr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65563" name="Group 27"/>
          <p:cNvGrpSpPr>
            <a:grpSpLocks/>
          </p:cNvGrpSpPr>
          <p:nvPr/>
        </p:nvGrpSpPr>
        <p:grpSpPr bwMode="auto">
          <a:xfrm>
            <a:off x="2339752" y="2780928"/>
            <a:ext cx="1731962" cy="1187252"/>
            <a:chOff x="480" y="384"/>
            <a:chExt cx="1680" cy="1296"/>
          </a:xfrm>
        </p:grpSpPr>
        <p:pic>
          <p:nvPicPr>
            <p:cNvPr id="65564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界面原型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5868144" y="1084868"/>
            <a:ext cx="1731962" cy="1187252"/>
            <a:chOff x="480" y="384"/>
            <a:chExt cx="1680" cy="1296"/>
          </a:xfrm>
        </p:grpSpPr>
        <p:pic>
          <p:nvPicPr>
            <p:cNvPr id="14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 b="1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Github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en-US" altLang="ko-KR" dirty="0"/>
          </a:p>
        </p:txBody>
      </p:sp>
      <p:pic>
        <p:nvPicPr>
          <p:cNvPr id="52244" name="Picture 20" descr="C:\Users\stone\Desktop\QQ截图201504230916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486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23488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实现</a:t>
            </a:r>
            <a:r>
              <a:rPr lang="zh-CN" altLang="en-US" b="1" dirty="0" smtClean="0">
                <a:solidFill>
                  <a:schemeClr val="bg1"/>
                </a:solidFill>
              </a:rPr>
              <a:t>了所有界面的跳转和原型设计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zh-CN" altLang="en-US" dirty="0"/>
          </a:p>
        </p:txBody>
      </p:sp>
      <p:pic>
        <p:nvPicPr>
          <p:cNvPr id="92162" name="Picture 2" descr="C:\Users\stone\Desktop\QQ截图20150423092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55161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4581128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周六提交本周任务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</a:rPr>
              <a:t>周日按照</a:t>
            </a:r>
            <a:r>
              <a:rPr lang="en-US" altLang="zh-CN" b="1" dirty="0" smtClean="0">
                <a:solidFill>
                  <a:schemeClr val="bg1"/>
                </a:solidFill>
              </a:rPr>
              <a:t>DOD</a:t>
            </a:r>
            <a:r>
              <a:rPr lang="zh-CN" altLang="en-US" b="1" dirty="0" smtClean="0">
                <a:solidFill>
                  <a:schemeClr val="bg1"/>
                </a:solidFill>
              </a:rPr>
              <a:t>审核完成情况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</a:rPr>
              <a:t>并制定下一次计划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3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zh-CN" altLang="en-US" dirty="0"/>
          </a:p>
        </p:txBody>
      </p:sp>
      <p:pic>
        <p:nvPicPr>
          <p:cNvPr id="93189" name="Picture 5" descr="C:\Users\stone\Desktop\user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988840"/>
            <a:ext cx="857091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C:\Users\stone\Desktop\comment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3122315"/>
            <a:ext cx="8580437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1" name="Picture 7" descr="C:\Users\stone\Desktop\contentinf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3" y="4005904"/>
            <a:ext cx="8580437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511960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数据库搭建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6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内容展示</a:t>
            </a:r>
          </a:p>
        </p:txBody>
      </p:sp>
      <p:pic>
        <p:nvPicPr>
          <p:cNvPr id="94210" name="Picture 2" descr="C:\Users\stone\Desktop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3"/>
            <a:ext cx="7401126" cy="40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589240"/>
            <a:ext cx="725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b="1" dirty="0" smtClean="0">
                <a:solidFill>
                  <a:schemeClr val="bg1"/>
                </a:solidFill>
              </a:rPr>
              <a:t>客户端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8019" y="2967335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!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97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8_neo_3d_dream_works">
  <a:themeElements>
    <a:clrScheme name="sinbin 1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99FF"/>
      </a:accent1>
      <a:accent2>
        <a:srgbClr val="0068AE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5E9D"/>
      </a:accent6>
      <a:hlink>
        <a:srgbClr val="0099FF"/>
      </a:hlink>
      <a:folHlink>
        <a:srgbClr val="878FA5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99FF"/>
        </a:accent1>
        <a:accent2>
          <a:srgbClr val="0068A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E9D"/>
        </a:accent6>
        <a:hlink>
          <a:srgbClr val="0099F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91ACC7"/>
        </a:accent1>
        <a:accent2>
          <a:srgbClr val="253C53"/>
        </a:accent2>
        <a:accent3>
          <a:srgbClr val="FFFFFF"/>
        </a:accent3>
        <a:accent4>
          <a:srgbClr val="000000"/>
        </a:accent4>
        <a:accent5>
          <a:srgbClr val="C7D2E0"/>
        </a:accent5>
        <a:accent6>
          <a:srgbClr val="20354A"/>
        </a:accent6>
        <a:hlink>
          <a:srgbClr val="BACBD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A28DED"/>
        </a:accent1>
        <a:accent2>
          <a:srgbClr val="390060"/>
        </a:accent2>
        <a:accent3>
          <a:srgbClr val="FFFFFF"/>
        </a:accent3>
        <a:accent4>
          <a:srgbClr val="000000"/>
        </a:accent4>
        <a:accent5>
          <a:srgbClr val="CEC5F4"/>
        </a:accent5>
        <a:accent6>
          <a:srgbClr val="330056"/>
        </a:accent6>
        <a:hlink>
          <a:srgbClr val="BB97E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08_neo_3d_dream_works</Template>
  <TotalTime>52</TotalTime>
  <Words>97</Words>
  <Application>Microsoft Office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Verdana</vt:lpstr>
      <vt:lpstr>HY견고딕</vt:lpstr>
      <vt:lpstr>Times New Roman</vt:lpstr>
      <vt:lpstr>Wingdings</vt:lpstr>
      <vt:lpstr>굴림</vt:lpstr>
      <vt:lpstr>Lucida Sans Unicode</vt:lpstr>
      <vt:lpstr>08_neo_3d_dream_works</vt:lpstr>
      <vt:lpstr>Sprint 1</vt:lpstr>
      <vt:lpstr>Work list</vt:lpstr>
      <vt:lpstr>任务总结</vt:lpstr>
      <vt:lpstr>任务总结</vt:lpstr>
      <vt:lpstr>内容展示</vt:lpstr>
      <vt:lpstr>内容展示</vt:lpstr>
      <vt:lpstr>内容展示</vt:lpstr>
      <vt:lpstr>内容展示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stone</dc:creator>
  <cp:lastModifiedBy>stone</cp:lastModifiedBy>
  <cp:revision>4</cp:revision>
  <dcterms:created xsi:type="dcterms:W3CDTF">2015-04-23T00:45:19Z</dcterms:created>
  <dcterms:modified xsi:type="dcterms:W3CDTF">2015-04-23T01:37:57Z</dcterms:modified>
</cp:coreProperties>
</file>