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555" r:id="rId3"/>
    <p:sldId id="567" r:id="rId4"/>
    <p:sldId id="582" r:id="rId5"/>
    <p:sldId id="578" r:id="rId6"/>
    <p:sldId id="583" r:id="rId7"/>
    <p:sldId id="584" r:id="rId8"/>
    <p:sldId id="585" r:id="rId9"/>
    <p:sldId id="579" r:id="rId10"/>
    <p:sldId id="577" r:id="rId11"/>
    <p:sldId id="580" r:id="rId12"/>
    <p:sldId id="581" r:id="rId13"/>
    <p:sldId id="571" r:id="rId14"/>
    <p:sldId id="572" r:id="rId15"/>
    <p:sldId id="573" r:id="rId16"/>
    <p:sldId id="568" r:id="rId17"/>
    <p:sldId id="565" r:id="rId18"/>
    <p:sldId id="566" r:id="rId19"/>
    <p:sldId id="564" r:id="rId20"/>
    <p:sldId id="528" r:id="rId21"/>
    <p:sldId id="553" r:id="rId22"/>
    <p:sldId id="554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F9100"/>
    <a:srgbClr val="0F2891"/>
    <a:srgbClr val="0A4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89" autoAdjust="0"/>
    <p:restoredTop sz="94683" autoAdjust="0"/>
  </p:normalViewPr>
  <p:slideViewPr>
    <p:cSldViewPr>
      <p:cViewPr>
        <p:scale>
          <a:sx n="80" d="100"/>
          <a:sy n="80" d="100"/>
        </p:scale>
        <p:origin x="-80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WIND\WIND.NET.CLIENT\WINDNET\users\W9799044\export\&#22269;&#20869;&#20027;&#35201;&#32929;&#31080;(&#26085;).xls" TargetMode="External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Gao\Documents\&#31038;&#20250;&#34701;&#36164;&#24635;&#37327;&#25968;&#25454;temp.xlsx" TargetMode="External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E:\Work\Monthly%20Report\&#36152;&#26131;&#25968;&#25454;\&#36827;&#20986;&#21475;&#36152;&#26131;&#25968;&#25454;-v2.xls" TargetMode="External"/><Relationship Id="rId1" Type="http://schemas.openxmlformats.org/officeDocument/2006/relationships/themeOverride" Target="../theme/themeOverride1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E:\Work\Data\&#36890;&#36135;&#33192;&#32960;\CPI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E:\Work\Data\&#36890;&#36135;&#33192;&#32960;\CPI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WIND\WIND.NET.CLIENT\WINDNET\users\W9799044\export\&#20027;&#35201;&#31165;&#30044;&#20135;&#21697;&#20215;&#26684;(&#21608;).xls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C:\WIND\WIND.NET.CLIENT\WINDNET\users\W9799044\export\&#31080;&#25454;&#21033;&#29575;(&#26085;).xls" TargetMode="External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D:\Essence\WorkData\&#21152;&#26435;&#36151;&#27454;&#21033;&#29575;&#25968;&#25454;.xlsx" TargetMode="External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file:///D:\Essence\WorkData\&#21152;&#26435;&#36151;&#27454;&#21033;&#29575;&#25968;&#25454;.xlsx" TargetMode="External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oleObject" Target="file:///D:\&#23439;&#35266;&#25968;&#25454;\&#24037;&#19994;&#21517;&#20041;&#22686;&#36895;.xlsx" TargetMode="External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Gao\Documents\&#31038;&#20250;&#34701;&#36164;&#24635;&#37327;&#25968;&#25454;temp.xlsx" TargetMode="External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362948381452318"/>
          <c:y val="7.3015091863517068E-2"/>
          <c:w val="0.8205188101487314"/>
          <c:h val="0.76791848935549722"/>
        </c:manualLayout>
      </c:layout>
      <c:lineChart>
        <c:grouping val="standard"/>
        <c:varyColors val="0"/>
        <c:ser>
          <c:idx val="0"/>
          <c:order val="0"/>
          <c:tx>
            <c:strRef>
              <c:f>'[国内主要股票(日).xls]Sheet1'!$B$1</c:f>
              <c:strCache>
                <c:ptCount val="1"/>
                <c:pt idx="0">
                  <c:v>上证综合指数:月</c:v>
                </c:pt>
              </c:strCache>
            </c:strRef>
          </c:tx>
          <c:spPr>
            <a:ln w="12700">
              <a:solidFill>
                <a:srgbClr val="FF0000"/>
              </a:solidFill>
            </a:ln>
          </c:spPr>
          <c:marker>
            <c:symbol val="none"/>
          </c:marker>
          <c:cat>
            <c:numRef>
              <c:f>'[国内主要股票(日).xls]Sheet1'!$A$2:$A$58</c:f>
              <c:numCache>
                <c:formatCode>yyyy\-mm;@</c:formatCode>
                <c:ptCount val="57"/>
                <c:pt idx="0">
                  <c:v>39113</c:v>
                </c:pt>
                <c:pt idx="1">
                  <c:v>39141</c:v>
                </c:pt>
                <c:pt idx="2">
                  <c:v>39172</c:v>
                </c:pt>
                <c:pt idx="3">
                  <c:v>39202</c:v>
                </c:pt>
                <c:pt idx="4">
                  <c:v>39233</c:v>
                </c:pt>
                <c:pt idx="5">
                  <c:v>39263</c:v>
                </c:pt>
                <c:pt idx="6">
                  <c:v>39294</c:v>
                </c:pt>
                <c:pt idx="7">
                  <c:v>39325</c:v>
                </c:pt>
                <c:pt idx="8">
                  <c:v>39355</c:v>
                </c:pt>
                <c:pt idx="9">
                  <c:v>39386</c:v>
                </c:pt>
                <c:pt idx="10">
                  <c:v>39416</c:v>
                </c:pt>
                <c:pt idx="11">
                  <c:v>39447</c:v>
                </c:pt>
                <c:pt idx="12">
                  <c:v>39478</c:v>
                </c:pt>
                <c:pt idx="13">
                  <c:v>39507</c:v>
                </c:pt>
                <c:pt idx="14">
                  <c:v>39538</c:v>
                </c:pt>
                <c:pt idx="15">
                  <c:v>39568</c:v>
                </c:pt>
                <c:pt idx="16">
                  <c:v>39599</c:v>
                </c:pt>
                <c:pt idx="17">
                  <c:v>39629</c:v>
                </c:pt>
                <c:pt idx="18">
                  <c:v>39660</c:v>
                </c:pt>
                <c:pt idx="19">
                  <c:v>39691</c:v>
                </c:pt>
                <c:pt idx="20">
                  <c:v>39721</c:v>
                </c:pt>
                <c:pt idx="21">
                  <c:v>39752</c:v>
                </c:pt>
                <c:pt idx="22">
                  <c:v>39782</c:v>
                </c:pt>
                <c:pt idx="23">
                  <c:v>39813</c:v>
                </c:pt>
                <c:pt idx="24">
                  <c:v>39844</c:v>
                </c:pt>
                <c:pt idx="25">
                  <c:v>39872</c:v>
                </c:pt>
                <c:pt idx="26">
                  <c:v>39903</c:v>
                </c:pt>
                <c:pt idx="27">
                  <c:v>39933</c:v>
                </c:pt>
                <c:pt idx="28">
                  <c:v>39964</c:v>
                </c:pt>
                <c:pt idx="29">
                  <c:v>39994</c:v>
                </c:pt>
                <c:pt idx="30">
                  <c:v>40025</c:v>
                </c:pt>
                <c:pt idx="31">
                  <c:v>40056</c:v>
                </c:pt>
                <c:pt idx="32">
                  <c:v>40086</c:v>
                </c:pt>
                <c:pt idx="33">
                  <c:v>40117</c:v>
                </c:pt>
                <c:pt idx="34">
                  <c:v>40147</c:v>
                </c:pt>
                <c:pt idx="35">
                  <c:v>40178</c:v>
                </c:pt>
                <c:pt idx="36">
                  <c:v>40209</c:v>
                </c:pt>
                <c:pt idx="37">
                  <c:v>40237</c:v>
                </c:pt>
                <c:pt idx="38">
                  <c:v>40268</c:v>
                </c:pt>
                <c:pt idx="39">
                  <c:v>40298</c:v>
                </c:pt>
                <c:pt idx="40">
                  <c:v>40329</c:v>
                </c:pt>
                <c:pt idx="41">
                  <c:v>40359</c:v>
                </c:pt>
                <c:pt idx="42">
                  <c:v>40390</c:v>
                </c:pt>
                <c:pt idx="43">
                  <c:v>40421</c:v>
                </c:pt>
                <c:pt idx="44">
                  <c:v>40451</c:v>
                </c:pt>
                <c:pt idx="45">
                  <c:v>40482</c:v>
                </c:pt>
                <c:pt idx="46">
                  <c:v>40512</c:v>
                </c:pt>
                <c:pt idx="47">
                  <c:v>40543</c:v>
                </c:pt>
                <c:pt idx="48">
                  <c:v>40574</c:v>
                </c:pt>
                <c:pt idx="49">
                  <c:v>40602</c:v>
                </c:pt>
                <c:pt idx="50">
                  <c:v>40633</c:v>
                </c:pt>
                <c:pt idx="51">
                  <c:v>40663</c:v>
                </c:pt>
                <c:pt idx="52">
                  <c:v>40694</c:v>
                </c:pt>
                <c:pt idx="53">
                  <c:v>40724</c:v>
                </c:pt>
                <c:pt idx="54">
                  <c:v>40755</c:v>
                </c:pt>
                <c:pt idx="55">
                  <c:v>40786</c:v>
                </c:pt>
                <c:pt idx="56">
                  <c:v>40816</c:v>
                </c:pt>
              </c:numCache>
            </c:numRef>
          </c:cat>
          <c:val>
            <c:numRef>
              <c:f>'[国内主要股票(日).xls]Sheet1'!$B$2:$B$58</c:f>
              <c:numCache>
                <c:formatCode>###,###,###,###,##0.00_ </c:formatCode>
                <c:ptCount val="57"/>
                <c:pt idx="0">
                  <c:v>2818.9603000000002</c:v>
                </c:pt>
                <c:pt idx="1">
                  <c:v>2810.6837</c:v>
                </c:pt>
                <c:pt idx="2">
                  <c:v>2990.4836</c:v>
                </c:pt>
                <c:pt idx="3">
                  <c:v>3537.1156000000001</c:v>
                </c:pt>
                <c:pt idx="4">
                  <c:v>4083.4243000000001</c:v>
                </c:pt>
                <c:pt idx="5">
                  <c:v>4012.6331</c:v>
                </c:pt>
                <c:pt idx="6">
                  <c:v>4016.0446000000002</c:v>
                </c:pt>
                <c:pt idx="7">
                  <c:v>4848.7401</c:v>
                </c:pt>
                <c:pt idx="8">
                  <c:v>5360.1014999999998</c:v>
                </c:pt>
                <c:pt idx="9">
                  <c:v>5824.1202999999996</c:v>
                </c:pt>
                <c:pt idx="10">
                  <c:v>5265.5932000000003</c:v>
                </c:pt>
                <c:pt idx="11">
                  <c:v>5069.5877</c:v>
                </c:pt>
                <c:pt idx="12">
                  <c:v>5045.9418999999998</c:v>
                </c:pt>
                <c:pt idx="13">
                  <c:v>4452.6590999999999</c:v>
                </c:pt>
                <c:pt idx="14">
                  <c:v>3915.3469</c:v>
                </c:pt>
                <c:pt idx="15">
                  <c:v>3397.2919999999999</c:v>
                </c:pt>
                <c:pt idx="16">
                  <c:v>3551.7402000000002</c:v>
                </c:pt>
                <c:pt idx="17">
                  <c:v>2995.7494000000002</c:v>
                </c:pt>
                <c:pt idx="18">
                  <c:v>2802.1707000000001</c:v>
                </c:pt>
                <c:pt idx="19">
                  <c:v>2496.4717000000001</c:v>
                </c:pt>
                <c:pt idx="20">
                  <c:v>2164.0945000000002</c:v>
                </c:pt>
                <c:pt idx="21">
                  <c:v>1933.8009999999999</c:v>
                </c:pt>
                <c:pt idx="22">
                  <c:v>1876.0152</c:v>
                </c:pt>
                <c:pt idx="23">
                  <c:v>1950.8966</c:v>
                </c:pt>
                <c:pt idx="24">
                  <c:v>1936.903</c:v>
                </c:pt>
                <c:pt idx="25">
                  <c:v>2205.1738</c:v>
                </c:pt>
                <c:pt idx="26">
                  <c:v>2228.2352999999998</c:v>
                </c:pt>
                <c:pt idx="27">
                  <c:v>2461.8328000000001</c:v>
                </c:pt>
                <c:pt idx="28">
                  <c:v>2617.2393000000002</c:v>
                </c:pt>
                <c:pt idx="29">
                  <c:v>2830.3717000000001</c:v>
                </c:pt>
                <c:pt idx="30">
                  <c:v>3209.9063999999998</c:v>
                </c:pt>
                <c:pt idx="31">
                  <c:v>3075.4949999999999</c:v>
                </c:pt>
                <c:pt idx="32">
                  <c:v>2889.0061000000001</c:v>
                </c:pt>
                <c:pt idx="33">
                  <c:v>3008.7865999999999</c:v>
                </c:pt>
                <c:pt idx="34">
                  <c:v>3206.3577</c:v>
                </c:pt>
                <c:pt idx="35">
                  <c:v>3220.1894000000002</c:v>
                </c:pt>
                <c:pt idx="36">
                  <c:v>3163.7561000000001</c:v>
                </c:pt>
                <c:pt idx="37">
                  <c:v>2987.0318000000002</c:v>
                </c:pt>
                <c:pt idx="38">
                  <c:v>3056.8371999999999</c:v>
                </c:pt>
                <c:pt idx="39">
                  <c:v>3053.3919999999998</c:v>
                </c:pt>
                <c:pt idx="40">
                  <c:v>2661.8678</c:v>
                </c:pt>
                <c:pt idx="41">
                  <c:v>2541.3964999999998</c:v>
                </c:pt>
                <c:pt idx="42">
                  <c:v>2493.3901999999998</c:v>
                </c:pt>
                <c:pt idx="43">
                  <c:v>2636.2179000000001</c:v>
                </c:pt>
                <c:pt idx="44">
                  <c:v>2645.2597999999998</c:v>
                </c:pt>
                <c:pt idx="45">
                  <c:v>2942.5176000000001</c:v>
                </c:pt>
                <c:pt idx="46">
                  <c:v>2973.6743999999999</c:v>
                </c:pt>
                <c:pt idx="47">
                  <c:v>2845.8809999999999</c:v>
                </c:pt>
                <c:pt idx="48">
                  <c:v>2766.585</c:v>
                </c:pt>
                <c:pt idx="49">
                  <c:v>2872.0104000000001</c:v>
                </c:pt>
                <c:pt idx="50">
                  <c:v>2941.8856000000001</c:v>
                </c:pt>
                <c:pt idx="51">
                  <c:v>2995.9400999999998</c:v>
                </c:pt>
                <c:pt idx="52">
                  <c:v>2827.0686000000001</c:v>
                </c:pt>
                <c:pt idx="53">
                  <c:v>2708.6813000000002</c:v>
                </c:pt>
                <c:pt idx="54">
                  <c:v>2773.5594000000001</c:v>
                </c:pt>
                <c:pt idx="55">
                  <c:v>2592.5012999999999</c:v>
                </c:pt>
                <c:pt idx="56">
                  <c:v>2460.1662999999999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889344"/>
        <c:axId val="79265792"/>
      </c:lineChart>
      <c:lineChart>
        <c:grouping val="standard"/>
        <c:varyColors val="0"/>
        <c:ser>
          <c:idx val="1"/>
          <c:order val="1"/>
          <c:tx>
            <c:strRef>
              <c:f>'[国内主要股票(日).xls]Sheet1'!$C$1</c:f>
              <c:strCache>
                <c:ptCount val="1"/>
                <c:pt idx="0">
                  <c:v>CPI:当月同比（右轴）</c:v>
                </c:pt>
              </c:strCache>
            </c:strRef>
          </c:tx>
          <c:spPr>
            <a:ln w="12700">
              <a:solidFill>
                <a:srgbClr val="0070C0"/>
              </a:solidFill>
              <a:prstDash val="dash"/>
            </a:ln>
          </c:spPr>
          <c:marker>
            <c:symbol val="none"/>
          </c:marker>
          <c:cat>
            <c:numRef>
              <c:f>'[国内主要股票(日).xls]Sheet1'!$A$2:$A$58</c:f>
              <c:numCache>
                <c:formatCode>yyyy\-mm;@</c:formatCode>
                <c:ptCount val="57"/>
                <c:pt idx="0">
                  <c:v>39113</c:v>
                </c:pt>
                <c:pt idx="1">
                  <c:v>39141</c:v>
                </c:pt>
                <c:pt idx="2">
                  <c:v>39172</c:v>
                </c:pt>
                <c:pt idx="3">
                  <c:v>39202</c:v>
                </c:pt>
                <c:pt idx="4">
                  <c:v>39233</c:v>
                </c:pt>
                <c:pt idx="5">
                  <c:v>39263</c:v>
                </c:pt>
                <c:pt idx="6">
                  <c:v>39294</c:v>
                </c:pt>
                <c:pt idx="7">
                  <c:v>39325</c:v>
                </c:pt>
                <c:pt idx="8">
                  <c:v>39355</c:v>
                </c:pt>
                <c:pt idx="9">
                  <c:v>39386</c:v>
                </c:pt>
                <c:pt idx="10">
                  <c:v>39416</c:v>
                </c:pt>
                <c:pt idx="11">
                  <c:v>39447</c:v>
                </c:pt>
                <c:pt idx="12">
                  <c:v>39478</c:v>
                </c:pt>
                <c:pt idx="13">
                  <c:v>39507</c:v>
                </c:pt>
                <c:pt idx="14">
                  <c:v>39538</c:v>
                </c:pt>
                <c:pt idx="15">
                  <c:v>39568</c:v>
                </c:pt>
                <c:pt idx="16">
                  <c:v>39599</c:v>
                </c:pt>
                <c:pt idx="17">
                  <c:v>39629</c:v>
                </c:pt>
                <c:pt idx="18">
                  <c:v>39660</c:v>
                </c:pt>
                <c:pt idx="19">
                  <c:v>39691</c:v>
                </c:pt>
                <c:pt idx="20">
                  <c:v>39721</c:v>
                </c:pt>
                <c:pt idx="21">
                  <c:v>39752</c:v>
                </c:pt>
                <c:pt idx="22">
                  <c:v>39782</c:v>
                </c:pt>
                <c:pt idx="23">
                  <c:v>39813</c:v>
                </c:pt>
                <c:pt idx="24">
                  <c:v>39844</c:v>
                </c:pt>
                <c:pt idx="25">
                  <c:v>39872</c:v>
                </c:pt>
                <c:pt idx="26">
                  <c:v>39903</c:v>
                </c:pt>
                <c:pt idx="27">
                  <c:v>39933</c:v>
                </c:pt>
                <c:pt idx="28">
                  <c:v>39964</c:v>
                </c:pt>
                <c:pt idx="29">
                  <c:v>39994</c:v>
                </c:pt>
                <c:pt idx="30">
                  <c:v>40025</c:v>
                </c:pt>
                <c:pt idx="31">
                  <c:v>40056</c:v>
                </c:pt>
                <c:pt idx="32">
                  <c:v>40086</c:v>
                </c:pt>
                <c:pt idx="33">
                  <c:v>40117</c:v>
                </c:pt>
                <c:pt idx="34">
                  <c:v>40147</c:v>
                </c:pt>
                <c:pt idx="35">
                  <c:v>40178</c:v>
                </c:pt>
                <c:pt idx="36">
                  <c:v>40209</c:v>
                </c:pt>
                <c:pt idx="37">
                  <c:v>40237</c:v>
                </c:pt>
                <c:pt idx="38">
                  <c:v>40268</c:v>
                </c:pt>
                <c:pt idx="39">
                  <c:v>40298</c:v>
                </c:pt>
                <c:pt idx="40">
                  <c:v>40329</c:v>
                </c:pt>
                <c:pt idx="41">
                  <c:v>40359</c:v>
                </c:pt>
                <c:pt idx="42">
                  <c:v>40390</c:v>
                </c:pt>
                <c:pt idx="43">
                  <c:v>40421</c:v>
                </c:pt>
                <c:pt idx="44">
                  <c:v>40451</c:v>
                </c:pt>
                <c:pt idx="45">
                  <c:v>40482</c:v>
                </c:pt>
                <c:pt idx="46">
                  <c:v>40512</c:v>
                </c:pt>
                <c:pt idx="47">
                  <c:v>40543</c:v>
                </c:pt>
                <c:pt idx="48">
                  <c:v>40574</c:v>
                </c:pt>
                <c:pt idx="49">
                  <c:v>40602</c:v>
                </c:pt>
                <c:pt idx="50">
                  <c:v>40633</c:v>
                </c:pt>
                <c:pt idx="51">
                  <c:v>40663</c:v>
                </c:pt>
                <c:pt idx="52">
                  <c:v>40694</c:v>
                </c:pt>
                <c:pt idx="53">
                  <c:v>40724</c:v>
                </c:pt>
                <c:pt idx="54">
                  <c:v>40755</c:v>
                </c:pt>
                <c:pt idx="55">
                  <c:v>40786</c:v>
                </c:pt>
                <c:pt idx="56">
                  <c:v>40816</c:v>
                </c:pt>
              </c:numCache>
            </c:numRef>
          </c:cat>
          <c:val>
            <c:numRef>
              <c:f>'[国内主要股票(日).xls]Sheet1'!$C$2:$C$58</c:f>
              <c:numCache>
                <c:formatCode>###,###,###,###,##0.00_ </c:formatCode>
                <c:ptCount val="57"/>
                <c:pt idx="0">
                  <c:v>2.2000000000000002</c:v>
                </c:pt>
                <c:pt idx="1">
                  <c:v>2.7</c:v>
                </c:pt>
                <c:pt idx="2">
                  <c:v>3.3</c:v>
                </c:pt>
                <c:pt idx="3">
                  <c:v>3</c:v>
                </c:pt>
                <c:pt idx="4">
                  <c:v>3.4</c:v>
                </c:pt>
                <c:pt idx="5">
                  <c:v>4.4000000000000004</c:v>
                </c:pt>
                <c:pt idx="6">
                  <c:v>5.6</c:v>
                </c:pt>
                <c:pt idx="7">
                  <c:v>6.5</c:v>
                </c:pt>
                <c:pt idx="8">
                  <c:v>6.2</c:v>
                </c:pt>
                <c:pt idx="9">
                  <c:v>6.5</c:v>
                </c:pt>
                <c:pt idx="10">
                  <c:v>6.9</c:v>
                </c:pt>
                <c:pt idx="11">
                  <c:v>6.5</c:v>
                </c:pt>
                <c:pt idx="12">
                  <c:v>7.1</c:v>
                </c:pt>
                <c:pt idx="13">
                  <c:v>8.6999999999999993</c:v>
                </c:pt>
                <c:pt idx="14">
                  <c:v>8.3000000000000007</c:v>
                </c:pt>
                <c:pt idx="15">
                  <c:v>8.5</c:v>
                </c:pt>
                <c:pt idx="16">
                  <c:v>7.7</c:v>
                </c:pt>
                <c:pt idx="17">
                  <c:v>7.1</c:v>
                </c:pt>
                <c:pt idx="18">
                  <c:v>6.3</c:v>
                </c:pt>
                <c:pt idx="19">
                  <c:v>4.9000000000000004</c:v>
                </c:pt>
                <c:pt idx="20">
                  <c:v>4.5999999999999996</c:v>
                </c:pt>
                <c:pt idx="21">
                  <c:v>4</c:v>
                </c:pt>
                <c:pt idx="22">
                  <c:v>2.4</c:v>
                </c:pt>
                <c:pt idx="23">
                  <c:v>1.2</c:v>
                </c:pt>
                <c:pt idx="24">
                  <c:v>1</c:v>
                </c:pt>
                <c:pt idx="25">
                  <c:v>-1.6</c:v>
                </c:pt>
                <c:pt idx="26">
                  <c:v>-1.2</c:v>
                </c:pt>
                <c:pt idx="27">
                  <c:v>-1.5</c:v>
                </c:pt>
                <c:pt idx="28">
                  <c:v>-1.4</c:v>
                </c:pt>
                <c:pt idx="29">
                  <c:v>-1.7</c:v>
                </c:pt>
                <c:pt idx="30">
                  <c:v>-1.8</c:v>
                </c:pt>
                <c:pt idx="31">
                  <c:v>-1.2</c:v>
                </c:pt>
                <c:pt idx="32">
                  <c:v>-0.8</c:v>
                </c:pt>
                <c:pt idx="33">
                  <c:v>-0.5</c:v>
                </c:pt>
                <c:pt idx="34">
                  <c:v>0.6</c:v>
                </c:pt>
                <c:pt idx="35">
                  <c:v>1.9</c:v>
                </c:pt>
                <c:pt idx="36">
                  <c:v>1.5</c:v>
                </c:pt>
                <c:pt idx="37">
                  <c:v>2.7</c:v>
                </c:pt>
                <c:pt idx="38">
                  <c:v>2.4</c:v>
                </c:pt>
                <c:pt idx="39">
                  <c:v>2.8</c:v>
                </c:pt>
                <c:pt idx="40">
                  <c:v>3.1</c:v>
                </c:pt>
                <c:pt idx="41">
                  <c:v>2.9</c:v>
                </c:pt>
                <c:pt idx="42">
                  <c:v>3.3</c:v>
                </c:pt>
                <c:pt idx="43">
                  <c:v>3.5</c:v>
                </c:pt>
                <c:pt idx="44">
                  <c:v>3.6</c:v>
                </c:pt>
                <c:pt idx="45">
                  <c:v>4.4000000000000004</c:v>
                </c:pt>
                <c:pt idx="46">
                  <c:v>5.0999999999999996</c:v>
                </c:pt>
                <c:pt idx="47">
                  <c:v>4.5999999999999996</c:v>
                </c:pt>
                <c:pt idx="48">
                  <c:v>4.9000000000000004</c:v>
                </c:pt>
                <c:pt idx="49">
                  <c:v>4.9000000000000004</c:v>
                </c:pt>
                <c:pt idx="50">
                  <c:v>5.4</c:v>
                </c:pt>
                <c:pt idx="51">
                  <c:v>5.3</c:v>
                </c:pt>
                <c:pt idx="52">
                  <c:v>5.5</c:v>
                </c:pt>
                <c:pt idx="53">
                  <c:v>6.4</c:v>
                </c:pt>
                <c:pt idx="54">
                  <c:v>6.5</c:v>
                </c:pt>
                <c:pt idx="55">
                  <c:v>6.2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9107968"/>
        <c:axId val="79266368"/>
      </c:lineChart>
      <c:dateAx>
        <c:axId val="168889344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low"/>
        <c:spPr>
          <a:ln w="3175">
            <a:solidFill>
              <a:sysClr val="windowText" lastClr="000000"/>
            </a:solidFill>
          </a:ln>
        </c:spPr>
        <c:txPr>
          <a:bodyPr rot="5400000" vert="horz"/>
          <a:lstStyle/>
          <a:p>
            <a:pPr>
              <a:defRPr/>
            </a:pPr>
            <a:endParaRPr lang="zh-CN"/>
          </a:p>
        </c:txPr>
        <c:crossAx val="79265792"/>
        <c:crosses val="autoZero"/>
        <c:auto val="1"/>
        <c:lblOffset val="100"/>
        <c:baseTimeUnit val="months"/>
      </c:dateAx>
      <c:valAx>
        <c:axId val="79265792"/>
        <c:scaling>
          <c:orientation val="minMax"/>
        </c:scaling>
        <c:delete val="0"/>
        <c:axPos val="l"/>
        <c:numFmt formatCode="#,##0_);[Red]\(#,##0\)" sourceLinked="0"/>
        <c:majorTickMark val="out"/>
        <c:minorTickMark val="none"/>
        <c:tickLblPos val="nextTo"/>
        <c:spPr>
          <a:ln w="3175">
            <a:solidFill>
              <a:schemeClr val="tx1"/>
            </a:solidFill>
          </a:ln>
        </c:spPr>
        <c:crossAx val="168889344"/>
        <c:crosses val="autoZero"/>
        <c:crossBetween val="between"/>
      </c:valAx>
      <c:valAx>
        <c:axId val="79266368"/>
        <c:scaling>
          <c:orientation val="minMax"/>
        </c:scaling>
        <c:delete val="0"/>
        <c:axPos val="r"/>
        <c:numFmt formatCode="#,##0.0" sourceLinked="0"/>
        <c:majorTickMark val="out"/>
        <c:minorTickMark val="none"/>
        <c:tickLblPos val="nextTo"/>
        <c:crossAx val="169107968"/>
        <c:crosses val="max"/>
        <c:crossBetween val="between"/>
      </c:valAx>
      <c:dateAx>
        <c:axId val="169107968"/>
        <c:scaling>
          <c:orientation val="minMax"/>
        </c:scaling>
        <c:delete val="1"/>
        <c:axPos val="b"/>
        <c:numFmt formatCode="yyyy\-mm;@" sourceLinked="1"/>
        <c:majorTickMark val="out"/>
        <c:minorTickMark val="none"/>
        <c:tickLblPos val="none"/>
        <c:crossAx val="79266368"/>
        <c:crosses val="autoZero"/>
        <c:auto val="1"/>
        <c:lblOffset val="100"/>
        <c:baseTimeUnit val="months"/>
      </c:dateAx>
    </c:plotArea>
    <c:legend>
      <c:legendPos val="t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 baseline="0">
          <a:latin typeface="Times New Roman" pitchFamily="18" charset="0"/>
          <a:ea typeface="楷体_GB2312" pitchFamily="49" charset="-122"/>
        </a:defRPr>
      </a:pPr>
      <a:endParaRPr lang="zh-CN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5669072615923"/>
          <c:y val="2.8252405949256338E-2"/>
          <c:w val="0.84600612423447075"/>
          <c:h val="0.81247042841689543"/>
        </c:manualLayout>
      </c:layout>
      <c:lineChart>
        <c:grouping val="standard"/>
        <c:varyColors val="0"/>
        <c:ser>
          <c:idx val="2"/>
          <c:order val="0"/>
          <c:tx>
            <c:v>融资总量增速II</c:v>
          </c:tx>
          <c:spPr>
            <a:ln w="25400">
              <a:solidFill>
                <a:srgbClr val="FF0000"/>
              </a:solidFill>
              <a:prstDash val="solid"/>
            </a:ln>
          </c:spPr>
          <c:marker>
            <c:symbol val="none"/>
          </c:marker>
          <c:cat>
            <c:numRef>
              <c:f>Sheet1!$A$3:$A$16</c:f>
              <c:numCache>
                <c:formatCode>\ [$-2052]yyyy/m</c:formatCode>
                <c:ptCount val="14"/>
                <c:pt idx="0">
                  <c:v>36130</c:v>
                </c:pt>
                <c:pt idx="1">
                  <c:v>36495</c:v>
                </c:pt>
                <c:pt idx="2">
                  <c:v>36861</c:v>
                </c:pt>
                <c:pt idx="3">
                  <c:v>37226</c:v>
                </c:pt>
                <c:pt idx="4">
                  <c:v>37591</c:v>
                </c:pt>
                <c:pt idx="5">
                  <c:v>37956</c:v>
                </c:pt>
                <c:pt idx="6">
                  <c:v>38322</c:v>
                </c:pt>
                <c:pt idx="7">
                  <c:v>38687</c:v>
                </c:pt>
                <c:pt idx="8">
                  <c:v>39052</c:v>
                </c:pt>
                <c:pt idx="9">
                  <c:v>39417</c:v>
                </c:pt>
                <c:pt idx="10">
                  <c:v>39783</c:v>
                </c:pt>
                <c:pt idx="11">
                  <c:v>40148</c:v>
                </c:pt>
                <c:pt idx="12">
                  <c:v>40513</c:v>
                </c:pt>
                <c:pt idx="13">
                  <c:v>40878</c:v>
                </c:pt>
              </c:numCache>
            </c:numRef>
          </c:cat>
          <c:val>
            <c:numRef>
              <c:f>Sheet1!$G$3:$G$16</c:f>
              <c:numCache>
                <c:formatCode>General</c:formatCode>
                <c:ptCount val="14"/>
                <c:pt idx="4">
                  <c:v>17.152790066818397</c:v>
                </c:pt>
                <c:pt idx="5">
                  <c:v>23.097128551314711</c:v>
                </c:pt>
                <c:pt idx="6">
                  <c:v>21.617286016346167</c:v>
                </c:pt>
                <c:pt idx="7">
                  <c:v>18.811861736823289</c:v>
                </c:pt>
                <c:pt idx="8">
                  <c:v>21.083092013304686</c:v>
                </c:pt>
                <c:pt idx="9">
                  <c:v>25.648134569494374</c:v>
                </c:pt>
                <c:pt idx="10">
                  <c:v>23.344477033366687</c:v>
                </c:pt>
                <c:pt idx="11">
                  <c:v>27.618517314817677</c:v>
                </c:pt>
                <c:pt idx="12">
                  <c:v>22.967916223311889</c:v>
                </c:pt>
                <c:pt idx="13">
                  <c:v>21.830772042642053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958336"/>
        <c:axId val="105295232"/>
      </c:lineChart>
      <c:dateAx>
        <c:axId val="186958336"/>
        <c:scaling>
          <c:orientation val="minMax"/>
          <c:min val="37257"/>
        </c:scaling>
        <c:delete val="0"/>
        <c:axPos val="b"/>
        <c:numFmt formatCode="\ [$-2052]yyyy" sourceLinked="0"/>
        <c:majorTickMark val="out"/>
        <c:minorTickMark val="none"/>
        <c:tickLblPos val="low"/>
        <c:spPr>
          <a:ln w="3175">
            <a:solidFill>
              <a:schemeClr val="tx1"/>
            </a:solidFill>
          </a:ln>
        </c:spPr>
        <c:txPr>
          <a:bodyPr rot="5400000" vert="horz"/>
          <a:lstStyle/>
          <a:p>
            <a:pPr>
              <a:defRPr/>
            </a:pPr>
            <a:endParaRPr lang="zh-CN"/>
          </a:p>
        </c:txPr>
        <c:crossAx val="105295232"/>
        <c:crosses val="autoZero"/>
        <c:auto val="1"/>
        <c:lblOffset val="100"/>
        <c:baseTimeUnit val="years"/>
        <c:majorUnit val="1"/>
        <c:majorTimeUnit val="years"/>
      </c:dateAx>
      <c:valAx>
        <c:axId val="105295232"/>
        <c:scaling>
          <c:orientation val="minMax"/>
          <c:min val="14"/>
        </c:scaling>
        <c:delete val="0"/>
        <c:axPos val="l"/>
        <c:numFmt formatCode="#,##0" sourceLinked="0"/>
        <c:majorTickMark val="out"/>
        <c:minorTickMark val="none"/>
        <c:tickLblPos val="nextTo"/>
        <c:spPr>
          <a:ln w="3175">
            <a:solidFill>
              <a:schemeClr val="tx1"/>
            </a:solidFill>
          </a:ln>
        </c:spPr>
        <c:crossAx val="186958336"/>
        <c:crosses val="autoZero"/>
        <c:crossBetween val="between"/>
      </c:valAx>
    </c:plotArea>
    <c:legend>
      <c:legendPos val="t"/>
      <c:layout/>
      <c:overlay val="1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>
          <a:latin typeface="Times New Roman" pitchFamily="18" charset="0"/>
          <a:ea typeface="楷体_GB2312" pitchFamily="49" charset="-122"/>
          <a:cs typeface="Times New Roman" pitchFamily="18" charset="0"/>
        </a:defRPr>
      </a:pPr>
      <a:endParaRPr lang="zh-CN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3448818897637791E-2"/>
          <c:y val="9.1533610382035585E-2"/>
          <c:w val="0.83310236220472444"/>
          <c:h val="0.71179243219597577"/>
        </c:manualLayout>
      </c:layout>
      <c:lineChart>
        <c:grouping val="standard"/>
        <c:varyColors val="0"/>
        <c:ser>
          <c:idx val="0"/>
          <c:order val="0"/>
          <c:tx>
            <c:strRef>
              <c:f>'[进出口贸易数据-v2.xls]贸易指数'!$K$5</c:f>
              <c:strCache>
                <c:ptCount val="1"/>
                <c:pt idx="0">
                  <c:v>出口数量同比</c:v>
                </c:pt>
              </c:strCache>
            </c:strRef>
          </c:tx>
          <c:spPr>
            <a:ln w="12700">
              <a:solidFill>
                <a:srgbClr val="FF0000"/>
              </a:solidFill>
            </a:ln>
          </c:spPr>
          <c:marker>
            <c:symbol val="none"/>
          </c:marker>
          <c:cat>
            <c:numRef>
              <c:f>'[进出口贸易数据-v2.xls]贸易指数'!$J$6:$J$108</c:f>
              <c:numCache>
                <c:formatCode>\ [$-2052]yyyy\-m</c:formatCode>
                <c:ptCount val="103"/>
                <c:pt idx="0">
                  <c:v>37622</c:v>
                </c:pt>
                <c:pt idx="1">
                  <c:v>37653</c:v>
                </c:pt>
                <c:pt idx="2">
                  <c:v>37681</c:v>
                </c:pt>
                <c:pt idx="3">
                  <c:v>37712</c:v>
                </c:pt>
                <c:pt idx="4">
                  <c:v>37742</c:v>
                </c:pt>
                <c:pt idx="5">
                  <c:v>37773</c:v>
                </c:pt>
                <c:pt idx="6">
                  <c:v>37803</c:v>
                </c:pt>
                <c:pt idx="7">
                  <c:v>37834</c:v>
                </c:pt>
                <c:pt idx="8">
                  <c:v>37865</c:v>
                </c:pt>
                <c:pt idx="9">
                  <c:v>37895</c:v>
                </c:pt>
                <c:pt idx="10">
                  <c:v>37926</c:v>
                </c:pt>
                <c:pt idx="11">
                  <c:v>37956</c:v>
                </c:pt>
                <c:pt idx="12">
                  <c:v>37987</c:v>
                </c:pt>
                <c:pt idx="13">
                  <c:v>38018</c:v>
                </c:pt>
                <c:pt idx="14">
                  <c:v>38047</c:v>
                </c:pt>
                <c:pt idx="15">
                  <c:v>38078</c:v>
                </c:pt>
                <c:pt idx="16">
                  <c:v>38108</c:v>
                </c:pt>
                <c:pt idx="17">
                  <c:v>38139</c:v>
                </c:pt>
                <c:pt idx="18">
                  <c:v>38169</c:v>
                </c:pt>
                <c:pt idx="19">
                  <c:v>38200</c:v>
                </c:pt>
                <c:pt idx="20">
                  <c:v>38231</c:v>
                </c:pt>
                <c:pt idx="21">
                  <c:v>38261</c:v>
                </c:pt>
                <c:pt idx="22">
                  <c:v>38292</c:v>
                </c:pt>
                <c:pt idx="23">
                  <c:v>38322</c:v>
                </c:pt>
                <c:pt idx="24">
                  <c:v>38353</c:v>
                </c:pt>
                <c:pt idx="25">
                  <c:v>38384</c:v>
                </c:pt>
                <c:pt idx="26">
                  <c:v>38412</c:v>
                </c:pt>
                <c:pt idx="27">
                  <c:v>38443</c:v>
                </c:pt>
                <c:pt idx="28">
                  <c:v>38473</c:v>
                </c:pt>
                <c:pt idx="29">
                  <c:v>38504</c:v>
                </c:pt>
                <c:pt idx="30">
                  <c:v>38534</c:v>
                </c:pt>
                <c:pt idx="31">
                  <c:v>38565</c:v>
                </c:pt>
                <c:pt idx="32">
                  <c:v>38596</c:v>
                </c:pt>
                <c:pt idx="33">
                  <c:v>38626</c:v>
                </c:pt>
                <c:pt idx="34">
                  <c:v>38657</c:v>
                </c:pt>
                <c:pt idx="35">
                  <c:v>38687</c:v>
                </c:pt>
                <c:pt idx="36">
                  <c:v>38718</c:v>
                </c:pt>
                <c:pt idx="37">
                  <c:v>38749</c:v>
                </c:pt>
                <c:pt idx="38">
                  <c:v>38777</c:v>
                </c:pt>
                <c:pt idx="39">
                  <c:v>38808</c:v>
                </c:pt>
                <c:pt idx="40">
                  <c:v>38838</c:v>
                </c:pt>
                <c:pt idx="41">
                  <c:v>38869</c:v>
                </c:pt>
                <c:pt idx="42">
                  <c:v>38899</c:v>
                </c:pt>
                <c:pt idx="43">
                  <c:v>38930</c:v>
                </c:pt>
                <c:pt idx="44">
                  <c:v>38961</c:v>
                </c:pt>
                <c:pt idx="45">
                  <c:v>38991</c:v>
                </c:pt>
                <c:pt idx="46">
                  <c:v>39022</c:v>
                </c:pt>
                <c:pt idx="47">
                  <c:v>39052</c:v>
                </c:pt>
                <c:pt idx="48">
                  <c:v>39083</c:v>
                </c:pt>
                <c:pt idx="49">
                  <c:v>39114</c:v>
                </c:pt>
                <c:pt idx="50">
                  <c:v>39142</c:v>
                </c:pt>
                <c:pt idx="51">
                  <c:v>39173</c:v>
                </c:pt>
                <c:pt idx="52">
                  <c:v>39203</c:v>
                </c:pt>
                <c:pt idx="53">
                  <c:v>39234</c:v>
                </c:pt>
                <c:pt idx="54">
                  <c:v>39264</c:v>
                </c:pt>
                <c:pt idx="55">
                  <c:v>39295</c:v>
                </c:pt>
                <c:pt idx="56">
                  <c:v>39326</c:v>
                </c:pt>
                <c:pt idx="57">
                  <c:v>39356</c:v>
                </c:pt>
                <c:pt idx="58">
                  <c:v>39387</c:v>
                </c:pt>
                <c:pt idx="59">
                  <c:v>39417</c:v>
                </c:pt>
                <c:pt idx="60">
                  <c:v>39448</c:v>
                </c:pt>
                <c:pt idx="61">
                  <c:v>39479</c:v>
                </c:pt>
                <c:pt idx="62">
                  <c:v>39508</c:v>
                </c:pt>
                <c:pt idx="63">
                  <c:v>39539</c:v>
                </c:pt>
                <c:pt idx="64">
                  <c:v>39569</c:v>
                </c:pt>
                <c:pt idx="65">
                  <c:v>39600</c:v>
                </c:pt>
                <c:pt idx="66">
                  <c:v>39630</c:v>
                </c:pt>
                <c:pt idx="67">
                  <c:v>39661</c:v>
                </c:pt>
                <c:pt idx="68">
                  <c:v>39692</c:v>
                </c:pt>
                <c:pt idx="69">
                  <c:v>39722</c:v>
                </c:pt>
                <c:pt idx="70">
                  <c:v>39753</c:v>
                </c:pt>
                <c:pt idx="71">
                  <c:v>39783</c:v>
                </c:pt>
                <c:pt idx="72">
                  <c:v>39814</c:v>
                </c:pt>
                <c:pt idx="73">
                  <c:v>39845</c:v>
                </c:pt>
                <c:pt idx="74">
                  <c:v>39873</c:v>
                </c:pt>
                <c:pt idx="75">
                  <c:v>39904</c:v>
                </c:pt>
                <c:pt idx="76">
                  <c:v>39934</c:v>
                </c:pt>
                <c:pt idx="77">
                  <c:v>39965</c:v>
                </c:pt>
                <c:pt idx="78">
                  <c:v>39995</c:v>
                </c:pt>
                <c:pt idx="79">
                  <c:v>40026</c:v>
                </c:pt>
                <c:pt idx="80">
                  <c:v>40057</c:v>
                </c:pt>
                <c:pt idx="81">
                  <c:v>40087</c:v>
                </c:pt>
                <c:pt idx="82">
                  <c:v>40118</c:v>
                </c:pt>
                <c:pt idx="83">
                  <c:v>40148</c:v>
                </c:pt>
                <c:pt idx="84">
                  <c:v>40179</c:v>
                </c:pt>
                <c:pt idx="85">
                  <c:v>40210</c:v>
                </c:pt>
                <c:pt idx="86">
                  <c:v>40238</c:v>
                </c:pt>
                <c:pt idx="87">
                  <c:v>40269</c:v>
                </c:pt>
                <c:pt idx="88">
                  <c:v>40299</c:v>
                </c:pt>
                <c:pt idx="89">
                  <c:v>40330</c:v>
                </c:pt>
                <c:pt idx="90">
                  <c:v>40360</c:v>
                </c:pt>
                <c:pt idx="91">
                  <c:v>40391</c:v>
                </c:pt>
                <c:pt idx="92">
                  <c:v>40422</c:v>
                </c:pt>
                <c:pt idx="93">
                  <c:v>40452</c:v>
                </c:pt>
                <c:pt idx="94">
                  <c:v>40483</c:v>
                </c:pt>
                <c:pt idx="95">
                  <c:v>40513</c:v>
                </c:pt>
                <c:pt idx="96">
                  <c:v>40544</c:v>
                </c:pt>
                <c:pt idx="97">
                  <c:v>40575</c:v>
                </c:pt>
                <c:pt idx="98">
                  <c:v>40603</c:v>
                </c:pt>
                <c:pt idx="99">
                  <c:v>40634</c:v>
                </c:pt>
                <c:pt idx="100">
                  <c:v>40664</c:v>
                </c:pt>
                <c:pt idx="101">
                  <c:v>40695</c:v>
                </c:pt>
                <c:pt idx="102">
                  <c:v>40725</c:v>
                </c:pt>
              </c:numCache>
            </c:numRef>
          </c:cat>
          <c:val>
            <c:numRef>
              <c:f>'[进出口贸易数据-v2.xls]贸易指数'!$K$6:$K$108</c:f>
              <c:numCache>
                <c:formatCode>General</c:formatCode>
                <c:ptCount val="103"/>
                <c:pt idx="24" formatCode="0.0_ ;[Red]\-0.0\ ">
                  <c:v>33.300000000000011</c:v>
                </c:pt>
                <c:pt idx="25" formatCode="0.0_ ;[Red]\-0.0\ ">
                  <c:v>22.799999999999997</c:v>
                </c:pt>
                <c:pt idx="26" formatCode="0.0_ ;[Red]\-0.0\ ">
                  <c:v>25.099999999999994</c:v>
                </c:pt>
                <c:pt idx="27" formatCode="0.0_ ;[Red]\-0.0\ ">
                  <c:v>23.400000000000006</c:v>
                </c:pt>
                <c:pt idx="28" formatCode="0.0_ ;[Red]\-0.0\ ">
                  <c:v>26.5</c:v>
                </c:pt>
                <c:pt idx="29" formatCode="0.0_ ;[Red]\-0.0\ ">
                  <c:v>29</c:v>
                </c:pt>
                <c:pt idx="30" formatCode="0.0_ ;[Red]\-0.0\ ">
                  <c:v>25</c:v>
                </c:pt>
                <c:pt idx="31" formatCode="0.0_ ;[Red]\-0.0\ ">
                  <c:v>27.900000000000006</c:v>
                </c:pt>
                <c:pt idx="32" formatCode="0.0_ ;[Red]\-0.0\ ">
                  <c:v>25</c:v>
                </c:pt>
                <c:pt idx="33" formatCode="0.0_ ;[Red]\-0.0\ ">
                  <c:v>27.799999999999997</c:v>
                </c:pt>
                <c:pt idx="34" formatCode="0.0_ ;[Red]\-0.0\ ">
                  <c:v>16.400000000000006</c:v>
                </c:pt>
                <c:pt idx="35" formatCode="0.0_ ;[Red]\-0.0\ ">
                  <c:v>17.200000000000003</c:v>
                </c:pt>
                <c:pt idx="36" formatCode="0.0_ ;[Red]\-0.0\ ">
                  <c:v>27.200000000000003</c:v>
                </c:pt>
                <c:pt idx="37" formatCode="0.0_ ;[Red]\-0.0\ ">
                  <c:v>20.400000000000006</c:v>
                </c:pt>
                <c:pt idx="38" formatCode="0.0_ ;[Red]\-0.0\ ">
                  <c:v>28.300000000000011</c:v>
                </c:pt>
                <c:pt idx="39" formatCode="0.0_ ;[Red]\-0.0\ ">
                  <c:v>21.5</c:v>
                </c:pt>
                <c:pt idx="40" formatCode="0.0_ ;[Red]\-0.0\ ">
                  <c:v>22.099999999999994</c:v>
                </c:pt>
                <c:pt idx="41" formatCode="0.0_ ;[Red]\-0.0\ ">
                  <c:v>18.799999999999997</c:v>
                </c:pt>
                <c:pt idx="42" formatCode="0.0_ ;[Red]\-0.0\ ">
                  <c:v>18.200000000000003</c:v>
                </c:pt>
                <c:pt idx="43" formatCode="0.0_ ;[Red]\-0.0\ ">
                  <c:v>30.199999999999989</c:v>
                </c:pt>
                <c:pt idx="44" formatCode="0.0_ ;[Red]\-0.0\ ">
                  <c:v>25</c:v>
                </c:pt>
                <c:pt idx="45" formatCode="0.0_ ;[Red]\-0.0\ ">
                  <c:v>25.400000000000006</c:v>
                </c:pt>
                <c:pt idx="46" formatCode="0.0_ ;[Red]\-0.0\ ">
                  <c:v>28.900000000000006</c:v>
                </c:pt>
                <c:pt idx="47" formatCode="0.0_ ;[Red]\-0.0\ ">
                  <c:v>21.400000000000006</c:v>
                </c:pt>
                <c:pt idx="48" formatCode="0.0_ ;[Red]\-0.0\ ">
                  <c:v>26.200000000000003</c:v>
                </c:pt>
                <c:pt idx="49" formatCode="0.0_ ;[Red]\-0.0\ ">
                  <c:v>45</c:v>
                </c:pt>
                <c:pt idx="50" formatCode="0.0_ ;[Red]\-0.0\ ">
                  <c:v>1</c:v>
                </c:pt>
                <c:pt idx="51" formatCode="0.0_ ;[Red]\-0.0\ ">
                  <c:v>19.299999999999997</c:v>
                </c:pt>
                <c:pt idx="52" formatCode="0.0_ ;[Red]\-0.0\ ">
                  <c:v>24.900000000000006</c:v>
                </c:pt>
                <c:pt idx="53" formatCode="0.0_ ;[Red]\-0.0\ ">
                  <c:v>17.5</c:v>
                </c:pt>
                <c:pt idx="54" formatCode="0.0_ ;[Red]\-0.0\ ">
                  <c:v>28.5</c:v>
                </c:pt>
                <c:pt idx="55" formatCode="0.0_ ;[Red]\-0.0\ ">
                  <c:v>19.200000000000003</c:v>
                </c:pt>
                <c:pt idx="56" formatCode="0.0_ ;[Red]\-0.0\ ">
                  <c:v>15.900000000000006</c:v>
                </c:pt>
                <c:pt idx="57" formatCode="0.0_ ;[Red]\-0.0\ ">
                  <c:v>15.200000000000003</c:v>
                </c:pt>
                <c:pt idx="58" formatCode="0.0_ ;[Red]\-0.0\ ">
                  <c:v>15.400000000000006</c:v>
                </c:pt>
                <c:pt idx="59" formatCode="0.0_ ;[Red]\-0.0\ ">
                  <c:v>14.099999999999994</c:v>
                </c:pt>
                <c:pt idx="60" formatCode="0.0_ ;[Red]\-0.0\ ">
                  <c:v>19</c:v>
                </c:pt>
                <c:pt idx="61" formatCode="0.0_ ;[Red]\-0.0\ ">
                  <c:v>-4.7999999999999972</c:v>
                </c:pt>
                <c:pt idx="62" formatCode="0.0_ ;[Red]\-0.0\ ">
                  <c:v>19.799999999999997</c:v>
                </c:pt>
                <c:pt idx="63" formatCode="0.0_ ;[Red]\-0.0\ ">
                  <c:v>10.700000000000003</c:v>
                </c:pt>
                <c:pt idx="64" formatCode="0.0_ ;[Red]\-0.0\ ">
                  <c:v>16.099999999999994</c:v>
                </c:pt>
                <c:pt idx="65" formatCode="0.0_ ;[Red]\-0.0\ ">
                  <c:v>5.9000000000000057</c:v>
                </c:pt>
                <c:pt idx="66" formatCode="0.0_ ;[Red]\-0.0\ ">
                  <c:v>16.900000000000006</c:v>
                </c:pt>
                <c:pt idx="67" formatCode="0.0_ ;[Red]\-0.0\ ">
                  <c:v>9.5</c:v>
                </c:pt>
                <c:pt idx="68" formatCode="0.0_ ;[Red]\-0.0\ ">
                  <c:v>13.700000000000003</c:v>
                </c:pt>
                <c:pt idx="69" formatCode="0.0_ ;[Red]\-0.0\ ">
                  <c:v>10</c:v>
                </c:pt>
                <c:pt idx="70" formatCode="0.0_ ;[Red]\-0.0\ ">
                  <c:v>-7.2000000000000028</c:v>
                </c:pt>
                <c:pt idx="71" formatCode="0.0_ ;[Red]\-0.0\ ">
                  <c:v>-7.5</c:v>
                </c:pt>
                <c:pt idx="72" formatCode="0.0_ ;[Red]\-0.0\ ">
                  <c:v>-19.299999999999997</c:v>
                </c:pt>
                <c:pt idx="73" formatCode="0.0_ ;[Red]\-0.0\ ">
                  <c:v>-23.799999999999997</c:v>
                </c:pt>
                <c:pt idx="74" formatCode="0.0_ ;[Red]\-0.0\ ">
                  <c:v>-12.200000000000003</c:v>
                </c:pt>
                <c:pt idx="75" formatCode="0.0_ ;[Red]\-0.0\ ">
                  <c:v>-17.799999999999997</c:v>
                </c:pt>
                <c:pt idx="76" formatCode="0.0_ ;[Red]\-0.0\ ">
                  <c:v>-21.5</c:v>
                </c:pt>
                <c:pt idx="77" formatCode="0.0_ ;[Red]\-0.0\ ">
                  <c:v>-13.799999999999997</c:v>
                </c:pt>
                <c:pt idx="78" formatCode="0.0_ ;[Red]\-0.0\ ">
                  <c:v>-16.900000000000006</c:v>
                </c:pt>
                <c:pt idx="79" formatCode="0.0_ ;[Red]\-0.0\ ">
                  <c:v>-15.5</c:v>
                </c:pt>
                <c:pt idx="80" formatCode="0.0_ ;[Red]\-0.0\ ">
                  <c:v>-6.7000000000000028</c:v>
                </c:pt>
                <c:pt idx="81" formatCode="0.0_ ;[Red]\-0.0\ ">
                  <c:v>-5.5999999999999943</c:v>
                </c:pt>
                <c:pt idx="82" formatCode="0.0_ ;[Red]\-0.0\ ">
                  <c:v>6.9000000000000057</c:v>
                </c:pt>
                <c:pt idx="83" formatCode="0.0_ ;[Red]\-0.0\ ">
                  <c:v>22</c:v>
                </c:pt>
                <c:pt idx="84" formatCode="0.0_ ;[Red]\-0.0\ ">
                  <c:v>27.799999999999997</c:v>
                </c:pt>
                <c:pt idx="85" formatCode="0.0_ ;[Red]\-0.0\ ">
                  <c:v>54.199999999999989</c:v>
                </c:pt>
                <c:pt idx="86" formatCode="0.0_ ;[Red]\-0.0\ ">
                  <c:v>22.5</c:v>
                </c:pt>
                <c:pt idx="87" formatCode="0.0_ ;[Red]\-0.0\ ">
                  <c:v>31.599999999999994</c:v>
                </c:pt>
                <c:pt idx="88" formatCode="0.0_ ;[Red]\-0.0\ ">
                  <c:v>45.300000000000011</c:v>
                </c:pt>
                <c:pt idx="89" formatCode="0.0_ ;[Red]\-0.0\ ">
                  <c:v>39.199999999999989</c:v>
                </c:pt>
                <c:pt idx="90" formatCode="0.0_ ;[Red]\-0.0\ ">
                  <c:v>32.800000000000011</c:v>
                </c:pt>
                <c:pt idx="91" formatCode="0.0_ ;[Red]\-0.0\ ">
                  <c:v>26.200000000000003</c:v>
                </c:pt>
                <c:pt idx="92" formatCode="0.0_ ;[Red]\-0.0\ ">
                  <c:v>19.299999999999997</c:v>
                </c:pt>
                <c:pt idx="93" formatCode="0.0_ ;[Red]\-0.0\ ">
                  <c:v>17.299999999999997</c:v>
                </c:pt>
                <c:pt idx="94" formatCode="0.0_ ;[Red]\-0.0\ ">
                  <c:v>25.400000000000006</c:v>
                </c:pt>
                <c:pt idx="95" formatCode="0.0_ ;[Red]\-0.0\ ">
                  <c:v>12.299999999999997</c:v>
                </c:pt>
                <c:pt idx="96" formatCode="0.0_ ;[Red]\-0.0\ ">
                  <c:v>24</c:v>
                </c:pt>
                <c:pt idx="97" formatCode="0.0_ ;[Red]\-0.0\ ">
                  <c:v>-8</c:v>
                </c:pt>
                <c:pt idx="98" formatCode="0.0_ ;[Red]\-0.0\ ">
                  <c:v>26.400000000000006</c:v>
                </c:pt>
                <c:pt idx="99" formatCode="0.0_ ;[Red]\-0.0\ ">
                  <c:v>17.099999999999994</c:v>
                </c:pt>
                <c:pt idx="100" formatCode="0.0_ ;[Red]\-0.0\ ">
                  <c:v>9.0999999999999943</c:v>
                </c:pt>
                <c:pt idx="101" formatCode="0.0_ ;[Red]\-0.0\ ">
                  <c:v>6.2999999999999972</c:v>
                </c:pt>
                <c:pt idx="102" formatCode="0.0_ ;[Red]\-0.0\ ">
                  <c:v>9.2000000000000028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7201536"/>
        <c:axId val="105298112"/>
      </c:lineChart>
      <c:lineChart>
        <c:grouping val="standard"/>
        <c:varyColors val="0"/>
        <c:ser>
          <c:idx val="1"/>
          <c:order val="1"/>
          <c:tx>
            <c:v>出口值同比</c:v>
          </c:tx>
          <c:spPr>
            <a:ln w="12700">
              <a:solidFill>
                <a:srgbClr val="0070C0"/>
              </a:solidFill>
              <a:prstDash val="dash"/>
            </a:ln>
          </c:spPr>
          <c:marker>
            <c:symbol val="none"/>
          </c:marker>
          <c:cat>
            <c:numRef>
              <c:f>'[进出口贸易数据-v2.xls]贸易指数'!$J$6:$J$108</c:f>
              <c:numCache>
                <c:formatCode>\ [$-2052]yyyy\-m</c:formatCode>
                <c:ptCount val="103"/>
                <c:pt idx="0">
                  <c:v>37622</c:v>
                </c:pt>
                <c:pt idx="1">
                  <c:v>37653</c:v>
                </c:pt>
                <c:pt idx="2">
                  <c:v>37681</c:v>
                </c:pt>
                <c:pt idx="3">
                  <c:v>37712</c:v>
                </c:pt>
                <c:pt idx="4">
                  <c:v>37742</c:v>
                </c:pt>
                <c:pt idx="5">
                  <c:v>37773</c:v>
                </c:pt>
                <c:pt idx="6">
                  <c:v>37803</c:v>
                </c:pt>
                <c:pt idx="7">
                  <c:v>37834</c:v>
                </c:pt>
                <c:pt idx="8">
                  <c:v>37865</c:v>
                </c:pt>
                <c:pt idx="9">
                  <c:v>37895</c:v>
                </c:pt>
                <c:pt idx="10">
                  <c:v>37926</c:v>
                </c:pt>
                <c:pt idx="11">
                  <c:v>37956</c:v>
                </c:pt>
                <c:pt idx="12">
                  <c:v>37987</c:v>
                </c:pt>
                <c:pt idx="13">
                  <c:v>38018</c:v>
                </c:pt>
                <c:pt idx="14">
                  <c:v>38047</c:v>
                </c:pt>
                <c:pt idx="15">
                  <c:v>38078</c:v>
                </c:pt>
                <c:pt idx="16">
                  <c:v>38108</c:v>
                </c:pt>
                <c:pt idx="17">
                  <c:v>38139</c:v>
                </c:pt>
                <c:pt idx="18">
                  <c:v>38169</c:v>
                </c:pt>
                <c:pt idx="19">
                  <c:v>38200</c:v>
                </c:pt>
                <c:pt idx="20">
                  <c:v>38231</c:v>
                </c:pt>
                <c:pt idx="21">
                  <c:v>38261</c:v>
                </c:pt>
                <c:pt idx="22">
                  <c:v>38292</c:v>
                </c:pt>
                <c:pt idx="23">
                  <c:v>38322</c:v>
                </c:pt>
                <c:pt idx="24">
                  <c:v>38353</c:v>
                </c:pt>
                <c:pt idx="25">
                  <c:v>38384</c:v>
                </c:pt>
                <c:pt idx="26">
                  <c:v>38412</c:v>
                </c:pt>
                <c:pt idx="27">
                  <c:v>38443</c:v>
                </c:pt>
                <c:pt idx="28">
                  <c:v>38473</c:v>
                </c:pt>
                <c:pt idx="29">
                  <c:v>38504</c:v>
                </c:pt>
                <c:pt idx="30">
                  <c:v>38534</c:v>
                </c:pt>
                <c:pt idx="31">
                  <c:v>38565</c:v>
                </c:pt>
                <c:pt idx="32">
                  <c:v>38596</c:v>
                </c:pt>
                <c:pt idx="33">
                  <c:v>38626</c:v>
                </c:pt>
                <c:pt idx="34">
                  <c:v>38657</c:v>
                </c:pt>
                <c:pt idx="35">
                  <c:v>38687</c:v>
                </c:pt>
                <c:pt idx="36">
                  <c:v>38718</c:v>
                </c:pt>
                <c:pt idx="37">
                  <c:v>38749</c:v>
                </c:pt>
                <c:pt idx="38">
                  <c:v>38777</c:v>
                </c:pt>
                <c:pt idx="39">
                  <c:v>38808</c:v>
                </c:pt>
                <c:pt idx="40">
                  <c:v>38838</c:v>
                </c:pt>
                <c:pt idx="41">
                  <c:v>38869</c:v>
                </c:pt>
                <c:pt idx="42">
                  <c:v>38899</c:v>
                </c:pt>
                <c:pt idx="43">
                  <c:v>38930</c:v>
                </c:pt>
                <c:pt idx="44">
                  <c:v>38961</c:v>
                </c:pt>
                <c:pt idx="45">
                  <c:v>38991</c:v>
                </c:pt>
                <c:pt idx="46">
                  <c:v>39022</c:v>
                </c:pt>
                <c:pt idx="47">
                  <c:v>39052</c:v>
                </c:pt>
                <c:pt idx="48">
                  <c:v>39083</c:v>
                </c:pt>
                <c:pt idx="49">
                  <c:v>39114</c:v>
                </c:pt>
                <c:pt idx="50">
                  <c:v>39142</c:v>
                </c:pt>
                <c:pt idx="51">
                  <c:v>39173</c:v>
                </c:pt>
                <c:pt idx="52">
                  <c:v>39203</c:v>
                </c:pt>
                <c:pt idx="53">
                  <c:v>39234</c:v>
                </c:pt>
                <c:pt idx="54">
                  <c:v>39264</c:v>
                </c:pt>
                <c:pt idx="55">
                  <c:v>39295</c:v>
                </c:pt>
                <c:pt idx="56">
                  <c:v>39326</c:v>
                </c:pt>
                <c:pt idx="57">
                  <c:v>39356</c:v>
                </c:pt>
                <c:pt idx="58">
                  <c:v>39387</c:v>
                </c:pt>
                <c:pt idx="59">
                  <c:v>39417</c:v>
                </c:pt>
                <c:pt idx="60">
                  <c:v>39448</c:v>
                </c:pt>
                <c:pt idx="61">
                  <c:v>39479</c:v>
                </c:pt>
                <c:pt idx="62">
                  <c:v>39508</c:v>
                </c:pt>
                <c:pt idx="63">
                  <c:v>39539</c:v>
                </c:pt>
                <c:pt idx="64">
                  <c:v>39569</c:v>
                </c:pt>
                <c:pt idx="65">
                  <c:v>39600</c:v>
                </c:pt>
                <c:pt idx="66">
                  <c:v>39630</c:v>
                </c:pt>
                <c:pt idx="67">
                  <c:v>39661</c:v>
                </c:pt>
                <c:pt idx="68">
                  <c:v>39692</c:v>
                </c:pt>
                <c:pt idx="69">
                  <c:v>39722</c:v>
                </c:pt>
                <c:pt idx="70">
                  <c:v>39753</c:v>
                </c:pt>
                <c:pt idx="71">
                  <c:v>39783</c:v>
                </c:pt>
                <c:pt idx="72">
                  <c:v>39814</c:v>
                </c:pt>
                <c:pt idx="73">
                  <c:v>39845</c:v>
                </c:pt>
                <c:pt idx="74">
                  <c:v>39873</c:v>
                </c:pt>
                <c:pt idx="75">
                  <c:v>39904</c:v>
                </c:pt>
                <c:pt idx="76">
                  <c:v>39934</c:v>
                </c:pt>
                <c:pt idx="77">
                  <c:v>39965</c:v>
                </c:pt>
                <c:pt idx="78">
                  <c:v>39995</c:v>
                </c:pt>
                <c:pt idx="79">
                  <c:v>40026</c:v>
                </c:pt>
                <c:pt idx="80">
                  <c:v>40057</c:v>
                </c:pt>
                <c:pt idx="81">
                  <c:v>40087</c:v>
                </c:pt>
                <c:pt idx="82">
                  <c:v>40118</c:v>
                </c:pt>
                <c:pt idx="83">
                  <c:v>40148</c:v>
                </c:pt>
                <c:pt idx="84">
                  <c:v>40179</c:v>
                </c:pt>
                <c:pt idx="85">
                  <c:v>40210</c:v>
                </c:pt>
                <c:pt idx="86">
                  <c:v>40238</c:v>
                </c:pt>
                <c:pt idx="87">
                  <c:v>40269</c:v>
                </c:pt>
                <c:pt idx="88">
                  <c:v>40299</c:v>
                </c:pt>
                <c:pt idx="89">
                  <c:v>40330</c:v>
                </c:pt>
                <c:pt idx="90">
                  <c:v>40360</c:v>
                </c:pt>
                <c:pt idx="91">
                  <c:v>40391</c:v>
                </c:pt>
                <c:pt idx="92">
                  <c:v>40422</c:v>
                </c:pt>
                <c:pt idx="93">
                  <c:v>40452</c:v>
                </c:pt>
                <c:pt idx="94">
                  <c:v>40483</c:v>
                </c:pt>
                <c:pt idx="95">
                  <c:v>40513</c:v>
                </c:pt>
                <c:pt idx="96">
                  <c:v>40544</c:v>
                </c:pt>
                <c:pt idx="97">
                  <c:v>40575</c:v>
                </c:pt>
                <c:pt idx="98">
                  <c:v>40603</c:v>
                </c:pt>
                <c:pt idx="99">
                  <c:v>40634</c:v>
                </c:pt>
                <c:pt idx="100">
                  <c:v>40664</c:v>
                </c:pt>
                <c:pt idx="101">
                  <c:v>40695</c:v>
                </c:pt>
                <c:pt idx="102">
                  <c:v>40725</c:v>
                </c:pt>
              </c:numCache>
            </c:numRef>
          </c:cat>
          <c:val>
            <c:numRef>
              <c:f>'[进出口贸易数据-v2.xls]贸易指数'!$L$6:$L$108</c:f>
              <c:numCache>
                <c:formatCode>0.0_ ;[Red]\-0.0\ </c:formatCode>
                <c:ptCount val="103"/>
                <c:pt idx="0">
                  <c:v>37.197622448509435</c:v>
                </c:pt>
                <c:pt idx="1">
                  <c:v>27.794325129330616</c:v>
                </c:pt>
                <c:pt idx="2">
                  <c:v>34.734234612477962</c:v>
                </c:pt>
                <c:pt idx="3">
                  <c:v>33.277204011375545</c:v>
                </c:pt>
                <c:pt idx="4">
                  <c:v>37.323486447005365</c:v>
                </c:pt>
                <c:pt idx="5">
                  <c:v>32.533733133433287</c:v>
                </c:pt>
                <c:pt idx="6">
                  <c:v>30.469017459774051</c:v>
                </c:pt>
                <c:pt idx="7">
                  <c:v>27.101946529877367</c:v>
                </c:pt>
                <c:pt idx="8">
                  <c:v>31.431167935821492</c:v>
                </c:pt>
                <c:pt idx="9">
                  <c:v>36.665998797836096</c:v>
                </c:pt>
                <c:pt idx="10">
                  <c:v>33.813963920663923</c:v>
                </c:pt>
                <c:pt idx="11">
                  <c:v>50.716548025965068</c:v>
                </c:pt>
                <c:pt idx="12">
                  <c:v>19.935518538420197</c:v>
                </c:pt>
                <c:pt idx="13">
                  <c:v>39.671246319921494</c:v>
                </c:pt>
                <c:pt idx="14">
                  <c:v>42.868717085787296</c:v>
                </c:pt>
                <c:pt idx="15">
                  <c:v>32.307605918522057</c:v>
                </c:pt>
                <c:pt idx="16">
                  <c:v>32.580816736599502</c:v>
                </c:pt>
                <c:pt idx="17">
                  <c:v>46.46710755308041</c:v>
                </c:pt>
                <c:pt idx="18">
                  <c:v>33.833639464707431</c:v>
                </c:pt>
                <c:pt idx="19">
                  <c:v>37.378056929039161</c:v>
                </c:pt>
                <c:pt idx="20">
                  <c:v>33.051190958727744</c:v>
                </c:pt>
                <c:pt idx="21">
                  <c:v>28.33895323266384</c:v>
                </c:pt>
                <c:pt idx="22">
                  <c:v>45.886212346152007</c:v>
                </c:pt>
                <c:pt idx="23">
                  <c:v>32.711913778036688</c:v>
                </c:pt>
                <c:pt idx="24">
                  <c:v>42.199999999999989</c:v>
                </c:pt>
                <c:pt idx="25">
                  <c:v>30.5</c:v>
                </c:pt>
                <c:pt idx="26">
                  <c:v>32.800000000000011</c:v>
                </c:pt>
                <c:pt idx="27">
                  <c:v>29.199999999999989</c:v>
                </c:pt>
                <c:pt idx="28">
                  <c:v>30.199999999999989</c:v>
                </c:pt>
                <c:pt idx="29">
                  <c:v>30.599999999999994</c:v>
                </c:pt>
                <c:pt idx="30">
                  <c:v>28.599999999999994</c:v>
                </c:pt>
                <c:pt idx="31">
                  <c:v>31.900000000000006</c:v>
                </c:pt>
                <c:pt idx="32">
                  <c:v>25.799999999999997</c:v>
                </c:pt>
                <c:pt idx="33">
                  <c:v>29.599999999999994</c:v>
                </c:pt>
                <c:pt idx="34">
                  <c:v>18.5</c:v>
                </c:pt>
                <c:pt idx="35">
                  <c:v>18.200000000000003</c:v>
                </c:pt>
                <c:pt idx="36">
                  <c:v>28</c:v>
                </c:pt>
                <c:pt idx="37">
                  <c:v>21.5</c:v>
                </c:pt>
                <c:pt idx="38">
                  <c:v>28.199999999999989</c:v>
                </c:pt>
                <c:pt idx="39">
                  <c:v>23.799999999999997</c:v>
                </c:pt>
                <c:pt idx="40">
                  <c:v>25.099999999999994</c:v>
                </c:pt>
                <c:pt idx="41">
                  <c:v>23.299999999999997</c:v>
                </c:pt>
                <c:pt idx="42">
                  <c:v>22.5</c:v>
                </c:pt>
                <c:pt idx="43">
                  <c:v>32.699999999999989</c:v>
                </c:pt>
                <c:pt idx="44">
                  <c:v>30.599999999999994</c:v>
                </c:pt>
                <c:pt idx="45">
                  <c:v>29.400000000000006</c:v>
                </c:pt>
                <c:pt idx="46">
                  <c:v>32.699999999999989</c:v>
                </c:pt>
                <c:pt idx="47">
                  <c:v>24.799999999999997</c:v>
                </c:pt>
                <c:pt idx="48">
                  <c:v>33</c:v>
                </c:pt>
                <c:pt idx="49">
                  <c:v>51.699999999999989</c:v>
                </c:pt>
                <c:pt idx="50">
                  <c:v>6.9000000000000057</c:v>
                </c:pt>
                <c:pt idx="51">
                  <c:v>26.799999999999997</c:v>
                </c:pt>
                <c:pt idx="52">
                  <c:v>28.699999999999989</c:v>
                </c:pt>
                <c:pt idx="53">
                  <c:v>27.099999999999994</c:v>
                </c:pt>
                <c:pt idx="54">
                  <c:v>34.199999999999989</c:v>
                </c:pt>
                <c:pt idx="55">
                  <c:v>22.700000000000003</c:v>
                </c:pt>
                <c:pt idx="56">
                  <c:v>22.799999999999997</c:v>
                </c:pt>
                <c:pt idx="57">
                  <c:v>22.400000000000006</c:v>
                </c:pt>
                <c:pt idx="58">
                  <c:v>22.700000000000003</c:v>
                </c:pt>
                <c:pt idx="59">
                  <c:v>21.599999999999994</c:v>
                </c:pt>
                <c:pt idx="60">
                  <c:v>26.700000000000003</c:v>
                </c:pt>
                <c:pt idx="61">
                  <c:v>6.5</c:v>
                </c:pt>
                <c:pt idx="62">
                  <c:v>30.599999999999994</c:v>
                </c:pt>
                <c:pt idx="63">
                  <c:v>21.799999999999997</c:v>
                </c:pt>
                <c:pt idx="64">
                  <c:v>28.099999999999994</c:v>
                </c:pt>
                <c:pt idx="65">
                  <c:v>17.599999999999994</c:v>
                </c:pt>
                <c:pt idx="66">
                  <c:v>26.900000000000006</c:v>
                </c:pt>
                <c:pt idx="67">
                  <c:v>21.099999999999994</c:v>
                </c:pt>
                <c:pt idx="68">
                  <c:v>21.5</c:v>
                </c:pt>
                <c:pt idx="69">
                  <c:v>19.200000000000003</c:v>
                </c:pt>
                <c:pt idx="70">
                  <c:v>-2.2000000000000028</c:v>
                </c:pt>
                <c:pt idx="71">
                  <c:v>-2.7999999999999972</c:v>
                </c:pt>
                <c:pt idx="72">
                  <c:v>-17.5</c:v>
                </c:pt>
                <c:pt idx="73">
                  <c:v>-25.700000000000003</c:v>
                </c:pt>
                <c:pt idx="74">
                  <c:v>-17.099999999999994</c:v>
                </c:pt>
                <c:pt idx="75">
                  <c:v>-22.599999999999994</c:v>
                </c:pt>
                <c:pt idx="76">
                  <c:v>-26.400000000000006</c:v>
                </c:pt>
                <c:pt idx="77">
                  <c:v>-21.400000000000006</c:v>
                </c:pt>
                <c:pt idx="78">
                  <c:v>-22.799999999999997</c:v>
                </c:pt>
                <c:pt idx="79">
                  <c:v>-23.400000000000006</c:v>
                </c:pt>
                <c:pt idx="80">
                  <c:v>-15.200000000000003</c:v>
                </c:pt>
                <c:pt idx="81">
                  <c:v>-13.799999999999997</c:v>
                </c:pt>
                <c:pt idx="82">
                  <c:v>-1.2000000000000028</c:v>
                </c:pt>
                <c:pt idx="83">
                  <c:v>17.700000000000003</c:v>
                </c:pt>
                <c:pt idx="84">
                  <c:v>21</c:v>
                </c:pt>
                <c:pt idx="85">
                  <c:v>45.699999999999989</c:v>
                </c:pt>
                <c:pt idx="86">
                  <c:v>24.299999999999997</c:v>
                </c:pt>
                <c:pt idx="87">
                  <c:v>30.699999999999989</c:v>
                </c:pt>
                <c:pt idx="88">
                  <c:v>48.5</c:v>
                </c:pt>
                <c:pt idx="89">
                  <c:v>43.900000000000006</c:v>
                </c:pt>
                <c:pt idx="90">
                  <c:v>38.099999999999994</c:v>
                </c:pt>
                <c:pt idx="91">
                  <c:v>34.400000000000006</c:v>
                </c:pt>
                <c:pt idx="92">
                  <c:v>25.099999999999994</c:v>
                </c:pt>
                <c:pt idx="93">
                  <c:v>22.900000000000006</c:v>
                </c:pt>
                <c:pt idx="94">
                  <c:v>34.900000000000006</c:v>
                </c:pt>
                <c:pt idx="95">
                  <c:v>17.900000000000006</c:v>
                </c:pt>
                <c:pt idx="96">
                  <c:v>37.699999999999989</c:v>
                </c:pt>
                <c:pt idx="97">
                  <c:v>2.4000000000000057</c:v>
                </c:pt>
                <c:pt idx="98">
                  <c:v>35.800000000000011</c:v>
                </c:pt>
                <c:pt idx="99">
                  <c:v>29.900000000000006</c:v>
                </c:pt>
                <c:pt idx="100">
                  <c:v>19.400000000000006</c:v>
                </c:pt>
                <c:pt idx="101">
                  <c:v>17.900000000000006</c:v>
                </c:pt>
                <c:pt idx="102">
                  <c:v>20.400000000000006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7202560"/>
        <c:axId val="105298688"/>
      </c:lineChart>
      <c:dateAx>
        <c:axId val="187201536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low"/>
        <c:spPr>
          <a:ln w="3175">
            <a:solidFill>
              <a:sysClr val="windowText" lastClr="000000"/>
            </a:solidFill>
          </a:ln>
        </c:spPr>
        <c:txPr>
          <a:bodyPr rot="5400000" vert="horz"/>
          <a:lstStyle/>
          <a:p>
            <a:pPr>
              <a:defRPr/>
            </a:pPr>
            <a:endParaRPr lang="zh-CN"/>
          </a:p>
        </c:txPr>
        <c:crossAx val="105298112"/>
        <c:crosses val="autoZero"/>
        <c:auto val="1"/>
        <c:lblOffset val="100"/>
        <c:baseTimeUnit val="months"/>
      </c:dateAx>
      <c:valAx>
        <c:axId val="105298112"/>
        <c:scaling>
          <c:orientation val="minMax"/>
        </c:scaling>
        <c:delete val="0"/>
        <c:axPos val="l"/>
        <c:numFmt formatCode="#,##0_);[Red]\(#,##0\)" sourceLinked="0"/>
        <c:majorTickMark val="out"/>
        <c:minorTickMark val="none"/>
        <c:tickLblPos val="nextTo"/>
        <c:spPr>
          <a:ln w="3175">
            <a:solidFill>
              <a:schemeClr val="tx1"/>
            </a:solidFill>
          </a:ln>
        </c:spPr>
        <c:crossAx val="187201536"/>
        <c:crosses val="autoZero"/>
        <c:crossBetween val="between"/>
      </c:valAx>
      <c:dateAx>
        <c:axId val="187202560"/>
        <c:scaling>
          <c:orientation val="minMax"/>
        </c:scaling>
        <c:delete val="1"/>
        <c:axPos val="b"/>
        <c:numFmt formatCode="\ [$-2052]yyyy\-m" sourceLinked="1"/>
        <c:majorTickMark val="out"/>
        <c:minorTickMark val="none"/>
        <c:tickLblPos val="none"/>
        <c:crossAx val="105298688"/>
        <c:crosses val="autoZero"/>
        <c:auto val="1"/>
        <c:lblOffset val="100"/>
        <c:baseTimeUnit val="months"/>
      </c:dateAx>
      <c:valAx>
        <c:axId val="105298688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crossAx val="187202560"/>
        <c:crosses val="max"/>
        <c:crossBetween val="between"/>
      </c:valAx>
    </c:plotArea>
    <c:legend>
      <c:legendPos val="t"/>
      <c:layout>
        <c:manualLayout>
          <c:xMode val="edge"/>
          <c:yMode val="edge"/>
          <c:x val="8.8333333333333347E-2"/>
          <c:y val="2.777777777777779E-2"/>
          <c:w val="0.82611111111111102"/>
          <c:h val="6.8385462233887431E-2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 baseline="0">
          <a:latin typeface="Times New Roman" pitchFamily="18" charset="0"/>
          <a:ea typeface="楷体_GB2312" pitchFamily="49" charset="-122"/>
        </a:defRPr>
      </a:pPr>
      <a:endParaRPr lang="zh-CN"/>
    </a:p>
  </c:txPr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5851706036745403E-2"/>
          <c:y val="7.7644721493146704E-2"/>
          <c:w val="0.89359273840769904"/>
          <c:h val="0.79618292505103527"/>
        </c:manualLayout>
      </c:layout>
      <c:lineChart>
        <c:grouping val="standard"/>
        <c:varyColors val="0"/>
        <c:ser>
          <c:idx val="0"/>
          <c:order val="0"/>
          <c:tx>
            <c:strRef>
              <c:f>CPI!$B$1</c:f>
              <c:strCache>
                <c:ptCount val="1"/>
                <c:pt idx="0">
                  <c:v>居民消费价格指数</c:v>
                </c:pt>
              </c:strCache>
            </c:strRef>
          </c:tx>
          <c:spPr>
            <a:ln w="12700">
              <a:solidFill>
                <a:srgbClr val="FF0000"/>
              </a:solidFill>
            </a:ln>
          </c:spPr>
          <c:marker>
            <c:symbol val="none"/>
          </c:marker>
          <c:cat>
            <c:numRef>
              <c:f>CPI!$A$2:$A$129</c:f>
              <c:numCache>
                <c:formatCode>\ [$-2052]yyyy/m</c:formatCode>
                <c:ptCount val="128"/>
                <c:pt idx="0">
                  <c:v>36892</c:v>
                </c:pt>
                <c:pt idx="1">
                  <c:v>36923</c:v>
                </c:pt>
                <c:pt idx="2">
                  <c:v>36951</c:v>
                </c:pt>
                <c:pt idx="3">
                  <c:v>36982</c:v>
                </c:pt>
                <c:pt idx="4">
                  <c:v>37012</c:v>
                </c:pt>
                <c:pt idx="5">
                  <c:v>37043</c:v>
                </c:pt>
                <c:pt idx="6">
                  <c:v>37073</c:v>
                </c:pt>
                <c:pt idx="7">
                  <c:v>37104</c:v>
                </c:pt>
                <c:pt idx="8">
                  <c:v>37135</c:v>
                </c:pt>
                <c:pt idx="9">
                  <c:v>37165</c:v>
                </c:pt>
                <c:pt idx="10">
                  <c:v>37196</c:v>
                </c:pt>
                <c:pt idx="11">
                  <c:v>37226</c:v>
                </c:pt>
                <c:pt idx="12">
                  <c:v>37257</c:v>
                </c:pt>
                <c:pt idx="13">
                  <c:v>37288</c:v>
                </c:pt>
                <c:pt idx="14">
                  <c:v>37316</c:v>
                </c:pt>
                <c:pt idx="15">
                  <c:v>37347</c:v>
                </c:pt>
                <c:pt idx="16">
                  <c:v>37377</c:v>
                </c:pt>
                <c:pt idx="17">
                  <c:v>37408</c:v>
                </c:pt>
                <c:pt idx="18">
                  <c:v>37438</c:v>
                </c:pt>
                <c:pt idx="19">
                  <c:v>37469</c:v>
                </c:pt>
                <c:pt idx="20">
                  <c:v>37500</c:v>
                </c:pt>
                <c:pt idx="21">
                  <c:v>37530</c:v>
                </c:pt>
                <c:pt idx="22">
                  <c:v>37561</c:v>
                </c:pt>
                <c:pt idx="23">
                  <c:v>37591</c:v>
                </c:pt>
                <c:pt idx="24">
                  <c:v>37622</c:v>
                </c:pt>
                <c:pt idx="25">
                  <c:v>37653</c:v>
                </c:pt>
                <c:pt idx="26">
                  <c:v>37681</c:v>
                </c:pt>
                <c:pt idx="27">
                  <c:v>37712</c:v>
                </c:pt>
                <c:pt idx="28">
                  <c:v>37742</c:v>
                </c:pt>
                <c:pt idx="29">
                  <c:v>37773</c:v>
                </c:pt>
                <c:pt idx="30">
                  <c:v>37803</c:v>
                </c:pt>
                <c:pt idx="31">
                  <c:v>37834</c:v>
                </c:pt>
                <c:pt idx="32">
                  <c:v>37865</c:v>
                </c:pt>
                <c:pt idx="33">
                  <c:v>37895</c:v>
                </c:pt>
                <c:pt idx="34">
                  <c:v>37926</c:v>
                </c:pt>
                <c:pt idx="35">
                  <c:v>37956</c:v>
                </c:pt>
                <c:pt idx="36">
                  <c:v>37987</c:v>
                </c:pt>
                <c:pt idx="37">
                  <c:v>38018</c:v>
                </c:pt>
                <c:pt idx="38">
                  <c:v>38047</c:v>
                </c:pt>
                <c:pt idx="39">
                  <c:v>38078</c:v>
                </c:pt>
                <c:pt idx="40">
                  <c:v>38108</c:v>
                </c:pt>
                <c:pt idx="41">
                  <c:v>38139</c:v>
                </c:pt>
                <c:pt idx="42">
                  <c:v>38169</c:v>
                </c:pt>
                <c:pt idx="43">
                  <c:v>38200</c:v>
                </c:pt>
                <c:pt idx="44">
                  <c:v>38231</c:v>
                </c:pt>
                <c:pt idx="45">
                  <c:v>38261</c:v>
                </c:pt>
                <c:pt idx="46">
                  <c:v>38292</c:v>
                </c:pt>
                <c:pt idx="47">
                  <c:v>38322</c:v>
                </c:pt>
                <c:pt idx="48">
                  <c:v>38353</c:v>
                </c:pt>
                <c:pt idx="49">
                  <c:v>38384</c:v>
                </c:pt>
                <c:pt idx="50">
                  <c:v>38412</c:v>
                </c:pt>
                <c:pt idx="51">
                  <c:v>38443</c:v>
                </c:pt>
                <c:pt idx="52">
                  <c:v>38473</c:v>
                </c:pt>
                <c:pt idx="53">
                  <c:v>38504</c:v>
                </c:pt>
                <c:pt idx="54">
                  <c:v>38534</c:v>
                </c:pt>
                <c:pt idx="55">
                  <c:v>38565</c:v>
                </c:pt>
                <c:pt idx="56">
                  <c:v>38596</c:v>
                </c:pt>
                <c:pt idx="57">
                  <c:v>38626</c:v>
                </c:pt>
                <c:pt idx="58">
                  <c:v>38657</c:v>
                </c:pt>
                <c:pt idx="59">
                  <c:v>38687</c:v>
                </c:pt>
                <c:pt idx="60">
                  <c:v>38718</c:v>
                </c:pt>
                <c:pt idx="61">
                  <c:v>38749</c:v>
                </c:pt>
                <c:pt idx="62">
                  <c:v>38777</c:v>
                </c:pt>
                <c:pt idx="63">
                  <c:v>38808</c:v>
                </c:pt>
                <c:pt idx="64">
                  <c:v>38838</c:v>
                </c:pt>
                <c:pt idx="65">
                  <c:v>38869</c:v>
                </c:pt>
                <c:pt idx="66">
                  <c:v>38899</c:v>
                </c:pt>
                <c:pt idx="67">
                  <c:v>38930</c:v>
                </c:pt>
                <c:pt idx="68">
                  <c:v>38961</c:v>
                </c:pt>
                <c:pt idx="69">
                  <c:v>38991</c:v>
                </c:pt>
                <c:pt idx="70">
                  <c:v>39022</c:v>
                </c:pt>
                <c:pt idx="71">
                  <c:v>39052</c:v>
                </c:pt>
                <c:pt idx="72">
                  <c:v>39083</c:v>
                </c:pt>
                <c:pt idx="73">
                  <c:v>39114</c:v>
                </c:pt>
                <c:pt idx="74">
                  <c:v>39142</c:v>
                </c:pt>
                <c:pt idx="75">
                  <c:v>39173</c:v>
                </c:pt>
                <c:pt idx="76">
                  <c:v>39203</c:v>
                </c:pt>
                <c:pt idx="77">
                  <c:v>39234</c:v>
                </c:pt>
                <c:pt idx="78">
                  <c:v>39264</c:v>
                </c:pt>
                <c:pt idx="79">
                  <c:v>39295</c:v>
                </c:pt>
                <c:pt idx="80">
                  <c:v>39326</c:v>
                </c:pt>
                <c:pt idx="81">
                  <c:v>39356</c:v>
                </c:pt>
                <c:pt idx="82">
                  <c:v>39387</c:v>
                </c:pt>
                <c:pt idx="83">
                  <c:v>39417</c:v>
                </c:pt>
                <c:pt idx="84">
                  <c:v>39448</c:v>
                </c:pt>
                <c:pt idx="85">
                  <c:v>39479</c:v>
                </c:pt>
                <c:pt idx="86">
                  <c:v>39508</c:v>
                </c:pt>
                <c:pt idx="87">
                  <c:v>39539</c:v>
                </c:pt>
                <c:pt idx="88">
                  <c:v>39569</c:v>
                </c:pt>
                <c:pt idx="89">
                  <c:v>39600</c:v>
                </c:pt>
                <c:pt idx="90">
                  <c:v>39630</c:v>
                </c:pt>
                <c:pt idx="91">
                  <c:v>39661</c:v>
                </c:pt>
                <c:pt idx="92">
                  <c:v>39692</c:v>
                </c:pt>
                <c:pt idx="93">
                  <c:v>39722</c:v>
                </c:pt>
                <c:pt idx="94">
                  <c:v>39753</c:v>
                </c:pt>
                <c:pt idx="95">
                  <c:v>39783</c:v>
                </c:pt>
                <c:pt idx="96">
                  <c:v>39814</c:v>
                </c:pt>
                <c:pt idx="97">
                  <c:v>39845</c:v>
                </c:pt>
                <c:pt idx="98">
                  <c:v>39873</c:v>
                </c:pt>
                <c:pt idx="99">
                  <c:v>39904</c:v>
                </c:pt>
                <c:pt idx="100">
                  <c:v>39934</c:v>
                </c:pt>
                <c:pt idx="101">
                  <c:v>39965</c:v>
                </c:pt>
                <c:pt idx="102">
                  <c:v>39995</c:v>
                </c:pt>
                <c:pt idx="103">
                  <c:v>40026</c:v>
                </c:pt>
                <c:pt idx="104">
                  <c:v>40057</c:v>
                </c:pt>
                <c:pt idx="105">
                  <c:v>40087</c:v>
                </c:pt>
                <c:pt idx="106">
                  <c:v>40118</c:v>
                </c:pt>
                <c:pt idx="107">
                  <c:v>40148</c:v>
                </c:pt>
                <c:pt idx="108">
                  <c:v>40179</c:v>
                </c:pt>
                <c:pt idx="109">
                  <c:v>40210</c:v>
                </c:pt>
                <c:pt idx="110">
                  <c:v>40238</c:v>
                </c:pt>
                <c:pt idx="111">
                  <c:v>40269</c:v>
                </c:pt>
                <c:pt idx="112">
                  <c:v>40299</c:v>
                </c:pt>
                <c:pt idx="113">
                  <c:v>40330</c:v>
                </c:pt>
                <c:pt idx="114">
                  <c:v>40360</c:v>
                </c:pt>
                <c:pt idx="115">
                  <c:v>40391</c:v>
                </c:pt>
                <c:pt idx="116">
                  <c:v>40422</c:v>
                </c:pt>
                <c:pt idx="117">
                  <c:v>40452</c:v>
                </c:pt>
                <c:pt idx="118">
                  <c:v>40483</c:v>
                </c:pt>
                <c:pt idx="119">
                  <c:v>40513</c:v>
                </c:pt>
                <c:pt idx="120">
                  <c:v>40544</c:v>
                </c:pt>
                <c:pt idx="121">
                  <c:v>40575</c:v>
                </c:pt>
                <c:pt idx="122">
                  <c:v>40603</c:v>
                </c:pt>
                <c:pt idx="123">
                  <c:v>40634</c:v>
                </c:pt>
                <c:pt idx="124">
                  <c:v>40664</c:v>
                </c:pt>
                <c:pt idx="125">
                  <c:v>40695</c:v>
                </c:pt>
                <c:pt idx="126">
                  <c:v>40725</c:v>
                </c:pt>
                <c:pt idx="127">
                  <c:v>40756</c:v>
                </c:pt>
              </c:numCache>
            </c:numRef>
          </c:cat>
          <c:val>
            <c:numRef>
              <c:f>CPI!$B$2:$B$129</c:f>
              <c:numCache>
                <c:formatCode>General</c:formatCode>
                <c:ptCount val="128"/>
                <c:pt idx="0">
                  <c:v>1.2000000000000028</c:v>
                </c:pt>
                <c:pt idx="1">
                  <c:v>0</c:v>
                </c:pt>
                <c:pt idx="2">
                  <c:v>0.79999999999999716</c:v>
                </c:pt>
                <c:pt idx="3">
                  <c:v>1.5999999999999943</c:v>
                </c:pt>
                <c:pt idx="4">
                  <c:v>1.7000000000000028</c:v>
                </c:pt>
                <c:pt idx="5">
                  <c:v>1.4000000000000057</c:v>
                </c:pt>
                <c:pt idx="6">
                  <c:v>1.5</c:v>
                </c:pt>
                <c:pt idx="7">
                  <c:v>1</c:v>
                </c:pt>
                <c:pt idx="8">
                  <c:v>-9.9999999999994316E-2</c:v>
                </c:pt>
                <c:pt idx="9">
                  <c:v>0.20000000000000284</c:v>
                </c:pt>
                <c:pt idx="10">
                  <c:v>-0.29999999999999716</c:v>
                </c:pt>
                <c:pt idx="11">
                  <c:v>-0.29999999999999716</c:v>
                </c:pt>
                <c:pt idx="12">
                  <c:v>-1</c:v>
                </c:pt>
                <c:pt idx="13">
                  <c:v>0</c:v>
                </c:pt>
                <c:pt idx="14">
                  <c:v>-0.79999999999999716</c:v>
                </c:pt>
                <c:pt idx="15">
                  <c:v>-1.2999999999999972</c:v>
                </c:pt>
                <c:pt idx="16">
                  <c:v>-1.0999999999999943</c:v>
                </c:pt>
                <c:pt idx="17">
                  <c:v>-0.79999999999999716</c:v>
                </c:pt>
                <c:pt idx="18">
                  <c:v>-0.90000000000000568</c:v>
                </c:pt>
                <c:pt idx="19">
                  <c:v>-0.70000000000000284</c:v>
                </c:pt>
                <c:pt idx="20">
                  <c:v>-0.70000000000000284</c:v>
                </c:pt>
                <c:pt idx="21">
                  <c:v>-0.79999999999999716</c:v>
                </c:pt>
                <c:pt idx="22">
                  <c:v>-0.70000000000000284</c:v>
                </c:pt>
                <c:pt idx="23">
                  <c:v>-0.40000000000000568</c:v>
                </c:pt>
                <c:pt idx="24">
                  <c:v>0.40000000000000568</c:v>
                </c:pt>
                <c:pt idx="25">
                  <c:v>0.20000000000000284</c:v>
                </c:pt>
                <c:pt idx="26">
                  <c:v>0.90000000000000568</c:v>
                </c:pt>
                <c:pt idx="27">
                  <c:v>1</c:v>
                </c:pt>
                <c:pt idx="28">
                  <c:v>0.70000000000000284</c:v>
                </c:pt>
                <c:pt idx="29">
                  <c:v>0.29999999999999716</c:v>
                </c:pt>
                <c:pt idx="30">
                  <c:v>0.5</c:v>
                </c:pt>
                <c:pt idx="31">
                  <c:v>0.90000000000000568</c:v>
                </c:pt>
                <c:pt idx="32">
                  <c:v>1.0999999999999943</c:v>
                </c:pt>
                <c:pt idx="33">
                  <c:v>1.7999999999999972</c:v>
                </c:pt>
                <c:pt idx="34">
                  <c:v>3</c:v>
                </c:pt>
                <c:pt idx="35">
                  <c:v>3.2000000000000028</c:v>
                </c:pt>
                <c:pt idx="36">
                  <c:v>3.2000000000000028</c:v>
                </c:pt>
                <c:pt idx="37">
                  <c:v>2.0999999999999943</c:v>
                </c:pt>
                <c:pt idx="38">
                  <c:v>3</c:v>
                </c:pt>
                <c:pt idx="39">
                  <c:v>3.7999999999999972</c:v>
                </c:pt>
                <c:pt idx="40">
                  <c:v>4.4000000000000057</c:v>
                </c:pt>
                <c:pt idx="41">
                  <c:v>5</c:v>
                </c:pt>
                <c:pt idx="42">
                  <c:v>5.2999999999999972</c:v>
                </c:pt>
                <c:pt idx="43">
                  <c:v>5.2999999999999972</c:v>
                </c:pt>
                <c:pt idx="44">
                  <c:v>5.2000000000000028</c:v>
                </c:pt>
                <c:pt idx="45">
                  <c:v>4.2999999999999972</c:v>
                </c:pt>
                <c:pt idx="46">
                  <c:v>2.7999999999999972</c:v>
                </c:pt>
                <c:pt idx="47">
                  <c:v>2.4000000000000057</c:v>
                </c:pt>
                <c:pt idx="48">
                  <c:v>1.9000000000000057</c:v>
                </c:pt>
                <c:pt idx="49">
                  <c:v>3.9000000000000057</c:v>
                </c:pt>
                <c:pt idx="50">
                  <c:v>2.7000000000000028</c:v>
                </c:pt>
                <c:pt idx="51">
                  <c:v>1.7999999999999972</c:v>
                </c:pt>
                <c:pt idx="52">
                  <c:v>1.7999999999999972</c:v>
                </c:pt>
                <c:pt idx="53">
                  <c:v>1.5999999999999943</c:v>
                </c:pt>
                <c:pt idx="54">
                  <c:v>1.7999999999999972</c:v>
                </c:pt>
                <c:pt idx="55">
                  <c:v>1.2999999999999972</c:v>
                </c:pt>
                <c:pt idx="56">
                  <c:v>0.90000000000000568</c:v>
                </c:pt>
                <c:pt idx="57">
                  <c:v>1.2000000000000028</c:v>
                </c:pt>
                <c:pt idx="58">
                  <c:v>1.2999999999999972</c:v>
                </c:pt>
                <c:pt idx="59">
                  <c:v>1.5999999999999943</c:v>
                </c:pt>
                <c:pt idx="60">
                  <c:v>1.9000000000000057</c:v>
                </c:pt>
                <c:pt idx="61">
                  <c:v>0.90000000000000568</c:v>
                </c:pt>
                <c:pt idx="62">
                  <c:v>0.79999999999999716</c:v>
                </c:pt>
                <c:pt idx="63">
                  <c:v>1.2000000000000028</c:v>
                </c:pt>
                <c:pt idx="64">
                  <c:v>1.4000000000000057</c:v>
                </c:pt>
                <c:pt idx="65">
                  <c:v>1.5</c:v>
                </c:pt>
                <c:pt idx="66">
                  <c:v>1</c:v>
                </c:pt>
                <c:pt idx="67">
                  <c:v>1.2999999999999972</c:v>
                </c:pt>
                <c:pt idx="68">
                  <c:v>1.5</c:v>
                </c:pt>
                <c:pt idx="69">
                  <c:v>1.4000000000000057</c:v>
                </c:pt>
                <c:pt idx="70">
                  <c:v>1.9000000000000057</c:v>
                </c:pt>
                <c:pt idx="71">
                  <c:v>2.7999999999999972</c:v>
                </c:pt>
                <c:pt idx="72">
                  <c:v>2.2000000000000028</c:v>
                </c:pt>
                <c:pt idx="73">
                  <c:v>2.7000000000000028</c:v>
                </c:pt>
                <c:pt idx="74">
                  <c:v>3.2999999999999972</c:v>
                </c:pt>
                <c:pt idx="75">
                  <c:v>3</c:v>
                </c:pt>
                <c:pt idx="76">
                  <c:v>3.4000000000000057</c:v>
                </c:pt>
                <c:pt idx="77">
                  <c:v>4.4000000000000057</c:v>
                </c:pt>
                <c:pt idx="78">
                  <c:v>5.5999999999999943</c:v>
                </c:pt>
                <c:pt idx="79">
                  <c:v>6.5</c:v>
                </c:pt>
                <c:pt idx="80">
                  <c:v>6.2000000000000028</c:v>
                </c:pt>
                <c:pt idx="81">
                  <c:v>6.5</c:v>
                </c:pt>
                <c:pt idx="82">
                  <c:v>6.9000000000000057</c:v>
                </c:pt>
                <c:pt idx="83">
                  <c:v>6.5</c:v>
                </c:pt>
                <c:pt idx="84">
                  <c:v>7.0999999999999943</c:v>
                </c:pt>
                <c:pt idx="85">
                  <c:v>8.7000000000000028</c:v>
                </c:pt>
                <c:pt idx="86">
                  <c:v>8.2999999999999972</c:v>
                </c:pt>
                <c:pt idx="87">
                  <c:v>8.5</c:v>
                </c:pt>
                <c:pt idx="88">
                  <c:v>7.7000000000000028</c:v>
                </c:pt>
                <c:pt idx="89">
                  <c:v>7.0999999999999943</c:v>
                </c:pt>
                <c:pt idx="90">
                  <c:v>6.2999999999999972</c:v>
                </c:pt>
                <c:pt idx="91">
                  <c:v>4.9000000000000057</c:v>
                </c:pt>
                <c:pt idx="92">
                  <c:v>4.5999999999999943</c:v>
                </c:pt>
                <c:pt idx="93">
                  <c:v>4</c:v>
                </c:pt>
                <c:pt idx="94">
                  <c:v>2.4000000000000057</c:v>
                </c:pt>
                <c:pt idx="95">
                  <c:v>1.2000000000000028</c:v>
                </c:pt>
                <c:pt idx="96">
                  <c:v>1</c:v>
                </c:pt>
                <c:pt idx="97">
                  <c:v>-1.5999999999999943</c:v>
                </c:pt>
                <c:pt idx="98">
                  <c:v>-1.2000000000000028</c:v>
                </c:pt>
                <c:pt idx="99">
                  <c:v>-1.5</c:v>
                </c:pt>
                <c:pt idx="100">
                  <c:v>-1.4000000000000057</c:v>
                </c:pt>
                <c:pt idx="101">
                  <c:v>-1.7000000000000028</c:v>
                </c:pt>
                <c:pt idx="102">
                  <c:v>-1.7999999999999972</c:v>
                </c:pt>
                <c:pt idx="103">
                  <c:v>-1.2000000000000028</c:v>
                </c:pt>
                <c:pt idx="104">
                  <c:v>-0.79999999999999716</c:v>
                </c:pt>
                <c:pt idx="105">
                  <c:v>-0.5</c:v>
                </c:pt>
                <c:pt idx="106">
                  <c:v>0.59999999999999432</c:v>
                </c:pt>
                <c:pt idx="107">
                  <c:v>1.9000000000000057</c:v>
                </c:pt>
                <c:pt idx="108">
                  <c:v>1.5</c:v>
                </c:pt>
                <c:pt idx="109">
                  <c:v>2.7000000000000028</c:v>
                </c:pt>
                <c:pt idx="110">
                  <c:v>2.4000000000000057</c:v>
                </c:pt>
                <c:pt idx="111">
                  <c:v>2.7999999999999972</c:v>
                </c:pt>
                <c:pt idx="112">
                  <c:v>3.0999999999999943</c:v>
                </c:pt>
                <c:pt idx="113">
                  <c:v>2.9000000000000057</c:v>
                </c:pt>
                <c:pt idx="114">
                  <c:v>3.2999999999999972</c:v>
                </c:pt>
                <c:pt idx="115">
                  <c:v>3.5</c:v>
                </c:pt>
                <c:pt idx="116">
                  <c:v>3.5999999999999943</c:v>
                </c:pt>
                <c:pt idx="117">
                  <c:v>4.4000000000000057</c:v>
                </c:pt>
                <c:pt idx="118">
                  <c:v>5.0999999999999943</c:v>
                </c:pt>
                <c:pt idx="119">
                  <c:v>4.5999999999999943</c:v>
                </c:pt>
                <c:pt idx="120">
                  <c:v>4.9000000000000057</c:v>
                </c:pt>
                <c:pt idx="121">
                  <c:v>4.9000000000000057</c:v>
                </c:pt>
                <c:pt idx="122">
                  <c:v>5.4000000000000057</c:v>
                </c:pt>
                <c:pt idx="123">
                  <c:v>5.2999999999999972</c:v>
                </c:pt>
                <c:pt idx="124">
                  <c:v>5.5</c:v>
                </c:pt>
                <c:pt idx="125">
                  <c:v>6.4000000000000057</c:v>
                </c:pt>
                <c:pt idx="126">
                  <c:v>6.5</c:v>
                </c:pt>
                <c:pt idx="127">
                  <c:v>6.2000000000000028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9255424"/>
        <c:axId val="79268672"/>
      </c:lineChart>
      <c:dateAx>
        <c:axId val="169255424"/>
        <c:scaling>
          <c:orientation val="minMax"/>
        </c:scaling>
        <c:delete val="0"/>
        <c:axPos val="b"/>
        <c:numFmt formatCode="yyyy" sourceLinked="0"/>
        <c:majorTickMark val="out"/>
        <c:minorTickMark val="none"/>
        <c:tickLblPos val="low"/>
        <c:spPr>
          <a:ln w="3175">
            <a:solidFill>
              <a:sysClr val="windowText" lastClr="000000"/>
            </a:solidFill>
          </a:ln>
        </c:spPr>
        <c:txPr>
          <a:bodyPr rot="5400000" vert="horz"/>
          <a:lstStyle/>
          <a:p>
            <a:pPr>
              <a:defRPr/>
            </a:pPr>
            <a:endParaRPr lang="zh-CN"/>
          </a:p>
        </c:txPr>
        <c:crossAx val="79268672"/>
        <c:crosses val="autoZero"/>
        <c:auto val="1"/>
        <c:lblOffset val="100"/>
        <c:baseTimeUnit val="months"/>
        <c:majorUnit val="12"/>
        <c:majorTimeUnit val="months"/>
      </c:dateAx>
      <c:valAx>
        <c:axId val="79268672"/>
        <c:scaling>
          <c:orientation val="minMax"/>
        </c:scaling>
        <c:delete val="0"/>
        <c:axPos val="l"/>
        <c:numFmt formatCode="#,##0.0;[Red]\-#,##0.0" sourceLinked="0"/>
        <c:majorTickMark val="out"/>
        <c:minorTickMark val="none"/>
        <c:tickLblPos val="nextTo"/>
        <c:spPr>
          <a:ln w="3175">
            <a:solidFill>
              <a:schemeClr val="tx1"/>
            </a:solidFill>
          </a:ln>
        </c:spPr>
        <c:crossAx val="169255424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 baseline="0">
          <a:latin typeface="Times New Roman" pitchFamily="18" charset="0"/>
          <a:ea typeface="楷体_GB2312" pitchFamily="49" charset="-122"/>
        </a:defRPr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9004374453194701E-2"/>
          <c:y val="8.6903980752405949E-2"/>
          <c:w val="0.83860024773410935"/>
          <c:h val="0.71642206182559998"/>
        </c:manualLayout>
      </c:layout>
      <c:lineChart>
        <c:grouping val="standard"/>
        <c:varyColors val="0"/>
        <c:ser>
          <c:idx val="0"/>
          <c:order val="0"/>
          <c:tx>
            <c:strRef>
              <c:f>CPI非食品1!$H$1</c:f>
              <c:strCache>
                <c:ptCount val="1"/>
                <c:pt idx="0">
                  <c:v>CPI食品</c:v>
                </c:pt>
              </c:strCache>
            </c:strRef>
          </c:tx>
          <c:spPr>
            <a:ln w="12700">
              <a:solidFill>
                <a:srgbClr val="FF0000"/>
              </a:solidFill>
            </a:ln>
          </c:spPr>
          <c:marker>
            <c:symbol val="none"/>
          </c:marker>
          <c:cat>
            <c:numRef>
              <c:f>CPI非食品1!$A$2:$A$84</c:f>
              <c:numCache>
                <c:formatCode>\ [$-2052]yyyy\-m</c:formatCode>
                <c:ptCount val="83"/>
                <c:pt idx="0">
                  <c:v>38353</c:v>
                </c:pt>
                <c:pt idx="1">
                  <c:v>38384</c:v>
                </c:pt>
                <c:pt idx="2">
                  <c:v>38412</c:v>
                </c:pt>
                <c:pt idx="3">
                  <c:v>38443</c:v>
                </c:pt>
                <c:pt idx="4">
                  <c:v>38473</c:v>
                </c:pt>
                <c:pt idx="5">
                  <c:v>38504</c:v>
                </c:pt>
                <c:pt idx="6">
                  <c:v>38534</c:v>
                </c:pt>
                <c:pt idx="7">
                  <c:v>38565</c:v>
                </c:pt>
                <c:pt idx="8">
                  <c:v>38596</c:v>
                </c:pt>
                <c:pt idx="9">
                  <c:v>38626</c:v>
                </c:pt>
                <c:pt idx="10">
                  <c:v>38657</c:v>
                </c:pt>
                <c:pt idx="11">
                  <c:v>38687</c:v>
                </c:pt>
                <c:pt idx="12">
                  <c:v>38718</c:v>
                </c:pt>
                <c:pt idx="13">
                  <c:v>38749</c:v>
                </c:pt>
                <c:pt idx="14">
                  <c:v>38777</c:v>
                </c:pt>
                <c:pt idx="15">
                  <c:v>38808</c:v>
                </c:pt>
                <c:pt idx="16">
                  <c:v>38838</c:v>
                </c:pt>
                <c:pt idx="17">
                  <c:v>38869</c:v>
                </c:pt>
                <c:pt idx="18">
                  <c:v>38899</c:v>
                </c:pt>
                <c:pt idx="19">
                  <c:v>38930</c:v>
                </c:pt>
                <c:pt idx="20">
                  <c:v>38961</c:v>
                </c:pt>
                <c:pt idx="21">
                  <c:v>38991</c:v>
                </c:pt>
                <c:pt idx="22">
                  <c:v>39022</c:v>
                </c:pt>
                <c:pt idx="23">
                  <c:v>39052</c:v>
                </c:pt>
                <c:pt idx="24">
                  <c:v>39083</c:v>
                </c:pt>
                <c:pt idx="25">
                  <c:v>39114</c:v>
                </c:pt>
                <c:pt idx="26">
                  <c:v>39142</c:v>
                </c:pt>
                <c:pt idx="27">
                  <c:v>39173</c:v>
                </c:pt>
                <c:pt idx="28">
                  <c:v>39203</c:v>
                </c:pt>
                <c:pt idx="29">
                  <c:v>39234</c:v>
                </c:pt>
                <c:pt idx="30">
                  <c:v>39264</c:v>
                </c:pt>
                <c:pt idx="31">
                  <c:v>39295</c:v>
                </c:pt>
                <c:pt idx="32">
                  <c:v>39326</c:v>
                </c:pt>
                <c:pt idx="33">
                  <c:v>39356</c:v>
                </c:pt>
                <c:pt idx="34">
                  <c:v>39387</c:v>
                </c:pt>
                <c:pt idx="35">
                  <c:v>39417</c:v>
                </c:pt>
                <c:pt idx="36">
                  <c:v>39448</c:v>
                </c:pt>
                <c:pt idx="37">
                  <c:v>39479</c:v>
                </c:pt>
                <c:pt idx="38">
                  <c:v>39508</c:v>
                </c:pt>
                <c:pt idx="39">
                  <c:v>39539</c:v>
                </c:pt>
                <c:pt idx="40">
                  <c:v>39569</c:v>
                </c:pt>
                <c:pt idx="41">
                  <c:v>39600</c:v>
                </c:pt>
                <c:pt idx="42">
                  <c:v>39630</c:v>
                </c:pt>
                <c:pt idx="43">
                  <c:v>39661</c:v>
                </c:pt>
                <c:pt idx="44">
                  <c:v>39692</c:v>
                </c:pt>
                <c:pt idx="45">
                  <c:v>39722</c:v>
                </c:pt>
                <c:pt idx="46">
                  <c:v>39753</c:v>
                </c:pt>
                <c:pt idx="47">
                  <c:v>39783</c:v>
                </c:pt>
                <c:pt idx="48">
                  <c:v>39814</c:v>
                </c:pt>
                <c:pt idx="49">
                  <c:v>39845</c:v>
                </c:pt>
                <c:pt idx="50">
                  <c:v>39873</c:v>
                </c:pt>
                <c:pt idx="51">
                  <c:v>39904</c:v>
                </c:pt>
                <c:pt idx="52">
                  <c:v>39934</c:v>
                </c:pt>
                <c:pt idx="53">
                  <c:v>39965</c:v>
                </c:pt>
                <c:pt idx="54">
                  <c:v>39995</c:v>
                </c:pt>
                <c:pt idx="55">
                  <c:v>40026</c:v>
                </c:pt>
                <c:pt idx="56">
                  <c:v>40057</c:v>
                </c:pt>
                <c:pt idx="57">
                  <c:v>40087</c:v>
                </c:pt>
                <c:pt idx="58">
                  <c:v>40118</c:v>
                </c:pt>
                <c:pt idx="59">
                  <c:v>40148</c:v>
                </c:pt>
                <c:pt idx="60">
                  <c:v>40179</c:v>
                </c:pt>
                <c:pt idx="61">
                  <c:v>40210</c:v>
                </c:pt>
                <c:pt idx="62">
                  <c:v>40238</c:v>
                </c:pt>
                <c:pt idx="63">
                  <c:v>40269</c:v>
                </c:pt>
                <c:pt idx="64">
                  <c:v>40299</c:v>
                </c:pt>
                <c:pt idx="65">
                  <c:v>40330</c:v>
                </c:pt>
                <c:pt idx="66">
                  <c:v>40360</c:v>
                </c:pt>
                <c:pt idx="67">
                  <c:v>40391</c:v>
                </c:pt>
                <c:pt idx="68">
                  <c:v>40422</c:v>
                </c:pt>
                <c:pt idx="69">
                  <c:v>40452</c:v>
                </c:pt>
                <c:pt idx="70">
                  <c:v>40483</c:v>
                </c:pt>
                <c:pt idx="71">
                  <c:v>40513</c:v>
                </c:pt>
                <c:pt idx="72">
                  <c:v>40544</c:v>
                </c:pt>
                <c:pt idx="73">
                  <c:v>40575</c:v>
                </c:pt>
                <c:pt idx="74">
                  <c:v>40603</c:v>
                </c:pt>
                <c:pt idx="75">
                  <c:v>40634</c:v>
                </c:pt>
                <c:pt idx="76">
                  <c:v>40664</c:v>
                </c:pt>
                <c:pt idx="77">
                  <c:v>40695</c:v>
                </c:pt>
                <c:pt idx="78">
                  <c:v>40725</c:v>
                </c:pt>
                <c:pt idx="79">
                  <c:v>40756</c:v>
                </c:pt>
              </c:numCache>
            </c:numRef>
          </c:cat>
          <c:val>
            <c:numRef>
              <c:f>CPI非食品1!$H$2:$H$84</c:f>
              <c:numCache>
                <c:formatCode>General</c:formatCode>
                <c:ptCount val="83"/>
                <c:pt idx="0">
                  <c:v>4</c:v>
                </c:pt>
                <c:pt idx="1">
                  <c:v>8.7999999999999972</c:v>
                </c:pt>
                <c:pt idx="2">
                  <c:v>5.5999999999999943</c:v>
                </c:pt>
                <c:pt idx="3">
                  <c:v>3.0999999999999943</c:v>
                </c:pt>
                <c:pt idx="4">
                  <c:v>2.7999999999999972</c:v>
                </c:pt>
                <c:pt idx="5">
                  <c:v>2.0999999999999943</c:v>
                </c:pt>
                <c:pt idx="6">
                  <c:v>2.2999999999999972</c:v>
                </c:pt>
                <c:pt idx="7">
                  <c:v>0.90000000000000568</c:v>
                </c:pt>
                <c:pt idx="8">
                  <c:v>0.29999999999999716</c:v>
                </c:pt>
                <c:pt idx="9">
                  <c:v>1.2999999999999972</c:v>
                </c:pt>
                <c:pt idx="10">
                  <c:v>1.5999999999999943</c:v>
                </c:pt>
                <c:pt idx="11">
                  <c:v>2.2000000000000028</c:v>
                </c:pt>
                <c:pt idx="12">
                  <c:v>3.5999999999999943</c:v>
                </c:pt>
                <c:pt idx="13">
                  <c:v>1.2000000000000028</c:v>
                </c:pt>
                <c:pt idx="14">
                  <c:v>0.79999999999999716</c:v>
                </c:pt>
                <c:pt idx="15">
                  <c:v>1.7999999999999972</c:v>
                </c:pt>
                <c:pt idx="16">
                  <c:v>1.9000000000000057</c:v>
                </c:pt>
                <c:pt idx="17">
                  <c:v>2.0999999999999943</c:v>
                </c:pt>
                <c:pt idx="18">
                  <c:v>0.59999999999999432</c:v>
                </c:pt>
                <c:pt idx="19">
                  <c:v>1.4000000000000057</c:v>
                </c:pt>
                <c:pt idx="20">
                  <c:v>2.4000000000000057</c:v>
                </c:pt>
                <c:pt idx="21">
                  <c:v>2.2000000000000028</c:v>
                </c:pt>
                <c:pt idx="22">
                  <c:v>3.7000000000000028</c:v>
                </c:pt>
                <c:pt idx="23">
                  <c:v>6.2999999999999972</c:v>
                </c:pt>
                <c:pt idx="24">
                  <c:v>5</c:v>
                </c:pt>
                <c:pt idx="25">
                  <c:v>6</c:v>
                </c:pt>
                <c:pt idx="26">
                  <c:v>7.7000000000000028</c:v>
                </c:pt>
                <c:pt idx="27">
                  <c:v>7.0999999999999943</c:v>
                </c:pt>
                <c:pt idx="28">
                  <c:v>8.2999999999999972</c:v>
                </c:pt>
                <c:pt idx="29">
                  <c:v>11.299999999999997</c:v>
                </c:pt>
                <c:pt idx="30">
                  <c:v>15.400000000000006</c:v>
                </c:pt>
                <c:pt idx="31">
                  <c:v>18.200000000000003</c:v>
                </c:pt>
                <c:pt idx="32">
                  <c:v>16.900000000000006</c:v>
                </c:pt>
                <c:pt idx="33">
                  <c:v>17.599999999999994</c:v>
                </c:pt>
                <c:pt idx="34">
                  <c:v>18.200000000000003</c:v>
                </c:pt>
                <c:pt idx="35">
                  <c:v>16.700000000000003</c:v>
                </c:pt>
                <c:pt idx="36">
                  <c:v>18.200000000000003</c:v>
                </c:pt>
                <c:pt idx="37">
                  <c:v>23.299999999999997</c:v>
                </c:pt>
                <c:pt idx="38">
                  <c:v>21.400000000000006</c:v>
                </c:pt>
                <c:pt idx="39">
                  <c:v>22.099999999999994</c:v>
                </c:pt>
                <c:pt idx="40">
                  <c:v>19.900000000000006</c:v>
                </c:pt>
                <c:pt idx="41">
                  <c:v>17.299999999999997</c:v>
                </c:pt>
                <c:pt idx="42">
                  <c:v>14.400000000000006</c:v>
                </c:pt>
                <c:pt idx="43">
                  <c:v>10.299999999999997</c:v>
                </c:pt>
                <c:pt idx="44">
                  <c:v>9.7000000000000028</c:v>
                </c:pt>
                <c:pt idx="45">
                  <c:v>8.5</c:v>
                </c:pt>
                <c:pt idx="46">
                  <c:v>5.9000000000000057</c:v>
                </c:pt>
                <c:pt idx="47">
                  <c:v>4.2000000000000028</c:v>
                </c:pt>
                <c:pt idx="48">
                  <c:v>4.2000000000000028</c:v>
                </c:pt>
                <c:pt idx="49">
                  <c:v>-1.9000000000000057</c:v>
                </c:pt>
                <c:pt idx="50">
                  <c:v>-0.70000000000000284</c:v>
                </c:pt>
                <c:pt idx="51">
                  <c:v>-1.2999999999999972</c:v>
                </c:pt>
                <c:pt idx="52">
                  <c:v>-0.59999999999999432</c:v>
                </c:pt>
                <c:pt idx="53">
                  <c:v>-1.0999999999999943</c:v>
                </c:pt>
                <c:pt idx="54">
                  <c:v>-1.2000000000000028</c:v>
                </c:pt>
                <c:pt idx="55">
                  <c:v>0.5</c:v>
                </c:pt>
                <c:pt idx="56">
                  <c:v>1.5</c:v>
                </c:pt>
                <c:pt idx="57">
                  <c:v>1.5999999999999943</c:v>
                </c:pt>
                <c:pt idx="58">
                  <c:v>3.2000000000000028</c:v>
                </c:pt>
                <c:pt idx="59">
                  <c:v>5.2999999999999972</c:v>
                </c:pt>
                <c:pt idx="60">
                  <c:v>3.7000000000000028</c:v>
                </c:pt>
                <c:pt idx="61">
                  <c:v>6.2000000000000028</c:v>
                </c:pt>
                <c:pt idx="62">
                  <c:v>5.2000000000000028</c:v>
                </c:pt>
                <c:pt idx="63">
                  <c:v>5.9000000000000057</c:v>
                </c:pt>
                <c:pt idx="64">
                  <c:v>6.0999999999999943</c:v>
                </c:pt>
                <c:pt idx="65">
                  <c:v>5.7000000000000028</c:v>
                </c:pt>
                <c:pt idx="66">
                  <c:v>6.7999999999999972</c:v>
                </c:pt>
                <c:pt idx="67">
                  <c:v>7.5</c:v>
                </c:pt>
                <c:pt idx="68">
                  <c:v>8</c:v>
                </c:pt>
                <c:pt idx="69">
                  <c:v>10.099999999999994</c:v>
                </c:pt>
                <c:pt idx="70">
                  <c:v>11.700000000000003</c:v>
                </c:pt>
                <c:pt idx="71">
                  <c:v>9.5999999999999943</c:v>
                </c:pt>
                <c:pt idx="72">
                  <c:v>10.299999999999997</c:v>
                </c:pt>
                <c:pt idx="73">
                  <c:v>11</c:v>
                </c:pt>
                <c:pt idx="74">
                  <c:v>11.700000000000003</c:v>
                </c:pt>
                <c:pt idx="75">
                  <c:v>11.5</c:v>
                </c:pt>
                <c:pt idx="76">
                  <c:v>11.700000000000003</c:v>
                </c:pt>
                <c:pt idx="77">
                  <c:v>14.400000000000006</c:v>
                </c:pt>
                <c:pt idx="78">
                  <c:v>14.799999999999997</c:v>
                </c:pt>
                <c:pt idx="79">
                  <c:v>13.400000000000006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9431552"/>
        <c:axId val="79273280"/>
      </c:lineChart>
      <c:lineChart>
        <c:grouping val="standard"/>
        <c:varyColors val="0"/>
        <c:ser>
          <c:idx val="1"/>
          <c:order val="1"/>
          <c:tx>
            <c:v>CPI非食品（右轴）</c:v>
          </c:tx>
          <c:spPr>
            <a:ln w="12700">
              <a:solidFill>
                <a:srgbClr val="0070C0"/>
              </a:solidFill>
              <a:prstDash val="dash"/>
            </a:ln>
          </c:spPr>
          <c:marker>
            <c:symbol val="none"/>
          </c:marker>
          <c:cat>
            <c:numRef>
              <c:f>CPI非食品1!$A$2:$A$84</c:f>
              <c:numCache>
                <c:formatCode>\ [$-2052]yyyy\-m</c:formatCode>
                <c:ptCount val="83"/>
                <c:pt idx="0">
                  <c:v>38353</c:v>
                </c:pt>
                <c:pt idx="1">
                  <c:v>38384</c:v>
                </c:pt>
                <c:pt idx="2">
                  <c:v>38412</c:v>
                </c:pt>
                <c:pt idx="3">
                  <c:v>38443</c:v>
                </c:pt>
                <c:pt idx="4">
                  <c:v>38473</c:v>
                </c:pt>
                <c:pt idx="5">
                  <c:v>38504</c:v>
                </c:pt>
                <c:pt idx="6">
                  <c:v>38534</c:v>
                </c:pt>
                <c:pt idx="7">
                  <c:v>38565</c:v>
                </c:pt>
                <c:pt idx="8">
                  <c:v>38596</c:v>
                </c:pt>
                <c:pt idx="9">
                  <c:v>38626</c:v>
                </c:pt>
                <c:pt idx="10">
                  <c:v>38657</c:v>
                </c:pt>
                <c:pt idx="11">
                  <c:v>38687</c:v>
                </c:pt>
                <c:pt idx="12">
                  <c:v>38718</c:v>
                </c:pt>
                <c:pt idx="13">
                  <c:v>38749</c:v>
                </c:pt>
                <c:pt idx="14">
                  <c:v>38777</c:v>
                </c:pt>
                <c:pt idx="15">
                  <c:v>38808</c:v>
                </c:pt>
                <c:pt idx="16">
                  <c:v>38838</c:v>
                </c:pt>
                <c:pt idx="17">
                  <c:v>38869</c:v>
                </c:pt>
                <c:pt idx="18">
                  <c:v>38899</c:v>
                </c:pt>
                <c:pt idx="19">
                  <c:v>38930</c:v>
                </c:pt>
                <c:pt idx="20">
                  <c:v>38961</c:v>
                </c:pt>
                <c:pt idx="21">
                  <c:v>38991</c:v>
                </c:pt>
                <c:pt idx="22">
                  <c:v>39022</c:v>
                </c:pt>
                <c:pt idx="23">
                  <c:v>39052</c:v>
                </c:pt>
                <c:pt idx="24">
                  <c:v>39083</c:v>
                </c:pt>
                <c:pt idx="25">
                  <c:v>39114</c:v>
                </c:pt>
                <c:pt idx="26">
                  <c:v>39142</c:v>
                </c:pt>
                <c:pt idx="27">
                  <c:v>39173</c:v>
                </c:pt>
                <c:pt idx="28">
                  <c:v>39203</c:v>
                </c:pt>
                <c:pt idx="29">
                  <c:v>39234</c:v>
                </c:pt>
                <c:pt idx="30">
                  <c:v>39264</c:v>
                </c:pt>
                <c:pt idx="31">
                  <c:v>39295</c:v>
                </c:pt>
                <c:pt idx="32">
                  <c:v>39326</c:v>
                </c:pt>
                <c:pt idx="33">
                  <c:v>39356</c:v>
                </c:pt>
                <c:pt idx="34">
                  <c:v>39387</c:v>
                </c:pt>
                <c:pt idx="35">
                  <c:v>39417</c:v>
                </c:pt>
                <c:pt idx="36">
                  <c:v>39448</c:v>
                </c:pt>
                <c:pt idx="37">
                  <c:v>39479</c:v>
                </c:pt>
                <c:pt idx="38">
                  <c:v>39508</c:v>
                </c:pt>
                <c:pt idx="39">
                  <c:v>39539</c:v>
                </c:pt>
                <c:pt idx="40">
                  <c:v>39569</c:v>
                </c:pt>
                <c:pt idx="41">
                  <c:v>39600</c:v>
                </c:pt>
                <c:pt idx="42">
                  <c:v>39630</c:v>
                </c:pt>
                <c:pt idx="43">
                  <c:v>39661</c:v>
                </c:pt>
                <c:pt idx="44">
                  <c:v>39692</c:v>
                </c:pt>
                <c:pt idx="45">
                  <c:v>39722</c:v>
                </c:pt>
                <c:pt idx="46">
                  <c:v>39753</c:v>
                </c:pt>
                <c:pt idx="47">
                  <c:v>39783</c:v>
                </c:pt>
                <c:pt idx="48">
                  <c:v>39814</c:v>
                </c:pt>
                <c:pt idx="49">
                  <c:v>39845</c:v>
                </c:pt>
                <c:pt idx="50">
                  <c:v>39873</c:v>
                </c:pt>
                <c:pt idx="51">
                  <c:v>39904</c:v>
                </c:pt>
                <c:pt idx="52">
                  <c:v>39934</c:v>
                </c:pt>
                <c:pt idx="53">
                  <c:v>39965</c:v>
                </c:pt>
                <c:pt idx="54">
                  <c:v>39995</c:v>
                </c:pt>
                <c:pt idx="55">
                  <c:v>40026</c:v>
                </c:pt>
                <c:pt idx="56">
                  <c:v>40057</c:v>
                </c:pt>
                <c:pt idx="57">
                  <c:v>40087</c:v>
                </c:pt>
                <c:pt idx="58">
                  <c:v>40118</c:v>
                </c:pt>
                <c:pt idx="59">
                  <c:v>40148</c:v>
                </c:pt>
                <c:pt idx="60">
                  <c:v>40179</c:v>
                </c:pt>
                <c:pt idx="61">
                  <c:v>40210</c:v>
                </c:pt>
                <c:pt idx="62">
                  <c:v>40238</c:v>
                </c:pt>
                <c:pt idx="63">
                  <c:v>40269</c:v>
                </c:pt>
                <c:pt idx="64">
                  <c:v>40299</c:v>
                </c:pt>
                <c:pt idx="65">
                  <c:v>40330</c:v>
                </c:pt>
                <c:pt idx="66">
                  <c:v>40360</c:v>
                </c:pt>
                <c:pt idx="67">
                  <c:v>40391</c:v>
                </c:pt>
                <c:pt idx="68">
                  <c:v>40422</c:v>
                </c:pt>
                <c:pt idx="69">
                  <c:v>40452</c:v>
                </c:pt>
                <c:pt idx="70">
                  <c:v>40483</c:v>
                </c:pt>
                <c:pt idx="71">
                  <c:v>40513</c:v>
                </c:pt>
                <c:pt idx="72">
                  <c:v>40544</c:v>
                </c:pt>
                <c:pt idx="73">
                  <c:v>40575</c:v>
                </c:pt>
                <c:pt idx="74">
                  <c:v>40603</c:v>
                </c:pt>
                <c:pt idx="75">
                  <c:v>40634</c:v>
                </c:pt>
                <c:pt idx="76">
                  <c:v>40664</c:v>
                </c:pt>
                <c:pt idx="77">
                  <c:v>40695</c:v>
                </c:pt>
                <c:pt idx="78">
                  <c:v>40725</c:v>
                </c:pt>
                <c:pt idx="79">
                  <c:v>40756</c:v>
                </c:pt>
              </c:numCache>
            </c:numRef>
          </c:cat>
          <c:val>
            <c:numRef>
              <c:f>CPI非食品1!$G$2:$G$84</c:f>
              <c:numCache>
                <c:formatCode>General</c:formatCode>
                <c:ptCount val="83"/>
                <c:pt idx="0">
                  <c:v>0.79999999999999716</c:v>
                </c:pt>
                <c:pt idx="1">
                  <c:v>1.4000000000000057</c:v>
                </c:pt>
                <c:pt idx="2">
                  <c:v>1.2000000000000028</c:v>
                </c:pt>
                <c:pt idx="3">
                  <c:v>1.2000000000000028</c:v>
                </c:pt>
                <c:pt idx="4">
                  <c:v>1.2000000000000028</c:v>
                </c:pt>
                <c:pt idx="5">
                  <c:v>1.2999999999999972</c:v>
                </c:pt>
                <c:pt idx="6">
                  <c:v>1.5</c:v>
                </c:pt>
                <c:pt idx="7">
                  <c:v>1.5</c:v>
                </c:pt>
                <c:pt idx="8">
                  <c:v>1.2000000000000028</c:v>
                </c:pt>
                <c:pt idx="9">
                  <c:v>1.2000000000000028</c:v>
                </c:pt>
                <c:pt idx="10">
                  <c:v>1.2000000000000028</c:v>
                </c:pt>
                <c:pt idx="11">
                  <c:v>1.2000000000000028</c:v>
                </c:pt>
                <c:pt idx="12">
                  <c:v>1</c:v>
                </c:pt>
                <c:pt idx="13">
                  <c:v>0.70000000000000284</c:v>
                </c:pt>
                <c:pt idx="14">
                  <c:v>0.79999999999999716</c:v>
                </c:pt>
                <c:pt idx="15">
                  <c:v>0.90000000000000568</c:v>
                </c:pt>
                <c:pt idx="16">
                  <c:v>1.0999999999999943</c:v>
                </c:pt>
                <c:pt idx="17">
                  <c:v>1.2000000000000028</c:v>
                </c:pt>
                <c:pt idx="18">
                  <c:v>1.2000000000000028</c:v>
                </c:pt>
                <c:pt idx="19">
                  <c:v>1.2999999999999972</c:v>
                </c:pt>
                <c:pt idx="20">
                  <c:v>1.0999999999999943</c:v>
                </c:pt>
                <c:pt idx="21">
                  <c:v>1</c:v>
                </c:pt>
                <c:pt idx="22">
                  <c:v>1</c:v>
                </c:pt>
                <c:pt idx="23">
                  <c:v>1.0999999999999943</c:v>
                </c:pt>
                <c:pt idx="24">
                  <c:v>0.70000000000000284</c:v>
                </c:pt>
                <c:pt idx="25">
                  <c:v>1</c:v>
                </c:pt>
                <c:pt idx="26">
                  <c:v>1.0999999999999943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0.90000000000000568</c:v>
                </c:pt>
                <c:pt idx="31">
                  <c:v>0.90000000000000568</c:v>
                </c:pt>
                <c:pt idx="32">
                  <c:v>1.0999999999999943</c:v>
                </c:pt>
                <c:pt idx="33">
                  <c:v>1.0999999999999943</c:v>
                </c:pt>
                <c:pt idx="34">
                  <c:v>1.4000000000000057</c:v>
                </c:pt>
                <c:pt idx="35">
                  <c:v>1.4000000000000057</c:v>
                </c:pt>
                <c:pt idx="36">
                  <c:v>1.5</c:v>
                </c:pt>
                <c:pt idx="37">
                  <c:v>1.5999999999999943</c:v>
                </c:pt>
                <c:pt idx="38">
                  <c:v>1.7999999999999972</c:v>
                </c:pt>
                <c:pt idx="39">
                  <c:v>1.7999999999999972</c:v>
                </c:pt>
                <c:pt idx="40">
                  <c:v>1.7000000000000028</c:v>
                </c:pt>
                <c:pt idx="41">
                  <c:v>1.9000000000000057</c:v>
                </c:pt>
                <c:pt idx="42">
                  <c:v>2.0999999999999943</c:v>
                </c:pt>
                <c:pt idx="43">
                  <c:v>2.0999999999999943</c:v>
                </c:pt>
                <c:pt idx="44">
                  <c:v>2</c:v>
                </c:pt>
                <c:pt idx="45">
                  <c:v>1.5999999999999943</c:v>
                </c:pt>
                <c:pt idx="46">
                  <c:v>0.59999999999999432</c:v>
                </c:pt>
                <c:pt idx="47">
                  <c:v>-0.29999999999999716</c:v>
                </c:pt>
                <c:pt idx="48">
                  <c:v>-0.59999999999999432</c:v>
                </c:pt>
                <c:pt idx="49">
                  <c:v>-1.2000000000000028</c:v>
                </c:pt>
                <c:pt idx="50">
                  <c:v>-1.2999999999999972</c:v>
                </c:pt>
                <c:pt idx="51">
                  <c:v>-1.5</c:v>
                </c:pt>
                <c:pt idx="52">
                  <c:v>-1.7000000000000028</c:v>
                </c:pt>
                <c:pt idx="53">
                  <c:v>-1.9000000000000057</c:v>
                </c:pt>
                <c:pt idx="54">
                  <c:v>-2.0999999999999943</c:v>
                </c:pt>
                <c:pt idx="55">
                  <c:v>-2</c:v>
                </c:pt>
                <c:pt idx="56">
                  <c:v>-1.9000000000000057</c:v>
                </c:pt>
                <c:pt idx="57">
                  <c:v>-1.5999999999999943</c:v>
                </c:pt>
                <c:pt idx="58">
                  <c:v>-0.70000000000000284</c:v>
                </c:pt>
                <c:pt idx="59">
                  <c:v>0.20000000000000284</c:v>
                </c:pt>
                <c:pt idx="60">
                  <c:v>0.5</c:v>
                </c:pt>
                <c:pt idx="61">
                  <c:v>1</c:v>
                </c:pt>
                <c:pt idx="62">
                  <c:v>1</c:v>
                </c:pt>
                <c:pt idx="63">
                  <c:v>1.2999999999999972</c:v>
                </c:pt>
                <c:pt idx="64">
                  <c:v>1.5999999999999943</c:v>
                </c:pt>
                <c:pt idx="65">
                  <c:v>1.5999999999999943</c:v>
                </c:pt>
                <c:pt idx="66">
                  <c:v>1.5999999999999943</c:v>
                </c:pt>
                <c:pt idx="67">
                  <c:v>1.5</c:v>
                </c:pt>
                <c:pt idx="68">
                  <c:v>1.4000000000000057</c:v>
                </c:pt>
                <c:pt idx="69">
                  <c:v>1.5999999999999943</c:v>
                </c:pt>
                <c:pt idx="70">
                  <c:v>1.9000000000000057</c:v>
                </c:pt>
                <c:pt idx="71">
                  <c:v>2.0999999999999943</c:v>
                </c:pt>
                <c:pt idx="72">
                  <c:v>2.5999999999999943</c:v>
                </c:pt>
                <c:pt idx="73">
                  <c:v>2.2999999999999972</c:v>
                </c:pt>
                <c:pt idx="74">
                  <c:v>2.7000000000000028</c:v>
                </c:pt>
                <c:pt idx="75">
                  <c:v>2.7000000000000028</c:v>
                </c:pt>
                <c:pt idx="76">
                  <c:v>2.9000000000000057</c:v>
                </c:pt>
                <c:pt idx="77">
                  <c:v>3</c:v>
                </c:pt>
                <c:pt idx="78">
                  <c:v>2.9000000000000057</c:v>
                </c:pt>
                <c:pt idx="79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9433088"/>
        <c:axId val="79372288"/>
      </c:lineChart>
      <c:dateAx>
        <c:axId val="169431552"/>
        <c:scaling>
          <c:orientation val="minMax"/>
        </c:scaling>
        <c:delete val="0"/>
        <c:axPos val="b"/>
        <c:numFmt formatCode="[$-409]mmm/yy;@" sourceLinked="0"/>
        <c:majorTickMark val="out"/>
        <c:minorTickMark val="none"/>
        <c:tickLblPos val="low"/>
        <c:spPr>
          <a:ln w="3175">
            <a:solidFill>
              <a:sysClr val="windowText" lastClr="000000"/>
            </a:solidFill>
          </a:ln>
        </c:spPr>
        <c:txPr>
          <a:bodyPr rot="5400000" vert="horz"/>
          <a:lstStyle/>
          <a:p>
            <a:pPr>
              <a:defRPr/>
            </a:pPr>
            <a:endParaRPr lang="zh-CN"/>
          </a:p>
        </c:txPr>
        <c:crossAx val="79273280"/>
        <c:crosses val="autoZero"/>
        <c:auto val="1"/>
        <c:lblOffset val="100"/>
        <c:baseTimeUnit val="months"/>
      </c:dateAx>
      <c:valAx>
        <c:axId val="79273280"/>
        <c:scaling>
          <c:orientation val="minMax"/>
        </c:scaling>
        <c:delete val="0"/>
        <c:axPos val="l"/>
        <c:numFmt formatCode="#,##0_);[Red]\(#,##0\)" sourceLinked="0"/>
        <c:majorTickMark val="out"/>
        <c:minorTickMark val="none"/>
        <c:tickLblPos val="nextTo"/>
        <c:spPr>
          <a:ln w="3175">
            <a:solidFill>
              <a:schemeClr val="tx1"/>
            </a:solidFill>
          </a:ln>
        </c:spPr>
        <c:crossAx val="169431552"/>
        <c:crosses val="autoZero"/>
        <c:crossBetween val="between"/>
      </c:valAx>
      <c:valAx>
        <c:axId val="79372288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crossAx val="169433088"/>
        <c:crosses val="max"/>
        <c:crossBetween val="between"/>
      </c:valAx>
      <c:dateAx>
        <c:axId val="169433088"/>
        <c:scaling>
          <c:orientation val="minMax"/>
        </c:scaling>
        <c:delete val="1"/>
        <c:axPos val="b"/>
        <c:numFmt formatCode="\ [$-2052]yyyy\-m" sourceLinked="1"/>
        <c:majorTickMark val="out"/>
        <c:minorTickMark val="none"/>
        <c:tickLblPos val="none"/>
        <c:crossAx val="79372288"/>
        <c:crosses val="autoZero"/>
        <c:auto val="1"/>
        <c:lblOffset val="100"/>
        <c:baseTimeUnit val="months"/>
      </c:dateAx>
    </c:plotArea>
    <c:legend>
      <c:legendPos val="t"/>
      <c:layout>
        <c:manualLayout>
          <c:xMode val="edge"/>
          <c:yMode val="edge"/>
          <c:x val="0.1339444444444477"/>
          <c:y val="2.7285263987392068E-2"/>
          <c:w val="0.70616119860018223"/>
          <c:h val="6.8385462233887431E-2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 baseline="0">
          <a:latin typeface="Times New Roman" pitchFamily="18" charset="0"/>
          <a:ea typeface="楷体_GB2312" pitchFamily="49" charset="-122"/>
        </a:defRPr>
      </a:pPr>
      <a:endParaRPr lang="zh-CN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5851706036745403E-2"/>
          <c:y val="7.3015091863517068E-2"/>
          <c:w val="0.84829658792650919"/>
          <c:h val="0.76377551764362783"/>
        </c:manualLayout>
      </c:layout>
      <c:lineChart>
        <c:grouping val="standard"/>
        <c:varyColors val="0"/>
        <c:ser>
          <c:idx val="0"/>
          <c:order val="0"/>
          <c:tx>
            <c:strRef>
              <c:f>'[主要禽畜产品价格(周).xls]Sheet1'!$B$1</c:f>
              <c:strCache>
                <c:ptCount val="1"/>
                <c:pt idx="0">
                  <c:v>平均价:猪肉:全国</c:v>
                </c:pt>
              </c:strCache>
            </c:strRef>
          </c:tx>
          <c:spPr>
            <a:ln w="12700">
              <a:solidFill>
                <a:srgbClr val="FF0000"/>
              </a:solidFill>
            </a:ln>
          </c:spPr>
          <c:marker>
            <c:symbol val="none"/>
          </c:marker>
          <c:cat>
            <c:numRef>
              <c:f>'[主要禽畜产品价格(周).xls]Sheet1'!$A$2:$A$127</c:f>
              <c:numCache>
                <c:formatCode>yyyy\-mm\-dd;@</c:formatCode>
                <c:ptCount val="126"/>
                <c:pt idx="0">
                  <c:v>39658</c:v>
                </c:pt>
                <c:pt idx="1">
                  <c:v>39672</c:v>
                </c:pt>
                <c:pt idx="2">
                  <c:v>39686</c:v>
                </c:pt>
                <c:pt idx="3">
                  <c:v>39728</c:v>
                </c:pt>
                <c:pt idx="4">
                  <c:v>39756</c:v>
                </c:pt>
                <c:pt idx="5">
                  <c:v>39812</c:v>
                </c:pt>
                <c:pt idx="6">
                  <c:v>39819</c:v>
                </c:pt>
                <c:pt idx="7">
                  <c:v>39826</c:v>
                </c:pt>
                <c:pt idx="8">
                  <c:v>39833</c:v>
                </c:pt>
                <c:pt idx="9">
                  <c:v>39840</c:v>
                </c:pt>
                <c:pt idx="10">
                  <c:v>39847</c:v>
                </c:pt>
                <c:pt idx="11">
                  <c:v>39854</c:v>
                </c:pt>
                <c:pt idx="12">
                  <c:v>39861</c:v>
                </c:pt>
                <c:pt idx="13">
                  <c:v>39868</c:v>
                </c:pt>
                <c:pt idx="14">
                  <c:v>39875</c:v>
                </c:pt>
                <c:pt idx="15">
                  <c:v>39882</c:v>
                </c:pt>
                <c:pt idx="16">
                  <c:v>39889</c:v>
                </c:pt>
                <c:pt idx="17">
                  <c:v>39896</c:v>
                </c:pt>
                <c:pt idx="18">
                  <c:v>39903</c:v>
                </c:pt>
                <c:pt idx="19">
                  <c:v>39910</c:v>
                </c:pt>
                <c:pt idx="20">
                  <c:v>39917</c:v>
                </c:pt>
                <c:pt idx="21">
                  <c:v>39924</c:v>
                </c:pt>
                <c:pt idx="22">
                  <c:v>39931</c:v>
                </c:pt>
                <c:pt idx="23">
                  <c:v>39938</c:v>
                </c:pt>
                <c:pt idx="24">
                  <c:v>39945</c:v>
                </c:pt>
                <c:pt idx="25">
                  <c:v>39952</c:v>
                </c:pt>
                <c:pt idx="26">
                  <c:v>39959</c:v>
                </c:pt>
                <c:pt idx="27">
                  <c:v>39973</c:v>
                </c:pt>
                <c:pt idx="28">
                  <c:v>39980</c:v>
                </c:pt>
                <c:pt idx="29">
                  <c:v>39987</c:v>
                </c:pt>
                <c:pt idx="30">
                  <c:v>39994</c:v>
                </c:pt>
                <c:pt idx="31">
                  <c:v>40001</c:v>
                </c:pt>
                <c:pt idx="32">
                  <c:v>40016</c:v>
                </c:pt>
                <c:pt idx="33">
                  <c:v>40023</c:v>
                </c:pt>
                <c:pt idx="34">
                  <c:v>40030</c:v>
                </c:pt>
                <c:pt idx="35">
                  <c:v>40037</c:v>
                </c:pt>
                <c:pt idx="36">
                  <c:v>40044</c:v>
                </c:pt>
                <c:pt idx="37">
                  <c:v>40051</c:v>
                </c:pt>
                <c:pt idx="38">
                  <c:v>40086</c:v>
                </c:pt>
                <c:pt idx="39">
                  <c:v>40093</c:v>
                </c:pt>
                <c:pt idx="40">
                  <c:v>40114</c:v>
                </c:pt>
                <c:pt idx="41">
                  <c:v>40121</c:v>
                </c:pt>
                <c:pt idx="42">
                  <c:v>40170</c:v>
                </c:pt>
                <c:pt idx="43">
                  <c:v>40177</c:v>
                </c:pt>
                <c:pt idx="44">
                  <c:v>40184</c:v>
                </c:pt>
                <c:pt idx="45">
                  <c:v>40191</c:v>
                </c:pt>
                <c:pt idx="46">
                  <c:v>40198</c:v>
                </c:pt>
                <c:pt idx="47">
                  <c:v>40205</c:v>
                </c:pt>
                <c:pt idx="48">
                  <c:v>40212</c:v>
                </c:pt>
                <c:pt idx="49">
                  <c:v>40219</c:v>
                </c:pt>
                <c:pt idx="50">
                  <c:v>40226</c:v>
                </c:pt>
                <c:pt idx="51">
                  <c:v>40233</c:v>
                </c:pt>
                <c:pt idx="52">
                  <c:v>40240</c:v>
                </c:pt>
                <c:pt idx="53">
                  <c:v>40247</c:v>
                </c:pt>
                <c:pt idx="54">
                  <c:v>40254</c:v>
                </c:pt>
                <c:pt idx="55">
                  <c:v>40261</c:v>
                </c:pt>
                <c:pt idx="56">
                  <c:v>40268</c:v>
                </c:pt>
                <c:pt idx="57">
                  <c:v>40275</c:v>
                </c:pt>
                <c:pt idx="58">
                  <c:v>40282</c:v>
                </c:pt>
                <c:pt idx="59">
                  <c:v>40289</c:v>
                </c:pt>
                <c:pt idx="60">
                  <c:v>40296</c:v>
                </c:pt>
                <c:pt idx="61">
                  <c:v>40303</c:v>
                </c:pt>
                <c:pt idx="62">
                  <c:v>40310</c:v>
                </c:pt>
                <c:pt idx="63">
                  <c:v>40317</c:v>
                </c:pt>
                <c:pt idx="64">
                  <c:v>40324</c:v>
                </c:pt>
                <c:pt idx="65">
                  <c:v>40331</c:v>
                </c:pt>
                <c:pt idx="66">
                  <c:v>40338</c:v>
                </c:pt>
                <c:pt idx="67">
                  <c:v>40345</c:v>
                </c:pt>
                <c:pt idx="68">
                  <c:v>40352</c:v>
                </c:pt>
                <c:pt idx="69">
                  <c:v>40359</c:v>
                </c:pt>
                <c:pt idx="70">
                  <c:v>40366</c:v>
                </c:pt>
                <c:pt idx="71">
                  <c:v>40373</c:v>
                </c:pt>
                <c:pt idx="72">
                  <c:v>40380</c:v>
                </c:pt>
                <c:pt idx="73">
                  <c:v>40387</c:v>
                </c:pt>
                <c:pt idx="74">
                  <c:v>40394</c:v>
                </c:pt>
                <c:pt idx="75">
                  <c:v>40401</c:v>
                </c:pt>
                <c:pt idx="76">
                  <c:v>40408</c:v>
                </c:pt>
                <c:pt idx="77">
                  <c:v>40415</c:v>
                </c:pt>
                <c:pt idx="78">
                  <c:v>40422</c:v>
                </c:pt>
                <c:pt idx="79">
                  <c:v>40429</c:v>
                </c:pt>
                <c:pt idx="80">
                  <c:v>40436</c:v>
                </c:pt>
                <c:pt idx="81">
                  <c:v>40443</c:v>
                </c:pt>
                <c:pt idx="82">
                  <c:v>40450</c:v>
                </c:pt>
                <c:pt idx="83">
                  <c:v>40464</c:v>
                </c:pt>
                <c:pt idx="84">
                  <c:v>40471</c:v>
                </c:pt>
                <c:pt idx="85">
                  <c:v>40478</c:v>
                </c:pt>
                <c:pt idx="86">
                  <c:v>40485</c:v>
                </c:pt>
                <c:pt idx="87">
                  <c:v>40492</c:v>
                </c:pt>
                <c:pt idx="88">
                  <c:v>40499</c:v>
                </c:pt>
                <c:pt idx="89">
                  <c:v>40513</c:v>
                </c:pt>
                <c:pt idx="90">
                  <c:v>40520</c:v>
                </c:pt>
                <c:pt idx="91">
                  <c:v>40527</c:v>
                </c:pt>
                <c:pt idx="92">
                  <c:v>40541</c:v>
                </c:pt>
                <c:pt idx="93">
                  <c:v>40548</c:v>
                </c:pt>
                <c:pt idx="94">
                  <c:v>40555</c:v>
                </c:pt>
                <c:pt idx="95">
                  <c:v>40562</c:v>
                </c:pt>
                <c:pt idx="96">
                  <c:v>40576</c:v>
                </c:pt>
                <c:pt idx="97">
                  <c:v>40583</c:v>
                </c:pt>
                <c:pt idx="98">
                  <c:v>40590</c:v>
                </c:pt>
                <c:pt idx="99">
                  <c:v>40597</c:v>
                </c:pt>
                <c:pt idx="100">
                  <c:v>40604</c:v>
                </c:pt>
                <c:pt idx="101">
                  <c:v>40611</c:v>
                </c:pt>
                <c:pt idx="102">
                  <c:v>40618</c:v>
                </c:pt>
                <c:pt idx="103">
                  <c:v>40625</c:v>
                </c:pt>
                <c:pt idx="104">
                  <c:v>40632</c:v>
                </c:pt>
                <c:pt idx="105">
                  <c:v>40639</c:v>
                </c:pt>
                <c:pt idx="106">
                  <c:v>40646</c:v>
                </c:pt>
                <c:pt idx="107">
                  <c:v>40674</c:v>
                </c:pt>
                <c:pt idx="108">
                  <c:v>40681</c:v>
                </c:pt>
                <c:pt idx="109">
                  <c:v>40688</c:v>
                </c:pt>
                <c:pt idx="110">
                  <c:v>40695</c:v>
                </c:pt>
                <c:pt idx="111">
                  <c:v>40702</c:v>
                </c:pt>
                <c:pt idx="112">
                  <c:v>40709</c:v>
                </c:pt>
                <c:pt idx="113">
                  <c:v>40716</c:v>
                </c:pt>
                <c:pt idx="114">
                  <c:v>40723</c:v>
                </c:pt>
                <c:pt idx="115">
                  <c:v>40730</c:v>
                </c:pt>
                <c:pt idx="116">
                  <c:v>40737</c:v>
                </c:pt>
                <c:pt idx="117">
                  <c:v>40744</c:v>
                </c:pt>
                <c:pt idx="118">
                  <c:v>40751</c:v>
                </c:pt>
                <c:pt idx="119">
                  <c:v>40758</c:v>
                </c:pt>
                <c:pt idx="120">
                  <c:v>40765</c:v>
                </c:pt>
                <c:pt idx="121">
                  <c:v>40772</c:v>
                </c:pt>
                <c:pt idx="122">
                  <c:v>40779</c:v>
                </c:pt>
                <c:pt idx="123">
                  <c:v>40786</c:v>
                </c:pt>
                <c:pt idx="124">
                  <c:v>40793</c:v>
                </c:pt>
                <c:pt idx="125">
                  <c:v>40800</c:v>
                </c:pt>
              </c:numCache>
            </c:numRef>
          </c:cat>
          <c:val>
            <c:numRef>
              <c:f>'[主要禽畜产品价格(周).xls]Sheet1'!$B$2:$B$127</c:f>
              <c:numCache>
                <c:formatCode>###,###,###,###,##0.00_ </c:formatCode>
                <c:ptCount val="126"/>
                <c:pt idx="0">
                  <c:v>23.4358</c:v>
                </c:pt>
                <c:pt idx="1">
                  <c:v>23.254899999999999</c:v>
                </c:pt>
                <c:pt idx="2">
                  <c:v>23.178999999999998</c:v>
                </c:pt>
                <c:pt idx="3">
                  <c:v>21.710699999999999</c:v>
                </c:pt>
                <c:pt idx="4">
                  <c:v>20.109300000000001</c:v>
                </c:pt>
                <c:pt idx="5">
                  <c:v>20.750299999999999</c:v>
                </c:pt>
                <c:pt idx="6">
                  <c:v>21.1099</c:v>
                </c:pt>
                <c:pt idx="7">
                  <c:v>21.168099999999999</c:v>
                </c:pt>
                <c:pt idx="8">
                  <c:v>21.255500000000001</c:v>
                </c:pt>
                <c:pt idx="9">
                  <c:v>21.4574</c:v>
                </c:pt>
                <c:pt idx="10">
                  <c:v>21.189699999999998</c:v>
                </c:pt>
                <c:pt idx="11">
                  <c:v>20.813800000000001</c:v>
                </c:pt>
                <c:pt idx="12">
                  <c:v>20.437200000000001</c:v>
                </c:pt>
                <c:pt idx="13">
                  <c:v>20.087199999999999</c:v>
                </c:pt>
                <c:pt idx="14">
                  <c:v>19.78</c:v>
                </c:pt>
                <c:pt idx="15">
                  <c:v>19.450500000000002</c:v>
                </c:pt>
                <c:pt idx="16">
                  <c:v>19.1694</c:v>
                </c:pt>
                <c:pt idx="17">
                  <c:v>18.8248</c:v>
                </c:pt>
                <c:pt idx="18">
                  <c:v>18.418099999999999</c:v>
                </c:pt>
                <c:pt idx="19">
                  <c:v>17.956</c:v>
                </c:pt>
                <c:pt idx="20">
                  <c:v>17.581700000000001</c:v>
                </c:pt>
                <c:pt idx="21">
                  <c:v>17.2883</c:v>
                </c:pt>
                <c:pt idx="22">
                  <c:v>16.773499999999999</c:v>
                </c:pt>
                <c:pt idx="23">
                  <c:v>15.930999999999999</c:v>
                </c:pt>
                <c:pt idx="24">
                  <c:v>15.7157</c:v>
                </c:pt>
                <c:pt idx="25">
                  <c:v>15.5771</c:v>
                </c:pt>
                <c:pt idx="26">
                  <c:v>15.484500000000001</c:v>
                </c:pt>
                <c:pt idx="27">
                  <c:v>15.3527</c:v>
                </c:pt>
                <c:pt idx="28">
                  <c:v>15.3979</c:v>
                </c:pt>
                <c:pt idx="29">
                  <c:v>15.6365</c:v>
                </c:pt>
                <c:pt idx="30">
                  <c:v>15.8537</c:v>
                </c:pt>
                <c:pt idx="31">
                  <c:v>16.019300000000001</c:v>
                </c:pt>
                <c:pt idx="32">
                  <c:v>16.467099999999999</c:v>
                </c:pt>
                <c:pt idx="33">
                  <c:v>16.78</c:v>
                </c:pt>
                <c:pt idx="34">
                  <c:v>17.221699999999998</c:v>
                </c:pt>
                <c:pt idx="35">
                  <c:v>17.79</c:v>
                </c:pt>
                <c:pt idx="36">
                  <c:v>18.228300000000001</c:v>
                </c:pt>
                <c:pt idx="37">
                  <c:v>18.52</c:v>
                </c:pt>
                <c:pt idx="38">
                  <c:v>19.0625</c:v>
                </c:pt>
                <c:pt idx="39">
                  <c:v>18.91</c:v>
                </c:pt>
                <c:pt idx="40">
                  <c:v>18.511099999999999</c:v>
                </c:pt>
                <c:pt idx="41">
                  <c:v>18.399999999999999</c:v>
                </c:pt>
                <c:pt idx="42">
                  <c:v>19.321400000000001</c:v>
                </c:pt>
                <c:pt idx="43">
                  <c:v>19.36</c:v>
                </c:pt>
                <c:pt idx="44">
                  <c:v>19.399999999999999</c:v>
                </c:pt>
                <c:pt idx="45">
                  <c:v>19.39</c:v>
                </c:pt>
                <c:pt idx="46">
                  <c:v>19.3</c:v>
                </c:pt>
                <c:pt idx="47">
                  <c:v>19.14</c:v>
                </c:pt>
                <c:pt idx="48">
                  <c:v>18.88</c:v>
                </c:pt>
                <c:pt idx="49">
                  <c:v>18.670000000000002</c:v>
                </c:pt>
                <c:pt idx="50">
                  <c:v>18.7</c:v>
                </c:pt>
                <c:pt idx="51">
                  <c:v>18.420000000000002</c:v>
                </c:pt>
                <c:pt idx="52">
                  <c:v>17.98</c:v>
                </c:pt>
                <c:pt idx="53">
                  <c:v>17.7</c:v>
                </c:pt>
                <c:pt idx="54">
                  <c:v>17.309999999999999</c:v>
                </c:pt>
                <c:pt idx="55">
                  <c:v>16.98</c:v>
                </c:pt>
                <c:pt idx="56">
                  <c:v>16.649999999999999</c:v>
                </c:pt>
                <c:pt idx="57">
                  <c:v>16.34</c:v>
                </c:pt>
                <c:pt idx="58">
                  <c:v>16.14</c:v>
                </c:pt>
                <c:pt idx="59">
                  <c:v>16.13</c:v>
                </c:pt>
                <c:pt idx="60">
                  <c:v>16.22</c:v>
                </c:pt>
                <c:pt idx="61">
                  <c:v>16.170000000000002</c:v>
                </c:pt>
                <c:pt idx="62">
                  <c:v>16.14</c:v>
                </c:pt>
                <c:pt idx="63">
                  <c:v>16.059999999999999</c:v>
                </c:pt>
                <c:pt idx="64">
                  <c:v>15.98</c:v>
                </c:pt>
                <c:pt idx="65">
                  <c:v>15.905900000000001</c:v>
                </c:pt>
                <c:pt idx="66">
                  <c:v>15.89</c:v>
                </c:pt>
                <c:pt idx="67">
                  <c:v>16.059999999999999</c:v>
                </c:pt>
                <c:pt idx="68">
                  <c:v>16.09</c:v>
                </c:pt>
                <c:pt idx="69">
                  <c:v>16.25</c:v>
                </c:pt>
                <c:pt idx="70">
                  <c:v>16.579999999999998</c:v>
                </c:pt>
                <c:pt idx="72">
                  <c:v>17.886099999999999</c:v>
                </c:pt>
                <c:pt idx="73">
                  <c:v>18.53</c:v>
                </c:pt>
                <c:pt idx="74">
                  <c:v>18.98</c:v>
                </c:pt>
                <c:pt idx="75">
                  <c:v>19.190000000000001</c:v>
                </c:pt>
                <c:pt idx="76">
                  <c:v>19.41</c:v>
                </c:pt>
                <c:pt idx="77">
                  <c:v>19.62</c:v>
                </c:pt>
                <c:pt idx="78">
                  <c:v>19.77</c:v>
                </c:pt>
                <c:pt idx="79">
                  <c:v>19.98</c:v>
                </c:pt>
                <c:pt idx="80">
                  <c:v>20.12</c:v>
                </c:pt>
                <c:pt idx="81">
                  <c:v>20.34</c:v>
                </c:pt>
                <c:pt idx="82">
                  <c:v>20.350000000000001</c:v>
                </c:pt>
                <c:pt idx="83">
                  <c:v>20.34</c:v>
                </c:pt>
                <c:pt idx="84">
                  <c:v>20.420000000000002</c:v>
                </c:pt>
                <c:pt idx="85">
                  <c:v>20.55</c:v>
                </c:pt>
                <c:pt idx="86">
                  <c:v>20.77</c:v>
                </c:pt>
                <c:pt idx="87">
                  <c:v>21.11</c:v>
                </c:pt>
                <c:pt idx="88">
                  <c:v>21.58</c:v>
                </c:pt>
                <c:pt idx="89">
                  <c:v>21.97</c:v>
                </c:pt>
                <c:pt idx="90">
                  <c:v>21.97</c:v>
                </c:pt>
                <c:pt idx="91">
                  <c:v>21.96</c:v>
                </c:pt>
                <c:pt idx="92">
                  <c:v>21.9</c:v>
                </c:pt>
                <c:pt idx="93">
                  <c:v>21.92</c:v>
                </c:pt>
                <c:pt idx="94">
                  <c:v>22.04</c:v>
                </c:pt>
                <c:pt idx="95">
                  <c:v>22.21</c:v>
                </c:pt>
                <c:pt idx="96">
                  <c:v>22.96</c:v>
                </c:pt>
                <c:pt idx="97">
                  <c:v>22.96</c:v>
                </c:pt>
                <c:pt idx="98">
                  <c:v>22.98</c:v>
                </c:pt>
                <c:pt idx="99">
                  <c:v>22.97</c:v>
                </c:pt>
                <c:pt idx="100">
                  <c:v>23.02</c:v>
                </c:pt>
                <c:pt idx="101">
                  <c:v>23.02</c:v>
                </c:pt>
                <c:pt idx="102">
                  <c:v>23.11</c:v>
                </c:pt>
                <c:pt idx="103">
                  <c:v>23.11</c:v>
                </c:pt>
                <c:pt idx="104">
                  <c:v>23.2</c:v>
                </c:pt>
                <c:pt idx="105">
                  <c:v>23.29</c:v>
                </c:pt>
                <c:pt idx="106">
                  <c:v>23.38</c:v>
                </c:pt>
                <c:pt idx="107">
                  <c:v>23.69</c:v>
                </c:pt>
                <c:pt idx="108">
                  <c:v>24.09</c:v>
                </c:pt>
                <c:pt idx="109">
                  <c:v>24.6</c:v>
                </c:pt>
                <c:pt idx="110">
                  <c:v>25.37</c:v>
                </c:pt>
                <c:pt idx="111">
                  <c:v>25.99</c:v>
                </c:pt>
                <c:pt idx="112">
                  <c:v>26.52</c:v>
                </c:pt>
                <c:pt idx="113">
                  <c:v>27.41</c:v>
                </c:pt>
                <c:pt idx="114">
                  <c:v>28.28</c:v>
                </c:pt>
                <c:pt idx="115">
                  <c:v>28.96</c:v>
                </c:pt>
                <c:pt idx="116">
                  <c:v>29.34</c:v>
                </c:pt>
                <c:pt idx="117">
                  <c:v>29.44</c:v>
                </c:pt>
                <c:pt idx="118">
                  <c:v>29.5</c:v>
                </c:pt>
                <c:pt idx="119">
                  <c:v>29.54</c:v>
                </c:pt>
                <c:pt idx="120">
                  <c:v>29.66</c:v>
                </c:pt>
                <c:pt idx="121">
                  <c:v>29.82</c:v>
                </c:pt>
                <c:pt idx="122">
                  <c:v>29.94</c:v>
                </c:pt>
                <c:pt idx="123">
                  <c:v>30.14</c:v>
                </c:pt>
                <c:pt idx="124">
                  <c:v>30.33</c:v>
                </c:pt>
                <c:pt idx="125">
                  <c:v>30.39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9678336"/>
        <c:axId val="79374592"/>
      </c:lineChart>
      <c:lineChart>
        <c:grouping val="standard"/>
        <c:varyColors val="0"/>
        <c:ser>
          <c:idx val="1"/>
          <c:order val="1"/>
          <c:tx>
            <c:strRef>
              <c:f>'[主要禽畜产品价格(周).xls]Sheet1'!$C$1</c:f>
              <c:strCache>
                <c:ptCount val="1"/>
                <c:pt idx="0">
                  <c:v>平均价:牛肉:全国(右轴）</c:v>
                </c:pt>
              </c:strCache>
            </c:strRef>
          </c:tx>
          <c:spPr>
            <a:ln w="12700">
              <a:solidFill>
                <a:srgbClr val="0070C0"/>
              </a:solidFill>
              <a:prstDash val="dash"/>
            </a:ln>
          </c:spPr>
          <c:marker>
            <c:symbol val="none"/>
          </c:marker>
          <c:cat>
            <c:numRef>
              <c:f>'[主要禽畜产品价格(周).xls]Sheet1'!$A$2:$A$127</c:f>
              <c:numCache>
                <c:formatCode>yyyy\-mm\-dd;@</c:formatCode>
                <c:ptCount val="126"/>
                <c:pt idx="0">
                  <c:v>39658</c:v>
                </c:pt>
                <c:pt idx="1">
                  <c:v>39672</c:v>
                </c:pt>
                <c:pt idx="2">
                  <c:v>39686</c:v>
                </c:pt>
                <c:pt idx="3">
                  <c:v>39728</c:v>
                </c:pt>
                <c:pt idx="4">
                  <c:v>39756</c:v>
                </c:pt>
                <c:pt idx="5">
                  <c:v>39812</c:v>
                </c:pt>
                <c:pt idx="6">
                  <c:v>39819</c:v>
                </c:pt>
                <c:pt idx="7">
                  <c:v>39826</c:v>
                </c:pt>
                <c:pt idx="8">
                  <c:v>39833</c:v>
                </c:pt>
                <c:pt idx="9">
                  <c:v>39840</c:v>
                </c:pt>
                <c:pt idx="10">
                  <c:v>39847</c:v>
                </c:pt>
                <c:pt idx="11">
                  <c:v>39854</c:v>
                </c:pt>
                <c:pt idx="12">
                  <c:v>39861</c:v>
                </c:pt>
                <c:pt idx="13">
                  <c:v>39868</c:v>
                </c:pt>
                <c:pt idx="14">
                  <c:v>39875</c:v>
                </c:pt>
                <c:pt idx="15">
                  <c:v>39882</c:v>
                </c:pt>
                <c:pt idx="16">
                  <c:v>39889</c:v>
                </c:pt>
                <c:pt idx="17">
                  <c:v>39896</c:v>
                </c:pt>
                <c:pt idx="18">
                  <c:v>39903</c:v>
                </c:pt>
                <c:pt idx="19">
                  <c:v>39910</c:v>
                </c:pt>
                <c:pt idx="20">
                  <c:v>39917</c:v>
                </c:pt>
                <c:pt idx="21">
                  <c:v>39924</c:v>
                </c:pt>
                <c:pt idx="22">
                  <c:v>39931</c:v>
                </c:pt>
                <c:pt idx="23">
                  <c:v>39938</c:v>
                </c:pt>
                <c:pt idx="24">
                  <c:v>39945</c:v>
                </c:pt>
                <c:pt idx="25">
                  <c:v>39952</c:v>
                </c:pt>
                <c:pt idx="26">
                  <c:v>39959</c:v>
                </c:pt>
                <c:pt idx="27">
                  <c:v>39973</c:v>
                </c:pt>
                <c:pt idx="28">
                  <c:v>39980</c:v>
                </c:pt>
                <c:pt idx="29">
                  <c:v>39987</c:v>
                </c:pt>
                <c:pt idx="30">
                  <c:v>39994</c:v>
                </c:pt>
                <c:pt idx="31">
                  <c:v>40001</c:v>
                </c:pt>
                <c:pt idx="32">
                  <c:v>40016</c:v>
                </c:pt>
                <c:pt idx="33">
                  <c:v>40023</c:v>
                </c:pt>
                <c:pt idx="34">
                  <c:v>40030</c:v>
                </c:pt>
                <c:pt idx="35">
                  <c:v>40037</c:v>
                </c:pt>
                <c:pt idx="36">
                  <c:v>40044</c:v>
                </c:pt>
                <c:pt idx="37">
                  <c:v>40051</c:v>
                </c:pt>
                <c:pt idx="38">
                  <c:v>40086</c:v>
                </c:pt>
                <c:pt idx="39">
                  <c:v>40093</c:v>
                </c:pt>
                <c:pt idx="40">
                  <c:v>40114</c:v>
                </c:pt>
                <c:pt idx="41">
                  <c:v>40121</c:v>
                </c:pt>
                <c:pt idx="42">
                  <c:v>40170</c:v>
                </c:pt>
                <c:pt idx="43">
                  <c:v>40177</c:v>
                </c:pt>
                <c:pt idx="44">
                  <c:v>40184</c:v>
                </c:pt>
                <c:pt idx="45">
                  <c:v>40191</c:v>
                </c:pt>
                <c:pt idx="46">
                  <c:v>40198</c:v>
                </c:pt>
                <c:pt idx="47">
                  <c:v>40205</c:v>
                </c:pt>
                <c:pt idx="48">
                  <c:v>40212</c:v>
                </c:pt>
                <c:pt idx="49">
                  <c:v>40219</c:v>
                </c:pt>
                <c:pt idx="50">
                  <c:v>40226</c:v>
                </c:pt>
                <c:pt idx="51">
                  <c:v>40233</c:v>
                </c:pt>
                <c:pt idx="52">
                  <c:v>40240</c:v>
                </c:pt>
                <c:pt idx="53">
                  <c:v>40247</c:v>
                </c:pt>
                <c:pt idx="54">
                  <c:v>40254</c:v>
                </c:pt>
                <c:pt idx="55">
                  <c:v>40261</c:v>
                </c:pt>
                <c:pt idx="56">
                  <c:v>40268</c:v>
                </c:pt>
                <c:pt idx="57">
                  <c:v>40275</c:v>
                </c:pt>
                <c:pt idx="58">
                  <c:v>40282</c:v>
                </c:pt>
                <c:pt idx="59">
                  <c:v>40289</c:v>
                </c:pt>
                <c:pt idx="60">
                  <c:v>40296</c:v>
                </c:pt>
                <c:pt idx="61">
                  <c:v>40303</c:v>
                </c:pt>
                <c:pt idx="62">
                  <c:v>40310</c:v>
                </c:pt>
                <c:pt idx="63">
                  <c:v>40317</c:v>
                </c:pt>
                <c:pt idx="64">
                  <c:v>40324</c:v>
                </c:pt>
                <c:pt idx="65">
                  <c:v>40331</c:v>
                </c:pt>
                <c:pt idx="66">
                  <c:v>40338</c:v>
                </c:pt>
                <c:pt idx="67">
                  <c:v>40345</c:v>
                </c:pt>
                <c:pt idx="68">
                  <c:v>40352</c:v>
                </c:pt>
                <c:pt idx="69">
                  <c:v>40359</c:v>
                </c:pt>
                <c:pt idx="70">
                  <c:v>40366</c:v>
                </c:pt>
                <c:pt idx="71">
                  <c:v>40373</c:v>
                </c:pt>
                <c:pt idx="72">
                  <c:v>40380</c:v>
                </c:pt>
                <c:pt idx="73">
                  <c:v>40387</c:v>
                </c:pt>
                <c:pt idx="74">
                  <c:v>40394</c:v>
                </c:pt>
                <c:pt idx="75">
                  <c:v>40401</c:v>
                </c:pt>
                <c:pt idx="76">
                  <c:v>40408</c:v>
                </c:pt>
                <c:pt idx="77">
                  <c:v>40415</c:v>
                </c:pt>
                <c:pt idx="78">
                  <c:v>40422</c:v>
                </c:pt>
                <c:pt idx="79">
                  <c:v>40429</c:v>
                </c:pt>
                <c:pt idx="80">
                  <c:v>40436</c:v>
                </c:pt>
                <c:pt idx="81">
                  <c:v>40443</c:v>
                </c:pt>
                <c:pt idx="82">
                  <c:v>40450</c:v>
                </c:pt>
                <c:pt idx="83">
                  <c:v>40464</c:v>
                </c:pt>
                <c:pt idx="84">
                  <c:v>40471</c:v>
                </c:pt>
                <c:pt idx="85">
                  <c:v>40478</c:v>
                </c:pt>
                <c:pt idx="86">
                  <c:v>40485</c:v>
                </c:pt>
                <c:pt idx="87">
                  <c:v>40492</c:v>
                </c:pt>
                <c:pt idx="88">
                  <c:v>40499</c:v>
                </c:pt>
                <c:pt idx="89">
                  <c:v>40513</c:v>
                </c:pt>
                <c:pt idx="90">
                  <c:v>40520</c:v>
                </c:pt>
                <c:pt idx="91">
                  <c:v>40527</c:v>
                </c:pt>
                <c:pt idx="92">
                  <c:v>40541</c:v>
                </c:pt>
                <c:pt idx="93">
                  <c:v>40548</c:v>
                </c:pt>
                <c:pt idx="94">
                  <c:v>40555</c:v>
                </c:pt>
                <c:pt idx="95">
                  <c:v>40562</c:v>
                </c:pt>
                <c:pt idx="96">
                  <c:v>40576</c:v>
                </c:pt>
                <c:pt idx="97">
                  <c:v>40583</c:v>
                </c:pt>
                <c:pt idx="98">
                  <c:v>40590</c:v>
                </c:pt>
                <c:pt idx="99">
                  <c:v>40597</c:v>
                </c:pt>
                <c:pt idx="100">
                  <c:v>40604</c:v>
                </c:pt>
                <c:pt idx="101">
                  <c:v>40611</c:v>
                </c:pt>
                <c:pt idx="102">
                  <c:v>40618</c:v>
                </c:pt>
                <c:pt idx="103">
                  <c:v>40625</c:v>
                </c:pt>
                <c:pt idx="104">
                  <c:v>40632</c:v>
                </c:pt>
                <c:pt idx="105">
                  <c:v>40639</c:v>
                </c:pt>
                <c:pt idx="106">
                  <c:v>40646</c:v>
                </c:pt>
                <c:pt idx="107">
                  <c:v>40674</c:v>
                </c:pt>
                <c:pt idx="108">
                  <c:v>40681</c:v>
                </c:pt>
                <c:pt idx="109">
                  <c:v>40688</c:v>
                </c:pt>
                <c:pt idx="110">
                  <c:v>40695</c:v>
                </c:pt>
                <c:pt idx="111">
                  <c:v>40702</c:v>
                </c:pt>
                <c:pt idx="112">
                  <c:v>40709</c:v>
                </c:pt>
                <c:pt idx="113">
                  <c:v>40716</c:v>
                </c:pt>
                <c:pt idx="114">
                  <c:v>40723</c:v>
                </c:pt>
                <c:pt idx="115">
                  <c:v>40730</c:v>
                </c:pt>
                <c:pt idx="116">
                  <c:v>40737</c:v>
                </c:pt>
                <c:pt idx="117">
                  <c:v>40744</c:v>
                </c:pt>
                <c:pt idx="118">
                  <c:v>40751</c:v>
                </c:pt>
                <c:pt idx="119">
                  <c:v>40758</c:v>
                </c:pt>
                <c:pt idx="120">
                  <c:v>40765</c:v>
                </c:pt>
                <c:pt idx="121">
                  <c:v>40772</c:v>
                </c:pt>
                <c:pt idx="122">
                  <c:v>40779</c:v>
                </c:pt>
                <c:pt idx="123">
                  <c:v>40786</c:v>
                </c:pt>
                <c:pt idx="124">
                  <c:v>40793</c:v>
                </c:pt>
                <c:pt idx="125">
                  <c:v>40800</c:v>
                </c:pt>
              </c:numCache>
            </c:numRef>
          </c:cat>
          <c:val>
            <c:numRef>
              <c:f>'[主要禽畜产品价格(周).xls]Sheet1'!$C$2:$C$127</c:f>
              <c:numCache>
                <c:formatCode>###,###,###,###,##0.00_ </c:formatCode>
                <c:ptCount val="126"/>
                <c:pt idx="0">
                  <c:v>31.9587</c:v>
                </c:pt>
                <c:pt idx="1">
                  <c:v>31.966699999999999</c:v>
                </c:pt>
                <c:pt idx="2">
                  <c:v>32.040999999999997</c:v>
                </c:pt>
                <c:pt idx="3">
                  <c:v>32.583500000000001</c:v>
                </c:pt>
                <c:pt idx="4">
                  <c:v>32.888199999999998</c:v>
                </c:pt>
                <c:pt idx="5">
                  <c:v>33.336599999999997</c:v>
                </c:pt>
                <c:pt idx="6">
                  <c:v>33.5672</c:v>
                </c:pt>
                <c:pt idx="7">
                  <c:v>33.719099999999997</c:v>
                </c:pt>
                <c:pt idx="8">
                  <c:v>33.994</c:v>
                </c:pt>
                <c:pt idx="9">
                  <c:v>34.291499999999999</c:v>
                </c:pt>
                <c:pt idx="10">
                  <c:v>34.087699999999998</c:v>
                </c:pt>
                <c:pt idx="11">
                  <c:v>33.823500000000003</c:v>
                </c:pt>
                <c:pt idx="12">
                  <c:v>33.555599999999998</c:v>
                </c:pt>
                <c:pt idx="13">
                  <c:v>33.4236</c:v>
                </c:pt>
                <c:pt idx="14">
                  <c:v>33.278199999999998</c:v>
                </c:pt>
                <c:pt idx="15">
                  <c:v>33.1676</c:v>
                </c:pt>
                <c:pt idx="16">
                  <c:v>33.091999999999999</c:v>
                </c:pt>
                <c:pt idx="17">
                  <c:v>33.032400000000003</c:v>
                </c:pt>
                <c:pt idx="18">
                  <c:v>32.934199999999997</c:v>
                </c:pt>
                <c:pt idx="19">
                  <c:v>32.852899999999998</c:v>
                </c:pt>
                <c:pt idx="20">
                  <c:v>32.823500000000003</c:v>
                </c:pt>
                <c:pt idx="21">
                  <c:v>32.732599999999998</c:v>
                </c:pt>
                <c:pt idx="22">
                  <c:v>32.683599999999998</c:v>
                </c:pt>
                <c:pt idx="23">
                  <c:v>32.615099999999998</c:v>
                </c:pt>
                <c:pt idx="24">
                  <c:v>32.585700000000003</c:v>
                </c:pt>
                <c:pt idx="25">
                  <c:v>32.6006</c:v>
                </c:pt>
                <c:pt idx="26">
                  <c:v>32.605699999999999</c:v>
                </c:pt>
                <c:pt idx="27">
                  <c:v>32.536900000000003</c:v>
                </c:pt>
                <c:pt idx="28">
                  <c:v>32.507300000000001</c:v>
                </c:pt>
                <c:pt idx="29">
                  <c:v>32.492699999999999</c:v>
                </c:pt>
                <c:pt idx="30">
                  <c:v>32.424199999999999</c:v>
                </c:pt>
                <c:pt idx="31">
                  <c:v>32.453600000000002</c:v>
                </c:pt>
                <c:pt idx="32">
                  <c:v>32.47</c:v>
                </c:pt>
                <c:pt idx="33">
                  <c:v>32.47</c:v>
                </c:pt>
                <c:pt idx="34">
                  <c:v>32.5398</c:v>
                </c:pt>
                <c:pt idx="35">
                  <c:v>32.67</c:v>
                </c:pt>
                <c:pt idx="36">
                  <c:v>32.744500000000002</c:v>
                </c:pt>
                <c:pt idx="37">
                  <c:v>32.81</c:v>
                </c:pt>
                <c:pt idx="38">
                  <c:v>33.1038</c:v>
                </c:pt>
                <c:pt idx="39">
                  <c:v>33.17</c:v>
                </c:pt>
                <c:pt idx="40">
                  <c:v>33.150500000000001</c:v>
                </c:pt>
                <c:pt idx="41">
                  <c:v>33.25</c:v>
                </c:pt>
                <c:pt idx="42">
                  <c:v>33.836199999999998</c:v>
                </c:pt>
                <c:pt idx="43">
                  <c:v>33.869999999999997</c:v>
                </c:pt>
                <c:pt idx="44">
                  <c:v>33.97</c:v>
                </c:pt>
                <c:pt idx="45">
                  <c:v>34.090000000000003</c:v>
                </c:pt>
                <c:pt idx="46">
                  <c:v>34.130000000000003</c:v>
                </c:pt>
                <c:pt idx="47">
                  <c:v>34.119999999999997</c:v>
                </c:pt>
                <c:pt idx="48">
                  <c:v>34.19</c:v>
                </c:pt>
                <c:pt idx="49">
                  <c:v>34.5</c:v>
                </c:pt>
                <c:pt idx="50">
                  <c:v>34.729999999999997</c:v>
                </c:pt>
                <c:pt idx="51">
                  <c:v>34.56</c:v>
                </c:pt>
                <c:pt idx="52">
                  <c:v>34.21</c:v>
                </c:pt>
                <c:pt idx="53">
                  <c:v>34.03</c:v>
                </c:pt>
                <c:pt idx="54">
                  <c:v>33.82</c:v>
                </c:pt>
                <c:pt idx="55">
                  <c:v>33.659999999999997</c:v>
                </c:pt>
                <c:pt idx="56">
                  <c:v>33.56</c:v>
                </c:pt>
                <c:pt idx="57">
                  <c:v>33.51</c:v>
                </c:pt>
                <c:pt idx="58">
                  <c:v>33.479999999999997</c:v>
                </c:pt>
                <c:pt idx="59">
                  <c:v>33.42</c:v>
                </c:pt>
                <c:pt idx="60">
                  <c:v>33.369999999999997</c:v>
                </c:pt>
                <c:pt idx="61">
                  <c:v>33.299999999999997</c:v>
                </c:pt>
                <c:pt idx="62">
                  <c:v>33.270000000000003</c:v>
                </c:pt>
                <c:pt idx="63">
                  <c:v>33.22</c:v>
                </c:pt>
                <c:pt idx="64">
                  <c:v>33.159999999999997</c:v>
                </c:pt>
                <c:pt idx="65">
                  <c:v>33.123100000000001</c:v>
                </c:pt>
                <c:pt idx="66">
                  <c:v>33.090000000000003</c:v>
                </c:pt>
                <c:pt idx="67">
                  <c:v>33.19</c:v>
                </c:pt>
                <c:pt idx="68">
                  <c:v>33.24</c:v>
                </c:pt>
                <c:pt idx="69">
                  <c:v>33.17</c:v>
                </c:pt>
                <c:pt idx="70">
                  <c:v>33.200000000000003</c:v>
                </c:pt>
                <c:pt idx="71">
                  <c:v>33.270000000000003</c:v>
                </c:pt>
                <c:pt idx="72">
                  <c:v>33.333300000000001</c:v>
                </c:pt>
                <c:pt idx="73">
                  <c:v>33.4</c:v>
                </c:pt>
                <c:pt idx="74">
                  <c:v>33.5</c:v>
                </c:pt>
                <c:pt idx="75">
                  <c:v>33.54</c:v>
                </c:pt>
                <c:pt idx="76">
                  <c:v>33.549999999999997</c:v>
                </c:pt>
                <c:pt idx="77">
                  <c:v>33.61</c:v>
                </c:pt>
                <c:pt idx="78">
                  <c:v>33.659999999999997</c:v>
                </c:pt>
                <c:pt idx="79">
                  <c:v>33.770000000000003</c:v>
                </c:pt>
                <c:pt idx="80">
                  <c:v>33.86</c:v>
                </c:pt>
                <c:pt idx="81">
                  <c:v>34.08</c:v>
                </c:pt>
                <c:pt idx="82">
                  <c:v>34.090000000000003</c:v>
                </c:pt>
                <c:pt idx="83">
                  <c:v>34.119999999999997</c:v>
                </c:pt>
                <c:pt idx="84">
                  <c:v>34.18</c:v>
                </c:pt>
                <c:pt idx="85">
                  <c:v>34.24</c:v>
                </c:pt>
                <c:pt idx="86">
                  <c:v>34.4</c:v>
                </c:pt>
                <c:pt idx="87">
                  <c:v>34.549999999999997</c:v>
                </c:pt>
                <c:pt idx="88">
                  <c:v>34.729999999999997</c:v>
                </c:pt>
                <c:pt idx="89">
                  <c:v>34.93</c:v>
                </c:pt>
                <c:pt idx="90">
                  <c:v>35</c:v>
                </c:pt>
                <c:pt idx="91">
                  <c:v>35.07</c:v>
                </c:pt>
                <c:pt idx="92">
                  <c:v>35.26</c:v>
                </c:pt>
                <c:pt idx="93">
                  <c:v>35.4</c:v>
                </c:pt>
                <c:pt idx="94">
                  <c:v>35.53</c:v>
                </c:pt>
                <c:pt idx="95">
                  <c:v>35.799999999999997</c:v>
                </c:pt>
                <c:pt idx="96">
                  <c:v>36.549999999999997</c:v>
                </c:pt>
                <c:pt idx="97">
                  <c:v>36.590000000000003</c:v>
                </c:pt>
                <c:pt idx="98">
                  <c:v>36.380000000000003</c:v>
                </c:pt>
                <c:pt idx="99">
                  <c:v>36.090000000000003</c:v>
                </c:pt>
                <c:pt idx="100">
                  <c:v>35.93</c:v>
                </c:pt>
                <c:pt idx="101">
                  <c:v>35.82</c:v>
                </c:pt>
                <c:pt idx="102">
                  <c:v>35.770000000000003</c:v>
                </c:pt>
                <c:pt idx="103">
                  <c:v>35.75</c:v>
                </c:pt>
                <c:pt idx="104">
                  <c:v>35.630000000000003</c:v>
                </c:pt>
                <c:pt idx="105">
                  <c:v>35.630000000000003</c:v>
                </c:pt>
                <c:pt idx="106">
                  <c:v>35.61</c:v>
                </c:pt>
                <c:pt idx="107">
                  <c:v>35.57</c:v>
                </c:pt>
                <c:pt idx="108">
                  <c:v>35.61</c:v>
                </c:pt>
                <c:pt idx="109">
                  <c:v>35.729999999999997</c:v>
                </c:pt>
                <c:pt idx="110">
                  <c:v>35.94</c:v>
                </c:pt>
                <c:pt idx="111">
                  <c:v>36.06</c:v>
                </c:pt>
                <c:pt idx="112">
                  <c:v>36.15</c:v>
                </c:pt>
                <c:pt idx="113">
                  <c:v>36.33</c:v>
                </c:pt>
                <c:pt idx="114">
                  <c:v>36.47</c:v>
                </c:pt>
                <c:pt idx="115">
                  <c:v>36.659999999999997</c:v>
                </c:pt>
                <c:pt idx="116">
                  <c:v>36.83</c:v>
                </c:pt>
                <c:pt idx="117">
                  <c:v>37</c:v>
                </c:pt>
                <c:pt idx="118">
                  <c:v>37.159999999999997</c:v>
                </c:pt>
                <c:pt idx="119">
                  <c:v>37.270000000000003</c:v>
                </c:pt>
                <c:pt idx="120">
                  <c:v>37.380000000000003</c:v>
                </c:pt>
                <c:pt idx="121">
                  <c:v>37.57</c:v>
                </c:pt>
                <c:pt idx="122">
                  <c:v>37.68</c:v>
                </c:pt>
                <c:pt idx="123">
                  <c:v>37.880000000000003</c:v>
                </c:pt>
                <c:pt idx="124">
                  <c:v>38.07</c:v>
                </c:pt>
                <c:pt idx="125">
                  <c:v>38.270000000000003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9679360"/>
        <c:axId val="79375168"/>
      </c:lineChart>
      <c:dateAx>
        <c:axId val="169678336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low"/>
        <c:spPr>
          <a:ln w="3175">
            <a:solidFill>
              <a:sysClr val="windowText" lastClr="000000"/>
            </a:solidFill>
          </a:ln>
        </c:spPr>
        <c:txPr>
          <a:bodyPr rot="5400000" vert="horz"/>
          <a:lstStyle/>
          <a:p>
            <a:pPr>
              <a:defRPr/>
            </a:pPr>
            <a:endParaRPr lang="zh-CN"/>
          </a:p>
        </c:txPr>
        <c:crossAx val="79374592"/>
        <c:crosses val="autoZero"/>
        <c:auto val="1"/>
        <c:lblOffset val="100"/>
        <c:baseTimeUnit val="days"/>
      </c:dateAx>
      <c:valAx>
        <c:axId val="79374592"/>
        <c:scaling>
          <c:orientation val="minMax"/>
          <c:min val="10"/>
        </c:scaling>
        <c:delete val="0"/>
        <c:axPos val="l"/>
        <c:numFmt formatCode="#,##0.0;[Red]\-#,##0.0" sourceLinked="0"/>
        <c:majorTickMark val="out"/>
        <c:minorTickMark val="none"/>
        <c:tickLblPos val="nextTo"/>
        <c:spPr>
          <a:ln w="3175">
            <a:solidFill>
              <a:schemeClr val="tx1"/>
            </a:solidFill>
          </a:ln>
        </c:spPr>
        <c:crossAx val="169678336"/>
        <c:crosses val="autoZero"/>
        <c:crossBetween val="between"/>
      </c:valAx>
      <c:valAx>
        <c:axId val="79375168"/>
        <c:scaling>
          <c:orientation val="minMax"/>
          <c:min val="30"/>
        </c:scaling>
        <c:delete val="0"/>
        <c:axPos val="r"/>
        <c:numFmt formatCode="#,##0.0" sourceLinked="0"/>
        <c:majorTickMark val="out"/>
        <c:minorTickMark val="none"/>
        <c:tickLblPos val="nextTo"/>
        <c:crossAx val="169679360"/>
        <c:crosses val="max"/>
        <c:crossBetween val="between"/>
      </c:valAx>
      <c:dateAx>
        <c:axId val="169679360"/>
        <c:scaling>
          <c:orientation val="minMax"/>
        </c:scaling>
        <c:delete val="1"/>
        <c:axPos val="b"/>
        <c:numFmt formatCode="yyyy\-mm\-dd;@" sourceLinked="1"/>
        <c:majorTickMark val="out"/>
        <c:minorTickMark val="none"/>
        <c:tickLblPos val="none"/>
        <c:crossAx val="79375168"/>
        <c:crosses val="autoZero"/>
        <c:auto val="1"/>
        <c:lblOffset val="100"/>
        <c:baseTimeUnit val="days"/>
      </c:dateAx>
    </c:plotArea>
    <c:legend>
      <c:legendPos val="t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 baseline="0">
          <a:latin typeface="Times New Roman" pitchFamily="18" charset="0"/>
          <a:ea typeface="楷体_GB2312" pitchFamily="49" charset="-122"/>
        </a:defRPr>
      </a:pPr>
      <a:endParaRPr lang="zh-CN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5851706036745403E-2"/>
          <c:y val="5.449657334499855E-2"/>
          <c:w val="0.89359273840769904"/>
          <c:h val="0.76840514727325748"/>
        </c:manualLayout>
      </c:layout>
      <c:lineChart>
        <c:grouping val="standard"/>
        <c:varyColors val="0"/>
        <c:ser>
          <c:idx val="0"/>
          <c:order val="0"/>
          <c:tx>
            <c:strRef>
              <c:f>'[票据利率(日).xls]Sheet1'!$B$1</c:f>
              <c:strCache>
                <c:ptCount val="1"/>
                <c:pt idx="0">
                  <c:v>票据直贴利率:6个月:珠三角</c:v>
                </c:pt>
              </c:strCache>
            </c:strRef>
          </c:tx>
          <c:spPr>
            <a:ln w="12700">
              <a:solidFill>
                <a:srgbClr val="FF0000"/>
              </a:solidFill>
            </a:ln>
          </c:spPr>
          <c:marker>
            <c:symbol val="none"/>
          </c:marker>
          <c:cat>
            <c:numRef>
              <c:f>'[票据利率(日).xls]Sheet1'!$A$2:$A$1060</c:f>
              <c:numCache>
                <c:formatCode>yyyy\-mm\-dd;@</c:formatCode>
                <c:ptCount val="1059"/>
                <c:pt idx="0">
                  <c:v>39157</c:v>
                </c:pt>
                <c:pt idx="1">
                  <c:v>39160</c:v>
                </c:pt>
                <c:pt idx="2">
                  <c:v>39161</c:v>
                </c:pt>
                <c:pt idx="3">
                  <c:v>39162</c:v>
                </c:pt>
                <c:pt idx="4">
                  <c:v>39163</c:v>
                </c:pt>
                <c:pt idx="5">
                  <c:v>39164</c:v>
                </c:pt>
                <c:pt idx="6">
                  <c:v>39167</c:v>
                </c:pt>
                <c:pt idx="7">
                  <c:v>39168</c:v>
                </c:pt>
                <c:pt idx="8">
                  <c:v>39169</c:v>
                </c:pt>
                <c:pt idx="9">
                  <c:v>39170</c:v>
                </c:pt>
                <c:pt idx="10">
                  <c:v>39171</c:v>
                </c:pt>
                <c:pt idx="11">
                  <c:v>39174</c:v>
                </c:pt>
                <c:pt idx="12">
                  <c:v>39175</c:v>
                </c:pt>
                <c:pt idx="13">
                  <c:v>39176</c:v>
                </c:pt>
                <c:pt idx="14">
                  <c:v>39177</c:v>
                </c:pt>
                <c:pt idx="15">
                  <c:v>39181</c:v>
                </c:pt>
                <c:pt idx="16">
                  <c:v>39182</c:v>
                </c:pt>
                <c:pt idx="17">
                  <c:v>39183</c:v>
                </c:pt>
                <c:pt idx="18">
                  <c:v>39184</c:v>
                </c:pt>
                <c:pt idx="19">
                  <c:v>39189</c:v>
                </c:pt>
                <c:pt idx="20">
                  <c:v>39190</c:v>
                </c:pt>
                <c:pt idx="21">
                  <c:v>39191</c:v>
                </c:pt>
                <c:pt idx="22">
                  <c:v>39192</c:v>
                </c:pt>
                <c:pt idx="23">
                  <c:v>39195</c:v>
                </c:pt>
                <c:pt idx="24">
                  <c:v>39196</c:v>
                </c:pt>
                <c:pt idx="25">
                  <c:v>39197</c:v>
                </c:pt>
                <c:pt idx="26">
                  <c:v>39198</c:v>
                </c:pt>
                <c:pt idx="27">
                  <c:v>39199</c:v>
                </c:pt>
                <c:pt idx="28">
                  <c:v>39200</c:v>
                </c:pt>
                <c:pt idx="29">
                  <c:v>39202</c:v>
                </c:pt>
                <c:pt idx="30">
                  <c:v>39210</c:v>
                </c:pt>
                <c:pt idx="31">
                  <c:v>39211</c:v>
                </c:pt>
                <c:pt idx="32">
                  <c:v>39212</c:v>
                </c:pt>
                <c:pt idx="33">
                  <c:v>39213</c:v>
                </c:pt>
                <c:pt idx="34">
                  <c:v>39216</c:v>
                </c:pt>
                <c:pt idx="35">
                  <c:v>39217</c:v>
                </c:pt>
                <c:pt idx="36">
                  <c:v>39218</c:v>
                </c:pt>
                <c:pt idx="37">
                  <c:v>39220</c:v>
                </c:pt>
                <c:pt idx="38">
                  <c:v>39223</c:v>
                </c:pt>
                <c:pt idx="39">
                  <c:v>39225</c:v>
                </c:pt>
                <c:pt idx="40">
                  <c:v>39227</c:v>
                </c:pt>
                <c:pt idx="41">
                  <c:v>39230</c:v>
                </c:pt>
                <c:pt idx="42">
                  <c:v>39232</c:v>
                </c:pt>
                <c:pt idx="43">
                  <c:v>39234</c:v>
                </c:pt>
                <c:pt idx="44">
                  <c:v>39237</c:v>
                </c:pt>
                <c:pt idx="45">
                  <c:v>39238</c:v>
                </c:pt>
                <c:pt idx="46">
                  <c:v>39239</c:v>
                </c:pt>
                <c:pt idx="47">
                  <c:v>39240</c:v>
                </c:pt>
                <c:pt idx="48">
                  <c:v>39243</c:v>
                </c:pt>
                <c:pt idx="49">
                  <c:v>39245</c:v>
                </c:pt>
                <c:pt idx="50">
                  <c:v>39246</c:v>
                </c:pt>
                <c:pt idx="51">
                  <c:v>39247</c:v>
                </c:pt>
                <c:pt idx="52">
                  <c:v>39248</c:v>
                </c:pt>
                <c:pt idx="53">
                  <c:v>39251</c:v>
                </c:pt>
                <c:pt idx="54">
                  <c:v>39252</c:v>
                </c:pt>
                <c:pt idx="55">
                  <c:v>39253</c:v>
                </c:pt>
                <c:pt idx="56">
                  <c:v>39254</c:v>
                </c:pt>
                <c:pt idx="57">
                  <c:v>39255</c:v>
                </c:pt>
                <c:pt idx="58">
                  <c:v>39258</c:v>
                </c:pt>
                <c:pt idx="59">
                  <c:v>39259</c:v>
                </c:pt>
                <c:pt idx="60">
                  <c:v>39260</c:v>
                </c:pt>
                <c:pt idx="61">
                  <c:v>39262</c:v>
                </c:pt>
                <c:pt idx="62">
                  <c:v>39266</c:v>
                </c:pt>
                <c:pt idx="63">
                  <c:v>39273</c:v>
                </c:pt>
                <c:pt idx="64">
                  <c:v>39274</c:v>
                </c:pt>
                <c:pt idx="65">
                  <c:v>39275</c:v>
                </c:pt>
                <c:pt idx="66">
                  <c:v>39277</c:v>
                </c:pt>
                <c:pt idx="67">
                  <c:v>39278</c:v>
                </c:pt>
                <c:pt idx="68">
                  <c:v>39279</c:v>
                </c:pt>
                <c:pt idx="69">
                  <c:v>39280</c:v>
                </c:pt>
                <c:pt idx="70">
                  <c:v>39286</c:v>
                </c:pt>
                <c:pt idx="71">
                  <c:v>39289</c:v>
                </c:pt>
                <c:pt idx="72">
                  <c:v>39290</c:v>
                </c:pt>
                <c:pt idx="73">
                  <c:v>39293</c:v>
                </c:pt>
                <c:pt idx="74">
                  <c:v>39294</c:v>
                </c:pt>
                <c:pt idx="75">
                  <c:v>39295</c:v>
                </c:pt>
                <c:pt idx="76">
                  <c:v>39296</c:v>
                </c:pt>
                <c:pt idx="77">
                  <c:v>39297</c:v>
                </c:pt>
                <c:pt idx="78">
                  <c:v>39300</c:v>
                </c:pt>
                <c:pt idx="79">
                  <c:v>39301</c:v>
                </c:pt>
                <c:pt idx="80">
                  <c:v>39302</c:v>
                </c:pt>
                <c:pt idx="81">
                  <c:v>39303</c:v>
                </c:pt>
                <c:pt idx="82">
                  <c:v>39304</c:v>
                </c:pt>
                <c:pt idx="83">
                  <c:v>39307</c:v>
                </c:pt>
                <c:pt idx="84">
                  <c:v>39308</c:v>
                </c:pt>
                <c:pt idx="85">
                  <c:v>39309</c:v>
                </c:pt>
                <c:pt idx="86">
                  <c:v>39310</c:v>
                </c:pt>
                <c:pt idx="87">
                  <c:v>39311</c:v>
                </c:pt>
                <c:pt idx="88">
                  <c:v>39314</c:v>
                </c:pt>
                <c:pt idx="89">
                  <c:v>39315</c:v>
                </c:pt>
                <c:pt idx="90">
                  <c:v>39316</c:v>
                </c:pt>
                <c:pt idx="91">
                  <c:v>39317</c:v>
                </c:pt>
                <c:pt idx="92">
                  <c:v>39318</c:v>
                </c:pt>
                <c:pt idx="93">
                  <c:v>39321</c:v>
                </c:pt>
                <c:pt idx="94">
                  <c:v>39322</c:v>
                </c:pt>
                <c:pt idx="95">
                  <c:v>39323</c:v>
                </c:pt>
                <c:pt idx="96">
                  <c:v>39324</c:v>
                </c:pt>
                <c:pt idx="97">
                  <c:v>39325</c:v>
                </c:pt>
                <c:pt idx="98">
                  <c:v>39328</c:v>
                </c:pt>
                <c:pt idx="99">
                  <c:v>39329</c:v>
                </c:pt>
                <c:pt idx="100">
                  <c:v>39330</c:v>
                </c:pt>
                <c:pt idx="101">
                  <c:v>39331</c:v>
                </c:pt>
                <c:pt idx="102">
                  <c:v>39332</c:v>
                </c:pt>
                <c:pt idx="103">
                  <c:v>39335</c:v>
                </c:pt>
                <c:pt idx="104">
                  <c:v>39337</c:v>
                </c:pt>
                <c:pt idx="105">
                  <c:v>39339</c:v>
                </c:pt>
                <c:pt idx="106">
                  <c:v>39342</c:v>
                </c:pt>
                <c:pt idx="107">
                  <c:v>39343</c:v>
                </c:pt>
                <c:pt idx="108">
                  <c:v>39344</c:v>
                </c:pt>
                <c:pt idx="109">
                  <c:v>39345</c:v>
                </c:pt>
                <c:pt idx="110">
                  <c:v>39346</c:v>
                </c:pt>
                <c:pt idx="111">
                  <c:v>39349</c:v>
                </c:pt>
                <c:pt idx="112">
                  <c:v>39350</c:v>
                </c:pt>
                <c:pt idx="113">
                  <c:v>39351</c:v>
                </c:pt>
                <c:pt idx="114">
                  <c:v>39352</c:v>
                </c:pt>
                <c:pt idx="115">
                  <c:v>39353</c:v>
                </c:pt>
                <c:pt idx="116">
                  <c:v>39354</c:v>
                </c:pt>
                <c:pt idx="117">
                  <c:v>39355</c:v>
                </c:pt>
                <c:pt idx="118">
                  <c:v>39363</c:v>
                </c:pt>
                <c:pt idx="119">
                  <c:v>39364</c:v>
                </c:pt>
                <c:pt idx="120">
                  <c:v>39365</c:v>
                </c:pt>
                <c:pt idx="121">
                  <c:v>39366</c:v>
                </c:pt>
                <c:pt idx="122">
                  <c:v>39367</c:v>
                </c:pt>
                <c:pt idx="123">
                  <c:v>39370</c:v>
                </c:pt>
                <c:pt idx="124">
                  <c:v>39371</c:v>
                </c:pt>
                <c:pt idx="125">
                  <c:v>39372</c:v>
                </c:pt>
                <c:pt idx="126">
                  <c:v>39373</c:v>
                </c:pt>
                <c:pt idx="127">
                  <c:v>39374</c:v>
                </c:pt>
                <c:pt idx="128">
                  <c:v>39377</c:v>
                </c:pt>
                <c:pt idx="129">
                  <c:v>39378</c:v>
                </c:pt>
                <c:pt idx="130">
                  <c:v>39379</c:v>
                </c:pt>
                <c:pt idx="131">
                  <c:v>39380</c:v>
                </c:pt>
                <c:pt idx="132">
                  <c:v>39381</c:v>
                </c:pt>
                <c:pt idx="133">
                  <c:v>39384</c:v>
                </c:pt>
                <c:pt idx="134">
                  <c:v>39385</c:v>
                </c:pt>
                <c:pt idx="135">
                  <c:v>39386</c:v>
                </c:pt>
                <c:pt idx="136">
                  <c:v>39387</c:v>
                </c:pt>
                <c:pt idx="137">
                  <c:v>39388</c:v>
                </c:pt>
                <c:pt idx="138">
                  <c:v>39391</c:v>
                </c:pt>
                <c:pt idx="139">
                  <c:v>39392</c:v>
                </c:pt>
                <c:pt idx="140">
                  <c:v>39393</c:v>
                </c:pt>
                <c:pt idx="141">
                  <c:v>39394</c:v>
                </c:pt>
                <c:pt idx="142">
                  <c:v>39395</c:v>
                </c:pt>
                <c:pt idx="143">
                  <c:v>39398</c:v>
                </c:pt>
                <c:pt idx="144">
                  <c:v>39399</c:v>
                </c:pt>
                <c:pt idx="145">
                  <c:v>39400</c:v>
                </c:pt>
                <c:pt idx="146">
                  <c:v>39401</c:v>
                </c:pt>
                <c:pt idx="147">
                  <c:v>39402</c:v>
                </c:pt>
                <c:pt idx="148">
                  <c:v>39405</c:v>
                </c:pt>
                <c:pt idx="149">
                  <c:v>39407</c:v>
                </c:pt>
                <c:pt idx="150">
                  <c:v>39408</c:v>
                </c:pt>
                <c:pt idx="151">
                  <c:v>39409</c:v>
                </c:pt>
                <c:pt idx="152">
                  <c:v>39412</c:v>
                </c:pt>
                <c:pt idx="153">
                  <c:v>39413</c:v>
                </c:pt>
                <c:pt idx="154">
                  <c:v>39414</c:v>
                </c:pt>
                <c:pt idx="155">
                  <c:v>39415</c:v>
                </c:pt>
                <c:pt idx="156">
                  <c:v>39416</c:v>
                </c:pt>
                <c:pt idx="157">
                  <c:v>39419</c:v>
                </c:pt>
                <c:pt idx="158">
                  <c:v>39420</c:v>
                </c:pt>
                <c:pt idx="159">
                  <c:v>39421</c:v>
                </c:pt>
                <c:pt idx="160">
                  <c:v>39422</c:v>
                </c:pt>
                <c:pt idx="161">
                  <c:v>39423</c:v>
                </c:pt>
                <c:pt idx="162">
                  <c:v>39426</c:v>
                </c:pt>
                <c:pt idx="163">
                  <c:v>39427</c:v>
                </c:pt>
                <c:pt idx="164">
                  <c:v>39428</c:v>
                </c:pt>
                <c:pt idx="165">
                  <c:v>39429</c:v>
                </c:pt>
                <c:pt idx="166">
                  <c:v>39430</c:v>
                </c:pt>
                <c:pt idx="167">
                  <c:v>39433</c:v>
                </c:pt>
                <c:pt idx="168">
                  <c:v>39434</c:v>
                </c:pt>
                <c:pt idx="169">
                  <c:v>39435</c:v>
                </c:pt>
                <c:pt idx="170">
                  <c:v>39436</c:v>
                </c:pt>
                <c:pt idx="171">
                  <c:v>39437</c:v>
                </c:pt>
                <c:pt idx="172">
                  <c:v>39440</c:v>
                </c:pt>
                <c:pt idx="173">
                  <c:v>39441</c:v>
                </c:pt>
                <c:pt idx="174">
                  <c:v>39442</c:v>
                </c:pt>
                <c:pt idx="175">
                  <c:v>39443</c:v>
                </c:pt>
                <c:pt idx="176">
                  <c:v>39444</c:v>
                </c:pt>
                <c:pt idx="177">
                  <c:v>39445</c:v>
                </c:pt>
                <c:pt idx="178">
                  <c:v>39449</c:v>
                </c:pt>
                <c:pt idx="179">
                  <c:v>39450</c:v>
                </c:pt>
                <c:pt idx="180">
                  <c:v>39451</c:v>
                </c:pt>
                <c:pt idx="181">
                  <c:v>39454</c:v>
                </c:pt>
                <c:pt idx="182">
                  <c:v>39455</c:v>
                </c:pt>
                <c:pt idx="183">
                  <c:v>39456</c:v>
                </c:pt>
                <c:pt idx="184">
                  <c:v>39457</c:v>
                </c:pt>
                <c:pt idx="185">
                  <c:v>39461</c:v>
                </c:pt>
                <c:pt idx="186">
                  <c:v>39462</c:v>
                </c:pt>
                <c:pt idx="187">
                  <c:v>39463</c:v>
                </c:pt>
                <c:pt idx="188">
                  <c:v>39464</c:v>
                </c:pt>
                <c:pt idx="189">
                  <c:v>39465</c:v>
                </c:pt>
                <c:pt idx="190">
                  <c:v>39468</c:v>
                </c:pt>
                <c:pt idx="191">
                  <c:v>39470</c:v>
                </c:pt>
                <c:pt idx="192">
                  <c:v>39471</c:v>
                </c:pt>
                <c:pt idx="193">
                  <c:v>39472</c:v>
                </c:pt>
                <c:pt idx="194">
                  <c:v>39475</c:v>
                </c:pt>
                <c:pt idx="195">
                  <c:v>39476</c:v>
                </c:pt>
                <c:pt idx="196">
                  <c:v>39477</c:v>
                </c:pt>
                <c:pt idx="197">
                  <c:v>39478</c:v>
                </c:pt>
                <c:pt idx="198">
                  <c:v>39479</c:v>
                </c:pt>
                <c:pt idx="199">
                  <c:v>39480</c:v>
                </c:pt>
                <c:pt idx="200">
                  <c:v>39481</c:v>
                </c:pt>
                <c:pt idx="201">
                  <c:v>39482</c:v>
                </c:pt>
                <c:pt idx="202">
                  <c:v>39483</c:v>
                </c:pt>
                <c:pt idx="203">
                  <c:v>39491</c:v>
                </c:pt>
                <c:pt idx="204">
                  <c:v>39492</c:v>
                </c:pt>
                <c:pt idx="205">
                  <c:v>39493</c:v>
                </c:pt>
                <c:pt idx="206">
                  <c:v>39496</c:v>
                </c:pt>
                <c:pt idx="207">
                  <c:v>39497</c:v>
                </c:pt>
                <c:pt idx="208">
                  <c:v>39498</c:v>
                </c:pt>
                <c:pt idx="209">
                  <c:v>39499</c:v>
                </c:pt>
                <c:pt idx="210">
                  <c:v>39500</c:v>
                </c:pt>
                <c:pt idx="211">
                  <c:v>39503</c:v>
                </c:pt>
                <c:pt idx="212">
                  <c:v>39504</c:v>
                </c:pt>
                <c:pt idx="213">
                  <c:v>39505</c:v>
                </c:pt>
                <c:pt idx="214">
                  <c:v>39506</c:v>
                </c:pt>
                <c:pt idx="215">
                  <c:v>39507</c:v>
                </c:pt>
                <c:pt idx="216">
                  <c:v>39510</c:v>
                </c:pt>
                <c:pt idx="217">
                  <c:v>39511</c:v>
                </c:pt>
                <c:pt idx="218">
                  <c:v>39512</c:v>
                </c:pt>
                <c:pt idx="219">
                  <c:v>39513</c:v>
                </c:pt>
                <c:pt idx="220">
                  <c:v>39514</c:v>
                </c:pt>
                <c:pt idx="221">
                  <c:v>39517</c:v>
                </c:pt>
                <c:pt idx="222">
                  <c:v>39518</c:v>
                </c:pt>
                <c:pt idx="223">
                  <c:v>39519</c:v>
                </c:pt>
                <c:pt idx="224">
                  <c:v>39520</c:v>
                </c:pt>
                <c:pt idx="225">
                  <c:v>39521</c:v>
                </c:pt>
                <c:pt idx="226">
                  <c:v>39524</c:v>
                </c:pt>
                <c:pt idx="227">
                  <c:v>39525</c:v>
                </c:pt>
                <c:pt idx="228">
                  <c:v>39526</c:v>
                </c:pt>
                <c:pt idx="229">
                  <c:v>39527</c:v>
                </c:pt>
                <c:pt idx="230">
                  <c:v>39531</c:v>
                </c:pt>
                <c:pt idx="231">
                  <c:v>39532</c:v>
                </c:pt>
                <c:pt idx="232">
                  <c:v>39533</c:v>
                </c:pt>
                <c:pt idx="233">
                  <c:v>39534</c:v>
                </c:pt>
                <c:pt idx="234">
                  <c:v>39535</c:v>
                </c:pt>
                <c:pt idx="235">
                  <c:v>39538</c:v>
                </c:pt>
                <c:pt idx="236">
                  <c:v>39539</c:v>
                </c:pt>
                <c:pt idx="237">
                  <c:v>39540</c:v>
                </c:pt>
                <c:pt idx="238">
                  <c:v>39546</c:v>
                </c:pt>
                <c:pt idx="239">
                  <c:v>39549</c:v>
                </c:pt>
                <c:pt idx="240">
                  <c:v>39553</c:v>
                </c:pt>
                <c:pt idx="241">
                  <c:v>39554</c:v>
                </c:pt>
                <c:pt idx="242">
                  <c:v>39555</c:v>
                </c:pt>
                <c:pt idx="243">
                  <c:v>39556</c:v>
                </c:pt>
                <c:pt idx="244">
                  <c:v>39559</c:v>
                </c:pt>
                <c:pt idx="245">
                  <c:v>39560</c:v>
                </c:pt>
                <c:pt idx="246">
                  <c:v>39561</c:v>
                </c:pt>
                <c:pt idx="247">
                  <c:v>39562</c:v>
                </c:pt>
                <c:pt idx="248">
                  <c:v>39563</c:v>
                </c:pt>
                <c:pt idx="249">
                  <c:v>39566</c:v>
                </c:pt>
                <c:pt idx="250">
                  <c:v>39567</c:v>
                </c:pt>
                <c:pt idx="251">
                  <c:v>39568</c:v>
                </c:pt>
                <c:pt idx="252">
                  <c:v>39572</c:v>
                </c:pt>
                <c:pt idx="253">
                  <c:v>39573</c:v>
                </c:pt>
                <c:pt idx="254">
                  <c:v>39574</c:v>
                </c:pt>
                <c:pt idx="255">
                  <c:v>39575</c:v>
                </c:pt>
                <c:pt idx="256">
                  <c:v>39576</c:v>
                </c:pt>
                <c:pt idx="257">
                  <c:v>39577</c:v>
                </c:pt>
                <c:pt idx="258">
                  <c:v>39580</c:v>
                </c:pt>
                <c:pt idx="259">
                  <c:v>39581</c:v>
                </c:pt>
                <c:pt idx="260">
                  <c:v>39582</c:v>
                </c:pt>
                <c:pt idx="261">
                  <c:v>39583</c:v>
                </c:pt>
                <c:pt idx="262">
                  <c:v>39584</c:v>
                </c:pt>
                <c:pt idx="263">
                  <c:v>39587</c:v>
                </c:pt>
                <c:pt idx="264">
                  <c:v>39588</c:v>
                </c:pt>
                <c:pt idx="265">
                  <c:v>39589</c:v>
                </c:pt>
                <c:pt idx="266">
                  <c:v>39590</c:v>
                </c:pt>
                <c:pt idx="267">
                  <c:v>39591</c:v>
                </c:pt>
                <c:pt idx="268">
                  <c:v>39594</c:v>
                </c:pt>
                <c:pt idx="269">
                  <c:v>39595</c:v>
                </c:pt>
                <c:pt idx="270">
                  <c:v>39596</c:v>
                </c:pt>
                <c:pt idx="271">
                  <c:v>39597</c:v>
                </c:pt>
                <c:pt idx="272">
                  <c:v>39598</c:v>
                </c:pt>
                <c:pt idx="273">
                  <c:v>39601</c:v>
                </c:pt>
                <c:pt idx="274">
                  <c:v>39602</c:v>
                </c:pt>
                <c:pt idx="275">
                  <c:v>39603</c:v>
                </c:pt>
                <c:pt idx="276">
                  <c:v>39604</c:v>
                </c:pt>
                <c:pt idx="277">
                  <c:v>39605</c:v>
                </c:pt>
                <c:pt idx="278">
                  <c:v>39609</c:v>
                </c:pt>
                <c:pt idx="279">
                  <c:v>39610</c:v>
                </c:pt>
                <c:pt idx="280">
                  <c:v>39611</c:v>
                </c:pt>
                <c:pt idx="281">
                  <c:v>39612</c:v>
                </c:pt>
                <c:pt idx="282">
                  <c:v>39615</c:v>
                </c:pt>
                <c:pt idx="283">
                  <c:v>39616</c:v>
                </c:pt>
                <c:pt idx="284">
                  <c:v>39617</c:v>
                </c:pt>
                <c:pt idx="285">
                  <c:v>39618</c:v>
                </c:pt>
                <c:pt idx="286">
                  <c:v>39619</c:v>
                </c:pt>
                <c:pt idx="287">
                  <c:v>39622</c:v>
                </c:pt>
                <c:pt idx="288">
                  <c:v>39623</c:v>
                </c:pt>
                <c:pt idx="289">
                  <c:v>39624</c:v>
                </c:pt>
                <c:pt idx="290">
                  <c:v>39625</c:v>
                </c:pt>
                <c:pt idx="291">
                  <c:v>39626</c:v>
                </c:pt>
                <c:pt idx="292">
                  <c:v>39629</c:v>
                </c:pt>
                <c:pt idx="293">
                  <c:v>39630</c:v>
                </c:pt>
                <c:pt idx="294">
                  <c:v>39631</c:v>
                </c:pt>
                <c:pt idx="295">
                  <c:v>39632</c:v>
                </c:pt>
                <c:pt idx="296">
                  <c:v>39633</c:v>
                </c:pt>
                <c:pt idx="297">
                  <c:v>39636</c:v>
                </c:pt>
                <c:pt idx="298">
                  <c:v>39637</c:v>
                </c:pt>
                <c:pt idx="299">
                  <c:v>39638</c:v>
                </c:pt>
                <c:pt idx="300">
                  <c:v>39639</c:v>
                </c:pt>
                <c:pt idx="301">
                  <c:v>39640</c:v>
                </c:pt>
                <c:pt idx="302">
                  <c:v>39643</c:v>
                </c:pt>
                <c:pt idx="303">
                  <c:v>39644</c:v>
                </c:pt>
                <c:pt idx="304">
                  <c:v>39645</c:v>
                </c:pt>
                <c:pt idx="305">
                  <c:v>39646</c:v>
                </c:pt>
                <c:pt idx="306">
                  <c:v>39647</c:v>
                </c:pt>
                <c:pt idx="307">
                  <c:v>39650</c:v>
                </c:pt>
                <c:pt idx="308">
                  <c:v>39651</c:v>
                </c:pt>
                <c:pt idx="309">
                  <c:v>39652</c:v>
                </c:pt>
                <c:pt idx="310">
                  <c:v>39653</c:v>
                </c:pt>
                <c:pt idx="311">
                  <c:v>39654</c:v>
                </c:pt>
                <c:pt idx="312">
                  <c:v>39657</c:v>
                </c:pt>
                <c:pt idx="313">
                  <c:v>39658</c:v>
                </c:pt>
                <c:pt idx="314">
                  <c:v>39659</c:v>
                </c:pt>
                <c:pt idx="315">
                  <c:v>39660</c:v>
                </c:pt>
                <c:pt idx="316">
                  <c:v>39661</c:v>
                </c:pt>
                <c:pt idx="317">
                  <c:v>39664</c:v>
                </c:pt>
                <c:pt idx="318">
                  <c:v>39665</c:v>
                </c:pt>
                <c:pt idx="319">
                  <c:v>39666</c:v>
                </c:pt>
                <c:pt idx="320">
                  <c:v>39667</c:v>
                </c:pt>
                <c:pt idx="321">
                  <c:v>39668</c:v>
                </c:pt>
                <c:pt idx="322">
                  <c:v>39671</c:v>
                </c:pt>
                <c:pt idx="323">
                  <c:v>39672</c:v>
                </c:pt>
                <c:pt idx="324">
                  <c:v>39673</c:v>
                </c:pt>
                <c:pt idx="325">
                  <c:v>39674</c:v>
                </c:pt>
                <c:pt idx="326">
                  <c:v>39675</c:v>
                </c:pt>
                <c:pt idx="327">
                  <c:v>39678</c:v>
                </c:pt>
                <c:pt idx="328">
                  <c:v>39679</c:v>
                </c:pt>
                <c:pt idx="329">
                  <c:v>39680</c:v>
                </c:pt>
                <c:pt idx="330">
                  <c:v>39681</c:v>
                </c:pt>
                <c:pt idx="331">
                  <c:v>39682</c:v>
                </c:pt>
                <c:pt idx="332">
                  <c:v>39685</c:v>
                </c:pt>
                <c:pt idx="333">
                  <c:v>39686</c:v>
                </c:pt>
                <c:pt idx="334">
                  <c:v>39687</c:v>
                </c:pt>
                <c:pt idx="335">
                  <c:v>39688</c:v>
                </c:pt>
                <c:pt idx="336">
                  <c:v>39689</c:v>
                </c:pt>
                <c:pt idx="337">
                  <c:v>39692</c:v>
                </c:pt>
                <c:pt idx="338">
                  <c:v>39693</c:v>
                </c:pt>
                <c:pt idx="339">
                  <c:v>39694</c:v>
                </c:pt>
                <c:pt idx="340">
                  <c:v>39695</c:v>
                </c:pt>
                <c:pt idx="341">
                  <c:v>39696</c:v>
                </c:pt>
                <c:pt idx="342">
                  <c:v>39699</c:v>
                </c:pt>
                <c:pt idx="343">
                  <c:v>39700</c:v>
                </c:pt>
                <c:pt idx="344">
                  <c:v>39701</c:v>
                </c:pt>
                <c:pt idx="345">
                  <c:v>39702</c:v>
                </c:pt>
                <c:pt idx="346">
                  <c:v>39707</c:v>
                </c:pt>
                <c:pt idx="347">
                  <c:v>39708</c:v>
                </c:pt>
                <c:pt idx="348">
                  <c:v>39709</c:v>
                </c:pt>
                <c:pt idx="349">
                  <c:v>39710</c:v>
                </c:pt>
                <c:pt idx="350">
                  <c:v>39713</c:v>
                </c:pt>
                <c:pt idx="351">
                  <c:v>39714</c:v>
                </c:pt>
                <c:pt idx="352">
                  <c:v>39715</c:v>
                </c:pt>
                <c:pt idx="353">
                  <c:v>39716</c:v>
                </c:pt>
                <c:pt idx="354">
                  <c:v>39717</c:v>
                </c:pt>
                <c:pt idx="355">
                  <c:v>39718</c:v>
                </c:pt>
                <c:pt idx="356">
                  <c:v>39727</c:v>
                </c:pt>
                <c:pt idx="357">
                  <c:v>39728</c:v>
                </c:pt>
                <c:pt idx="358">
                  <c:v>39729</c:v>
                </c:pt>
                <c:pt idx="359">
                  <c:v>39730</c:v>
                </c:pt>
                <c:pt idx="360">
                  <c:v>39731</c:v>
                </c:pt>
                <c:pt idx="361">
                  <c:v>39734</c:v>
                </c:pt>
                <c:pt idx="362">
                  <c:v>39735</c:v>
                </c:pt>
                <c:pt idx="363">
                  <c:v>39736</c:v>
                </c:pt>
                <c:pt idx="364">
                  <c:v>39737</c:v>
                </c:pt>
                <c:pt idx="365">
                  <c:v>39738</c:v>
                </c:pt>
                <c:pt idx="366">
                  <c:v>39741</c:v>
                </c:pt>
                <c:pt idx="367">
                  <c:v>39742</c:v>
                </c:pt>
                <c:pt idx="368">
                  <c:v>39744</c:v>
                </c:pt>
                <c:pt idx="369">
                  <c:v>39745</c:v>
                </c:pt>
                <c:pt idx="370">
                  <c:v>39746</c:v>
                </c:pt>
                <c:pt idx="371">
                  <c:v>39748</c:v>
                </c:pt>
                <c:pt idx="372">
                  <c:v>39749</c:v>
                </c:pt>
                <c:pt idx="373">
                  <c:v>39750</c:v>
                </c:pt>
                <c:pt idx="374">
                  <c:v>39751</c:v>
                </c:pt>
                <c:pt idx="375">
                  <c:v>39752</c:v>
                </c:pt>
                <c:pt idx="376">
                  <c:v>39755</c:v>
                </c:pt>
                <c:pt idx="377">
                  <c:v>39756</c:v>
                </c:pt>
                <c:pt idx="378">
                  <c:v>39757</c:v>
                </c:pt>
                <c:pt idx="379">
                  <c:v>39758</c:v>
                </c:pt>
                <c:pt idx="380">
                  <c:v>39759</c:v>
                </c:pt>
                <c:pt idx="381">
                  <c:v>39762</c:v>
                </c:pt>
                <c:pt idx="382">
                  <c:v>39765</c:v>
                </c:pt>
                <c:pt idx="383">
                  <c:v>39770</c:v>
                </c:pt>
                <c:pt idx="384">
                  <c:v>39771</c:v>
                </c:pt>
                <c:pt idx="385">
                  <c:v>39779</c:v>
                </c:pt>
                <c:pt idx="386">
                  <c:v>39780</c:v>
                </c:pt>
                <c:pt idx="387">
                  <c:v>39783</c:v>
                </c:pt>
                <c:pt idx="388">
                  <c:v>39784</c:v>
                </c:pt>
                <c:pt idx="389">
                  <c:v>39785</c:v>
                </c:pt>
                <c:pt idx="390">
                  <c:v>39786</c:v>
                </c:pt>
                <c:pt idx="391">
                  <c:v>39787</c:v>
                </c:pt>
                <c:pt idx="392">
                  <c:v>39790</c:v>
                </c:pt>
                <c:pt idx="393">
                  <c:v>39794</c:v>
                </c:pt>
                <c:pt idx="394">
                  <c:v>39797</c:v>
                </c:pt>
                <c:pt idx="395">
                  <c:v>39798</c:v>
                </c:pt>
                <c:pt idx="396">
                  <c:v>39799</c:v>
                </c:pt>
                <c:pt idx="397">
                  <c:v>39800</c:v>
                </c:pt>
                <c:pt idx="398">
                  <c:v>39801</c:v>
                </c:pt>
                <c:pt idx="399">
                  <c:v>39804</c:v>
                </c:pt>
                <c:pt idx="400">
                  <c:v>39805</c:v>
                </c:pt>
                <c:pt idx="401">
                  <c:v>39806</c:v>
                </c:pt>
                <c:pt idx="402">
                  <c:v>39807</c:v>
                </c:pt>
                <c:pt idx="403">
                  <c:v>39808</c:v>
                </c:pt>
                <c:pt idx="404">
                  <c:v>39811</c:v>
                </c:pt>
                <c:pt idx="405">
                  <c:v>39812</c:v>
                </c:pt>
                <c:pt idx="406">
                  <c:v>39813</c:v>
                </c:pt>
                <c:pt idx="407">
                  <c:v>39817</c:v>
                </c:pt>
                <c:pt idx="408">
                  <c:v>39818</c:v>
                </c:pt>
                <c:pt idx="409">
                  <c:v>39819</c:v>
                </c:pt>
                <c:pt idx="410">
                  <c:v>39820</c:v>
                </c:pt>
                <c:pt idx="411">
                  <c:v>39821</c:v>
                </c:pt>
                <c:pt idx="412">
                  <c:v>39822</c:v>
                </c:pt>
                <c:pt idx="413">
                  <c:v>39825</c:v>
                </c:pt>
                <c:pt idx="414">
                  <c:v>39826</c:v>
                </c:pt>
                <c:pt idx="415">
                  <c:v>39827</c:v>
                </c:pt>
                <c:pt idx="416">
                  <c:v>39828</c:v>
                </c:pt>
                <c:pt idx="417">
                  <c:v>39829</c:v>
                </c:pt>
                <c:pt idx="418">
                  <c:v>39832</c:v>
                </c:pt>
                <c:pt idx="419">
                  <c:v>39833</c:v>
                </c:pt>
                <c:pt idx="420">
                  <c:v>39834</c:v>
                </c:pt>
                <c:pt idx="421">
                  <c:v>39835</c:v>
                </c:pt>
                <c:pt idx="422">
                  <c:v>39836</c:v>
                </c:pt>
                <c:pt idx="423">
                  <c:v>39837</c:v>
                </c:pt>
                <c:pt idx="424">
                  <c:v>39845</c:v>
                </c:pt>
                <c:pt idx="425">
                  <c:v>39846</c:v>
                </c:pt>
                <c:pt idx="426">
                  <c:v>39847</c:v>
                </c:pt>
                <c:pt idx="427">
                  <c:v>39848</c:v>
                </c:pt>
                <c:pt idx="428">
                  <c:v>39849</c:v>
                </c:pt>
                <c:pt idx="429">
                  <c:v>39850</c:v>
                </c:pt>
                <c:pt idx="430">
                  <c:v>39853</c:v>
                </c:pt>
                <c:pt idx="431">
                  <c:v>39854</c:v>
                </c:pt>
                <c:pt idx="432">
                  <c:v>39855</c:v>
                </c:pt>
                <c:pt idx="433">
                  <c:v>39856</c:v>
                </c:pt>
                <c:pt idx="434">
                  <c:v>39857</c:v>
                </c:pt>
                <c:pt idx="435">
                  <c:v>39860</c:v>
                </c:pt>
                <c:pt idx="436">
                  <c:v>39861</c:v>
                </c:pt>
                <c:pt idx="437">
                  <c:v>39862</c:v>
                </c:pt>
                <c:pt idx="438">
                  <c:v>39863</c:v>
                </c:pt>
                <c:pt idx="439">
                  <c:v>39864</c:v>
                </c:pt>
                <c:pt idx="440">
                  <c:v>39867</c:v>
                </c:pt>
                <c:pt idx="441">
                  <c:v>39868</c:v>
                </c:pt>
                <c:pt idx="442">
                  <c:v>39869</c:v>
                </c:pt>
                <c:pt idx="443">
                  <c:v>39870</c:v>
                </c:pt>
                <c:pt idx="444">
                  <c:v>39871</c:v>
                </c:pt>
                <c:pt idx="445">
                  <c:v>39874</c:v>
                </c:pt>
                <c:pt idx="446">
                  <c:v>39875</c:v>
                </c:pt>
                <c:pt idx="447">
                  <c:v>39876</c:v>
                </c:pt>
                <c:pt idx="448">
                  <c:v>39877</c:v>
                </c:pt>
                <c:pt idx="449">
                  <c:v>39878</c:v>
                </c:pt>
                <c:pt idx="450">
                  <c:v>39881</c:v>
                </c:pt>
                <c:pt idx="451">
                  <c:v>39882</c:v>
                </c:pt>
                <c:pt idx="452">
                  <c:v>39883</c:v>
                </c:pt>
                <c:pt idx="453">
                  <c:v>39884</c:v>
                </c:pt>
                <c:pt idx="454">
                  <c:v>39885</c:v>
                </c:pt>
                <c:pt idx="455">
                  <c:v>39888</c:v>
                </c:pt>
                <c:pt idx="456">
                  <c:v>39889</c:v>
                </c:pt>
                <c:pt idx="457">
                  <c:v>39890</c:v>
                </c:pt>
                <c:pt idx="458">
                  <c:v>39891</c:v>
                </c:pt>
                <c:pt idx="459">
                  <c:v>39892</c:v>
                </c:pt>
                <c:pt idx="460">
                  <c:v>39895</c:v>
                </c:pt>
                <c:pt idx="461">
                  <c:v>39896</c:v>
                </c:pt>
                <c:pt idx="462">
                  <c:v>39897</c:v>
                </c:pt>
                <c:pt idx="463">
                  <c:v>39898</c:v>
                </c:pt>
                <c:pt idx="464">
                  <c:v>39899</c:v>
                </c:pt>
                <c:pt idx="465">
                  <c:v>39902</c:v>
                </c:pt>
                <c:pt idx="466">
                  <c:v>39903</c:v>
                </c:pt>
                <c:pt idx="467">
                  <c:v>39904</c:v>
                </c:pt>
                <c:pt idx="468">
                  <c:v>39905</c:v>
                </c:pt>
                <c:pt idx="469">
                  <c:v>39906</c:v>
                </c:pt>
                <c:pt idx="470">
                  <c:v>39910</c:v>
                </c:pt>
                <c:pt idx="471">
                  <c:v>39911</c:v>
                </c:pt>
                <c:pt idx="472">
                  <c:v>39912</c:v>
                </c:pt>
                <c:pt idx="473">
                  <c:v>39913</c:v>
                </c:pt>
                <c:pt idx="474">
                  <c:v>39916</c:v>
                </c:pt>
                <c:pt idx="475">
                  <c:v>39917</c:v>
                </c:pt>
                <c:pt idx="476">
                  <c:v>39918</c:v>
                </c:pt>
                <c:pt idx="477">
                  <c:v>39919</c:v>
                </c:pt>
                <c:pt idx="478">
                  <c:v>39920</c:v>
                </c:pt>
                <c:pt idx="479">
                  <c:v>39923</c:v>
                </c:pt>
                <c:pt idx="480">
                  <c:v>39924</c:v>
                </c:pt>
                <c:pt idx="481">
                  <c:v>39925</c:v>
                </c:pt>
                <c:pt idx="482">
                  <c:v>39926</c:v>
                </c:pt>
                <c:pt idx="483">
                  <c:v>39927</c:v>
                </c:pt>
                <c:pt idx="484">
                  <c:v>39930</c:v>
                </c:pt>
                <c:pt idx="485">
                  <c:v>39931</c:v>
                </c:pt>
                <c:pt idx="486">
                  <c:v>39932</c:v>
                </c:pt>
                <c:pt idx="487">
                  <c:v>39933</c:v>
                </c:pt>
                <c:pt idx="488">
                  <c:v>39937</c:v>
                </c:pt>
                <c:pt idx="489">
                  <c:v>39938</c:v>
                </c:pt>
                <c:pt idx="490">
                  <c:v>39939</c:v>
                </c:pt>
                <c:pt idx="491">
                  <c:v>39940</c:v>
                </c:pt>
                <c:pt idx="492">
                  <c:v>39941</c:v>
                </c:pt>
                <c:pt idx="493">
                  <c:v>39944</c:v>
                </c:pt>
                <c:pt idx="494">
                  <c:v>39945</c:v>
                </c:pt>
                <c:pt idx="495">
                  <c:v>39946</c:v>
                </c:pt>
                <c:pt idx="496">
                  <c:v>39947</c:v>
                </c:pt>
                <c:pt idx="497">
                  <c:v>39948</c:v>
                </c:pt>
                <c:pt idx="498">
                  <c:v>39951</c:v>
                </c:pt>
                <c:pt idx="499">
                  <c:v>39952</c:v>
                </c:pt>
                <c:pt idx="500">
                  <c:v>39953</c:v>
                </c:pt>
                <c:pt idx="501">
                  <c:v>39954</c:v>
                </c:pt>
                <c:pt idx="502">
                  <c:v>39955</c:v>
                </c:pt>
                <c:pt idx="503">
                  <c:v>39958</c:v>
                </c:pt>
                <c:pt idx="504">
                  <c:v>39959</c:v>
                </c:pt>
                <c:pt idx="505">
                  <c:v>39960</c:v>
                </c:pt>
                <c:pt idx="506">
                  <c:v>39964</c:v>
                </c:pt>
                <c:pt idx="507">
                  <c:v>39965</c:v>
                </c:pt>
                <c:pt idx="508">
                  <c:v>39966</c:v>
                </c:pt>
                <c:pt idx="509">
                  <c:v>39967</c:v>
                </c:pt>
                <c:pt idx="510">
                  <c:v>39968</c:v>
                </c:pt>
                <c:pt idx="511">
                  <c:v>39969</c:v>
                </c:pt>
                <c:pt idx="512">
                  <c:v>39972</c:v>
                </c:pt>
                <c:pt idx="513">
                  <c:v>39973</c:v>
                </c:pt>
                <c:pt idx="514">
                  <c:v>39974</c:v>
                </c:pt>
                <c:pt idx="515">
                  <c:v>39975</c:v>
                </c:pt>
                <c:pt idx="516">
                  <c:v>39976</c:v>
                </c:pt>
                <c:pt idx="517">
                  <c:v>39979</c:v>
                </c:pt>
                <c:pt idx="518">
                  <c:v>39980</c:v>
                </c:pt>
                <c:pt idx="519">
                  <c:v>39981</c:v>
                </c:pt>
                <c:pt idx="520">
                  <c:v>39982</c:v>
                </c:pt>
                <c:pt idx="521">
                  <c:v>39983</c:v>
                </c:pt>
                <c:pt idx="522">
                  <c:v>39986</c:v>
                </c:pt>
                <c:pt idx="523">
                  <c:v>39987</c:v>
                </c:pt>
                <c:pt idx="524">
                  <c:v>39988</c:v>
                </c:pt>
                <c:pt idx="525">
                  <c:v>39989</c:v>
                </c:pt>
                <c:pt idx="526">
                  <c:v>39990</c:v>
                </c:pt>
                <c:pt idx="527">
                  <c:v>39993</c:v>
                </c:pt>
                <c:pt idx="528">
                  <c:v>39994</c:v>
                </c:pt>
                <c:pt idx="529">
                  <c:v>39995</c:v>
                </c:pt>
                <c:pt idx="530">
                  <c:v>39996</c:v>
                </c:pt>
                <c:pt idx="531">
                  <c:v>39997</c:v>
                </c:pt>
                <c:pt idx="532">
                  <c:v>40000</c:v>
                </c:pt>
                <c:pt idx="533">
                  <c:v>40001</c:v>
                </c:pt>
                <c:pt idx="534">
                  <c:v>40002</c:v>
                </c:pt>
                <c:pt idx="535">
                  <c:v>40003</c:v>
                </c:pt>
                <c:pt idx="536">
                  <c:v>40004</c:v>
                </c:pt>
                <c:pt idx="537">
                  <c:v>40007</c:v>
                </c:pt>
                <c:pt idx="538">
                  <c:v>40008</c:v>
                </c:pt>
                <c:pt idx="539">
                  <c:v>40009</c:v>
                </c:pt>
                <c:pt idx="540">
                  <c:v>40010</c:v>
                </c:pt>
                <c:pt idx="541">
                  <c:v>40011</c:v>
                </c:pt>
                <c:pt idx="542">
                  <c:v>40014</c:v>
                </c:pt>
                <c:pt idx="543">
                  <c:v>40015</c:v>
                </c:pt>
                <c:pt idx="544">
                  <c:v>40016</c:v>
                </c:pt>
                <c:pt idx="545">
                  <c:v>40017</c:v>
                </c:pt>
                <c:pt idx="546">
                  <c:v>40018</c:v>
                </c:pt>
                <c:pt idx="547">
                  <c:v>40021</c:v>
                </c:pt>
                <c:pt idx="548">
                  <c:v>40022</c:v>
                </c:pt>
                <c:pt idx="549">
                  <c:v>40023</c:v>
                </c:pt>
                <c:pt idx="550">
                  <c:v>40024</c:v>
                </c:pt>
                <c:pt idx="551">
                  <c:v>40025</c:v>
                </c:pt>
                <c:pt idx="552">
                  <c:v>40028</c:v>
                </c:pt>
                <c:pt idx="553">
                  <c:v>40029</c:v>
                </c:pt>
                <c:pt idx="554">
                  <c:v>40030</c:v>
                </c:pt>
                <c:pt idx="555">
                  <c:v>40031</c:v>
                </c:pt>
                <c:pt idx="556">
                  <c:v>40032</c:v>
                </c:pt>
                <c:pt idx="557">
                  <c:v>40035</c:v>
                </c:pt>
                <c:pt idx="558">
                  <c:v>40036</c:v>
                </c:pt>
                <c:pt idx="559">
                  <c:v>40037</c:v>
                </c:pt>
                <c:pt idx="560">
                  <c:v>40038</c:v>
                </c:pt>
                <c:pt idx="561">
                  <c:v>40039</c:v>
                </c:pt>
                <c:pt idx="562">
                  <c:v>40042</c:v>
                </c:pt>
                <c:pt idx="563">
                  <c:v>40043</c:v>
                </c:pt>
                <c:pt idx="564">
                  <c:v>40044</c:v>
                </c:pt>
                <c:pt idx="565">
                  <c:v>40045</c:v>
                </c:pt>
                <c:pt idx="566">
                  <c:v>40046</c:v>
                </c:pt>
                <c:pt idx="567">
                  <c:v>40049</c:v>
                </c:pt>
                <c:pt idx="568">
                  <c:v>40050</c:v>
                </c:pt>
                <c:pt idx="569">
                  <c:v>40051</c:v>
                </c:pt>
                <c:pt idx="570">
                  <c:v>40052</c:v>
                </c:pt>
                <c:pt idx="571">
                  <c:v>40053</c:v>
                </c:pt>
                <c:pt idx="572">
                  <c:v>40056</c:v>
                </c:pt>
                <c:pt idx="573">
                  <c:v>40057</c:v>
                </c:pt>
                <c:pt idx="574">
                  <c:v>40058</c:v>
                </c:pt>
                <c:pt idx="575">
                  <c:v>40059</c:v>
                </c:pt>
                <c:pt idx="576">
                  <c:v>40060</c:v>
                </c:pt>
                <c:pt idx="577">
                  <c:v>40063</c:v>
                </c:pt>
                <c:pt idx="578">
                  <c:v>40064</c:v>
                </c:pt>
                <c:pt idx="579">
                  <c:v>40065</c:v>
                </c:pt>
                <c:pt idx="580">
                  <c:v>40066</c:v>
                </c:pt>
                <c:pt idx="581">
                  <c:v>40067</c:v>
                </c:pt>
                <c:pt idx="582">
                  <c:v>40070</c:v>
                </c:pt>
                <c:pt idx="583">
                  <c:v>40071</c:v>
                </c:pt>
                <c:pt idx="584">
                  <c:v>40072</c:v>
                </c:pt>
                <c:pt idx="585">
                  <c:v>40073</c:v>
                </c:pt>
                <c:pt idx="586">
                  <c:v>40074</c:v>
                </c:pt>
                <c:pt idx="587">
                  <c:v>40077</c:v>
                </c:pt>
                <c:pt idx="588">
                  <c:v>40078</c:v>
                </c:pt>
                <c:pt idx="589">
                  <c:v>40079</c:v>
                </c:pt>
                <c:pt idx="590">
                  <c:v>40080</c:v>
                </c:pt>
                <c:pt idx="591">
                  <c:v>40081</c:v>
                </c:pt>
                <c:pt idx="592">
                  <c:v>40083</c:v>
                </c:pt>
                <c:pt idx="593">
                  <c:v>40084</c:v>
                </c:pt>
                <c:pt idx="594">
                  <c:v>40085</c:v>
                </c:pt>
                <c:pt idx="595">
                  <c:v>40086</c:v>
                </c:pt>
                <c:pt idx="596">
                  <c:v>40095</c:v>
                </c:pt>
                <c:pt idx="597">
                  <c:v>40096</c:v>
                </c:pt>
                <c:pt idx="598">
                  <c:v>40098</c:v>
                </c:pt>
                <c:pt idx="599">
                  <c:v>40099</c:v>
                </c:pt>
                <c:pt idx="600">
                  <c:v>40100</c:v>
                </c:pt>
                <c:pt idx="601">
                  <c:v>40101</c:v>
                </c:pt>
                <c:pt idx="602">
                  <c:v>40102</c:v>
                </c:pt>
                <c:pt idx="603">
                  <c:v>40105</c:v>
                </c:pt>
                <c:pt idx="604">
                  <c:v>40106</c:v>
                </c:pt>
                <c:pt idx="605">
                  <c:v>40107</c:v>
                </c:pt>
                <c:pt idx="606">
                  <c:v>40108</c:v>
                </c:pt>
                <c:pt idx="607">
                  <c:v>40109</c:v>
                </c:pt>
                <c:pt idx="608">
                  <c:v>40112</c:v>
                </c:pt>
                <c:pt idx="609">
                  <c:v>40113</c:v>
                </c:pt>
                <c:pt idx="610">
                  <c:v>40114</c:v>
                </c:pt>
                <c:pt idx="611">
                  <c:v>40115</c:v>
                </c:pt>
                <c:pt idx="612">
                  <c:v>40116</c:v>
                </c:pt>
                <c:pt idx="613">
                  <c:v>40119</c:v>
                </c:pt>
                <c:pt idx="614">
                  <c:v>40120</c:v>
                </c:pt>
                <c:pt idx="615">
                  <c:v>40121</c:v>
                </c:pt>
                <c:pt idx="616">
                  <c:v>40122</c:v>
                </c:pt>
                <c:pt idx="617">
                  <c:v>40123</c:v>
                </c:pt>
                <c:pt idx="618">
                  <c:v>40126</c:v>
                </c:pt>
                <c:pt idx="619">
                  <c:v>40127</c:v>
                </c:pt>
                <c:pt idx="620">
                  <c:v>40128</c:v>
                </c:pt>
                <c:pt idx="621">
                  <c:v>40129</c:v>
                </c:pt>
                <c:pt idx="622">
                  <c:v>40130</c:v>
                </c:pt>
                <c:pt idx="623">
                  <c:v>40133</c:v>
                </c:pt>
                <c:pt idx="624">
                  <c:v>40134</c:v>
                </c:pt>
                <c:pt idx="625">
                  <c:v>40135</c:v>
                </c:pt>
                <c:pt idx="626">
                  <c:v>40136</c:v>
                </c:pt>
                <c:pt idx="627">
                  <c:v>40137</c:v>
                </c:pt>
                <c:pt idx="628">
                  <c:v>40140</c:v>
                </c:pt>
                <c:pt idx="629">
                  <c:v>40141</c:v>
                </c:pt>
                <c:pt idx="630">
                  <c:v>40142</c:v>
                </c:pt>
                <c:pt idx="631">
                  <c:v>40143</c:v>
                </c:pt>
                <c:pt idx="632">
                  <c:v>40144</c:v>
                </c:pt>
                <c:pt idx="633">
                  <c:v>40147</c:v>
                </c:pt>
                <c:pt idx="634">
                  <c:v>40148</c:v>
                </c:pt>
                <c:pt idx="635">
                  <c:v>40149</c:v>
                </c:pt>
                <c:pt idx="636">
                  <c:v>40150</c:v>
                </c:pt>
                <c:pt idx="637">
                  <c:v>40151</c:v>
                </c:pt>
                <c:pt idx="638">
                  <c:v>40154</c:v>
                </c:pt>
                <c:pt idx="639">
                  <c:v>40155</c:v>
                </c:pt>
                <c:pt idx="640">
                  <c:v>40156</c:v>
                </c:pt>
                <c:pt idx="641">
                  <c:v>40157</c:v>
                </c:pt>
                <c:pt idx="642">
                  <c:v>40158</c:v>
                </c:pt>
                <c:pt idx="643">
                  <c:v>40161</c:v>
                </c:pt>
                <c:pt idx="644">
                  <c:v>40162</c:v>
                </c:pt>
                <c:pt idx="645">
                  <c:v>40163</c:v>
                </c:pt>
                <c:pt idx="646">
                  <c:v>40164</c:v>
                </c:pt>
                <c:pt idx="647">
                  <c:v>40165</c:v>
                </c:pt>
                <c:pt idx="648">
                  <c:v>40168</c:v>
                </c:pt>
                <c:pt idx="649">
                  <c:v>40169</c:v>
                </c:pt>
                <c:pt idx="650">
                  <c:v>40170</c:v>
                </c:pt>
                <c:pt idx="651">
                  <c:v>40171</c:v>
                </c:pt>
                <c:pt idx="652">
                  <c:v>40172</c:v>
                </c:pt>
                <c:pt idx="653">
                  <c:v>40175</c:v>
                </c:pt>
                <c:pt idx="654">
                  <c:v>40176</c:v>
                </c:pt>
                <c:pt idx="655">
                  <c:v>40177</c:v>
                </c:pt>
                <c:pt idx="656">
                  <c:v>40178</c:v>
                </c:pt>
                <c:pt idx="657">
                  <c:v>40182</c:v>
                </c:pt>
                <c:pt idx="658">
                  <c:v>40183</c:v>
                </c:pt>
                <c:pt idx="659">
                  <c:v>40184</c:v>
                </c:pt>
                <c:pt idx="660">
                  <c:v>40185</c:v>
                </c:pt>
                <c:pt idx="661">
                  <c:v>40186</c:v>
                </c:pt>
                <c:pt idx="662">
                  <c:v>40189</c:v>
                </c:pt>
                <c:pt idx="663">
                  <c:v>40190</c:v>
                </c:pt>
                <c:pt idx="664">
                  <c:v>40191</c:v>
                </c:pt>
                <c:pt idx="665">
                  <c:v>40192</c:v>
                </c:pt>
                <c:pt idx="666">
                  <c:v>40193</c:v>
                </c:pt>
                <c:pt idx="667">
                  <c:v>40196</c:v>
                </c:pt>
                <c:pt idx="668">
                  <c:v>40197</c:v>
                </c:pt>
                <c:pt idx="669">
                  <c:v>40198</c:v>
                </c:pt>
                <c:pt idx="670">
                  <c:v>40199</c:v>
                </c:pt>
                <c:pt idx="671">
                  <c:v>40200</c:v>
                </c:pt>
                <c:pt idx="672">
                  <c:v>40203</c:v>
                </c:pt>
                <c:pt idx="673">
                  <c:v>40204</c:v>
                </c:pt>
                <c:pt idx="674">
                  <c:v>40205</c:v>
                </c:pt>
                <c:pt idx="675">
                  <c:v>40206</c:v>
                </c:pt>
                <c:pt idx="676">
                  <c:v>40207</c:v>
                </c:pt>
                <c:pt idx="677">
                  <c:v>40210</c:v>
                </c:pt>
                <c:pt idx="678">
                  <c:v>40211</c:v>
                </c:pt>
                <c:pt idx="679">
                  <c:v>40212</c:v>
                </c:pt>
                <c:pt idx="680">
                  <c:v>40213</c:v>
                </c:pt>
                <c:pt idx="681">
                  <c:v>40214</c:v>
                </c:pt>
                <c:pt idx="682">
                  <c:v>40217</c:v>
                </c:pt>
                <c:pt idx="683">
                  <c:v>40218</c:v>
                </c:pt>
                <c:pt idx="684">
                  <c:v>40219</c:v>
                </c:pt>
                <c:pt idx="685">
                  <c:v>40220</c:v>
                </c:pt>
                <c:pt idx="686">
                  <c:v>40231</c:v>
                </c:pt>
                <c:pt idx="687">
                  <c:v>40232</c:v>
                </c:pt>
                <c:pt idx="688">
                  <c:v>40233</c:v>
                </c:pt>
                <c:pt idx="689">
                  <c:v>40234</c:v>
                </c:pt>
                <c:pt idx="690">
                  <c:v>40235</c:v>
                </c:pt>
                <c:pt idx="691">
                  <c:v>40238</c:v>
                </c:pt>
                <c:pt idx="692">
                  <c:v>40239</c:v>
                </c:pt>
                <c:pt idx="693">
                  <c:v>40240</c:v>
                </c:pt>
                <c:pt idx="694">
                  <c:v>40241</c:v>
                </c:pt>
                <c:pt idx="695">
                  <c:v>40242</c:v>
                </c:pt>
                <c:pt idx="696">
                  <c:v>40245</c:v>
                </c:pt>
                <c:pt idx="697">
                  <c:v>40246</c:v>
                </c:pt>
                <c:pt idx="698">
                  <c:v>40247</c:v>
                </c:pt>
                <c:pt idx="699">
                  <c:v>40248</c:v>
                </c:pt>
                <c:pt idx="700">
                  <c:v>40249</c:v>
                </c:pt>
                <c:pt idx="701">
                  <c:v>40252</c:v>
                </c:pt>
                <c:pt idx="702">
                  <c:v>40253</c:v>
                </c:pt>
                <c:pt idx="703">
                  <c:v>40254</c:v>
                </c:pt>
                <c:pt idx="704">
                  <c:v>40255</c:v>
                </c:pt>
                <c:pt idx="705">
                  <c:v>40256</c:v>
                </c:pt>
                <c:pt idx="706">
                  <c:v>40259</c:v>
                </c:pt>
                <c:pt idx="707">
                  <c:v>40260</c:v>
                </c:pt>
                <c:pt idx="708">
                  <c:v>40261</c:v>
                </c:pt>
                <c:pt idx="709">
                  <c:v>40262</c:v>
                </c:pt>
                <c:pt idx="710">
                  <c:v>40263</c:v>
                </c:pt>
                <c:pt idx="711">
                  <c:v>40266</c:v>
                </c:pt>
                <c:pt idx="712">
                  <c:v>40267</c:v>
                </c:pt>
                <c:pt idx="713">
                  <c:v>40268</c:v>
                </c:pt>
                <c:pt idx="714">
                  <c:v>40269</c:v>
                </c:pt>
                <c:pt idx="715">
                  <c:v>40270</c:v>
                </c:pt>
                <c:pt idx="716">
                  <c:v>40274</c:v>
                </c:pt>
                <c:pt idx="717">
                  <c:v>40275</c:v>
                </c:pt>
                <c:pt idx="718">
                  <c:v>40276</c:v>
                </c:pt>
                <c:pt idx="719">
                  <c:v>40277</c:v>
                </c:pt>
                <c:pt idx="720">
                  <c:v>40280</c:v>
                </c:pt>
                <c:pt idx="721">
                  <c:v>40281</c:v>
                </c:pt>
                <c:pt idx="722">
                  <c:v>40282</c:v>
                </c:pt>
                <c:pt idx="723">
                  <c:v>40283</c:v>
                </c:pt>
                <c:pt idx="724">
                  <c:v>40284</c:v>
                </c:pt>
                <c:pt idx="725">
                  <c:v>40287</c:v>
                </c:pt>
                <c:pt idx="726">
                  <c:v>40288</c:v>
                </c:pt>
                <c:pt idx="727">
                  <c:v>40289</c:v>
                </c:pt>
                <c:pt idx="728">
                  <c:v>40290</c:v>
                </c:pt>
                <c:pt idx="729">
                  <c:v>40291</c:v>
                </c:pt>
                <c:pt idx="730">
                  <c:v>40294</c:v>
                </c:pt>
                <c:pt idx="731">
                  <c:v>40295</c:v>
                </c:pt>
                <c:pt idx="732">
                  <c:v>40296</c:v>
                </c:pt>
                <c:pt idx="733">
                  <c:v>40297</c:v>
                </c:pt>
                <c:pt idx="734">
                  <c:v>40298</c:v>
                </c:pt>
                <c:pt idx="735">
                  <c:v>40302</c:v>
                </c:pt>
                <c:pt idx="736">
                  <c:v>40303</c:v>
                </c:pt>
                <c:pt idx="737">
                  <c:v>40304</c:v>
                </c:pt>
                <c:pt idx="738">
                  <c:v>40305</c:v>
                </c:pt>
                <c:pt idx="739">
                  <c:v>40308</c:v>
                </c:pt>
                <c:pt idx="740">
                  <c:v>40309</c:v>
                </c:pt>
                <c:pt idx="741">
                  <c:v>40310</c:v>
                </c:pt>
                <c:pt idx="742">
                  <c:v>40311</c:v>
                </c:pt>
                <c:pt idx="743">
                  <c:v>40315</c:v>
                </c:pt>
                <c:pt idx="744">
                  <c:v>40316</c:v>
                </c:pt>
                <c:pt idx="745">
                  <c:v>40317</c:v>
                </c:pt>
                <c:pt idx="746">
                  <c:v>40318</c:v>
                </c:pt>
                <c:pt idx="747">
                  <c:v>40319</c:v>
                </c:pt>
                <c:pt idx="748">
                  <c:v>40322</c:v>
                </c:pt>
                <c:pt idx="749">
                  <c:v>40323</c:v>
                </c:pt>
                <c:pt idx="750">
                  <c:v>40324</c:v>
                </c:pt>
                <c:pt idx="751">
                  <c:v>40325</c:v>
                </c:pt>
                <c:pt idx="752">
                  <c:v>40326</c:v>
                </c:pt>
                <c:pt idx="753">
                  <c:v>40329</c:v>
                </c:pt>
                <c:pt idx="754">
                  <c:v>40330</c:v>
                </c:pt>
                <c:pt idx="755">
                  <c:v>40331</c:v>
                </c:pt>
                <c:pt idx="756">
                  <c:v>40332</c:v>
                </c:pt>
                <c:pt idx="757">
                  <c:v>40333</c:v>
                </c:pt>
                <c:pt idx="758">
                  <c:v>40336</c:v>
                </c:pt>
                <c:pt idx="759">
                  <c:v>40337</c:v>
                </c:pt>
                <c:pt idx="760">
                  <c:v>40338</c:v>
                </c:pt>
                <c:pt idx="761">
                  <c:v>40339</c:v>
                </c:pt>
                <c:pt idx="762">
                  <c:v>40340</c:v>
                </c:pt>
                <c:pt idx="763">
                  <c:v>40341</c:v>
                </c:pt>
                <c:pt idx="764">
                  <c:v>40342</c:v>
                </c:pt>
                <c:pt idx="765">
                  <c:v>40346</c:v>
                </c:pt>
                <c:pt idx="766">
                  <c:v>40347</c:v>
                </c:pt>
                <c:pt idx="767">
                  <c:v>40350</c:v>
                </c:pt>
                <c:pt idx="768">
                  <c:v>40351</c:v>
                </c:pt>
                <c:pt idx="769">
                  <c:v>40352</c:v>
                </c:pt>
                <c:pt idx="770">
                  <c:v>40353</c:v>
                </c:pt>
                <c:pt idx="771">
                  <c:v>40354</c:v>
                </c:pt>
                <c:pt idx="772">
                  <c:v>40357</c:v>
                </c:pt>
                <c:pt idx="773">
                  <c:v>40358</c:v>
                </c:pt>
                <c:pt idx="774">
                  <c:v>40359</c:v>
                </c:pt>
                <c:pt idx="775">
                  <c:v>40360</c:v>
                </c:pt>
                <c:pt idx="776">
                  <c:v>40361</c:v>
                </c:pt>
                <c:pt idx="777">
                  <c:v>40364</c:v>
                </c:pt>
                <c:pt idx="778">
                  <c:v>40365</c:v>
                </c:pt>
                <c:pt idx="779">
                  <c:v>40366</c:v>
                </c:pt>
                <c:pt idx="780">
                  <c:v>40367</c:v>
                </c:pt>
                <c:pt idx="781">
                  <c:v>40368</c:v>
                </c:pt>
                <c:pt idx="782">
                  <c:v>40371</c:v>
                </c:pt>
                <c:pt idx="783">
                  <c:v>40372</c:v>
                </c:pt>
                <c:pt idx="784">
                  <c:v>40373</c:v>
                </c:pt>
                <c:pt idx="785">
                  <c:v>40374</c:v>
                </c:pt>
                <c:pt idx="786">
                  <c:v>40375</c:v>
                </c:pt>
                <c:pt idx="787">
                  <c:v>40378</c:v>
                </c:pt>
                <c:pt idx="788">
                  <c:v>40379</c:v>
                </c:pt>
                <c:pt idx="789">
                  <c:v>40380</c:v>
                </c:pt>
                <c:pt idx="790">
                  <c:v>40381</c:v>
                </c:pt>
                <c:pt idx="791">
                  <c:v>40382</c:v>
                </c:pt>
                <c:pt idx="792">
                  <c:v>40385</c:v>
                </c:pt>
                <c:pt idx="793">
                  <c:v>40386</c:v>
                </c:pt>
                <c:pt idx="794">
                  <c:v>40387</c:v>
                </c:pt>
                <c:pt idx="795">
                  <c:v>40388</c:v>
                </c:pt>
                <c:pt idx="796">
                  <c:v>40389</c:v>
                </c:pt>
                <c:pt idx="797">
                  <c:v>40392</c:v>
                </c:pt>
                <c:pt idx="798">
                  <c:v>40393</c:v>
                </c:pt>
                <c:pt idx="799">
                  <c:v>40394</c:v>
                </c:pt>
                <c:pt idx="800">
                  <c:v>40395</c:v>
                </c:pt>
                <c:pt idx="801">
                  <c:v>40396</c:v>
                </c:pt>
                <c:pt idx="802">
                  <c:v>40399</c:v>
                </c:pt>
                <c:pt idx="803">
                  <c:v>40400</c:v>
                </c:pt>
                <c:pt idx="804">
                  <c:v>40401</c:v>
                </c:pt>
                <c:pt idx="805">
                  <c:v>40402</c:v>
                </c:pt>
                <c:pt idx="806">
                  <c:v>40403</c:v>
                </c:pt>
                <c:pt idx="807">
                  <c:v>40406</c:v>
                </c:pt>
                <c:pt idx="808">
                  <c:v>40407</c:v>
                </c:pt>
                <c:pt idx="809">
                  <c:v>40408</c:v>
                </c:pt>
                <c:pt idx="810">
                  <c:v>40409</c:v>
                </c:pt>
                <c:pt idx="811">
                  <c:v>40410</c:v>
                </c:pt>
                <c:pt idx="812">
                  <c:v>40413</c:v>
                </c:pt>
                <c:pt idx="813">
                  <c:v>40414</c:v>
                </c:pt>
                <c:pt idx="814">
                  <c:v>40415</c:v>
                </c:pt>
                <c:pt idx="815">
                  <c:v>40416</c:v>
                </c:pt>
                <c:pt idx="816">
                  <c:v>40417</c:v>
                </c:pt>
                <c:pt idx="817">
                  <c:v>40420</c:v>
                </c:pt>
                <c:pt idx="818">
                  <c:v>40421</c:v>
                </c:pt>
                <c:pt idx="819">
                  <c:v>40422</c:v>
                </c:pt>
                <c:pt idx="820">
                  <c:v>40423</c:v>
                </c:pt>
                <c:pt idx="821">
                  <c:v>40424</c:v>
                </c:pt>
                <c:pt idx="822">
                  <c:v>40427</c:v>
                </c:pt>
                <c:pt idx="823">
                  <c:v>40428</c:v>
                </c:pt>
                <c:pt idx="824">
                  <c:v>40429</c:v>
                </c:pt>
                <c:pt idx="825">
                  <c:v>40430</c:v>
                </c:pt>
                <c:pt idx="826">
                  <c:v>40431</c:v>
                </c:pt>
                <c:pt idx="827">
                  <c:v>40434</c:v>
                </c:pt>
                <c:pt idx="828">
                  <c:v>40435</c:v>
                </c:pt>
                <c:pt idx="829">
                  <c:v>40436</c:v>
                </c:pt>
                <c:pt idx="830">
                  <c:v>40437</c:v>
                </c:pt>
                <c:pt idx="831">
                  <c:v>40438</c:v>
                </c:pt>
                <c:pt idx="832">
                  <c:v>40440</c:v>
                </c:pt>
                <c:pt idx="833">
                  <c:v>40441</c:v>
                </c:pt>
                <c:pt idx="834">
                  <c:v>40442</c:v>
                </c:pt>
                <c:pt idx="835">
                  <c:v>40446</c:v>
                </c:pt>
                <c:pt idx="836">
                  <c:v>40447</c:v>
                </c:pt>
                <c:pt idx="837">
                  <c:v>40448</c:v>
                </c:pt>
                <c:pt idx="838">
                  <c:v>40449</c:v>
                </c:pt>
                <c:pt idx="839">
                  <c:v>40450</c:v>
                </c:pt>
                <c:pt idx="840">
                  <c:v>40451</c:v>
                </c:pt>
                <c:pt idx="841">
                  <c:v>40459</c:v>
                </c:pt>
                <c:pt idx="842">
                  <c:v>40460</c:v>
                </c:pt>
                <c:pt idx="843">
                  <c:v>40462</c:v>
                </c:pt>
                <c:pt idx="844">
                  <c:v>40463</c:v>
                </c:pt>
                <c:pt idx="845">
                  <c:v>40464</c:v>
                </c:pt>
                <c:pt idx="846">
                  <c:v>40465</c:v>
                </c:pt>
                <c:pt idx="847">
                  <c:v>40466</c:v>
                </c:pt>
                <c:pt idx="848">
                  <c:v>40469</c:v>
                </c:pt>
                <c:pt idx="849">
                  <c:v>40470</c:v>
                </c:pt>
                <c:pt idx="850">
                  <c:v>40471</c:v>
                </c:pt>
                <c:pt idx="851">
                  <c:v>40472</c:v>
                </c:pt>
                <c:pt idx="852">
                  <c:v>40473</c:v>
                </c:pt>
                <c:pt idx="853">
                  <c:v>40476</c:v>
                </c:pt>
                <c:pt idx="854">
                  <c:v>40477</c:v>
                </c:pt>
                <c:pt idx="855">
                  <c:v>40478</c:v>
                </c:pt>
                <c:pt idx="856">
                  <c:v>40479</c:v>
                </c:pt>
                <c:pt idx="857">
                  <c:v>40480</c:v>
                </c:pt>
                <c:pt idx="858">
                  <c:v>40483</c:v>
                </c:pt>
                <c:pt idx="859">
                  <c:v>40484</c:v>
                </c:pt>
                <c:pt idx="860">
                  <c:v>40485</c:v>
                </c:pt>
                <c:pt idx="861">
                  <c:v>40486</c:v>
                </c:pt>
                <c:pt idx="862">
                  <c:v>40487</c:v>
                </c:pt>
                <c:pt idx="863">
                  <c:v>40490</c:v>
                </c:pt>
                <c:pt idx="864">
                  <c:v>40491</c:v>
                </c:pt>
                <c:pt idx="865">
                  <c:v>40492</c:v>
                </c:pt>
                <c:pt idx="866">
                  <c:v>40493</c:v>
                </c:pt>
                <c:pt idx="867">
                  <c:v>40494</c:v>
                </c:pt>
                <c:pt idx="868">
                  <c:v>40497</c:v>
                </c:pt>
                <c:pt idx="869">
                  <c:v>40498</c:v>
                </c:pt>
                <c:pt idx="870">
                  <c:v>40499</c:v>
                </c:pt>
                <c:pt idx="871">
                  <c:v>40500</c:v>
                </c:pt>
                <c:pt idx="872">
                  <c:v>40501</c:v>
                </c:pt>
                <c:pt idx="873">
                  <c:v>40504</c:v>
                </c:pt>
                <c:pt idx="874">
                  <c:v>40505</c:v>
                </c:pt>
                <c:pt idx="875">
                  <c:v>40506</c:v>
                </c:pt>
                <c:pt idx="876">
                  <c:v>40507</c:v>
                </c:pt>
                <c:pt idx="877">
                  <c:v>40508</c:v>
                </c:pt>
                <c:pt idx="878">
                  <c:v>40511</c:v>
                </c:pt>
                <c:pt idx="879">
                  <c:v>40512</c:v>
                </c:pt>
                <c:pt idx="880">
                  <c:v>40513</c:v>
                </c:pt>
                <c:pt idx="881">
                  <c:v>40514</c:v>
                </c:pt>
                <c:pt idx="882">
                  <c:v>40515</c:v>
                </c:pt>
                <c:pt idx="883">
                  <c:v>40518</c:v>
                </c:pt>
                <c:pt idx="884">
                  <c:v>40519</c:v>
                </c:pt>
                <c:pt idx="885">
                  <c:v>40520</c:v>
                </c:pt>
                <c:pt idx="886">
                  <c:v>40521</c:v>
                </c:pt>
                <c:pt idx="887">
                  <c:v>40522</c:v>
                </c:pt>
                <c:pt idx="888">
                  <c:v>40525</c:v>
                </c:pt>
                <c:pt idx="889">
                  <c:v>40526</c:v>
                </c:pt>
                <c:pt idx="890">
                  <c:v>40527</c:v>
                </c:pt>
                <c:pt idx="891">
                  <c:v>40528</c:v>
                </c:pt>
                <c:pt idx="892">
                  <c:v>40529</c:v>
                </c:pt>
                <c:pt idx="893">
                  <c:v>40532</c:v>
                </c:pt>
                <c:pt idx="894">
                  <c:v>40533</c:v>
                </c:pt>
                <c:pt idx="895">
                  <c:v>40534</c:v>
                </c:pt>
                <c:pt idx="896">
                  <c:v>40535</c:v>
                </c:pt>
                <c:pt idx="897">
                  <c:v>40536</c:v>
                </c:pt>
                <c:pt idx="898">
                  <c:v>40539</c:v>
                </c:pt>
                <c:pt idx="899">
                  <c:v>40540</c:v>
                </c:pt>
                <c:pt idx="900">
                  <c:v>40541</c:v>
                </c:pt>
                <c:pt idx="901">
                  <c:v>40542</c:v>
                </c:pt>
                <c:pt idx="902">
                  <c:v>40543</c:v>
                </c:pt>
                <c:pt idx="903">
                  <c:v>40547</c:v>
                </c:pt>
                <c:pt idx="904">
                  <c:v>40548</c:v>
                </c:pt>
                <c:pt idx="905">
                  <c:v>40549</c:v>
                </c:pt>
                <c:pt idx="906">
                  <c:v>40550</c:v>
                </c:pt>
                <c:pt idx="907">
                  <c:v>40553</c:v>
                </c:pt>
                <c:pt idx="908">
                  <c:v>40554</c:v>
                </c:pt>
                <c:pt idx="909">
                  <c:v>40555</c:v>
                </c:pt>
                <c:pt idx="910">
                  <c:v>40556</c:v>
                </c:pt>
                <c:pt idx="911">
                  <c:v>40557</c:v>
                </c:pt>
                <c:pt idx="912">
                  <c:v>40560</c:v>
                </c:pt>
                <c:pt idx="913">
                  <c:v>40561</c:v>
                </c:pt>
                <c:pt idx="914">
                  <c:v>40562</c:v>
                </c:pt>
                <c:pt idx="915">
                  <c:v>40563</c:v>
                </c:pt>
                <c:pt idx="916">
                  <c:v>40564</c:v>
                </c:pt>
                <c:pt idx="917">
                  <c:v>40567</c:v>
                </c:pt>
                <c:pt idx="918">
                  <c:v>40569</c:v>
                </c:pt>
                <c:pt idx="919">
                  <c:v>40571</c:v>
                </c:pt>
                <c:pt idx="920">
                  <c:v>40583</c:v>
                </c:pt>
                <c:pt idx="921">
                  <c:v>40584</c:v>
                </c:pt>
                <c:pt idx="922">
                  <c:v>40585</c:v>
                </c:pt>
                <c:pt idx="923">
                  <c:v>40586</c:v>
                </c:pt>
                <c:pt idx="924">
                  <c:v>40588</c:v>
                </c:pt>
                <c:pt idx="925">
                  <c:v>40589</c:v>
                </c:pt>
                <c:pt idx="926">
                  <c:v>40590</c:v>
                </c:pt>
                <c:pt idx="927">
                  <c:v>40591</c:v>
                </c:pt>
                <c:pt idx="928">
                  <c:v>40592</c:v>
                </c:pt>
                <c:pt idx="929">
                  <c:v>40595</c:v>
                </c:pt>
                <c:pt idx="930">
                  <c:v>40596</c:v>
                </c:pt>
                <c:pt idx="931">
                  <c:v>40597</c:v>
                </c:pt>
                <c:pt idx="932">
                  <c:v>40598</c:v>
                </c:pt>
                <c:pt idx="933">
                  <c:v>40599</c:v>
                </c:pt>
                <c:pt idx="934">
                  <c:v>40602</c:v>
                </c:pt>
                <c:pt idx="935">
                  <c:v>40603</c:v>
                </c:pt>
                <c:pt idx="936">
                  <c:v>40604</c:v>
                </c:pt>
                <c:pt idx="937">
                  <c:v>40605</c:v>
                </c:pt>
                <c:pt idx="938">
                  <c:v>40606</c:v>
                </c:pt>
                <c:pt idx="939">
                  <c:v>40609</c:v>
                </c:pt>
                <c:pt idx="940">
                  <c:v>40610</c:v>
                </c:pt>
                <c:pt idx="941">
                  <c:v>40611</c:v>
                </c:pt>
                <c:pt idx="942">
                  <c:v>40612</c:v>
                </c:pt>
                <c:pt idx="943">
                  <c:v>40613</c:v>
                </c:pt>
                <c:pt idx="944">
                  <c:v>40616</c:v>
                </c:pt>
                <c:pt idx="945">
                  <c:v>40617</c:v>
                </c:pt>
                <c:pt idx="946">
                  <c:v>40618</c:v>
                </c:pt>
                <c:pt idx="947">
                  <c:v>40619</c:v>
                </c:pt>
                <c:pt idx="948">
                  <c:v>40620</c:v>
                </c:pt>
                <c:pt idx="949">
                  <c:v>40623</c:v>
                </c:pt>
                <c:pt idx="950">
                  <c:v>40624</c:v>
                </c:pt>
                <c:pt idx="951">
                  <c:v>40625</c:v>
                </c:pt>
                <c:pt idx="952">
                  <c:v>40626</c:v>
                </c:pt>
                <c:pt idx="953">
                  <c:v>40627</c:v>
                </c:pt>
                <c:pt idx="954">
                  <c:v>40630</c:v>
                </c:pt>
                <c:pt idx="955">
                  <c:v>40631</c:v>
                </c:pt>
                <c:pt idx="956">
                  <c:v>40632</c:v>
                </c:pt>
                <c:pt idx="957">
                  <c:v>40633</c:v>
                </c:pt>
                <c:pt idx="958">
                  <c:v>40634</c:v>
                </c:pt>
                <c:pt idx="959">
                  <c:v>40639</c:v>
                </c:pt>
                <c:pt idx="960">
                  <c:v>40641</c:v>
                </c:pt>
                <c:pt idx="961">
                  <c:v>40644</c:v>
                </c:pt>
                <c:pt idx="962">
                  <c:v>40645</c:v>
                </c:pt>
                <c:pt idx="963">
                  <c:v>40646</c:v>
                </c:pt>
                <c:pt idx="964">
                  <c:v>40648</c:v>
                </c:pt>
                <c:pt idx="965">
                  <c:v>40651</c:v>
                </c:pt>
                <c:pt idx="966">
                  <c:v>40652</c:v>
                </c:pt>
                <c:pt idx="967">
                  <c:v>40653</c:v>
                </c:pt>
                <c:pt idx="968">
                  <c:v>40654</c:v>
                </c:pt>
                <c:pt idx="969">
                  <c:v>40655</c:v>
                </c:pt>
                <c:pt idx="970">
                  <c:v>40658</c:v>
                </c:pt>
                <c:pt idx="971">
                  <c:v>40659</c:v>
                </c:pt>
                <c:pt idx="972">
                  <c:v>40660</c:v>
                </c:pt>
                <c:pt idx="973">
                  <c:v>40661</c:v>
                </c:pt>
                <c:pt idx="974">
                  <c:v>40662</c:v>
                </c:pt>
                <c:pt idx="975">
                  <c:v>40666</c:v>
                </c:pt>
                <c:pt idx="976">
                  <c:v>40667</c:v>
                </c:pt>
                <c:pt idx="977">
                  <c:v>40668</c:v>
                </c:pt>
                <c:pt idx="978">
                  <c:v>40669</c:v>
                </c:pt>
                <c:pt idx="979">
                  <c:v>40672</c:v>
                </c:pt>
                <c:pt idx="980">
                  <c:v>40673</c:v>
                </c:pt>
                <c:pt idx="981">
                  <c:v>40674</c:v>
                </c:pt>
                <c:pt idx="982">
                  <c:v>40675</c:v>
                </c:pt>
                <c:pt idx="983">
                  <c:v>40679</c:v>
                </c:pt>
                <c:pt idx="984">
                  <c:v>40680</c:v>
                </c:pt>
                <c:pt idx="985">
                  <c:v>40681</c:v>
                </c:pt>
                <c:pt idx="986">
                  <c:v>40682</c:v>
                </c:pt>
                <c:pt idx="987">
                  <c:v>40683</c:v>
                </c:pt>
                <c:pt idx="988">
                  <c:v>40686</c:v>
                </c:pt>
                <c:pt idx="989">
                  <c:v>40687</c:v>
                </c:pt>
                <c:pt idx="990">
                  <c:v>40688</c:v>
                </c:pt>
                <c:pt idx="991">
                  <c:v>40689</c:v>
                </c:pt>
                <c:pt idx="992">
                  <c:v>40690</c:v>
                </c:pt>
                <c:pt idx="993">
                  <c:v>40693</c:v>
                </c:pt>
                <c:pt idx="994">
                  <c:v>40694</c:v>
                </c:pt>
                <c:pt idx="995">
                  <c:v>40695</c:v>
                </c:pt>
                <c:pt idx="996">
                  <c:v>40696</c:v>
                </c:pt>
                <c:pt idx="997">
                  <c:v>40701</c:v>
                </c:pt>
                <c:pt idx="998">
                  <c:v>40702</c:v>
                </c:pt>
                <c:pt idx="999">
                  <c:v>40703</c:v>
                </c:pt>
                <c:pt idx="1000">
                  <c:v>40704</c:v>
                </c:pt>
                <c:pt idx="1001">
                  <c:v>40707</c:v>
                </c:pt>
                <c:pt idx="1002">
                  <c:v>40708</c:v>
                </c:pt>
                <c:pt idx="1003">
                  <c:v>40711</c:v>
                </c:pt>
                <c:pt idx="1004">
                  <c:v>40714</c:v>
                </c:pt>
                <c:pt idx="1005">
                  <c:v>40715</c:v>
                </c:pt>
                <c:pt idx="1006">
                  <c:v>40717</c:v>
                </c:pt>
                <c:pt idx="1007">
                  <c:v>40718</c:v>
                </c:pt>
                <c:pt idx="1008">
                  <c:v>40721</c:v>
                </c:pt>
                <c:pt idx="1009">
                  <c:v>40722</c:v>
                </c:pt>
                <c:pt idx="1010">
                  <c:v>40723</c:v>
                </c:pt>
                <c:pt idx="1011">
                  <c:v>40724</c:v>
                </c:pt>
                <c:pt idx="1012">
                  <c:v>40725</c:v>
                </c:pt>
                <c:pt idx="1013">
                  <c:v>40728</c:v>
                </c:pt>
                <c:pt idx="1014">
                  <c:v>40729</c:v>
                </c:pt>
                <c:pt idx="1015">
                  <c:v>40730</c:v>
                </c:pt>
                <c:pt idx="1016">
                  <c:v>40735</c:v>
                </c:pt>
                <c:pt idx="1017">
                  <c:v>40736</c:v>
                </c:pt>
                <c:pt idx="1018">
                  <c:v>40737</c:v>
                </c:pt>
                <c:pt idx="1019">
                  <c:v>40739</c:v>
                </c:pt>
                <c:pt idx="1020">
                  <c:v>40742</c:v>
                </c:pt>
                <c:pt idx="1021">
                  <c:v>40743</c:v>
                </c:pt>
                <c:pt idx="1022">
                  <c:v>40744</c:v>
                </c:pt>
                <c:pt idx="1023">
                  <c:v>40745</c:v>
                </c:pt>
                <c:pt idx="1024">
                  <c:v>40746</c:v>
                </c:pt>
                <c:pt idx="1025">
                  <c:v>40749</c:v>
                </c:pt>
                <c:pt idx="1026">
                  <c:v>40750</c:v>
                </c:pt>
                <c:pt idx="1027">
                  <c:v>40752</c:v>
                </c:pt>
                <c:pt idx="1028">
                  <c:v>40753</c:v>
                </c:pt>
                <c:pt idx="1029">
                  <c:v>40757</c:v>
                </c:pt>
                <c:pt idx="1030">
                  <c:v>40759</c:v>
                </c:pt>
                <c:pt idx="1031">
                  <c:v>40760</c:v>
                </c:pt>
                <c:pt idx="1032">
                  <c:v>40763</c:v>
                </c:pt>
                <c:pt idx="1033">
                  <c:v>40771</c:v>
                </c:pt>
                <c:pt idx="1034">
                  <c:v>40772</c:v>
                </c:pt>
                <c:pt idx="1035">
                  <c:v>40774</c:v>
                </c:pt>
                <c:pt idx="1036">
                  <c:v>40780</c:v>
                </c:pt>
                <c:pt idx="1037">
                  <c:v>40781</c:v>
                </c:pt>
                <c:pt idx="1038">
                  <c:v>40785</c:v>
                </c:pt>
                <c:pt idx="1039">
                  <c:v>40791</c:v>
                </c:pt>
                <c:pt idx="1040">
                  <c:v>40792</c:v>
                </c:pt>
                <c:pt idx="1041">
                  <c:v>40793</c:v>
                </c:pt>
                <c:pt idx="1042">
                  <c:v>40794</c:v>
                </c:pt>
                <c:pt idx="1043">
                  <c:v>40795</c:v>
                </c:pt>
                <c:pt idx="1044">
                  <c:v>40799</c:v>
                </c:pt>
                <c:pt idx="1045">
                  <c:v>40800</c:v>
                </c:pt>
                <c:pt idx="1046">
                  <c:v>40801</c:v>
                </c:pt>
                <c:pt idx="1047">
                  <c:v>40802</c:v>
                </c:pt>
                <c:pt idx="1048">
                  <c:v>40805</c:v>
                </c:pt>
                <c:pt idx="1049">
                  <c:v>40806</c:v>
                </c:pt>
                <c:pt idx="1050">
                  <c:v>40807</c:v>
                </c:pt>
                <c:pt idx="1051">
                  <c:v>40812</c:v>
                </c:pt>
                <c:pt idx="1052">
                  <c:v>40814</c:v>
                </c:pt>
                <c:pt idx="1053">
                  <c:v>40815</c:v>
                </c:pt>
                <c:pt idx="1054">
                  <c:v>40816</c:v>
                </c:pt>
                <c:pt idx="1055">
                  <c:v>40824</c:v>
                </c:pt>
                <c:pt idx="1056">
                  <c:v>40825</c:v>
                </c:pt>
                <c:pt idx="1057">
                  <c:v>40826</c:v>
                </c:pt>
                <c:pt idx="1058">
                  <c:v>40827</c:v>
                </c:pt>
              </c:numCache>
            </c:numRef>
          </c:cat>
          <c:val>
            <c:numRef>
              <c:f>'[票据利率(日).xls]Sheet1'!$B$2:$B$1060</c:f>
              <c:numCache>
                <c:formatCode>###,###,###,###,##0.00_ </c:formatCode>
                <c:ptCount val="1059"/>
                <c:pt idx="0">
                  <c:v>2.8</c:v>
                </c:pt>
                <c:pt idx="1">
                  <c:v>2.7</c:v>
                </c:pt>
                <c:pt idx="2">
                  <c:v>2.8</c:v>
                </c:pt>
                <c:pt idx="3">
                  <c:v>2.85</c:v>
                </c:pt>
                <c:pt idx="4">
                  <c:v>2.65</c:v>
                </c:pt>
                <c:pt idx="5">
                  <c:v>2.7</c:v>
                </c:pt>
                <c:pt idx="6">
                  <c:v>2.6</c:v>
                </c:pt>
                <c:pt idx="7">
                  <c:v>2.7</c:v>
                </c:pt>
                <c:pt idx="8">
                  <c:v>2.85</c:v>
                </c:pt>
                <c:pt idx="9">
                  <c:v>2.75</c:v>
                </c:pt>
                <c:pt idx="10">
                  <c:v>2.9</c:v>
                </c:pt>
                <c:pt idx="11">
                  <c:v>2.75</c:v>
                </c:pt>
                <c:pt idx="12">
                  <c:v>2.6</c:v>
                </c:pt>
                <c:pt idx="13">
                  <c:v>2.6</c:v>
                </c:pt>
                <c:pt idx="14">
                  <c:v>2.75</c:v>
                </c:pt>
                <c:pt idx="15">
                  <c:v>2.65</c:v>
                </c:pt>
                <c:pt idx="16">
                  <c:v>2.65</c:v>
                </c:pt>
                <c:pt idx="17">
                  <c:v>2.8</c:v>
                </c:pt>
                <c:pt idx="18">
                  <c:v>2.75</c:v>
                </c:pt>
                <c:pt idx="19">
                  <c:v>2.75</c:v>
                </c:pt>
                <c:pt idx="20">
                  <c:v>2.75</c:v>
                </c:pt>
                <c:pt idx="21">
                  <c:v>2.7</c:v>
                </c:pt>
                <c:pt idx="22">
                  <c:v>2.75</c:v>
                </c:pt>
                <c:pt idx="23">
                  <c:v>2.7</c:v>
                </c:pt>
                <c:pt idx="24">
                  <c:v>2.7</c:v>
                </c:pt>
                <c:pt idx="25">
                  <c:v>2.8</c:v>
                </c:pt>
                <c:pt idx="26">
                  <c:v>2.8</c:v>
                </c:pt>
                <c:pt idx="27">
                  <c:v>3</c:v>
                </c:pt>
                <c:pt idx="28">
                  <c:v>3</c:v>
                </c:pt>
                <c:pt idx="29">
                  <c:v>2.9</c:v>
                </c:pt>
                <c:pt idx="30">
                  <c:v>2.9</c:v>
                </c:pt>
                <c:pt idx="31">
                  <c:v>2.85</c:v>
                </c:pt>
                <c:pt idx="32">
                  <c:v>2.7</c:v>
                </c:pt>
                <c:pt idx="33">
                  <c:v>2.9</c:v>
                </c:pt>
                <c:pt idx="34">
                  <c:v>2.9</c:v>
                </c:pt>
                <c:pt idx="35">
                  <c:v>2.85</c:v>
                </c:pt>
                <c:pt idx="36">
                  <c:v>2.95</c:v>
                </c:pt>
                <c:pt idx="37">
                  <c:v>2.95</c:v>
                </c:pt>
                <c:pt idx="38">
                  <c:v>3.07</c:v>
                </c:pt>
                <c:pt idx="39">
                  <c:v>2.85</c:v>
                </c:pt>
                <c:pt idx="40">
                  <c:v>3.2</c:v>
                </c:pt>
                <c:pt idx="41">
                  <c:v>3.33</c:v>
                </c:pt>
                <c:pt idx="42">
                  <c:v>3.15</c:v>
                </c:pt>
                <c:pt idx="43">
                  <c:v>3.3</c:v>
                </c:pt>
                <c:pt idx="44">
                  <c:v>3.34</c:v>
                </c:pt>
                <c:pt idx="45">
                  <c:v>3.1</c:v>
                </c:pt>
                <c:pt idx="46">
                  <c:v>3.32</c:v>
                </c:pt>
                <c:pt idx="47">
                  <c:v>3.15</c:v>
                </c:pt>
                <c:pt idx="48">
                  <c:v>3.31</c:v>
                </c:pt>
                <c:pt idx="49">
                  <c:v>3.15</c:v>
                </c:pt>
                <c:pt idx="50">
                  <c:v>3.24</c:v>
                </c:pt>
                <c:pt idx="51">
                  <c:v>3.25</c:v>
                </c:pt>
                <c:pt idx="52">
                  <c:v>3.25</c:v>
                </c:pt>
                <c:pt idx="53">
                  <c:v>3.28</c:v>
                </c:pt>
                <c:pt idx="54">
                  <c:v>3.5</c:v>
                </c:pt>
                <c:pt idx="55">
                  <c:v>3.6</c:v>
                </c:pt>
                <c:pt idx="56">
                  <c:v>3.96</c:v>
                </c:pt>
                <c:pt idx="57">
                  <c:v>3.7</c:v>
                </c:pt>
                <c:pt idx="58">
                  <c:v>3.7</c:v>
                </c:pt>
                <c:pt idx="59">
                  <c:v>3.4</c:v>
                </c:pt>
                <c:pt idx="60">
                  <c:v>3.7</c:v>
                </c:pt>
                <c:pt idx="61">
                  <c:v>3.4</c:v>
                </c:pt>
                <c:pt idx="62">
                  <c:v>3.72</c:v>
                </c:pt>
                <c:pt idx="63">
                  <c:v>4</c:v>
                </c:pt>
                <c:pt idx="64">
                  <c:v>3.4</c:v>
                </c:pt>
                <c:pt idx="65">
                  <c:v>3.8</c:v>
                </c:pt>
                <c:pt idx="66">
                  <c:v>3.4</c:v>
                </c:pt>
                <c:pt idx="67">
                  <c:v>3.3</c:v>
                </c:pt>
                <c:pt idx="68">
                  <c:v>3.78</c:v>
                </c:pt>
                <c:pt idx="69">
                  <c:v>3.8</c:v>
                </c:pt>
                <c:pt idx="70">
                  <c:v>3.8</c:v>
                </c:pt>
                <c:pt idx="71">
                  <c:v>3.8</c:v>
                </c:pt>
                <c:pt idx="72">
                  <c:v>3.8</c:v>
                </c:pt>
                <c:pt idx="73">
                  <c:v>3.85</c:v>
                </c:pt>
                <c:pt idx="74">
                  <c:v>3.8</c:v>
                </c:pt>
                <c:pt idx="75">
                  <c:v>4</c:v>
                </c:pt>
                <c:pt idx="76">
                  <c:v>4</c:v>
                </c:pt>
                <c:pt idx="77">
                  <c:v>3.8</c:v>
                </c:pt>
                <c:pt idx="78">
                  <c:v>3.9</c:v>
                </c:pt>
                <c:pt idx="79">
                  <c:v>3.9</c:v>
                </c:pt>
                <c:pt idx="80">
                  <c:v>3.9</c:v>
                </c:pt>
                <c:pt idx="81">
                  <c:v>3.9</c:v>
                </c:pt>
                <c:pt idx="82">
                  <c:v>3.9</c:v>
                </c:pt>
                <c:pt idx="83">
                  <c:v>3.9</c:v>
                </c:pt>
                <c:pt idx="84">
                  <c:v>3.9</c:v>
                </c:pt>
                <c:pt idx="85">
                  <c:v>3.9</c:v>
                </c:pt>
                <c:pt idx="86">
                  <c:v>3.8</c:v>
                </c:pt>
                <c:pt idx="87">
                  <c:v>3.9</c:v>
                </c:pt>
                <c:pt idx="88">
                  <c:v>3.9</c:v>
                </c:pt>
                <c:pt idx="89">
                  <c:v>3.9</c:v>
                </c:pt>
                <c:pt idx="90">
                  <c:v>3.9</c:v>
                </c:pt>
                <c:pt idx="91">
                  <c:v>3.8</c:v>
                </c:pt>
                <c:pt idx="92">
                  <c:v>3.9</c:v>
                </c:pt>
                <c:pt idx="93">
                  <c:v>3.9</c:v>
                </c:pt>
                <c:pt idx="94">
                  <c:v>3.9</c:v>
                </c:pt>
                <c:pt idx="95">
                  <c:v>3.9</c:v>
                </c:pt>
                <c:pt idx="96">
                  <c:v>3.9</c:v>
                </c:pt>
                <c:pt idx="97">
                  <c:v>3.9</c:v>
                </c:pt>
                <c:pt idx="98">
                  <c:v>3.9</c:v>
                </c:pt>
                <c:pt idx="99">
                  <c:v>4</c:v>
                </c:pt>
                <c:pt idx="100">
                  <c:v>4</c:v>
                </c:pt>
                <c:pt idx="101">
                  <c:v>4</c:v>
                </c:pt>
                <c:pt idx="102">
                  <c:v>4</c:v>
                </c:pt>
                <c:pt idx="103">
                  <c:v>4</c:v>
                </c:pt>
                <c:pt idx="104">
                  <c:v>4</c:v>
                </c:pt>
                <c:pt idx="105">
                  <c:v>4</c:v>
                </c:pt>
                <c:pt idx="106">
                  <c:v>4.3</c:v>
                </c:pt>
                <c:pt idx="107">
                  <c:v>4.4000000000000004</c:v>
                </c:pt>
                <c:pt idx="108">
                  <c:v>4.4000000000000004</c:v>
                </c:pt>
                <c:pt idx="109">
                  <c:v>4.5</c:v>
                </c:pt>
                <c:pt idx="110">
                  <c:v>4.5</c:v>
                </c:pt>
                <c:pt idx="111">
                  <c:v>4.7</c:v>
                </c:pt>
                <c:pt idx="112">
                  <c:v>5.2</c:v>
                </c:pt>
                <c:pt idx="113">
                  <c:v>5.2</c:v>
                </c:pt>
                <c:pt idx="114">
                  <c:v>5.55</c:v>
                </c:pt>
                <c:pt idx="115">
                  <c:v>5.55</c:v>
                </c:pt>
                <c:pt idx="116">
                  <c:v>5.55</c:v>
                </c:pt>
                <c:pt idx="117">
                  <c:v>5.55</c:v>
                </c:pt>
                <c:pt idx="118">
                  <c:v>5.5</c:v>
                </c:pt>
                <c:pt idx="119">
                  <c:v>5.5</c:v>
                </c:pt>
                <c:pt idx="120">
                  <c:v>5.5</c:v>
                </c:pt>
                <c:pt idx="121">
                  <c:v>5.0999999999999996</c:v>
                </c:pt>
                <c:pt idx="122">
                  <c:v>5.0999999999999996</c:v>
                </c:pt>
                <c:pt idx="123">
                  <c:v>5.6</c:v>
                </c:pt>
                <c:pt idx="124">
                  <c:v>5.6</c:v>
                </c:pt>
                <c:pt idx="125">
                  <c:v>5.6</c:v>
                </c:pt>
                <c:pt idx="126">
                  <c:v>6</c:v>
                </c:pt>
                <c:pt idx="127">
                  <c:v>6</c:v>
                </c:pt>
                <c:pt idx="128">
                  <c:v>6</c:v>
                </c:pt>
                <c:pt idx="129">
                  <c:v>5.8</c:v>
                </c:pt>
                <c:pt idx="130">
                  <c:v>6.1</c:v>
                </c:pt>
                <c:pt idx="131">
                  <c:v>6.2</c:v>
                </c:pt>
                <c:pt idx="132">
                  <c:v>6.3</c:v>
                </c:pt>
                <c:pt idx="133">
                  <c:v>6.5</c:v>
                </c:pt>
                <c:pt idx="134">
                  <c:v>6.8</c:v>
                </c:pt>
                <c:pt idx="135">
                  <c:v>7.3</c:v>
                </c:pt>
                <c:pt idx="136">
                  <c:v>8</c:v>
                </c:pt>
                <c:pt idx="137">
                  <c:v>8</c:v>
                </c:pt>
                <c:pt idx="138">
                  <c:v>7.5</c:v>
                </c:pt>
                <c:pt idx="139">
                  <c:v>7.8</c:v>
                </c:pt>
                <c:pt idx="140">
                  <c:v>8</c:v>
                </c:pt>
                <c:pt idx="141">
                  <c:v>8</c:v>
                </c:pt>
                <c:pt idx="142">
                  <c:v>8</c:v>
                </c:pt>
                <c:pt idx="143">
                  <c:v>8.5</c:v>
                </c:pt>
                <c:pt idx="144">
                  <c:v>8.5</c:v>
                </c:pt>
                <c:pt idx="145">
                  <c:v>8.5</c:v>
                </c:pt>
                <c:pt idx="146">
                  <c:v>7.3</c:v>
                </c:pt>
                <c:pt idx="147">
                  <c:v>7.3</c:v>
                </c:pt>
                <c:pt idx="148">
                  <c:v>7.8</c:v>
                </c:pt>
                <c:pt idx="149">
                  <c:v>8.1999999999999993</c:v>
                </c:pt>
                <c:pt idx="150">
                  <c:v>8.1999999999999993</c:v>
                </c:pt>
                <c:pt idx="151">
                  <c:v>8.3000000000000007</c:v>
                </c:pt>
                <c:pt idx="152">
                  <c:v>8.1999999999999993</c:v>
                </c:pt>
                <c:pt idx="153">
                  <c:v>8.3000000000000007</c:v>
                </c:pt>
                <c:pt idx="154">
                  <c:v>8.3000000000000007</c:v>
                </c:pt>
                <c:pt idx="155">
                  <c:v>8.3000000000000007</c:v>
                </c:pt>
                <c:pt idx="156">
                  <c:v>8.5</c:v>
                </c:pt>
                <c:pt idx="157">
                  <c:v>8.5</c:v>
                </c:pt>
                <c:pt idx="158">
                  <c:v>8.1999999999999993</c:v>
                </c:pt>
                <c:pt idx="159">
                  <c:v>8.1999999999999993</c:v>
                </c:pt>
                <c:pt idx="160">
                  <c:v>8.1999999999999993</c:v>
                </c:pt>
                <c:pt idx="161">
                  <c:v>8.1999999999999993</c:v>
                </c:pt>
                <c:pt idx="162">
                  <c:v>8.3000000000000007</c:v>
                </c:pt>
                <c:pt idx="163">
                  <c:v>8.6999999999999993</c:v>
                </c:pt>
                <c:pt idx="164">
                  <c:v>8.6999999999999993</c:v>
                </c:pt>
                <c:pt idx="165">
                  <c:v>8.1999999999999993</c:v>
                </c:pt>
                <c:pt idx="166">
                  <c:v>8.1999999999999993</c:v>
                </c:pt>
                <c:pt idx="167">
                  <c:v>8.1999999999999993</c:v>
                </c:pt>
                <c:pt idx="168">
                  <c:v>8.3000000000000007</c:v>
                </c:pt>
                <c:pt idx="169">
                  <c:v>8.3000000000000007</c:v>
                </c:pt>
                <c:pt idx="170">
                  <c:v>8.1999999999999993</c:v>
                </c:pt>
                <c:pt idx="171">
                  <c:v>8.3000000000000007</c:v>
                </c:pt>
                <c:pt idx="172">
                  <c:v>7.7</c:v>
                </c:pt>
                <c:pt idx="173">
                  <c:v>7.7</c:v>
                </c:pt>
                <c:pt idx="174">
                  <c:v>7.3</c:v>
                </c:pt>
                <c:pt idx="175">
                  <c:v>6.5</c:v>
                </c:pt>
                <c:pt idx="176">
                  <c:v>6.5</c:v>
                </c:pt>
                <c:pt idx="177">
                  <c:v>6.5</c:v>
                </c:pt>
                <c:pt idx="178">
                  <c:v>6.5</c:v>
                </c:pt>
                <c:pt idx="179">
                  <c:v>6.5</c:v>
                </c:pt>
                <c:pt idx="180">
                  <c:v>6.5</c:v>
                </c:pt>
                <c:pt idx="181">
                  <c:v>6.5</c:v>
                </c:pt>
                <c:pt idx="182">
                  <c:v>5.8</c:v>
                </c:pt>
                <c:pt idx="183">
                  <c:v>5.8</c:v>
                </c:pt>
                <c:pt idx="184">
                  <c:v>5.8</c:v>
                </c:pt>
                <c:pt idx="185">
                  <c:v>5</c:v>
                </c:pt>
                <c:pt idx="186">
                  <c:v>5.2</c:v>
                </c:pt>
                <c:pt idx="187">
                  <c:v>5.4</c:v>
                </c:pt>
                <c:pt idx="188">
                  <c:v>5.3</c:v>
                </c:pt>
                <c:pt idx="189">
                  <c:v>6</c:v>
                </c:pt>
                <c:pt idx="190">
                  <c:v>5.65</c:v>
                </c:pt>
                <c:pt idx="191">
                  <c:v>6</c:v>
                </c:pt>
                <c:pt idx="192">
                  <c:v>6.45</c:v>
                </c:pt>
                <c:pt idx="193">
                  <c:v>6.45</c:v>
                </c:pt>
                <c:pt idx="194">
                  <c:v>6.4</c:v>
                </c:pt>
                <c:pt idx="195">
                  <c:v>6.4</c:v>
                </c:pt>
                <c:pt idx="196">
                  <c:v>6.2</c:v>
                </c:pt>
                <c:pt idx="197">
                  <c:v>6.2</c:v>
                </c:pt>
                <c:pt idx="198">
                  <c:v>6</c:v>
                </c:pt>
                <c:pt idx="199">
                  <c:v>6.1</c:v>
                </c:pt>
                <c:pt idx="200">
                  <c:v>6.3</c:v>
                </c:pt>
                <c:pt idx="201">
                  <c:v>6.3</c:v>
                </c:pt>
                <c:pt idx="202">
                  <c:v>6.3</c:v>
                </c:pt>
                <c:pt idx="203">
                  <c:v>6</c:v>
                </c:pt>
                <c:pt idx="204">
                  <c:v>6</c:v>
                </c:pt>
                <c:pt idx="205">
                  <c:v>6</c:v>
                </c:pt>
                <c:pt idx="206">
                  <c:v>6</c:v>
                </c:pt>
                <c:pt idx="207">
                  <c:v>6</c:v>
                </c:pt>
                <c:pt idx="208">
                  <c:v>5.8</c:v>
                </c:pt>
                <c:pt idx="209">
                  <c:v>5.7</c:v>
                </c:pt>
                <c:pt idx="210">
                  <c:v>5.7</c:v>
                </c:pt>
                <c:pt idx="211">
                  <c:v>5.45</c:v>
                </c:pt>
                <c:pt idx="212">
                  <c:v>5.45</c:v>
                </c:pt>
                <c:pt idx="213">
                  <c:v>5.4</c:v>
                </c:pt>
                <c:pt idx="214">
                  <c:v>5.8</c:v>
                </c:pt>
                <c:pt idx="215">
                  <c:v>5.8</c:v>
                </c:pt>
                <c:pt idx="216">
                  <c:v>5.7</c:v>
                </c:pt>
                <c:pt idx="217">
                  <c:v>6</c:v>
                </c:pt>
                <c:pt idx="218">
                  <c:v>5.9</c:v>
                </c:pt>
                <c:pt idx="219">
                  <c:v>5.55</c:v>
                </c:pt>
                <c:pt idx="220">
                  <c:v>5.55</c:v>
                </c:pt>
                <c:pt idx="221">
                  <c:v>5.5</c:v>
                </c:pt>
                <c:pt idx="222">
                  <c:v>5.4</c:v>
                </c:pt>
                <c:pt idx="223">
                  <c:v>5.3</c:v>
                </c:pt>
                <c:pt idx="224">
                  <c:v>5.3</c:v>
                </c:pt>
                <c:pt idx="225">
                  <c:v>5.3</c:v>
                </c:pt>
                <c:pt idx="226">
                  <c:v>5.3</c:v>
                </c:pt>
                <c:pt idx="227">
                  <c:v>5.3</c:v>
                </c:pt>
                <c:pt idx="228">
                  <c:v>5.3</c:v>
                </c:pt>
                <c:pt idx="229">
                  <c:v>5.3</c:v>
                </c:pt>
                <c:pt idx="230">
                  <c:v>5.3</c:v>
                </c:pt>
                <c:pt idx="231">
                  <c:v>5.3</c:v>
                </c:pt>
                <c:pt idx="232">
                  <c:v>5.3</c:v>
                </c:pt>
                <c:pt idx="233">
                  <c:v>5.3</c:v>
                </c:pt>
                <c:pt idx="234">
                  <c:v>5.3</c:v>
                </c:pt>
                <c:pt idx="235">
                  <c:v>5.3</c:v>
                </c:pt>
                <c:pt idx="236">
                  <c:v>5.3</c:v>
                </c:pt>
                <c:pt idx="237">
                  <c:v>5.3</c:v>
                </c:pt>
                <c:pt idx="238">
                  <c:v>5.3</c:v>
                </c:pt>
                <c:pt idx="239">
                  <c:v>5.15</c:v>
                </c:pt>
                <c:pt idx="240">
                  <c:v>5.15</c:v>
                </c:pt>
                <c:pt idx="241">
                  <c:v>5.15</c:v>
                </c:pt>
                <c:pt idx="242">
                  <c:v>5.15</c:v>
                </c:pt>
                <c:pt idx="243">
                  <c:v>5.15</c:v>
                </c:pt>
                <c:pt idx="244">
                  <c:v>5.15</c:v>
                </c:pt>
                <c:pt idx="245">
                  <c:v>5.15</c:v>
                </c:pt>
                <c:pt idx="246">
                  <c:v>5.15</c:v>
                </c:pt>
                <c:pt idx="247">
                  <c:v>5.15</c:v>
                </c:pt>
                <c:pt idx="248">
                  <c:v>5.15</c:v>
                </c:pt>
                <c:pt idx="249">
                  <c:v>5.15</c:v>
                </c:pt>
                <c:pt idx="250">
                  <c:v>5.15</c:v>
                </c:pt>
                <c:pt idx="251">
                  <c:v>5.15</c:v>
                </c:pt>
                <c:pt idx="252">
                  <c:v>5.15</c:v>
                </c:pt>
                <c:pt idx="253">
                  <c:v>5.15</c:v>
                </c:pt>
                <c:pt idx="254">
                  <c:v>5.12</c:v>
                </c:pt>
                <c:pt idx="255">
                  <c:v>5</c:v>
                </c:pt>
                <c:pt idx="256">
                  <c:v>4.8499999999999996</c:v>
                </c:pt>
                <c:pt idx="257">
                  <c:v>4.8499999999999996</c:v>
                </c:pt>
                <c:pt idx="258">
                  <c:v>4.8499999999999996</c:v>
                </c:pt>
                <c:pt idx="259">
                  <c:v>4.8499999999999996</c:v>
                </c:pt>
                <c:pt idx="260">
                  <c:v>4.8499999999999996</c:v>
                </c:pt>
                <c:pt idx="261">
                  <c:v>4.8499999999999996</c:v>
                </c:pt>
                <c:pt idx="262">
                  <c:v>4.8499999999999996</c:v>
                </c:pt>
                <c:pt idx="263">
                  <c:v>4.8</c:v>
                </c:pt>
                <c:pt idx="264">
                  <c:v>4.8</c:v>
                </c:pt>
                <c:pt idx="265">
                  <c:v>4.8</c:v>
                </c:pt>
                <c:pt idx="266">
                  <c:v>4.8</c:v>
                </c:pt>
                <c:pt idx="267">
                  <c:v>4.8</c:v>
                </c:pt>
                <c:pt idx="268">
                  <c:v>4.8</c:v>
                </c:pt>
                <c:pt idx="269">
                  <c:v>5.3</c:v>
                </c:pt>
                <c:pt idx="270">
                  <c:v>5.3</c:v>
                </c:pt>
                <c:pt idx="271">
                  <c:v>5.3</c:v>
                </c:pt>
                <c:pt idx="272">
                  <c:v>5.3</c:v>
                </c:pt>
                <c:pt idx="273">
                  <c:v>5.5</c:v>
                </c:pt>
                <c:pt idx="274">
                  <c:v>5.5</c:v>
                </c:pt>
                <c:pt idx="275">
                  <c:v>5</c:v>
                </c:pt>
                <c:pt idx="276">
                  <c:v>4.8499999999999996</c:v>
                </c:pt>
                <c:pt idx="277">
                  <c:v>4.8499999999999996</c:v>
                </c:pt>
                <c:pt idx="278">
                  <c:v>4.75</c:v>
                </c:pt>
                <c:pt idx="279">
                  <c:v>5</c:v>
                </c:pt>
                <c:pt idx="280">
                  <c:v>4.95</c:v>
                </c:pt>
                <c:pt idx="281">
                  <c:v>4.95</c:v>
                </c:pt>
                <c:pt idx="282">
                  <c:v>4.9000000000000004</c:v>
                </c:pt>
                <c:pt idx="283">
                  <c:v>4.9000000000000004</c:v>
                </c:pt>
                <c:pt idx="284">
                  <c:v>5.0999999999999996</c:v>
                </c:pt>
                <c:pt idx="285">
                  <c:v>5.0999999999999996</c:v>
                </c:pt>
                <c:pt idx="286">
                  <c:v>5.0999999999999996</c:v>
                </c:pt>
                <c:pt idx="287">
                  <c:v>5.0999999999999996</c:v>
                </c:pt>
                <c:pt idx="288">
                  <c:v>5.5</c:v>
                </c:pt>
                <c:pt idx="289">
                  <c:v>5.5</c:v>
                </c:pt>
                <c:pt idx="290">
                  <c:v>5.5</c:v>
                </c:pt>
                <c:pt idx="291">
                  <c:v>5.5</c:v>
                </c:pt>
                <c:pt idx="292">
                  <c:v>5.5</c:v>
                </c:pt>
                <c:pt idx="293">
                  <c:v>5.5</c:v>
                </c:pt>
                <c:pt idx="294">
                  <c:v>5.3</c:v>
                </c:pt>
                <c:pt idx="295">
                  <c:v>5.2</c:v>
                </c:pt>
                <c:pt idx="296">
                  <c:v>5.2</c:v>
                </c:pt>
                <c:pt idx="297">
                  <c:v>5.2</c:v>
                </c:pt>
                <c:pt idx="298">
                  <c:v>5.2</c:v>
                </c:pt>
                <c:pt idx="299">
                  <c:v>5.2</c:v>
                </c:pt>
                <c:pt idx="300">
                  <c:v>5.2</c:v>
                </c:pt>
                <c:pt idx="301">
                  <c:v>5.2</c:v>
                </c:pt>
                <c:pt idx="302">
                  <c:v>5.2</c:v>
                </c:pt>
                <c:pt idx="303">
                  <c:v>5.2</c:v>
                </c:pt>
                <c:pt idx="304">
                  <c:v>5.2</c:v>
                </c:pt>
                <c:pt idx="305">
                  <c:v>5.2</c:v>
                </c:pt>
                <c:pt idx="306">
                  <c:v>5.2</c:v>
                </c:pt>
                <c:pt idx="307">
                  <c:v>5.2</c:v>
                </c:pt>
                <c:pt idx="308">
                  <c:v>5</c:v>
                </c:pt>
                <c:pt idx="309">
                  <c:v>5</c:v>
                </c:pt>
                <c:pt idx="310">
                  <c:v>5</c:v>
                </c:pt>
                <c:pt idx="311">
                  <c:v>5</c:v>
                </c:pt>
                <c:pt idx="312">
                  <c:v>5</c:v>
                </c:pt>
                <c:pt idx="313">
                  <c:v>5</c:v>
                </c:pt>
                <c:pt idx="314">
                  <c:v>5</c:v>
                </c:pt>
                <c:pt idx="315">
                  <c:v>5</c:v>
                </c:pt>
                <c:pt idx="316">
                  <c:v>5</c:v>
                </c:pt>
                <c:pt idx="317">
                  <c:v>4.9000000000000004</c:v>
                </c:pt>
                <c:pt idx="318">
                  <c:v>4.9000000000000004</c:v>
                </c:pt>
                <c:pt idx="319">
                  <c:v>4.9000000000000004</c:v>
                </c:pt>
                <c:pt idx="320">
                  <c:v>4.9000000000000004</c:v>
                </c:pt>
                <c:pt idx="321">
                  <c:v>4.9000000000000004</c:v>
                </c:pt>
                <c:pt idx="322">
                  <c:v>4.9000000000000004</c:v>
                </c:pt>
                <c:pt idx="323">
                  <c:v>4.8</c:v>
                </c:pt>
                <c:pt idx="324">
                  <c:v>4.8</c:v>
                </c:pt>
                <c:pt idx="325">
                  <c:v>4.8</c:v>
                </c:pt>
                <c:pt idx="326">
                  <c:v>4.8</c:v>
                </c:pt>
                <c:pt idx="327">
                  <c:v>4.5999999999999996</c:v>
                </c:pt>
                <c:pt idx="328">
                  <c:v>4.5999999999999996</c:v>
                </c:pt>
                <c:pt idx="329">
                  <c:v>4.5999999999999996</c:v>
                </c:pt>
                <c:pt idx="330">
                  <c:v>4.5999999999999996</c:v>
                </c:pt>
                <c:pt idx="331">
                  <c:v>4.5999999999999996</c:v>
                </c:pt>
                <c:pt idx="332">
                  <c:v>4.4000000000000004</c:v>
                </c:pt>
                <c:pt idx="333">
                  <c:v>4.4000000000000004</c:v>
                </c:pt>
                <c:pt idx="334">
                  <c:v>4.4000000000000004</c:v>
                </c:pt>
                <c:pt idx="335">
                  <c:v>4.25</c:v>
                </c:pt>
                <c:pt idx="336">
                  <c:v>4.25</c:v>
                </c:pt>
                <c:pt idx="337">
                  <c:v>4.25</c:v>
                </c:pt>
                <c:pt idx="338">
                  <c:v>4.25</c:v>
                </c:pt>
                <c:pt idx="339">
                  <c:v>4.25</c:v>
                </c:pt>
                <c:pt idx="340">
                  <c:v>4.25</c:v>
                </c:pt>
                <c:pt idx="341">
                  <c:v>4.25</c:v>
                </c:pt>
                <c:pt idx="342">
                  <c:v>4.2</c:v>
                </c:pt>
                <c:pt idx="343">
                  <c:v>4.2</c:v>
                </c:pt>
                <c:pt idx="344">
                  <c:v>4.2</c:v>
                </c:pt>
                <c:pt idx="345">
                  <c:v>4.2</c:v>
                </c:pt>
                <c:pt idx="346">
                  <c:v>4.2</c:v>
                </c:pt>
                <c:pt idx="347">
                  <c:v>4.2</c:v>
                </c:pt>
                <c:pt idx="348">
                  <c:v>4.2</c:v>
                </c:pt>
                <c:pt idx="349">
                  <c:v>4.2</c:v>
                </c:pt>
                <c:pt idx="350">
                  <c:v>4.0999999999999996</c:v>
                </c:pt>
                <c:pt idx="351">
                  <c:v>4.0999999999999996</c:v>
                </c:pt>
                <c:pt idx="352">
                  <c:v>4.0999999999999996</c:v>
                </c:pt>
                <c:pt idx="353">
                  <c:v>4.0999999999999996</c:v>
                </c:pt>
                <c:pt idx="354">
                  <c:v>4.0999999999999996</c:v>
                </c:pt>
                <c:pt idx="355">
                  <c:v>4.0999999999999996</c:v>
                </c:pt>
                <c:pt idx="356">
                  <c:v>4.0999999999999996</c:v>
                </c:pt>
                <c:pt idx="357">
                  <c:v>4.0999999999999996</c:v>
                </c:pt>
                <c:pt idx="358">
                  <c:v>4</c:v>
                </c:pt>
                <c:pt idx="359">
                  <c:v>4</c:v>
                </c:pt>
                <c:pt idx="360">
                  <c:v>4</c:v>
                </c:pt>
                <c:pt idx="361">
                  <c:v>4</c:v>
                </c:pt>
                <c:pt idx="362">
                  <c:v>3.75</c:v>
                </c:pt>
                <c:pt idx="363">
                  <c:v>3.75</c:v>
                </c:pt>
                <c:pt idx="364">
                  <c:v>3.75</c:v>
                </c:pt>
                <c:pt idx="365">
                  <c:v>3.75</c:v>
                </c:pt>
                <c:pt idx="366">
                  <c:v>3.75</c:v>
                </c:pt>
                <c:pt idx="367">
                  <c:v>3.75</c:v>
                </c:pt>
                <c:pt idx="368">
                  <c:v>3.8</c:v>
                </c:pt>
                <c:pt idx="369">
                  <c:v>3.8</c:v>
                </c:pt>
                <c:pt idx="370">
                  <c:v>3.7</c:v>
                </c:pt>
                <c:pt idx="371">
                  <c:v>3.7</c:v>
                </c:pt>
                <c:pt idx="372">
                  <c:v>3.7</c:v>
                </c:pt>
                <c:pt idx="373">
                  <c:v>3.7</c:v>
                </c:pt>
                <c:pt idx="374">
                  <c:v>3.55</c:v>
                </c:pt>
                <c:pt idx="375">
                  <c:v>3.55</c:v>
                </c:pt>
                <c:pt idx="376">
                  <c:v>3.45</c:v>
                </c:pt>
                <c:pt idx="377">
                  <c:v>3.35</c:v>
                </c:pt>
                <c:pt idx="378">
                  <c:v>3.25</c:v>
                </c:pt>
                <c:pt idx="379">
                  <c:v>3.25</c:v>
                </c:pt>
                <c:pt idx="380">
                  <c:v>3.25</c:v>
                </c:pt>
                <c:pt idx="381">
                  <c:v>3.25</c:v>
                </c:pt>
                <c:pt idx="382">
                  <c:v>3</c:v>
                </c:pt>
                <c:pt idx="383">
                  <c:v>3</c:v>
                </c:pt>
                <c:pt idx="384">
                  <c:v>3</c:v>
                </c:pt>
                <c:pt idx="385">
                  <c:v>2.2999999999999998</c:v>
                </c:pt>
                <c:pt idx="386">
                  <c:v>2.2999999999999998</c:v>
                </c:pt>
                <c:pt idx="387">
                  <c:v>2.2999999999999998</c:v>
                </c:pt>
                <c:pt idx="388">
                  <c:v>2.2999999999999998</c:v>
                </c:pt>
                <c:pt idx="389">
                  <c:v>2.1</c:v>
                </c:pt>
                <c:pt idx="390">
                  <c:v>2.1</c:v>
                </c:pt>
                <c:pt idx="391">
                  <c:v>2.1</c:v>
                </c:pt>
                <c:pt idx="392">
                  <c:v>2.1</c:v>
                </c:pt>
                <c:pt idx="393">
                  <c:v>1.8</c:v>
                </c:pt>
                <c:pt idx="394">
                  <c:v>1.8</c:v>
                </c:pt>
                <c:pt idx="395">
                  <c:v>1.8</c:v>
                </c:pt>
                <c:pt idx="396">
                  <c:v>1.8</c:v>
                </c:pt>
                <c:pt idx="397">
                  <c:v>1.9</c:v>
                </c:pt>
                <c:pt idx="398">
                  <c:v>1.9</c:v>
                </c:pt>
                <c:pt idx="399">
                  <c:v>2.2999999999999998</c:v>
                </c:pt>
                <c:pt idx="400">
                  <c:v>2.2999999999999998</c:v>
                </c:pt>
                <c:pt idx="401">
                  <c:v>2.2999999999999998</c:v>
                </c:pt>
                <c:pt idx="402">
                  <c:v>2.2999999999999998</c:v>
                </c:pt>
                <c:pt idx="403">
                  <c:v>2.2999999999999998</c:v>
                </c:pt>
                <c:pt idx="404">
                  <c:v>2.2999999999999998</c:v>
                </c:pt>
                <c:pt idx="405">
                  <c:v>2.2999999999999998</c:v>
                </c:pt>
                <c:pt idx="406">
                  <c:v>2.2999999999999998</c:v>
                </c:pt>
                <c:pt idx="407">
                  <c:v>1.8</c:v>
                </c:pt>
                <c:pt idx="408">
                  <c:v>1.8</c:v>
                </c:pt>
                <c:pt idx="409">
                  <c:v>1.8</c:v>
                </c:pt>
                <c:pt idx="410">
                  <c:v>1.56</c:v>
                </c:pt>
                <c:pt idx="411">
                  <c:v>1.56</c:v>
                </c:pt>
                <c:pt idx="412">
                  <c:v>1.56</c:v>
                </c:pt>
                <c:pt idx="413">
                  <c:v>1.48</c:v>
                </c:pt>
                <c:pt idx="414">
                  <c:v>1.48</c:v>
                </c:pt>
                <c:pt idx="415">
                  <c:v>1.48</c:v>
                </c:pt>
                <c:pt idx="416">
                  <c:v>1.48</c:v>
                </c:pt>
                <c:pt idx="417">
                  <c:v>1.48</c:v>
                </c:pt>
                <c:pt idx="418">
                  <c:v>1.48</c:v>
                </c:pt>
                <c:pt idx="419">
                  <c:v>1.48</c:v>
                </c:pt>
                <c:pt idx="420">
                  <c:v>1.48</c:v>
                </c:pt>
                <c:pt idx="421">
                  <c:v>1.48</c:v>
                </c:pt>
                <c:pt idx="422">
                  <c:v>1.48</c:v>
                </c:pt>
                <c:pt idx="423">
                  <c:v>1.48</c:v>
                </c:pt>
                <c:pt idx="424">
                  <c:v>1.5</c:v>
                </c:pt>
                <c:pt idx="425">
                  <c:v>1.5</c:v>
                </c:pt>
                <c:pt idx="426">
                  <c:v>1.5</c:v>
                </c:pt>
                <c:pt idx="427">
                  <c:v>1.5</c:v>
                </c:pt>
                <c:pt idx="428">
                  <c:v>1.4</c:v>
                </c:pt>
                <c:pt idx="429">
                  <c:v>1.4</c:v>
                </c:pt>
                <c:pt idx="430">
                  <c:v>1.3</c:v>
                </c:pt>
                <c:pt idx="431">
                  <c:v>1.3</c:v>
                </c:pt>
                <c:pt idx="432">
                  <c:v>1.45</c:v>
                </c:pt>
                <c:pt idx="433">
                  <c:v>1.51</c:v>
                </c:pt>
                <c:pt idx="434">
                  <c:v>1.51</c:v>
                </c:pt>
                <c:pt idx="435">
                  <c:v>1.5</c:v>
                </c:pt>
                <c:pt idx="436">
                  <c:v>1.5</c:v>
                </c:pt>
                <c:pt idx="437">
                  <c:v>1.55</c:v>
                </c:pt>
                <c:pt idx="438">
                  <c:v>1.58</c:v>
                </c:pt>
                <c:pt idx="439">
                  <c:v>1.58</c:v>
                </c:pt>
                <c:pt idx="440">
                  <c:v>1.58</c:v>
                </c:pt>
                <c:pt idx="441">
                  <c:v>1.5</c:v>
                </c:pt>
                <c:pt idx="442">
                  <c:v>1.5</c:v>
                </c:pt>
                <c:pt idx="443">
                  <c:v>1.5</c:v>
                </c:pt>
                <c:pt idx="444">
                  <c:v>1.45</c:v>
                </c:pt>
                <c:pt idx="445">
                  <c:v>1.5</c:v>
                </c:pt>
                <c:pt idx="446">
                  <c:v>1.45</c:v>
                </c:pt>
                <c:pt idx="447">
                  <c:v>1.45</c:v>
                </c:pt>
                <c:pt idx="448">
                  <c:v>1.4</c:v>
                </c:pt>
                <c:pt idx="449">
                  <c:v>1.4</c:v>
                </c:pt>
                <c:pt idx="450">
                  <c:v>1.38</c:v>
                </c:pt>
                <c:pt idx="451">
                  <c:v>1.38</c:v>
                </c:pt>
                <c:pt idx="452">
                  <c:v>1.38</c:v>
                </c:pt>
                <c:pt idx="453">
                  <c:v>1.34</c:v>
                </c:pt>
                <c:pt idx="454">
                  <c:v>1.34</c:v>
                </c:pt>
                <c:pt idx="455">
                  <c:v>1.34</c:v>
                </c:pt>
                <c:pt idx="456">
                  <c:v>1.33</c:v>
                </c:pt>
                <c:pt idx="457">
                  <c:v>1.33</c:v>
                </c:pt>
                <c:pt idx="458">
                  <c:v>1.33</c:v>
                </c:pt>
                <c:pt idx="459">
                  <c:v>1.33</c:v>
                </c:pt>
                <c:pt idx="460">
                  <c:v>1.34</c:v>
                </c:pt>
                <c:pt idx="461">
                  <c:v>1.34</c:v>
                </c:pt>
                <c:pt idx="462">
                  <c:v>1.34</c:v>
                </c:pt>
                <c:pt idx="463">
                  <c:v>1.32</c:v>
                </c:pt>
                <c:pt idx="464">
                  <c:v>1.32</c:v>
                </c:pt>
                <c:pt idx="465">
                  <c:v>1.32</c:v>
                </c:pt>
                <c:pt idx="466">
                  <c:v>1.32</c:v>
                </c:pt>
                <c:pt idx="467">
                  <c:v>1.32</c:v>
                </c:pt>
                <c:pt idx="468">
                  <c:v>1.32</c:v>
                </c:pt>
                <c:pt idx="469">
                  <c:v>1.32</c:v>
                </c:pt>
                <c:pt idx="470">
                  <c:v>1.32</c:v>
                </c:pt>
                <c:pt idx="471">
                  <c:v>1.35</c:v>
                </c:pt>
                <c:pt idx="472">
                  <c:v>1.35</c:v>
                </c:pt>
                <c:pt idx="473">
                  <c:v>1.35</c:v>
                </c:pt>
                <c:pt idx="474">
                  <c:v>1.35</c:v>
                </c:pt>
                <c:pt idx="475">
                  <c:v>1.35</c:v>
                </c:pt>
                <c:pt idx="476">
                  <c:v>1.35</c:v>
                </c:pt>
                <c:pt idx="477">
                  <c:v>1.35</c:v>
                </c:pt>
                <c:pt idx="478">
                  <c:v>1.35</c:v>
                </c:pt>
                <c:pt idx="479">
                  <c:v>1.35</c:v>
                </c:pt>
                <c:pt idx="480">
                  <c:v>1.35</c:v>
                </c:pt>
                <c:pt idx="481">
                  <c:v>1.3</c:v>
                </c:pt>
                <c:pt idx="482">
                  <c:v>1.3</c:v>
                </c:pt>
                <c:pt idx="483">
                  <c:v>1.3</c:v>
                </c:pt>
                <c:pt idx="484">
                  <c:v>1.3</c:v>
                </c:pt>
                <c:pt idx="485">
                  <c:v>1.3</c:v>
                </c:pt>
                <c:pt idx="486">
                  <c:v>1.3</c:v>
                </c:pt>
                <c:pt idx="487">
                  <c:v>1.3</c:v>
                </c:pt>
                <c:pt idx="488">
                  <c:v>1.3</c:v>
                </c:pt>
                <c:pt idx="489">
                  <c:v>1.3</c:v>
                </c:pt>
                <c:pt idx="490">
                  <c:v>1.3</c:v>
                </c:pt>
                <c:pt idx="491">
                  <c:v>1.3</c:v>
                </c:pt>
                <c:pt idx="492">
                  <c:v>1.3</c:v>
                </c:pt>
                <c:pt idx="493">
                  <c:v>1.3</c:v>
                </c:pt>
                <c:pt idx="494">
                  <c:v>1.3</c:v>
                </c:pt>
                <c:pt idx="495">
                  <c:v>1.3</c:v>
                </c:pt>
                <c:pt idx="496">
                  <c:v>1.3</c:v>
                </c:pt>
                <c:pt idx="497">
                  <c:v>1.3</c:v>
                </c:pt>
                <c:pt idx="498">
                  <c:v>1.3</c:v>
                </c:pt>
                <c:pt idx="499">
                  <c:v>1.3</c:v>
                </c:pt>
                <c:pt idx="500">
                  <c:v>1.3</c:v>
                </c:pt>
                <c:pt idx="501">
                  <c:v>1.3</c:v>
                </c:pt>
                <c:pt idx="502">
                  <c:v>1.3</c:v>
                </c:pt>
                <c:pt idx="503">
                  <c:v>1.3</c:v>
                </c:pt>
                <c:pt idx="504">
                  <c:v>1.3</c:v>
                </c:pt>
                <c:pt idx="505">
                  <c:v>1.3</c:v>
                </c:pt>
                <c:pt idx="506">
                  <c:v>1.32</c:v>
                </c:pt>
                <c:pt idx="507">
                  <c:v>1.32</c:v>
                </c:pt>
                <c:pt idx="508">
                  <c:v>1.28</c:v>
                </c:pt>
                <c:pt idx="509">
                  <c:v>1.28</c:v>
                </c:pt>
                <c:pt idx="510">
                  <c:v>1.28</c:v>
                </c:pt>
                <c:pt idx="511">
                  <c:v>1.28</c:v>
                </c:pt>
                <c:pt idx="512">
                  <c:v>1.3</c:v>
                </c:pt>
                <c:pt idx="513">
                  <c:v>1.28</c:v>
                </c:pt>
                <c:pt idx="514">
                  <c:v>1.28</c:v>
                </c:pt>
                <c:pt idx="515">
                  <c:v>1.3</c:v>
                </c:pt>
                <c:pt idx="516">
                  <c:v>1.3</c:v>
                </c:pt>
                <c:pt idx="517">
                  <c:v>1.3</c:v>
                </c:pt>
                <c:pt idx="518">
                  <c:v>1.38</c:v>
                </c:pt>
                <c:pt idx="519">
                  <c:v>1.38</c:v>
                </c:pt>
                <c:pt idx="520">
                  <c:v>1.45</c:v>
                </c:pt>
                <c:pt idx="521">
                  <c:v>1.45</c:v>
                </c:pt>
                <c:pt idx="522">
                  <c:v>1.5</c:v>
                </c:pt>
                <c:pt idx="523">
                  <c:v>1.5</c:v>
                </c:pt>
                <c:pt idx="524">
                  <c:v>1.5</c:v>
                </c:pt>
                <c:pt idx="525">
                  <c:v>1.5</c:v>
                </c:pt>
                <c:pt idx="526">
                  <c:v>1.5</c:v>
                </c:pt>
                <c:pt idx="527">
                  <c:v>1.5</c:v>
                </c:pt>
                <c:pt idx="528">
                  <c:v>1.5</c:v>
                </c:pt>
                <c:pt idx="529">
                  <c:v>1.5</c:v>
                </c:pt>
                <c:pt idx="530">
                  <c:v>1.5</c:v>
                </c:pt>
                <c:pt idx="531">
                  <c:v>1.5</c:v>
                </c:pt>
                <c:pt idx="532">
                  <c:v>1.45</c:v>
                </c:pt>
                <c:pt idx="533">
                  <c:v>1.45</c:v>
                </c:pt>
                <c:pt idx="534">
                  <c:v>1.45</c:v>
                </c:pt>
                <c:pt idx="535">
                  <c:v>1.48</c:v>
                </c:pt>
                <c:pt idx="536">
                  <c:v>1.48</c:v>
                </c:pt>
                <c:pt idx="537">
                  <c:v>1.55</c:v>
                </c:pt>
                <c:pt idx="538">
                  <c:v>1.55</c:v>
                </c:pt>
                <c:pt idx="539">
                  <c:v>1.65</c:v>
                </c:pt>
                <c:pt idx="540">
                  <c:v>1.65</c:v>
                </c:pt>
                <c:pt idx="541">
                  <c:v>1.65</c:v>
                </c:pt>
                <c:pt idx="542">
                  <c:v>2.0499999999999998</c:v>
                </c:pt>
                <c:pt idx="543">
                  <c:v>2.0499999999999998</c:v>
                </c:pt>
                <c:pt idx="544">
                  <c:v>2</c:v>
                </c:pt>
                <c:pt idx="545">
                  <c:v>2</c:v>
                </c:pt>
                <c:pt idx="546">
                  <c:v>2</c:v>
                </c:pt>
                <c:pt idx="547">
                  <c:v>2</c:v>
                </c:pt>
                <c:pt idx="548">
                  <c:v>2</c:v>
                </c:pt>
                <c:pt idx="549">
                  <c:v>2</c:v>
                </c:pt>
                <c:pt idx="550">
                  <c:v>2</c:v>
                </c:pt>
                <c:pt idx="551">
                  <c:v>2</c:v>
                </c:pt>
                <c:pt idx="552">
                  <c:v>2</c:v>
                </c:pt>
                <c:pt idx="553">
                  <c:v>2</c:v>
                </c:pt>
                <c:pt idx="554">
                  <c:v>2</c:v>
                </c:pt>
                <c:pt idx="555">
                  <c:v>2</c:v>
                </c:pt>
                <c:pt idx="556">
                  <c:v>2</c:v>
                </c:pt>
                <c:pt idx="557">
                  <c:v>1.95</c:v>
                </c:pt>
                <c:pt idx="558">
                  <c:v>1.95</c:v>
                </c:pt>
                <c:pt idx="559">
                  <c:v>1.95</c:v>
                </c:pt>
                <c:pt idx="560">
                  <c:v>1.95</c:v>
                </c:pt>
                <c:pt idx="561">
                  <c:v>1.95</c:v>
                </c:pt>
                <c:pt idx="562">
                  <c:v>1.95</c:v>
                </c:pt>
                <c:pt idx="563">
                  <c:v>1.95</c:v>
                </c:pt>
                <c:pt idx="564">
                  <c:v>1.95</c:v>
                </c:pt>
                <c:pt idx="565">
                  <c:v>1.95</c:v>
                </c:pt>
                <c:pt idx="566">
                  <c:v>1.95</c:v>
                </c:pt>
                <c:pt idx="567">
                  <c:v>1.92</c:v>
                </c:pt>
                <c:pt idx="568">
                  <c:v>1.92</c:v>
                </c:pt>
                <c:pt idx="569">
                  <c:v>1.92</c:v>
                </c:pt>
                <c:pt idx="570">
                  <c:v>1.92</c:v>
                </c:pt>
                <c:pt idx="571">
                  <c:v>1.85</c:v>
                </c:pt>
                <c:pt idx="572">
                  <c:v>1.85</c:v>
                </c:pt>
                <c:pt idx="573">
                  <c:v>1.85</c:v>
                </c:pt>
                <c:pt idx="574">
                  <c:v>1.85</c:v>
                </c:pt>
                <c:pt idx="575">
                  <c:v>1.85</c:v>
                </c:pt>
                <c:pt idx="576">
                  <c:v>1.85</c:v>
                </c:pt>
                <c:pt idx="577">
                  <c:v>1.84</c:v>
                </c:pt>
                <c:pt idx="578">
                  <c:v>1.84</c:v>
                </c:pt>
                <c:pt idx="579">
                  <c:v>1.84</c:v>
                </c:pt>
                <c:pt idx="580">
                  <c:v>1.84</c:v>
                </c:pt>
                <c:pt idx="581">
                  <c:v>1.84</c:v>
                </c:pt>
                <c:pt idx="582">
                  <c:v>1.84</c:v>
                </c:pt>
                <c:pt idx="583">
                  <c:v>1.84</c:v>
                </c:pt>
                <c:pt idx="584">
                  <c:v>1.84</c:v>
                </c:pt>
                <c:pt idx="585">
                  <c:v>1.84</c:v>
                </c:pt>
                <c:pt idx="586">
                  <c:v>1.85</c:v>
                </c:pt>
                <c:pt idx="587">
                  <c:v>1.85</c:v>
                </c:pt>
                <c:pt idx="588">
                  <c:v>1.95</c:v>
                </c:pt>
                <c:pt idx="589">
                  <c:v>1.95</c:v>
                </c:pt>
                <c:pt idx="590">
                  <c:v>1.95</c:v>
                </c:pt>
                <c:pt idx="591">
                  <c:v>2.4</c:v>
                </c:pt>
                <c:pt idx="592">
                  <c:v>2.4</c:v>
                </c:pt>
                <c:pt idx="593">
                  <c:v>2.4</c:v>
                </c:pt>
                <c:pt idx="594">
                  <c:v>2.4</c:v>
                </c:pt>
                <c:pt idx="595">
                  <c:v>2.4</c:v>
                </c:pt>
                <c:pt idx="596">
                  <c:v>2.4</c:v>
                </c:pt>
                <c:pt idx="597">
                  <c:v>2.4</c:v>
                </c:pt>
                <c:pt idx="598">
                  <c:v>2.1</c:v>
                </c:pt>
                <c:pt idx="599">
                  <c:v>2.0499999999999998</c:v>
                </c:pt>
                <c:pt idx="600">
                  <c:v>2.0499999999999998</c:v>
                </c:pt>
                <c:pt idx="601">
                  <c:v>2.0499999999999998</c:v>
                </c:pt>
                <c:pt idx="602">
                  <c:v>2.0499999999999998</c:v>
                </c:pt>
                <c:pt idx="603">
                  <c:v>1.98</c:v>
                </c:pt>
                <c:pt idx="604">
                  <c:v>1.98</c:v>
                </c:pt>
                <c:pt idx="605">
                  <c:v>2.5</c:v>
                </c:pt>
                <c:pt idx="606">
                  <c:v>2.5</c:v>
                </c:pt>
                <c:pt idx="607">
                  <c:v>2.5</c:v>
                </c:pt>
                <c:pt idx="608">
                  <c:v>2.5</c:v>
                </c:pt>
                <c:pt idx="609">
                  <c:v>2.2000000000000002</c:v>
                </c:pt>
                <c:pt idx="610">
                  <c:v>2.2000000000000002</c:v>
                </c:pt>
                <c:pt idx="611">
                  <c:v>2.2000000000000002</c:v>
                </c:pt>
                <c:pt idx="612">
                  <c:v>2.2000000000000002</c:v>
                </c:pt>
                <c:pt idx="613">
                  <c:v>2.2000000000000002</c:v>
                </c:pt>
                <c:pt idx="614">
                  <c:v>2.2000000000000002</c:v>
                </c:pt>
                <c:pt idx="615">
                  <c:v>2</c:v>
                </c:pt>
                <c:pt idx="616">
                  <c:v>2</c:v>
                </c:pt>
                <c:pt idx="617">
                  <c:v>1.98</c:v>
                </c:pt>
                <c:pt idx="618">
                  <c:v>1.98</c:v>
                </c:pt>
                <c:pt idx="619">
                  <c:v>1.96</c:v>
                </c:pt>
                <c:pt idx="620">
                  <c:v>1.96</c:v>
                </c:pt>
                <c:pt idx="621">
                  <c:v>1.96</c:v>
                </c:pt>
                <c:pt idx="622">
                  <c:v>1.96</c:v>
                </c:pt>
                <c:pt idx="623">
                  <c:v>1.96</c:v>
                </c:pt>
                <c:pt idx="624">
                  <c:v>1.96</c:v>
                </c:pt>
                <c:pt idx="625">
                  <c:v>1.96</c:v>
                </c:pt>
                <c:pt idx="626">
                  <c:v>1.96</c:v>
                </c:pt>
                <c:pt idx="627">
                  <c:v>1.96</c:v>
                </c:pt>
                <c:pt idx="628">
                  <c:v>1.96</c:v>
                </c:pt>
                <c:pt idx="629">
                  <c:v>1.96</c:v>
                </c:pt>
                <c:pt idx="630">
                  <c:v>2</c:v>
                </c:pt>
                <c:pt idx="631">
                  <c:v>2.0499999999999998</c:v>
                </c:pt>
                <c:pt idx="632">
                  <c:v>2.0499999999999998</c:v>
                </c:pt>
                <c:pt idx="633">
                  <c:v>2.0499999999999998</c:v>
                </c:pt>
                <c:pt idx="634">
                  <c:v>2.0499999999999998</c:v>
                </c:pt>
                <c:pt idx="635">
                  <c:v>2.0499999999999998</c:v>
                </c:pt>
                <c:pt idx="636">
                  <c:v>2.0499999999999998</c:v>
                </c:pt>
                <c:pt idx="637">
                  <c:v>2.0499999999999998</c:v>
                </c:pt>
                <c:pt idx="638">
                  <c:v>2.0499999999999998</c:v>
                </c:pt>
                <c:pt idx="639">
                  <c:v>2.0499999999999998</c:v>
                </c:pt>
                <c:pt idx="640">
                  <c:v>2.0499999999999998</c:v>
                </c:pt>
                <c:pt idx="641">
                  <c:v>2.1</c:v>
                </c:pt>
                <c:pt idx="642">
                  <c:v>2.1</c:v>
                </c:pt>
                <c:pt idx="643">
                  <c:v>2.1</c:v>
                </c:pt>
                <c:pt idx="644">
                  <c:v>2.1</c:v>
                </c:pt>
                <c:pt idx="645">
                  <c:v>2.1</c:v>
                </c:pt>
                <c:pt idx="646">
                  <c:v>2.1</c:v>
                </c:pt>
                <c:pt idx="647">
                  <c:v>2.1</c:v>
                </c:pt>
                <c:pt idx="648">
                  <c:v>2.1</c:v>
                </c:pt>
                <c:pt idx="649">
                  <c:v>2.1</c:v>
                </c:pt>
                <c:pt idx="650">
                  <c:v>2.12</c:v>
                </c:pt>
                <c:pt idx="651">
                  <c:v>2.12</c:v>
                </c:pt>
                <c:pt idx="652">
                  <c:v>2.12</c:v>
                </c:pt>
                <c:pt idx="653">
                  <c:v>2.12</c:v>
                </c:pt>
                <c:pt idx="654">
                  <c:v>2.12</c:v>
                </c:pt>
                <c:pt idx="655">
                  <c:v>2.12</c:v>
                </c:pt>
                <c:pt idx="656">
                  <c:v>2.12</c:v>
                </c:pt>
                <c:pt idx="657">
                  <c:v>2.1</c:v>
                </c:pt>
                <c:pt idx="658">
                  <c:v>2</c:v>
                </c:pt>
                <c:pt idx="659">
                  <c:v>2</c:v>
                </c:pt>
                <c:pt idx="660">
                  <c:v>2</c:v>
                </c:pt>
                <c:pt idx="661">
                  <c:v>2</c:v>
                </c:pt>
                <c:pt idx="662">
                  <c:v>2</c:v>
                </c:pt>
                <c:pt idx="663">
                  <c:v>2</c:v>
                </c:pt>
                <c:pt idx="664">
                  <c:v>2</c:v>
                </c:pt>
                <c:pt idx="665">
                  <c:v>2</c:v>
                </c:pt>
                <c:pt idx="666">
                  <c:v>2</c:v>
                </c:pt>
                <c:pt idx="667">
                  <c:v>2.0499999999999998</c:v>
                </c:pt>
                <c:pt idx="668">
                  <c:v>2.15</c:v>
                </c:pt>
                <c:pt idx="669">
                  <c:v>2.2999999999999998</c:v>
                </c:pt>
                <c:pt idx="670">
                  <c:v>3.5</c:v>
                </c:pt>
                <c:pt idx="671">
                  <c:v>3.5</c:v>
                </c:pt>
                <c:pt idx="672">
                  <c:v>3.5</c:v>
                </c:pt>
                <c:pt idx="673">
                  <c:v>2.7</c:v>
                </c:pt>
                <c:pt idx="674">
                  <c:v>2.7</c:v>
                </c:pt>
                <c:pt idx="675">
                  <c:v>2.7</c:v>
                </c:pt>
                <c:pt idx="676">
                  <c:v>2.7</c:v>
                </c:pt>
                <c:pt idx="677">
                  <c:v>2.7</c:v>
                </c:pt>
                <c:pt idx="678">
                  <c:v>2.7</c:v>
                </c:pt>
                <c:pt idx="679">
                  <c:v>3</c:v>
                </c:pt>
                <c:pt idx="680">
                  <c:v>3</c:v>
                </c:pt>
                <c:pt idx="681">
                  <c:v>3</c:v>
                </c:pt>
                <c:pt idx="682">
                  <c:v>3.5</c:v>
                </c:pt>
                <c:pt idx="683">
                  <c:v>3.5</c:v>
                </c:pt>
                <c:pt idx="684">
                  <c:v>3.5</c:v>
                </c:pt>
                <c:pt idx="685">
                  <c:v>3.5</c:v>
                </c:pt>
                <c:pt idx="686">
                  <c:v>3.6</c:v>
                </c:pt>
                <c:pt idx="687">
                  <c:v>3.6</c:v>
                </c:pt>
                <c:pt idx="688">
                  <c:v>3.2</c:v>
                </c:pt>
                <c:pt idx="689">
                  <c:v>3.3</c:v>
                </c:pt>
                <c:pt idx="690">
                  <c:v>3.3</c:v>
                </c:pt>
                <c:pt idx="691">
                  <c:v>3.3</c:v>
                </c:pt>
                <c:pt idx="692">
                  <c:v>3.2</c:v>
                </c:pt>
                <c:pt idx="693">
                  <c:v>3.2</c:v>
                </c:pt>
                <c:pt idx="694">
                  <c:v>3</c:v>
                </c:pt>
                <c:pt idx="695">
                  <c:v>3</c:v>
                </c:pt>
                <c:pt idx="696">
                  <c:v>2.8</c:v>
                </c:pt>
                <c:pt idx="697">
                  <c:v>2.8</c:v>
                </c:pt>
                <c:pt idx="698">
                  <c:v>2.8</c:v>
                </c:pt>
                <c:pt idx="699">
                  <c:v>2.9</c:v>
                </c:pt>
                <c:pt idx="700">
                  <c:v>2.9</c:v>
                </c:pt>
                <c:pt idx="701">
                  <c:v>2.9</c:v>
                </c:pt>
                <c:pt idx="702">
                  <c:v>2.85</c:v>
                </c:pt>
                <c:pt idx="703">
                  <c:v>2.85</c:v>
                </c:pt>
                <c:pt idx="704">
                  <c:v>2.8</c:v>
                </c:pt>
                <c:pt idx="705">
                  <c:v>2.8</c:v>
                </c:pt>
                <c:pt idx="706">
                  <c:v>2.8</c:v>
                </c:pt>
                <c:pt idx="707">
                  <c:v>2.8</c:v>
                </c:pt>
                <c:pt idx="708">
                  <c:v>2.8</c:v>
                </c:pt>
                <c:pt idx="709">
                  <c:v>3</c:v>
                </c:pt>
                <c:pt idx="710">
                  <c:v>3.2</c:v>
                </c:pt>
                <c:pt idx="711">
                  <c:v>3.2</c:v>
                </c:pt>
                <c:pt idx="712">
                  <c:v>3</c:v>
                </c:pt>
                <c:pt idx="713">
                  <c:v>3</c:v>
                </c:pt>
                <c:pt idx="714">
                  <c:v>2.9</c:v>
                </c:pt>
                <c:pt idx="715">
                  <c:v>2.8</c:v>
                </c:pt>
                <c:pt idx="716">
                  <c:v>2.8</c:v>
                </c:pt>
                <c:pt idx="717">
                  <c:v>2.8</c:v>
                </c:pt>
                <c:pt idx="718">
                  <c:v>2.7</c:v>
                </c:pt>
                <c:pt idx="719">
                  <c:v>2.7</c:v>
                </c:pt>
                <c:pt idx="720">
                  <c:v>2.7</c:v>
                </c:pt>
                <c:pt idx="721">
                  <c:v>2.7</c:v>
                </c:pt>
                <c:pt idx="722">
                  <c:v>2.65</c:v>
                </c:pt>
                <c:pt idx="723">
                  <c:v>2.65</c:v>
                </c:pt>
                <c:pt idx="724">
                  <c:v>2.65</c:v>
                </c:pt>
                <c:pt idx="725">
                  <c:v>2.65</c:v>
                </c:pt>
                <c:pt idx="726">
                  <c:v>2.65</c:v>
                </c:pt>
                <c:pt idx="727">
                  <c:v>2.65</c:v>
                </c:pt>
                <c:pt idx="728">
                  <c:v>2.65</c:v>
                </c:pt>
                <c:pt idx="729">
                  <c:v>2.65</c:v>
                </c:pt>
                <c:pt idx="730">
                  <c:v>2.65</c:v>
                </c:pt>
                <c:pt idx="731">
                  <c:v>2.65</c:v>
                </c:pt>
                <c:pt idx="732">
                  <c:v>2.65</c:v>
                </c:pt>
                <c:pt idx="733">
                  <c:v>2.65</c:v>
                </c:pt>
                <c:pt idx="734">
                  <c:v>2.65</c:v>
                </c:pt>
                <c:pt idx="735">
                  <c:v>2.65</c:v>
                </c:pt>
                <c:pt idx="736">
                  <c:v>2.65</c:v>
                </c:pt>
                <c:pt idx="737">
                  <c:v>2.65</c:v>
                </c:pt>
                <c:pt idx="738">
                  <c:v>2.65</c:v>
                </c:pt>
                <c:pt idx="739">
                  <c:v>2.65</c:v>
                </c:pt>
                <c:pt idx="740">
                  <c:v>2.65</c:v>
                </c:pt>
                <c:pt idx="741">
                  <c:v>2.65</c:v>
                </c:pt>
                <c:pt idx="742">
                  <c:v>2.65</c:v>
                </c:pt>
                <c:pt idx="743">
                  <c:v>2.65</c:v>
                </c:pt>
                <c:pt idx="744">
                  <c:v>2.6</c:v>
                </c:pt>
                <c:pt idx="745">
                  <c:v>2.6</c:v>
                </c:pt>
                <c:pt idx="746">
                  <c:v>2.6</c:v>
                </c:pt>
                <c:pt idx="747">
                  <c:v>2.6</c:v>
                </c:pt>
                <c:pt idx="748">
                  <c:v>2.6</c:v>
                </c:pt>
                <c:pt idx="749">
                  <c:v>2.5499999999999998</c:v>
                </c:pt>
                <c:pt idx="750">
                  <c:v>2.5499999999999998</c:v>
                </c:pt>
                <c:pt idx="751">
                  <c:v>2.5499999999999998</c:v>
                </c:pt>
                <c:pt idx="752">
                  <c:v>2.5499999999999998</c:v>
                </c:pt>
                <c:pt idx="753">
                  <c:v>2.5499999999999998</c:v>
                </c:pt>
                <c:pt idx="754">
                  <c:v>2.6</c:v>
                </c:pt>
                <c:pt idx="755">
                  <c:v>2.8</c:v>
                </c:pt>
                <c:pt idx="756">
                  <c:v>2.8</c:v>
                </c:pt>
                <c:pt idx="757">
                  <c:v>3.05</c:v>
                </c:pt>
                <c:pt idx="758">
                  <c:v>3.1</c:v>
                </c:pt>
                <c:pt idx="759">
                  <c:v>3.1</c:v>
                </c:pt>
                <c:pt idx="760">
                  <c:v>3.1</c:v>
                </c:pt>
                <c:pt idx="761">
                  <c:v>3.1</c:v>
                </c:pt>
                <c:pt idx="762">
                  <c:v>3.2</c:v>
                </c:pt>
                <c:pt idx="763">
                  <c:v>3.3</c:v>
                </c:pt>
                <c:pt idx="764">
                  <c:v>3.3</c:v>
                </c:pt>
                <c:pt idx="765">
                  <c:v>3.3</c:v>
                </c:pt>
                <c:pt idx="766">
                  <c:v>3.55</c:v>
                </c:pt>
                <c:pt idx="767">
                  <c:v>4.2</c:v>
                </c:pt>
                <c:pt idx="768">
                  <c:v>4.3</c:v>
                </c:pt>
                <c:pt idx="769">
                  <c:v>4.8</c:v>
                </c:pt>
                <c:pt idx="770">
                  <c:v>4.8</c:v>
                </c:pt>
                <c:pt idx="771">
                  <c:v>5</c:v>
                </c:pt>
                <c:pt idx="772">
                  <c:v>5</c:v>
                </c:pt>
                <c:pt idx="773">
                  <c:v>4.3</c:v>
                </c:pt>
                <c:pt idx="774">
                  <c:v>4.3</c:v>
                </c:pt>
                <c:pt idx="775">
                  <c:v>4.3</c:v>
                </c:pt>
                <c:pt idx="776">
                  <c:v>3.85</c:v>
                </c:pt>
                <c:pt idx="777">
                  <c:v>3.65</c:v>
                </c:pt>
                <c:pt idx="778">
                  <c:v>3.4</c:v>
                </c:pt>
                <c:pt idx="779">
                  <c:v>3.4</c:v>
                </c:pt>
                <c:pt idx="780">
                  <c:v>3.4</c:v>
                </c:pt>
                <c:pt idx="781">
                  <c:v>3.4</c:v>
                </c:pt>
                <c:pt idx="782">
                  <c:v>3.1</c:v>
                </c:pt>
                <c:pt idx="783">
                  <c:v>3.1</c:v>
                </c:pt>
                <c:pt idx="784">
                  <c:v>3.1</c:v>
                </c:pt>
                <c:pt idx="785">
                  <c:v>3.1</c:v>
                </c:pt>
                <c:pt idx="786">
                  <c:v>3.1</c:v>
                </c:pt>
                <c:pt idx="787">
                  <c:v>3.15</c:v>
                </c:pt>
                <c:pt idx="788">
                  <c:v>3.05</c:v>
                </c:pt>
                <c:pt idx="789">
                  <c:v>3.05</c:v>
                </c:pt>
                <c:pt idx="790">
                  <c:v>3.05</c:v>
                </c:pt>
                <c:pt idx="791">
                  <c:v>3.05</c:v>
                </c:pt>
                <c:pt idx="792">
                  <c:v>3.05</c:v>
                </c:pt>
                <c:pt idx="793">
                  <c:v>3.05</c:v>
                </c:pt>
                <c:pt idx="794">
                  <c:v>3.05</c:v>
                </c:pt>
                <c:pt idx="795">
                  <c:v>3.05</c:v>
                </c:pt>
                <c:pt idx="796">
                  <c:v>3.05</c:v>
                </c:pt>
                <c:pt idx="797">
                  <c:v>3.05</c:v>
                </c:pt>
                <c:pt idx="798">
                  <c:v>3.05</c:v>
                </c:pt>
                <c:pt idx="799">
                  <c:v>3.05</c:v>
                </c:pt>
                <c:pt idx="800">
                  <c:v>3.05</c:v>
                </c:pt>
                <c:pt idx="801">
                  <c:v>3.05</c:v>
                </c:pt>
                <c:pt idx="802">
                  <c:v>3</c:v>
                </c:pt>
                <c:pt idx="803">
                  <c:v>3</c:v>
                </c:pt>
                <c:pt idx="804">
                  <c:v>2.98</c:v>
                </c:pt>
                <c:pt idx="805">
                  <c:v>2.98</c:v>
                </c:pt>
                <c:pt idx="806">
                  <c:v>2.98</c:v>
                </c:pt>
                <c:pt idx="807">
                  <c:v>2.8</c:v>
                </c:pt>
                <c:pt idx="808">
                  <c:v>2.85</c:v>
                </c:pt>
                <c:pt idx="809">
                  <c:v>2.85</c:v>
                </c:pt>
                <c:pt idx="810">
                  <c:v>2.85</c:v>
                </c:pt>
                <c:pt idx="811">
                  <c:v>2.9</c:v>
                </c:pt>
                <c:pt idx="812">
                  <c:v>2.95</c:v>
                </c:pt>
                <c:pt idx="813">
                  <c:v>2.95</c:v>
                </c:pt>
                <c:pt idx="814">
                  <c:v>2.95</c:v>
                </c:pt>
                <c:pt idx="815">
                  <c:v>3</c:v>
                </c:pt>
                <c:pt idx="816">
                  <c:v>3.05</c:v>
                </c:pt>
                <c:pt idx="817">
                  <c:v>3.05</c:v>
                </c:pt>
                <c:pt idx="818">
                  <c:v>3.05</c:v>
                </c:pt>
                <c:pt idx="819">
                  <c:v>2.95</c:v>
                </c:pt>
                <c:pt idx="820">
                  <c:v>2.95</c:v>
                </c:pt>
                <c:pt idx="821">
                  <c:v>3</c:v>
                </c:pt>
                <c:pt idx="822">
                  <c:v>3</c:v>
                </c:pt>
                <c:pt idx="823">
                  <c:v>3</c:v>
                </c:pt>
                <c:pt idx="824">
                  <c:v>3.1</c:v>
                </c:pt>
                <c:pt idx="825">
                  <c:v>3.6</c:v>
                </c:pt>
                <c:pt idx="826">
                  <c:v>3.6</c:v>
                </c:pt>
                <c:pt idx="827">
                  <c:v>3.4</c:v>
                </c:pt>
                <c:pt idx="828">
                  <c:v>3.25</c:v>
                </c:pt>
                <c:pt idx="829">
                  <c:v>3.3</c:v>
                </c:pt>
                <c:pt idx="830">
                  <c:v>3.3</c:v>
                </c:pt>
                <c:pt idx="831">
                  <c:v>3.7</c:v>
                </c:pt>
                <c:pt idx="832">
                  <c:v>3.7</c:v>
                </c:pt>
                <c:pt idx="833">
                  <c:v>4.2</c:v>
                </c:pt>
                <c:pt idx="834">
                  <c:v>4.2</c:v>
                </c:pt>
                <c:pt idx="835">
                  <c:v>4.2</c:v>
                </c:pt>
                <c:pt idx="836">
                  <c:v>3.8</c:v>
                </c:pt>
                <c:pt idx="837">
                  <c:v>4</c:v>
                </c:pt>
                <c:pt idx="838">
                  <c:v>4</c:v>
                </c:pt>
                <c:pt idx="839">
                  <c:v>4.5</c:v>
                </c:pt>
                <c:pt idx="840">
                  <c:v>4.5</c:v>
                </c:pt>
                <c:pt idx="841">
                  <c:v>4.3</c:v>
                </c:pt>
                <c:pt idx="842">
                  <c:v>4</c:v>
                </c:pt>
                <c:pt idx="843">
                  <c:v>3.75</c:v>
                </c:pt>
                <c:pt idx="844">
                  <c:v>3.55</c:v>
                </c:pt>
                <c:pt idx="845">
                  <c:v>3.55</c:v>
                </c:pt>
                <c:pt idx="846">
                  <c:v>3.4</c:v>
                </c:pt>
                <c:pt idx="847">
                  <c:v>3.4</c:v>
                </c:pt>
                <c:pt idx="848">
                  <c:v>3.5</c:v>
                </c:pt>
                <c:pt idx="849">
                  <c:v>3.5</c:v>
                </c:pt>
                <c:pt idx="850">
                  <c:v>3.7</c:v>
                </c:pt>
                <c:pt idx="851">
                  <c:v>3.7</c:v>
                </c:pt>
                <c:pt idx="852">
                  <c:v>3.9</c:v>
                </c:pt>
                <c:pt idx="853">
                  <c:v>3.75</c:v>
                </c:pt>
                <c:pt idx="854">
                  <c:v>3.75</c:v>
                </c:pt>
                <c:pt idx="855">
                  <c:v>4</c:v>
                </c:pt>
                <c:pt idx="856">
                  <c:v>4</c:v>
                </c:pt>
                <c:pt idx="857">
                  <c:v>4</c:v>
                </c:pt>
                <c:pt idx="858">
                  <c:v>4</c:v>
                </c:pt>
                <c:pt idx="859">
                  <c:v>4</c:v>
                </c:pt>
                <c:pt idx="860">
                  <c:v>4</c:v>
                </c:pt>
                <c:pt idx="861">
                  <c:v>3.7</c:v>
                </c:pt>
                <c:pt idx="862">
                  <c:v>3.7</c:v>
                </c:pt>
                <c:pt idx="863">
                  <c:v>3.7</c:v>
                </c:pt>
                <c:pt idx="864">
                  <c:v>3.6</c:v>
                </c:pt>
                <c:pt idx="865">
                  <c:v>3.6</c:v>
                </c:pt>
                <c:pt idx="866">
                  <c:v>3.6</c:v>
                </c:pt>
                <c:pt idx="867">
                  <c:v>3.75</c:v>
                </c:pt>
                <c:pt idx="868">
                  <c:v>3.7</c:v>
                </c:pt>
                <c:pt idx="869">
                  <c:v>4.0999999999999996</c:v>
                </c:pt>
                <c:pt idx="870">
                  <c:v>4.0999999999999996</c:v>
                </c:pt>
                <c:pt idx="871">
                  <c:v>4.3</c:v>
                </c:pt>
                <c:pt idx="872">
                  <c:v>4.3</c:v>
                </c:pt>
                <c:pt idx="873">
                  <c:v>4.3</c:v>
                </c:pt>
                <c:pt idx="874">
                  <c:v>4.9000000000000004</c:v>
                </c:pt>
                <c:pt idx="875">
                  <c:v>4.9000000000000004</c:v>
                </c:pt>
                <c:pt idx="876">
                  <c:v>5.2</c:v>
                </c:pt>
                <c:pt idx="877">
                  <c:v>5.2</c:v>
                </c:pt>
                <c:pt idx="878">
                  <c:v>5.2</c:v>
                </c:pt>
                <c:pt idx="879">
                  <c:v>5.2</c:v>
                </c:pt>
                <c:pt idx="880">
                  <c:v>5.2</c:v>
                </c:pt>
                <c:pt idx="881">
                  <c:v>4.8</c:v>
                </c:pt>
                <c:pt idx="882">
                  <c:v>4.8</c:v>
                </c:pt>
                <c:pt idx="883">
                  <c:v>5</c:v>
                </c:pt>
                <c:pt idx="884">
                  <c:v>5.0999999999999996</c:v>
                </c:pt>
                <c:pt idx="885">
                  <c:v>5.0999999999999996</c:v>
                </c:pt>
                <c:pt idx="886">
                  <c:v>5.4</c:v>
                </c:pt>
                <c:pt idx="887">
                  <c:v>5.6</c:v>
                </c:pt>
                <c:pt idx="888">
                  <c:v>5.8</c:v>
                </c:pt>
                <c:pt idx="889">
                  <c:v>5.9</c:v>
                </c:pt>
                <c:pt idx="890">
                  <c:v>5.9</c:v>
                </c:pt>
                <c:pt idx="891">
                  <c:v>5.6</c:v>
                </c:pt>
                <c:pt idx="892">
                  <c:v>5.3</c:v>
                </c:pt>
                <c:pt idx="893">
                  <c:v>5.3</c:v>
                </c:pt>
                <c:pt idx="894">
                  <c:v>5.05</c:v>
                </c:pt>
                <c:pt idx="895">
                  <c:v>5.05</c:v>
                </c:pt>
                <c:pt idx="896">
                  <c:v>5</c:v>
                </c:pt>
                <c:pt idx="897">
                  <c:v>6</c:v>
                </c:pt>
                <c:pt idx="898">
                  <c:v>7</c:v>
                </c:pt>
                <c:pt idx="899">
                  <c:v>6.5</c:v>
                </c:pt>
                <c:pt idx="900">
                  <c:v>6.5</c:v>
                </c:pt>
                <c:pt idx="901">
                  <c:v>6.5</c:v>
                </c:pt>
                <c:pt idx="902">
                  <c:v>6.5</c:v>
                </c:pt>
                <c:pt idx="903">
                  <c:v>5.35</c:v>
                </c:pt>
                <c:pt idx="904">
                  <c:v>5.2</c:v>
                </c:pt>
                <c:pt idx="905">
                  <c:v>5</c:v>
                </c:pt>
                <c:pt idx="906">
                  <c:v>4.8</c:v>
                </c:pt>
                <c:pt idx="907">
                  <c:v>4.8</c:v>
                </c:pt>
                <c:pt idx="908">
                  <c:v>4.5999999999999996</c:v>
                </c:pt>
                <c:pt idx="909">
                  <c:v>4.5</c:v>
                </c:pt>
                <c:pt idx="910">
                  <c:v>4.7</c:v>
                </c:pt>
                <c:pt idx="911">
                  <c:v>4.9000000000000004</c:v>
                </c:pt>
                <c:pt idx="912">
                  <c:v>5.3</c:v>
                </c:pt>
                <c:pt idx="913">
                  <c:v>5.5</c:v>
                </c:pt>
                <c:pt idx="914">
                  <c:v>5.4</c:v>
                </c:pt>
                <c:pt idx="915">
                  <c:v>5.8</c:v>
                </c:pt>
                <c:pt idx="916">
                  <c:v>5.8</c:v>
                </c:pt>
                <c:pt idx="917">
                  <c:v>7.5</c:v>
                </c:pt>
                <c:pt idx="918">
                  <c:v>8</c:v>
                </c:pt>
                <c:pt idx="919">
                  <c:v>8</c:v>
                </c:pt>
                <c:pt idx="920">
                  <c:v>8.5</c:v>
                </c:pt>
                <c:pt idx="921">
                  <c:v>8.5</c:v>
                </c:pt>
                <c:pt idx="922">
                  <c:v>8</c:v>
                </c:pt>
                <c:pt idx="923">
                  <c:v>7.5</c:v>
                </c:pt>
                <c:pt idx="924">
                  <c:v>7.5</c:v>
                </c:pt>
                <c:pt idx="925">
                  <c:v>6.3</c:v>
                </c:pt>
                <c:pt idx="926">
                  <c:v>6.2</c:v>
                </c:pt>
                <c:pt idx="927">
                  <c:v>5.8</c:v>
                </c:pt>
                <c:pt idx="928">
                  <c:v>5.7</c:v>
                </c:pt>
                <c:pt idx="929">
                  <c:v>6.2</c:v>
                </c:pt>
                <c:pt idx="930">
                  <c:v>6.5</c:v>
                </c:pt>
                <c:pt idx="931">
                  <c:v>6.3</c:v>
                </c:pt>
                <c:pt idx="932">
                  <c:v>6.25</c:v>
                </c:pt>
                <c:pt idx="933">
                  <c:v>6</c:v>
                </c:pt>
                <c:pt idx="934">
                  <c:v>6.3</c:v>
                </c:pt>
                <c:pt idx="935">
                  <c:v>5.6</c:v>
                </c:pt>
                <c:pt idx="936">
                  <c:v>5.6</c:v>
                </c:pt>
                <c:pt idx="937">
                  <c:v>5.45</c:v>
                </c:pt>
                <c:pt idx="938">
                  <c:v>5.45</c:v>
                </c:pt>
                <c:pt idx="939">
                  <c:v>5.35</c:v>
                </c:pt>
                <c:pt idx="940">
                  <c:v>5.35</c:v>
                </c:pt>
                <c:pt idx="941">
                  <c:v>5.35</c:v>
                </c:pt>
                <c:pt idx="942">
                  <c:v>5.35</c:v>
                </c:pt>
                <c:pt idx="943">
                  <c:v>5.35</c:v>
                </c:pt>
                <c:pt idx="944">
                  <c:v>5.4</c:v>
                </c:pt>
                <c:pt idx="945">
                  <c:v>5.5</c:v>
                </c:pt>
                <c:pt idx="946">
                  <c:v>5.5</c:v>
                </c:pt>
                <c:pt idx="947">
                  <c:v>5.5</c:v>
                </c:pt>
                <c:pt idx="948">
                  <c:v>5.5</c:v>
                </c:pt>
                <c:pt idx="949">
                  <c:v>5.4</c:v>
                </c:pt>
                <c:pt idx="950">
                  <c:v>5.6</c:v>
                </c:pt>
                <c:pt idx="951">
                  <c:v>5.5</c:v>
                </c:pt>
                <c:pt idx="952">
                  <c:v>5.5</c:v>
                </c:pt>
                <c:pt idx="953">
                  <c:v>5.5</c:v>
                </c:pt>
                <c:pt idx="954">
                  <c:v>5.7</c:v>
                </c:pt>
                <c:pt idx="955">
                  <c:v>5.7</c:v>
                </c:pt>
                <c:pt idx="956">
                  <c:v>5.4</c:v>
                </c:pt>
                <c:pt idx="957">
                  <c:v>5.4</c:v>
                </c:pt>
                <c:pt idx="958">
                  <c:v>5.4</c:v>
                </c:pt>
                <c:pt idx="959">
                  <c:v>5.8</c:v>
                </c:pt>
                <c:pt idx="960">
                  <c:v>5.6</c:v>
                </c:pt>
                <c:pt idx="961">
                  <c:v>5.4</c:v>
                </c:pt>
                <c:pt idx="962">
                  <c:v>5.3</c:v>
                </c:pt>
                <c:pt idx="963">
                  <c:v>5</c:v>
                </c:pt>
                <c:pt idx="964">
                  <c:v>5</c:v>
                </c:pt>
                <c:pt idx="965">
                  <c:v>5</c:v>
                </c:pt>
                <c:pt idx="966">
                  <c:v>4.8</c:v>
                </c:pt>
                <c:pt idx="967">
                  <c:v>4.8</c:v>
                </c:pt>
                <c:pt idx="968">
                  <c:v>4.95</c:v>
                </c:pt>
                <c:pt idx="969">
                  <c:v>4.95</c:v>
                </c:pt>
                <c:pt idx="970">
                  <c:v>4.95</c:v>
                </c:pt>
                <c:pt idx="971">
                  <c:v>5</c:v>
                </c:pt>
                <c:pt idx="972">
                  <c:v>5.0999999999999996</c:v>
                </c:pt>
                <c:pt idx="973">
                  <c:v>5.0999999999999996</c:v>
                </c:pt>
                <c:pt idx="974">
                  <c:v>5.0999999999999996</c:v>
                </c:pt>
                <c:pt idx="975">
                  <c:v>5.0999999999999996</c:v>
                </c:pt>
                <c:pt idx="976">
                  <c:v>5.0999999999999996</c:v>
                </c:pt>
                <c:pt idx="977">
                  <c:v>5</c:v>
                </c:pt>
                <c:pt idx="978">
                  <c:v>5</c:v>
                </c:pt>
                <c:pt idx="979">
                  <c:v>4.8</c:v>
                </c:pt>
                <c:pt idx="980">
                  <c:v>4.8</c:v>
                </c:pt>
                <c:pt idx="981">
                  <c:v>4.8</c:v>
                </c:pt>
                <c:pt idx="982">
                  <c:v>4.8</c:v>
                </c:pt>
                <c:pt idx="983">
                  <c:v>5.0999999999999996</c:v>
                </c:pt>
                <c:pt idx="984">
                  <c:v>5.0999999999999996</c:v>
                </c:pt>
                <c:pt idx="985">
                  <c:v>5</c:v>
                </c:pt>
                <c:pt idx="986">
                  <c:v>5</c:v>
                </c:pt>
                <c:pt idx="987">
                  <c:v>5.3</c:v>
                </c:pt>
                <c:pt idx="988">
                  <c:v>5.3</c:v>
                </c:pt>
                <c:pt idx="989">
                  <c:v>5.3</c:v>
                </c:pt>
                <c:pt idx="990">
                  <c:v>5.5</c:v>
                </c:pt>
                <c:pt idx="991">
                  <c:v>5.6</c:v>
                </c:pt>
                <c:pt idx="992">
                  <c:v>5.4</c:v>
                </c:pt>
                <c:pt idx="993">
                  <c:v>5.3</c:v>
                </c:pt>
                <c:pt idx="994">
                  <c:v>5.3</c:v>
                </c:pt>
                <c:pt idx="995">
                  <c:v>5.3</c:v>
                </c:pt>
                <c:pt idx="996">
                  <c:v>5.0999999999999996</c:v>
                </c:pt>
                <c:pt idx="997">
                  <c:v>5.3</c:v>
                </c:pt>
                <c:pt idx="998">
                  <c:v>5.5</c:v>
                </c:pt>
                <c:pt idx="999">
                  <c:v>5.8</c:v>
                </c:pt>
                <c:pt idx="1000">
                  <c:v>5.8</c:v>
                </c:pt>
                <c:pt idx="1001">
                  <c:v>5.9</c:v>
                </c:pt>
                <c:pt idx="1002">
                  <c:v>6.2</c:v>
                </c:pt>
                <c:pt idx="1003">
                  <c:v>7</c:v>
                </c:pt>
                <c:pt idx="1004">
                  <c:v>7</c:v>
                </c:pt>
                <c:pt idx="1005">
                  <c:v>7</c:v>
                </c:pt>
                <c:pt idx="1006">
                  <c:v>7</c:v>
                </c:pt>
                <c:pt idx="1007">
                  <c:v>7.5</c:v>
                </c:pt>
                <c:pt idx="1008">
                  <c:v>8</c:v>
                </c:pt>
                <c:pt idx="1009">
                  <c:v>8</c:v>
                </c:pt>
                <c:pt idx="1010">
                  <c:v>8</c:v>
                </c:pt>
                <c:pt idx="1011">
                  <c:v>7.6</c:v>
                </c:pt>
                <c:pt idx="1012">
                  <c:v>7.3</c:v>
                </c:pt>
                <c:pt idx="1013">
                  <c:v>7.5</c:v>
                </c:pt>
                <c:pt idx="1014">
                  <c:v>7.5</c:v>
                </c:pt>
                <c:pt idx="1015">
                  <c:v>7.5</c:v>
                </c:pt>
                <c:pt idx="1016">
                  <c:v>7.9</c:v>
                </c:pt>
                <c:pt idx="1017">
                  <c:v>7.9</c:v>
                </c:pt>
                <c:pt idx="1018">
                  <c:v>7.5</c:v>
                </c:pt>
                <c:pt idx="1019">
                  <c:v>7.5</c:v>
                </c:pt>
                <c:pt idx="1020">
                  <c:v>8</c:v>
                </c:pt>
                <c:pt idx="1021">
                  <c:v>8</c:v>
                </c:pt>
                <c:pt idx="1022">
                  <c:v>8</c:v>
                </c:pt>
                <c:pt idx="1023">
                  <c:v>8.5</c:v>
                </c:pt>
                <c:pt idx="1024">
                  <c:v>8.5</c:v>
                </c:pt>
                <c:pt idx="1025">
                  <c:v>8.5</c:v>
                </c:pt>
                <c:pt idx="1026">
                  <c:v>8.6</c:v>
                </c:pt>
                <c:pt idx="1027">
                  <c:v>9</c:v>
                </c:pt>
                <c:pt idx="1028">
                  <c:v>9</c:v>
                </c:pt>
                <c:pt idx="1029">
                  <c:v>8.5</c:v>
                </c:pt>
                <c:pt idx="1030">
                  <c:v>8.5</c:v>
                </c:pt>
                <c:pt idx="1031">
                  <c:v>8.3000000000000007</c:v>
                </c:pt>
                <c:pt idx="1032">
                  <c:v>8</c:v>
                </c:pt>
                <c:pt idx="1033">
                  <c:v>8</c:v>
                </c:pt>
                <c:pt idx="1034">
                  <c:v>7.8</c:v>
                </c:pt>
                <c:pt idx="1035">
                  <c:v>7.8</c:v>
                </c:pt>
                <c:pt idx="1036">
                  <c:v>7.8</c:v>
                </c:pt>
                <c:pt idx="1037">
                  <c:v>8.5</c:v>
                </c:pt>
                <c:pt idx="1038">
                  <c:v>9</c:v>
                </c:pt>
                <c:pt idx="1039">
                  <c:v>9</c:v>
                </c:pt>
                <c:pt idx="1040">
                  <c:v>9</c:v>
                </c:pt>
                <c:pt idx="1041">
                  <c:v>9</c:v>
                </c:pt>
                <c:pt idx="1042">
                  <c:v>9</c:v>
                </c:pt>
                <c:pt idx="1043">
                  <c:v>9.5</c:v>
                </c:pt>
                <c:pt idx="1044">
                  <c:v>9</c:v>
                </c:pt>
                <c:pt idx="1045">
                  <c:v>9.5</c:v>
                </c:pt>
                <c:pt idx="1046">
                  <c:v>9.5</c:v>
                </c:pt>
                <c:pt idx="1047">
                  <c:v>9.5</c:v>
                </c:pt>
                <c:pt idx="1048">
                  <c:v>10</c:v>
                </c:pt>
                <c:pt idx="1049">
                  <c:v>12</c:v>
                </c:pt>
                <c:pt idx="1050">
                  <c:v>12</c:v>
                </c:pt>
                <c:pt idx="1051">
                  <c:v>13</c:v>
                </c:pt>
                <c:pt idx="1052">
                  <c:v>13</c:v>
                </c:pt>
                <c:pt idx="1053">
                  <c:v>13</c:v>
                </c:pt>
                <c:pt idx="1054">
                  <c:v>13</c:v>
                </c:pt>
                <c:pt idx="1055">
                  <c:v>13</c:v>
                </c:pt>
                <c:pt idx="1056">
                  <c:v>13</c:v>
                </c:pt>
                <c:pt idx="1057">
                  <c:v>13</c:v>
                </c:pt>
                <c:pt idx="1058">
                  <c:v>9.5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0768384"/>
        <c:axId val="79378048"/>
      </c:lineChart>
      <c:dateAx>
        <c:axId val="170768384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low"/>
        <c:spPr>
          <a:ln w="3175">
            <a:solidFill>
              <a:sysClr val="windowText" lastClr="000000"/>
            </a:solidFill>
          </a:ln>
        </c:spPr>
        <c:txPr>
          <a:bodyPr rot="5400000" vert="horz"/>
          <a:lstStyle/>
          <a:p>
            <a:pPr>
              <a:defRPr/>
            </a:pPr>
            <a:endParaRPr lang="zh-CN"/>
          </a:p>
        </c:txPr>
        <c:crossAx val="79378048"/>
        <c:crosses val="autoZero"/>
        <c:auto val="1"/>
        <c:lblOffset val="100"/>
        <c:baseTimeUnit val="days"/>
      </c:dateAx>
      <c:valAx>
        <c:axId val="79378048"/>
        <c:scaling>
          <c:orientation val="minMax"/>
        </c:scaling>
        <c:delete val="0"/>
        <c:axPos val="l"/>
        <c:numFmt formatCode="#,##0.0;[Red]\-#,##0.0" sourceLinked="0"/>
        <c:majorTickMark val="out"/>
        <c:minorTickMark val="none"/>
        <c:tickLblPos val="nextTo"/>
        <c:spPr>
          <a:ln w="3175">
            <a:solidFill>
              <a:schemeClr val="tx1"/>
            </a:solidFill>
          </a:ln>
        </c:spPr>
        <c:crossAx val="170768384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 baseline="0">
          <a:latin typeface="Times New Roman" pitchFamily="18" charset="0"/>
          <a:ea typeface="楷体_GB2312" pitchFamily="49" charset="-122"/>
        </a:defRPr>
      </a:pPr>
      <a:endParaRPr lang="zh-CN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5669072615923"/>
          <c:y val="2.8252405949256338E-2"/>
          <c:w val="0.84600612423447075"/>
          <c:h val="0.77924358413531669"/>
        </c:manualLayout>
      </c:layout>
      <c:lineChart>
        <c:grouping val="standard"/>
        <c:varyColors val="0"/>
        <c:ser>
          <c:idx val="0"/>
          <c:order val="0"/>
          <c:tx>
            <c:v>金融机构加权贷款利率</c:v>
          </c:tx>
          <c:spPr>
            <a:ln w="25400"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Sheet1!$A$2:$A$36</c:f>
              <c:strCache>
                <c:ptCount val="35"/>
                <c:pt idx="0">
                  <c:v>2004Q3</c:v>
                </c:pt>
                <c:pt idx="1">
                  <c:v>2004Q4</c:v>
                </c:pt>
                <c:pt idx="2">
                  <c:v>2005Q1</c:v>
                </c:pt>
                <c:pt idx="3">
                  <c:v>2005Q2</c:v>
                </c:pt>
                <c:pt idx="4">
                  <c:v>2005Q3</c:v>
                </c:pt>
                <c:pt idx="5">
                  <c:v>2005Q4</c:v>
                </c:pt>
                <c:pt idx="6">
                  <c:v>2006Q1</c:v>
                </c:pt>
                <c:pt idx="7">
                  <c:v>2006Q2</c:v>
                </c:pt>
                <c:pt idx="8">
                  <c:v>2006Q3</c:v>
                </c:pt>
                <c:pt idx="9">
                  <c:v>2006Q4</c:v>
                </c:pt>
                <c:pt idx="10">
                  <c:v>2007Q1</c:v>
                </c:pt>
                <c:pt idx="11">
                  <c:v>2007Q2</c:v>
                </c:pt>
                <c:pt idx="12">
                  <c:v>2007Q3</c:v>
                </c:pt>
                <c:pt idx="13">
                  <c:v>2007Q4</c:v>
                </c:pt>
                <c:pt idx="14">
                  <c:v>Jan-08</c:v>
                </c:pt>
                <c:pt idx="15">
                  <c:v>Feb-08</c:v>
                </c:pt>
                <c:pt idx="16">
                  <c:v>Mar-08</c:v>
                </c:pt>
                <c:pt idx="17">
                  <c:v>Apr-08</c:v>
                </c:pt>
                <c:pt idx="18">
                  <c:v>May-08</c:v>
                </c:pt>
                <c:pt idx="19">
                  <c:v>Jun-08</c:v>
                </c:pt>
                <c:pt idx="20">
                  <c:v>Jul-08</c:v>
                </c:pt>
                <c:pt idx="21">
                  <c:v>Aug-08</c:v>
                </c:pt>
                <c:pt idx="22">
                  <c:v>Sep-08</c:v>
                </c:pt>
                <c:pt idx="23">
                  <c:v>Oct-08</c:v>
                </c:pt>
                <c:pt idx="24">
                  <c:v>Nov-08</c:v>
                </c:pt>
                <c:pt idx="25">
                  <c:v>Dec-08</c:v>
                </c:pt>
                <c:pt idx="26">
                  <c:v>2009Q1</c:v>
                </c:pt>
                <c:pt idx="27">
                  <c:v>2009Q2</c:v>
                </c:pt>
                <c:pt idx="28">
                  <c:v>2009Q3</c:v>
                </c:pt>
                <c:pt idx="29">
                  <c:v>2009Q4</c:v>
                </c:pt>
                <c:pt idx="30">
                  <c:v>2010Q1</c:v>
                </c:pt>
                <c:pt idx="31">
                  <c:v>2010Q2</c:v>
                </c:pt>
                <c:pt idx="32">
                  <c:v>2010Q3</c:v>
                </c:pt>
                <c:pt idx="33">
                  <c:v>2010Q4</c:v>
                </c:pt>
                <c:pt idx="34">
                  <c:v>2011Q1</c:v>
                </c:pt>
              </c:strCache>
            </c:strRef>
          </c:cat>
          <c:val>
            <c:numRef>
              <c:f>Sheet1!$C$2:$C$36</c:f>
              <c:numCache>
                <c:formatCode>General</c:formatCode>
                <c:ptCount val="35"/>
                <c:pt idx="1">
                  <c:v>6.75</c:v>
                </c:pt>
                <c:pt idx="2">
                  <c:v>6.98</c:v>
                </c:pt>
                <c:pt idx="3">
                  <c:v>7.46</c:v>
                </c:pt>
                <c:pt idx="4">
                  <c:v>6.81</c:v>
                </c:pt>
                <c:pt idx="6">
                  <c:v>6.5</c:v>
                </c:pt>
                <c:pt idx="7">
                  <c:v>6.6199999999999974</c:v>
                </c:pt>
                <c:pt idx="8">
                  <c:v>6.8599999999999985</c:v>
                </c:pt>
                <c:pt idx="9">
                  <c:v>6.91</c:v>
                </c:pt>
                <c:pt idx="10">
                  <c:v>6.8599999999999985</c:v>
                </c:pt>
                <c:pt idx="11">
                  <c:v>7.09</c:v>
                </c:pt>
                <c:pt idx="12">
                  <c:v>7.5</c:v>
                </c:pt>
                <c:pt idx="13">
                  <c:v>7.9300000000000024</c:v>
                </c:pt>
                <c:pt idx="14">
                  <c:v>8.33</c:v>
                </c:pt>
                <c:pt idx="15">
                  <c:v>8.42</c:v>
                </c:pt>
                <c:pt idx="16">
                  <c:v>8.7200000000000006</c:v>
                </c:pt>
                <c:pt idx="17">
                  <c:v>9.15</c:v>
                </c:pt>
                <c:pt idx="18">
                  <c:v>9.7200000000000006</c:v>
                </c:pt>
                <c:pt idx="19">
                  <c:v>8.4700000000000006</c:v>
                </c:pt>
                <c:pt idx="20">
                  <c:v>8.58</c:v>
                </c:pt>
                <c:pt idx="21">
                  <c:v>8.69</c:v>
                </c:pt>
                <c:pt idx="22">
                  <c:v>8.3800000000000008</c:v>
                </c:pt>
                <c:pt idx="23">
                  <c:v>8.18</c:v>
                </c:pt>
                <c:pt idx="24">
                  <c:v>7.6599999999999975</c:v>
                </c:pt>
                <c:pt idx="25">
                  <c:v>6.64</c:v>
                </c:pt>
              </c:numCache>
            </c:numRef>
          </c:val>
          <c:smooth val="0"/>
        </c:ser>
        <c:ser>
          <c:idx val="1"/>
          <c:order val="1"/>
          <c:tx>
            <c:v>一般贷款加权利率</c:v>
          </c:tx>
          <c:spPr>
            <a:ln w="25400">
              <a:solidFill>
                <a:srgbClr val="0000FF"/>
              </a:solidFill>
            </a:ln>
          </c:spPr>
          <c:marker>
            <c:symbol val="none"/>
          </c:marker>
          <c:cat>
            <c:strRef>
              <c:f>Sheet1!$A$2:$A$36</c:f>
              <c:strCache>
                <c:ptCount val="35"/>
                <c:pt idx="0">
                  <c:v>2004Q3</c:v>
                </c:pt>
                <c:pt idx="1">
                  <c:v>2004Q4</c:v>
                </c:pt>
                <c:pt idx="2">
                  <c:v>2005Q1</c:v>
                </c:pt>
                <c:pt idx="3">
                  <c:v>2005Q2</c:v>
                </c:pt>
                <c:pt idx="4">
                  <c:v>2005Q3</c:v>
                </c:pt>
                <c:pt idx="5">
                  <c:v>2005Q4</c:v>
                </c:pt>
                <c:pt idx="6">
                  <c:v>2006Q1</c:v>
                </c:pt>
                <c:pt idx="7">
                  <c:v>2006Q2</c:v>
                </c:pt>
                <c:pt idx="8">
                  <c:v>2006Q3</c:v>
                </c:pt>
                <c:pt idx="9">
                  <c:v>2006Q4</c:v>
                </c:pt>
                <c:pt idx="10">
                  <c:v>2007Q1</c:v>
                </c:pt>
                <c:pt idx="11">
                  <c:v>2007Q2</c:v>
                </c:pt>
                <c:pt idx="12">
                  <c:v>2007Q3</c:v>
                </c:pt>
                <c:pt idx="13">
                  <c:v>2007Q4</c:v>
                </c:pt>
                <c:pt idx="14">
                  <c:v>Jan-08</c:v>
                </c:pt>
                <c:pt idx="15">
                  <c:v>Feb-08</c:v>
                </c:pt>
                <c:pt idx="16">
                  <c:v>Mar-08</c:v>
                </c:pt>
                <c:pt idx="17">
                  <c:v>Apr-08</c:v>
                </c:pt>
                <c:pt idx="18">
                  <c:v>May-08</c:v>
                </c:pt>
                <c:pt idx="19">
                  <c:v>Jun-08</c:v>
                </c:pt>
                <c:pt idx="20">
                  <c:v>Jul-08</c:v>
                </c:pt>
                <c:pt idx="21">
                  <c:v>Aug-08</c:v>
                </c:pt>
                <c:pt idx="22">
                  <c:v>Sep-08</c:v>
                </c:pt>
                <c:pt idx="23">
                  <c:v>Oct-08</c:v>
                </c:pt>
                <c:pt idx="24">
                  <c:v>Nov-08</c:v>
                </c:pt>
                <c:pt idx="25">
                  <c:v>Dec-08</c:v>
                </c:pt>
                <c:pt idx="26">
                  <c:v>2009Q1</c:v>
                </c:pt>
                <c:pt idx="27">
                  <c:v>2009Q2</c:v>
                </c:pt>
                <c:pt idx="28">
                  <c:v>2009Q3</c:v>
                </c:pt>
                <c:pt idx="29">
                  <c:v>2009Q4</c:v>
                </c:pt>
                <c:pt idx="30">
                  <c:v>2010Q1</c:v>
                </c:pt>
                <c:pt idx="31">
                  <c:v>2010Q2</c:v>
                </c:pt>
                <c:pt idx="32">
                  <c:v>2010Q3</c:v>
                </c:pt>
                <c:pt idx="33">
                  <c:v>2010Q4</c:v>
                </c:pt>
                <c:pt idx="34">
                  <c:v>2011Q1</c:v>
                </c:pt>
              </c:strCache>
            </c:strRef>
          </c:cat>
          <c:val>
            <c:numRef>
              <c:f>Sheet1!$E$2:$E$36</c:f>
              <c:numCache>
                <c:formatCode>General</c:formatCode>
                <c:ptCount val="35"/>
                <c:pt idx="25">
                  <c:v>6.25</c:v>
                </c:pt>
                <c:pt idx="26">
                  <c:v>5.7</c:v>
                </c:pt>
                <c:pt idx="27">
                  <c:v>5.7</c:v>
                </c:pt>
                <c:pt idx="28">
                  <c:v>5.74</c:v>
                </c:pt>
                <c:pt idx="29">
                  <c:v>5.88</c:v>
                </c:pt>
                <c:pt idx="30">
                  <c:v>6.04</c:v>
                </c:pt>
                <c:pt idx="31">
                  <c:v>5.99</c:v>
                </c:pt>
                <c:pt idx="32" formatCode="###,###,###,###,##0.00_ ">
                  <c:v>6.09</c:v>
                </c:pt>
                <c:pt idx="33" formatCode="###,###,###,###,##0.00_ ">
                  <c:v>6.34</c:v>
                </c:pt>
                <c:pt idx="34" formatCode="###,###,###,###,##0.00_ ">
                  <c:v>7.1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0771968"/>
        <c:axId val="105261888"/>
      </c:lineChart>
      <c:catAx>
        <c:axId val="170771968"/>
        <c:scaling>
          <c:orientation val="minMax"/>
        </c:scaling>
        <c:delete val="0"/>
        <c:axPos val="b"/>
        <c:numFmt formatCode="\ [$-2052]yyyy/mm" sourceLinked="0"/>
        <c:majorTickMark val="out"/>
        <c:minorTickMark val="none"/>
        <c:tickLblPos val="low"/>
        <c:spPr>
          <a:ln w="3175">
            <a:solidFill>
              <a:schemeClr val="tx1"/>
            </a:solidFill>
          </a:ln>
        </c:spPr>
        <c:txPr>
          <a:bodyPr rot="5400000" vert="horz"/>
          <a:lstStyle/>
          <a:p>
            <a:pPr>
              <a:defRPr/>
            </a:pPr>
            <a:endParaRPr lang="zh-CN"/>
          </a:p>
        </c:txPr>
        <c:crossAx val="105261888"/>
        <c:crosses val="autoZero"/>
        <c:auto val="1"/>
        <c:lblAlgn val="ctr"/>
        <c:lblOffset val="100"/>
        <c:noMultiLvlLbl val="0"/>
      </c:catAx>
      <c:valAx>
        <c:axId val="105261888"/>
        <c:scaling>
          <c:orientation val="minMax"/>
          <c:min val="4"/>
        </c:scaling>
        <c:delete val="0"/>
        <c:axPos val="l"/>
        <c:numFmt formatCode="#,##0" sourceLinked="0"/>
        <c:majorTickMark val="out"/>
        <c:minorTickMark val="none"/>
        <c:tickLblPos val="nextTo"/>
        <c:spPr>
          <a:ln w="3175">
            <a:solidFill>
              <a:schemeClr val="tx1"/>
            </a:solidFill>
          </a:ln>
        </c:spPr>
        <c:crossAx val="170771968"/>
        <c:crosses val="autoZero"/>
        <c:crossBetween val="between"/>
      </c:valAx>
    </c:plotArea>
    <c:legend>
      <c:legendPos val="t"/>
      <c:layout/>
      <c:overlay val="1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>
          <a:latin typeface="Times New Roman" pitchFamily="18" charset="0"/>
          <a:ea typeface="楷体_GB2312" pitchFamily="49" charset="-122"/>
          <a:cs typeface="Times New Roman" pitchFamily="18" charset="0"/>
        </a:defRPr>
      </a:pPr>
      <a:endParaRPr lang="zh-CN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5669072615923"/>
          <c:y val="2.8252405949256338E-2"/>
          <c:w val="0.84600612423447075"/>
          <c:h val="0.77924358413531669"/>
        </c:manualLayout>
      </c:layout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金融机构1年加权贷款利率</c:v>
                </c:pt>
              </c:strCache>
            </c:strRef>
          </c:tx>
          <c:spPr>
            <a:ln w="25400"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Sheet1!$A$3:$A$36</c:f>
              <c:strCache>
                <c:ptCount val="34"/>
                <c:pt idx="0">
                  <c:v>2004Q4</c:v>
                </c:pt>
                <c:pt idx="1">
                  <c:v>2005Q1</c:v>
                </c:pt>
                <c:pt idx="2">
                  <c:v>2005Q2</c:v>
                </c:pt>
                <c:pt idx="3">
                  <c:v>2005Q3</c:v>
                </c:pt>
                <c:pt idx="4">
                  <c:v>2005Q4</c:v>
                </c:pt>
                <c:pt idx="5">
                  <c:v>2006Q1</c:v>
                </c:pt>
                <c:pt idx="6">
                  <c:v>2006Q2</c:v>
                </c:pt>
                <c:pt idx="7">
                  <c:v>2006Q3</c:v>
                </c:pt>
                <c:pt idx="8">
                  <c:v>2006Q4</c:v>
                </c:pt>
                <c:pt idx="9">
                  <c:v>2007Q1</c:v>
                </c:pt>
                <c:pt idx="10">
                  <c:v>2007Q2</c:v>
                </c:pt>
                <c:pt idx="11">
                  <c:v>2007Q3</c:v>
                </c:pt>
                <c:pt idx="12">
                  <c:v>2007Q4</c:v>
                </c:pt>
                <c:pt idx="13">
                  <c:v>Jan-08</c:v>
                </c:pt>
                <c:pt idx="14">
                  <c:v>Feb-08</c:v>
                </c:pt>
                <c:pt idx="15">
                  <c:v>Mar-08</c:v>
                </c:pt>
                <c:pt idx="16">
                  <c:v>Apr-08</c:v>
                </c:pt>
                <c:pt idx="17">
                  <c:v>May-08</c:v>
                </c:pt>
                <c:pt idx="18">
                  <c:v>Jun-08</c:v>
                </c:pt>
                <c:pt idx="19">
                  <c:v>Jul-08</c:v>
                </c:pt>
                <c:pt idx="20">
                  <c:v>Aug-08</c:v>
                </c:pt>
                <c:pt idx="21">
                  <c:v>Sep-08</c:v>
                </c:pt>
                <c:pt idx="22">
                  <c:v>Oct-08</c:v>
                </c:pt>
                <c:pt idx="23">
                  <c:v>Nov-08</c:v>
                </c:pt>
                <c:pt idx="24">
                  <c:v>Dec-08</c:v>
                </c:pt>
                <c:pt idx="25">
                  <c:v>2009Q1</c:v>
                </c:pt>
                <c:pt idx="26">
                  <c:v>2009Q2</c:v>
                </c:pt>
                <c:pt idx="27">
                  <c:v>2009Q3</c:v>
                </c:pt>
                <c:pt idx="28">
                  <c:v>2009Q4</c:v>
                </c:pt>
                <c:pt idx="29">
                  <c:v>2010Q1</c:v>
                </c:pt>
                <c:pt idx="30">
                  <c:v>2010Q2</c:v>
                </c:pt>
                <c:pt idx="31">
                  <c:v>2010Q3</c:v>
                </c:pt>
                <c:pt idx="32">
                  <c:v>2010Q4</c:v>
                </c:pt>
                <c:pt idx="33">
                  <c:v>2011Q1</c:v>
                </c:pt>
              </c:strCache>
            </c:strRef>
          </c:cat>
          <c:val>
            <c:numRef>
              <c:f>Sheet1!$H$3:$H$36</c:f>
              <c:numCache>
                <c:formatCode>General</c:formatCode>
                <c:ptCount val="34"/>
                <c:pt idx="0">
                  <c:v>1.1699999999999984</c:v>
                </c:pt>
                <c:pt idx="1">
                  <c:v>1.3999999999999988</c:v>
                </c:pt>
                <c:pt idx="2">
                  <c:v>1.8799999999999983</c:v>
                </c:pt>
                <c:pt idx="3">
                  <c:v>1.2299999999999975</c:v>
                </c:pt>
                <c:pt idx="5">
                  <c:v>0.91999999999999904</c:v>
                </c:pt>
                <c:pt idx="6">
                  <c:v>0.77000000000000179</c:v>
                </c:pt>
                <c:pt idx="7">
                  <c:v>0.74000000000000055</c:v>
                </c:pt>
                <c:pt idx="8">
                  <c:v>0.79</c:v>
                </c:pt>
                <c:pt idx="9">
                  <c:v>0.47000000000000081</c:v>
                </c:pt>
                <c:pt idx="10">
                  <c:v>0.51999999999999968</c:v>
                </c:pt>
                <c:pt idx="11">
                  <c:v>0.21000000000000005</c:v>
                </c:pt>
                <c:pt idx="12">
                  <c:v>0.46</c:v>
                </c:pt>
                <c:pt idx="13">
                  <c:v>0.86000000000000065</c:v>
                </c:pt>
                <c:pt idx="14">
                  <c:v>0.95000000000000051</c:v>
                </c:pt>
                <c:pt idx="15">
                  <c:v>1.2500000000000009</c:v>
                </c:pt>
                <c:pt idx="16">
                  <c:v>1.6800000000000013</c:v>
                </c:pt>
                <c:pt idx="17">
                  <c:v>2.2500000000000009</c:v>
                </c:pt>
                <c:pt idx="18">
                  <c:v>1.0000000000000009</c:v>
                </c:pt>
                <c:pt idx="19">
                  <c:v>1.1100000000000003</c:v>
                </c:pt>
                <c:pt idx="20">
                  <c:v>1.2199999999999986</c:v>
                </c:pt>
                <c:pt idx="21">
                  <c:v>1.1800000000000013</c:v>
                </c:pt>
                <c:pt idx="22">
                  <c:v>1.5199999999999987</c:v>
                </c:pt>
                <c:pt idx="23" formatCode="#,##0.00_ ">
                  <c:v>2.08</c:v>
                </c:pt>
                <c:pt idx="24">
                  <c:v>1.33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一般贷款加权平均利率</c:v>
                </c:pt>
              </c:strCache>
            </c:strRef>
          </c:tx>
          <c:spPr>
            <a:ln w="25400">
              <a:solidFill>
                <a:srgbClr val="0000FF"/>
              </a:solidFill>
            </a:ln>
          </c:spPr>
          <c:marker>
            <c:symbol val="none"/>
          </c:marker>
          <c:cat>
            <c:strRef>
              <c:f>Sheet1!$A$3:$A$36</c:f>
              <c:strCache>
                <c:ptCount val="34"/>
                <c:pt idx="0">
                  <c:v>2004Q4</c:v>
                </c:pt>
                <c:pt idx="1">
                  <c:v>2005Q1</c:v>
                </c:pt>
                <c:pt idx="2">
                  <c:v>2005Q2</c:v>
                </c:pt>
                <c:pt idx="3">
                  <c:v>2005Q3</c:v>
                </c:pt>
                <c:pt idx="4">
                  <c:v>2005Q4</c:v>
                </c:pt>
                <c:pt idx="5">
                  <c:v>2006Q1</c:v>
                </c:pt>
                <c:pt idx="6">
                  <c:v>2006Q2</c:v>
                </c:pt>
                <c:pt idx="7">
                  <c:v>2006Q3</c:v>
                </c:pt>
                <c:pt idx="8">
                  <c:v>2006Q4</c:v>
                </c:pt>
                <c:pt idx="9">
                  <c:v>2007Q1</c:v>
                </c:pt>
                <c:pt idx="10">
                  <c:v>2007Q2</c:v>
                </c:pt>
                <c:pt idx="11">
                  <c:v>2007Q3</c:v>
                </c:pt>
                <c:pt idx="12">
                  <c:v>2007Q4</c:v>
                </c:pt>
                <c:pt idx="13">
                  <c:v>Jan-08</c:v>
                </c:pt>
                <c:pt idx="14">
                  <c:v>Feb-08</c:v>
                </c:pt>
                <c:pt idx="15">
                  <c:v>Mar-08</c:v>
                </c:pt>
                <c:pt idx="16">
                  <c:v>Apr-08</c:v>
                </c:pt>
                <c:pt idx="17">
                  <c:v>May-08</c:v>
                </c:pt>
                <c:pt idx="18">
                  <c:v>Jun-08</c:v>
                </c:pt>
                <c:pt idx="19">
                  <c:v>Jul-08</c:v>
                </c:pt>
                <c:pt idx="20">
                  <c:v>Aug-08</c:v>
                </c:pt>
                <c:pt idx="21">
                  <c:v>Sep-08</c:v>
                </c:pt>
                <c:pt idx="22">
                  <c:v>Oct-08</c:v>
                </c:pt>
                <c:pt idx="23">
                  <c:v>Nov-08</c:v>
                </c:pt>
                <c:pt idx="24">
                  <c:v>Dec-08</c:v>
                </c:pt>
                <c:pt idx="25">
                  <c:v>2009Q1</c:v>
                </c:pt>
                <c:pt idx="26">
                  <c:v>2009Q2</c:v>
                </c:pt>
                <c:pt idx="27">
                  <c:v>2009Q3</c:v>
                </c:pt>
                <c:pt idx="28">
                  <c:v>2009Q4</c:v>
                </c:pt>
                <c:pt idx="29">
                  <c:v>2010Q1</c:v>
                </c:pt>
                <c:pt idx="30">
                  <c:v>2010Q2</c:v>
                </c:pt>
                <c:pt idx="31">
                  <c:v>2010Q3</c:v>
                </c:pt>
                <c:pt idx="32">
                  <c:v>2010Q4</c:v>
                </c:pt>
                <c:pt idx="33">
                  <c:v>2011Q1</c:v>
                </c:pt>
              </c:strCache>
            </c:strRef>
          </c:cat>
          <c:val>
            <c:numRef>
              <c:f>Sheet1!$I$3:$I$36</c:f>
              <c:numCache>
                <c:formatCode>General</c:formatCode>
                <c:ptCount val="34"/>
                <c:pt idx="24">
                  <c:v>0.94000000000000061</c:v>
                </c:pt>
                <c:pt idx="25">
                  <c:v>0.39000000000000073</c:v>
                </c:pt>
                <c:pt idx="26" formatCode="###,###,###,###,##0.00_ ">
                  <c:v>0.39000000000000073</c:v>
                </c:pt>
                <c:pt idx="27">
                  <c:v>0.43000000000000077</c:v>
                </c:pt>
                <c:pt idx="28">
                  <c:v>0.57000000000000062</c:v>
                </c:pt>
                <c:pt idx="29" formatCode="###,###,###,###,##0.00_ ">
                  <c:v>0.73000000000000065</c:v>
                </c:pt>
                <c:pt idx="30" formatCode="###,###,###,###,##0.00_ ">
                  <c:v>0.6800000000000006</c:v>
                </c:pt>
                <c:pt idx="31" formatCode="###,###,###,###,##0.00_ ">
                  <c:v>0.78000000000000025</c:v>
                </c:pt>
                <c:pt idx="32" formatCode="###,###,###,###,##0.00_ ">
                  <c:v>0.53000000000000025</c:v>
                </c:pt>
                <c:pt idx="33" formatCode="###,###,###,###,##0.00_ ">
                  <c:v>1.04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0923520"/>
        <c:axId val="105264192"/>
      </c:lineChart>
      <c:catAx>
        <c:axId val="170923520"/>
        <c:scaling>
          <c:orientation val="minMax"/>
        </c:scaling>
        <c:delete val="0"/>
        <c:axPos val="b"/>
        <c:numFmt formatCode="\ [$-2052]yyyy/mm" sourceLinked="0"/>
        <c:majorTickMark val="out"/>
        <c:minorTickMark val="none"/>
        <c:tickLblPos val="low"/>
        <c:spPr>
          <a:ln w="3175">
            <a:solidFill>
              <a:schemeClr val="tx1"/>
            </a:solidFill>
          </a:ln>
        </c:spPr>
        <c:txPr>
          <a:bodyPr rot="5400000" vert="horz"/>
          <a:lstStyle/>
          <a:p>
            <a:pPr>
              <a:defRPr/>
            </a:pPr>
            <a:endParaRPr lang="zh-CN"/>
          </a:p>
        </c:txPr>
        <c:crossAx val="105264192"/>
        <c:crosses val="autoZero"/>
        <c:auto val="1"/>
        <c:lblAlgn val="ctr"/>
        <c:lblOffset val="100"/>
        <c:noMultiLvlLbl val="0"/>
      </c:catAx>
      <c:valAx>
        <c:axId val="105264192"/>
        <c:scaling>
          <c:orientation val="minMax"/>
        </c:scaling>
        <c:delete val="0"/>
        <c:axPos val="l"/>
        <c:numFmt formatCode="#,##0.0" sourceLinked="0"/>
        <c:majorTickMark val="out"/>
        <c:minorTickMark val="none"/>
        <c:tickLblPos val="nextTo"/>
        <c:spPr>
          <a:ln w="3175">
            <a:solidFill>
              <a:schemeClr val="tx1"/>
            </a:solidFill>
          </a:ln>
        </c:spPr>
        <c:crossAx val="170923520"/>
        <c:crosses val="autoZero"/>
        <c:crossBetween val="between"/>
      </c:valAx>
    </c:plotArea>
    <c:legend>
      <c:legendPos val="t"/>
      <c:layout/>
      <c:overlay val="1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>
          <a:latin typeface="Times New Roman" pitchFamily="18" charset="0"/>
          <a:ea typeface="楷体_GB2312" pitchFamily="49" charset="-122"/>
          <a:cs typeface="Times New Roman" pitchFamily="18" charset="0"/>
        </a:defRPr>
      </a:pPr>
      <a:endParaRPr lang="zh-CN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5669072615923"/>
          <c:y val="2.8252405949256338E-2"/>
          <c:w val="0.84600612423447075"/>
          <c:h val="0.77924358413531658"/>
        </c:manualLayout>
      </c:layout>
      <c:lineChart>
        <c:grouping val="standard"/>
        <c:varyColors val="0"/>
        <c:ser>
          <c:idx val="0"/>
          <c:order val="0"/>
          <c:tx>
            <c:strRef>
              <c:f>工业名义增速!$I$1</c:f>
              <c:strCache>
                <c:ptCount val="1"/>
                <c:pt idx="0">
                  <c:v>GDP名义增速</c:v>
                </c:pt>
              </c:strCache>
            </c:strRef>
          </c:tx>
          <c:spPr>
            <a:ln w="25400">
              <a:solidFill>
                <a:srgbClr val="FF0000"/>
              </a:solidFill>
            </a:ln>
          </c:spPr>
          <c:marker>
            <c:symbol val="none"/>
          </c:marker>
          <c:cat>
            <c:numRef>
              <c:f>工业名义增速!$A$8:$A$80</c:f>
              <c:numCache>
                <c:formatCode>\ [$-2052]yyyy/m</c:formatCode>
                <c:ptCount val="73"/>
                <c:pt idx="0">
                  <c:v>34029</c:v>
                </c:pt>
                <c:pt idx="1">
                  <c:v>34121</c:v>
                </c:pt>
                <c:pt idx="2">
                  <c:v>34213</c:v>
                </c:pt>
                <c:pt idx="3">
                  <c:v>34304</c:v>
                </c:pt>
                <c:pt idx="4">
                  <c:v>34394</c:v>
                </c:pt>
                <c:pt idx="5">
                  <c:v>34486</c:v>
                </c:pt>
                <c:pt idx="6">
                  <c:v>34578</c:v>
                </c:pt>
                <c:pt idx="7">
                  <c:v>34669</c:v>
                </c:pt>
                <c:pt idx="8">
                  <c:v>34759</c:v>
                </c:pt>
                <c:pt idx="9">
                  <c:v>34851</c:v>
                </c:pt>
                <c:pt idx="10">
                  <c:v>34943</c:v>
                </c:pt>
                <c:pt idx="11">
                  <c:v>35034</c:v>
                </c:pt>
                <c:pt idx="12">
                  <c:v>35125</c:v>
                </c:pt>
                <c:pt idx="13">
                  <c:v>35217</c:v>
                </c:pt>
                <c:pt idx="14">
                  <c:v>35309</c:v>
                </c:pt>
                <c:pt idx="15">
                  <c:v>35400</c:v>
                </c:pt>
                <c:pt idx="16">
                  <c:v>35490</c:v>
                </c:pt>
                <c:pt idx="17">
                  <c:v>35582</c:v>
                </c:pt>
                <c:pt idx="18">
                  <c:v>35674</c:v>
                </c:pt>
                <c:pt idx="19">
                  <c:v>35765</c:v>
                </c:pt>
                <c:pt idx="20">
                  <c:v>35855</c:v>
                </c:pt>
                <c:pt idx="21">
                  <c:v>35947</c:v>
                </c:pt>
                <c:pt idx="22">
                  <c:v>36039</c:v>
                </c:pt>
                <c:pt idx="23">
                  <c:v>36130</c:v>
                </c:pt>
                <c:pt idx="24">
                  <c:v>36220</c:v>
                </c:pt>
                <c:pt idx="25">
                  <c:v>36312</c:v>
                </c:pt>
                <c:pt idx="26">
                  <c:v>36404</c:v>
                </c:pt>
                <c:pt idx="27">
                  <c:v>36495</c:v>
                </c:pt>
                <c:pt idx="28">
                  <c:v>36586</c:v>
                </c:pt>
                <c:pt idx="29">
                  <c:v>36678</c:v>
                </c:pt>
                <c:pt idx="30">
                  <c:v>36770</c:v>
                </c:pt>
                <c:pt idx="31">
                  <c:v>36861</c:v>
                </c:pt>
                <c:pt idx="32">
                  <c:v>36951</c:v>
                </c:pt>
                <c:pt idx="33">
                  <c:v>37043</c:v>
                </c:pt>
                <c:pt idx="34">
                  <c:v>37135</c:v>
                </c:pt>
                <c:pt idx="35">
                  <c:v>37226</c:v>
                </c:pt>
                <c:pt idx="36">
                  <c:v>37316</c:v>
                </c:pt>
                <c:pt idx="37">
                  <c:v>37408</c:v>
                </c:pt>
                <c:pt idx="38">
                  <c:v>37500</c:v>
                </c:pt>
                <c:pt idx="39">
                  <c:v>37591</c:v>
                </c:pt>
                <c:pt idx="40">
                  <c:v>37681</c:v>
                </c:pt>
                <c:pt idx="41">
                  <c:v>37773</c:v>
                </c:pt>
                <c:pt idx="42">
                  <c:v>37865</c:v>
                </c:pt>
                <c:pt idx="43">
                  <c:v>37956</c:v>
                </c:pt>
                <c:pt idx="44">
                  <c:v>38047</c:v>
                </c:pt>
                <c:pt idx="45">
                  <c:v>38139</c:v>
                </c:pt>
                <c:pt idx="46">
                  <c:v>38231</c:v>
                </c:pt>
                <c:pt idx="47">
                  <c:v>38322</c:v>
                </c:pt>
                <c:pt idx="48">
                  <c:v>38412</c:v>
                </c:pt>
                <c:pt idx="49">
                  <c:v>38504</c:v>
                </c:pt>
                <c:pt idx="50">
                  <c:v>38596</c:v>
                </c:pt>
                <c:pt idx="51">
                  <c:v>38687</c:v>
                </c:pt>
                <c:pt idx="52">
                  <c:v>38777</c:v>
                </c:pt>
                <c:pt idx="53">
                  <c:v>38869</c:v>
                </c:pt>
                <c:pt idx="54">
                  <c:v>38961</c:v>
                </c:pt>
                <c:pt idx="55">
                  <c:v>39052</c:v>
                </c:pt>
                <c:pt idx="56">
                  <c:v>39142</c:v>
                </c:pt>
                <c:pt idx="57">
                  <c:v>39234</c:v>
                </c:pt>
                <c:pt idx="58">
                  <c:v>39326</c:v>
                </c:pt>
                <c:pt idx="59">
                  <c:v>39417</c:v>
                </c:pt>
                <c:pt idx="60">
                  <c:v>39508</c:v>
                </c:pt>
                <c:pt idx="61">
                  <c:v>39600</c:v>
                </c:pt>
                <c:pt idx="62">
                  <c:v>39692</c:v>
                </c:pt>
                <c:pt idx="63">
                  <c:v>39783</c:v>
                </c:pt>
                <c:pt idx="64">
                  <c:v>39873</c:v>
                </c:pt>
                <c:pt idx="65">
                  <c:v>39965</c:v>
                </c:pt>
                <c:pt idx="66">
                  <c:v>40057</c:v>
                </c:pt>
                <c:pt idx="67">
                  <c:v>40148</c:v>
                </c:pt>
                <c:pt idx="68">
                  <c:v>40238</c:v>
                </c:pt>
                <c:pt idx="69">
                  <c:v>40330</c:v>
                </c:pt>
                <c:pt idx="70">
                  <c:v>40422</c:v>
                </c:pt>
                <c:pt idx="71">
                  <c:v>40513</c:v>
                </c:pt>
                <c:pt idx="72">
                  <c:v>40603</c:v>
                </c:pt>
              </c:numCache>
            </c:numRef>
          </c:cat>
          <c:val>
            <c:numRef>
              <c:f>工业名义增速!$I$8:$I$80</c:f>
              <c:numCache>
                <c:formatCode>0.0_ </c:formatCode>
                <c:ptCount val="73"/>
                <c:pt idx="0">
                  <c:v>30.681703958345874</c:v>
                </c:pt>
                <c:pt idx="1">
                  <c:v>26.506024096385541</c:v>
                </c:pt>
                <c:pt idx="2">
                  <c:v>27.089361463044657</c:v>
                </c:pt>
                <c:pt idx="3">
                  <c:v>38.602455146364498</c:v>
                </c:pt>
                <c:pt idx="4">
                  <c:v>39.446196446427223</c:v>
                </c:pt>
                <c:pt idx="5">
                  <c:v>37.821708317791888</c:v>
                </c:pt>
                <c:pt idx="6">
                  <c:v>37.565207780724997</c:v>
                </c:pt>
                <c:pt idx="7">
                  <c:v>32.862958168687868</c:v>
                </c:pt>
                <c:pt idx="8">
                  <c:v>30.820655951107028</c:v>
                </c:pt>
                <c:pt idx="9">
                  <c:v>27.281010374379811</c:v>
                </c:pt>
                <c:pt idx="10">
                  <c:v>24.81019370284972</c:v>
                </c:pt>
                <c:pt idx="11">
                  <c:v>23.650593219795752</c:v>
                </c:pt>
                <c:pt idx="12">
                  <c:v>20.261415862039883</c:v>
                </c:pt>
                <c:pt idx="13">
                  <c:v>17.658815941484551</c:v>
                </c:pt>
                <c:pt idx="14">
                  <c:v>13.751528805922135</c:v>
                </c:pt>
                <c:pt idx="15">
                  <c:v>17.377961858058892</c:v>
                </c:pt>
                <c:pt idx="16">
                  <c:v>13.992511149131914</c:v>
                </c:pt>
                <c:pt idx="17">
                  <c:v>12.632073539510614</c:v>
                </c:pt>
                <c:pt idx="18">
                  <c:v>8.3570535274710664</c:v>
                </c:pt>
                <c:pt idx="19">
                  <c:v>9.8354936295184547</c:v>
                </c:pt>
                <c:pt idx="20">
                  <c:v>7.6559203282339032</c:v>
                </c:pt>
                <c:pt idx="21">
                  <c:v>5.4755690569912767</c:v>
                </c:pt>
                <c:pt idx="22">
                  <c:v>6.3943681096296965</c:v>
                </c:pt>
                <c:pt idx="23">
                  <c:v>7.7863018986272294</c:v>
                </c:pt>
                <c:pt idx="24">
                  <c:v>7.361738842257437</c:v>
                </c:pt>
                <c:pt idx="25">
                  <c:v>5.292727696816641</c:v>
                </c:pt>
                <c:pt idx="26">
                  <c:v>7.2980733832372104</c:v>
                </c:pt>
                <c:pt idx="27">
                  <c:v>5.4306508350399705</c:v>
                </c:pt>
                <c:pt idx="28">
                  <c:v>9.8846708569056307</c:v>
                </c:pt>
                <c:pt idx="29">
                  <c:v>11.24959066129874</c:v>
                </c:pt>
                <c:pt idx="30">
                  <c:v>11.345285530643709</c:v>
                </c:pt>
                <c:pt idx="31">
                  <c:v>10.134133439951313</c:v>
                </c:pt>
                <c:pt idx="32">
                  <c:v>12.846902697728483</c:v>
                </c:pt>
                <c:pt idx="33">
                  <c:v>11.039253372119219</c:v>
                </c:pt>
                <c:pt idx="34">
                  <c:v>10.386494270582933</c:v>
                </c:pt>
                <c:pt idx="35">
                  <c:v>8.7059186368149142</c:v>
                </c:pt>
                <c:pt idx="36">
                  <c:v>8.9109208352110709</c:v>
                </c:pt>
                <c:pt idx="37">
                  <c:v>9.020560281310166</c:v>
                </c:pt>
                <c:pt idx="38">
                  <c:v>10.601735194827924</c:v>
                </c:pt>
                <c:pt idx="39">
                  <c:v>10.163430564175302</c:v>
                </c:pt>
                <c:pt idx="40">
                  <c:v>13.737946145327996</c:v>
                </c:pt>
                <c:pt idx="41">
                  <c:v>10.877051202740546</c:v>
                </c:pt>
                <c:pt idx="42">
                  <c:v>12.60175597411471</c:v>
                </c:pt>
                <c:pt idx="43">
                  <c:v>13.996941731945483</c:v>
                </c:pt>
                <c:pt idx="44">
                  <c:v>15.795272644117842</c:v>
                </c:pt>
                <c:pt idx="45">
                  <c:v>19.280100364110137</c:v>
                </c:pt>
                <c:pt idx="46">
                  <c:v>18.234390503401027</c:v>
                </c:pt>
                <c:pt idx="47">
                  <c:v>17.454904867803293</c:v>
                </c:pt>
                <c:pt idx="48">
                  <c:v>17.045774163240626</c:v>
                </c:pt>
                <c:pt idx="49">
                  <c:v>15.708673445936622</c:v>
                </c:pt>
                <c:pt idx="50">
                  <c:v>13.10029649888655</c:v>
                </c:pt>
                <c:pt idx="51">
                  <c:v>16.769287868533191</c:v>
                </c:pt>
                <c:pt idx="52">
                  <c:v>15.845633912274339</c:v>
                </c:pt>
                <c:pt idx="53">
                  <c:v>17.098880248252144</c:v>
                </c:pt>
                <c:pt idx="54">
                  <c:v>16.020686650172973</c:v>
                </c:pt>
                <c:pt idx="55">
                  <c:v>18.347167412413203</c:v>
                </c:pt>
                <c:pt idx="56">
                  <c:v>20.831775192317057</c:v>
                </c:pt>
                <c:pt idx="57">
                  <c:v>22.210546422962604</c:v>
                </c:pt>
                <c:pt idx="58">
                  <c:v>23.480573681904637</c:v>
                </c:pt>
                <c:pt idx="59">
                  <c:v>24.264619051872042</c:v>
                </c:pt>
                <c:pt idx="60">
                  <c:v>21.053255069192524</c:v>
                </c:pt>
                <c:pt idx="61">
                  <c:v>21.146951868716691</c:v>
                </c:pt>
                <c:pt idx="62">
                  <c:v>19.416118667366959</c:v>
                </c:pt>
                <c:pt idx="63">
                  <c:v>13.195825673407072</c:v>
                </c:pt>
                <c:pt idx="64">
                  <c:v>5.330313553690246</c:v>
                </c:pt>
                <c:pt idx="65">
                  <c:v>5.6509309993363797</c:v>
                </c:pt>
                <c:pt idx="66">
                  <c:v>8.5585086400923256</c:v>
                </c:pt>
                <c:pt idx="67">
                  <c:v>12.966703815437031</c:v>
                </c:pt>
                <c:pt idx="68">
                  <c:v>17.28812862942787</c:v>
                </c:pt>
                <c:pt idx="69">
                  <c:v>17.020163410784178</c:v>
                </c:pt>
                <c:pt idx="70">
                  <c:v>16.268808913885408</c:v>
                </c:pt>
                <c:pt idx="71">
                  <c:v>16.559769821192788</c:v>
                </c:pt>
                <c:pt idx="72">
                  <c:v>17.615000032527757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工业名义增速!$J$1</c:f>
              <c:strCache>
                <c:ptCount val="1"/>
                <c:pt idx="0">
                  <c:v>第二产业名义增速（%）</c:v>
                </c:pt>
              </c:strCache>
            </c:strRef>
          </c:tx>
          <c:spPr>
            <a:ln w="25400">
              <a:solidFill>
                <a:srgbClr val="0000FF"/>
              </a:solidFill>
              <a:prstDash val="lgDash"/>
            </a:ln>
          </c:spPr>
          <c:marker>
            <c:symbol val="none"/>
          </c:marker>
          <c:cat>
            <c:numRef>
              <c:f>工业名义增速!$A$8:$A$80</c:f>
              <c:numCache>
                <c:formatCode>\ [$-2052]yyyy/m</c:formatCode>
                <c:ptCount val="73"/>
                <c:pt idx="0">
                  <c:v>34029</c:v>
                </c:pt>
                <c:pt idx="1">
                  <c:v>34121</c:v>
                </c:pt>
                <c:pt idx="2">
                  <c:v>34213</c:v>
                </c:pt>
                <c:pt idx="3">
                  <c:v>34304</c:v>
                </c:pt>
                <c:pt idx="4">
                  <c:v>34394</c:v>
                </c:pt>
                <c:pt idx="5">
                  <c:v>34486</c:v>
                </c:pt>
                <c:pt idx="6">
                  <c:v>34578</c:v>
                </c:pt>
                <c:pt idx="7">
                  <c:v>34669</c:v>
                </c:pt>
                <c:pt idx="8">
                  <c:v>34759</c:v>
                </c:pt>
                <c:pt idx="9">
                  <c:v>34851</c:v>
                </c:pt>
                <c:pt idx="10">
                  <c:v>34943</c:v>
                </c:pt>
                <c:pt idx="11">
                  <c:v>35034</c:v>
                </c:pt>
                <c:pt idx="12">
                  <c:v>35125</c:v>
                </c:pt>
                <c:pt idx="13">
                  <c:v>35217</c:v>
                </c:pt>
                <c:pt idx="14">
                  <c:v>35309</c:v>
                </c:pt>
                <c:pt idx="15">
                  <c:v>35400</c:v>
                </c:pt>
                <c:pt idx="16">
                  <c:v>35490</c:v>
                </c:pt>
                <c:pt idx="17">
                  <c:v>35582</c:v>
                </c:pt>
                <c:pt idx="18">
                  <c:v>35674</c:v>
                </c:pt>
                <c:pt idx="19">
                  <c:v>35765</c:v>
                </c:pt>
                <c:pt idx="20">
                  <c:v>35855</c:v>
                </c:pt>
                <c:pt idx="21">
                  <c:v>35947</c:v>
                </c:pt>
                <c:pt idx="22">
                  <c:v>36039</c:v>
                </c:pt>
                <c:pt idx="23">
                  <c:v>36130</c:v>
                </c:pt>
                <c:pt idx="24">
                  <c:v>36220</c:v>
                </c:pt>
                <c:pt idx="25">
                  <c:v>36312</c:v>
                </c:pt>
                <c:pt idx="26">
                  <c:v>36404</c:v>
                </c:pt>
                <c:pt idx="27">
                  <c:v>36495</c:v>
                </c:pt>
                <c:pt idx="28">
                  <c:v>36586</c:v>
                </c:pt>
                <c:pt idx="29">
                  <c:v>36678</c:v>
                </c:pt>
                <c:pt idx="30">
                  <c:v>36770</c:v>
                </c:pt>
                <c:pt idx="31">
                  <c:v>36861</c:v>
                </c:pt>
                <c:pt idx="32">
                  <c:v>36951</c:v>
                </c:pt>
                <c:pt idx="33">
                  <c:v>37043</c:v>
                </c:pt>
                <c:pt idx="34">
                  <c:v>37135</c:v>
                </c:pt>
                <c:pt idx="35">
                  <c:v>37226</c:v>
                </c:pt>
                <c:pt idx="36">
                  <c:v>37316</c:v>
                </c:pt>
                <c:pt idx="37">
                  <c:v>37408</c:v>
                </c:pt>
                <c:pt idx="38">
                  <c:v>37500</c:v>
                </c:pt>
                <c:pt idx="39">
                  <c:v>37591</c:v>
                </c:pt>
                <c:pt idx="40">
                  <c:v>37681</c:v>
                </c:pt>
                <c:pt idx="41">
                  <c:v>37773</c:v>
                </c:pt>
                <c:pt idx="42">
                  <c:v>37865</c:v>
                </c:pt>
                <c:pt idx="43">
                  <c:v>37956</c:v>
                </c:pt>
                <c:pt idx="44">
                  <c:v>38047</c:v>
                </c:pt>
                <c:pt idx="45">
                  <c:v>38139</c:v>
                </c:pt>
                <c:pt idx="46">
                  <c:v>38231</c:v>
                </c:pt>
                <c:pt idx="47">
                  <c:v>38322</c:v>
                </c:pt>
                <c:pt idx="48">
                  <c:v>38412</c:v>
                </c:pt>
                <c:pt idx="49">
                  <c:v>38504</c:v>
                </c:pt>
                <c:pt idx="50">
                  <c:v>38596</c:v>
                </c:pt>
                <c:pt idx="51">
                  <c:v>38687</c:v>
                </c:pt>
                <c:pt idx="52">
                  <c:v>38777</c:v>
                </c:pt>
                <c:pt idx="53">
                  <c:v>38869</c:v>
                </c:pt>
                <c:pt idx="54">
                  <c:v>38961</c:v>
                </c:pt>
                <c:pt idx="55">
                  <c:v>39052</c:v>
                </c:pt>
                <c:pt idx="56">
                  <c:v>39142</c:v>
                </c:pt>
                <c:pt idx="57">
                  <c:v>39234</c:v>
                </c:pt>
                <c:pt idx="58">
                  <c:v>39326</c:v>
                </c:pt>
                <c:pt idx="59">
                  <c:v>39417</c:v>
                </c:pt>
                <c:pt idx="60">
                  <c:v>39508</c:v>
                </c:pt>
                <c:pt idx="61">
                  <c:v>39600</c:v>
                </c:pt>
                <c:pt idx="62">
                  <c:v>39692</c:v>
                </c:pt>
                <c:pt idx="63">
                  <c:v>39783</c:v>
                </c:pt>
                <c:pt idx="64">
                  <c:v>39873</c:v>
                </c:pt>
                <c:pt idx="65">
                  <c:v>39965</c:v>
                </c:pt>
                <c:pt idx="66">
                  <c:v>40057</c:v>
                </c:pt>
                <c:pt idx="67">
                  <c:v>40148</c:v>
                </c:pt>
                <c:pt idx="68">
                  <c:v>40238</c:v>
                </c:pt>
                <c:pt idx="69">
                  <c:v>40330</c:v>
                </c:pt>
                <c:pt idx="70">
                  <c:v>40422</c:v>
                </c:pt>
                <c:pt idx="71">
                  <c:v>40513</c:v>
                </c:pt>
                <c:pt idx="72">
                  <c:v>40603</c:v>
                </c:pt>
              </c:numCache>
            </c:numRef>
          </c:cat>
          <c:val>
            <c:numRef>
              <c:f>工业名义增速!$J$8:$J$80</c:f>
              <c:numCache>
                <c:formatCode>0.0_ </c:formatCode>
                <c:ptCount val="73"/>
                <c:pt idx="0">
                  <c:v>42.220531033316426</c:v>
                </c:pt>
                <c:pt idx="1">
                  <c:v>39.640213058189012</c:v>
                </c:pt>
                <c:pt idx="2">
                  <c:v>36.144416004310898</c:v>
                </c:pt>
                <c:pt idx="3">
                  <c:v>44.372781065088752</c:v>
                </c:pt>
                <c:pt idx="4">
                  <c:v>40.023188061121353</c:v>
                </c:pt>
                <c:pt idx="5">
                  <c:v>40.005757604836354</c:v>
                </c:pt>
                <c:pt idx="6">
                  <c:v>41.06718780922224</c:v>
                </c:pt>
                <c:pt idx="7">
                  <c:v>26.988811016844963</c:v>
                </c:pt>
                <c:pt idx="8">
                  <c:v>32.207384131971743</c:v>
                </c:pt>
                <c:pt idx="9">
                  <c:v>27.935229609321432</c:v>
                </c:pt>
                <c:pt idx="10">
                  <c:v>24.194651468654097</c:v>
                </c:pt>
                <c:pt idx="11">
                  <c:v>27.548089336431669</c:v>
                </c:pt>
                <c:pt idx="12">
                  <c:v>21.669798140386362</c:v>
                </c:pt>
                <c:pt idx="13">
                  <c:v>15.470849014907007</c:v>
                </c:pt>
                <c:pt idx="14">
                  <c:v>16.007737708621629</c:v>
                </c:pt>
                <c:pt idx="15">
                  <c:v>19.196852186895093</c:v>
                </c:pt>
                <c:pt idx="16">
                  <c:v>11.311291493433643</c:v>
                </c:pt>
                <c:pt idx="17">
                  <c:v>12.230032245342985</c:v>
                </c:pt>
                <c:pt idx="18">
                  <c:v>9.2381844959164408</c:v>
                </c:pt>
                <c:pt idx="19">
                  <c:v>11.013459007345164</c:v>
                </c:pt>
                <c:pt idx="20">
                  <c:v>3.8370783186103097</c:v>
                </c:pt>
                <c:pt idx="21">
                  <c:v>2.6891833233427604</c:v>
                </c:pt>
                <c:pt idx="22">
                  <c:v>3.8440539727462237</c:v>
                </c:pt>
                <c:pt idx="23">
                  <c:v>5.0904501472444101</c:v>
                </c:pt>
                <c:pt idx="24">
                  <c:v>5.1124230624293423</c:v>
                </c:pt>
                <c:pt idx="25">
                  <c:v>3.4037842190016225</c:v>
                </c:pt>
                <c:pt idx="26">
                  <c:v>6.8455670125215704</c:v>
                </c:pt>
                <c:pt idx="27">
                  <c:v>5.5089526166387506</c:v>
                </c:pt>
                <c:pt idx="28">
                  <c:v>8.436902485659644</c:v>
                </c:pt>
                <c:pt idx="29">
                  <c:v>11.429600358178734</c:v>
                </c:pt>
                <c:pt idx="30">
                  <c:v>12.469496580604348</c:v>
                </c:pt>
                <c:pt idx="31">
                  <c:v>11.466192968689429</c:v>
                </c:pt>
                <c:pt idx="32">
                  <c:v>11.481355320896865</c:v>
                </c:pt>
                <c:pt idx="33">
                  <c:v>10.808402847534611</c:v>
                </c:pt>
                <c:pt idx="34">
                  <c:v>7.5288403157255885</c:v>
                </c:pt>
                <c:pt idx="35">
                  <c:v>5.6458101250153865</c:v>
                </c:pt>
                <c:pt idx="36">
                  <c:v>6.1460898323058464</c:v>
                </c:pt>
                <c:pt idx="37">
                  <c:v>8.3983004753308972</c:v>
                </c:pt>
                <c:pt idx="38">
                  <c:v>9.9802371541501724</c:v>
                </c:pt>
                <c:pt idx="39">
                  <c:v>10.495599068555025</c:v>
                </c:pt>
                <c:pt idx="40">
                  <c:v>16.63745735016467</c:v>
                </c:pt>
                <c:pt idx="41">
                  <c:v>14.182659094049274</c:v>
                </c:pt>
                <c:pt idx="42">
                  <c:v>16.08492453585211</c:v>
                </c:pt>
                <c:pt idx="43">
                  <c:v>16.526061168362066</c:v>
                </c:pt>
                <c:pt idx="44">
                  <c:v>16.701750820243301</c:v>
                </c:pt>
                <c:pt idx="45">
                  <c:v>18.44143272023231</c:v>
                </c:pt>
                <c:pt idx="46">
                  <c:v>18.341344121339045</c:v>
                </c:pt>
                <c:pt idx="47">
                  <c:v>19.629532735793283</c:v>
                </c:pt>
                <c:pt idx="48">
                  <c:v>18.197707326478934</c:v>
                </c:pt>
                <c:pt idx="49">
                  <c:v>18.268879186114063</c:v>
                </c:pt>
                <c:pt idx="50">
                  <c:v>13.783381240004131</c:v>
                </c:pt>
                <c:pt idx="51">
                  <c:v>23.117485801081045</c:v>
                </c:pt>
                <c:pt idx="52">
                  <c:v>16.593695732252797</c:v>
                </c:pt>
                <c:pt idx="53">
                  <c:v>18.080264791063296</c:v>
                </c:pt>
                <c:pt idx="54">
                  <c:v>17.119597090276773</c:v>
                </c:pt>
                <c:pt idx="55">
                  <c:v>21.033690324417083</c:v>
                </c:pt>
                <c:pt idx="56">
                  <c:v>20.105796005650742</c:v>
                </c:pt>
                <c:pt idx="57">
                  <c:v>20.912832936999916</c:v>
                </c:pt>
                <c:pt idx="58">
                  <c:v>19.837453221668657</c:v>
                </c:pt>
                <c:pt idx="59">
                  <c:v>23.65870475982031</c:v>
                </c:pt>
                <c:pt idx="60">
                  <c:v>20.846262173742272</c:v>
                </c:pt>
                <c:pt idx="61">
                  <c:v>22.234731268303801</c:v>
                </c:pt>
                <c:pt idx="62">
                  <c:v>21.641555942920149</c:v>
                </c:pt>
                <c:pt idx="63">
                  <c:v>11.232914907934513</c:v>
                </c:pt>
                <c:pt idx="64">
                  <c:v>1.5550426812654479</c:v>
                </c:pt>
                <c:pt idx="65">
                  <c:v>1.7171261502241035</c:v>
                </c:pt>
                <c:pt idx="66">
                  <c:v>5.8076323901989468</c:v>
                </c:pt>
                <c:pt idx="67">
                  <c:v>12.579120784322285</c:v>
                </c:pt>
                <c:pt idx="68">
                  <c:v>20.163341739527109</c:v>
                </c:pt>
                <c:pt idx="69">
                  <c:v>19.317379526155705</c:v>
                </c:pt>
                <c:pt idx="70">
                  <c:v>16.300208629045759</c:v>
                </c:pt>
                <c:pt idx="71">
                  <c:v>17.756524594985773</c:v>
                </c:pt>
                <c:pt idx="72">
                  <c:v>19.224889617496206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0931712"/>
        <c:axId val="105263616"/>
      </c:lineChart>
      <c:dateAx>
        <c:axId val="170931712"/>
        <c:scaling>
          <c:orientation val="minMax"/>
          <c:min val="36951"/>
        </c:scaling>
        <c:delete val="0"/>
        <c:axPos val="b"/>
        <c:numFmt formatCode="\ [$-2052]yyyy/mm" sourceLinked="0"/>
        <c:majorTickMark val="out"/>
        <c:minorTickMark val="none"/>
        <c:tickLblPos val="low"/>
        <c:spPr>
          <a:ln w="3175">
            <a:solidFill>
              <a:schemeClr val="tx1"/>
            </a:solidFill>
          </a:ln>
        </c:spPr>
        <c:txPr>
          <a:bodyPr rot="5400000" vert="horz"/>
          <a:lstStyle/>
          <a:p>
            <a:pPr>
              <a:defRPr/>
            </a:pPr>
            <a:endParaRPr lang="zh-CN"/>
          </a:p>
        </c:txPr>
        <c:crossAx val="105263616"/>
        <c:crosses val="autoZero"/>
        <c:auto val="1"/>
        <c:lblOffset val="100"/>
        <c:baseTimeUnit val="months"/>
        <c:majorUnit val="12"/>
        <c:majorTimeUnit val="months"/>
      </c:dateAx>
      <c:valAx>
        <c:axId val="105263616"/>
        <c:scaling>
          <c:orientation val="minMax"/>
          <c:max val="25"/>
        </c:scaling>
        <c:delete val="0"/>
        <c:axPos val="l"/>
        <c:numFmt formatCode="#,##0" sourceLinked="0"/>
        <c:majorTickMark val="out"/>
        <c:minorTickMark val="none"/>
        <c:tickLblPos val="nextTo"/>
        <c:spPr>
          <a:ln w="3175">
            <a:solidFill>
              <a:schemeClr val="tx1"/>
            </a:solidFill>
          </a:ln>
        </c:spPr>
        <c:crossAx val="170931712"/>
        <c:crosses val="autoZero"/>
        <c:crossBetween val="between"/>
      </c:valAx>
    </c:plotArea>
    <c:legend>
      <c:legendPos val="t"/>
      <c:layout/>
      <c:overlay val="1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>
          <a:latin typeface="Times New Roman" pitchFamily="18" charset="0"/>
          <a:ea typeface="楷体_GB2312" pitchFamily="49" charset="-122"/>
          <a:cs typeface="Times New Roman" pitchFamily="18" charset="0"/>
        </a:defRPr>
      </a:pPr>
      <a:endParaRPr lang="zh-CN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5669072615923"/>
          <c:y val="2.8252405949256338E-2"/>
          <c:w val="0.84600612423447075"/>
          <c:h val="0.81247042841689543"/>
        </c:manualLayout>
      </c:layout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社会融资总量同比增速（%）</c:v>
                </c:pt>
              </c:strCache>
            </c:strRef>
          </c:tx>
          <c:spPr>
            <a:ln w="25400"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Sheet1!$A$3:$A$16</c:f>
              <c:numCache>
                <c:formatCode>\ [$-2052]yyyy/m</c:formatCode>
                <c:ptCount val="14"/>
                <c:pt idx="0">
                  <c:v>36130</c:v>
                </c:pt>
                <c:pt idx="1">
                  <c:v>36495</c:v>
                </c:pt>
                <c:pt idx="2">
                  <c:v>36861</c:v>
                </c:pt>
                <c:pt idx="3">
                  <c:v>37226</c:v>
                </c:pt>
                <c:pt idx="4">
                  <c:v>37591</c:v>
                </c:pt>
                <c:pt idx="5">
                  <c:v>37956</c:v>
                </c:pt>
                <c:pt idx="6">
                  <c:v>38322</c:v>
                </c:pt>
                <c:pt idx="7">
                  <c:v>38687</c:v>
                </c:pt>
                <c:pt idx="8">
                  <c:v>39052</c:v>
                </c:pt>
                <c:pt idx="9">
                  <c:v>39417</c:v>
                </c:pt>
                <c:pt idx="10">
                  <c:v>39783</c:v>
                </c:pt>
                <c:pt idx="11">
                  <c:v>40148</c:v>
                </c:pt>
                <c:pt idx="12">
                  <c:v>40513</c:v>
                </c:pt>
                <c:pt idx="13">
                  <c:v>40878</c:v>
                </c:pt>
              </c:numCache>
            </c:numRef>
          </c:cat>
          <c:val>
            <c:numRef>
              <c:f>Sheet1!$C$3:$C$16</c:f>
              <c:numCache>
                <c:formatCode>General</c:formatCode>
                <c:ptCount val="14"/>
                <c:pt idx="4">
                  <c:v>16.506476890380323</c:v>
                </c:pt>
                <c:pt idx="5">
                  <c:v>24.04338486521813</c:v>
                </c:pt>
                <c:pt idx="6">
                  <c:v>16.255855006851615</c:v>
                </c:pt>
                <c:pt idx="7">
                  <c:v>13.955232008244504</c:v>
                </c:pt>
                <c:pt idx="8">
                  <c:v>17.156656531928963</c:v>
                </c:pt>
                <c:pt idx="9">
                  <c:v>21.625092304334316</c:v>
                </c:pt>
                <c:pt idx="10">
                  <c:v>20.623436640290198</c:v>
                </c:pt>
                <c:pt idx="11">
                  <c:v>35.053236324214659</c:v>
                </c:pt>
                <c:pt idx="12">
                  <c:v>26.301206127038029</c:v>
                </c:pt>
                <c:pt idx="13">
                  <c:v>23.732925147429597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贷款同比</c:v>
                </c:pt>
              </c:strCache>
            </c:strRef>
          </c:tx>
          <c:spPr>
            <a:ln w="25400">
              <a:solidFill>
                <a:srgbClr val="0000FF"/>
              </a:solidFill>
              <a:prstDash val="lgDash"/>
            </a:ln>
          </c:spPr>
          <c:marker>
            <c:symbol val="none"/>
          </c:marker>
          <c:cat>
            <c:numRef>
              <c:f>Sheet1!$A$3:$A$16</c:f>
              <c:numCache>
                <c:formatCode>\ [$-2052]yyyy/m</c:formatCode>
                <c:ptCount val="14"/>
                <c:pt idx="0">
                  <c:v>36130</c:v>
                </c:pt>
                <c:pt idx="1">
                  <c:v>36495</c:v>
                </c:pt>
                <c:pt idx="2">
                  <c:v>36861</c:v>
                </c:pt>
                <c:pt idx="3">
                  <c:v>37226</c:v>
                </c:pt>
                <c:pt idx="4">
                  <c:v>37591</c:v>
                </c:pt>
                <c:pt idx="5">
                  <c:v>37956</c:v>
                </c:pt>
                <c:pt idx="6">
                  <c:v>38322</c:v>
                </c:pt>
                <c:pt idx="7">
                  <c:v>38687</c:v>
                </c:pt>
                <c:pt idx="8">
                  <c:v>39052</c:v>
                </c:pt>
                <c:pt idx="9">
                  <c:v>39417</c:v>
                </c:pt>
                <c:pt idx="10">
                  <c:v>39783</c:v>
                </c:pt>
                <c:pt idx="11">
                  <c:v>40148</c:v>
                </c:pt>
                <c:pt idx="12">
                  <c:v>40513</c:v>
                </c:pt>
                <c:pt idx="13">
                  <c:v>40878</c:v>
                </c:pt>
              </c:numCache>
            </c:numRef>
          </c:cat>
          <c:val>
            <c:numRef>
              <c:f>Sheet1!$B$3:$B$16</c:f>
              <c:numCache>
                <c:formatCode>#,##0.000</c:formatCode>
                <c:ptCount val="14"/>
                <c:pt idx="0">
                  <c:v>15.5</c:v>
                </c:pt>
                <c:pt idx="1">
                  <c:v>12.5</c:v>
                </c:pt>
                <c:pt idx="2">
                  <c:v>13.4</c:v>
                </c:pt>
                <c:pt idx="3">
                  <c:v>11.6</c:v>
                </c:pt>
                <c:pt idx="4">
                  <c:v>15.8</c:v>
                </c:pt>
                <c:pt idx="5">
                  <c:v>21.1</c:v>
                </c:pt>
                <c:pt idx="6">
                  <c:v>14.5</c:v>
                </c:pt>
                <c:pt idx="7">
                  <c:v>12.98</c:v>
                </c:pt>
                <c:pt idx="8">
                  <c:v>15.07</c:v>
                </c:pt>
                <c:pt idx="9">
                  <c:v>16.100000000000001</c:v>
                </c:pt>
                <c:pt idx="10">
                  <c:v>18.73</c:v>
                </c:pt>
                <c:pt idx="11">
                  <c:v>31.74</c:v>
                </c:pt>
                <c:pt idx="12">
                  <c:v>19.899999999999999</c:v>
                </c:pt>
                <c:pt idx="13" formatCode="General">
                  <c:v>17.899999999999999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296768"/>
        <c:axId val="105292928"/>
      </c:lineChart>
      <c:dateAx>
        <c:axId val="171296768"/>
        <c:scaling>
          <c:orientation val="minMax"/>
        </c:scaling>
        <c:delete val="0"/>
        <c:axPos val="b"/>
        <c:numFmt formatCode="\ [$-2052]yyyy" sourceLinked="0"/>
        <c:majorTickMark val="out"/>
        <c:minorTickMark val="none"/>
        <c:tickLblPos val="low"/>
        <c:spPr>
          <a:ln w="3175">
            <a:solidFill>
              <a:schemeClr val="tx1"/>
            </a:solidFill>
          </a:ln>
        </c:spPr>
        <c:txPr>
          <a:bodyPr rot="5400000" vert="horz"/>
          <a:lstStyle/>
          <a:p>
            <a:pPr>
              <a:defRPr/>
            </a:pPr>
            <a:endParaRPr lang="zh-CN"/>
          </a:p>
        </c:txPr>
        <c:crossAx val="105292928"/>
        <c:crosses val="autoZero"/>
        <c:auto val="1"/>
        <c:lblOffset val="100"/>
        <c:baseTimeUnit val="years"/>
        <c:majorUnit val="1"/>
        <c:majorTimeUnit val="years"/>
      </c:dateAx>
      <c:valAx>
        <c:axId val="105292928"/>
        <c:scaling>
          <c:orientation val="minMax"/>
          <c:min val="10"/>
        </c:scaling>
        <c:delete val="0"/>
        <c:axPos val="l"/>
        <c:numFmt formatCode="#,##0" sourceLinked="0"/>
        <c:majorTickMark val="out"/>
        <c:minorTickMark val="none"/>
        <c:tickLblPos val="nextTo"/>
        <c:spPr>
          <a:ln w="3175">
            <a:solidFill>
              <a:schemeClr val="tx1"/>
            </a:solidFill>
          </a:ln>
        </c:spPr>
        <c:crossAx val="171296768"/>
        <c:crosses val="autoZero"/>
        <c:crossBetween val="between"/>
      </c:valAx>
    </c:plotArea>
    <c:legend>
      <c:legendPos val="t"/>
      <c:layout/>
      <c:overlay val="1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>
          <a:latin typeface="Times New Roman" pitchFamily="18" charset="0"/>
          <a:ea typeface="楷体_GB2312" pitchFamily="49" charset="-122"/>
          <a:cs typeface="Times New Roman" pitchFamily="18" charset="0"/>
        </a:defRPr>
      </a:pPr>
      <a:endParaRPr lang="zh-CN"/>
    </a:p>
  </c:txPr>
  <c:externalData r:id="rId2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0.15875</cdr:x>
      <cdr:y>0.08702</cdr:y>
    </cdr:from>
    <cdr:to>
      <cdr:x>0.255</cdr:x>
      <cdr:y>0.66669</cdr:y>
    </cdr:to>
    <cdr:sp macro="" textlink="">
      <cdr:nvSpPr>
        <cdr:cNvPr id="2" name="椭圆 1"/>
        <cdr:cNvSpPr/>
      </cdr:nvSpPr>
      <cdr:spPr>
        <a:xfrm xmlns:a="http://schemas.openxmlformats.org/drawingml/2006/main">
          <a:off x="1306488" y="432395"/>
          <a:ext cx="792088" cy="288032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12700">
          <a:solidFill>
            <a:schemeClr val="tx1"/>
          </a:solidFill>
          <a:prstDash val="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CN" altLang="en-US"/>
        </a:p>
      </cdr:txBody>
    </cdr:sp>
  </cdr:relSizeAnchor>
  <cdr:relSizeAnchor xmlns:cdr="http://schemas.openxmlformats.org/drawingml/2006/chartDrawing">
    <cdr:from>
      <cdr:x>0.5525</cdr:x>
      <cdr:y>0.14499</cdr:y>
    </cdr:from>
    <cdr:to>
      <cdr:x>0.64875</cdr:x>
      <cdr:y>0.72466</cdr:y>
    </cdr:to>
    <cdr:sp macro="" textlink="">
      <cdr:nvSpPr>
        <cdr:cNvPr id="3" name="椭圆 2"/>
        <cdr:cNvSpPr/>
      </cdr:nvSpPr>
      <cdr:spPr>
        <a:xfrm xmlns:a="http://schemas.openxmlformats.org/drawingml/2006/main">
          <a:off x="4546848" y="720427"/>
          <a:ext cx="792088" cy="288032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12700">
          <a:solidFill>
            <a:schemeClr val="tx1"/>
          </a:solidFill>
          <a:prstDash val="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CN" altLang="en-US"/>
        </a:p>
      </cdr:txBody>
    </cdr:sp>
  </cdr:relSizeAnchor>
  <cdr:relSizeAnchor xmlns:cdr="http://schemas.openxmlformats.org/drawingml/2006/chartDrawing">
    <cdr:from>
      <cdr:x>0.82375</cdr:x>
      <cdr:y>0.1305</cdr:y>
    </cdr:from>
    <cdr:to>
      <cdr:x>0.91999</cdr:x>
      <cdr:y>0.71017</cdr:y>
    </cdr:to>
    <cdr:sp macro="" textlink="">
      <cdr:nvSpPr>
        <cdr:cNvPr id="4" name="椭圆 3"/>
        <cdr:cNvSpPr/>
      </cdr:nvSpPr>
      <cdr:spPr>
        <a:xfrm xmlns:a="http://schemas.openxmlformats.org/drawingml/2006/main">
          <a:off x="6779096" y="648419"/>
          <a:ext cx="792088" cy="288032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12700">
          <a:solidFill>
            <a:schemeClr val="tx1"/>
          </a:solidFill>
          <a:prstDash val="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CN" alt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5F45E5A-5703-4406-BDFE-1D43BF7823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4099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40DE44-0AC3-4D04-9E5A-53C28D2F58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1682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5525" y="5373688"/>
            <a:ext cx="19431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838200" y="3048000"/>
            <a:ext cx="7543800" cy="0"/>
          </a:xfrm>
          <a:prstGeom prst="line">
            <a:avLst/>
          </a:prstGeom>
          <a:noFill/>
          <a:ln w="50800">
            <a:solidFill>
              <a:srgbClr val="0F289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Text Box 15"/>
          <p:cNvSpPr txBox="1">
            <a:spLocks noChangeArrowheads="1"/>
          </p:cNvSpPr>
          <p:nvPr userDrawn="1"/>
        </p:nvSpPr>
        <p:spPr bwMode="auto">
          <a:xfrm>
            <a:off x="0" y="6205538"/>
            <a:ext cx="9144000" cy="652462"/>
          </a:xfrm>
          <a:prstGeom prst="rect">
            <a:avLst/>
          </a:prstGeom>
          <a:solidFill>
            <a:srgbClr val="0F2C9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AutoShape 16"/>
          <p:cNvSpPr>
            <a:spLocks noChangeArrowheads="1"/>
          </p:cNvSpPr>
          <p:nvPr userDrawn="1"/>
        </p:nvSpPr>
        <p:spPr bwMode="auto">
          <a:xfrm rot="16200000">
            <a:off x="7530307" y="5252244"/>
            <a:ext cx="1509712" cy="1714500"/>
          </a:xfrm>
          <a:prstGeom prst="rtTriangle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AutoShape 17"/>
          <p:cNvSpPr>
            <a:spLocks noChangeArrowheads="1"/>
          </p:cNvSpPr>
          <p:nvPr userDrawn="1"/>
        </p:nvSpPr>
        <p:spPr bwMode="auto">
          <a:xfrm rot="16200000">
            <a:off x="8244682" y="5301456"/>
            <a:ext cx="830262" cy="974725"/>
          </a:xfrm>
          <a:prstGeom prst="rtTriangle">
            <a:avLst/>
          </a:prstGeom>
          <a:solidFill>
            <a:srgbClr val="FF7D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11275"/>
            <a:ext cx="7772400" cy="1470025"/>
          </a:xfrm>
        </p:spPr>
        <p:txBody>
          <a:bodyPr/>
          <a:lstStyle>
            <a:lvl1pPr algn="ctr">
              <a:defRPr sz="36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357563"/>
            <a:ext cx="6400800" cy="2016125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zh-CN" altLang="en-US"/>
              <a:t>单击此处编辑作者信息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626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9626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450850" y="1106488"/>
            <a:ext cx="6624638" cy="92075"/>
          </a:xfrm>
          <a:prstGeom prst="rect">
            <a:avLst/>
          </a:prstGeom>
          <a:solidFill>
            <a:srgbClr val="0A408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0"/>
              </a:lnSpc>
              <a:defRPr/>
            </a:pPr>
            <a:endParaRPr lang="zh-CN" altLang="zh-CN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7092950" y="1008063"/>
            <a:ext cx="2051050" cy="92075"/>
          </a:xfrm>
          <a:prstGeom prst="rect">
            <a:avLst/>
          </a:prstGeom>
          <a:solidFill>
            <a:srgbClr val="FF91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0"/>
              </a:lnSpc>
              <a:defRPr/>
            </a:pPr>
            <a:endParaRPr lang="zh-CN" altLang="zh-CN"/>
          </a:p>
        </p:txBody>
      </p:sp>
      <p:pic>
        <p:nvPicPr>
          <p:cNvPr id="1030" name="Picture 1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15188" y="6092825"/>
            <a:ext cx="1800225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A408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A408C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A408C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A408C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A408C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A408C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A408C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A408C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A408C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A408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A408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A408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A408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A408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A408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A408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A408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A408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 smtClean="0"/>
              <a:t>宏观经济展望</a:t>
            </a:r>
            <a:endParaRPr lang="zh-CN" altLang="zh-CN" sz="4400" b="0" dirty="0" smtClean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安</a:t>
            </a:r>
            <a:r>
              <a:rPr lang="zh-CN" altLang="en-US" dirty="0" smtClean="0"/>
              <a:t>信证券宏观研究</a:t>
            </a:r>
          </a:p>
          <a:p>
            <a:pPr eaLnBrk="1" hangingPunct="1"/>
            <a:r>
              <a:rPr lang="en-US" altLang="zh-CN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票据直贴利率（</a:t>
            </a:r>
            <a:r>
              <a:rPr lang="en-US" altLang="zh-CN" sz="2800" dirty="0" smtClean="0"/>
              <a:t>%</a:t>
            </a:r>
            <a:r>
              <a:rPr lang="zh-CN" altLang="en-US" sz="2800" dirty="0" smtClean="0"/>
              <a:t>）</a:t>
            </a:r>
          </a:p>
        </p:txBody>
      </p:sp>
      <p:sp>
        <p:nvSpPr>
          <p:cNvPr id="81922" name="TextBox 5"/>
          <p:cNvSpPr txBox="1">
            <a:spLocks noChangeArrowheads="1"/>
          </p:cNvSpPr>
          <p:nvPr/>
        </p:nvSpPr>
        <p:spPr bwMode="auto">
          <a:xfrm>
            <a:off x="500063" y="6215063"/>
            <a:ext cx="36433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数据来源：</a:t>
            </a:r>
            <a:r>
              <a:rPr lang="en-US" altLang="zh-CN" sz="1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CEIC</a:t>
            </a:r>
            <a:r>
              <a:rPr lang="zh-CN" altLang="en-US" sz="1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Wind</a:t>
            </a:r>
            <a:r>
              <a:rPr lang="zh-CN" altLang="en-US" sz="1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zh-CN" altLang="en-US" sz="1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安信证券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0736301"/>
              </p:ext>
            </p:extLst>
          </p:nvPr>
        </p:nvGraphicFramePr>
        <p:xfrm>
          <a:off x="457200" y="1268413"/>
          <a:ext cx="8229600" cy="496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559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加权平均利率绝对值（</a:t>
            </a:r>
            <a:r>
              <a:rPr lang="en-US" altLang="zh-CN" sz="2800" dirty="0" smtClean="0"/>
              <a:t>%</a:t>
            </a:r>
            <a:r>
              <a:rPr lang="zh-CN" altLang="en-US" sz="2800" dirty="0" smtClean="0"/>
              <a:t>）</a:t>
            </a:r>
          </a:p>
        </p:txBody>
      </p:sp>
      <p:sp>
        <p:nvSpPr>
          <p:cNvPr id="81922" name="TextBox 5"/>
          <p:cNvSpPr txBox="1">
            <a:spLocks noChangeArrowheads="1"/>
          </p:cNvSpPr>
          <p:nvPr/>
        </p:nvSpPr>
        <p:spPr bwMode="auto">
          <a:xfrm>
            <a:off x="500063" y="6215063"/>
            <a:ext cx="36433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数据来源：</a:t>
            </a:r>
            <a:r>
              <a:rPr lang="en-US" altLang="zh-CN" sz="1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CEIC</a:t>
            </a:r>
            <a:r>
              <a:rPr lang="zh-CN" altLang="en-US" sz="1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Wind</a:t>
            </a:r>
            <a:r>
              <a:rPr lang="zh-CN" altLang="en-US" sz="1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，安</a:t>
            </a:r>
            <a:r>
              <a:rPr lang="zh-CN" altLang="en-US" sz="1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信证券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219827"/>
              </p:ext>
            </p:extLst>
          </p:nvPr>
        </p:nvGraphicFramePr>
        <p:xfrm>
          <a:off x="457200" y="1268413"/>
          <a:ext cx="8229600" cy="496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034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加</a:t>
            </a:r>
            <a:r>
              <a:rPr lang="zh-CN" altLang="en-US" sz="2800" dirty="0" smtClean="0"/>
              <a:t>权贷款利率较基准利率上浮（</a:t>
            </a:r>
            <a:r>
              <a:rPr lang="en-US" altLang="zh-CN" sz="2800" dirty="0" smtClean="0"/>
              <a:t>%</a:t>
            </a:r>
            <a:r>
              <a:rPr lang="zh-CN" altLang="en-US" sz="2800" dirty="0" smtClean="0"/>
              <a:t>）</a:t>
            </a:r>
          </a:p>
        </p:txBody>
      </p:sp>
      <p:sp>
        <p:nvSpPr>
          <p:cNvPr id="81922" name="TextBox 5"/>
          <p:cNvSpPr txBox="1">
            <a:spLocks noChangeArrowheads="1"/>
          </p:cNvSpPr>
          <p:nvPr/>
        </p:nvSpPr>
        <p:spPr bwMode="auto">
          <a:xfrm>
            <a:off x="500063" y="6215063"/>
            <a:ext cx="36433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数据来源：</a:t>
            </a:r>
            <a:r>
              <a:rPr lang="en-US" altLang="zh-CN" sz="1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CEIC</a:t>
            </a:r>
            <a:r>
              <a:rPr lang="zh-CN" altLang="en-US" sz="1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Wind</a:t>
            </a:r>
            <a:r>
              <a:rPr lang="zh-CN" altLang="en-US" sz="1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zh-CN" altLang="en-US" sz="1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安信证券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384634"/>
              </p:ext>
            </p:extLst>
          </p:nvPr>
        </p:nvGraphicFramePr>
        <p:xfrm>
          <a:off x="457200" y="1268413"/>
          <a:ext cx="8229600" cy="496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200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第二产业名义增速与</a:t>
            </a:r>
            <a:r>
              <a:rPr lang="en-US" altLang="zh-CN" dirty="0" smtClean="0"/>
              <a:t>GDP</a:t>
            </a:r>
            <a:r>
              <a:rPr lang="zh-CN" altLang="en-US" dirty="0" smtClean="0"/>
              <a:t>名义增速（</a:t>
            </a:r>
            <a:r>
              <a:rPr lang="en-US" altLang="zh-CN" dirty="0" smtClean="0"/>
              <a:t>%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00063" y="6215063"/>
            <a:ext cx="36433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数据来源：</a:t>
            </a:r>
            <a:r>
              <a:rPr lang="en-US" altLang="zh-CN" sz="14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CEIC</a:t>
            </a:r>
            <a:r>
              <a:rPr lang="zh-CN" altLang="en-US" sz="14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，安信证券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078665"/>
              </p:ext>
            </p:extLst>
          </p:nvPr>
        </p:nvGraphicFramePr>
        <p:xfrm>
          <a:off x="457200" y="1268413"/>
          <a:ext cx="8229600" cy="496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598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社会融资总量同比增速与贷款增速（</a:t>
            </a:r>
            <a:r>
              <a:rPr lang="en-US" altLang="zh-CN" sz="2800" dirty="0" smtClean="0"/>
              <a:t>%</a:t>
            </a:r>
            <a:r>
              <a:rPr lang="zh-CN" altLang="en-US" sz="2800" dirty="0" smtClean="0"/>
              <a:t>）</a:t>
            </a:r>
          </a:p>
        </p:txBody>
      </p:sp>
      <p:sp>
        <p:nvSpPr>
          <p:cNvPr id="81922" name="TextBox 5"/>
          <p:cNvSpPr txBox="1">
            <a:spLocks noChangeArrowheads="1"/>
          </p:cNvSpPr>
          <p:nvPr/>
        </p:nvSpPr>
        <p:spPr bwMode="auto">
          <a:xfrm>
            <a:off x="498384" y="6215062"/>
            <a:ext cx="36433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数据来源：</a:t>
            </a:r>
            <a:r>
              <a:rPr lang="en-US" altLang="zh-CN" sz="1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CEIC</a:t>
            </a:r>
            <a:r>
              <a:rPr lang="zh-CN" altLang="en-US" sz="1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，安信证券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4374"/>
              </p:ext>
            </p:extLst>
          </p:nvPr>
        </p:nvGraphicFramePr>
        <p:xfrm>
          <a:off x="457200" y="1268413"/>
          <a:ext cx="8229600" cy="496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909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社会融资总量同比增速</a:t>
            </a:r>
            <a:r>
              <a:rPr lang="en-US" altLang="zh-CN" sz="2800" dirty="0" smtClean="0"/>
              <a:t>II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%</a:t>
            </a:r>
            <a:r>
              <a:rPr lang="zh-CN" altLang="en-US" sz="2800" dirty="0" smtClean="0"/>
              <a:t>）</a:t>
            </a:r>
          </a:p>
        </p:txBody>
      </p:sp>
      <p:sp>
        <p:nvSpPr>
          <p:cNvPr id="81922" name="TextBox 5"/>
          <p:cNvSpPr txBox="1">
            <a:spLocks noChangeArrowheads="1"/>
          </p:cNvSpPr>
          <p:nvPr/>
        </p:nvSpPr>
        <p:spPr bwMode="auto">
          <a:xfrm>
            <a:off x="500062" y="5939913"/>
            <a:ext cx="36433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数据来源：</a:t>
            </a:r>
            <a:r>
              <a:rPr lang="en-US" altLang="zh-CN" sz="14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CEIC</a:t>
            </a:r>
            <a:r>
              <a:rPr lang="zh-CN" altLang="en-US" sz="140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，安信证券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460116"/>
              </p:ext>
            </p:extLst>
          </p:nvPr>
        </p:nvGraphicFramePr>
        <p:xfrm>
          <a:off x="457200" y="1268413"/>
          <a:ext cx="8229600" cy="496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00062" y="6249952"/>
            <a:ext cx="76723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注</a:t>
            </a:r>
            <a:r>
              <a:rPr lang="zh-CN" altLang="en-US" sz="1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：融资总量增速</a:t>
            </a:r>
            <a:r>
              <a:rPr lang="en-US" altLang="zh-CN" sz="1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II</a:t>
            </a:r>
            <a:r>
              <a:rPr lang="zh-CN" altLang="en-US" sz="1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合并了社会融资总量与存款性公司国外净资产</a:t>
            </a:r>
            <a:endParaRPr lang="en-US" altLang="zh-CN" sz="14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en-US" altLang="zh-CN" sz="1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</a:t>
            </a:r>
            <a:r>
              <a:rPr lang="zh-CN" altLang="en-US" sz="1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更好的表征了实体经济获得的资金。</a:t>
            </a:r>
            <a:endParaRPr lang="zh-CN" altLang="en-US" sz="14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25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通货膨胀和股市关系</a:t>
            </a:r>
            <a:endParaRPr lang="en-US" altLang="zh-CN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资金的紧张</a:t>
            </a:r>
            <a:endParaRPr lang="en-US" altLang="zh-CN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通货膨胀的粘性</a:t>
            </a:r>
            <a:endParaRPr lang="en-US" altLang="zh-CN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海外经济</a:t>
            </a: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风险因素</a:t>
            </a:r>
            <a:endParaRPr lang="en-US" altLang="zh-CN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97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</a:t>
            </a:r>
            <a:r>
              <a:rPr lang="zh-CN" altLang="en-US" dirty="0" smtClean="0"/>
              <a:t>债危机的展望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“鸡尾酒疗法”：</a:t>
            </a:r>
            <a:endParaRPr lang="en-US" altLang="zh-CN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边缘国家的债务重组</a:t>
            </a:r>
            <a:endParaRPr lang="en-US" altLang="zh-CN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核心国家的流动性救助</a:t>
            </a:r>
            <a:endParaRPr lang="en-US" altLang="zh-CN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欧元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区范围内广泛的财政整固</a:t>
            </a:r>
            <a:endParaRPr lang="en-US" altLang="zh-CN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稳定下来之前变得更糟，并使得银行体系、信贷供应和金融市场始终承受巨大的压力</a:t>
            </a:r>
            <a:endParaRPr lang="en-US" altLang="zh-CN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93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美国经济的展望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美国经济中长期的“日本化”：</a:t>
            </a:r>
            <a:endParaRPr lang="en-US" altLang="zh-CN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相当长时间的低增长</a:t>
            </a:r>
            <a:endParaRPr lang="en-US" altLang="zh-CN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持续的资产负债表调整</a:t>
            </a:r>
            <a:endParaRPr lang="en-US" altLang="zh-CN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长期的宽松货币政策</a:t>
            </a:r>
            <a:endParaRPr lang="en-US" altLang="zh-CN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反复发生的经济衰退风险</a:t>
            </a:r>
            <a:endParaRPr lang="en-US" altLang="zh-CN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短期，美国经济的增长前景也较为黯淡</a:t>
            </a:r>
            <a:endParaRPr lang="en-US" altLang="zh-CN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endParaRPr lang="en-US" altLang="zh-CN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96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欧美债务危机对中国影响的可能渠道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、出口及出口相关的投资受到打击</a:t>
            </a:r>
            <a:endParaRPr lang="en-US" altLang="zh-CN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、企业家和金融市场的信心：调低估值和盈利上升空间，加剧金融摩擦和融资难度</a:t>
            </a:r>
            <a:endParaRPr lang="en-US" altLang="zh-CN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我们对出口部门相关投资受到的影响尤为关心</a:t>
            </a:r>
            <a:endParaRPr lang="en-US" altLang="zh-CN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02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通货膨胀和股市关系</a:t>
            </a:r>
            <a:endParaRPr lang="en-US" altLang="zh-CN" sz="3200" b="1" dirty="0" smtClean="0">
              <a:solidFill>
                <a:srgbClr val="FF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通货膨胀的粘性</a:t>
            </a:r>
            <a:endParaRPr lang="en-US" altLang="zh-CN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资金的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紧张</a:t>
            </a:r>
            <a:endParaRPr lang="en-US" altLang="zh-CN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海外经济</a:t>
            </a:r>
            <a:endParaRPr lang="en-US" altLang="zh-CN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风险因素</a:t>
            </a:r>
            <a:endParaRPr lang="en-US" altLang="zh-CN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81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实际和名义出口增速的同比（</a:t>
            </a:r>
            <a:r>
              <a:rPr lang="en-US" altLang="zh-CN" dirty="0" smtClean="0"/>
              <a:t>%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00063" y="6215063"/>
            <a:ext cx="36433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数据来源：</a:t>
            </a:r>
            <a:r>
              <a:rPr lang="en-US" altLang="zh-CN" sz="1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CEIC</a:t>
            </a:r>
            <a:r>
              <a:rPr lang="zh-CN" altLang="en-US" sz="1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，安信证券</a:t>
            </a: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939237"/>
              </p:ext>
            </p:extLst>
          </p:nvPr>
        </p:nvGraphicFramePr>
        <p:xfrm>
          <a:off x="457200" y="1268413"/>
          <a:ext cx="8229600" cy="496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6349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中国经济的风险因素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通货膨胀高位反复，宏观调控左右摇摆</a:t>
            </a:r>
            <a:endParaRPr lang="en-US" altLang="zh-CN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政府融资平台风险集中爆发，地方项目融资停滞，银行资产质量全面恶化</a:t>
            </a:r>
            <a:endParaRPr lang="en-US" altLang="zh-CN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房地产泡沫破裂，需求和投资出现塌方</a:t>
            </a:r>
            <a:endParaRPr lang="en-US" altLang="zh-CN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欧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债危机演化为第二轮金融海啸</a:t>
            </a:r>
            <a:endParaRPr lang="en-US" altLang="zh-CN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美国经济陷入严重衰退</a:t>
            </a:r>
            <a:endParaRPr lang="en-US" altLang="zh-CN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endParaRPr lang="en-US" altLang="zh-CN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endParaRPr lang="en-US" altLang="zh-CN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endParaRPr lang="zh-CN" altLang="en-US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02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8638" y="1268413"/>
            <a:ext cx="8220075" cy="49688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pPr algn="ctr">
              <a:buFontTx/>
              <a:buNone/>
            </a:pPr>
            <a:r>
              <a:rPr lang="en-US" altLang="zh-CN" sz="6600" dirty="0"/>
              <a:t>   </a:t>
            </a:r>
            <a:r>
              <a:rPr lang="zh-CN" altLang="en-US" sz="6600" dirty="0" smtClean="0"/>
              <a:t>谢谢</a:t>
            </a:r>
            <a:r>
              <a:rPr lang="zh-CN" altLang="en-US" sz="6600" dirty="0"/>
              <a:t>！</a:t>
            </a:r>
          </a:p>
          <a:p>
            <a:pPr algn="ctr">
              <a:buFontTx/>
              <a:buNone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7930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通货膨胀和股市的关系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通胀是股市的“情敌”：开始是“情人”，互相扶持；后期则变成“敌人”，互相伤害</a:t>
            </a:r>
            <a:endParaRPr lang="en-US" altLang="zh-CN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通胀启动，因为总需求加速，企业盈利好，流动性充足</a:t>
            </a:r>
            <a:endParaRPr lang="en-US" altLang="zh-CN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随着通胀起来，宏观调控，盈利下滑，市场压力</a:t>
            </a:r>
            <a:endParaRPr lang="en-US" altLang="zh-CN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通胀过顶点，政策滞后，盈利和估值双杀</a:t>
            </a:r>
            <a:endParaRPr lang="en-US" altLang="zh-CN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endParaRPr lang="en-US" altLang="zh-CN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市场要变好，需要有通货膨胀的明显回落</a:t>
            </a:r>
            <a:endParaRPr lang="en-US" altLang="zh-CN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89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上证综指和</a:t>
            </a:r>
            <a:r>
              <a:rPr lang="en-US" altLang="zh-CN" sz="2800" dirty="0" smtClean="0"/>
              <a:t>CPI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%</a:t>
            </a:r>
            <a:r>
              <a:rPr lang="zh-CN" altLang="en-US" sz="2800" dirty="0" smtClean="0"/>
              <a:t>）</a:t>
            </a:r>
          </a:p>
        </p:txBody>
      </p:sp>
      <p:sp>
        <p:nvSpPr>
          <p:cNvPr id="81922" name="TextBox 5"/>
          <p:cNvSpPr txBox="1">
            <a:spLocks noChangeArrowheads="1"/>
          </p:cNvSpPr>
          <p:nvPr/>
        </p:nvSpPr>
        <p:spPr bwMode="auto">
          <a:xfrm>
            <a:off x="500063" y="6215063"/>
            <a:ext cx="36433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数据来源：</a:t>
            </a:r>
            <a:r>
              <a:rPr lang="en-US" altLang="zh-CN" sz="1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CEIC</a:t>
            </a:r>
            <a:r>
              <a:rPr lang="zh-CN" altLang="en-US" sz="1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Wind</a:t>
            </a:r>
            <a:r>
              <a:rPr lang="zh-CN" altLang="en-US" sz="1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zh-CN" altLang="en-US" sz="1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安信证券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108080"/>
              </p:ext>
            </p:extLst>
          </p:nvPr>
        </p:nvGraphicFramePr>
        <p:xfrm>
          <a:off x="457200" y="1268413"/>
          <a:ext cx="8229600" cy="496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78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通货膨胀和股市关系</a:t>
            </a:r>
            <a:endParaRPr lang="en-US" altLang="zh-CN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通货膨胀的粘性</a:t>
            </a:r>
            <a:endParaRPr lang="en-US" altLang="zh-CN" sz="32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资金的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紧张</a:t>
            </a:r>
            <a:endParaRPr lang="en-US" altLang="zh-CN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海外经济</a:t>
            </a:r>
            <a:endParaRPr lang="en-US" altLang="zh-CN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风险因素</a:t>
            </a:r>
            <a:endParaRPr lang="en-US" altLang="zh-CN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81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居民消费价格指数</a:t>
            </a:r>
            <a:r>
              <a:rPr lang="en-US" altLang="zh-CN" sz="2800" dirty="0" smtClean="0"/>
              <a:t>CPI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%</a:t>
            </a:r>
            <a:r>
              <a:rPr lang="zh-CN" altLang="en-US" sz="2800" dirty="0" smtClean="0"/>
              <a:t>）</a:t>
            </a:r>
          </a:p>
        </p:txBody>
      </p:sp>
      <p:sp>
        <p:nvSpPr>
          <p:cNvPr id="81922" name="TextBox 5"/>
          <p:cNvSpPr txBox="1">
            <a:spLocks noChangeArrowheads="1"/>
          </p:cNvSpPr>
          <p:nvPr/>
        </p:nvSpPr>
        <p:spPr bwMode="auto">
          <a:xfrm>
            <a:off x="500063" y="6215063"/>
            <a:ext cx="36433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数据来源：</a:t>
            </a:r>
            <a:r>
              <a:rPr lang="en-US" altLang="zh-CN" sz="1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CEIC</a:t>
            </a:r>
            <a:r>
              <a:rPr lang="zh-CN" altLang="en-US" sz="1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Wind</a:t>
            </a:r>
            <a:r>
              <a:rPr lang="zh-CN" altLang="en-US" sz="1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zh-CN" altLang="en-US" sz="1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安信证券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534805"/>
              </p:ext>
            </p:extLst>
          </p:nvPr>
        </p:nvGraphicFramePr>
        <p:xfrm>
          <a:off x="457200" y="1268413"/>
          <a:ext cx="8229600" cy="496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743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CPI</a:t>
            </a:r>
            <a:r>
              <a:rPr lang="zh-CN" altLang="en-US" sz="2800" dirty="0" smtClean="0"/>
              <a:t>食品和非食品（</a:t>
            </a:r>
            <a:r>
              <a:rPr lang="en-US" altLang="zh-CN" sz="2800" dirty="0" smtClean="0"/>
              <a:t>%</a:t>
            </a:r>
            <a:r>
              <a:rPr lang="zh-CN" altLang="en-US" sz="2800" dirty="0" smtClean="0"/>
              <a:t>）</a:t>
            </a:r>
          </a:p>
        </p:txBody>
      </p:sp>
      <p:sp>
        <p:nvSpPr>
          <p:cNvPr id="81922" name="TextBox 5"/>
          <p:cNvSpPr txBox="1">
            <a:spLocks noChangeArrowheads="1"/>
          </p:cNvSpPr>
          <p:nvPr/>
        </p:nvSpPr>
        <p:spPr bwMode="auto">
          <a:xfrm>
            <a:off x="500063" y="6215063"/>
            <a:ext cx="36433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数据来源：</a:t>
            </a:r>
            <a:r>
              <a:rPr lang="en-US" altLang="zh-CN" sz="1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CEIC</a:t>
            </a:r>
            <a:r>
              <a:rPr lang="zh-CN" altLang="en-US" sz="1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Wind</a:t>
            </a:r>
            <a:r>
              <a:rPr lang="zh-CN" altLang="en-US" sz="1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zh-CN" altLang="en-US" sz="1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安信证券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919917"/>
              </p:ext>
            </p:extLst>
          </p:nvPr>
        </p:nvGraphicFramePr>
        <p:xfrm>
          <a:off x="457200" y="1268413"/>
          <a:ext cx="8229600" cy="496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039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全国平均猪肉和牛肉价格（元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公斤）</a:t>
            </a:r>
          </a:p>
        </p:txBody>
      </p:sp>
      <p:sp>
        <p:nvSpPr>
          <p:cNvPr id="81922" name="TextBox 5"/>
          <p:cNvSpPr txBox="1">
            <a:spLocks noChangeArrowheads="1"/>
          </p:cNvSpPr>
          <p:nvPr/>
        </p:nvSpPr>
        <p:spPr bwMode="auto">
          <a:xfrm>
            <a:off x="500063" y="6215063"/>
            <a:ext cx="36433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数据来源：</a:t>
            </a:r>
            <a:r>
              <a:rPr lang="en-US" altLang="zh-CN" sz="1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CEIC</a:t>
            </a:r>
            <a:r>
              <a:rPr lang="zh-CN" altLang="en-US" sz="1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Wind</a:t>
            </a:r>
            <a:r>
              <a:rPr lang="zh-CN" altLang="en-US" sz="1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zh-CN" altLang="en-US" sz="1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安信证券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950994"/>
              </p:ext>
            </p:extLst>
          </p:nvPr>
        </p:nvGraphicFramePr>
        <p:xfrm>
          <a:off x="457200" y="1268413"/>
          <a:ext cx="8229600" cy="496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076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通货膨胀和股市关系</a:t>
            </a:r>
            <a:endParaRPr lang="en-US" altLang="zh-CN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通货膨胀的粘性</a:t>
            </a:r>
            <a:endParaRPr lang="en-US" altLang="zh-CN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资金的紧张</a:t>
            </a:r>
            <a:endParaRPr lang="en-US" altLang="zh-CN" sz="32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海外经济</a:t>
            </a:r>
            <a:endParaRPr lang="en-US" altLang="zh-CN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风险因素</a:t>
            </a:r>
            <a:endParaRPr lang="en-US" altLang="zh-CN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33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accent6"/>
          </a:solidFill>
          <a:prstDash val="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7586</TotalTime>
  <Words>568</Words>
  <Application>Microsoft Office PowerPoint</Application>
  <PresentationFormat>全屏显示(4:3)</PresentationFormat>
  <Paragraphs>89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默认设计模板</vt:lpstr>
      <vt:lpstr>宏观经济展望</vt:lpstr>
      <vt:lpstr>目录</vt:lpstr>
      <vt:lpstr>通货膨胀和股市的关系</vt:lpstr>
      <vt:lpstr>上证综指和CPI（%）</vt:lpstr>
      <vt:lpstr>目录</vt:lpstr>
      <vt:lpstr>居民消费价格指数CPI（%）</vt:lpstr>
      <vt:lpstr>CPI食品和非食品（%）</vt:lpstr>
      <vt:lpstr>全国平均猪肉和牛肉价格（元/公斤）</vt:lpstr>
      <vt:lpstr>目录</vt:lpstr>
      <vt:lpstr>票据直贴利率（%）</vt:lpstr>
      <vt:lpstr>加权平均利率绝对值（%）</vt:lpstr>
      <vt:lpstr>加权贷款利率较基准利率上浮（%）</vt:lpstr>
      <vt:lpstr>第二产业名义增速与GDP名义增速（%）</vt:lpstr>
      <vt:lpstr>社会融资总量同比增速与贷款增速（%）</vt:lpstr>
      <vt:lpstr>社会融资总量同比增速II（%）</vt:lpstr>
      <vt:lpstr>目录</vt:lpstr>
      <vt:lpstr>欧债危机的展望</vt:lpstr>
      <vt:lpstr>美国经济的展望</vt:lpstr>
      <vt:lpstr>欧美债务危机对中国影响的可能渠道</vt:lpstr>
      <vt:lpstr>实际和名义出口增速的同比（%）</vt:lpstr>
      <vt:lpstr>中国经济的风险因素</vt:lpstr>
      <vt:lpstr>PowerPoint 演示文稿</vt:lpstr>
    </vt:vector>
  </TitlesOfParts>
  <Company>ESSENCES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LongLee</dc:creator>
  <cp:lastModifiedBy>You Hongye</cp:lastModifiedBy>
  <cp:revision>349</cp:revision>
  <dcterms:created xsi:type="dcterms:W3CDTF">2007-05-14T03:12:16Z</dcterms:created>
  <dcterms:modified xsi:type="dcterms:W3CDTF">2011-10-12T01:28:42Z</dcterms:modified>
</cp:coreProperties>
</file>