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7E64A-DCCC-4F27-9394-2A6F3DEF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F0C835-5A6A-4AB1-B13B-38EC52228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65F94-769C-44A4-BA03-4F8F244F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4764B-321B-427F-B453-7DA1F522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390B4-86DD-474B-BB91-64366B64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8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F40B0-C1BF-414A-AB7A-8E1B26BA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A323C-7AB5-4B48-97DC-8B9C0BA4C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1C33-4FB0-425F-AA7B-EE3C7E1B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FDB11-86D9-45E5-BD18-12CAE5C3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BB925C-C663-4687-8952-C492E13E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2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69267E-FA07-44C2-90EA-EDC1CC0F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6EDFC4-843C-4EA8-9A3F-A55096E57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EE4F7-305B-441B-88E8-5D605610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C6E5C-B7DC-42EA-8B9B-3103F671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C2BE9-5D45-454B-8EEC-79493250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1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2356D-DA4C-4CEF-BA69-04D5B312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20892-761C-4996-89B5-031157B4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D67A7-2D92-46FD-A360-F8759423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A8CE2-85B6-4C47-B8C2-9BB5E87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6BDE6-3831-436D-8E51-B116BF0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23B5C-CA09-4422-A345-96A87AB4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E9431-64AF-446C-A896-FAA8A560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A7F75-89B5-4B35-9428-665DB227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6965D-2602-4E7F-97AA-E957C101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355AA-2BBB-43C4-B80B-374E85DA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665-6BE5-4EF5-911D-4DF87281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89721-0441-4E5D-A0E1-40A76EB18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046BA4-E2EF-4D54-A3A1-2940C2D7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2B88FE-2253-434D-91DC-35F0201A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85EE21-9B09-40F8-B6C6-99811F8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927F20-0F26-43B1-93F1-8AEEBCC8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A3160-2A73-4B84-8226-EFEE9297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4B54F-C061-42EE-9F59-D091A77E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3424C3-7051-4D9C-8997-8CEE5CFC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7CB96B-396B-4E51-891C-A982B14F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26AF3E-94E5-48FC-BA35-0F8025F2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8F4583-03F7-496E-82C6-7D7D8812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BC7507-A8EF-4F57-8B8B-0D3925F3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6F803D-F4C2-4863-8636-269E750F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56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4F00B-D957-4D4D-A25B-B69C7D6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002F8-F894-4231-9C34-60410BD1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D6FD0B-3E80-4F65-9A36-4B8C5C68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70E20E-FE23-467F-8FF0-D861E201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9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42E993-74DA-4255-95BC-A9EEA517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EFFDDE-EE59-4A3F-9B2C-C4F9F752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228F7F-1AC9-49E6-9B3E-202399E4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6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C0101-C7B2-48B5-9B48-796573EF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3ABC-89E8-40A1-B9CD-5FA82CDC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5CD98-5BF1-40F1-AEDD-11C7EDA7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D99B9-B2D2-4B24-8283-2E2C71E2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10AFEA-951B-4028-80AD-37AA609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25C046-246B-4E87-BB5B-4337BB14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18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998EC-9D0B-4DAC-A22B-2EE70621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CB0577-5B6E-46C1-9F2E-8378730E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0D0B38-F3F4-407B-ADF5-EAF86532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3EE01-E36F-4439-AAF6-078DBBBA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15481-3627-4AAB-AB39-CE0F87DA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25E40D-EEBB-41D6-83D4-D1A6C722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1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C32A9B-AF77-42ED-A214-824208B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98B30-22DE-4A90-B3CE-E5D365B5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F43AE-7002-42B1-B181-E86FD3530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33C8-6B1C-4AAB-8167-C5F36CD04B17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4B128-927F-4DFE-ADE7-EEEA1CBD3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01351-DC44-46C6-B3C8-D561546B4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F628-4DC5-4B30-8A59-9E4855D5BE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92BDE-D69A-472B-8001-394E29055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abc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A8F9F-1998-44C7-ADFE-10DA21CE9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0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abc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Oskar Krämer</dc:creator>
  <cp:lastModifiedBy>Oskar Krämer</cp:lastModifiedBy>
  <cp:revision>1</cp:revision>
  <dcterms:created xsi:type="dcterms:W3CDTF">2021-11-26T16:58:21Z</dcterms:created>
  <dcterms:modified xsi:type="dcterms:W3CDTF">2021-11-26T16:58:26Z</dcterms:modified>
</cp:coreProperties>
</file>