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embeddedFontLst>
    <p:embeddedFont>
      <p:font typeface="Aharoni" panose="02010803020104030203" pitchFamily="2" charset="-79"/>
      <p:bold r:id="rId17"/>
    </p:embeddedFont>
    <p:embeddedFont>
      <p:font typeface="Arial Black" panose="020B0A04020102020204" pitchFamily="34" charset="0"/>
      <p:bold r:id="rId18"/>
    </p:embeddedFont>
    <p:embeddedFont>
      <p:font typeface="나눔스퀘어_ac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도현" panose="020B0600000101010101" pitchFamily="50" charset="-127"/>
      <p:regular r:id="rId22"/>
    </p:embeddedFont>
    <p:embeddedFont>
      <p:font typeface="에스코어 드림 6 Bold" panose="020B0703030302020204" pitchFamily="34" charset="-127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D25FE-4FDA-4564-B89E-DD3DB0377547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8C3B-95F9-4A6A-940C-1A46A83BF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1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12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25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88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3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4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9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7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2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37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573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171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E8C3B-95F9-4A6A-940C-1A46A83BF2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7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B3B3-9BAD-44F7-91E0-FC676BA1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EB6818-AF61-4653-93C5-858BE8408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D6BBB-C9D7-40D1-9277-BAD15E30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281A-C2F5-4776-9E62-39058A44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E83A4-B0DE-4240-94E1-A8996CAC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6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C3D36-F434-44C5-8D7A-EF74C03B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BD80F-4B1B-44B0-8B19-F63F7A8FB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AF97B9-A7EC-42DD-961A-CD4BB7FC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5DE5C-061A-4C36-AF21-E4D6E2E6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938F5-EB23-4D93-8305-6D066757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6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ED7BE-9908-40A5-A684-C5335BBAF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140C2-FBDF-4747-B9EF-2A85274A0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78EA1B-C0A4-4130-993C-26FE489E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5885F-0A3D-4015-B3A1-ACF2BB2D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10C0-F36B-46DA-B116-39DB1C18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33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9BEEA-BB5C-46AD-82E7-2D58F82C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293FB-E690-463B-A5E9-75968DA7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7908D-8B2C-4C48-AB48-11C6380E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B8566-DD15-474C-BD6C-73000A9E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A28F5-92C7-4128-BB35-2DD460E0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29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A8BE-DCB4-4FB8-BDB2-40C95219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67AB5-C788-4693-A778-BC23FE3B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2D770-96B7-487A-9BA5-B7C54B15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199E2-D185-4F09-B676-41DEA546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61110-11BC-4915-9EED-CCD778E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7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1A814-2808-4587-AF79-91142203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86180-C25E-4F39-A270-D61741CE4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4B176-4516-4C43-9B35-F8F27C34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BC378E-FE49-4240-9E0A-83995BF4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CE96D-C9C7-453E-8BB0-2CC8E2AC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512FC2-D34D-45A9-BA89-76CD9904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1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81F9C-D6C4-4E27-BF18-720E5DA4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1A3FCD-E77C-4446-A6AA-8BBF069A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C107EE-E2C2-481F-93DB-4979E60D0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F6A0E9-1A21-4741-92BD-1A7D4FAA2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9BC739-FCD6-4F28-AE66-3373A7833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7FBCA1-26E0-41FF-9592-7E76D020D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D3137B-F6C1-444E-9AE5-CD086626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563C7-531D-486F-86BC-38461ABC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0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7CC62-3973-4589-8F33-44D6BD87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AE21F-BD6B-4506-9355-0C2CBBA6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414A7-B46D-4D86-8F90-208CFAA6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B7F83-8C65-4AAF-BC54-11406D95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C2A611-0BB3-4D4E-9C35-2193179B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38B982-2A97-4D27-BA4F-AC84636D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9F1E26-FDAC-4342-9046-F5790154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0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E27FF-A7CC-43E0-9BE4-E2E62BF2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852580-DA2B-4F53-B122-96F1691E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938744-97AE-4B05-AC31-C77212F5F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EDB5CD-EE6F-4554-8462-52C6E57A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63CCD-A10B-4F84-8009-544E6F03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EBD9BD-571E-4E33-BABD-FF1E78D1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79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B449B-6074-4A2F-B478-1A160486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408B60-7002-424E-97A6-B9733547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9278E7-6A3E-4E7D-A309-305FA3563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D052C-7FD3-4CFC-8E39-0233FF59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AD932-95CE-4D20-8D93-3A3C82A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B5BB20-721C-4530-9CEE-42719FA8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4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A10A61-05AA-4BFD-8D3F-38DF2C57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BDFACF-4D07-4856-A025-A45D98F60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FC906-CFBC-4592-8601-A0E387C38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0422-EFDF-4D43-AE0A-721015F2287D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8CB03-B038-4463-8D7D-5028263C7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069B4-B490-4A48-B874-5945CA982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40B8-6E61-4658-84D1-4748C4605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7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8D597A-6370-4534-8881-99D147288BEE}"/>
              </a:ext>
            </a:extLst>
          </p:cNvPr>
          <p:cNvSpPr/>
          <p:nvPr/>
        </p:nvSpPr>
        <p:spPr>
          <a:xfrm rot="21149494">
            <a:off x="-387372" y="2747521"/>
            <a:ext cx="12966744" cy="3106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69167-A658-489D-BF24-1DFAAE17E4F5}"/>
              </a:ext>
            </a:extLst>
          </p:cNvPr>
          <p:cNvSpPr txBox="1"/>
          <p:nvPr/>
        </p:nvSpPr>
        <p:spPr>
          <a:xfrm rot="21157029">
            <a:off x="94263" y="3536706"/>
            <a:ext cx="73137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dirty="0">
                <a:solidFill>
                  <a:schemeClr val="bg1"/>
                </a:solidFill>
                <a:latin typeface="Arial Black" panose="020B0A04020102020204" pitchFamily="34" charset="0"/>
              </a:rPr>
              <a:t>AI CAR</a:t>
            </a:r>
            <a:endParaRPr lang="ko-KR" altLang="en-US" sz="1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02F3E09-A18F-4977-B74D-6B423A629E26}"/>
              </a:ext>
            </a:extLst>
          </p:cNvPr>
          <p:cNvCxnSpPr>
            <a:cxnSpLocks/>
          </p:cNvCxnSpPr>
          <p:nvPr/>
        </p:nvCxnSpPr>
        <p:spPr>
          <a:xfrm flipV="1">
            <a:off x="-165891" y="4814838"/>
            <a:ext cx="12523781" cy="17113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9B9BC05-96B9-4889-94B6-E34EFB5BE8B5}"/>
              </a:ext>
            </a:extLst>
          </p:cNvPr>
          <p:cNvCxnSpPr>
            <a:cxnSpLocks/>
          </p:cNvCxnSpPr>
          <p:nvPr/>
        </p:nvCxnSpPr>
        <p:spPr>
          <a:xfrm flipV="1">
            <a:off x="-345271" y="2049694"/>
            <a:ext cx="12523781" cy="171131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60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112947" y="0"/>
            <a:ext cx="12417893" cy="1470608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1048313" y="319186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5BCFE-A1E1-4CF0-80C8-BB3D7A83DBC2}"/>
              </a:ext>
            </a:extLst>
          </p:cNvPr>
          <p:cNvSpPr txBox="1"/>
          <p:nvPr/>
        </p:nvSpPr>
        <p:spPr>
          <a:xfrm>
            <a:off x="2445667" y="5863155"/>
            <a:ext cx="732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HoughLinesP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함수로 직선 추출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EC84DB-AB54-400A-B8E2-4F4D0DF99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628" y="1671311"/>
            <a:ext cx="6922422" cy="395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579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112947" y="0"/>
            <a:ext cx="12417893" cy="1470608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1048313" y="319186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4FA986-64BC-4F2D-8552-6E7FB796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743" y="1694255"/>
            <a:ext cx="6904192" cy="39452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3D91A-CB2A-44E0-B50B-11E77FCA99AA}"/>
              </a:ext>
            </a:extLst>
          </p:cNvPr>
          <p:cNvSpPr txBox="1"/>
          <p:nvPr/>
        </p:nvSpPr>
        <p:spPr>
          <a:xfrm>
            <a:off x="2445667" y="5863155"/>
            <a:ext cx="732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평균값 계산으로 차선 좌표 추출</a:t>
            </a:r>
          </a:p>
        </p:txBody>
      </p:sp>
    </p:spTree>
    <p:extLst>
      <p:ext uri="{BB962C8B-B14F-4D97-AF65-F5344CB8AC3E}">
        <p14:creationId xmlns:p14="http://schemas.microsoft.com/office/powerpoint/2010/main" val="338612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112947" y="0"/>
            <a:ext cx="12417893" cy="1470608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1048313" y="319186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49D6C5-5D3A-4A12-895E-59A75612A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90" y="1671311"/>
            <a:ext cx="8301820" cy="474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41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225893" y="2084250"/>
            <a:ext cx="12417893" cy="2416505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935367" y="2784670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</p:spTree>
    <p:extLst>
      <p:ext uri="{BB962C8B-B14F-4D97-AF65-F5344CB8AC3E}">
        <p14:creationId xmlns:p14="http://schemas.microsoft.com/office/powerpoint/2010/main" val="155442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4486050-ED72-4432-93E4-CA332293F469}"/>
              </a:ext>
            </a:extLst>
          </p:cNvPr>
          <p:cNvGrpSpPr/>
          <p:nvPr/>
        </p:nvGrpSpPr>
        <p:grpSpPr>
          <a:xfrm>
            <a:off x="-225893" y="2084250"/>
            <a:ext cx="12417893" cy="2416505"/>
            <a:chOff x="-99787" y="141564"/>
            <a:chExt cx="12417893" cy="1205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7467FF-6F7E-431D-90FC-AD0285788D35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239F720-787A-4E6A-838B-C2BF415DA4AD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15FDAFB-AF42-4348-B653-DB23C5E9FF68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C0B6AB6-218B-4CE9-A47D-F6AD7DE7BCE0}"/>
              </a:ext>
            </a:extLst>
          </p:cNvPr>
          <p:cNvSpPr txBox="1"/>
          <p:nvPr/>
        </p:nvSpPr>
        <p:spPr>
          <a:xfrm>
            <a:off x="935367" y="2784670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계획</a:t>
            </a:r>
            <a:endParaRPr lang="en-US" altLang="ko-KR" sz="6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18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5238-B8B7-43C6-AEB0-0D0DA944DD37}"/>
              </a:ext>
            </a:extLst>
          </p:cNvPr>
          <p:cNvSpPr/>
          <p:nvPr/>
        </p:nvSpPr>
        <p:spPr>
          <a:xfrm>
            <a:off x="0" y="141564"/>
            <a:ext cx="12296503" cy="1205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91C57-9D33-48EF-B5E5-C6ED24D506B0}"/>
              </a:ext>
            </a:extLst>
          </p:cNvPr>
          <p:cNvSpPr txBox="1"/>
          <p:nvPr/>
        </p:nvSpPr>
        <p:spPr>
          <a:xfrm>
            <a:off x="548640" y="284787"/>
            <a:ext cx="3892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2082373-8A53-4ACE-8E28-F8070BF92C6A}"/>
              </a:ext>
            </a:extLst>
          </p:cNvPr>
          <p:cNvCxnSpPr>
            <a:cxnSpLocks/>
          </p:cNvCxnSpPr>
          <p:nvPr/>
        </p:nvCxnSpPr>
        <p:spPr>
          <a:xfrm>
            <a:off x="-99787" y="238649"/>
            <a:ext cx="1239157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A69B46-9A55-455C-BC2E-9283113CA543}"/>
              </a:ext>
            </a:extLst>
          </p:cNvPr>
          <p:cNvCxnSpPr>
            <a:cxnSpLocks/>
          </p:cNvCxnSpPr>
          <p:nvPr/>
        </p:nvCxnSpPr>
        <p:spPr>
          <a:xfrm>
            <a:off x="-99787" y="1225550"/>
            <a:ext cx="1256172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001A69-12D2-446D-82D9-FEDA1C1CF6BB}"/>
              </a:ext>
            </a:extLst>
          </p:cNvPr>
          <p:cNvGrpSpPr/>
          <p:nvPr/>
        </p:nvGrpSpPr>
        <p:grpSpPr>
          <a:xfrm>
            <a:off x="962709" y="1847839"/>
            <a:ext cx="5892300" cy="1015663"/>
            <a:chOff x="962709" y="1847839"/>
            <a:chExt cx="5892300" cy="10156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9A2D84-B78B-467D-9E6E-553BD1B63684}"/>
                </a:ext>
              </a:extLst>
            </p:cNvPr>
            <p:cNvSpPr txBox="1"/>
            <p:nvPr/>
          </p:nvSpPr>
          <p:spPr>
            <a:xfrm>
              <a:off x="2222009" y="2199113"/>
              <a:ext cx="4633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Aharoni" panose="02010803020104030203" pitchFamily="2" charset="-79"/>
                  <a:ea typeface="에스코어 드림 5 Medium" panose="020B0503030302020204" pitchFamily="34" charset="-127"/>
                  <a:cs typeface="Aharoni" panose="02010803020104030203" pitchFamily="2" charset="-79"/>
                </a:rPr>
                <a:t>기존 </a:t>
              </a:r>
              <a:r>
                <a:rPr lang="en-US" altLang="ko-KR" sz="2800" dirty="0" err="1">
                  <a:latin typeface="Aharoni" panose="02010803020104030203" pitchFamily="2" charset="-79"/>
                  <a:ea typeface="에스코어 드림 5 Medium" panose="020B0503030302020204" pitchFamily="34" charset="-127"/>
                  <a:cs typeface="Aharoni" panose="02010803020104030203" pitchFamily="2" charset="-79"/>
                </a:rPr>
                <a:t>AICar</a:t>
              </a:r>
              <a:r>
                <a:rPr lang="ko-KR" altLang="en-US" sz="2800" dirty="0">
                  <a:latin typeface="Aharoni" panose="02010803020104030203" pitchFamily="2" charset="-79"/>
                  <a:ea typeface="에스코어 드림 5 Medium" panose="020B0503030302020204" pitchFamily="34" charset="-127"/>
                  <a:cs typeface="Aharoni" panose="02010803020104030203" pitchFamily="2" charset="-79"/>
                </a:rPr>
                <a:t>의 도로 추적 방식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F55DC9-A497-43BA-A687-2EB1A609164F}"/>
                </a:ext>
              </a:extLst>
            </p:cNvPr>
            <p:cNvSpPr txBox="1"/>
            <p:nvPr/>
          </p:nvSpPr>
          <p:spPr>
            <a:xfrm flipH="1">
              <a:off x="962709" y="1847839"/>
              <a:ext cx="1259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01</a:t>
              </a:r>
              <a:endParaRPr lang="ko-KR" altLang="en-US" sz="6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597B2E-2BC3-4564-9D64-28AEF79CE543}"/>
              </a:ext>
            </a:extLst>
          </p:cNvPr>
          <p:cNvGrpSpPr/>
          <p:nvPr/>
        </p:nvGrpSpPr>
        <p:grpSpPr>
          <a:xfrm>
            <a:off x="2109521" y="2770822"/>
            <a:ext cx="4658295" cy="1015663"/>
            <a:chOff x="2109521" y="2921168"/>
            <a:chExt cx="4658295" cy="101566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CBA9E0-EAFC-41EF-A8A7-0DD0BDF0A75B}"/>
                </a:ext>
              </a:extLst>
            </p:cNvPr>
            <p:cNvSpPr txBox="1"/>
            <p:nvPr/>
          </p:nvSpPr>
          <p:spPr>
            <a:xfrm>
              <a:off x="3627213" y="3343559"/>
              <a:ext cx="31406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Aharoni" panose="02010803020104030203" pitchFamily="2" charset="-79"/>
                  <a:ea typeface="에스코어 드림 5 Medium" panose="020B0503030302020204" pitchFamily="34" charset="-127"/>
                  <a:cs typeface="Aharoni" panose="02010803020104030203" pitchFamily="2" charset="-79"/>
                </a:rPr>
                <a:t>기존 방식의 문제점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6E9004-F72A-4E09-B8AB-3A731EB18748}"/>
                </a:ext>
              </a:extLst>
            </p:cNvPr>
            <p:cNvSpPr txBox="1"/>
            <p:nvPr/>
          </p:nvSpPr>
          <p:spPr>
            <a:xfrm flipH="1">
              <a:off x="2109521" y="2921168"/>
              <a:ext cx="1259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02</a:t>
              </a:r>
              <a:endParaRPr lang="ko-KR" altLang="en-US" sz="6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A67813-5EDF-42C5-9A77-20827308A4C2}"/>
              </a:ext>
            </a:extLst>
          </p:cNvPr>
          <p:cNvGrpSpPr/>
          <p:nvPr/>
        </p:nvGrpSpPr>
        <p:grpSpPr>
          <a:xfrm>
            <a:off x="3537497" y="3693805"/>
            <a:ext cx="3220421" cy="1015663"/>
            <a:chOff x="3537497" y="4088362"/>
            <a:chExt cx="3220421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CC121C-1BFE-4B84-A9B2-742C1FFD8CB8}"/>
                </a:ext>
              </a:extLst>
            </p:cNvPr>
            <p:cNvSpPr txBox="1"/>
            <p:nvPr/>
          </p:nvSpPr>
          <p:spPr>
            <a:xfrm>
              <a:off x="5095283" y="4471324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Aharoni" panose="02010803020104030203" pitchFamily="2" charset="-79"/>
                  <a:ea typeface="에스코어 드림 5 Medium" panose="020B0503030302020204" pitchFamily="34" charset="-127"/>
                  <a:cs typeface="Aharoni" panose="02010803020104030203" pitchFamily="2" charset="-79"/>
                </a:rPr>
                <a:t>해결 방법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E2808E-F822-4907-9525-3D5FBA2D4A19}"/>
                </a:ext>
              </a:extLst>
            </p:cNvPr>
            <p:cNvSpPr txBox="1"/>
            <p:nvPr/>
          </p:nvSpPr>
          <p:spPr>
            <a:xfrm flipH="1">
              <a:off x="3537497" y="4088362"/>
              <a:ext cx="1259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03</a:t>
              </a:r>
              <a:endParaRPr lang="ko-KR" altLang="en-US" sz="6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5F59C8-D829-4743-927E-510A6C0A002D}"/>
              </a:ext>
            </a:extLst>
          </p:cNvPr>
          <p:cNvGrpSpPr/>
          <p:nvPr/>
        </p:nvGrpSpPr>
        <p:grpSpPr>
          <a:xfrm>
            <a:off x="5120136" y="4616787"/>
            <a:ext cx="3245274" cy="1015663"/>
            <a:chOff x="5095283" y="5232808"/>
            <a:chExt cx="3245274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9F39BB-EE07-469A-B74F-BE51B9A91A40}"/>
                </a:ext>
              </a:extLst>
            </p:cNvPr>
            <p:cNvSpPr txBox="1"/>
            <p:nvPr/>
          </p:nvSpPr>
          <p:spPr>
            <a:xfrm>
              <a:off x="6677922" y="5612002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Aharoni" panose="02010803020104030203" pitchFamily="2" charset="-79"/>
                  <a:ea typeface="에스코어 드림 5 Medium" panose="020B0503030302020204" pitchFamily="34" charset="-127"/>
                  <a:cs typeface="Aharoni" panose="02010803020104030203" pitchFamily="2" charset="-79"/>
                </a:rPr>
                <a:t>동작 방식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985DE8-1CDB-4A99-888C-1A556482FE38}"/>
                </a:ext>
              </a:extLst>
            </p:cNvPr>
            <p:cNvSpPr txBox="1"/>
            <p:nvPr/>
          </p:nvSpPr>
          <p:spPr>
            <a:xfrm flipH="1">
              <a:off x="5095283" y="5232808"/>
              <a:ext cx="1259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04</a:t>
              </a:r>
              <a:endParaRPr lang="ko-KR" altLang="en-US" sz="6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7F89D-14D0-4144-A129-892F8203255A}"/>
              </a:ext>
            </a:extLst>
          </p:cNvPr>
          <p:cNvGrpSpPr/>
          <p:nvPr/>
        </p:nvGrpSpPr>
        <p:grpSpPr>
          <a:xfrm>
            <a:off x="6553990" y="5519201"/>
            <a:ext cx="3282886" cy="1015663"/>
            <a:chOff x="5095283" y="5232808"/>
            <a:chExt cx="3282886" cy="10156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D658F5-C2C3-426D-A184-39BAA0B38E71}"/>
                </a:ext>
              </a:extLst>
            </p:cNvPr>
            <p:cNvSpPr txBox="1"/>
            <p:nvPr/>
          </p:nvSpPr>
          <p:spPr>
            <a:xfrm>
              <a:off x="6715534" y="5617259"/>
              <a:ext cx="16626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Aharoni" panose="02010803020104030203" pitchFamily="2" charset="-79"/>
                  <a:ea typeface="에스코어 드림 5 Medium" panose="020B0503030302020204" pitchFamily="34" charset="-127"/>
                  <a:cs typeface="Aharoni" panose="02010803020104030203" pitchFamily="2" charset="-79"/>
                </a:rPr>
                <a:t>향후 계획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0D6D10-3FE4-4660-BE38-5A6264838DED}"/>
                </a:ext>
              </a:extLst>
            </p:cNvPr>
            <p:cNvSpPr txBox="1"/>
            <p:nvPr/>
          </p:nvSpPr>
          <p:spPr>
            <a:xfrm flipH="1">
              <a:off x="5095283" y="5232808"/>
              <a:ext cx="12593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05</a:t>
              </a:r>
              <a:endParaRPr lang="ko-KR" altLang="en-US" sz="6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30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88D556E-39CD-46C9-A3F7-692212A3BB6E}"/>
              </a:ext>
            </a:extLst>
          </p:cNvPr>
          <p:cNvGrpSpPr/>
          <p:nvPr/>
        </p:nvGrpSpPr>
        <p:grpSpPr>
          <a:xfrm>
            <a:off x="-225893" y="2084250"/>
            <a:ext cx="12417893" cy="2416505"/>
            <a:chOff x="-99787" y="141564"/>
            <a:chExt cx="12417893" cy="12050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DE45238-B8B7-43C6-AEB0-0D0DA944DD37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2082373-8A53-4ACE-8E28-F8070BF92C6A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AA69B46-9A55-455C-BC2E-9283113CA543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491C57-9D33-48EF-B5E5-C6ED24D506B0}"/>
              </a:ext>
            </a:extLst>
          </p:cNvPr>
          <p:cNvSpPr txBox="1"/>
          <p:nvPr/>
        </p:nvSpPr>
        <p:spPr>
          <a:xfrm>
            <a:off x="935367" y="2784670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</a:t>
            </a:r>
            <a:r>
              <a:rPr lang="en-US" altLang="ko-KR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AICAR</a:t>
            </a:r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도록 추적 방식</a:t>
            </a:r>
          </a:p>
        </p:txBody>
      </p:sp>
    </p:spTree>
    <p:extLst>
      <p:ext uri="{BB962C8B-B14F-4D97-AF65-F5344CB8AC3E}">
        <p14:creationId xmlns:p14="http://schemas.microsoft.com/office/powerpoint/2010/main" val="634620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E71EB7-A380-4089-BBBB-020B41C627BE}"/>
              </a:ext>
            </a:extLst>
          </p:cNvPr>
          <p:cNvGrpSpPr/>
          <p:nvPr/>
        </p:nvGrpSpPr>
        <p:grpSpPr>
          <a:xfrm>
            <a:off x="-225893" y="2084250"/>
            <a:ext cx="12417893" cy="2416505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FF30284-470C-4CED-8281-BA311CEBEB02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F5BE20-C04B-4A6F-AE53-AEF8A50648DD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D49CF91-7ED9-4BFB-AA95-7E5857278813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B51FB9A-0997-4FDD-94B1-6B00D488C3C2}"/>
              </a:ext>
            </a:extLst>
          </p:cNvPr>
          <p:cNvSpPr txBox="1"/>
          <p:nvPr/>
        </p:nvSpPr>
        <p:spPr>
          <a:xfrm>
            <a:off x="935367" y="2784670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기존 방식의 문제점</a:t>
            </a:r>
          </a:p>
        </p:txBody>
      </p:sp>
    </p:spTree>
    <p:extLst>
      <p:ext uri="{BB962C8B-B14F-4D97-AF65-F5344CB8AC3E}">
        <p14:creationId xmlns:p14="http://schemas.microsoft.com/office/powerpoint/2010/main" val="280321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7A00D0E-D01F-4F5B-8CA2-BCA76177F98A}"/>
              </a:ext>
            </a:extLst>
          </p:cNvPr>
          <p:cNvGrpSpPr/>
          <p:nvPr/>
        </p:nvGrpSpPr>
        <p:grpSpPr>
          <a:xfrm>
            <a:off x="-225893" y="2084250"/>
            <a:ext cx="12417893" cy="2416505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413727-98BC-4584-9D8D-BEB5D01DB07D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F8FCCC4-37DF-456F-AFA6-3192E83B3A59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C48C1EE-3B0C-48C0-8F7D-DBEFD63667C2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EB26C3-6DB4-4771-AC39-EAA94A6F3C40}"/>
              </a:ext>
            </a:extLst>
          </p:cNvPr>
          <p:cNvSpPr txBox="1"/>
          <p:nvPr/>
        </p:nvSpPr>
        <p:spPr>
          <a:xfrm>
            <a:off x="935367" y="2784670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 방법</a:t>
            </a:r>
          </a:p>
        </p:txBody>
      </p:sp>
    </p:spTree>
    <p:extLst>
      <p:ext uri="{BB962C8B-B14F-4D97-AF65-F5344CB8AC3E}">
        <p14:creationId xmlns:p14="http://schemas.microsoft.com/office/powerpoint/2010/main" val="109205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225893" y="2084250"/>
            <a:ext cx="12417893" cy="2416505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935367" y="2784670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</p:spTree>
    <p:extLst>
      <p:ext uri="{BB962C8B-B14F-4D97-AF65-F5344CB8AC3E}">
        <p14:creationId xmlns:p14="http://schemas.microsoft.com/office/powerpoint/2010/main" val="145331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112947" y="0"/>
            <a:ext cx="12417893" cy="1470608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1048313" y="319186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80722A-4423-4CF0-A9D7-805545AAF489}"/>
              </a:ext>
            </a:extLst>
          </p:cNvPr>
          <p:cNvSpPr txBox="1"/>
          <p:nvPr/>
        </p:nvSpPr>
        <p:spPr>
          <a:xfrm>
            <a:off x="2069912" y="5806758"/>
            <a:ext cx="802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road-segmentation-adas-0001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모델</a:t>
            </a:r>
          </a:p>
        </p:txBody>
      </p:sp>
      <p:pic>
        <p:nvPicPr>
          <p:cNvPr id="1026" name="Picture 2" descr="road-segmentation-adas-0001 - OpenVINO™ Toolkit">
            <a:extLst>
              <a:ext uri="{FF2B5EF4-FFF2-40B4-BE49-F238E27FC236}">
                <a16:creationId xmlns:a16="http://schemas.microsoft.com/office/drawing/2014/main" id="{2691CB3D-3D49-4223-8690-66FEE400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559" y="1725696"/>
            <a:ext cx="6708556" cy="3825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5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112947" y="0"/>
            <a:ext cx="12417893" cy="1470608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1048313" y="319186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972BBA-6BCA-46F4-9A19-DFFA8A4F4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75" y="1681603"/>
            <a:ext cx="6960524" cy="3977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001867-F9BC-4C58-90AA-DAE24628577E}"/>
              </a:ext>
            </a:extLst>
          </p:cNvPr>
          <p:cNvSpPr txBox="1"/>
          <p:nvPr/>
        </p:nvSpPr>
        <p:spPr>
          <a:xfrm>
            <a:off x="2445667" y="5863155"/>
            <a:ext cx="732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896x512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크기의 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2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차원 배열 </a:t>
            </a: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4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408651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72568B9-FDC2-44E0-81C1-360197AD7ECA}"/>
              </a:ext>
            </a:extLst>
          </p:cNvPr>
          <p:cNvGrpSpPr/>
          <p:nvPr/>
        </p:nvGrpSpPr>
        <p:grpSpPr>
          <a:xfrm>
            <a:off x="-112947" y="0"/>
            <a:ext cx="12417893" cy="1470608"/>
            <a:chOff x="-99787" y="141564"/>
            <a:chExt cx="12417893" cy="120502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1D3423F-9707-4093-B3F9-69BE91F22BB4}"/>
                </a:ext>
              </a:extLst>
            </p:cNvPr>
            <p:cNvSpPr/>
            <p:nvPr/>
          </p:nvSpPr>
          <p:spPr>
            <a:xfrm>
              <a:off x="0" y="141564"/>
              <a:ext cx="12296503" cy="12050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9E249D3-DC2B-428E-AA10-B93B41158E90}"/>
                </a:ext>
              </a:extLst>
            </p:cNvPr>
            <p:cNvCxnSpPr>
              <a:cxnSpLocks/>
            </p:cNvCxnSpPr>
            <p:nvPr/>
          </p:nvCxnSpPr>
          <p:spPr>
            <a:xfrm>
              <a:off x="-99787" y="238649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DA5309D-6C06-4C3E-A1C4-82DF8A936FD4}"/>
                </a:ext>
              </a:extLst>
            </p:cNvPr>
            <p:cNvCxnSpPr>
              <a:cxnSpLocks/>
            </p:cNvCxnSpPr>
            <p:nvPr/>
          </p:nvCxnSpPr>
          <p:spPr>
            <a:xfrm>
              <a:off x="-73468" y="1225550"/>
              <a:ext cx="123915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817657D-9CF5-4C13-BFAE-EAE9CDF48EEC}"/>
              </a:ext>
            </a:extLst>
          </p:cNvPr>
          <p:cNvSpPr txBox="1"/>
          <p:nvPr/>
        </p:nvSpPr>
        <p:spPr>
          <a:xfrm>
            <a:off x="1048313" y="319186"/>
            <a:ext cx="10069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88DD-39E2-45E6-8025-8B522A3C2B9C}"/>
              </a:ext>
            </a:extLst>
          </p:cNvPr>
          <p:cNvSpPr txBox="1"/>
          <p:nvPr/>
        </p:nvSpPr>
        <p:spPr>
          <a:xfrm>
            <a:off x="2445667" y="5863155"/>
            <a:ext cx="732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threshold 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Aharoni" panose="02010803020104030203" pitchFamily="2" charset="-79"/>
              </a:rPr>
              <a:t>함수로 이진화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388257-B725-484D-AE08-C9E80BB5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23" y="1591630"/>
            <a:ext cx="7216672" cy="4123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065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86</Words>
  <Application>Microsoft Office PowerPoint</Application>
  <PresentationFormat>와이드스크린</PresentationFormat>
  <Paragraphs>42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에스코어 드림 6 Bold</vt:lpstr>
      <vt:lpstr>나눔스퀘어_ac ExtraBold</vt:lpstr>
      <vt:lpstr>Aharoni</vt:lpstr>
      <vt:lpstr>맑은 고딕</vt:lpstr>
      <vt:lpstr>Arial</vt:lpstr>
      <vt:lpstr>배달의민족 도현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송하</dc:creator>
  <cp:lastModifiedBy>heo sin</cp:lastModifiedBy>
  <cp:revision>13</cp:revision>
  <dcterms:created xsi:type="dcterms:W3CDTF">2021-03-24T03:24:01Z</dcterms:created>
  <dcterms:modified xsi:type="dcterms:W3CDTF">2021-04-14T10:04:01Z</dcterms:modified>
</cp:coreProperties>
</file>