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8/3/15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Development of novel </a:t>
            </a:r>
            <a:r>
              <a:rPr lang="en-US" dirty="0" smtClean="0"/>
              <a:t>methodology </a:t>
            </a:r>
            <a:r>
              <a:rPr lang="en-US" dirty="0"/>
              <a:t>to construct </a:t>
            </a:r>
            <a:r>
              <a:rPr lang="en-US" dirty="0" smtClean="0"/>
              <a:t>directed gene regulatory networks </a:t>
            </a:r>
            <a:r>
              <a:rPr lang="en-US" dirty="0"/>
              <a:t>from single-cell </a:t>
            </a:r>
            <a:r>
              <a:rPr lang="en-US" dirty="0" err="1"/>
              <a:t>RNASeq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Evaluate (DREMI, </a:t>
            </a:r>
            <a:r>
              <a:rPr lang="en-US" dirty="0" err="1"/>
              <a:t>dCorr</a:t>
            </a:r>
            <a:r>
              <a:rPr lang="en-US" dirty="0"/>
              <a:t>, MIC…)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Alternatives to Quadrant </a:t>
            </a:r>
            <a:r>
              <a:rPr lang="en-US" dirty="0"/>
              <a:t>approach to directed logic network </a:t>
            </a:r>
            <a:r>
              <a:rPr lang="en-US" dirty="0" smtClean="0"/>
              <a:t>(gene </a:t>
            </a:r>
            <a:r>
              <a:rPr lang="en-US" dirty="0"/>
              <a:t>regulatory </a:t>
            </a:r>
            <a:r>
              <a:rPr lang="en-US" dirty="0" smtClean="0"/>
              <a:t>network</a:t>
            </a:r>
            <a:r>
              <a:rPr lang="en-US" dirty="0"/>
              <a:t>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Visualize </a:t>
            </a:r>
            <a:r>
              <a:rPr lang="en-US" dirty="0"/>
              <a:t>for hypothesis generation tool</a:t>
            </a:r>
            <a:r>
              <a:rPr lang="en-US" dirty="0" smtClean="0"/>
              <a:t>.</a:t>
            </a:r>
            <a:endParaRPr lang="en-US" dirty="0" smtClean="0">
              <a:solidFill>
                <a:schemeClr val="bg2"/>
              </a:solidFill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 smtClean="0"/>
              <a:t>(Feasibility of) </a:t>
            </a:r>
            <a:r>
              <a:rPr lang="en-US" dirty="0" smtClean="0"/>
              <a:t>Dynamic cell State transition network of </a:t>
            </a:r>
            <a:r>
              <a:rPr lang="en-US" dirty="0" smtClean="0"/>
              <a:t>gene regulatory networks from single-cell </a:t>
            </a:r>
            <a:r>
              <a:rPr lang="en-US" dirty="0" err="1" smtClean="0"/>
              <a:t>RNASeq</a:t>
            </a:r>
            <a:r>
              <a:rPr lang="en-US" dirty="0" smtClean="0"/>
              <a:t> data.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Leverage single-cell </a:t>
            </a:r>
            <a:r>
              <a:rPr lang="en-US" dirty="0" err="1">
                <a:solidFill>
                  <a:schemeClr val="bg2"/>
                </a:solidFill>
              </a:rPr>
              <a:t>RNASeq</a:t>
            </a:r>
            <a:r>
              <a:rPr lang="en-US" dirty="0">
                <a:solidFill>
                  <a:schemeClr val="bg2"/>
                </a:solidFill>
              </a:rPr>
              <a:t> data to develop novel cell state transition tree construction methodologies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r>
              <a:rPr lang="en-US" dirty="0" smtClean="0"/>
              <a:t>– Aim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Matrix completion</a:t>
            </a:r>
          </a:p>
          <a:p>
            <a:pPr lvl="1"/>
            <a:r>
              <a:rPr lang="en-US" dirty="0" smtClean="0"/>
              <a:t>Low Rank matrix acquisition</a:t>
            </a:r>
          </a:p>
          <a:p>
            <a:r>
              <a:rPr lang="en-US" dirty="0" smtClean="0"/>
              <a:t>Remove dominating signal(s) (cell cycle)</a:t>
            </a:r>
          </a:p>
          <a:p>
            <a:r>
              <a:rPr lang="en-US" dirty="0" smtClean="0"/>
              <a:t>Compute correlation (DREMI, </a:t>
            </a:r>
            <a:r>
              <a:rPr lang="en-US" dirty="0" err="1" smtClean="0"/>
              <a:t>dCorr</a:t>
            </a:r>
            <a:r>
              <a:rPr lang="en-US" dirty="0" smtClean="0"/>
              <a:t>, MIC…) pairwise for genes/transcripts</a:t>
            </a:r>
          </a:p>
          <a:p>
            <a:r>
              <a:rPr lang="en-US" dirty="0" smtClean="0"/>
              <a:t>Quadrant approach to directed logic </a:t>
            </a:r>
            <a:r>
              <a:rPr lang="en-US" dirty="0"/>
              <a:t>network (gene regulatory network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Conditional random fields?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1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– </a:t>
            </a:r>
            <a:r>
              <a:rPr lang="en-US" dirty="0" smtClean="0"/>
              <a:t>Aim 1 version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(Additions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Matrix completion</a:t>
            </a:r>
          </a:p>
          <a:p>
            <a:pPr lvl="1"/>
            <a:r>
              <a:rPr lang="en-US" dirty="0"/>
              <a:t>Low Rank matrix </a:t>
            </a:r>
            <a:r>
              <a:rPr lang="en-US" dirty="0" smtClean="0"/>
              <a:t>acquisition</a:t>
            </a:r>
          </a:p>
          <a:p>
            <a:r>
              <a:rPr lang="en-US" dirty="0" smtClean="0"/>
              <a:t>Remove dominating signal(s) (cell cycle)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Cluster cells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each cluster (cellular subtype)</a:t>
            </a:r>
          </a:p>
          <a:p>
            <a:pPr lvl="1"/>
            <a:r>
              <a:rPr lang="en-US" dirty="0" smtClean="0"/>
              <a:t>Compute correlation (DREMI, </a:t>
            </a:r>
            <a:r>
              <a:rPr lang="en-US" dirty="0" err="1" smtClean="0"/>
              <a:t>dCorr</a:t>
            </a:r>
            <a:r>
              <a:rPr lang="en-US" dirty="0" smtClean="0"/>
              <a:t>, MIC…) pairwise for genes/transcripts</a:t>
            </a:r>
          </a:p>
          <a:p>
            <a:pPr lvl="1"/>
            <a:r>
              <a:rPr lang="en-US" dirty="0" smtClean="0"/>
              <a:t>Quadrant approach to directed logic network (gene regulatory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6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</a:t>
            </a:r>
            <a:r>
              <a:rPr lang="en-US" dirty="0"/>
              <a:t>– </a:t>
            </a:r>
            <a:r>
              <a:rPr lang="en-US" dirty="0" smtClean="0"/>
              <a:t>Aim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Preprocess</a:t>
            </a:r>
          </a:p>
          <a:p>
            <a:pPr lvl="1"/>
            <a:r>
              <a:rPr lang="en-US" dirty="0"/>
              <a:t>Normalization</a:t>
            </a:r>
          </a:p>
          <a:p>
            <a:pPr lvl="1"/>
            <a:r>
              <a:rPr lang="en-US" dirty="0"/>
              <a:t>Matrix completion</a:t>
            </a:r>
          </a:p>
          <a:p>
            <a:pPr lvl="1"/>
            <a:r>
              <a:rPr lang="en-US" dirty="0"/>
              <a:t>Low Rank matrix </a:t>
            </a:r>
            <a:r>
              <a:rPr lang="en-US" dirty="0" smtClean="0"/>
              <a:t>acquisition</a:t>
            </a:r>
          </a:p>
          <a:p>
            <a:r>
              <a:rPr lang="en-US" dirty="0" smtClean="0"/>
              <a:t>Remove dominating signal(s) (cell cycle)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Run monocle to:</a:t>
            </a:r>
          </a:p>
          <a:p>
            <a:pPr lvl="1"/>
            <a:r>
              <a:rPr lang="en-US" dirty="0" smtClean="0"/>
              <a:t>cluster cells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Get tree of </a:t>
            </a:r>
            <a:r>
              <a:rPr lang="en-US" dirty="0" err="1" smtClean="0">
                <a:solidFill>
                  <a:srgbClr val="FF0000"/>
                </a:solidFill>
              </a:rPr>
              <a:t>pseudotemporal</a:t>
            </a:r>
            <a:r>
              <a:rPr lang="en-US" dirty="0" smtClean="0">
                <a:solidFill>
                  <a:srgbClr val="FF0000"/>
                </a:solidFill>
              </a:rPr>
              <a:t> ordering of cellular subtypes</a:t>
            </a:r>
          </a:p>
          <a:p>
            <a:r>
              <a:rPr lang="en-US" dirty="0">
                <a:solidFill>
                  <a:schemeClr val="tx2"/>
                </a:solidFill>
              </a:rPr>
              <a:t>For each cluster (cellular subtype)</a:t>
            </a:r>
          </a:p>
          <a:p>
            <a:pPr lvl="1"/>
            <a:r>
              <a:rPr lang="en-US" dirty="0"/>
              <a:t>Compute correlation (DREMI, </a:t>
            </a:r>
            <a:r>
              <a:rPr lang="en-US" dirty="0" err="1"/>
              <a:t>dCorr</a:t>
            </a:r>
            <a:r>
              <a:rPr lang="en-US" dirty="0"/>
              <a:t>, MIC…) pairwise for genes/transcripts</a:t>
            </a:r>
          </a:p>
          <a:p>
            <a:pPr lvl="1"/>
            <a:r>
              <a:rPr lang="en-US" dirty="0"/>
              <a:t>Quadrant approach to directed logic network (gene regulatory network)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For each pair of adjacent cell subtypes in tree: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Compute correlation (DREMI, </a:t>
            </a:r>
            <a:r>
              <a:rPr lang="en-US" dirty="0" err="1" smtClean="0">
                <a:solidFill>
                  <a:srgbClr val="FF0000"/>
                </a:solidFill>
              </a:rPr>
              <a:t>dCorr</a:t>
            </a:r>
            <a:r>
              <a:rPr lang="en-US" dirty="0" smtClean="0">
                <a:solidFill>
                  <a:srgbClr val="FF0000"/>
                </a:solidFill>
              </a:rPr>
              <a:t>, MIC…) pairwise for genes/transcripts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Quadrant approach to directed logic network </a:t>
            </a:r>
            <a:r>
              <a:rPr lang="en-US" dirty="0"/>
              <a:t>(gene regulatory network)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(Visualize dynamic directed gene inference network)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Homology graph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21388"/>
      </p:ext>
    </p:extLst>
  </p:cSld>
  <p:clrMapOvr>
    <a:masterClrMapping/>
  </p:clrMapOvr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2042</TotalTime>
  <Words>308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Inspiration</vt:lpstr>
      <vt:lpstr>PowerPoint Presentation</vt:lpstr>
      <vt:lpstr>Aims</vt:lpstr>
      <vt:lpstr>Approach – Aim 1</vt:lpstr>
      <vt:lpstr>Approach – Aim 1 version 2 (Additions in Red)</vt:lpstr>
      <vt:lpstr>Approach – Aim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Arand</dc:creator>
  <cp:lastModifiedBy>Brian Arand</cp:lastModifiedBy>
  <cp:revision>16</cp:revision>
  <dcterms:created xsi:type="dcterms:W3CDTF">2015-07-27T23:41:10Z</dcterms:created>
  <dcterms:modified xsi:type="dcterms:W3CDTF">2015-08-03T20:44:17Z</dcterms:modified>
</cp:coreProperties>
</file>