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C023-2020-2649-A5D2-D911C156CE3B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859C-6B3C-E148-9C57-F619EDAE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Regulatory network construction</a:t>
            </a:r>
          </a:p>
          <a:p>
            <a:pPr lvl="1"/>
            <a:r>
              <a:rPr lang="en-US" dirty="0" err="1" smtClean="0"/>
              <a:t>Baysian</a:t>
            </a:r>
            <a:r>
              <a:rPr lang="en-US" dirty="0" smtClean="0"/>
              <a:t> methods</a:t>
            </a:r>
          </a:p>
          <a:p>
            <a:pPr lvl="2"/>
            <a:r>
              <a:rPr lang="en-US" dirty="0" smtClean="0"/>
              <a:t>Su-in Lee et al.</a:t>
            </a:r>
          </a:p>
          <a:p>
            <a:pPr lvl="1"/>
            <a:r>
              <a:rPr lang="en-US" dirty="0" smtClean="0"/>
              <a:t>Mutual Information</a:t>
            </a:r>
          </a:p>
          <a:p>
            <a:pPr lvl="2"/>
            <a:r>
              <a:rPr lang="en-US" dirty="0" err="1" smtClean="0"/>
              <a:t>Margolin</a:t>
            </a:r>
            <a:r>
              <a:rPr lang="en-US" dirty="0" smtClean="0"/>
              <a:t> et al.</a:t>
            </a:r>
          </a:p>
          <a:p>
            <a:pPr lvl="1"/>
            <a:r>
              <a:rPr lang="en-US" dirty="0" smtClean="0"/>
              <a:t>Fuzzy methods</a:t>
            </a:r>
          </a:p>
          <a:p>
            <a:pPr lvl="2"/>
            <a:r>
              <a:rPr lang="en-US" dirty="0" smtClean="0"/>
              <a:t>Pan Du et al.</a:t>
            </a:r>
          </a:p>
          <a:p>
            <a:pPr lvl="2"/>
            <a:r>
              <a:rPr lang="en-US" dirty="0" err="1" smtClean="0"/>
              <a:t>Sahoo</a:t>
            </a:r>
            <a:r>
              <a:rPr lang="en-US" dirty="0" smtClean="0"/>
              <a:t> et al.</a:t>
            </a:r>
          </a:p>
          <a:p>
            <a:pPr lvl="2"/>
            <a:r>
              <a:rPr lang="en-US" dirty="0" smtClean="0"/>
              <a:t>Woolf and Wang. -&gt; </a:t>
            </a:r>
            <a:r>
              <a:rPr lang="en-US" dirty="0" err="1" smtClean="0"/>
              <a:t>Habtom</a:t>
            </a:r>
            <a:r>
              <a:rPr lang="en-US" dirty="0" smtClean="0"/>
              <a:t> et al.</a:t>
            </a:r>
          </a:p>
          <a:p>
            <a:r>
              <a:rPr lang="en-US" dirty="0" smtClean="0"/>
              <a:t>Ordering samples</a:t>
            </a:r>
          </a:p>
          <a:p>
            <a:pPr lvl="1"/>
            <a:r>
              <a:rPr lang="en-US" dirty="0" err="1" smtClean="0"/>
              <a:t>Magwene</a:t>
            </a:r>
            <a:r>
              <a:rPr lang="en-US" dirty="0" smtClean="0"/>
              <a:t> et al. -&gt; </a:t>
            </a:r>
            <a:r>
              <a:rPr lang="en-US" dirty="0" err="1" smtClean="0"/>
              <a:t>Trapnelle</a:t>
            </a:r>
            <a:r>
              <a:rPr lang="en-US" dirty="0" smtClean="0"/>
              <a:t> et al.</a:t>
            </a:r>
          </a:p>
          <a:p>
            <a:r>
              <a:rPr lang="en-US" dirty="0" smtClean="0"/>
              <a:t>Sample visualization</a:t>
            </a:r>
          </a:p>
          <a:p>
            <a:pPr lvl="1"/>
            <a:r>
              <a:rPr lang="en-US" dirty="0" err="1" smtClean="0"/>
              <a:t>viSNE</a:t>
            </a:r>
            <a:endParaRPr lang="en-US" dirty="0" smtClean="0"/>
          </a:p>
          <a:p>
            <a:pPr lvl="1"/>
            <a:r>
              <a:rPr lang="en-US" dirty="0" smtClean="0"/>
              <a:t>Diffusion maps</a:t>
            </a:r>
          </a:p>
          <a:p>
            <a:pPr lvl="1"/>
            <a:r>
              <a:rPr lang="en-US" smtClean="0"/>
              <a:t>SPADE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92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62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What has been done before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Arand</dc:creator>
  <cp:lastModifiedBy>Brian Arand</cp:lastModifiedBy>
  <cp:revision>2</cp:revision>
  <dcterms:created xsi:type="dcterms:W3CDTF">2015-08-26T18:27:27Z</dcterms:created>
  <dcterms:modified xsi:type="dcterms:W3CDTF">2015-08-28T02:16:57Z</dcterms:modified>
</cp:coreProperties>
</file>