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3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75D6-0529-4774-BE69-2FC8C6809F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4CB7-37D4-46AD-8D9B-00C210A9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75D6-0529-4774-BE69-2FC8C6809F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4CB7-37D4-46AD-8D9B-00C210A9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2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75D6-0529-4774-BE69-2FC8C6809F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4CB7-37D4-46AD-8D9B-00C210A9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75D6-0529-4774-BE69-2FC8C6809F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4CB7-37D4-46AD-8D9B-00C210A9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4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75D6-0529-4774-BE69-2FC8C6809F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4CB7-37D4-46AD-8D9B-00C210A9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75D6-0529-4774-BE69-2FC8C6809F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4CB7-37D4-46AD-8D9B-00C210A9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75D6-0529-4774-BE69-2FC8C6809F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4CB7-37D4-46AD-8D9B-00C210A9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75D6-0529-4774-BE69-2FC8C6809F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4CB7-37D4-46AD-8D9B-00C210A9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75D6-0529-4774-BE69-2FC8C6809F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4CB7-37D4-46AD-8D9B-00C210A9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75D6-0529-4774-BE69-2FC8C6809F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4CB7-37D4-46AD-8D9B-00C210A9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75D6-0529-4774-BE69-2FC8C6809F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4CB7-37D4-46AD-8D9B-00C210A9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75D6-0529-4774-BE69-2FC8C6809F2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D4CB7-37D4-46AD-8D9B-00C210A9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1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Paper Reading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336" y="4826585"/>
            <a:ext cx="9144000" cy="1655762"/>
          </a:xfrm>
        </p:spPr>
        <p:txBody>
          <a:bodyPr/>
          <a:lstStyle/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Wendong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12/02/2019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1" y="307138"/>
            <a:ext cx="802640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86411" y="1801577"/>
            <a:ext cx="31614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RPN, anchor;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1" y="307138"/>
            <a:ext cx="802640" cy="62801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299412" y="789603"/>
            <a:ext cx="7401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93375" y="390312"/>
            <a:ext cx="2086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R-CNN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86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3375" y="390312"/>
            <a:ext cx="1804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93375" y="935153"/>
            <a:ext cx="7401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1" y="307138"/>
            <a:ext cx="802640" cy="62801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 rot="5400000">
            <a:off x="4560576" y="3772325"/>
            <a:ext cx="814133" cy="45270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1576503" y="4320808"/>
            <a:ext cx="7677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RPN: 10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 image for proposals, 5 fps 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dectection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5752" y="1742411"/>
            <a:ext cx="7337265" cy="168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bottleneck 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SPPnet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/Fast R-CNN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search: 2 seconds per image for proposals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EdgeBoxes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0.2 seconds per image for proposals</a:t>
            </a:r>
          </a:p>
        </p:txBody>
      </p:sp>
    </p:spTree>
    <p:extLst>
      <p:ext uri="{BB962C8B-B14F-4D97-AF65-F5344CB8AC3E}">
        <p14:creationId xmlns:p14="http://schemas.microsoft.com/office/powerpoint/2010/main" val="3105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3375" y="390312"/>
            <a:ext cx="3001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8347" y="1458853"/>
            <a:ext cx="145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93375" y="935153"/>
            <a:ext cx="7401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1" y="307138"/>
            <a:ext cx="802640" cy="6280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083" y="2651680"/>
            <a:ext cx="3501450" cy="355163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1388347" y="2047656"/>
            <a:ext cx="1456453" cy="3143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26324" y="1458853"/>
            <a:ext cx="78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75269" y="1826749"/>
            <a:ext cx="109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3" name="右箭头 12"/>
          <p:cNvSpPr/>
          <p:nvPr/>
        </p:nvSpPr>
        <p:spPr>
          <a:xfrm>
            <a:off x="4841496" y="2047656"/>
            <a:ext cx="958171" cy="3183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3771" y="1826750"/>
            <a:ext cx="100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960497" y="1826750"/>
            <a:ext cx="185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884495" y="1826750"/>
            <a:ext cx="139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</a:p>
        </p:txBody>
      </p:sp>
      <p:sp>
        <p:nvSpPr>
          <p:cNvPr id="18" name="右箭头 17"/>
          <p:cNvSpPr/>
          <p:nvPr/>
        </p:nvSpPr>
        <p:spPr>
          <a:xfrm>
            <a:off x="7357989" y="2043627"/>
            <a:ext cx="1737238" cy="3183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7277947" y="1458853"/>
            <a:ext cx="176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R-CNN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984239" y="3028740"/>
            <a:ext cx="604539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RPN: filter size 3*3, padding 1, stride 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491" y="4729096"/>
            <a:ext cx="371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filter size 1*1, stride 1, kernel number 2k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右箭头 20"/>
          <p:cNvSpPr/>
          <p:nvPr/>
        </p:nvSpPr>
        <p:spPr>
          <a:xfrm rot="7567060">
            <a:off x="2729699" y="4170933"/>
            <a:ext cx="763378" cy="3143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4250895" y="4729096"/>
            <a:ext cx="3789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filter size 1*1, stride 1, kernel number 4k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右箭头 22"/>
          <p:cNvSpPr/>
          <p:nvPr/>
        </p:nvSpPr>
        <p:spPr>
          <a:xfrm rot="3513287">
            <a:off x="4999377" y="4170933"/>
            <a:ext cx="763378" cy="3143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3375" y="387398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5091" y="1115550"/>
            <a:ext cx="420762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proposal network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93375" y="935153"/>
            <a:ext cx="7401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1" y="307138"/>
            <a:ext cx="802640" cy="6280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3771" y="2622504"/>
            <a:ext cx="5531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size 3*3, padding 1, stride 1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Receptive field 171/228 pixels for ZF/VGG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number 256/512 for ZF/VGG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anchors for each location</a:t>
            </a:r>
          </a:p>
        </p:txBody>
      </p:sp>
      <p:sp>
        <p:nvSpPr>
          <p:cNvPr id="11" name="右箭头 10"/>
          <p:cNvSpPr/>
          <p:nvPr/>
        </p:nvSpPr>
        <p:spPr>
          <a:xfrm rot="19736452">
            <a:off x="6176004" y="3049635"/>
            <a:ext cx="763378" cy="3143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65755" y="2006488"/>
            <a:ext cx="5531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size 1*1, stride 1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number 18 for classification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65755" y="4278151"/>
            <a:ext cx="5531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size 1*1, stride 1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number 36 for classification</a:t>
            </a:r>
          </a:p>
        </p:txBody>
      </p:sp>
      <p:sp>
        <p:nvSpPr>
          <p:cNvPr id="15" name="右箭头 14"/>
          <p:cNvSpPr/>
          <p:nvPr/>
        </p:nvSpPr>
        <p:spPr>
          <a:xfrm rot="1863548" flipV="1">
            <a:off x="6176004" y="4269255"/>
            <a:ext cx="763378" cy="3143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3375" y="38739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93375" y="935153"/>
            <a:ext cx="7401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1" y="307138"/>
            <a:ext cx="802640" cy="6280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30743" y="1159181"/>
            <a:ext cx="3514104" cy="1133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anchors for each location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scales and 3 aspect ratios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5421"/>
          <a:stretch/>
        </p:blipFill>
        <p:spPr>
          <a:xfrm>
            <a:off x="9871783" y="1228435"/>
            <a:ext cx="2264601" cy="1579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406" y="2807855"/>
            <a:ext cx="5922594" cy="366164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31716" y="5269167"/>
            <a:ext cx="3894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 1000*600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feature map size ~ 60*40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totally ~ 60*40*9 anchors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 rot="7058179">
            <a:off x="1400983" y="2547019"/>
            <a:ext cx="763378" cy="3143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8750" y="3115251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256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512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右箭头 12"/>
          <p:cNvSpPr/>
          <p:nvPr/>
        </p:nvSpPr>
        <p:spPr>
          <a:xfrm rot="14541821" flipH="1">
            <a:off x="3809275" y="2547018"/>
            <a:ext cx="763378" cy="3143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71550" y="3115251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1:1, 1:2, 2:1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621" y="3777673"/>
            <a:ext cx="5460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Positive: IOU &gt; 0.7 and max IOU with GT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Negative: IOU &lt; 0.3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3375" y="38739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93375" y="935153"/>
            <a:ext cx="7401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1" y="307138"/>
            <a:ext cx="802640" cy="6280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86411" y="1631537"/>
            <a:ext cx="3449983" cy="2795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4-Step alternating training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R-CNN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RPN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Fast R-CNN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083" y="2651680"/>
            <a:ext cx="3501450" cy="35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3375" y="38739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93375" y="935153"/>
            <a:ext cx="7401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1" y="307138"/>
            <a:ext cx="802640" cy="6280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13255" y="1322175"/>
            <a:ext cx="4580741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train the anchors in the center.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027" y="2750276"/>
            <a:ext cx="3501450" cy="35516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3255" y="2297389"/>
            <a:ext cx="1834156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6000 anchors</a:t>
            </a:r>
          </a:p>
        </p:txBody>
      </p:sp>
      <p:sp>
        <p:nvSpPr>
          <p:cNvPr id="2" name="右箭头 1"/>
          <p:cNvSpPr/>
          <p:nvPr/>
        </p:nvSpPr>
        <p:spPr>
          <a:xfrm>
            <a:off x="2447411" y="2535058"/>
            <a:ext cx="865633" cy="2152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488132" y="2039511"/>
            <a:ext cx="784189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53765" y="2297389"/>
            <a:ext cx="2056973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6000 proposals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25555" y="2297389"/>
            <a:ext cx="2056973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 proposals</a:t>
            </a:r>
          </a:p>
        </p:txBody>
      </p:sp>
      <p:sp>
        <p:nvSpPr>
          <p:cNvPr id="13" name="右箭头 12"/>
          <p:cNvSpPr/>
          <p:nvPr/>
        </p:nvSpPr>
        <p:spPr>
          <a:xfrm>
            <a:off x="5394608" y="2535058"/>
            <a:ext cx="865633" cy="2152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94608" y="2027253"/>
            <a:ext cx="853119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544539" y="2610331"/>
            <a:ext cx="56938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89855" y="3114884"/>
            <a:ext cx="4161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2000 proposals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Test: top-N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ranked proposals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72802" y="4799209"/>
            <a:ext cx="1364476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0947" y="4679821"/>
            <a:ext cx="800219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0947" y="5044429"/>
            <a:ext cx="902811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op-N</a:t>
            </a:r>
          </a:p>
        </p:txBody>
      </p:sp>
      <p:sp>
        <p:nvSpPr>
          <p:cNvPr id="22" name="右箭头 21"/>
          <p:cNvSpPr/>
          <p:nvPr/>
        </p:nvSpPr>
        <p:spPr>
          <a:xfrm>
            <a:off x="2670393" y="5033481"/>
            <a:ext cx="1846574" cy="2152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/>
          <p:cNvSpPr txBox="1"/>
          <p:nvPr/>
        </p:nvSpPr>
        <p:spPr>
          <a:xfrm>
            <a:off x="2696726" y="4509225"/>
            <a:ext cx="173316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R-CNN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02842" y="4743497"/>
            <a:ext cx="1364476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520987" y="4624109"/>
            <a:ext cx="800219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520987" y="4988717"/>
            <a:ext cx="902811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op-N</a:t>
            </a:r>
          </a:p>
        </p:txBody>
      </p:sp>
      <p:sp>
        <p:nvSpPr>
          <p:cNvPr id="27" name="右箭头 26"/>
          <p:cNvSpPr/>
          <p:nvPr/>
        </p:nvSpPr>
        <p:spPr>
          <a:xfrm>
            <a:off x="6778045" y="5013919"/>
            <a:ext cx="1438855" cy="2152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/>
          <p:cNvSpPr txBox="1"/>
          <p:nvPr/>
        </p:nvSpPr>
        <p:spPr>
          <a:xfrm>
            <a:off x="6778045" y="4475197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0.7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91850" y="5044428"/>
            <a:ext cx="160492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core&gt;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244215" y="4723935"/>
            <a:ext cx="987771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903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3375" y="387398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5348" y="1914446"/>
            <a:ext cx="6260602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size;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generalization.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93375" y="935153"/>
            <a:ext cx="7401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1" y="307138"/>
            <a:ext cx="802640" cy="628015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2423277" y="3180389"/>
            <a:ext cx="191588" cy="7553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01011" y="4067703"/>
            <a:ext cx="626060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Deeper depth, larger training set</a:t>
            </a:r>
          </a:p>
        </p:txBody>
      </p:sp>
    </p:spTree>
    <p:extLst>
      <p:ext uri="{BB962C8B-B14F-4D97-AF65-F5344CB8AC3E}">
        <p14:creationId xmlns:p14="http://schemas.microsoft.com/office/powerpoint/2010/main" val="28574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11736</TotalTime>
  <Words>272</Words>
  <Application>Microsoft Office PowerPoint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Daily Paper Reading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Momenta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Paper Reading</dc:title>
  <dc:creator>Momenta</dc:creator>
  <cp:lastModifiedBy>Momenta</cp:lastModifiedBy>
  <cp:revision>45</cp:revision>
  <dcterms:created xsi:type="dcterms:W3CDTF">2019-01-22T01:49:05Z</dcterms:created>
  <dcterms:modified xsi:type="dcterms:W3CDTF">2019-03-05T08:02:38Z</dcterms:modified>
</cp:coreProperties>
</file>