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427" r:id="rId4"/>
    <p:sldId id="418" r:id="rId5"/>
    <p:sldId id="420" r:id="rId6"/>
    <p:sldId id="258" r:id="rId7"/>
    <p:sldId id="259" r:id="rId8"/>
    <p:sldId id="260" r:id="rId9"/>
    <p:sldId id="273" r:id="rId10"/>
    <p:sldId id="419" r:id="rId11"/>
    <p:sldId id="275" r:id="rId12"/>
    <p:sldId id="414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58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3273-5B1B-898B-9412-8399DCCD9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540ED-1158-0FC3-18F9-903311EE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44AFA-F80E-8F83-BEFE-28FA31A4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119FD-53AC-9274-C651-D645C208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F6256-956A-123C-6E1C-69D6C6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6F9B-4CC1-03DC-F5C9-B1D89A98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CD061-100D-5502-C261-863867D3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22F1C-7EAD-7CC5-9F2C-8412076A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E9603-55B3-88CD-4CCF-7B7228FE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B45FF-4737-C1F5-9994-FFE28697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A31B3E-EB3E-C91C-0431-76C0B1918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ABEEF-EF99-42DA-40DF-ED508730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02333-5FCC-1501-4E8C-307A3E95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52E81-B301-1A60-D5A7-29E7D05D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AF43E-B396-4CC7-BE5F-A7B07B59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1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2EAA-F206-36D7-B6FC-EF85C530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E7720-622A-9790-F268-B8D3E23B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926D1-7EA4-6B10-AB25-1579D7ED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F3456-4AEE-5CB0-A8A9-1F77213D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C897D-C5DA-C606-5AF7-52A8CE21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7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7C4C1-7209-E345-F26C-ABC12A99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FCA12-8399-53B7-35A2-4DAD96E5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C6DF7-6DEB-E97D-56DD-2B8C1EFF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4B2CB-E073-485F-3638-D4E30516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EC529-228E-09A3-6203-002D6C8E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8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5D8E9-E325-8C10-5F80-F4EEC3DA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E0B3A-07CD-5085-B684-21C6BCA5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59BAE-48A6-7AF4-B75A-90A660AD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44A01-6061-5BB0-3F7B-DD01F5D0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722AE-2D40-F212-BC79-D4B6B6CA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55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2FB89-3865-2318-AC3E-B8B0ACB7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819A3-8AB2-7B7C-AFE5-4BB9DA063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061D1-1AB0-E23F-D526-E77AF996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8BD63-F568-B58A-FCA2-A9DE6F90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06FF-2AEE-7336-9AF9-ECEBE9A4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D7E6B-47DE-8EE5-F8F1-3B504761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04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D8547-D6B9-1D9A-27A5-C825A954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4BCFC-397C-0F31-941A-EAFDD1B7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51C29-FA17-055E-462C-5277DD64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42160-DBEA-59FA-63C3-4AF12B507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CDB191-0DE0-5FC4-64EB-0832092A2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BDE67B-D18E-76D5-E746-5B204738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0AEE55-7A55-8485-2F3F-3552F530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5EA99-FC1F-B068-E949-BE356F17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AE9FD-FD47-46B4-6736-D07ABB02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44C5D7-D5B9-F3CD-F432-19C5DEF3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C827C-A8B2-F360-3D87-BBC1BDB4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941DB3-1B48-FB82-8B5E-927CE30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88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6556AA-4455-DABA-0475-750BFD0D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D4510D-1031-5837-4A56-5E42C5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933EC-6DED-C0BA-FA39-279D72A1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49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72E7-1B0E-5CF7-62C8-837A041A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E32D-4A2A-4F5F-18BF-A107D3C8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EDEA5-F1D7-853C-DD65-04F9FD20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D514-F883-0059-36F6-0903B152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86A7E-A026-7800-484C-78F0E95A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ADC86-02C0-B649-350E-48D6EC7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1582-5EA8-3A25-10D8-AB69D95E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49295-4B74-017F-8E4F-64C63E16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FC1EB-780C-7D7B-70CD-3B436DE5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DA6E-3E30-13BA-DB00-4CD22B77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CB17E-A159-118C-D007-9CF26607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80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628E-AFB4-D0BD-175D-6E6BE76E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26DA2A-DE9A-04E3-97DF-D0661776F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E19449-CFE7-76BD-ECC6-4664963D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D994A-8D64-A3F2-5D8D-89EE346E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1D026-E82D-9217-1AF2-ECB9A761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5DC14-C3C2-7118-E31F-823976B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06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DBC3-7440-F173-5B8B-66487F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64DAE-0E1A-A877-7950-8C0AB6E7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2AFC3-5BA3-DA20-EFF2-DF666BC5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CB653-53C4-E270-2D02-355040D1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2EB02-C637-E63C-D09B-400F6624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65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7C726B-90C0-BF82-4B2F-2A8DC363A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21D07-F67F-E1B0-7B50-BE1F82D6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64895-CDF4-1F95-8428-E2DF7037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8E206-3DBF-F782-1ED5-3279BB61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55CAB-F083-466D-B6A1-543A387C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9F1AE-E71F-C94F-91F1-D50EAA61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94280-7056-C3A2-D12B-100FBFC4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33A0F-0AD1-49D3-8F45-6570B1FA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FE5F5-515E-C356-9B8C-9821DCE1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8C480-E023-860F-E7E3-513B4A45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7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A1284-EB32-53EB-C260-97DEC384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8EA4C-B51C-D4B0-CC04-47280383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B9598-8D37-452E-D3B9-7EA4EC9A6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C35CA-D5FE-1C34-7881-FA5FA2DB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C6439-4A17-0A7F-71A3-922C81B0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355ED-6C7B-905C-B92F-92BCA757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5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163C-82C9-C439-C365-8B4122C2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64932-A7B0-7D5A-2100-96ABA01A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61E00-97CC-B145-D12B-B5919A69E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60308-5F8D-49FD-AC44-BADB86FD4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35CB4-0DF4-EED8-2A25-1F8EBBD5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41E9A-1308-712F-A1ED-7A2B7914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A18A7B-5865-8D42-3C5C-02F6980E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D9B260-CCD9-BE54-D9FC-21A31D24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FA2FD-6655-C870-FEA1-6BADA137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0B0CCA-4758-3156-C428-936EC7BB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8B134-2F80-E481-A1ED-6448B643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B28D4-2752-86DD-58A8-98E763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7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37CE56-B207-87BD-9AC9-3E12E302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CA7BE7-FA9A-20FD-9EB2-A209926B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26269-C2C1-643A-5D99-704BEFE1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D5ED-9732-8C0B-9781-44C6C152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10B97-4823-3579-0678-1BDA7689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2D6DB-C9AD-001F-1919-85DAA5C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7ECB5-C6E4-70E9-C476-FD74CCE8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FDA8B-0A41-9792-1AC5-A5419390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83EC6-EB93-A81A-3494-739EB1F3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5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B9F53-AB41-A3A2-8CE9-9C53A69A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3DA083-CCA2-8ACE-0DDB-4C9DAA1FF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EE262-AAB7-E870-61B2-01D1BD06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A1D4C-59E0-4652-C642-2C5964D0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DBFB1-04BE-041D-8479-2B941FE4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47BBC-59D5-4F97-F388-73ADFFF4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06194C-39A1-4B86-ECA9-C9A253D4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C4180-A7D7-6657-9100-F5E359D4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D3413-0893-BC7B-3E3D-7D38F97C0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DD66-5F0A-47A9-BEC4-CB08DFBB763D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55032-C885-C1D8-926D-6C53BB1A9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F2F11-CC6D-FBBC-3399-CCCE26E85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C2EC-013F-473D-A57D-5D8CD493E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D6F972-677C-FAE3-1AE8-89BA12C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8F1FB-1F47-C3DB-AE90-87E36C88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1D321-1ACA-AC8F-8D6B-08536D938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18B5-D73A-47DF-BD11-7FC32F596414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9D793-0CE0-9D03-F88E-90D167AC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43C7C-8D2A-944D-16F5-78101E4EB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41D3-850B-4AC8-8DDD-E989D5FDB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9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0" y="828288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dirty="0">
                <a:latin typeface="楷体" panose="02010609060101010101" pitchFamily="49" charset="-122"/>
                <a:ea typeface="楷体" panose="02010609060101010101" pitchFamily="49" charset="-122"/>
              </a:rPr>
              <a:t>实验结束</a:t>
            </a:r>
            <a:endParaRPr lang="en-US" altLang="zh-CN" sz="16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600" dirty="0">
                <a:latin typeface="楷体" panose="02010609060101010101" pitchFamily="49" charset="-122"/>
                <a:ea typeface="楷体" panose="02010609060101010101" pitchFamily="49" charset="-122"/>
              </a:rPr>
              <a:t>辛苦啦 谢谢</a:t>
            </a:r>
            <a:endParaRPr lang="en-US" altLang="zh-CN" sz="16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3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-383458" y="-295097"/>
            <a:ext cx="12958916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900" dirty="0">
                <a:latin typeface="楷体" panose="02010609060101010101" pitchFamily="49" charset="-122"/>
                <a:ea typeface="楷体" panose="02010609060101010101" pitchFamily="49" charset="-122"/>
              </a:rPr>
              <a:t>模拟实验</a:t>
            </a:r>
            <a:endParaRPr lang="en-US" altLang="zh-CN" sz="239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3900" dirty="0"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7889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197" y="2469573"/>
            <a:ext cx="1905000" cy="190500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071" y="2469573"/>
            <a:ext cx="1905000" cy="190500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4254" y="526585"/>
            <a:ext cx="1976760" cy="19767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19560" y="4562640"/>
            <a:ext cx="2170636" cy="1905000"/>
            <a:chOff x="4877864" y="2476500"/>
            <a:chExt cx="2170636" cy="1905000"/>
          </a:xfrm>
        </p:grpSpPr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3500" y="2476500"/>
              <a:ext cx="1905000" cy="1905000"/>
            </a:xfrm>
            <a:prstGeom prst="rect">
              <a:avLst/>
            </a:prstGeom>
          </p:spPr>
        </p:pic>
        <p:pic>
          <p:nvPicPr>
            <p:cNvPr id="5" name="图形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77864" y="2476500"/>
              <a:ext cx="1905000" cy="1905000"/>
            </a:xfrm>
            <a:prstGeom prst="rect">
              <a:avLst/>
            </a:prstGeom>
          </p:spPr>
        </p:pic>
      </p:grpSp>
      <p:sp>
        <p:nvSpPr>
          <p:cNvPr id="7" name="椭圆 6"/>
          <p:cNvSpPr/>
          <p:nvPr/>
        </p:nvSpPr>
        <p:spPr>
          <a:xfrm>
            <a:off x="5888854" y="3215279"/>
            <a:ext cx="414292" cy="4142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432619" y="1851645"/>
            <a:ext cx="1132676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实验开始</a:t>
            </a:r>
            <a:endParaRPr kumimoji="0" lang="en-US" altLang="zh-CN" sz="19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1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0" y="1543868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请放松</a:t>
            </a:r>
            <a:endParaRPr kumimoji="0" lang="en-US" altLang="zh-CN" sz="2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42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0" y="320456"/>
            <a:ext cx="12192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900" dirty="0">
                <a:latin typeface="楷体" panose="02010609060101010101" pitchFamily="49" charset="-122"/>
                <a:ea typeface="楷体" panose="02010609060101010101" pitchFamily="49" charset="-122"/>
              </a:rPr>
              <a:t>准备开始</a:t>
            </a:r>
            <a:endParaRPr lang="en-US" altLang="zh-CN" sz="199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99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运动想象</a:t>
            </a:r>
            <a:endParaRPr lang="en-US" altLang="zh-CN" sz="199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3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197" y="2469573"/>
            <a:ext cx="1905000" cy="190500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071" y="2469573"/>
            <a:ext cx="1905000" cy="1905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888854" y="3215279"/>
            <a:ext cx="414292" cy="4142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9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197" y="2469573"/>
            <a:ext cx="1905000" cy="190500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071" y="2469573"/>
            <a:ext cx="1905000" cy="1905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888854" y="3215279"/>
            <a:ext cx="414292" cy="4142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6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1197" y="2469573"/>
            <a:ext cx="1905000" cy="190500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071" y="2469573"/>
            <a:ext cx="1905000" cy="1905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888854" y="3215279"/>
            <a:ext cx="414292" cy="4142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4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-206477" y="1543868"/>
            <a:ext cx="1260495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900" dirty="0">
                <a:latin typeface="楷体" panose="02010609060101010101" pitchFamily="49" charset="-122"/>
                <a:ea typeface="楷体" panose="02010609060101010101" pitchFamily="49" charset="-122"/>
              </a:rPr>
              <a:t>休息</a:t>
            </a:r>
            <a:r>
              <a:rPr lang="en-US" altLang="zh-CN" sz="23900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3900" dirty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en-US" altLang="zh-CN" sz="239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5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B9B547-CE1E-2B32-B7F4-C28FE1BE9B18}"/>
              </a:ext>
            </a:extLst>
          </p:cNvPr>
          <p:cNvSpPr txBox="1"/>
          <p:nvPr/>
        </p:nvSpPr>
        <p:spPr>
          <a:xfrm>
            <a:off x="-190919" y="1543868"/>
            <a:ext cx="1257383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900" dirty="0">
                <a:latin typeface="楷体" panose="02010609060101010101" pitchFamily="49" charset="-122"/>
                <a:ea typeface="楷体" panose="02010609060101010101" pitchFamily="49" charset="-122"/>
              </a:rPr>
              <a:t>最后</a:t>
            </a:r>
            <a:r>
              <a:rPr lang="en-US" altLang="zh-CN" sz="239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3900" dirty="0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endParaRPr lang="en-US" altLang="zh-CN" sz="239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22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</Words>
  <Application>Microsoft Office PowerPoint</Application>
  <PresentationFormat>宽屏</PresentationFormat>
  <Paragraphs>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Brainco</dc:creator>
  <cp:lastModifiedBy>Brainco</cp:lastModifiedBy>
  <cp:revision>3</cp:revision>
  <dcterms:created xsi:type="dcterms:W3CDTF">2023-07-14T05:54:00Z</dcterms:created>
  <dcterms:modified xsi:type="dcterms:W3CDTF">2023-07-14T09:56:45Z</dcterms:modified>
</cp:coreProperties>
</file>