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413" r:id="rId14"/>
    <p:sldId id="272" r:id="rId15"/>
    <p:sldId id="273" r:id="rId16"/>
    <p:sldId id="457" r:id="rId17"/>
    <p:sldId id="274" r:id="rId18"/>
    <p:sldId id="414" r:id="rId19"/>
    <p:sldId id="275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3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72EAA-F206-36D7-B6FC-EF85C530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E7720-622A-9790-F268-B8D3E23B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926D1-7EA4-6B10-AB25-1579D7ED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F3456-4AEE-5CB0-A8A9-1F77213D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C897D-C5DA-C606-5AF7-52A8CE21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0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DBC3-7440-F173-5B8B-66487F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64DAE-0E1A-A877-7950-8C0AB6E7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2AFC3-5BA3-DA20-EFF2-DF666BC5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CB653-53C4-E270-2D02-355040D1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2EB02-C637-E63C-D09B-400F6624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7C726B-90C0-BF82-4B2F-2A8DC363A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21D07-F67F-E1B0-7B50-BE1F82D6F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64895-CDF4-1F95-8428-E2DF7037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8E206-3DBF-F782-1ED5-3279BB61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55CAB-F083-466D-B6A1-543A387C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2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7C4C1-7209-E345-F26C-ABC12A99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FCA12-8399-53B7-35A2-4DAD96E5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C6DF7-6DEB-E97D-56DD-2B8C1EFF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4B2CB-E073-485F-3638-D4E30516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EC529-228E-09A3-6203-002D6C8E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7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D8E9-E325-8C10-5F80-F4EEC3DA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E0B3A-07CD-5085-B684-21C6BCA5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59BAE-48A6-7AF4-B75A-90A660AD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44A01-6061-5BB0-3F7B-DD01F5D0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722AE-2D40-F212-BC79-D4B6B6CA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2FB89-3865-2318-AC3E-B8B0ACB7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819A3-8AB2-7B7C-AFE5-4BB9DA063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061D1-1AB0-E23F-D526-E77AF996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8BD63-F568-B58A-FCA2-A9DE6F90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B06FF-2AEE-7336-9AF9-ECEBE9A4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D7E6B-47DE-8EE5-F8F1-3B504761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8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D8547-D6B9-1D9A-27A5-C825A954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4BCFC-397C-0F31-941A-EAFDD1B7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51C29-FA17-055E-462C-5277DD64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42160-DBEA-59FA-63C3-4AF12B507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CDB191-0DE0-5FC4-64EB-0832092A2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BDE67B-D18E-76D5-E746-5B204738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0AEE55-7A55-8485-2F3F-3552F530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5EA99-FC1F-B068-E949-BE356F17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1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AE9FD-FD47-46B4-6736-D07ABB02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44C5D7-D5B9-F3CD-F432-19C5DEF3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C827C-A8B2-F360-3D87-BBC1BDB4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941DB3-1B48-FB82-8B5E-927CE30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7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6556AA-4455-DABA-0475-750BFD0D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D4510D-1031-5837-4A56-5E42C56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933EC-6DED-C0BA-FA39-279D72A1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72E7-1B0E-5CF7-62C8-837A041A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6E32D-4A2A-4F5F-18BF-A107D3C85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5EDEA5-F1D7-853C-DD65-04F9FD20A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D514-F883-0059-36F6-0903B152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86A7E-A026-7800-484C-78F0E95A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ADC86-02C0-B649-350E-48D6EC7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E628E-AFB4-D0BD-175D-6E6BE76E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26DA2A-DE9A-04E3-97DF-D0661776F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E19449-CFE7-76BD-ECC6-4664963D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D994A-8D64-A3F2-5D8D-89EE346E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1D026-E82D-9217-1AF2-ECB9A761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5DC14-C3C2-7118-E31F-823976B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07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D6F972-677C-FAE3-1AE8-89BA12C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8F1FB-1F47-C3DB-AE90-87E36C88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1D321-1ACA-AC8F-8D6B-08536D938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18B5-D73A-47DF-BD11-7FC32F59641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9D793-0CE0-9D03-F88E-90D167AC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43C7C-8D2A-944D-16F5-78101E4EB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97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十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69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4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32619" y="2321004"/>
            <a:ext cx="11326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保持</a:t>
            </a:r>
            <a:r>
              <a:rPr lang="en-US" altLang="zh-CN" sz="13800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秒静息</a:t>
            </a:r>
            <a:endParaRPr lang="en-US" altLang="zh-CN" sz="13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48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8605" y="1720850"/>
            <a:ext cx="9115425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898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32619" y="2321004"/>
            <a:ext cx="11326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休息</a:t>
            </a:r>
            <a:r>
              <a:rPr lang="en-US" altLang="zh-CN" sz="138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en-US" altLang="zh-CN" sz="13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84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32619" y="2321004"/>
            <a:ext cx="11326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休息</a:t>
            </a:r>
            <a:r>
              <a:rPr lang="en-US" altLang="zh-CN" sz="13800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en-US" altLang="zh-CN" sz="13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95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32619" y="2321004"/>
            <a:ext cx="11326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休息</a:t>
            </a:r>
            <a:r>
              <a:rPr lang="en-US" altLang="zh-CN" sz="13800"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sz="1380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en-US" altLang="zh-CN" sz="13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57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32619" y="2321004"/>
            <a:ext cx="11326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准备开始实验</a:t>
            </a:r>
            <a:endParaRPr lang="en-US" altLang="zh-CN" sz="13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43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32619" y="2321004"/>
            <a:ext cx="11326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模拟实验结束</a:t>
            </a:r>
          </a:p>
        </p:txBody>
      </p:sp>
    </p:spTree>
    <p:extLst>
      <p:ext uri="{BB962C8B-B14F-4D97-AF65-F5344CB8AC3E}">
        <p14:creationId xmlns:p14="http://schemas.microsoft.com/office/powerpoint/2010/main" val="17889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32619" y="1259175"/>
            <a:ext cx="113267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实验结束</a:t>
            </a:r>
            <a:endParaRPr lang="en-US" altLang="zh-CN" sz="13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3800" dirty="0">
                <a:latin typeface="楷体" panose="02010609060101010101" pitchFamily="49" charset="-122"/>
                <a:ea typeface="楷体" panose="02010609060101010101" pitchFamily="49" charset="-122"/>
              </a:rPr>
              <a:t>辛苦啦 谢谢</a:t>
            </a:r>
            <a:endParaRPr lang="en-US" altLang="zh-CN" sz="13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9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026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91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5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91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33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30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74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71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6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1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83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94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81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90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52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23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74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76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13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56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3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863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3C8FB-7018-0516-C6D6-9426A44B1EB2}"/>
              </a:ext>
            </a:extLst>
          </p:cNvPr>
          <p:cNvSpPr/>
          <p:nvPr/>
        </p:nvSpPr>
        <p:spPr>
          <a:xfrm>
            <a:off x="3195485" y="46703"/>
            <a:ext cx="5801030" cy="6764594"/>
          </a:xfrm>
          <a:prstGeom prst="roundRect">
            <a:avLst>
              <a:gd name="adj" fmla="val 605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9A17D4-8C48-701B-3DCB-50FF00A745FB}"/>
              </a:ext>
            </a:extLst>
          </p:cNvPr>
          <p:cNvCxnSpPr>
            <a:cxnSpLocks/>
          </p:cNvCxnSpPr>
          <p:nvPr/>
        </p:nvCxnSpPr>
        <p:spPr>
          <a:xfrm>
            <a:off x="3195485" y="17421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66964-B5FA-D253-F723-BD2B32B2FAB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95485" y="3429000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DD1E94-DD1F-BE83-0659-72F67308C3B6}"/>
              </a:ext>
            </a:extLst>
          </p:cNvPr>
          <p:cNvCxnSpPr>
            <a:cxnSpLocks/>
          </p:cNvCxnSpPr>
          <p:nvPr/>
        </p:nvCxnSpPr>
        <p:spPr>
          <a:xfrm rot="5400000">
            <a:off x="1745226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162AB-C701-BC6E-2ADD-F77DCBBE6FDF}"/>
              </a:ext>
            </a:extLst>
          </p:cNvPr>
          <p:cNvCxnSpPr>
            <a:cxnSpLocks/>
          </p:cNvCxnSpPr>
          <p:nvPr/>
        </p:nvCxnSpPr>
        <p:spPr>
          <a:xfrm rot="5400000">
            <a:off x="3721510" y="3424084"/>
            <a:ext cx="6754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B691-48E3-1901-7CDD-89C48E1308EC}"/>
              </a:ext>
            </a:extLst>
          </p:cNvPr>
          <p:cNvSpPr txBox="1"/>
          <p:nvPr/>
        </p:nvSpPr>
        <p:spPr>
          <a:xfrm>
            <a:off x="325325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1668A2-5730-5486-9F6F-CDA9777C7E05}"/>
              </a:ext>
            </a:extLst>
          </p:cNvPr>
          <p:cNvCxnSpPr>
            <a:cxnSpLocks/>
          </p:cNvCxnSpPr>
          <p:nvPr/>
        </p:nvCxnSpPr>
        <p:spPr>
          <a:xfrm>
            <a:off x="3195485" y="5133053"/>
            <a:ext cx="5801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4F0D58-D768-2C85-5656-27E591CAB8A9}"/>
              </a:ext>
            </a:extLst>
          </p:cNvPr>
          <p:cNvSpPr txBox="1"/>
          <p:nvPr/>
        </p:nvSpPr>
        <p:spPr>
          <a:xfrm>
            <a:off x="5188976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D5FC3F1-2A6B-1D5E-C015-D9DBD5A190AD}"/>
              </a:ext>
            </a:extLst>
          </p:cNvPr>
          <p:cNvSpPr txBox="1"/>
          <p:nvPr/>
        </p:nvSpPr>
        <p:spPr>
          <a:xfrm>
            <a:off x="7133303" y="-236430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98253D-4593-0087-2F49-8EAABC35C83E}"/>
              </a:ext>
            </a:extLst>
          </p:cNvPr>
          <p:cNvSpPr txBox="1"/>
          <p:nvPr/>
        </p:nvSpPr>
        <p:spPr>
          <a:xfrm>
            <a:off x="325325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8726DE-B634-AC3C-250B-3E6F08964647}"/>
              </a:ext>
            </a:extLst>
          </p:cNvPr>
          <p:cNvSpPr txBox="1"/>
          <p:nvPr/>
        </p:nvSpPr>
        <p:spPr>
          <a:xfrm>
            <a:off x="5188976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55955B-3872-A134-D4C5-5801E6F6697B}"/>
              </a:ext>
            </a:extLst>
          </p:cNvPr>
          <p:cNvSpPr txBox="1"/>
          <p:nvPr/>
        </p:nvSpPr>
        <p:spPr>
          <a:xfrm>
            <a:off x="7133303" y="1463162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5F51C-D631-9FC7-D45D-AF7A5356E8E7}"/>
              </a:ext>
            </a:extLst>
          </p:cNvPr>
          <p:cNvSpPr txBox="1"/>
          <p:nvPr/>
        </p:nvSpPr>
        <p:spPr>
          <a:xfrm>
            <a:off x="325325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423009-40EC-76DC-9ACA-6A25B6913388}"/>
              </a:ext>
            </a:extLst>
          </p:cNvPr>
          <p:cNvSpPr txBox="1"/>
          <p:nvPr/>
        </p:nvSpPr>
        <p:spPr>
          <a:xfrm>
            <a:off x="5188976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D3F97A-C866-FAC8-1AF6-024B421DB848}"/>
              </a:ext>
            </a:extLst>
          </p:cNvPr>
          <p:cNvSpPr txBox="1"/>
          <p:nvPr/>
        </p:nvSpPr>
        <p:spPr>
          <a:xfrm>
            <a:off x="7133303" y="3141406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CN" altLang="en-US" sz="1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1F078-E705-F878-0D8D-98D9663150F7}"/>
              </a:ext>
            </a:extLst>
          </p:cNvPr>
          <p:cNvSpPr txBox="1"/>
          <p:nvPr/>
        </p:nvSpPr>
        <p:spPr>
          <a:xfrm>
            <a:off x="5188976" y="4845458"/>
            <a:ext cx="18287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3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3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五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3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六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01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七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62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八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0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050890" y="205040"/>
            <a:ext cx="409022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300" dirty="0">
                <a:latin typeface="楷体" panose="02010609060101010101" pitchFamily="49" charset="-122"/>
                <a:ea typeface="楷体" panose="02010609060101010101" pitchFamily="49" charset="-122"/>
              </a:rPr>
              <a:t>九</a:t>
            </a:r>
            <a:endParaRPr lang="en-US" altLang="zh-CN" sz="413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0888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245</Words>
  <Application>Microsoft Office PowerPoint</Application>
  <PresentationFormat>宽屏</PresentationFormat>
  <Paragraphs>229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等线</vt:lpstr>
      <vt:lpstr>等线 Light</vt:lpstr>
      <vt:lpstr>楷体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Brainco</dc:creator>
  <cp:lastModifiedBy>Brainco</cp:lastModifiedBy>
  <cp:revision>14</cp:revision>
  <dcterms:created xsi:type="dcterms:W3CDTF">2022-09-30T01:52:59Z</dcterms:created>
  <dcterms:modified xsi:type="dcterms:W3CDTF">2022-11-21T02:53:37Z</dcterms:modified>
</cp:coreProperties>
</file>