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86" r:id="rId2"/>
    <p:sldId id="257" r:id="rId3"/>
    <p:sldId id="258" r:id="rId4"/>
    <p:sldId id="278" r:id="rId5"/>
    <p:sldId id="309" r:id="rId6"/>
    <p:sldId id="308" r:id="rId7"/>
    <p:sldId id="310" r:id="rId8"/>
    <p:sldId id="323" r:id="rId9"/>
    <p:sldId id="311" r:id="rId10"/>
    <p:sldId id="312" r:id="rId11"/>
    <p:sldId id="313" r:id="rId12"/>
    <p:sldId id="314" r:id="rId13"/>
    <p:sldId id="316" r:id="rId14"/>
    <p:sldId id="287" r:id="rId15"/>
    <p:sldId id="315" r:id="rId16"/>
    <p:sldId id="317" r:id="rId17"/>
    <p:sldId id="318" r:id="rId18"/>
    <p:sldId id="322" r:id="rId19"/>
    <p:sldId id="319" r:id="rId20"/>
    <p:sldId id="320" r:id="rId21"/>
    <p:sldId id="32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dvrz/o2hINXNLA3GB2qExRD2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1F394-F074-42D3-A964-B073C4E3E8C4}" v="544" dt="2023-12-28T03:57:25.130"/>
  </p1510:revLst>
</p1510:revInfo>
</file>

<file path=ppt/tableStyles.xml><?xml version="1.0" encoding="utf-8"?>
<a:tblStyleLst xmlns:a="http://schemas.openxmlformats.org/drawingml/2006/main" def="{0970034F-8563-45D3-8E8D-63C6671E44FA}">
  <a:tblStyle styleId="{0970034F-8563-45D3-8E8D-63C6671E4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yeon Lee" userId="10b55192483d3ddf" providerId="LiveId" clId="{5051F394-F074-42D3-A964-B073C4E3E8C4}"/>
    <pc:docChg chg="undo custSel addSld delSld modSld sldOrd modNotesMaster">
      <pc:chgData name="Sangyeon Lee" userId="10b55192483d3ddf" providerId="LiveId" clId="{5051F394-F074-42D3-A964-B073C4E3E8C4}" dt="2024-01-09T03:31:44.566" v="2885" actId="478"/>
      <pc:docMkLst>
        <pc:docMk/>
      </pc:docMkLst>
      <pc:sldChg chg="addSp modSp mod modNotes">
        <pc:chgData name="Sangyeon Lee" userId="10b55192483d3ddf" providerId="LiveId" clId="{5051F394-F074-42D3-A964-B073C4E3E8C4}" dt="2023-12-27T09:54:53.838" v="2420"/>
        <pc:sldMkLst>
          <pc:docMk/>
          <pc:sldMk cId="0" sldId="257"/>
        </pc:sldMkLst>
        <pc:spChg chg="add mod">
          <ac:chgData name="Sangyeon Lee" userId="10b55192483d3ddf" providerId="LiveId" clId="{5051F394-F074-42D3-A964-B073C4E3E8C4}" dt="2023-12-26T03:02:13.642" v="793" actId="403"/>
          <ac:spMkLst>
            <pc:docMk/>
            <pc:sldMk cId="0" sldId="257"/>
            <ac:spMk id="3" creationId="{B62320E0-B433-D816-9D37-1CE3610DCCE7}"/>
          </ac:spMkLst>
        </pc:spChg>
        <pc:spChg chg="mod">
          <ac:chgData name="Sangyeon Lee" userId="10b55192483d3ddf" providerId="LiveId" clId="{5051F394-F074-42D3-A964-B073C4E3E8C4}" dt="2023-12-26T01:57:18.625" v="137" actId="14100"/>
          <ac:spMkLst>
            <pc:docMk/>
            <pc:sldMk cId="0" sldId="257"/>
            <ac:spMk id="106" creationId="{00000000-0000-0000-0000-000000000000}"/>
          </ac:spMkLst>
        </pc:spChg>
      </pc:sldChg>
      <pc:sldChg chg="modSp mod modNotes">
        <pc:chgData name="Sangyeon Lee" userId="10b55192483d3ddf" providerId="LiveId" clId="{5051F394-F074-42D3-A964-B073C4E3E8C4}" dt="2023-12-27T09:54:53.838" v="2420"/>
        <pc:sldMkLst>
          <pc:docMk/>
          <pc:sldMk cId="0" sldId="258"/>
        </pc:sldMkLst>
        <pc:spChg chg="mod">
          <ac:chgData name="Sangyeon Lee" userId="10b55192483d3ddf" providerId="LiveId" clId="{5051F394-F074-42D3-A964-B073C4E3E8C4}" dt="2023-12-26T01:57:11.975" v="136" actId="1076"/>
          <ac:spMkLst>
            <pc:docMk/>
            <pc:sldMk cId="0" sldId="258"/>
            <ac:spMk id="116" creationId="{00000000-0000-0000-0000-000000000000}"/>
          </ac:spMkLst>
        </pc:spChg>
      </pc:sldChg>
      <pc:sldChg chg="addSp delSp modSp mod modNotes">
        <pc:chgData name="Sangyeon Lee" userId="10b55192483d3ddf" providerId="LiveId" clId="{5051F394-F074-42D3-A964-B073C4E3E8C4}" dt="2024-01-09T03:31:44.566" v="2885" actId="478"/>
        <pc:sldMkLst>
          <pc:docMk/>
          <pc:sldMk cId="0" sldId="278"/>
        </pc:sldMkLst>
        <pc:spChg chg="mod">
          <ac:chgData name="Sangyeon Lee" userId="10b55192483d3ddf" providerId="LiveId" clId="{5051F394-F074-42D3-A964-B073C4E3E8C4}" dt="2023-12-26T03:27:00.820" v="838" actId="1076"/>
          <ac:spMkLst>
            <pc:docMk/>
            <pc:sldMk cId="0" sldId="278"/>
            <ac:spMk id="2" creationId="{23EE5064-354F-B412-10CA-5A7CB25756D9}"/>
          </ac:spMkLst>
        </pc:spChg>
        <pc:spChg chg="mod">
          <ac:chgData name="Sangyeon Lee" userId="10b55192483d3ddf" providerId="LiveId" clId="{5051F394-F074-42D3-A964-B073C4E3E8C4}" dt="2023-12-26T01:58:59.816" v="172" actId="20577"/>
          <ac:spMkLst>
            <pc:docMk/>
            <pc:sldMk cId="0" sldId="278"/>
            <ac:spMk id="338" creationId="{00000000-0000-0000-0000-000000000000}"/>
          </ac:spMkLst>
        </pc:spChg>
        <pc:picChg chg="add del mod">
          <ac:chgData name="Sangyeon Lee" userId="10b55192483d3ddf" providerId="LiveId" clId="{5051F394-F074-42D3-A964-B073C4E3E8C4}" dt="2024-01-09T03:31:44.566" v="2885" actId="478"/>
          <ac:picMkLst>
            <pc:docMk/>
            <pc:sldMk cId="0" sldId="278"/>
            <ac:picMk id="4" creationId="{AF944952-64EF-823B-EC60-C123B7B4660D}"/>
          </ac:picMkLst>
        </pc:picChg>
      </pc:sldChg>
      <pc:sldChg chg="modSp add del mod modNotes">
        <pc:chgData name="Sangyeon Lee" userId="10b55192483d3ddf" providerId="LiveId" clId="{5051F394-F074-42D3-A964-B073C4E3E8C4}" dt="2023-12-27T09:55:19.319" v="2442" actId="2696"/>
        <pc:sldMkLst>
          <pc:docMk/>
          <pc:sldMk cId="0" sldId="285"/>
        </pc:sldMkLst>
        <pc:spChg chg="mod">
          <ac:chgData name="Sangyeon Lee" userId="10b55192483d3ddf" providerId="LiveId" clId="{5051F394-F074-42D3-A964-B073C4E3E8C4}" dt="2023-12-26T03:33:37.218" v="1013" actId="1076"/>
          <ac:spMkLst>
            <pc:docMk/>
            <pc:sldMk cId="0" sldId="285"/>
            <ac:spMk id="2" creationId="{575062A1-CAE7-7516-E804-63F1D47E3A48}"/>
          </ac:spMkLst>
        </pc:spChg>
        <pc:spChg chg="mod">
          <ac:chgData name="Sangyeon Lee" userId="10b55192483d3ddf" providerId="LiveId" clId="{5051F394-F074-42D3-A964-B073C4E3E8C4}" dt="2023-12-27T09:55:13.538" v="2441" actId="1076"/>
          <ac:spMkLst>
            <pc:docMk/>
            <pc:sldMk cId="0" sldId="285"/>
            <ac:spMk id="413" creationId="{00000000-0000-0000-0000-000000000000}"/>
          </ac:spMkLst>
        </pc:spChg>
        <pc:grpChg chg="mod">
          <ac:chgData name="Sangyeon Lee" userId="10b55192483d3ddf" providerId="LiveId" clId="{5051F394-F074-42D3-A964-B073C4E3E8C4}" dt="2023-12-27T09:54:57.726" v="2430" actId="1076"/>
          <ac:grpSpMkLst>
            <pc:docMk/>
            <pc:sldMk cId="0" sldId="285"/>
            <ac:grpSpMk id="409" creationId="{00000000-0000-0000-0000-000000000000}"/>
          </ac:grpSpMkLst>
        </pc:grpChg>
      </pc:sldChg>
      <pc:sldChg chg="modSp mod modNotes">
        <pc:chgData name="Sangyeon Lee" userId="10b55192483d3ddf" providerId="LiveId" clId="{5051F394-F074-42D3-A964-B073C4E3E8C4}" dt="2023-12-27T09:54:53.838" v="2420"/>
        <pc:sldMkLst>
          <pc:docMk/>
          <pc:sldMk cId="0" sldId="286"/>
        </pc:sldMkLst>
        <pc:spChg chg="mod">
          <ac:chgData name="Sangyeon Lee" userId="10b55192483d3ddf" providerId="LiveId" clId="{5051F394-F074-42D3-A964-B073C4E3E8C4}" dt="2023-12-25T22:50:37.933" v="19" actId="20577"/>
          <ac:spMkLst>
            <pc:docMk/>
            <pc:sldMk cId="0" sldId="286"/>
            <ac:spMk id="97" creationId="{00000000-0000-0000-0000-000000000000}"/>
          </ac:spMkLst>
        </pc:spChg>
        <pc:spChg chg="mod">
          <ac:chgData name="Sangyeon Lee" userId="10b55192483d3ddf" providerId="LiveId" clId="{5051F394-F074-42D3-A964-B073C4E3E8C4}" dt="2023-12-25T22:45:04.577" v="3" actId="20577"/>
          <ac:spMkLst>
            <pc:docMk/>
            <pc:sldMk cId="0" sldId="286"/>
            <ac:spMk id="98" creationId="{00000000-0000-0000-0000-000000000000}"/>
          </ac:spMkLst>
        </pc:spChg>
      </pc:sldChg>
      <pc:sldChg chg="modSp mod modNotes">
        <pc:chgData name="Sangyeon Lee" userId="10b55192483d3ddf" providerId="LiveId" clId="{5051F394-F074-42D3-A964-B073C4E3E8C4}" dt="2023-12-27T09:54:53.838" v="2420"/>
        <pc:sldMkLst>
          <pc:docMk/>
          <pc:sldMk cId="45428935" sldId="287"/>
        </pc:sldMkLst>
        <pc:spChg chg="mod">
          <ac:chgData name="Sangyeon Lee" userId="10b55192483d3ddf" providerId="LiveId" clId="{5051F394-F074-42D3-A964-B073C4E3E8C4}" dt="2023-12-26T03:34:21.146" v="1092" actId="1035"/>
          <ac:spMkLst>
            <pc:docMk/>
            <pc:sldMk cId="45428935" sldId="287"/>
            <ac:spMk id="116" creationId="{00000000-0000-0000-0000-000000000000}"/>
          </ac:spMkLst>
        </pc:spChg>
      </pc:sldChg>
      <pc:sldChg chg="del">
        <pc:chgData name="Sangyeon Lee" userId="10b55192483d3ddf" providerId="LiveId" clId="{5051F394-F074-42D3-A964-B073C4E3E8C4}" dt="2023-12-26T03:33:21.756" v="995" actId="47"/>
        <pc:sldMkLst>
          <pc:docMk/>
          <pc:sldMk cId="3182127165" sldId="288"/>
        </pc:sldMkLst>
      </pc:sldChg>
      <pc:sldChg chg="del">
        <pc:chgData name="Sangyeon Lee" userId="10b55192483d3ddf" providerId="LiveId" clId="{5051F394-F074-42D3-A964-B073C4E3E8C4}" dt="2023-12-26T03:33:23.215" v="999" actId="47"/>
        <pc:sldMkLst>
          <pc:docMk/>
          <pc:sldMk cId="2434199681" sldId="291"/>
        </pc:sldMkLst>
      </pc:sldChg>
      <pc:sldChg chg="del">
        <pc:chgData name="Sangyeon Lee" userId="10b55192483d3ddf" providerId="LiveId" clId="{5051F394-F074-42D3-A964-B073C4E3E8C4}" dt="2023-12-26T03:33:25.374" v="1006" actId="47"/>
        <pc:sldMkLst>
          <pc:docMk/>
          <pc:sldMk cId="334596905" sldId="292"/>
        </pc:sldMkLst>
      </pc:sldChg>
      <pc:sldChg chg="del">
        <pc:chgData name="Sangyeon Lee" userId="10b55192483d3ddf" providerId="LiveId" clId="{5051F394-F074-42D3-A964-B073C4E3E8C4}" dt="2023-12-26T03:33:24.398" v="1002" actId="47"/>
        <pc:sldMkLst>
          <pc:docMk/>
          <pc:sldMk cId="2905066656" sldId="293"/>
        </pc:sldMkLst>
      </pc:sldChg>
      <pc:sldChg chg="del">
        <pc:chgData name="Sangyeon Lee" userId="10b55192483d3ddf" providerId="LiveId" clId="{5051F394-F074-42D3-A964-B073C4E3E8C4}" dt="2023-12-26T03:33:18.735" v="991" actId="47"/>
        <pc:sldMkLst>
          <pc:docMk/>
          <pc:sldMk cId="1662982050" sldId="294"/>
        </pc:sldMkLst>
      </pc:sldChg>
      <pc:sldChg chg="del">
        <pc:chgData name="Sangyeon Lee" userId="10b55192483d3ddf" providerId="LiveId" clId="{5051F394-F074-42D3-A964-B073C4E3E8C4}" dt="2023-12-26T03:33:21.020" v="992" actId="47"/>
        <pc:sldMkLst>
          <pc:docMk/>
          <pc:sldMk cId="1607231817" sldId="295"/>
        </pc:sldMkLst>
      </pc:sldChg>
      <pc:sldChg chg="del">
        <pc:chgData name="Sangyeon Lee" userId="10b55192483d3ddf" providerId="LiveId" clId="{5051F394-F074-42D3-A964-B073C4E3E8C4}" dt="2023-12-26T03:33:21.371" v="993" actId="47"/>
        <pc:sldMkLst>
          <pc:docMk/>
          <pc:sldMk cId="2217725023" sldId="296"/>
        </pc:sldMkLst>
      </pc:sldChg>
      <pc:sldChg chg="del">
        <pc:chgData name="Sangyeon Lee" userId="10b55192483d3ddf" providerId="LiveId" clId="{5051F394-F074-42D3-A964-B073C4E3E8C4}" dt="2023-12-26T03:33:21.612" v="994" actId="47"/>
        <pc:sldMkLst>
          <pc:docMk/>
          <pc:sldMk cId="50079413" sldId="297"/>
        </pc:sldMkLst>
      </pc:sldChg>
      <pc:sldChg chg="del">
        <pc:chgData name="Sangyeon Lee" userId="10b55192483d3ddf" providerId="LiveId" clId="{5051F394-F074-42D3-A964-B073C4E3E8C4}" dt="2023-12-26T03:33:22.278" v="996" actId="47"/>
        <pc:sldMkLst>
          <pc:docMk/>
          <pc:sldMk cId="2964690204" sldId="298"/>
        </pc:sldMkLst>
      </pc:sldChg>
      <pc:sldChg chg="del">
        <pc:chgData name="Sangyeon Lee" userId="10b55192483d3ddf" providerId="LiveId" clId="{5051F394-F074-42D3-A964-B073C4E3E8C4}" dt="2023-12-26T03:33:22.910" v="997" actId="47"/>
        <pc:sldMkLst>
          <pc:docMk/>
          <pc:sldMk cId="3943699658" sldId="299"/>
        </pc:sldMkLst>
      </pc:sldChg>
      <pc:sldChg chg="del">
        <pc:chgData name="Sangyeon Lee" userId="10b55192483d3ddf" providerId="LiveId" clId="{5051F394-F074-42D3-A964-B073C4E3E8C4}" dt="2023-12-26T03:33:23.028" v="998" actId="47"/>
        <pc:sldMkLst>
          <pc:docMk/>
          <pc:sldMk cId="3038361793" sldId="300"/>
        </pc:sldMkLst>
      </pc:sldChg>
      <pc:sldChg chg="del">
        <pc:chgData name="Sangyeon Lee" userId="10b55192483d3ddf" providerId="LiveId" clId="{5051F394-F074-42D3-A964-B073C4E3E8C4}" dt="2023-12-26T03:33:24.845" v="1003" actId="47"/>
        <pc:sldMkLst>
          <pc:docMk/>
          <pc:sldMk cId="4117100036" sldId="301"/>
        </pc:sldMkLst>
      </pc:sldChg>
      <pc:sldChg chg="del">
        <pc:chgData name="Sangyeon Lee" userId="10b55192483d3ddf" providerId="LiveId" clId="{5051F394-F074-42D3-A964-B073C4E3E8C4}" dt="2023-12-26T03:33:25.168" v="1004" actId="47"/>
        <pc:sldMkLst>
          <pc:docMk/>
          <pc:sldMk cId="323934773" sldId="302"/>
        </pc:sldMkLst>
      </pc:sldChg>
      <pc:sldChg chg="del">
        <pc:chgData name="Sangyeon Lee" userId="10b55192483d3ddf" providerId="LiveId" clId="{5051F394-F074-42D3-A964-B073C4E3E8C4}" dt="2023-12-26T03:33:25.245" v="1005" actId="47"/>
        <pc:sldMkLst>
          <pc:docMk/>
          <pc:sldMk cId="781850502" sldId="303"/>
        </pc:sldMkLst>
      </pc:sldChg>
      <pc:sldChg chg="del">
        <pc:chgData name="Sangyeon Lee" userId="10b55192483d3ddf" providerId="LiveId" clId="{5051F394-F074-42D3-A964-B073C4E3E8C4}" dt="2023-12-26T03:33:23.623" v="1000" actId="47"/>
        <pc:sldMkLst>
          <pc:docMk/>
          <pc:sldMk cId="380086062" sldId="304"/>
        </pc:sldMkLst>
      </pc:sldChg>
      <pc:sldChg chg="del">
        <pc:chgData name="Sangyeon Lee" userId="10b55192483d3ddf" providerId="LiveId" clId="{5051F394-F074-42D3-A964-B073C4E3E8C4}" dt="2023-12-26T03:33:23.867" v="1001" actId="47"/>
        <pc:sldMkLst>
          <pc:docMk/>
          <pc:sldMk cId="60008820" sldId="305"/>
        </pc:sldMkLst>
      </pc:sldChg>
      <pc:sldChg chg="del">
        <pc:chgData name="Sangyeon Lee" userId="10b55192483d3ddf" providerId="LiveId" clId="{5051F394-F074-42D3-A964-B073C4E3E8C4}" dt="2023-12-26T03:33:25.907" v="1007" actId="47"/>
        <pc:sldMkLst>
          <pc:docMk/>
          <pc:sldMk cId="2876237196" sldId="306"/>
        </pc:sldMkLst>
      </pc:sldChg>
      <pc:sldChg chg="del">
        <pc:chgData name="Sangyeon Lee" userId="10b55192483d3ddf" providerId="LiveId" clId="{5051F394-F074-42D3-A964-B073C4E3E8C4}" dt="2023-12-26T03:33:26.090" v="1008" actId="47"/>
        <pc:sldMkLst>
          <pc:docMk/>
          <pc:sldMk cId="2822465358" sldId="307"/>
        </pc:sldMkLst>
      </pc:sldChg>
      <pc:sldChg chg="modSp add mod ord modNotes">
        <pc:chgData name="Sangyeon Lee" userId="10b55192483d3ddf" providerId="LiveId" clId="{5051F394-F074-42D3-A964-B073C4E3E8C4}" dt="2023-12-27T09:54:53.838" v="2420"/>
        <pc:sldMkLst>
          <pc:docMk/>
          <pc:sldMk cId="1050656019" sldId="308"/>
        </pc:sldMkLst>
        <pc:spChg chg="mod">
          <ac:chgData name="Sangyeon Lee" userId="10b55192483d3ddf" providerId="LiveId" clId="{5051F394-F074-42D3-A964-B073C4E3E8C4}" dt="2023-12-26T03:00:54.051" v="787"/>
          <ac:spMkLst>
            <pc:docMk/>
            <pc:sldMk cId="1050656019" sldId="308"/>
            <ac:spMk id="2" creationId="{23EE5064-354F-B412-10CA-5A7CB25756D9}"/>
          </ac:spMkLst>
        </pc:spChg>
      </pc:sldChg>
      <pc:sldChg chg="new del">
        <pc:chgData name="Sangyeon Lee" userId="10b55192483d3ddf" providerId="LiveId" clId="{5051F394-F074-42D3-A964-B073C4E3E8C4}" dt="2023-12-26T03:23:09.583" v="795" actId="47"/>
        <pc:sldMkLst>
          <pc:docMk/>
          <pc:sldMk cId="55832906" sldId="309"/>
        </pc:sldMkLst>
      </pc:sldChg>
      <pc:sldChg chg="addSp delSp modSp add mod modNotes">
        <pc:chgData name="Sangyeon Lee" userId="10b55192483d3ddf" providerId="LiveId" clId="{5051F394-F074-42D3-A964-B073C4E3E8C4}" dt="2023-12-27T09:54:53.838" v="2420"/>
        <pc:sldMkLst>
          <pc:docMk/>
          <pc:sldMk cId="1830443021" sldId="309"/>
        </pc:sldMkLst>
        <pc:spChg chg="mod">
          <ac:chgData name="Sangyeon Lee" userId="10b55192483d3ddf" providerId="LiveId" clId="{5051F394-F074-42D3-A964-B073C4E3E8C4}" dt="2023-12-26T03:23:19.198" v="797" actId="20577"/>
          <ac:spMkLst>
            <pc:docMk/>
            <pc:sldMk cId="1830443021" sldId="309"/>
            <ac:spMk id="2" creationId="{23EE5064-354F-B412-10CA-5A7CB25756D9}"/>
          </ac:spMkLst>
        </pc:spChg>
        <pc:spChg chg="add mod">
          <ac:chgData name="Sangyeon Lee" userId="10b55192483d3ddf" providerId="LiveId" clId="{5051F394-F074-42D3-A964-B073C4E3E8C4}" dt="2023-12-26T03:27:32.721" v="858" actId="20577"/>
          <ac:spMkLst>
            <pc:docMk/>
            <pc:sldMk cId="1830443021" sldId="309"/>
            <ac:spMk id="10" creationId="{78302A34-F09B-C07E-4140-82D3C49455FF}"/>
          </ac:spMkLst>
        </pc:spChg>
        <pc:picChg chg="add mod">
          <ac:chgData name="Sangyeon Lee" userId="10b55192483d3ddf" providerId="LiveId" clId="{5051F394-F074-42D3-A964-B073C4E3E8C4}" dt="2023-12-26T03:27:38.451" v="859" actId="1076"/>
          <ac:picMkLst>
            <pc:docMk/>
            <pc:sldMk cId="1830443021" sldId="309"/>
            <ac:picMk id="4" creationId="{2ED4A868-6C7E-1028-2791-EEEA9A8DDEE5}"/>
          </ac:picMkLst>
        </pc:picChg>
        <pc:picChg chg="add mod">
          <ac:chgData name="Sangyeon Lee" userId="10b55192483d3ddf" providerId="LiveId" clId="{5051F394-F074-42D3-A964-B073C4E3E8C4}" dt="2023-12-26T03:27:39.749" v="860" actId="1076"/>
          <ac:picMkLst>
            <pc:docMk/>
            <pc:sldMk cId="1830443021" sldId="309"/>
            <ac:picMk id="6" creationId="{03C972EF-7EB6-67C5-622B-F927AA7A1F79}"/>
          </ac:picMkLst>
        </pc:picChg>
        <pc:picChg chg="add del mod">
          <ac:chgData name="Sangyeon Lee" userId="10b55192483d3ddf" providerId="LiveId" clId="{5051F394-F074-42D3-A964-B073C4E3E8C4}" dt="2023-12-26T03:25:23.281" v="821" actId="478"/>
          <ac:picMkLst>
            <pc:docMk/>
            <pc:sldMk cId="1830443021" sldId="309"/>
            <ac:picMk id="8" creationId="{3B19BE3A-F9DD-0F6A-85CC-24B049DA77A4}"/>
          </ac:picMkLst>
        </pc:picChg>
      </pc:sldChg>
      <pc:sldChg chg="addSp delSp modSp add mod modNotes">
        <pc:chgData name="Sangyeon Lee" userId="10b55192483d3ddf" providerId="LiveId" clId="{5051F394-F074-42D3-A964-B073C4E3E8C4}" dt="2023-12-28T02:40:28.318" v="2512" actId="20577"/>
        <pc:sldMkLst>
          <pc:docMk/>
          <pc:sldMk cId="1449333176" sldId="310"/>
        </pc:sldMkLst>
        <pc:spChg chg="add mod">
          <ac:chgData name="Sangyeon Lee" userId="10b55192483d3ddf" providerId="LiveId" clId="{5051F394-F074-42D3-A964-B073C4E3E8C4}" dt="2023-12-28T02:40:28.318" v="2512" actId="20577"/>
          <ac:spMkLst>
            <pc:docMk/>
            <pc:sldMk cId="1449333176" sldId="310"/>
            <ac:spMk id="8" creationId="{FB689062-ACC0-9671-8838-B2FB435105CC}"/>
          </ac:spMkLst>
        </pc:spChg>
        <pc:picChg chg="add mod">
          <ac:chgData name="Sangyeon Lee" userId="10b55192483d3ddf" providerId="LiveId" clId="{5051F394-F074-42D3-A964-B073C4E3E8C4}" dt="2023-12-26T03:28:31.961" v="864" actId="14100"/>
          <ac:picMkLst>
            <pc:docMk/>
            <pc:sldMk cId="1449333176" sldId="310"/>
            <ac:picMk id="3" creationId="{40928E03-8444-933A-64EA-32353249ED33}"/>
          </ac:picMkLst>
        </pc:picChg>
        <pc:picChg chg="del">
          <ac:chgData name="Sangyeon Lee" userId="10b55192483d3ddf" providerId="LiveId" clId="{5051F394-F074-42D3-A964-B073C4E3E8C4}" dt="2023-12-26T03:26:04.586" v="830" actId="478"/>
          <ac:picMkLst>
            <pc:docMk/>
            <pc:sldMk cId="1449333176" sldId="310"/>
            <ac:picMk id="4" creationId="{2ED4A868-6C7E-1028-2791-EEEA9A8DDEE5}"/>
          </ac:picMkLst>
        </pc:picChg>
        <pc:picChg chg="del">
          <ac:chgData name="Sangyeon Lee" userId="10b55192483d3ddf" providerId="LiveId" clId="{5051F394-F074-42D3-A964-B073C4E3E8C4}" dt="2023-12-26T03:26:05.042" v="831" actId="478"/>
          <ac:picMkLst>
            <pc:docMk/>
            <pc:sldMk cId="1449333176" sldId="310"/>
            <ac:picMk id="6" creationId="{03C972EF-7EB6-67C5-622B-F927AA7A1F79}"/>
          </ac:picMkLst>
        </pc:picChg>
        <pc:picChg chg="add mod">
          <ac:chgData name="Sangyeon Lee" userId="10b55192483d3ddf" providerId="LiveId" clId="{5051F394-F074-42D3-A964-B073C4E3E8C4}" dt="2023-12-26T03:28:34.641" v="866" actId="1076"/>
          <ac:picMkLst>
            <pc:docMk/>
            <pc:sldMk cId="1449333176" sldId="310"/>
            <ac:picMk id="7" creationId="{4A412F9E-D248-D1E1-DBA3-925E9E42E785}"/>
          </ac:picMkLst>
        </pc:picChg>
      </pc:sldChg>
      <pc:sldChg chg="addSp delSp modSp add mod modNotes">
        <pc:chgData name="Sangyeon Lee" userId="10b55192483d3ddf" providerId="LiveId" clId="{5051F394-F074-42D3-A964-B073C4E3E8C4}" dt="2023-12-27T09:54:53.838" v="2420"/>
        <pc:sldMkLst>
          <pc:docMk/>
          <pc:sldMk cId="2739046672" sldId="311"/>
        </pc:sldMkLst>
        <pc:spChg chg="add mod">
          <ac:chgData name="Sangyeon Lee" userId="10b55192483d3ddf" providerId="LiveId" clId="{5051F394-F074-42D3-A964-B073C4E3E8C4}" dt="2023-12-26T03:31:34.764" v="946" actId="1076"/>
          <ac:spMkLst>
            <pc:docMk/>
            <pc:sldMk cId="2739046672" sldId="311"/>
            <ac:spMk id="6" creationId="{053FA465-B161-48F2-17DA-FB046B71A4D8}"/>
          </ac:spMkLst>
        </pc:spChg>
        <pc:spChg chg="add mod">
          <ac:chgData name="Sangyeon Lee" userId="10b55192483d3ddf" providerId="LiveId" clId="{5051F394-F074-42D3-A964-B073C4E3E8C4}" dt="2023-12-26T03:35:43.771" v="1107" actId="1076"/>
          <ac:spMkLst>
            <pc:docMk/>
            <pc:sldMk cId="2739046672" sldId="311"/>
            <ac:spMk id="12" creationId="{4F885299-EF80-3F94-70E2-F5EE7F722E41}"/>
          </ac:spMkLst>
        </pc:spChg>
        <pc:picChg chg="del">
          <ac:chgData name="Sangyeon Lee" userId="10b55192483d3ddf" providerId="LiveId" clId="{5051F394-F074-42D3-A964-B073C4E3E8C4}" dt="2023-12-26T03:29:42.248" v="868" actId="478"/>
          <ac:picMkLst>
            <pc:docMk/>
            <pc:sldMk cId="2739046672" sldId="311"/>
            <ac:picMk id="3" creationId="{40928E03-8444-933A-64EA-32353249ED33}"/>
          </ac:picMkLst>
        </pc:picChg>
        <pc:picChg chg="add mod">
          <ac:chgData name="Sangyeon Lee" userId="10b55192483d3ddf" providerId="LiveId" clId="{5051F394-F074-42D3-A964-B073C4E3E8C4}" dt="2023-12-26T03:35:38.780" v="1105" actId="14100"/>
          <ac:picMkLst>
            <pc:docMk/>
            <pc:sldMk cId="2739046672" sldId="311"/>
            <ac:picMk id="5" creationId="{AECA8A92-FE11-CEA5-B9EA-E186DFAC4B57}"/>
          </ac:picMkLst>
        </pc:picChg>
        <pc:picChg chg="del">
          <ac:chgData name="Sangyeon Lee" userId="10b55192483d3ddf" providerId="LiveId" clId="{5051F394-F074-42D3-A964-B073C4E3E8C4}" dt="2023-12-26T03:29:42.669" v="869" actId="478"/>
          <ac:picMkLst>
            <pc:docMk/>
            <pc:sldMk cId="2739046672" sldId="311"/>
            <ac:picMk id="7" creationId="{4A412F9E-D248-D1E1-DBA3-925E9E42E785}"/>
          </ac:picMkLst>
        </pc:picChg>
        <pc:picChg chg="add mod">
          <ac:chgData name="Sangyeon Lee" userId="10b55192483d3ddf" providerId="LiveId" clId="{5051F394-F074-42D3-A964-B073C4E3E8C4}" dt="2023-12-26T03:35:38.780" v="1105" actId="14100"/>
          <ac:picMkLst>
            <pc:docMk/>
            <pc:sldMk cId="2739046672" sldId="311"/>
            <ac:picMk id="9" creationId="{C0E33326-D3E0-37FA-B7AC-9742E7E4BC49}"/>
          </ac:picMkLst>
        </pc:picChg>
        <pc:picChg chg="add mod">
          <ac:chgData name="Sangyeon Lee" userId="10b55192483d3ddf" providerId="LiveId" clId="{5051F394-F074-42D3-A964-B073C4E3E8C4}" dt="2023-12-26T03:35:38.780" v="1105" actId="14100"/>
          <ac:picMkLst>
            <pc:docMk/>
            <pc:sldMk cId="2739046672" sldId="311"/>
            <ac:picMk id="11" creationId="{A151F6C6-F9C0-8AC3-0231-84D98CA20D48}"/>
          </ac:picMkLst>
        </pc:picChg>
        <pc:picChg chg="add mod">
          <ac:chgData name="Sangyeon Lee" userId="10b55192483d3ddf" providerId="LiveId" clId="{5051F394-F074-42D3-A964-B073C4E3E8C4}" dt="2023-12-26T03:35:47.068" v="1108" actId="1076"/>
          <ac:picMkLst>
            <pc:docMk/>
            <pc:sldMk cId="2739046672" sldId="311"/>
            <ac:picMk id="14" creationId="{65CA886A-B1D7-2D58-358E-E3B19164A9DD}"/>
          </ac:picMkLst>
        </pc:picChg>
        <pc:picChg chg="add mod">
          <ac:chgData name="Sangyeon Lee" userId="10b55192483d3ddf" providerId="LiveId" clId="{5051F394-F074-42D3-A964-B073C4E3E8C4}" dt="2023-12-26T03:36:40.411" v="1115" actId="1076"/>
          <ac:picMkLst>
            <pc:docMk/>
            <pc:sldMk cId="2739046672" sldId="311"/>
            <ac:picMk id="16" creationId="{7F5DA665-C83C-DF81-5570-4F53B93723B8}"/>
          </ac:picMkLst>
        </pc:picChg>
        <pc:picChg chg="add mod">
          <ac:chgData name="Sangyeon Lee" userId="10b55192483d3ddf" providerId="LiveId" clId="{5051F394-F074-42D3-A964-B073C4E3E8C4}" dt="2023-12-26T03:37:18.538" v="1121" actId="1076"/>
          <ac:picMkLst>
            <pc:docMk/>
            <pc:sldMk cId="2739046672" sldId="311"/>
            <ac:picMk id="18" creationId="{3FF78E9F-E8A5-B3EE-F956-63F72E7F37A3}"/>
          </ac:picMkLst>
        </pc:picChg>
      </pc:sldChg>
      <pc:sldChg chg="addSp delSp modSp add mod ord modNotes">
        <pc:chgData name="Sangyeon Lee" userId="10b55192483d3ddf" providerId="LiveId" clId="{5051F394-F074-42D3-A964-B073C4E3E8C4}" dt="2023-12-27T09:54:53.838" v="2420"/>
        <pc:sldMkLst>
          <pc:docMk/>
          <pc:sldMk cId="2110868331" sldId="312"/>
        </pc:sldMkLst>
        <pc:spChg chg="mod">
          <ac:chgData name="Sangyeon Lee" userId="10b55192483d3ddf" providerId="LiveId" clId="{5051F394-F074-42D3-A964-B073C4E3E8C4}" dt="2023-12-26T03:46:01.163" v="1354" actId="20577"/>
          <ac:spMkLst>
            <pc:docMk/>
            <pc:sldMk cId="2110868331" sldId="312"/>
            <ac:spMk id="2" creationId="{23EE5064-354F-B412-10CA-5A7CB25756D9}"/>
          </ac:spMkLst>
        </pc:spChg>
        <pc:picChg chg="del">
          <ac:chgData name="Sangyeon Lee" userId="10b55192483d3ddf" providerId="LiveId" clId="{5051F394-F074-42D3-A964-B073C4E3E8C4}" dt="2023-12-26T03:38:06.783" v="1127" actId="478"/>
          <ac:picMkLst>
            <pc:docMk/>
            <pc:sldMk cId="2110868331" sldId="312"/>
            <ac:picMk id="4" creationId="{AF944952-64EF-823B-EC60-C123B7B4660D}"/>
          </ac:picMkLst>
        </pc:picChg>
        <pc:picChg chg="add mod">
          <ac:chgData name="Sangyeon Lee" userId="10b55192483d3ddf" providerId="LiveId" clId="{5051F394-F074-42D3-A964-B073C4E3E8C4}" dt="2023-12-26T03:44:24.330" v="1303" actId="14100"/>
          <ac:picMkLst>
            <pc:docMk/>
            <pc:sldMk cId="2110868331" sldId="312"/>
            <ac:picMk id="5" creationId="{1D1644B4-625B-6571-71FE-34C8E464EA9D}"/>
          </ac:picMkLst>
        </pc:picChg>
      </pc:sldChg>
      <pc:sldChg chg="add del">
        <pc:chgData name="Sangyeon Lee" userId="10b55192483d3ddf" providerId="LiveId" clId="{5051F394-F074-42D3-A964-B073C4E3E8C4}" dt="2023-12-26T03:37:51.414" v="1123" actId="47"/>
        <pc:sldMkLst>
          <pc:docMk/>
          <pc:sldMk cId="2844388131" sldId="312"/>
        </pc:sldMkLst>
      </pc:sldChg>
      <pc:sldChg chg="addSp delSp modSp add mod ord modNotes">
        <pc:chgData name="Sangyeon Lee" userId="10b55192483d3ddf" providerId="LiveId" clId="{5051F394-F074-42D3-A964-B073C4E3E8C4}" dt="2023-12-28T02:38:15.189" v="2503" actId="1076"/>
        <pc:sldMkLst>
          <pc:docMk/>
          <pc:sldMk cId="2570250574" sldId="313"/>
        </pc:sldMkLst>
        <pc:spChg chg="mod">
          <ac:chgData name="Sangyeon Lee" userId="10b55192483d3ddf" providerId="LiveId" clId="{5051F394-F074-42D3-A964-B073C4E3E8C4}" dt="2023-12-26T04:12:54.719" v="1426" actId="1076"/>
          <ac:spMkLst>
            <pc:docMk/>
            <pc:sldMk cId="2570250574" sldId="313"/>
            <ac:spMk id="8" creationId="{FB689062-ACC0-9671-8838-B2FB435105CC}"/>
          </ac:spMkLst>
        </pc:spChg>
        <pc:picChg chg="del">
          <ac:chgData name="Sangyeon Lee" userId="10b55192483d3ddf" providerId="LiveId" clId="{5051F394-F074-42D3-A964-B073C4E3E8C4}" dt="2023-12-26T03:46:09.120" v="1355" actId="478"/>
          <ac:picMkLst>
            <pc:docMk/>
            <pc:sldMk cId="2570250574" sldId="313"/>
            <ac:picMk id="3" creationId="{40928E03-8444-933A-64EA-32353249ED33}"/>
          </ac:picMkLst>
        </pc:picChg>
        <pc:picChg chg="add mod">
          <ac:chgData name="Sangyeon Lee" userId="10b55192483d3ddf" providerId="LiveId" clId="{5051F394-F074-42D3-A964-B073C4E3E8C4}" dt="2023-12-28T02:38:15.189" v="2503" actId="1076"/>
          <ac:picMkLst>
            <pc:docMk/>
            <pc:sldMk cId="2570250574" sldId="313"/>
            <ac:picMk id="4" creationId="{DA92C5B4-5BF7-D5B7-57FB-0BAB55DEC2E3}"/>
          </ac:picMkLst>
        </pc:picChg>
        <pc:picChg chg="add mod">
          <ac:chgData name="Sangyeon Lee" userId="10b55192483d3ddf" providerId="LiveId" clId="{5051F394-F074-42D3-A964-B073C4E3E8C4}" dt="2023-12-26T04:10:50.302" v="1395" actId="1037"/>
          <ac:picMkLst>
            <pc:docMk/>
            <pc:sldMk cId="2570250574" sldId="313"/>
            <ac:picMk id="5" creationId="{2927F499-DF2A-2B19-EE72-9EC566A4EFA7}"/>
          </ac:picMkLst>
        </pc:picChg>
        <pc:picChg chg="del">
          <ac:chgData name="Sangyeon Lee" userId="10b55192483d3ddf" providerId="LiveId" clId="{5051F394-F074-42D3-A964-B073C4E3E8C4}" dt="2023-12-26T03:46:10.271" v="1356" actId="478"/>
          <ac:picMkLst>
            <pc:docMk/>
            <pc:sldMk cId="2570250574" sldId="313"/>
            <ac:picMk id="7" creationId="{4A412F9E-D248-D1E1-DBA3-925E9E42E785}"/>
          </ac:picMkLst>
        </pc:picChg>
        <pc:picChg chg="add mod">
          <ac:chgData name="Sangyeon Lee" userId="10b55192483d3ddf" providerId="LiveId" clId="{5051F394-F074-42D3-A964-B073C4E3E8C4}" dt="2023-12-26T04:10:50.302" v="1395" actId="1037"/>
          <ac:picMkLst>
            <pc:docMk/>
            <pc:sldMk cId="2570250574" sldId="313"/>
            <ac:picMk id="9" creationId="{259A6784-F3B4-77DF-1BFC-2AE254F28080}"/>
          </ac:picMkLst>
        </pc:picChg>
        <pc:picChg chg="add del mod">
          <ac:chgData name="Sangyeon Lee" userId="10b55192483d3ddf" providerId="LiveId" clId="{5051F394-F074-42D3-A964-B073C4E3E8C4}" dt="2023-12-28T02:37:01.852" v="2494" actId="478"/>
          <ac:picMkLst>
            <pc:docMk/>
            <pc:sldMk cId="2570250574" sldId="313"/>
            <ac:picMk id="11" creationId="{BB238AC7-0C9E-99DD-C764-D28FC98064E2}"/>
          </ac:picMkLst>
        </pc:picChg>
        <pc:picChg chg="add del mod">
          <ac:chgData name="Sangyeon Lee" userId="10b55192483d3ddf" providerId="LiveId" clId="{5051F394-F074-42D3-A964-B073C4E3E8C4}" dt="2023-12-28T02:37:02.285" v="2495" actId="478"/>
          <ac:picMkLst>
            <pc:docMk/>
            <pc:sldMk cId="2570250574" sldId="313"/>
            <ac:picMk id="13" creationId="{7A1DD589-BDC8-87D5-CB6B-8146BA5627C6}"/>
          </ac:picMkLst>
        </pc:picChg>
      </pc:sldChg>
      <pc:sldChg chg="addSp delSp modSp add mod modNotes">
        <pc:chgData name="Sangyeon Lee" userId="10b55192483d3ddf" providerId="LiveId" clId="{5051F394-F074-42D3-A964-B073C4E3E8C4}" dt="2023-12-28T02:39:48.158" v="2505" actId="1076"/>
        <pc:sldMkLst>
          <pc:docMk/>
          <pc:sldMk cId="2667972384" sldId="314"/>
        </pc:sldMkLst>
        <pc:spChg chg="mod">
          <ac:chgData name="Sangyeon Lee" userId="10b55192483d3ddf" providerId="LiveId" clId="{5051F394-F074-42D3-A964-B073C4E3E8C4}" dt="2023-12-26T04:19:52.851" v="1634" actId="20577"/>
          <ac:spMkLst>
            <pc:docMk/>
            <pc:sldMk cId="2667972384" sldId="314"/>
            <ac:spMk id="8" creationId="{FB689062-ACC0-9671-8838-B2FB435105CC}"/>
          </ac:spMkLst>
        </pc:spChg>
        <pc:picChg chg="add mod">
          <ac:chgData name="Sangyeon Lee" userId="10b55192483d3ddf" providerId="LiveId" clId="{5051F394-F074-42D3-A964-B073C4E3E8C4}" dt="2023-12-28T02:39:48.158" v="2505" actId="1076"/>
          <ac:picMkLst>
            <pc:docMk/>
            <pc:sldMk cId="2667972384" sldId="314"/>
            <ac:picMk id="4" creationId="{3EEE2BDD-E815-DD92-A3C8-85E75E7970F3}"/>
          </ac:picMkLst>
        </pc:picChg>
        <pc:picChg chg="del">
          <ac:chgData name="Sangyeon Lee" userId="10b55192483d3ddf" providerId="LiveId" clId="{5051F394-F074-42D3-A964-B073C4E3E8C4}" dt="2023-12-26T04:13:43.803" v="1430" actId="478"/>
          <ac:picMkLst>
            <pc:docMk/>
            <pc:sldMk cId="2667972384" sldId="314"/>
            <ac:picMk id="5" creationId="{2927F499-DF2A-2B19-EE72-9EC566A4EFA7}"/>
          </ac:picMkLst>
        </pc:picChg>
        <pc:picChg chg="add mod">
          <ac:chgData name="Sangyeon Lee" userId="10b55192483d3ddf" providerId="LiveId" clId="{5051F394-F074-42D3-A964-B073C4E3E8C4}" dt="2023-12-26T04:16:18.949" v="1455" actId="1076"/>
          <ac:picMkLst>
            <pc:docMk/>
            <pc:sldMk cId="2667972384" sldId="314"/>
            <ac:picMk id="7" creationId="{34AFFB2B-AEC5-AE48-C325-4B657C672026}"/>
          </ac:picMkLst>
        </pc:picChg>
        <pc:picChg chg="del">
          <ac:chgData name="Sangyeon Lee" userId="10b55192483d3ddf" providerId="LiveId" clId="{5051F394-F074-42D3-A964-B073C4E3E8C4}" dt="2023-12-26T04:13:44.216" v="1431" actId="478"/>
          <ac:picMkLst>
            <pc:docMk/>
            <pc:sldMk cId="2667972384" sldId="314"/>
            <ac:picMk id="9" creationId="{259A6784-F3B4-77DF-1BFC-2AE254F28080}"/>
          </ac:picMkLst>
        </pc:picChg>
        <pc:picChg chg="del">
          <ac:chgData name="Sangyeon Lee" userId="10b55192483d3ddf" providerId="LiveId" clId="{5051F394-F074-42D3-A964-B073C4E3E8C4}" dt="2023-12-26T04:13:45.092" v="1433" actId="478"/>
          <ac:picMkLst>
            <pc:docMk/>
            <pc:sldMk cId="2667972384" sldId="314"/>
            <ac:picMk id="11" creationId="{BB238AC7-0C9E-99DD-C764-D28FC98064E2}"/>
          </ac:picMkLst>
        </pc:picChg>
        <pc:picChg chg="add mod">
          <ac:chgData name="Sangyeon Lee" userId="10b55192483d3ddf" providerId="LiveId" clId="{5051F394-F074-42D3-A964-B073C4E3E8C4}" dt="2023-12-26T04:16:14.622" v="1454" actId="14100"/>
          <ac:picMkLst>
            <pc:docMk/>
            <pc:sldMk cId="2667972384" sldId="314"/>
            <ac:picMk id="12" creationId="{2AA662A6-9B08-E18D-1581-6D0CB353D89F}"/>
          </ac:picMkLst>
        </pc:picChg>
        <pc:picChg chg="del">
          <ac:chgData name="Sangyeon Lee" userId="10b55192483d3ddf" providerId="LiveId" clId="{5051F394-F074-42D3-A964-B073C4E3E8C4}" dt="2023-12-26T04:13:44.614" v="1432" actId="478"/>
          <ac:picMkLst>
            <pc:docMk/>
            <pc:sldMk cId="2667972384" sldId="314"/>
            <ac:picMk id="13" creationId="{7A1DD589-BDC8-87D5-CB6B-8146BA5627C6}"/>
          </ac:picMkLst>
        </pc:picChg>
        <pc:picChg chg="add del mod">
          <ac:chgData name="Sangyeon Lee" userId="10b55192483d3ddf" providerId="LiveId" clId="{5051F394-F074-42D3-A964-B073C4E3E8C4}" dt="2023-12-28T02:39:42.253" v="2504" actId="478"/>
          <ac:picMkLst>
            <pc:docMk/>
            <pc:sldMk cId="2667972384" sldId="314"/>
            <ac:picMk id="14" creationId="{15C123FF-355B-E4A1-C0C6-23CD42D45566}"/>
          </ac:picMkLst>
        </pc:picChg>
      </pc:sldChg>
      <pc:sldChg chg="delSp modSp add mod ord modNotes">
        <pc:chgData name="Sangyeon Lee" userId="10b55192483d3ddf" providerId="LiveId" clId="{5051F394-F074-42D3-A964-B073C4E3E8C4}" dt="2023-12-27T09:54:53.838" v="2420"/>
        <pc:sldMkLst>
          <pc:docMk/>
          <pc:sldMk cId="2063669937" sldId="315"/>
        </pc:sldMkLst>
        <pc:spChg chg="mod">
          <ac:chgData name="Sangyeon Lee" userId="10b55192483d3ddf" providerId="LiveId" clId="{5051F394-F074-42D3-A964-B073C4E3E8C4}" dt="2023-12-26T04:34:53.745" v="2041" actId="27636"/>
          <ac:spMkLst>
            <pc:docMk/>
            <pc:sldMk cId="2063669937" sldId="315"/>
            <ac:spMk id="2" creationId="{23EE5064-354F-B412-10CA-5A7CB25756D9}"/>
          </ac:spMkLst>
        </pc:spChg>
        <pc:spChg chg="mod">
          <ac:chgData name="Sangyeon Lee" userId="10b55192483d3ddf" providerId="LiveId" clId="{5051F394-F074-42D3-A964-B073C4E3E8C4}" dt="2023-12-26T04:22:42.088" v="1693" actId="20577"/>
          <ac:spMkLst>
            <pc:docMk/>
            <pc:sldMk cId="2063669937" sldId="315"/>
            <ac:spMk id="338" creationId="{00000000-0000-0000-0000-000000000000}"/>
          </ac:spMkLst>
        </pc:spChg>
        <pc:picChg chg="del">
          <ac:chgData name="Sangyeon Lee" userId="10b55192483d3ddf" providerId="LiveId" clId="{5051F394-F074-42D3-A964-B073C4E3E8C4}" dt="2023-12-26T04:20:37.071" v="1640" actId="478"/>
          <ac:picMkLst>
            <pc:docMk/>
            <pc:sldMk cId="2063669937" sldId="315"/>
            <ac:picMk id="4" creationId="{AF944952-64EF-823B-EC60-C123B7B4660D}"/>
          </ac:picMkLst>
        </pc:picChg>
      </pc:sldChg>
      <pc:sldChg chg="addSp delSp modSp add mod modNotes">
        <pc:chgData name="Sangyeon Lee" userId="10b55192483d3ddf" providerId="LiveId" clId="{5051F394-F074-42D3-A964-B073C4E3E8C4}" dt="2023-12-27T09:54:53.838" v="2420"/>
        <pc:sldMkLst>
          <pc:docMk/>
          <pc:sldMk cId="2122074152" sldId="316"/>
        </pc:sldMkLst>
        <pc:spChg chg="del">
          <ac:chgData name="Sangyeon Lee" userId="10b55192483d3ddf" providerId="LiveId" clId="{5051F394-F074-42D3-A964-B073C4E3E8C4}" dt="2023-12-26T04:23:09.329" v="1699" actId="478"/>
          <ac:spMkLst>
            <pc:docMk/>
            <pc:sldMk cId="2122074152" sldId="316"/>
            <ac:spMk id="8" creationId="{FB689062-ACC0-9671-8838-B2FB435105CC}"/>
          </ac:spMkLst>
        </pc:spChg>
        <pc:spChg chg="add mod">
          <ac:chgData name="Sangyeon Lee" userId="10b55192483d3ddf" providerId="LiveId" clId="{5051F394-F074-42D3-A964-B073C4E3E8C4}" dt="2023-12-26T04:25:16.428" v="1767" actId="14100"/>
          <ac:spMkLst>
            <pc:docMk/>
            <pc:sldMk cId="2122074152" sldId="316"/>
            <ac:spMk id="10" creationId="{62F60B64-5D37-EE2C-66E9-41FBC3C10741}"/>
          </ac:spMkLst>
        </pc:spChg>
        <pc:picChg chg="del">
          <ac:chgData name="Sangyeon Lee" userId="10b55192483d3ddf" providerId="LiveId" clId="{5051F394-F074-42D3-A964-B073C4E3E8C4}" dt="2023-12-26T04:23:05.897" v="1695" actId="478"/>
          <ac:picMkLst>
            <pc:docMk/>
            <pc:sldMk cId="2122074152" sldId="316"/>
            <ac:picMk id="4" creationId="{3EEE2BDD-E815-DD92-A3C8-85E75E7970F3}"/>
          </ac:picMkLst>
        </pc:picChg>
        <pc:picChg chg="add mod">
          <ac:chgData name="Sangyeon Lee" userId="10b55192483d3ddf" providerId="LiveId" clId="{5051F394-F074-42D3-A964-B073C4E3E8C4}" dt="2023-12-26T04:23:39.589" v="1703" actId="1076"/>
          <ac:picMkLst>
            <pc:docMk/>
            <pc:sldMk cId="2122074152" sldId="316"/>
            <ac:picMk id="5" creationId="{C8270D9F-11CF-9DDF-B026-AA8D860D2C6D}"/>
          </ac:picMkLst>
        </pc:picChg>
        <pc:picChg chg="del">
          <ac:chgData name="Sangyeon Lee" userId="10b55192483d3ddf" providerId="LiveId" clId="{5051F394-F074-42D3-A964-B073C4E3E8C4}" dt="2023-12-26T04:23:06.256" v="1696" actId="478"/>
          <ac:picMkLst>
            <pc:docMk/>
            <pc:sldMk cId="2122074152" sldId="316"/>
            <ac:picMk id="7" creationId="{34AFFB2B-AEC5-AE48-C325-4B657C672026}"/>
          </ac:picMkLst>
        </pc:picChg>
        <pc:picChg chg="add mod">
          <ac:chgData name="Sangyeon Lee" userId="10b55192483d3ddf" providerId="LiveId" clId="{5051F394-F074-42D3-A964-B073C4E3E8C4}" dt="2023-12-26T04:24:16.404" v="1705" actId="1076"/>
          <ac:picMkLst>
            <pc:docMk/>
            <pc:sldMk cId="2122074152" sldId="316"/>
            <ac:picMk id="9" creationId="{03A2BE18-91E6-F5FC-1462-57119C975F69}"/>
          </ac:picMkLst>
        </pc:picChg>
        <pc:picChg chg="del">
          <ac:chgData name="Sangyeon Lee" userId="10b55192483d3ddf" providerId="LiveId" clId="{5051F394-F074-42D3-A964-B073C4E3E8C4}" dt="2023-12-26T04:23:07.453" v="1697" actId="478"/>
          <ac:picMkLst>
            <pc:docMk/>
            <pc:sldMk cId="2122074152" sldId="316"/>
            <ac:picMk id="12" creationId="{2AA662A6-9B08-E18D-1581-6D0CB353D89F}"/>
          </ac:picMkLst>
        </pc:picChg>
        <pc:picChg chg="del">
          <ac:chgData name="Sangyeon Lee" userId="10b55192483d3ddf" providerId="LiveId" clId="{5051F394-F074-42D3-A964-B073C4E3E8C4}" dt="2023-12-26T04:23:08.098" v="1698" actId="478"/>
          <ac:picMkLst>
            <pc:docMk/>
            <pc:sldMk cId="2122074152" sldId="316"/>
            <ac:picMk id="14" creationId="{15C123FF-355B-E4A1-C0C6-23CD42D45566}"/>
          </ac:picMkLst>
        </pc:picChg>
      </pc:sldChg>
      <pc:sldChg chg="addSp modSp add mod modNotes">
        <pc:chgData name="Sangyeon Lee" userId="10b55192483d3ddf" providerId="LiveId" clId="{5051F394-F074-42D3-A964-B073C4E3E8C4}" dt="2023-12-27T09:54:53.838" v="2420"/>
        <pc:sldMkLst>
          <pc:docMk/>
          <pc:sldMk cId="1877581880" sldId="317"/>
        </pc:sldMkLst>
        <pc:spChg chg="mod">
          <ac:chgData name="Sangyeon Lee" userId="10b55192483d3ddf" providerId="LiveId" clId="{5051F394-F074-42D3-A964-B073C4E3E8C4}" dt="2023-12-26T04:38:21.422" v="2088" actId="20577"/>
          <ac:spMkLst>
            <pc:docMk/>
            <pc:sldMk cId="1877581880" sldId="317"/>
            <ac:spMk id="2" creationId="{23EE5064-354F-B412-10CA-5A7CB25756D9}"/>
          </ac:spMkLst>
        </pc:spChg>
        <pc:picChg chg="add mod">
          <ac:chgData name="Sangyeon Lee" userId="10b55192483d3ddf" providerId="LiveId" clId="{5051F394-F074-42D3-A964-B073C4E3E8C4}" dt="2023-12-26T04:41:11.794" v="2091" actId="1076"/>
          <ac:picMkLst>
            <pc:docMk/>
            <pc:sldMk cId="1877581880" sldId="317"/>
            <ac:picMk id="4" creationId="{7B78F39B-61D5-C51E-C8A9-DDD39CA4AB47}"/>
          </ac:picMkLst>
        </pc:picChg>
      </pc:sldChg>
      <pc:sldChg chg="addSp delSp modSp add mod modNotes">
        <pc:chgData name="Sangyeon Lee" userId="10b55192483d3ddf" providerId="LiveId" clId="{5051F394-F074-42D3-A964-B073C4E3E8C4}" dt="2023-12-27T09:54:53.838" v="2420"/>
        <pc:sldMkLst>
          <pc:docMk/>
          <pc:sldMk cId="4143072142" sldId="318"/>
        </pc:sldMkLst>
        <pc:spChg chg="mod">
          <ac:chgData name="Sangyeon Lee" userId="10b55192483d3ddf" providerId="LiveId" clId="{5051F394-F074-42D3-A964-B073C4E3E8C4}" dt="2023-12-26T04:45:24.079" v="2208" actId="20577"/>
          <ac:spMkLst>
            <pc:docMk/>
            <pc:sldMk cId="4143072142" sldId="318"/>
            <ac:spMk id="2" creationId="{23EE5064-354F-B412-10CA-5A7CB25756D9}"/>
          </ac:spMkLst>
        </pc:spChg>
        <pc:picChg chg="del">
          <ac:chgData name="Sangyeon Lee" userId="10b55192483d3ddf" providerId="LiveId" clId="{5051F394-F074-42D3-A964-B073C4E3E8C4}" dt="2023-12-26T04:41:23.847" v="2093" actId="478"/>
          <ac:picMkLst>
            <pc:docMk/>
            <pc:sldMk cId="4143072142" sldId="318"/>
            <ac:picMk id="4" creationId="{7B78F39B-61D5-C51E-C8A9-DDD39CA4AB47}"/>
          </ac:picMkLst>
        </pc:picChg>
        <pc:picChg chg="add mod">
          <ac:chgData name="Sangyeon Lee" userId="10b55192483d3ddf" providerId="LiveId" clId="{5051F394-F074-42D3-A964-B073C4E3E8C4}" dt="2023-12-26T04:45:10.941" v="2171" actId="1076"/>
          <ac:picMkLst>
            <pc:docMk/>
            <pc:sldMk cId="4143072142" sldId="318"/>
            <ac:picMk id="5" creationId="{730381BE-284F-E829-916D-D7DE32777B5F}"/>
          </ac:picMkLst>
        </pc:picChg>
        <pc:picChg chg="add mod">
          <ac:chgData name="Sangyeon Lee" userId="10b55192483d3ddf" providerId="LiveId" clId="{5051F394-F074-42D3-A964-B073C4E3E8C4}" dt="2023-12-26T04:44:50.636" v="2166" actId="1076"/>
          <ac:picMkLst>
            <pc:docMk/>
            <pc:sldMk cId="4143072142" sldId="318"/>
            <ac:picMk id="7" creationId="{FF879121-3B74-1D30-0D40-E9BCB23CDB07}"/>
          </ac:picMkLst>
        </pc:picChg>
        <pc:picChg chg="add mod">
          <ac:chgData name="Sangyeon Lee" userId="10b55192483d3ddf" providerId="LiveId" clId="{5051F394-F074-42D3-A964-B073C4E3E8C4}" dt="2023-12-26T04:44:47.539" v="2165" actId="1076"/>
          <ac:picMkLst>
            <pc:docMk/>
            <pc:sldMk cId="4143072142" sldId="318"/>
            <ac:picMk id="9" creationId="{DB12CDD3-F0A0-C05B-A8FB-B3C28AE60F21}"/>
          </ac:picMkLst>
        </pc:picChg>
      </pc:sldChg>
      <pc:sldChg chg="addSp delSp modSp add mod modNotes">
        <pc:chgData name="Sangyeon Lee" userId="10b55192483d3ddf" providerId="LiveId" clId="{5051F394-F074-42D3-A964-B073C4E3E8C4}" dt="2023-12-28T03:57:25.129" v="2883" actId="20577"/>
        <pc:sldMkLst>
          <pc:docMk/>
          <pc:sldMk cId="4174942438" sldId="319"/>
        </pc:sldMkLst>
        <pc:spChg chg="mod">
          <ac:chgData name="Sangyeon Lee" userId="10b55192483d3ddf" providerId="LiveId" clId="{5051F394-F074-42D3-A964-B073C4E3E8C4}" dt="2023-12-28T03:57:25.129" v="2883" actId="20577"/>
          <ac:spMkLst>
            <pc:docMk/>
            <pc:sldMk cId="4174942438" sldId="319"/>
            <ac:spMk id="2" creationId="{23EE5064-354F-B412-10CA-5A7CB25756D9}"/>
          </ac:spMkLst>
        </pc:spChg>
        <pc:picChg chg="add del mod">
          <ac:chgData name="Sangyeon Lee" userId="10b55192483d3ddf" providerId="LiveId" clId="{5051F394-F074-42D3-A964-B073C4E3E8C4}" dt="2023-12-28T03:48:50.659" v="2583" actId="478"/>
          <ac:picMkLst>
            <pc:docMk/>
            <pc:sldMk cId="4174942438" sldId="319"/>
            <ac:picMk id="4" creationId="{FC1294D1-5A86-1810-5873-18981D037B44}"/>
          </ac:picMkLst>
        </pc:picChg>
        <pc:picChg chg="del">
          <ac:chgData name="Sangyeon Lee" userId="10b55192483d3ddf" providerId="LiveId" clId="{5051F394-F074-42D3-A964-B073C4E3E8C4}" dt="2023-12-26T04:45:53.514" v="2210" actId="478"/>
          <ac:picMkLst>
            <pc:docMk/>
            <pc:sldMk cId="4174942438" sldId="319"/>
            <ac:picMk id="5" creationId="{730381BE-284F-E829-916D-D7DE32777B5F}"/>
          </ac:picMkLst>
        </pc:picChg>
        <pc:picChg chg="add mod">
          <ac:chgData name="Sangyeon Lee" userId="10b55192483d3ddf" providerId="LiveId" clId="{5051F394-F074-42D3-A964-B073C4E3E8C4}" dt="2023-12-28T03:49:13.890" v="2591" actId="1076"/>
          <ac:picMkLst>
            <pc:docMk/>
            <pc:sldMk cId="4174942438" sldId="319"/>
            <ac:picMk id="5" creationId="{F33B05F3-9343-0004-D759-6EE052E08E70}"/>
          </ac:picMkLst>
        </pc:picChg>
        <pc:picChg chg="add mod">
          <ac:chgData name="Sangyeon Lee" userId="10b55192483d3ddf" providerId="LiveId" clId="{5051F394-F074-42D3-A964-B073C4E3E8C4}" dt="2023-12-28T03:54:02.998" v="2711" actId="1076"/>
          <ac:picMkLst>
            <pc:docMk/>
            <pc:sldMk cId="4174942438" sldId="319"/>
            <ac:picMk id="7" creationId="{70478661-545B-256D-055C-35E71F965162}"/>
          </ac:picMkLst>
        </pc:picChg>
        <pc:picChg chg="del">
          <ac:chgData name="Sangyeon Lee" userId="10b55192483d3ddf" providerId="LiveId" clId="{5051F394-F074-42D3-A964-B073C4E3E8C4}" dt="2023-12-26T04:45:54.052" v="2211" actId="478"/>
          <ac:picMkLst>
            <pc:docMk/>
            <pc:sldMk cId="4174942438" sldId="319"/>
            <ac:picMk id="7" creationId="{FF879121-3B74-1D30-0D40-E9BCB23CDB07}"/>
          </ac:picMkLst>
        </pc:picChg>
        <pc:picChg chg="add del mod">
          <ac:chgData name="Sangyeon Lee" userId="10b55192483d3ddf" providerId="LiveId" clId="{5051F394-F074-42D3-A964-B073C4E3E8C4}" dt="2023-12-28T03:48:51.108" v="2584" actId="478"/>
          <ac:picMkLst>
            <pc:docMk/>
            <pc:sldMk cId="4174942438" sldId="319"/>
            <ac:picMk id="8" creationId="{737A2579-C78E-283D-4936-1AA6C87C0CE6}"/>
          </ac:picMkLst>
        </pc:picChg>
        <pc:picChg chg="del">
          <ac:chgData name="Sangyeon Lee" userId="10b55192483d3ddf" providerId="LiveId" clId="{5051F394-F074-42D3-A964-B073C4E3E8C4}" dt="2023-12-26T04:45:54.680" v="2212" actId="478"/>
          <ac:picMkLst>
            <pc:docMk/>
            <pc:sldMk cId="4174942438" sldId="319"/>
            <ac:picMk id="9" creationId="{DB12CDD3-F0A0-C05B-A8FB-B3C28AE60F21}"/>
          </ac:picMkLst>
        </pc:picChg>
        <pc:picChg chg="add del mod">
          <ac:chgData name="Sangyeon Lee" userId="10b55192483d3ddf" providerId="LiveId" clId="{5051F394-F074-42D3-A964-B073C4E3E8C4}" dt="2023-12-28T03:48:51.582" v="2585" actId="478"/>
          <ac:picMkLst>
            <pc:docMk/>
            <pc:sldMk cId="4174942438" sldId="319"/>
            <ac:picMk id="11" creationId="{D313D8EF-09C3-7C90-A10B-EF6C810EBC75}"/>
          </ac:picMkLst>
        </pc:picChg>
      </pc:sldChg>
      <pc:sldChg chg="delSp modSp add mod modNotes">
        <pc:chgData name="Sangyeon Lee" userId="10b55192483d3ddf" providerId="LiveId" clId="{5051F394-F074-42D3-A964-B073C4E3E8C4}" dt="2023-12-27T09:54:53.838" v="2420"/>
        <pc:sldMkLst>
          <pc:docMk/>
          <pc:sldMk cId="1279527180" sldId="320"/>
        </pc:sldMkLst>
        <pc:spChg chg="mod">
          <ac:chgData name="Sangyeon Lee" userId="10b55192483d3ddf" providerId="LiveId" clId="{5051F394-F074-42D3-A964-B073C4E3E8C4}" dt="2023-12-26T04:49:39.012" v="2344" actId="20577"/>
          <ac:spMkLst>
            <pc:docMk/>
            <pc:sldMk cId="1279527180" sldId="320"/>
            <ac:spMk id="2" creationId="{23EE5064-354F-B412-10CA-5A7CB25756D9}"/>
          </ac:spMkLst>
        </pc:spChg>
        <pc:picChg chg="del">
          <ac:chgData name="Sangyeon Lee" userId="10b55192483d3ddf" providerId="LiveId" clId="{5051F394-F074-42D3-A964-B073C4E3E8C4}" dt="2023-12-26T04:49:01.738" v="2287" actId="478"/>
          <ac:picMkLst>
            <pc:docMk/>
            <pc:sldMk cId="1279527180" sldId="320"/>
            <ac:picMk id="4" creationId="{FC1294D1-5A86-1810-5873-18981D037B44}"/>
          </ac:picMkLst>
        </pc:picChg>
        <pc:picChg chg="del">
          <ac:chgData name="Sangyeon Lee" userId="10b55192483d3ddf" providerId="LiveId" clId="{5051F394-F074-42D3-A964-B073C4E3E8C4}" dt="2023-12-26T04:49:02.157" v="2288" actId="478"/>
          <ac:picMkLst>
            <pc:docMk/>
            <pc:sldMk cId="1279527180" sldId="320"/>
            <ac:picMk id="8" creationId="{737A2579-C78E-283D-4936-1AA6C87C0CE6}"/>
          </ac:picMkLst>
        </pc:picChg>
        <pc:picChg chg="del">
          <ac:chgData name="Sangyeon Lee" userId="10b55192483d3ddf" providerId="LiveId" clId="{5051F394-F074-42D3-A964-B073C4E3E8C4}" dt="2023-12-26T04:49:02.480" v="2289" actId="478"/>
          <ac:picMkLst>
            <pc:docMk/>
            <pc:sldMk cId="1279527180" sldId="320"/>
            <ac:picMk id="11" creationId="{D313D8EF-09C3-7C90-A10B-EF6C810EBC75}"/>
          </ac:picMkLst>
        </pc:picChg>
      </pc:sldChg>
      <pc:sldChg chg="modSp add mod ord">
        <pc:chgData name="Sangyeon Lee" userId="10b55192483d3ddf" providerId="LiveId" clId="{5051F394-F074-42D3-A964-B073C4E3E8C4}" dt="2023-12-27T09:55:46.512" v="2493" actId="1076"/>
        <pc:sldMkLst>
          <pc:docMk/>
          <pc:sldMk cId="3391440683" sldId="321"/>
        </pc:sldMkLst>
        <pc:spChg chg="mod">
          <ac:chgData name="Sangyeon Lee" userId="10b55192483d3ddf" providerId="LiveId" clId="{5051F394-F074-42D3-A964-B073C4E3E8C4}" dt="2023-12-27T09:55:46.512" v="2493" actId="1076"/>
          <ac:spMkLst>
            <pc:docMk/>
            <pc:sldMk cId="3391440683" sldId="321"/>
            <ac:spMk id="116" creationId="{00000000-0000-0000-0000-000000000000}"/>
          </ac:spMkLst>
        </pc:spChg>
      </pc:sldChg>
      <pc:sldChg chg="addSp delSp modSp add mod ord">
        <pc:chgData name="Sangyeon Lee" userId="10b55192483d3ddf" providerId="LiveId" clId="{5051F394-F074-42D3-A964-B073C4E3E8C4}" dt="2023-12-28T03:56:15.956" v="2732" actId="14100"/>
        <pc:sldMkLst>
          <pc:docMk/>
          <pc:sldMk cId="2271324841" sldId="322"/>
        </pc:sldMkLst>
        <pc:spChg chg="mod">
          <ac:chgData name="Sangyeon Lee" userId="10b55192483d3ddf" providerId="LiveId" clId="{5051F394-F074-42D3-A964-B073C4E3E8C4}" dt="2023-12-28T03:49:36.227" v="2611" actId="20577"/>
          <ac:spMkLst>
            <pc:docMk/>
            <pc:sldMk cId="2271324841" sldId="322"/>
            <ac:spMk id="2" creationId="{23EE5064-354F-B412-10CA-5A7CB25756D9}"/>
          </ac:spMkLst>
        </pc:spChg>
        <pc:picChg chg="del mod">
          <ac:chgData name="Sangyeon Lee" userId="10b55192483d3ddf" providerId="LiveId" clId="{5051F394-F074-42D3-A964-B073C4E3E8C4}" dt="2023-12-28T03:52:27.775" v="2679" actId="478"/>
          <ac:picMkLst>
            <pc:docMk/>
            <pc:sldMk cId="2271324841" sldId="322"/>
            <ac:picMk id="4" creationId="{FC1294D1-5A86-1810-5873-18981D037B44}"/>
          </ac:picMkLst>
        </pc:picChg>
        <pc:picChg chg="add mod">
          <ac:chgData name="Sangyeon Lee" userId="10b55192483d3ddf" providerId="LiveId" clId="{5051F394-F074-42D3-A964-B073C4E3E8C4}" dt="2023-12-28T03:52:32.951" v="2681" actId="1076"/>
          <ac:picMkLst>
            <pc:docMk/>
            <pc:sldMk cId="2271324841" sldId="322"/>
            <ac:picMk id="5" creationId="{03404CC1-E45B-8DE7-11E9-77CAD72B6B77}"/>
          </ac:picMkLst>
        </pc:picChg>
        <pc:picChg chg="add mod">
          <ac:chgData name="Sangyeon Lee" userId="10b55192483d3ddf" providerId="LiveId" clId="{5051F394-F074-42D3-A964-B073C4E3E8C4}" dt="2023-12-28T03:53:05.447" v="2685" actId="14100"/>
          <ac:picMkLst>
            <pc:docMk/>
            <pc:sldMk cId="2271324841" sldId="322"/>
            <ac:picMk id="7" creationId="{44EACF7A-13B6-ADD2-2812-F15E0079383E}"/>
          </ac:picMkLst>
        </pc:picChg>
        <pc:picChg chg="mod">
          <ac:chgData name="Sangyeon Lee" userId="10b55192483d3ddf" providerId="LiveId" clId="{5051F394-F074-42D3-A964-B073C4E3E8C4}" dt="2023-12-28T02:41:21.301" v="2531" actId="14100"/>
          <ac:picMkLst>
            <pc:docMk/>
            <pc:sldMk cId="2271324841" sldId="322"/>
            <ac:picMk id="8" creationId="{737A2579-C78E-283D-4936-1AA6C87C0CE6}"/>
          </ac:picMkLst>
        </pc:picChg>
        <pc:picChg chg="add mod">
          <ac:chgData name="Sangyeon Lee" userId="10b55192483d3ddf" providerId="LiveId" clId="{5051F394-F074-42D3-A964-B073C4E3E8C4}" dt="2023-12-28T03:55:13.954" v="2723" actId="1076"/>
          <ac:picMkLst>
            <pc:docMk/>
            <pc:sldMk cId="2271324841" sldId="322"/>
            <ac:picMk id="9" creationId="{D8585010-D4BC-9131-8F6E-70EEB2715E30}"/>
          </ac:picMkLst>
        </pc:picChg>
        <pc:picChg chg="add mod">
          <ac:chgData name="Sangyeon Lee" userId="10b55192483d3ddf" providerId="LiveId" clId="{5051F394-F074-42D3-A964-B073C4E3E8C4}" dt="2023-12-28T03:56:15.956" v="2732" actId="14100"/>
          <ac:picMkLst>
            <pc:docMk/>
            <pc:sldMk cId="2271324841" sldId="322"/>
            <ac:picMk id="10" creationId="{EB122BEE-3310-0DAB-9F08-665A3C102352}"/>
          </ac:picMkLst>
        </pc:picChg>
        <pc:picChg chg="mod">
          <ac:chgData name="Sangyeon Lee" userId="10b55192483d3ddf" providerId="LiveId" clId="{5051F394-F074-42D3-A964-B073C4E3E8C4}" dt="2023-12-28T03:49:26.303" v="2593" actId="1076"/>
          <ac:picMkLst>
            <pc:docMk/>
            <pc:sldMk cId="2271324841" sldId="322"/>
            <ac:picMk id="11" creationId="{D313D8EF-09C3-7C90-A10B-EF6C810EBC75}"/>
          </ac:picMkLst>
        </pc:picChg>
        <pc:picChg chg="add mod">
          <ac:chgData name="Sangyeon Lee" userId="10b55192483d3ddf" providerId="LiveId" clId="{5051F394-F074-42D3-A964-B073C4E3E8C4}" dt="2023-12-28T03:56:13.434" v="2731" actId="14100"/>
          <ac:picMkLst>
            <pc:docMk/>
            <pc:sldMk cId="2271324841" sldId="322"/>
            <ac:picMk id="13" creationId="{4D80D846-38EF-5A7C-CCFD-4084682F04CA}"/>
          </ac:picMkLst>
        </pc:picChg>
      </pc:sldChg>
      <pc:sldChg chg="addSp delSp modSp add mod">
        <pc:chgData name="Sangyeon Lee" userId="10b55192483d3ddf" providerId="LiveId" clId="{5051F394-F074-42D3-A964-B073C4E3E8C4}" dt="2023-12-28T03:48:09.452" v="2578" actId="1076"/>
        <pc:sldMkLst>
          <pc:docMk/>
          <pc:sldMk cId="3559177553" sldId="323"/>
        </pc:sldMkLst>
        <pc:spChg chg="del">
          <ac:chgData name="Sangyeon Lee" userId="10b55192483d3ddf" providerId="LiveId" clId="{5051F394-F074-42D3-A964-B073C4E3E8C4}" dt="2023-12-28T03:47:43.430" v="2571" actId="478"/>
          <ac:spMkLst>
            <pc:docMk/>
            <pc:sldMk cId="3559177553" sldId="323"/>
            <ac:spMk id="8" creationId="{FB689062-ACC0-9671-8838-B2FB435105CC}"/>
          </ac:spMkLst>
        </pc:spChg>
        <pc:picChg chg="del">
          <ac:chgData name="Sangyeon Lee" userId="10b55192483d3ddf" providerId="LiveId" clId="{5051F394-F074-42D3-A964-B073C4E3E8C4}" dt="2023-12-28T03:47:41.232" v="2569" actId="478"/>
          <ac:picMkLst>
            <pc:docMk/>
            <pc:sldMk cId="3559177553" sldId="323"/>
            <ac:picMk id="3" creationId="{40928E03-8444-933A-64EA-32353249ED33}"/>
          </ac:picMkLst>
        </pc:picChg>
        <pc:picChg chg="add mod">
          <ac:chgData name="Sangyeon Lee" userId="10b55192483d3ddf" providerId="LiveId" clId="{5051F394-F074-42D3-A964-B073C4E3E8C4}" dt="2023-12-28T03:47:48.249" v="2575" actId="1076"/>
          <ac:picMkLst>
            <pc:docMk/>
            <pc:sldMk cId="3559177553" sldId="323"/>
            <ac:picMk id="5" creationId="{C9C7D0F2-DBEB-86AD-0BA8-CDDBF7324C0A}"/>
          </ac:picMkLst>
        </pc:picChg>
        <pc:picChg chg="del">
          <ac:chgData name="Sangyeon Lee" userId="10b55192483d3ddf" providerId="LiveId" clId="{5051F394-F074-42D3-A964-B073C4E3E8C4}" dt="2023-12-28T03:47:41.913" v="2570" actId="478"/>
          <ac:picMkLst>
            <pc:docMk/>
            <pc:sldMk cId="3559177553" sldId="323"/>
            <ac:picMk id="7" creationId="{4A412F9E-D248-D1E1-DBA3-925E9E42E785}"/>
          </ac:picMkLst>
        </pc:picChg>
        <pc:picChg chg="add mod">
          <ac:chgData name="Sangyeon Lee" userId="10b55192483d3ddf" providerId="LiveId" clId="{5051F394-F074-42D3-A964-B073C4E3E8C4}" dt="2023-12-28T03:48:09.452" v="2578" actId="1076"/>
          <ac:picMkLst>
            <pc:docMk/>
            <pc:sldMk cId="3559177553" sldId="323"/>
            <ac:picMk id="9" creationId="{CFB05226-AB89-7091-0FF8-BD43159A3773}"/>
          </ac:picMkLst>
        </pc:picChg>
      </pc:sldChg>
      <pc:sldChg chg="addSp delSp modSp add del mod">
        <pc:chgData name="Sangyeon Lee" userId="10b55192483d3ddf" providerId="LiveId" clId="{5051F394-F074-42D3-A964-B073C4E3E8C4}" dt="2023-12-28T03:55:33.015" v="2726" actId="47"/>
        <pc:sldMkLst>
          <pc:docMk/>
          <pc:sldMk cId="1717179520" sldId="324"/>
        </pc:sldMkLst>
        <pc:picChg chg="add del mod">
          <ac:chgData name="Sangyeon Lee" userId="10b55192483d3ddf" providerId="LiveId" clId="{5051F394-F074-42D3-A964-B073C4E3E8C4}" dt="2023-12-28T03:55:04.478" v="2720" actId="478"/>
          <ac:picMkLst>
            <pc:docMk/>
            <pc:sldMk cId="1717179520" sldId="324"/>
            <ac:picMk id="4" creationId="{1F3E12AD-5C4B-1A2E-ED5B-898DB6DEC043}"/>
          </ac:picMkLst>
        </pc:picChg>
        <pc:picChg chg="del">
          <ac:chgData name="Sangyeon Lee" userId="10b55192483d3ddf" providerId="LiveId" clId="{5051F394-F074-42D3-A964-B073C4E3E8C4}" dt="2023-12-28T03:54:30.085" v="2713" actId="478"/>
          <ac:picMkLst>
            <pc:docMk/>
            <pc:sldMk cId="1717179520" sldId="324"/>
            <ac:picMk id="5" creationId="{03404CC1-E45B-8DE7-11E9-77CAD72B6B77}"/>
          </ac:picMkLst>
        </pc:picChg>
        <pc:picChg chg="del">
          <ac:chgData name="Sangyeon Lee" userId="10b55192483d3ddf" providerId="LiveId" clId="{5051F394-F074-42D3-A964-B073C4E3E8C4}" dt="2023-12-28T03:54:31.274" v="2715" actId="478"/>
          <ac:picMkLst>
            <pc:docMk/>
            <pc:sldMk cId="1717179520" sldId="324"/>
            <ac:picMk id="7" creationId="{44EACF7A-13B6-ADD2-2812-F15E0079383E}"/>
          </ac:picMkLst>
        </pc:picChg>
        <pc:picChg chg="del">
          <ac:chgData name="Sangyeon Lee" userId="10b55192483d3ddf" providerId="LiveId" clId="{5051F394-F074-42D3-A964-B073C4E3E8C4}" dt="2023-12-28T03:54:30.705" v="2714" actId="478"/>
          <ac:picMkLst>
            <pc:docMk/>
            <pc:sldMk cId="1717179520" sldId="324"/>
            <ac:picMk id="8" creationId="{737A2579-C78E-283D-4936-1AA6C87C0CE6}"/>
          </ac:picMkLst>
        </pc:picChg>
        <pc:picChg chg="del">
          <ac:chgData name="Sangyeon Lee" userId="10b55192483d3ddf" providerId="LiveId" clId="{5051F394-F074-42D3-A964-B073C4E3E8C4}" dt="2023-12-28T03:54:32.582" v="2716" actId="478"/>
          <ac:picMkLst>
            <pc:docMk/>
            <pc:sldMk cId="1717179520" sldId="324"/>
            <ac:picMk id="11" creationId="{D313D8EF-09C3-7C90-A10B-EF6C810EBC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54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864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52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21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56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09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50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8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06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7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7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00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49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2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9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1" y="4400551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9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3" name="Google Shape;23;p25"/>
          <p:cNvGrpSpPr/>
          <p:nvPr/>
        </p:nvGrpSpPr>
        <p:grpSpPr>
          <a:xfrm>
            <a:off x="-8710" y="-8709"/>
            <a:ext cx="4563617" cy="636414"/>
            <a:chOff x="-8709" y="-8709"/>
            <a:chExt cx="3544312" cy="636414"/>
          </a:xfrm>
        </p:grpSpPr>
        <p:sp>
          <p:nvSpPr>
            <p:cNvPr id="24" name="Google Shape;24;p25"/>
            <p:cNvSpPr/>
            <p:nvPr/>
          </p:nvSpPr>
          <p:spPr>
            <a:xfrm>
              <a:off x="0" y="117907"/>
              <a:ext cx="3291917" cy="509798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-8709" y="54599"/>
              <a:ext cx="3422469" cy="509798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-8709" y="-8709"/>
              <a:ext cx="3544312" cy="509798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5"/>
          <p:cNvSpPr txBox="1"/>
          <p:nvPr/>
        </p:nvSpPr>
        <p:spPr>
          <a:xfrm>
            <a:off x="162057" y="6405642"/>
            <a:ext cx="13672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QDL@SNU</a:t>
            </a:r>
            <a:endParaRPr sz="1200" b="1" i="0" u="none" strike="noStrike" cap="none" dirty="0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-4691" y="83246"/>
            <a:ext cx="4635858" cy="32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709426" y="3316857"/>
            <a:ext cx="4773147" cy="112143"/>
            <a:chOff x="3406391" y="3429000"/>
            <a:chExt cx="5526594" cy="95999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3406391" y="3429000"/>
              <a:ext cx="5526594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3689418" y="3477797"/>
              <a:ext cx="4992356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3971870" y="3524999"/>
              <a:ext cx="4395637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7" name="Google Shape;97;p1"/>
          <p:cNvSpPr txBox="1"/>
          <p:nvPr/>
        </p:nvSpPr>
        <p:spPr>
          <a:xfrm>
            <a:off x="2040164" y="2239679"/>
            <a:ext cx="81116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QUTIP Simulation</a:t>
            </a: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125558" y="4044875"/>
            <a:ext cx="33474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Sangyeon Lee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Seoul National Univ.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QDL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(Quantum </a:t>
            </a:r>
            <a:r>
              <a:rPr lang="en-US" sz="11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LAB. at SNU)</a:t>
            </a:r>
            <a:endParaRPr sz="11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Eunjong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Kim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2023.12.26</a:t>
            </a:r>
            <a:endParaRPr sz="1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Why Square Pulse?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Why not Gaussian, Exponential, Sinusoidal…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Photon Number?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Fidelity?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Readout Signal/Time?</a:t>
            </a: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How about Bandwidth?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4B4-625B-6571-71FE-34C8E464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9" y="1735963"/>
            <a:ext cx="5448340" cy="35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89062-ACC0-9671-8838-B2FB435105CC}"/>
                  </a:ext>
                </a:extLst>
              </p:cNvPr>
              <p:cNvSpPr txBox="1"/>
              <p:nvPr/>
            </p:nvSpPr>
            <p:spPr>
              <a:xfrm>
                <a:off x="4905552" y="78591"/>
                <a:ext cx="1174593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fun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89062-ACC0-9671-8838-B2FB43510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2" y="78591"/>
                <a:ext cx="1174593" cy="62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27F499-DF2A-2B19-EE72-9EC566A4E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4" y="708251"/>
            <a:ext cx="5170498" cy="279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A6784-F3B4-77DF-1BFC-2AE254F28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329" y="708251"/>
            <a:ext cx="4997251" cy="2794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2C5B4-5BF7-D5B7-57FB-0BAB55DEC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741" y="3555962"/>
            <a:ext cx="4750401" cy="31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89062-ACC0-9671-8838-B2FB435105CC}"/>
              </a:ext>
            </a:extLst>
          </p:cNvPr>
          <p:cNvSpPr txBox="1"/>
          <p:nvPr/>
        </p:nvSpPr>
        <p:spPr>
          <a:xfrm>
            <a:off x="4905552" y="78591"/>
            <a:ext cx="6780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Compare Square Pulse with Convoluted Pulse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Pulse Band Width : 1/k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Equal Steady State Photon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E2BDD-E815-DD92-A3C8-85E75E79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" y="2026302"/>
            <a:ext cx="3342584" cy="2331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FFB2B-AEC5-AE48-C325-4B657C67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777" y="1499186"/>
            <a:ext cx="3342585" cy="338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662A6-9B08-E18D-1581-6D0CB353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000" y="1499186"/>
            <a:ext cx="3342585" cy="33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70D9F-11CF-9DDF-B026-AA8D860D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4" y="781569"/>
            <a:ext cx="6756399" cy="5467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2BE18-91E6-F5FC-1462-57119C975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158" y="1666055"/>
            <a:ext cx="5048287" cy="2962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60B64-5D37-EE2C-66E9-41FBC3C10741}"/>
              </a:ext>
            </a:extLst>
          </p:cNvPr>
          <p:cNvSpPr txBox="1"/>
          <p:nvPr/>
        </p:nvSpPr>
        <p:spPr>
          <a:xfrm>
            <a:off x="6096000" y="122553"/>
            <a:ext cx="606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Python Skill (Object 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212207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3005656" y="2272656"/>
            <a:ext cx="6208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TI Qubit Resonator Hamiltonian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(Quantum Rabi)</a:t>
            </a: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2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Resonator + coupled with Qubit + Drive Pulse Hamiltonian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RWA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Dressed State…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etc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DIY (No room for solving eigenvalue for this presentation)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Rotating frame,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rd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rd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Evolution of Annihilation Operator (only damping term for resonator,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6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Evolution of Operators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78F39B-61D5-C51E-C8A9-DDD39CA4A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99" y="1920719"/>
            <a:ext cx="6286546" cy="16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Qubit, Resonator initially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state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 Oscillating term??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9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0381BE-284F-E829-916D-D7DE3277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9" y="1204711"/>
            <a:ext cx="4417914" cy="3835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79121-3B74-1D30-0D40-E9BCB23CD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864" y="246146"/>
            <a:ext cx="5572166" cy="3043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2CDD3-F0A0-C05B-A8FB-B3C28AE60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790" y="3491743"/>
            <a:ext cx="5410240" cy="33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Qubit, Resonator initially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state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 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alpha’s real part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9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37A2579-C78E-283D-4936-1AA6C87C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111" y="1107847"/>
            <a:ext cx="3600000" cy="2431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3D8EF-09C3-7C90-A10B-EF6C810E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349" y="50473"/>
            <a:ext cx="1099798" cy="1053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4CC1-E45B-8DE7-11E9-77CAD72B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55" y="1103894"/>
            <a:ext cx="3600000" cy="243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ACF7A-13B6-ADD2-2812-F15E00793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67" y="1103894"/>
            <a:ext cx="3600000" cy="243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85010-D4BC-9131-8F6E-70EEB2715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5" y="4143285"/>
            <a:ext cx="3600000" cy="256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22BEE-3310-0DAB-9F08-665A3C102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5667" y="4143285"/>
            <a:ext cx="3600000" cy="2565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80D846-38EF-5A7C-CCFD-4084682F04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4768" y="4143285"/>
            <a:ext cx="3600000" cy="25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Qubit, Resonator initially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state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Alpha’s real part 			 Alpha’s real part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(not coupled with qubit)		(coupled with qubit)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Effected by Qubit, but not as same as qubit’s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oscillating frequency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         		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9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3B05F3-9343-0004-D759-6EE052E0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5" y="1188184"/>
            <a:ext cx="3600000" cy="263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78661-545B-256D-055C-35E71F965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48" y="1196084"/>
            <a:ext cx="3600000" cy="26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62056" y="83246"/>
            <a:ext cx="4860109" cy="31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/>
              <a:t>Contents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61834"/>
            <a:ext cx="100756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Resonator Drive Pulse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 Qubit-Resonator Hamiltonian (Quantum Rabi)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320E0-B433-D816-9D37-1CE3610DCCE7}"/>
              </a:ext>
            </a:extLst>
          </p:cNvPr>
          <p:cNvSpPr txBox="1"/>
          <p:nvPr/>
        </p:nvSpPr>
        <p:spPr>
          <a:xfrm>
            <a:off x="47445" y="4141881"/>
            <a:ext cx="6190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https://github.com/BrainConnection/QuTiP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Quantum Rabi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More Information @ my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!!!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/>
              <a:t>https://github.com/BrainConnection/QuTiP</a:t>
            </a:r>
          </a:p>
          <a:p>
            <a:r>
              <a:rPr lang="en-US" sz="2400" dirty="0"/>
              <a:t>https://github.com/BrainConnection/Qiskit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952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3005656" y="2675226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44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2991750" y="2789235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Resonator Drive Pulse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Resonator + Drive Pulse Hamiltonian, Not coupled with Qubit yet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Rotating frame,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rd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Evolution of Annihilation Operator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944952-64EF-823B-EC60-C123B7B4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278" y="1347057"/>
            <a:ext cx="6543723" cy="4007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A868-6C7E-1028-2791-EEEA9A8D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8" y="1428498"/>
            <a:ext cx="5082802" cy="4655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972EF-7EB6-67C5-622B-F927AA7A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48" y="1428498"/>
            <a:ext cx="5160841" cy="465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02A34-F09B-C07E-4140-82D3C49455FF}"/>
              </a:ext>
            </a:extLst>
          </p:cNvPr>
          <p:cNvSpPr txBox="1"/>
          <p:nvPr/>
        </p:nvSpPr>
        <p:spPr>
          <a:xfrm>
            <a:off x="410058" y="862698"/>
            <a:ext cx="960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Square Pulse</a:t>
            </a:r>
          </a:p>
        </p:txBody>
      </p:sp>
    </p:spTree>
    <p:extLst>
      <p:ext uri="{BB962C8B-B14F-4D97-AF65-F5344CB8AC3E}">
        <p14:creationId xmlns:p14="http://schemas.microsoft.com/office/powerpoint/2010/main" val="183044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rd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rd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rd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initial photon number zero	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rd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Steady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After steady state, driving off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65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28E03-8444-933A-64EA-32353249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7" y="1009110"/>
            <a:ext cx="5359881" cy="2078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12F9E-D248-D1E1-DBA3-925E9E42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32" y="1009110"/>
            <a:ext cx="5476915" cy="4067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89062-ACC0-9671-8838-B2FB435105CC}"/>
                  </a:ext>
                </a:extLst>
              </p:cNvPr>
              <p:cNvSpPr txBox="1"/>
              <p:nvPr/>
            </p:nvSpPr>
            <p:spPr>
              <a:xfrm>
                <a:off x="239523" y="3294642"/>
                <a:ext cx="54769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15.915ns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89062-ACC0-9671-8838-B2FB43510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3" y="3294642"/>
                <a:ext cx="5476915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3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D0F2-DBEB-86AD-0BA8-CDDBF732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9" y="1249647"/>
            <a:ext cx="5486440" cy="4048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05226-AB89-7091-0FF8-BD43159A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9647"/>
            <a:ext cx="5486440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Resonator Drive Pulse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A8A92-FE11-CEA5-B9EA-E186DFAC4B5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5" y="1105825"/>
            <a:ext cx="3600000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FA465-B161-48F2-17DA-FB046B71A4D8}"/>
              </a:ext>
            </a:extLst>
          </p:cNvPr>
          <p:cNvSpPr txBox="1"/>
          <p:nvPr/>
        </p:nvSpPr>
        <p:spPr>
          <a:xfrm>
            <a:off x="211595" y="654614"/>
            <a:ext cx="960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Pulse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33326-D3E0-37FA-B7AC-9742E7E4BC4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59" y="1105825"/>
            <a:ext cx="36000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1F6C6-F9C0-8AC3-0231-84D98CA20D48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236723" y="1105825"/>
            <a:ext cx="3600000" cy="21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885299-EF80-3F94-70E2-F5EE7F722E41}"/>
              </a:ext>
            </a:extLst>
          </p:cNvPr>
          <p:cNvSpPr txBox="1"/>
          <p:nvPr/>
        </p:nvSpPr>
        <p:spPr>
          <a:xfrm>
            <a:off x="150555" y="3361343"/>
            <a:ext cx="960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Exponential Pulse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CA886A-B1D7-2D58-358E-E3B19164A9DD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0555" y="3823008"/>
            <a:ext cx="3600000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5DA665-C83C-DF81-5570-4F53B93723B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149249" y="3825358"/>
            <a:ext cx="3600000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F78E9F-E8A5-B3EE-F956-63F72E7F37A3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236723" y="3823008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626</Words>
  <Application>Microsoft Office PowerPoint</Application>
  <PresentationFormat>Widescreen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테마</vt:lpstr>
      <vt:lpstr>PowerPoint Presentation</vt:lpstr>
      <vt:lpstr>Contents</vt:lpstr>
      <vt:lpstr>PowerPoint Presentation</vt:lpstr>
      <vt:lpstr>Resonator Drive Pulse</vt:lpstr>
      <vt:lpstr>Resonator Drive Pulse</vt:lpstr>
      <vt:lpstr>Resonator Drive Pulse</vt:lpstr>
      <vt:lpstr>Resonator Drive Pulse</vt:lpstr>
      <vt:lpstr>Resonator Drive Pulse</vt:lpstr>
      <vt:lpstr>Resonator Drive Pulse</vt:lpstr>
      <vt:lpstr>Resonator Drive Pulse</vt:lpstr>
      <vt:lpstr>Resonator Drive Pulse</vt:lpstr>
      <vt:lpstr>Resonator Drive Pulse</vt:lpstr>
      <vt:lpstr>Resonator Drive Pulse</vt:lpstr>
      <vt:lpstr>PowerPoint Presentation</vt:lpstr>
      <vt:lpstr>Quantum Rabi</vt:lpstr>
      <vt:lpstr>Quantum Rabi</vt:lpstr>
      <vt:lpstr>Quantum Rabi</vt:lpstr>
      <vt:lpstr>Quantum Rabi</vt:lpstr>
      <vt:lpstr>Quantum Rabi</vt:lpstr>
      <vt:lpstr>Quantum Rabi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백승현</dc:creator>
  <cp:lastModifiedBy>Sangyeon Lee</cp:lastModifiedBy>
  <cp:revision>3</cp:revision>
  <cp:lastPrinted>2023-12-27T09:53:47Z</cp:lastPrinted>
  <dcterms:created xsi:type="dcterms:W3CDTF">2022-12-09T14:57:12Z</dcterms:created>
  <dcterms:modified xsi:type="dcterms:W3CDTF">2024-01-09T03:31:55Z</dcterms:modified>
</cp:coreProperties>
</file>