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86" r:id="rId2"/>
    <p:sldId id="257" r:id="rId3"/>
    <p:sldId id="258" r:id="rId4"/>
    <p:sldId id="278" r:id="rId5"/>
    <p:sldId id="322" r:id="rId6"/>
    <p:sldId id="323" r:id="rId7"/>
    <p:sldId id="324" r:id="rId8"/>
    <p:sldId id="325" r:id="rId9"/>
    <p:sldId id="310" r:id="rId10"/>
    <p:sldId id="287" r:id="rId11"/>
    <p:sldId id="318" r:id="rId12"/>
    <p:sldId id="321" r:id="rId13"/>
    <p:sldId id="320" r:id="rId14"/>
    <p:sldId id="319" r:id="rId15"/>
    <p:sldId id="285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idvrz/o2hINXNLA3GB2qExRD2l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1C9429-FAFD-4933-8149-17E2622284FA}" v="923" dt="2024-01-05T04:49:40.874"/>
  </p1510:revLst>
</p1510:revInfo>
</file>

<file path=ppt/tableStyles.xml><?xml version="1.0" encoding="utf-8"?>
<a:tblStyleLst xmlns:a="http://schemas.openxmlformats.org/drawingml/2006/main" def="{0970034F-8563-45D3-8E8D-63C6671E44FA}">
  <a:tblStyle styleId="{0970034F-8563-45D3-8E8D-63C6671E44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yeon Lee" userId="10b55192483d3ddf" providerId="LiveId" clId="{621C9429-FAFD-4933-8149-17E2622284FA}"/>
    <pc:docChg chg="undo custSel addSld delSld modSld sldOrd">
      <pc:chgData name="Sangyeon Lee" userId="10b55192483d3ddf" providerId="LiveId" clId="{621C9429-FAFD-4933-8149-17E2622284FA}" dt="2024-01-05T04:54:46.086" v="2650" actId="20577"/>
      <pc:docMkLst>
        <pc:docMk/>
      </pc:docMkLst>
      <pc:sldChg chg="modSp mod">
        <pc:chgData name="Sangyeon Lee" userId="10b55192483d3ddf" providerId="LiveId" clId="{621C9429-FAFD-4933-8149-17E2622284FA}" dt="2024-01-05T03:27:18.266" v="794" actId="20577"/>
        <pc:sldMkLst>
          <pc:docMk/>
          <pc:sldMk cId="0" sldId="257"/>
        </pc:sldMkLst>
        <pc:spChg chg="mod">
          <ac:chgData name="Sangyeon Lee" userId="10b55192483d3ddf" providerId="LiveId" clId="{621C9429-FAFD-4933-8149-17E2622284FA}" dt="2024-01-05T03:27:18.266" v="794" actId="20577"/>
          <ac:spMkLst>
            <pc:docMk/>
            <pc:sldMk cId="0" sldId="257"/>
            <ac:spMk id="106" creationId="{00000000-0000-0000-0000-000000000000}"/>
          </ac:spMkLst>
        </pc:spChg>
      </pc:sldChg>
      <pc:sldChg chg="modSp mod">
        <pc:chgData name="Sangyeon Lee" userId="10b55192483d3ddf" providerId="LiveId" clId="{621C9429-FAFD-4933-8149-17E2622284FA}" dt="2024-01-05T03:30:43.737" v="812" actId="20577"/>
        <pc:sldMkLst>
          <pc:docMk/>
          <pc:sldMk cId="0" sldId="258"/>
        </pc:sldMkLst>
        <pc:spChg chg="mod">
          <ac:chgData name="Sangyeon Lee" userId="10b55192483d3ddf" providerId="LiveId" clId="{621C9429-FAFD-4933-8149-17E2622284FA}" dt="2024-01-05T03:30:43.737" v="812" actId="20577"/>
          <ac:spMkLst>
            <pc:docMk/>
            <pc:sldMk cId="0" sldId="258"/>
            <ac:spMk id="116" creationId="{00000000-0000-0000-0000-000000000000}"/>
          </ac:spMkLst>
        </pc:spChg>
      </pc:sldChg>
      <pc:sldChg chg="addSp delSp modSp mod">
        <pc:chgData name="Sangyeon Lee" userId="10b55192483d3ddf" providerId="LiveId" clId="{621C9429-FAFD-4933-8149-17E2622284FA}" dt="2024-01-05T03:39:54.280" v="1060" actId="1076"/>
        <pc:sldMkLst>
          <pc:docMk/>
          <pc:sldMk cId="0" sldId="278"/>
        </pc:sldMkLst>
        <pc:spChg chg="mod">
          <ac:chgData name="Sangyeon Lee" userId="10b55192483d3ddf" providerId="LiveId" clId="{621C9429-FAFD-4933-8149-17E2622284FA}" dt="2024-01-05T03:39:39.439" v="1056" actId="20577"/>
          <ac:spMkLst>
            <pc:docMk/>
            <pc:sldMk cId="0" sldId="278"/>
            <ac:spMk id="2" creationId="{23EE5064-354F-B412-10CA-5A7CB25756D9}"/>
          </ac:spMkLst>
        </pc:spChg>
        <pc:spChg chg="mod">
          <ac:chgData name="Sangyeon Lee" userId="10b55192483d3ddf" providerId="LiveId" clId="{621C9429-FAFD-4933-8149-17E2622284FA}" dt="2024-01-05T03:39:35.211" v="1055" actId="20577"/>
          <ac:spMkLst>
            <pc:docMk/>
            <pc:sldMk cId="0" sldId="278"/>
            <ac:spMk id="338" creationId="{00000000-0000-0000-0000-000000000000}"/>
          </ac:spMkLst>
        </pc:spChg>
        <pc:picChg chg="del">
          <ac:chgData name="Sangyeon Lee" userId="10b55192483d3ddf" providerId="LiveId" clId="{621C9429-FAFD-4933-8149-17E2622284FA}" dt="2024-01-05T03:25:19.750" v="793" actId="478"/>
          <ac:picMkLst>
            <pc:docMk/>
            <pc:sldMk cId="0" sldId="278"/>
            <ac:picMk id="4" creationId="{AF944952-64EF-823B-EC60-C123B7B4660D}"/>
          </ac:picMkLst>
        </pc:picChg>
        <pc:picChg chg="add mod">
          <ac:chgData name="Sangyeon Lee" userId="10b55192483d3ddf" providerId="LiveId" clId="{621C9429-FAFD-4933-8149-17E2622284FA}" dt="2024-01-05T03:39:54.280" v="1060" actId="1076"/>
          <ac:picMkLst>
            <pc:docMk/>
            <pc:sldMk cId="0" sldId="278"/>
            <ac:picMk id="5" creationId="{2C05FBBE-ABE6-676A-CABD-28F8186B60AA}"/>
          </ac:picMkLst>
        </pc:picChg>
      </pc:sldChg>
      <pc:sldChg chg="modSp mod">
        <pc:chgData name="Sangyeon Lee" userId="10b55192483d3ddf" providerId="LiveId" clId="{621C9429-FAFD-4933-8149-17E2622284FA}" dt="2024-01-05T02:43:32.096" v="6" actId="20577"/>
        <pc:sldMkLst>
          <pc:docMk/>
          <pc:sldMk cId="0" sldId="286"/>
        </pc:sldMkLst>
        <pc:spChg chg="mod">
          <ac:chgData name="Sangyeon Lee" userId="10b55192483d3ddf" providerId="LiveId" clId="{621C9429-FAFD-4933-8149-17E2622284FA}" dt="2024-01-05T02:43:32.096" v="6" actId="20577"/>
          <ac:spMkLst>
            <pc:docMk/>
            <pc:sldMk cId="0" sldId="286"/>
            <ac:spMk id="98" creationId="{00000000-0000-0000-0000-000000000000}"/>
          </ac:spMkLst>
        </pc:spChg>
      </pc:sldChg>
      <pc:sldChg chg="modSp mod">
        <pc:chgData name="Sangyeon Lee" userId="10b55192483d3ddf" providerId="LiveId" clId="{621C9429-FAFD-4933-8149-17E2622284FA}" dt="2024-01-05T02:52:52.621" v="211" actId="1076"/>
        <pc:sldMkLst>
          <pc:docMk/>
          <pc:sldMk cId="45428935" sldId="287"/>
        </pc:sldMkLst>
        <pc:spChg chg="mod">
          <ac:chgData name="Sangyeon Lee" userId="10b55192483d3ddf" providerId="LiveId" clId="{621C9429-FAFD-4933-8149-17E2622284FA}" dt="2024-01-05T02:52:52.621" v="211" actId="1076"/>
          <ac:spMkLst>
            <pc:docMk/>
            <pc:sldMk cId="45428935" sldId="287"/>
            <ac:spMk id="116" creationId="{00000000-0000-0000-0000-000000000000}"/>
          </ac:spMkLst>
        </pc:spChg>
      </pc:sldChg>
      <pc:sldChg chg="del">
        <pc:chgData name="Sangyeon Lee" userId="10b55192483d3ddf" providerId="LiveId" clId="{621C9429-FAFD-4933-8149-17E2622284FA}" dt="2024-01-05T03:45:45.802" v="1128" actId="47"/>
        <pc:sldMkLst>
          <pc:docMk/>
          <pc:sldMk cId="1050656019" sldId="308"/>
        </pc:sldMkLst>
      </pc:sldChg>
      <pc:sldChg chg="del">
        <pc:chgData name="Sangyeon Lee" userId="10b55192483d3ddf" providerId="LiveId" clId="{621C9429-FAFD-4933-8149-17E2622284FA}" dt="2024-01-05T03:45:43.981" v="1127" actId="47"/>
        <pc:sldMkLst>
          <pc:docMk/>
          <pc:sldMk cId="1830443021" sldId="309"/>
        </pc:sldMkLst>
      </pc:sldChg>
      <pc:sldChg chg="addSp delSp modSp mod">
        <pc:chgData name="Sangyeon Lee" userId="10b55192483d3ddf" providerId="LiveId" clId="{621C9429-FAFD-4933-8149-17E2622284FA}" dt="2024-01-05T04:54:46.086" v="2650" actId="20577"/>
        <pc:sldMkLst>
          <pc:docMk/>
          <pc:sldMk cId="1449333176" sldId="310"/>
        </pc:sldMkLst>
        <pc:spChg chg="add mod">
          <ac:chgData name="Sangyeon Lee" userId="10b55192483d3ddf" providerId="LiveId" clId="{621C9429-FAFD-4933-8149-17E2622284FA}" dt="2024-01-05T04:54:46.086" v="2650" actId="20577"/>
          <ac:spMkLst>
            <pc:docMk/>
            <pc:sldMk cId="1449333176" sldId="310"/>
            <ac:spMk id="6" creationId="{35DA894D-C9E2-D66F-CD09-7B068243EC20}"/>
          </ac:spMkLst>
        </pc:spChg>
        <pc:spChg chg="del">
          <ac:chgData name="Sangyeon Lee" userId="10b55192483d3ddf" providerId="LiveId" clId="{621C9429-FAFD-4933-8149-17E2622284FA}" dt="2024-01-05T03:59:12.804" v="1594" actId="478"/>
          <ac:spMkLst>
            <pc:docMk/>
            <pc:sldMk cId="1449333176" sldId="310"/>
            <ac:spMk id="8" creationId="{FB689062-ACC0-9671-8838-B2FB435105CC}"/>
          </ac:spMkLst>
        </pc:spChg>
        <pc:spChg chg="mod">
          <ac:chgData name="Sangyeon Lee" userId="10b55192483d3ddf" providerId="LiveId" clId="{621C9429-FAFD-4933-8149-17E2622284FA}" dt="2024-01-05T03:59:46.841" v="1597" actId="20577"/>
          <ac:spMkLst>
            <pc:docMk/>
            <pc:sldMk cId="1449333176" sldId="310"/>
            <ac:spMk id="338" creationId="{00000000-0000-0000-0000-000000000000}"/>
          </ac:spMkLst>
        </pc:spChg>
        <pc:picChg chg="del">
          <ac:chgData name="Sangyeon Lee" userId="10b55192483d3ddf" providerId="LiveId" clId="{621C9429-FAFD-4933-8149-17E2622284FA}" dt="2024-01-05T03:59:11.113" v="1591" actId="478"/>
          <ac:picMkLst>
            <pc:docMk/>
            <pc:sldMk cId="1449333176" sldId="310"/>
            <ac:picMk id="3" creationId="{40928E03-8444-933A-64EA-32353249ED33}"/>
          </ac:picMkLst>
        </pc:picChg>
        <pc:picChg chg="add mod">
          <ac:chgData name="Sangyeon Lee" userId="10b55192483d3ddf" providerId="LiveId" clId="{621C9429-FAFD-4933-8149-17E2622284FA}" dt="2024-01-05T04:07:45.930" v="1993" actId="1076"/>
          <ac:picMkLst>
            <pc:docMk/>
            <pc:sldMk cId="1449333176" sldId="310"/>
            <ac:picMk id="5" creationId="{8D881EF9-CAD9-E9CE-D8E8-249397C6DC1C}"/>
          </ac:picMkLst>
        </pc:picChg>
        <pc:picChg chg="del mod">
          <ac:chgData name="Sangyeon Lee" userId="10b55192483d3ddf" providerId="LiveId" clId="{621C9429-FAFD-4933-8149-17E2622284FA}" dt="2024-01-05T03:59:11.556" v="1593" actId="478"/>
          <ac:picMkLst>
            <pc:docMk/>
            <pc:sldMk cId="1449333176" sldId="310"/>
            <ac:picMk id="7" creationId="{4A412F9E-D248-D1E1-DBA3-925E9E42E785}"/>
          </ac:picMkLst>
        </pc:picChg>
      </pc:sldChg>
      <pc:sldChg chg="del">
        <pc:chgData name="Sangyeon Lee" userId="10b55192483d3ddf" providerId="LiveId" clId="{621C9429-FAFD-4933-8149-17E2622284FA}" dt="2024-01-05T03:45:54.338" v="1135" actId="47"/>
        <pc:sldMkLst>
          <pc:docMk/>
          <pc:sldMk cId="2739046672" sldId="311"/>
        </pc:sldMkLst>
      </pc:sldChg>
      <pc:sldChg chg="del">
        <pc:chgData name="Sangyeon Lee" userId="10b55192483d3ddf" providerId="LiveId" clId="{621C9429-FAFD-4933-8149-17E2622284FA}" dt="2024-01-05T03:45:53.418" v="1134" actId="47"/>
        <pc:sldMkLst>
          <pc:docMk/>
          <pc:sldMk cId="2110868331" sldId="312"/>
        </pc:sldMkLst>
      </pc:sldChg>
      <pc:sldChg chg="del">
        <pc:chgData name="Sangyeon Lee" userId="10b55192483d3ddf" providerId="LiveId" clId="{621C9429-FAFD-4933-8149-17E2622284FA}" dt="2024-01-05T03:45:52.497" v="1133" actId="47"/>
        <pc:sldMkLst>
          <pc:docMk/>
          <pc:sldMk cId="2570250574" sldId="313"/>
        </pc:sldMkLst>
      </pc:sldChg>
      <pc:sldChg chg="del">
        <pc:chgData name="Sangyeon Lee" userId="10b55192483d3ddf" providerId="LiveId" clId="{621C9429-FAFD-4933-8149-17E2622284FA}" dt="2024-01-05T03:45:51.589" v="1132" actId="47"/>
        <pc:sldMkLst>
          <pc:docMk/>
          <pc:sldMk cId="2667972384" sldId="314"/>
        </pc:sldMkLst>
      </pc:sldChg>
      <pc:sldChg chg="del">
        <pc:chgData name="Sangyeon Lee" userId="10b55192483d3ddf" providerId="LiveId" clId="{621C9429-FAFD-4933-8149-17E2622284FA}" dt="2024-01-05T03:24:26.705" v="771" actId="47"/>
        <pc:sldMkLst>
          <pc:docMk/>
          <pc:sldMk cId="2063669937" sldId="315"/>
        </pc:sldMkLst>
      </pc:sldChg>
      <pc:sldChg chg="del">
        <pc:chgData name="Sangyeon Lee" userId="10b55192483d3ddf" providerId="LiveId" clId="{621C9429-FAFD-4933-8149-17E2622284FA}" dt="2024-01-05T03:45:49.336" v="1131" actId="47"/>
        <pc:sldMkLst>
          <pc:docMk/>
          <pc:sldMk cId="2122074152" sldId="316"/>
        </pc:sldMkLst>
      </pc:sldChg>
      <pc:sldChg chg="del">
        <pc:chgData name="Sangyeon Lee" userId="10b55192483d3ddf" providerId="LiveId" clId="{621C9429-FAFD-4933-8149-17E2622284FA}" dt="2024-01-05T03:24:24.633" v="770" actId="47"/>
        <pc:sldMkLst>
          <pc:docMk/>
          <pc:sldMk cId="1877581880" sldId="317"/>
        </pc:sldMkLst>
      </pc:sldChg>
      <pc:sldChg chg="addSp delSp modSp mod">
        <pc:chgData name="Sangyeon Lee" userId="10b55192483d3ddf" providerId="LiveId" clId="{621C9429-FAFD-4933-8149-17E2622284FA}" dt="2024-01-05T03:08:19.771" v="481" actId="1076"/>
        <pc:sldMkLst>
          <pc:docMk/>
          <pc:sldMk cId="4143072142" sldId="318"/>
        </pc:sldMkLst>
        <pc:spChg chg="mod">
          <ac:chgData name="Sangyeon Lee" userId="10b55192483d3ddf" providerId="LiveId" clId="{621C9429-FAFD-4933-8149-17E2622284FA}" dt="2024-01-05T02:56:45.019" v="347" actId="20577"/>
          <ac:spMkLst>
            <pc:docMk/>
            <pc:sldMk cId="4143072142" sldId="318"/>
            <ac:spMk id="2" creationId="{23EE5064-354F-B412-10CA-5A7CB25756D9}"/>
          </ac:spMkLst>
        </pc:spChg>
        <pc:spChg chg="add mod">
          <ac:chgData name="Sangyeon Lee" userId="10b55192483d3ddf" providerId="LiveId" clId="{621C9429-FAFD-4933-8149-17E2622284FA}" dt="2024-01-05T03:08:19.771" v="481" actId="1076"/>
          <ac:spMkLst>
            <pc:docMk/>
            <pc:sldMk cId="4143072142" sldId="318"/>
            <ac:spMk id="12" creationId="{14288D7C-81AB-2F83-3B8A-BE2B3EA72770}"/>
          </ac:spMkLst>
        </pc:spChg>
        <pc:spChg chg="mod">
          <ac:chgData name="Sangyeon Lee" userId="10b55192483d3ddf" providerId="LiveId" clId="{621C9429-FAFD-4933-8149-17E2622284FA}" dt="2024-01-05T02:57:06.656" v="373" actId="20577"/>
          <ac:spMkLst>
            <pc:docMk/>
            <pc:sldMk cId="4143072142" sldId="318"/>
            <ac:spMk id="338" creationId="{00000000-0000-0000-0000-000000000000}"/>
          </ac:spMkLst>
        </pc:spChg>
        <pc:picChg chg="add mod">
          <ac:chgData name="Sangyeon Lee" userId="10b55192483d3ddf" providerId="LiveId" clId="{621C9429-FAFD-4933-8149-17E2622284FA}" dt="2024-01-05T02:50:09.910" v="162" actId="1076"/>
          <ac:picMkLst>
            <pc:docMk/>
            <pc:sldMk cId="4143072142" sldId="318"/>
            <ac:picMk id="4" creationId="{686964B2-2F51-DB4B-35C9-3A14C04F9584}"/>
          </ac:picMkLst>
        </pc:picChg>
        <pc:picChg chg="del">
          <ac:chgData name="Sangyeon Lee" userId="10b55192483d3ddf" providerId="LiveId" clId="{621C9429-FAFD-4933-8149-17E2622284FA}" dt="2024-01-05T02:49:43.866" v="153" actId="478"/>
          <ac:picMkLst>
            <pc:docMk/>
            <pc:sldMk cId="4143072142" sldId="318"/>
            <ac:picMk id="5" creationId="{730381BE-284F-E829-916D-D7DE32777B5F}"/>
          </ac:picMkLst>
        </pc:picChg>
        <pc:picChg chg="del">
          <ac:chgData name="Sangyeon Lee" userId="10b55192483d3ddf" providerId="LiveId" clId="{621C9429-FAFD-4933-8149-17E2622284FA}" dt="2024-01-05T02:49:53.948" v="159" actId="478"/>
          <ac:picMkLst>
            <pc:docMk/>
            <pc:sldMk cId="4143072142" sldId="318"/>
            <ac:picMk id="7" creationId="{FF879121-3B74-1D30-0D40-E9BCB23CDB07}"/>
          </ac:picMkLst>
        </pc:picChg>
        <pc:picChg chg="add mod">
          <ac:chgData name="Sangyeon Lee" userId="10b55192483d3ddf" providerId="LiveId" clId="{621C9429-FAFD-4933-8149-17E2622284FA}" dt="2024-01-05T02:50:39.471" v="165" actId="1076"/>
          <ac:picMkLst>
            <pc:docMk/>
            <pc:sldMk cId="4143072142" sldId="318"/>
            <ac:picMk id="8" creationId="{4003E325-6421-FE14-3ACD-9522A28A1851}"/>
          </ac:picMkLst>
        </pc:picChg>
        <pc:picChg chg="del">
          <ac:chgData name="Sangyeon Lee" userId="10b55192483d3ddf" providerId="LiveId" clId="{621C9429-FAFD-4933-8149-17E2622284FA}" dt="2024-01-05T02:49:53.337" v="158" actId="478"/>
          <ac:picMkLst>
            <pc:docMk/>
            <pc:sldMk cId="4143072142" sldId="318"/>
            <ac:picMk id="9" creationId="{DB12CDD3-F0A0-C05B-A8FB-B3C28AE60F21}"/>
          </ac:picMkLst>
        </pc:picChg>
        <pc:picChg chg="add mod">
          <ac:chgData name="Sangyeon Lee" userId="10b55192483d3ddf" providerId="LiveId" clId="{621C9429-FAFD-4933-8149-17E2622284FA}" dt="2024-01-05T02:51:24.557" v="171" actId="1076"/>
          <ac:picMkLst>
            <pc:docMk/>
            <pc:sldMk cId="4143072142" sldId="318"/>
            <ac:picMk id="11" creationId="{D23D133B-333E-94A8-ECBE-1A23B4E3FBCD}"/>
          </ac:picMkLst>
        </pc:picChg>
      </pc:sldChg>
      <pc:sldChg chg="addSp delSp modSp add mod">
        <pc:chgData name="Sangyeon Lee" userId="10b55192483d3ddf" providerId="LiveId" clId="{621C9429-FAFD-4933-8149-17E2622284FA}" dt="2024-01-05T03:40:14.120" v="1065" actId="20577"/>
        <pc:sldMkLst>
          <pc:docMk/>
          <pc:sldMk cId="2354578899" sldId="319"/>
        </pc:sldMkLst>
        <pc:spChg chg="mod">
          <ac:chgData name="Sangyeon Lee" userId="10b55192483d3ddf" providerId="LiveId" clId="{621C9429-FAFD-4933-8149-17E2622284FA}" dt="2024-01-05T03:40:14.120" v="1065" actId="20577"/>
          <ac:spMkLst>
            <pc:docMk/>
            <pc:sldMk cId="2354578899" sldId="319"/>
            <ac:spMk id="2" creationId="{23EE5064-354F-B412-10CA-5A7CB25756D9}"/>
          </ac:spMkLst>
        </pc:spChg>
        <pc:spChg chg="add mod">
          <ac:chgData name="Sangyeon Lee" userId="10b55192483d3ddf" providerId="LiveId" clId="{621C9429-FAFD-4933-8149-17E2622284FA}" dt="2024-01-05T03:14:46.392" v="654" actId="1076"/>
          <ac:spMkLst>
            <pc:docMk/>
            <pc:sldMk cId="2354578899" sldId="319"/>
            <ac:spMk id="3" creationId="{66045AFA-2985-BA56-CFCC-804D507A233D}"/>
          </ac:spMkLst>
        </pc:spChg>
        <pc:picChg chg="del">
          <ac:chgData name="Sangyeon Lee" userId="10b55192483d3ddf" providerId="LiveId" clId="{621C9429-FAFD-4933-8149-17E2622284FA}" dt="2024-01-05T03:15:25.155" v="655" actId="478"/>
          <ac:picMkLst>
            <pc:docMk/>
            <pc:sldMk cId="2354578899" sldId="319"/>
            <ac:picMk id="4" creationId="{686964B2-2F51-DB4B-35C9-3A14C04F9584}"/>
          </ac:picMkLst>
        </pc:picChg>
        <pc:picChg chg="add mod">
          <ac:chgData name="Sangyeon Lee" userId="10b55192483d3ddf" providerId="LiveId" clId="{621C9429-FAFD-4933-8149-17E2622284FA}" dt="2024-01-05T03:23:29.103" v="768" actId="1076"/>
          <ac:picMkLst>
            <pc:docMk/>
            <pc:sldMk cId="2354578899" sldId="319"/>
            <ac:picMk id="6" creationId="{2DAA1A6E-5C0C-09D5-B250-176272F5B922}"/>
          </ac:picMkLst>
        </pc:picChg>
        <pc:picChg chg="del">
          <ac:chgData name="Sangyeon Lee" userId="10b55192483d3ddf" providerId="LiveId" clId="{621C9429-FAFD-4933-8149-17E2622284FA}" dt="2024-01-05T03:15:25.595" v="656" actId="478"/>
          <ac:picMkLst>
            <pc:docMk/>
            <pc:sldMk cId="2354578899" sldId="319"/>
            <ac:picMk id="8" creationId="{4003E325-6421-FE14-3ACD-9522A28A1851}"/>
          </ac:picMkLst>
        </pc:picChg>
        <pc:picChg chg="add mod">
          <ac:chgData name="Sangyeon Lee" userId="10b55192483d3ddf" providerId="LiveId" clId="{621C9429-FAFD-4933-8149-17E2622284FA}" dt="2024-01-05T03:23:22.920" v="767" actId="1076"/>
          <ac:picMkLst>
            <pc:docMk/>
            <pc:sldMk cId="2354578899" sldId="319"/>
            <ac:picMk id="9" creationId="{4DED3189-18A0-2958-2A0E-35B0F1A86EE0}"/>
          </ac:picMkLst>
        </pc:picChg>
        <pc:picChg chg="del">
          <ac:chgData name="Sangyeon Lee" userId="10b55192483d3ddf" providerId="LiveId" clId="{621C9429-FAFD-4933-8149-17E2622284FA}" dt="2024-01-05T03:15:26.232" v="657" actId="478"/>
          <ac:picMkLst>
            <pc:docMk/>
            <pc:sldMk cId="2354578899" sldId="319"/>
            <ac:picMk id="11" creationId="{D23D133B-333E-94A8-ECBE-1A23B4E3FBCD}"/>
          </ac:picMkLst>
        </pc:picChg>
      </pc:sldChg>
      <pc:sldChg chg="del">
        <pc:chgData name="Sangyeon Lee" userId="10b55192483d3ddf" providerId="LiveId" clId="{621C9429-FAFD-4933-8149-17E2622284FA}" dt="2024-01-05T02:56:52.945" v="348" actId="47"/>
        <pc:sldMkLst>
          <pc:docMk/>
          <pc:sldMk cId="4174942438" sldId="319"/>
        </pc:sldMkLst>
      </pc:sldChg>
      <pc:sldChg chg="addSp delSp modSp add mod ord">
        <pc:chgData name="Sangyeon Lee" userId="10b55192483d3ddf" providerId="LiveId" clId="{621C9429-FAFD-4933-8149-17E2622284FA}" dt="2024-01-05T03:13:57.165" v="632" actId="1076"/>
        <pc:sldMkLst>
          <pc:docMk/>
          <pc:sldMk cId="100328964" sldId="320"/>
        </pc:sldMkLst>
        <pc:spChg chg="mod">
          <ac:chgData name="Sangyeon Lee" userId="10b55192483d3ddf" providerId="LiveId" clId="{621C9429-FAFD-4933-8149-17E2622284FA}" dt="2024-01-05T03:13:54.343" v="631" actId="20577"/>
          <ac:spMkLst>
            <pc:docMk/>
            <pc:sldMk cId="100328964" sldId="320"/>
            <ac:spMk id="2" creationId="{23EE5064-354F-B412-10CA-5A7CB25756D9}"/>
          </ac:spMkLst>
        </pc:spChg>
        <pc:picChg chg="del">
          <ac:chgData name="Sangyeon Lee" userId="10b55192483d3ddf" providerId="LiveId" clId="{621C9429-FAFD-4933-8149-17E2622284FA}" dt="2024-01-05T02:57:54.254" v="396" actId="478"/>
          <ac:picMkLst>
            <pc:docMk/>
            <pc:sldMk cId="100328964" sldId="320"/>
            <ac:picMk id="4" creationId="{686964B2-2F51-DB4B-35C9-3A14C04F9584}"/>
          </ac:picMkLst>
        </pc:picChg>
        <pc:picChg chg="add mod">
          <ac:chgData name="Sangyeon Lee" userId="10b55192483d3ddf" providerId="LiveId" clId="{621C9429-FAFD-4933-8149-17E2622284FA}" dt="2024-01-05T03:01:36.898" v="417" actId="1076"/>
          <ac:picMkLst>
            <pc:docMk/>
            <pc:sldMk cId="100328964" sldId="320"/>
            <ac:picMk id="5" creationId="{AA1A417D-6A4B-9477-9197-4D00C5BE4F1D}"/>
          </ac:picMkLst>
        </pc:picChg>
        <pc:picChg chg="add mod">
          <ac:chgData name="Sangyeon Lee" userId="10b55192483d3ddf" providerId="LiveId" clId="{621C9429-FAFD-4933-8149-17E2622284FA}" dt="2024-01-05T03:02:30.675" v="423" actId="1076"/>
          <ac:picMkLst>
            <pc:docMk/>
            <pc:sldMk cId="100328964" sldId="320"/>
            <ac:picMk id="7" creationId="{C9FB2734-6972-81AF-D029-56A51FC81F69}"/>
          </ac:picMkLst>
        </pc:picChg>
        <pc:picChg chg="del">
          <ac:chgData name="Sangyeon Lee" userId="10b55192483d3ddf" providerId="LiveId" clId="{621C9429-FAFD-4933-8149-17E2622284FA}" dt="2024-01-05T02:57:54.655" v="397" actId="478"/>
          <ac:picMkLst>
            <pc:docMk/>
            <pc:sldMk cId="100328964" sldId="320"/>
            <ac:picMk id="8" creationId="{4003E325-6421-FE14-3ACD-9522A28A1851}"/>
          </ac:picMkLst>
        </pc:picChg>
        <pc:picChg chg="add mod">
          <ac:chgData name="Sangyeon Lee" userId="10b55192483d3ddf" providerId="LiveId" clId="{621C9429-FAFD-4933-8149-17E2622284FA}" dt="2024-01-05T03:02:33.985" v="424" actId="1076"/>
          <ac:picMkLst>
            <pc:docMk/>
            <pc:sldMk cId="100328964" sldId="320"/>
            <ac:picMk id="10" creationId="{BF60EF32-BA58-3BD9-7FEA-13F89DA0C7E9}"/>
          </ac:picMkLst>
        </pc:picChg>
        <pc:picChg chg="del">
          <ac:chgData name="Sangyeon Lee" userId="10b55192483d3ddf" providerId="LiveId" clId="{621C9429-FAFD-4933-8149-17E2622284FA}" dt="2024-01-05T02:57:55.332" v="398" actId="478"/>
          <ac:picMkLst>
            <pc:docMk/>
            <pc:sldMk cId="100328964" sldId="320"/>
            <ac:picMk id="11" creationId="{D23D133B-333E-94A8-ECBE-1A23B4E3FBCD}"/>
          </ac:picMkLst>
        </pc:picChg>
        <pc:picChg chg="add mod">
          <ac:chgData name="Sangyeon Lee" userId="10b55192483d3ddf" providerId="LiveId" clId="{621C9429-FAFD-4933-8149-17E2622284FA}" dt="2024-01-05T03:13:57.165" v="632" actId="1076"/>
          <ac:picMkLst>
            <pc:docMk/>
            <pc:sldMk cId="100328964" sldId="320"/>
            <ac:picMk id="13" creationId="{BCD49359-8AA3-BC75-DD72-D3CBA773ECA2}"/>
          </ac:picMkLst>
        </pc:picChg>
      </pc:sldChg>
      <pc:sldChg chg="del">
        <pc:chgData name="Sangyeon Lee" userId="10b55192483d3ddf" providerId="LiveId" clId="{621C9429-FAFD-4933-8149-17E2622284FA}" dt="2024-01-05T02:56:54.698" v="349" actId="47"/>
        <pc:sldMkLst>
          <pc:docMk/>
          <pc:sldMk cId="1279527180" sldId="320"/>
        </pc:sldMkLst>
      </pc:sldChg>
      <pc:sldChg chg="addSp delSp modSp add mod ord">
        <pc:chgData name="Sangyeon Lee" userId="10b55192483d3ddf" providerId="LiveId" clId="{621C9429-FAFD-4933-8149-17E2622284FA}" dt="2024-01-05T03:08:02.098" v="479" actId="14100"/>
        <pc:sldMkLst>
          <pc:docMk/>
          <pc:sldMk cId="656255486" sldId="321"/>
        </pc:sldMkLst>
        <pc:spChg chg="mod">
          <ac:chgData name="Sangyeon Lee" userId="10b55192483d3ddf" providerId="LiveId" clId="{621C9429-FAFD-4933-8149-17E2622284FA}" dt="2024-01-05T03:04:46.772" v="449" actId="20577"/>
          <ac:spMkLst>
            <pc:docMk/>
            <pc:sldMk cId="656255486" sldId="321"/>
            <ac:spMk id="2" creationId="{23EE5064-354F-B412-10CA-5A7CB25756D9}"/>
          </ac:spMkLst>
        </pc:spChg>
        <pc:spChg chg="add mod">
          <ac:chgData name="Sangyeon Lee" userId="10b55192483d3ddf" providerId="LiveId" clId="{621C9429-FAFD-4933-8149-17E2622284FA}" dt="2024-01-05T03:05:33.390" v="464" actId="20577"/>
          <ac:spMkLst>
            <pc:docMk/>
            <pc:sldMk cId="656255486" sldId="321"/>
            <ac:spMk id="3" creationId="{F8309B1B-C830-995F-3E0D-B477C7ECBB10}"/>
          </ac:spMkLst>
        </pc:spChg>
        <pc:picChg chg="add del mod">
          <ac:chgData name="Sangyeon Lee" userId="10b55192483d3ddf" providerId="LiveId" clId="{621C9429-FAFD-4933-8149-17E2622284FA}" dt="2024-01-05T03:06:02.149" v="469" actId="478"/>
          <ac:picMkLst>
            <pc:docMk/>
            <pc:sldMk cId="656255486" sldId="321"/>
            <ac:picMk id="4" creationId="{4EE06B80-0F49-2261-6DB5-08D714936ED4}"/>
          </ac:picMkLst>
        </pc:picChg>
        <pc:picChg chg="del">
          <ac:chgData name="Sangyeon Lee" userId="10b55192483d3ddf" providerId="LiveId" clId="{621C9429-FAFD-4933-8149-17E2622284FA}" dt="2024-01-05T03:04:09.283" v="438" actId="478"/>
          <ac:picMkLst>
            <pc:docMk/>
            <pc:sldMk cId="656255486" sldId="321"/>
            <ac:picMk id="5" creationId="{AA1A417D-6A4B-9477-9197-4D00C5BE4F1D}"/>
          </ac:picMkLst>
        </pc:picChg>
        <pc:picChg chg="del">
          <ac:chgData name="Sangyeon Lee" userId="10b55192483d3ddf" providerId="LiveId" clId="{621C9429-FAFD-4933-8149-17E2622284FA}" dt="2024-01-05T03:04:10.301" v="440" actId="478"/>
          <ac:picMkLst>
            <pc:docMk/>
            <pc:sldMk cId="656255486" sldId="321"/>
            <ac:picMk id="7" creationId="{C9FB2734-6972-81AF-D029-56A51FC81F69}"/>
          </ac:picMkLst>
        </pc:picChg>
        <pc:picChg chg="add mod modCrop">
          <ac:chgData name="Sangyeon Lee" userId="10b55192483d3ddf" providerId="LiveId" clId="{621C9429-FAFD-4933-8149-17E2622284FA}" dt="2024-01-05T03:08:02.098" v="479" actId="14100"/>
          <ac:picMkLst>
            <pc:docMk/>
            <pc:sldMk cId="656255486" sldId="321"/>
            <ac:picMk id="8" creationId="{372899E3-7FB1-5C8F-8C68-F548EA3337C7}"/>
          </ac:picMkLst>
        </pc:picChg>
        <pc:picChg chg="del">
          <ac:chgData name="Sangyeon Lee" userId="10b55192483d3ddf" providerId="LiveId" clId="{621C9429-FAFD-4933-8149-17E2622284FA}" dt="2024-01-05T03:04:10.815" v="441" actId="478"/>
          <ac:picMkLst>
            <pc:docMk/>
            <pc:sldMk cId="656255486" sldId="321"/>
            <ac:picMk id="10" creationId="{BF60EF32-BA58-3BD9-7FEA-13F89DA0C7E9}"/>
          </ac:picMkLst>
        </pc:picChg>
        <pc:picChg chg="del">
          <ac:chgData name="Sangyeon Lee" userId="10b55192483d3ddf" providerId="LiveId" clId="{621C9429-FAFD-4933-8149-17E2622284FA}" dt="2024-01-05T03:04:09.835" v="439" actId="478"/>
          <ac:picMkLst>
            <pc:docMk/>
            <pc:sldMk cId="656255486" sldId="321"/>
            <ac:picMk id="13" creationId="{BCD49359-8AA3-BC75-DD72-D3CBA773ECA2}"/>
          </ac:picMkLst>
        </pc:picChg>
      </pc:sldChg>
      <pc:sldChg chg="addSp modSp add mod">
        <pc:chgData name="Sangyeon Lee" userId="10b55192483d3ddf" providerId="LiveId" clId="{621C9429-FAFD-4933-8149-17E2622284FA}" dt="2024-01-05T03:58:09.489" v="1573" actId="20577"/>
        <pc:sldMkLst>
          <pc:docMk/>
          <pc:sldMk cId="1908582008" sldId="322"/>
        </pc:sldMkLst>
        <pc:spChg chg="mod">
          <ac:chgData name="Sangyeon Lee" userId="10b55192483d3ddf" providerId="LiveId" clId="{621C9429-FAFD-4933-8149-17E2622284FA}" dt="2024-01-05T03:58:09.489" v="1573" actId="20577"/>
          <ac:spMkLst>
            <pc:docMk/>
            <pc:sldMk cId="1908582008" sldId="322"/>
            <ac:spMk id="2" creationId="{23EE5064-354F-B412-10CA-5A7CB25756D9}"/>
          </ac:spMkLst>
        </pc:spChg>
        <pc:spChg chg="add mod">
          <ac:chgData name="Sangyeon Lee" userId="10b55192483d3ddf" providerId="LiveId" clId="{621C9429-FAFD-4933-8149-17E2622284FA}" dt="2024-01-05T03:57:00.432" v="1418" actId="1076"/>
          <ac:spMkLst>
            <pc:docMk/>
            <pc:sldMk cId="1908582008" sldId="322"/>
            <ac:spMk id="5" creationId="{9D48B468-803C-3906-E663-76FFEC6016DD}"/>
          </ac:spMkLst>
        </pc:spChg>
        <pc:picChg chg="add mod">
          <ac:chgData name="Sangyeon Lee" userId="10b55192483d3ddf" providerId="LiveId" clId="{621C9429-FAFD-4933-8149-17E2622284FA}" dt="2024-01-05T03:44:18.552" v="1121" actId="1076"/>
          <ac:picMkLst>
            <pc:docMk/>
            <pc:sldMk cId="1908582008" sldId="322"/>
            <ac:picMk id="4" creationId="{77B46658-982F-DBA5-7FE6-C7B004129AD0}"/>
          </ac:picMkLst>
        </pc:picChg>
      </pc:sldChg>
      <pc:sldChg chg="new del">
        <pc:chgData name="Sangyeon Lee" userId="10b55192483d3ddf" providerId="LiveId" clId="{621C9429-FAFD-4933-8149-17E2622284FA}" dt="2024-01-05T03:45:48.844" v="1130" actId="47"/>
        <pc:sldMkLst>
          <pc:docMk/>
          <pc:sldMk cId="959495001" sldId="323"/>
        </pc:sldMkLst>
      </pc:sldChg>
      <pc:sldChg chg="addSp delSp modSp add mod">
        <pc:chgData name="Sangyeon Lee" userId="10b55192483d3ddf" providerId="LiveId" clId="{621C9429-FAFD-4933-8149-17E2622284FA}" dt="2024-01-05T03:55:46.787" v="1390" actId="20577"/>
        <pc:sldMkLst>
          <pc:docMk/>
          <pc:sldMk cId="1452883674" sldId="323"/>
        </pc:sldMkLst>
        <pc:spChg chg="mod">
          <ac:chgData name="Sangyeon Lee" userId="10b55192483d3ddf" providerId="LiveId" clId="{621C9429-FAFD-4933-8149-17E2622284FA}" dt="2024-01-05T03:49:35.180" v="1168" actId="20577"/>
          <ac:spMkLst>
            <pc:docMk/>
            <pc:sldMk cId="1452883674" sldId="323"/>
            <ac:spMk id="2" creationId="{23EE5064-354F-B412-10CA-5A7CB25756D9}"/>
          </ac:spMkLst>
        </pc:spChg>
        <pc:spChg chg="add mod">
          <ac:chgData name="Sangyeon Lee" userId="10b55192483d3ddf" providerId="LiveId" clId="{621C9429-FAFD-4933-8149-17E2622284FA}" dt="2024-01-05T03:55:46.787" v="1390" actId="20577"/>
          <ac:spMkLst>
            <pc:docMk/>
            <pc:sldMk cId="1452883674" sldId="323"/>
            <ac:spMk id="3" creationId="{EAFF3346-1391-0212-BFFD-F27900564B96}"/>
          </ac:spMkLst>
        </pc:spChg>
        <pc:spChg chg="mod">
          <ac:chgData name="Sangyeon Lee" userId="10b55192483d3ddf" providerId="LiveId" clId="{621C9429-FAFD-4933-8149-17E2622284FA}" dt="2024-01-05T03:53:06.235" v="1281" actId="1076"/>
          <ac:spMkLst>
            <pc:docMk/>
            <pc:sldMk cId="1452883674" sldId="323"/>
            <ac:spMk id="5" creationId="{9D48B468-803C-3906-E663-76FFEC6016DD}"/>
          </ac:spMkLst>
        </pc:spChg>
        <pc:picChg chg="del mod">
          <ac:chgData name="Sangyeon Lee" userId="10b55192483d3ddf" providerId="LiveId" clId="{621C9429-FAFD-4933-8149-17E2622284FA}" dt="2024-01-05T03:50:11.455" v="1171" actId="478"/>
          <ac:picMkLst>
            <pc:docMk/>
            <pc:sldMk cId="1452883674" sldId="323"/>
            <ac:picMk id="4" creationId="{77B46658-982F-DBA5-7FE6-C7B004129AD0}"/>
          </ac:picMkLst>
        </pc:picChg>
        <pc:picChg chg="add mod">
          <ac:chgData name="Sangyeon Lee" userId="10b55192483d3ddf" providerId="LiveId" clId="{621C9429-FAFD-4933-8149-17E2622284FA}" dt="2024-01-05T03:54:47.270" v="1380" actId="1076"/>
          <ac:picMkLst>
            <pc:docMk/>
            <pc:sldMk cId="1452883674" sldId="323"/>
            <ac:picMk id="6" creationId="{704F6200-6367-C0BC-AA32-FD1B53E8D406}"/>
          </ac:picMkLst>
        </pc:picChg>
        <pc:picChg chg="add mod">
          <ac:chgData name="Sangyeon Lee" userId="10b55192483d3ddf" providerId="LiveId" clId="{621C9429-FAFD-4933-8149-17E2622284FA}" dt="2024-01-05T03:55:25.992" v="1384" actId="1076"/>
          <ac:picMkLst>
            <pc:docMk/>
            <pc:sldMk cId="1452883674" sldId="323"/>
            <ac:picMk id="7" creationId="{71BAA2AB-437D-28FF-1262-E255CB70BB45}"/>
          </ac:picMkLst>
        </pc:picChg>
      </pc:sldChg>
      <pc:sldChg chg="addSp delSp modSp add mod">
        <pc:chgData name="Sangyeon Lee" userId="10b55192483d3ddf" providerId="LiveId" clId="{621C9429-FAFD-4933-8149-17E2622284FA}" dt="2024-01-05T04:39:55.659" v="2358" actId="20577"/>
        <pc:sldMkLst>
          <pc:docMk/>
          <pc:sldMk cId="535250989" sldId="324"/>
        </pc:sldMkLst>
        <pc:spChg chg="mod">
          <ac:chgData name="Sangyeon Lee" userId="10b55192483d3ddf" providerId="LiveId" clId="{621C9429-FAFD-4933-8149-17E2622284FA}" dt="2024-01-05T04:29:17.591" v="2041" actId="20577"/>
          <ac:spMkLst>
            <pc:docMk/>
            <pc:sldMk cId="535250989" sldId="324"/>
            <ac:spMk id="3" creationId="{EAFF3346-1391-0212-BFFD-F27900564B96}"/>
          </ac:spMkLst>
        </pc:spChg>
        <pc:spChg chg="del mod">
          <ac:chgData name="Sangyeon Lee" userId="10b55192483d3ddf" providerId="LiveId" clId="{621C9429-FAFD-4933-8149-17E2622284FA}" dt="2024-01-05T04:34:16.054" v="2308" actId="478"/>
          <ac:spMkLst>
            <pc:docMk/>
            <pc:sldMk cId="535250989" sldId="324"/>
            <ac:spMk id="5" creationId="{9D48B468-803C-3906-E663-76FFEC6016DD}"/>
          </ac:spMkLst>
        </pc:spChg>
        <pc:spChg chg="add mod">
          <ac:chgData name="Sangyeon Lee" userId="10b55192483d3ddf" providerId="LiveId" clId="{621C9429-FAFD-4933-8149-17E2622284FA}" dt="2024-01-05T04:39:55.659" v="2358" actId="20577"/>
          <ac:spMkLst>
            <pc:docMk/>
            <pc:sldMk cId="535250989" sldId="324"/>
            <ac:spMk id="9" creationId="{765751A2-FD6D-BFAD-C078-D4D1CBB0EDFD}"/>
          </ac:spMkLst>
        </pc:spChg>
        <pc:spChg chg="mod">
          <ac:chgData name="Sangyeon Lee" userId="10b55192483d3ddf" providerId="LiveId" clId="{621C9429-FAFD-4933-8149-17E2622284FA}" dt="2024-01-05T04:25:37.130" v="2030" actId="20577"/>
          <ac:spMkLst>
            <pc:docMk/>
            <pc:sldMk cId="535250989" sldId="324"/>
            <ac:spMk id="338" creationId="{00000000-0000-0000-0000-000000000000}"/>
          </ac:spMkLst>
        </pc:spChg>
        <pc:picChg chg="del">
          <ac:chgData name="Sangyeon Lee" userId="10b55192483d3ddf" providerId="LiveId" clId="{621C9429-FAFD-4933-8149-17E2622284FA}" dt="2024-01-05T04:26:24.547" v="2031" actId="478"/>
          <ac:picMkLst>
            <pc:docMk/>
            <pc:sldMk cId="535250989" sldId="324"/>
            <ac:picMk id="6" creationId="{704F6200-6367-C0BC-AA32-FD1B53E8D406}"/>
          </ac:picMkLst>
        </pc:picChg>
        <pc:picChg chg="del mod">
          <ac:chgData name="Sangyeon Lee" userId="10b55192483d3ddf" providerId="LiveId" clId="{621C9429-FAFD-4933-8149-17E2622284FA}" dt="2024-01-05T04:26:25.184" v="2033" actId="478"/>
          <ac:picMkLst>
            <pc:docMk/>
            <pc:sldMk cId="535250989" sldId="324"/>
            <ac:picMk id="7" creationId="{71BAA2AB-437D-28FF-1262-E255CB70BB45}"/>
          </ac:picMkLst>
        </pc:picChg>
        <pc:picChg chg="add mod">
          <ac:chgData name="Sangyeon Lee" userId="10b55192483d3ddf" providerId="LiveId" clId="{621C9429-FAFD-4933-8149-17E2622284FA}" dt="2024-01-05T04:36:03.124" v="2328" actId="1076"/>
          <ac:picMkLst>
            <pc:docMk/>
            <pc:sldMk cId="535250989" sldId="324"/>
            <ac:picMk id="8" creationId="{2F58390F-32E1-E3E1-2A29-3D00C0111B02}"/>
          </ac:picMkLst>
        </pc:picChg>
      </pc:sldChg>
      <pc:sldChg chg="addSp delSp modSp add mod">
        <pc:chgData name="Sangyeon Lee" userId="10b55192483d3ddf" providerId="LiveId" clId="{621C9429-FAFD-4933-8149-17E2622284FA}" dt="2024-01-05T04:54:12.686" v="2616" actId="1076"/>
        <pc:sldMkLst>
          <pc:docMk/>
          <pc:sldMk cId="3518464463" sldId="325"/>
        </pc:sldMkLst>
        <pc:spChg chg="del">
          <ac:chgData name="Sangyeon Lee" userId="10b55192483d3ddf" providerId="LiveId" clId="{621C9429-FAFD-4933-8149-17E2622284FA}" dt="2024-01-05T04:40:09.834" v="2359" actId="478"/>
          <ac:spMkLst>
            <pc:docMk/>
            <pc:sldMk cId="3518464463" sldId="325"/>
            <ac:spMk id="5" creationId="{9D48B468-803C-3906-E663-76FFEC6016DD}"/>
          </ac:spMkLst>
        </pc:spChg>
        <pc:spChg chg="mod">
          <ac:chgData name="Sangyeon Lee" userId="10b55192483d3ddf" providerId="LiveId" clId="{621C9429-FAFD-4933-8149-17E2622284FA}" dt="2024-01-05T04:53:58.453" v="2612" actId="20577"/>
          <ac:spMkLst>
            <pc:docMk/>
            <pc:sldMk cId="3518464463" sldId="325"/>
            <ac:spMk id="9" creationId="{765751A2-FD6D-BFAD-C078-D4D1CBB0EDFD}"/>
          </ac:spMkLst>
        </pc:spChg>
        <pc:picChg chg="add mod">
          <ac:chgData name="Sangyeon Lee" userId="10b55192483d3ddf" providerId="LiveId" clId="{621C9429-FAFD-4933-8149-17E2622284FA}" dt="2024-01-05T04:54:08.525" v="2614" actId="14100"/>
          <ac:picMkLst>
            <pc:docMk/>
            <pc:sldMk cId="3518464463" sldId="325"/>
            <ac:picMk id="6" creationId="{6F396752-26B3-0BA6-C5EB-BD3A7D8DDE5D}"/>
          </ac:picMkLst>
        </pc:picChg>
        <pc:picChg chg="mod">
          <ac:chgData name="Sangyeon Lee" userId="10b55192483d3ddf" providerId="LiveId" clId="{621C9429-FAFD-4933-8149-17E2622284FA}" dt="2024-01-05T04:42:56.158" v="2458" actId="1076"/>
          <ac:picMkLst>
            <pc:docMk/>
            <pc:sldMk cId="3518464463" sldId="325"/>
            <ac:picMk id="8" creationId="{2F58390F-32E1-E3E1-2A29-3D00C0111B02}"/>
          </ac:picMkLst>
        </pc:picChg>
        <pc:picChg chg="add mod">
          <ac:chgData name="Sangyeon Lee" userId="10b55192483d3ddf" providerId="LiveId" clId="{621C9429-FAFD-4933-8149-17E2622284FA}" dt="2024-01-05T04:54:12.686" v="2616" actId="1076"/>
          <ac:picMkLst>
            <pc:docMk/>
            <pc:sldMk cId="3518464463" sldId="325"/>
            <ac:picMk id="10" creationId="{011E9700-2295-1535-91A6-1BC005EEC5A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047f55cc1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1047f55cc1_0_2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21047f55cc1_0_2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0566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7780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7228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9852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4414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2877e26874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g22877e26874_0_3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7" name="Google Shape;407;g22877e26874_0_3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047f55cc1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1047f55cc1_0_2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21047f55cc1_0_2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4369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6258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0365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198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92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pSp>
        <p:nvGrpSpPr>
          <p:cNvPr id="23" name="Google Shape;23;p25"/>
          <p:cNvGrpSpPr/>
          <p:nvPr/>
        </p:nvGrpSpPr>
        <p:grpSpPr>
          <a:xfrm>
            <a:off x="-8710" y="-8709"/>
            <a:ext cx="4563617" cy="636414"/>
            <a:chOff x="-8709" y="-8709"/>
            <a:chExt cx="3544312" cy="636414"/>
          </a:xfrm>
        </p:grpSpPr>
        <p:sp>
          <p:nvSpPr>
            <p:cNvPr id="24" name="Google Shape;24;p25"/>
            <p:cNvSpPr/>
            <p:nvPr/>
          </p:nvSpPr>
          <p:spPr>
            <a:xfrm>
              <a:off x="0" y="117907"/>
              <a:ext cx="3291917" cy="509798"/>
            </a:xfrm>
            <a:prstGeom prst="rect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5"/>
            <p:cNvSpPr/>
            <p:nvPr/>
          </p:nvSpPr>
          <p:spPr>
            <a:xfrm>
              <a:off x="-8709" y="54599"/>
              <a:ext cx="3422469" cy="509798"/>
            </a:xfrm>
            <a:prstGeom prst="rect">
              <a:avLst/>
            </a:prstGeom>
            <a:solidFill>
              <a:srgbClr val="8296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5"/>
            <p:cNvSpPr/>
            <p:nvPr/>
          </p:nvSpPr>
          <p:spPr>
            <a:xfrm>
              <a:off x="-8709" y="-8709"/>
              <a:ext cx="3544312" cy="509798"/>
            </a:xfrm>
            <a:prstGeom prst="rect">
              <a:avLst/>
            </a:pr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25"/>
          <p:cNvSpPr txBox="1"/>
          <p:nvPr/>
        </p:nvSpPr>
        <p:spPr>
          <a:xfrm>
            <a:off x="162057" y="6405642"/>
            <a:ext cx="13672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8296B0"/>
                </a:solidFill>
                <a:latin typeface="Calibri"/>
                <a:ea typeface="Calibri"/>
                <a:cs typeface="Calibri"/>
                <a:sym typeface="Calibri"/>
              </a:rPr>
              <a:t>QDL@SNU</a:t>
            </a:r>
            <a:endParaRPr sz="1200" b="1" i="0" u="none" strike="noStrike" cap="none" dirty="0">
              <a:solidFill>
                <a:srgbClr val="8296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-4691" y="83246"/>
            <a:ext cx="4635858" cy="325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"/>
          <p:cNvGrpSpPr/>
          <p:nvPr/>
        </p:nvGrpSpPr>
        <p:grpSpPr>
          <a:xfrm>
            <a:off x="3709426" y="3316857"/>
            <a:ext cx="4773147" cy="112143"/>
            <a:chOff x="3406391" y="3429000"/>
            <a:chExt cx="5526594" cy="95999"/>
          </a:xfrm>
        </p:grpSpPr>
        <p:cxnSp>
          <p:nvCxnSpPr>
            <p:cNvPr id="94" name="Google Shape;94;p1"/>
            <p:cNvCxnSpPr/>
            <p:nvPr/>
          </p:nvCxnSpPr>
          <p:spPr>
            <a:xfrm>
              <a:off x="3406391" y="3429000"/>
              <a:ext cx="5526594" cy="0"/>
            </a:xfrm>
            <a:prstGeom prst="straightConnector1">
              <a:avLst/>
            </a:prstGeom>
            <a:noFill/>
            <a:ln w="381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" name="Google Shape;95;p1"/>
            <p:cNvCxnSpPr/>
            <p:nvPr/>
          </p:nvCxnSpPr>
          <p:spPr>
            <a:xfrm>
              <a:off x="3689418" y="3477797"/>
              <a:ext cx="4992356" cy="0"/>
            </a:xfrm>
            <a:prstGeom prst="straightConnector1">
              <a:avLst/>
            </a:prstGeom>
            <a:noFill/>
            <a:ln w="25400" cap="flat" cmpd="sng">
              <a:solidFill>
                <a:srgbClr val="ACB8C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" name="Google Shape;96;p1"/>
            <p:cNvCxnSpPr/>
            <p:nvPr/>
          </p:nvCxnSpPr>
          <p:spPr>
            <a:xfrm>
              <a:off x="3971870" y="3524999"/>
              <a:ext cx="4395637" cy="0"/>
            </a:xfrm>
            <a:prstGeom prst="straightConnector1">
              <a:avLst/>
            </a:prstGeom>
            <a:noFill/>
            <a:ln w="22225" cap="flat" cmpd="sng">
              <a:solidFill>
                <a:srgbClr val="D8E2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7" name="Google Shape;97;p1"/>
          <p:cNvSpPr txBox="1"/>
          <p:nvPr/>
        </p:nvSpPr>
        <p:spPr>
          <a:xfrm>
            <a:off x="2040164" y="2239679"/>
            <a:ext cx="811166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dirty="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Noise Simulation</a:t>
            </a:r>
            <a:endParaRPr sz="3200" b="1" dirty="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8125558" y="4044875"/>
            <a:ext cx="3347400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Sangyeon Lee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Seoul National Univ.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QDL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(Quantum </a:t>
            </a:r>
            <a:r>
              <a:rPr lang="en-US" sz="11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Device </a:t>
            </a:r>
            <a:r>
              <a:rPr lang="en-US" sz="1100" b="0" i="0" u="none" strike="noStrike" cap="none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LAB. at SNU)</a:t>
            </a:r>
            <a:endParaRPr sz="1100" b="0" i="0" u="none" strike="noStrike" cap="none" dirty="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Prof.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Eunjong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Kim</a:t>
            </a:r>
            <a:endParaRPr sz="1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2024.01.05</a:t>
            </a:r>
            <a:endParaRPr sz="1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21047f55cc1_0_208"/>
          <p:cNvGrpSpPr/>
          <p:nvPr/>
        </p:nvGrpSpPr>
        <p:grpSpPr>
          <a:xfrm>
            <a:off x="3709532" y="3316965"/>
            <a:ext cx="4773324" cy="112146"/>
            <a:chOff x="3406391" y="3429000"/>
            <a:chExt cx="5526600" cy="95999"/>
          </a:xfrm>
        </p:grpSpPr>
        <p:cxnSp>
          <p:nvCxnSpPr>
            <p:cNvPr id="113" name="Google Shape;113;g21047f55cc1_0_208"/>
            <p:cNvCxnSpPr/>
            <p:nvPr/>
          </p:nvCxnSpPr>
          <p:spPr>
            <a:xfrm>
              <a:off x="3406391" y="3429000"/>
              <a:ext cx="5526600" cy="0"/>
            </a:xfrm>
            <a:prstGeom prst="straightConnector1">
              <a:avLst/>
            </a:prstGeom>
            <a:noFill/>
            <a:ln w="381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Google Shape;114;g21047f55cc1_0_208"/>
            <p:cNvCxnSpPr/>
            <p:nvPr/>
          </p:nvCxnSpPr>
          <p:spPr>
            <a:xfrm>
              <a:off x="3689418" y="3477797"/>
              <a:ext cx="4992300" cy="0"/>
            </a:xfrm>
            <a:prstGeom prst="straightConnector1">
              <a:avLst/>
            </a:prstGeom>
            <a:noFill/>
            <a:ln w="25400" cap="flat" cmpd="sng">
              <a:solidFill>
                <a:srgbClr val="ACB8C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" name="Google Shape;115;g21047f55cc1_0_208"/>
            <p:cNvCxnSpPr/>
            <p:nvPr/>
          </p:nvCxnSpPr>
          <p:spPr>
            <a:xfrm>
              <a:off x="3971870" y="3524999"/>
              <a:ext cx="4395600" cy="0"/>
            </a:xfrm>
            <a:prstGeom prst="straightConnector1">
              <a:avLst/>
            </a:prstGeom>
            <a:noFill/>
            <a:ln w="22225" cap="flat" cmpd="sng">
              <a:solidFill>
                <a:srgbClr val="D8E2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6" name="Google Shape;116;g21047f55cc1_0_208"/>
          <p:cNvSpPr txBox="1"/>
          <p:nvPr/>
        </p:nvSpPr>
        <p:spPr>
          <a:xfrm>
            <a:off x="3005656" y="2732230"/>
            <a:ext cx="62085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Noise Simulation</a:t>
            </a:r>
            <a:endParaRPr sz="3200" b="1" i="0" u="none" strike="noStrike" cap="none" dirty="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42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Noise Simulation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554" y="654614"/>
                <a:ext cx="11978185" cy="62033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Deterministic &amp; Periodic Signal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d>
                          <m:dPr>
                            <m:ctrlPr>
                              <a:rPr lang="en-US" altLang="ko-KR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Usi</m:t>
                        </m:r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4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e>
                        </m:d>
                        <m: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fName>
                      <m:e>
                        <m:f>
                          <m:f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4" y="654614"/>
                <a:ext cx="11978185" cy="6203386"/>
              </a:xfrm>
              <a:prstGeom prst="rect">
                <a:avLst/>
              </a:prstGeom>
              <a:blipFill>
                <a:blip r:embed="rId3"/>
                <a:stretch>
                  <a:fillRect l="-814" t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86964B2-2F51-DB4B-35C9-3A14C04F9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55" y="1679744"/>
            <a:ext cx="3600000" cy="26193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03E325-6421-FE14-3ACD-9522A28A1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000" y="1679744"/>
            <a:ext cx="3600000" cy="2666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3D133B-333E-94A8-ECBE-1A23B4E3FB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4062" y="1679744"/>
            <a:ext cx="3600000" cy="27357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288D7C-81AB-2F83-3B8A-BE2B3EA72770}"/>
                  </a:ext>
                </a:extLst>
              </p:cNvPr>
              <p:cNvSpPr txBox="1"/>
              <p:nvPr/>
            </p:nvSpPr>
            <p:spPr>
              <a:xfrm>
                <a:off x="4905552" y="409046"/>
                <a:ext cx="5486400" cy="71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ko-KR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ko-KR" alt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ko-KR" sz="1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288D7C-81AB-2F83-3B8A-BE2B3EA72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552" y="409046"/>
                <a:ext cx="5486400" cy="7135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07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Noise Simulation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554" y="654614"/>
                <a:ext cx="11978185" cy="62033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“Shot Noise”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4" y="654614"/>
                <a:ext cx="11978185" cy="6203386"/>
              </a:xfrm>
              <a:prstGeom prst="rect">
                <a:avLst/>
              </a:prstGeom>
              <a:blipFill>
                <a:blip r:embed="rId3"/>
                <a:stretch>
                  <a:fillRect l="-814" t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309B1B-C830-995F-3E0D-B477C7ECBB10}"/>
                  </a:ext>
                </a:extLst>
              </p:cNvPr>
              <p:cNvSpPr txBox="1"/>
              <p:nvPr/>
            </p:nvSpPr>
            <p:spPr>
              <a:xfrm>
                <a:off x="1" y="1015707"/>
                <a:ext cx="5486400" cy="71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ko-KR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ko-KR" alt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ko-KR" sz="1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309B1B-C830-995F-3E0D-B477C7ECB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015707"/>
                <a:ext cx="5486400" cy="713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72899E3-7FB1-5C8F-8C68-F548EA3337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2458"/>
          <a:stretch/>
        </p:blipFill>
        <p:spPr>
          <a:xfrm>
            <a:off x="299841" y="1875957"/>
            <a:ext cx="8292068" cy="376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5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Noise Simulation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554" y="654614"/>
                <a:ext cx="11978185" cy="62033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“Shot Noise”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altLang="ko-KR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)(1−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                      </a:t>
                </a:r>
                <a:r>
                  <a:rPr lang="en-US" altLang="ko-KR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r>
                          <a:rPr lang="en-US" altLang="ko-K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fName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f>
                              <m:f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4" y="654614"/>
                <a:ext cx="11978185" cy="6203386"/>
              </a:xfrm>
              <a:prstGeom prst="rect">
                <a:avLst/>
              </a:prstGeom>
              <a:blipFill>
                <a:blip r:embed="rId3"/>
                <a:stretch>
                  <a:fillRect l="-814" t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A1A417D-6A4B-9477-9197-4D00C5BE4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54" y="1063466"/>
            <a:ext cx="3600000" cy="2620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2734-6972-81AF-D029-56A51FC81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000" y="839759"/>
            <a:ext cx="3600000" cy="27468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60EF32-BA58-3BD9-7FEA-13F89DA0C7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2369" y="815394"/>
            <a:ext cx="3600000" cy="27712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D49359-8AA3-BC75-DD72-D3CBA773EC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8738" y="4324259"/>
            <a:ext cx="4461815" cy="22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Noise Simulation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554" y="654614"/>
                <a:ext cx="11978185" cy="62033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White Noise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ad>
                              <m:radPr>
                                <m:degHide m:val="on"/>
                                <m:ctrlP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</m:fName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ko-KR" alt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e>
                    </m:func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	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e>
                        </m:d>
                        <m:r>
                          <a:rPr lang="en-US" altLang="ko-KR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fName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		     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r>
                          <a:rPr lang="en-US" altLang="ko-KR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4" y="654614"/>
                <a:ext cx="11978185" cy="6203386"/>
              </a:xfrm>
              <a:prstGeom prst="rect">
                <a:avLst/>
              </a:prstGeom>
              <a:blipFill>
                <a:blip r:embed="rId3"/>
                <a:stretch>
                  <a:fillRect l="-814" t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045AFA-2985-BA56-CFCC-804D507A233D}"/>
                  </a:ext>
                </a:extLst>
              </p:cNvPr>
              <p:cNvSpPr txBox="1"/>
              <p:nvPr/>
            </p:nvSpPr>
            <p:spPr>
              <a:xfrm>
                <a:off x="4664016" y="349933"/>
                <a:ext cx="5486400" cy="71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ko-KR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ko-KR" alt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ko-KR" sz="1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045AFA-2985-BA56-CFCC-804D507A2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016" y="349933"/>
                <a:ext cx="5486400" cy="713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DAA1A6E-5C0C-09D5-B250-176272F5B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7421" y="1209174"/>
            <a:ext cx="3600000" cy="2714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ED3189-18A0-2958-2A0E-35B0F1A86E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5011" y="1209174"/>
            <a:ext cx="3600000" cy="273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78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g22877e26874_0_338"/>
          <p:cNvGrpSpPr/>
          <p:nvPr/>
        </p:nvGrpSpPr>
        <p:grpSpPr>
          <a:xfrm>
            <a:off x="3709532" y="3316965"/>
            <a:ext cx="4773324" cy="112146"/>
            <a:chOff x="3406391" y="3429000"/>
            <a:chExt cx="5526600" cy="95999"/>
          </a:xfrm>
        </p:grpSpPr>
        <p:cxnSp>
          <p:nvCxnSpPr>
            <p:cNvPr id="410" name="Google Shape;410;g22877e26874_0_338"/>
            <p:cNvCxnSpPr/>
            <p:nvPr/>
          </p:nvCxnSpPr>
          <p:spPr>
            <a:xfrm>
              <a:off x="3406391" y="3429000"/>
              <a:ext cx="5526600" cy="0"/>
            </a:xfrm>
            <a:prstGeom prst="straightConnector1">
              <a:avLst/>
            </a:prstGeom>
            <a:noFill/>
            <a:ln w="381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1" name="Google Shape;411;g22877e26874_0_338"/>
            <p:cNvCxnSpPr/>
            <p:nvPr/>
          </p:nvCxnSpPr>
          <p:spPr>
            <a:xfrm>
              <a:off x="3689418" y="3477797"/>
              <a:ext cx="4992300" cy="0"/>
            </a:xfrm>
            <a:prstGeom prst="straightConnector1">
              <a:avLst/>
            </a:prstGeom>
            <a:noFill/>
            <a:ln w="25400" cap="flat" cmpd="sng">
              <a:solidFill>
                <a:srgbClr val="ACB8C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2" name="Google Shape;412;g22877e26874_0_338"/>
            <p:cNvCxnSpPr/>
            <p:nvPr/>
          </p:nvCxnSpPr>
          <p:spPr>
            <a:xfrm>
              <a:off x="3971870" y="3524999"/>
              <a:ext cx="4395600" cy="0"/>
            </a:xfrm>
            <a:prstGeom prst="straightConnector1">
              <a:avLst/>
            </a:prstGeom>
            <a:noFill/>
            <a:ln w="22225" cap="flat" cmpd="sng">
              <a:solidFill>
                <a:srgbClr val="D8E2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13" name="Google Shape;413;g22877e26874_0_338"/>
          <p:cNvSpPr txBox="1"/>
          <p:nvPr/>
        </p:nvSpPr>
        <p:spPr>
          <a:xfrm>
            <a:off x="2991740" y="2661471"/>
            <a:ext cx="6208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3200" b="1" i="0" u="none" strike="noStrike" cap="none" dirty="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75062A1-CAE7-7516-E804-63F1D47E3A48}"/>
              </a:ext>
            </a:extLst>
          </p:cNvPr>
          <p:cNvSpPr txBox="1">
            <a:spLocks/>
          </p:cNvSpPr>
          <p:nvPr/>
        </p:nvSpPr>
        <p:spPr>
          <a:xfrm>
            <a:off x="0" y="4307457"/>
            <a:ext cx="12192000" cy="255054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162056" y="83246"/>
            <a:ext cx="4860109" cy="31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/>
              <a:t>Contents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0" y="961833"/>
            <a:ext cx="10075653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Noise 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Simulation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320E0-B433-D816-9D37-1CE3610DCCE7}"/>
              </a:ext>
            </a:extLst>
          </p:cNvPr>
          <p:cNvSpPr txBox="1"/>
          <p:nvPr/>
        </p:nvSpPr>
        <p:spPr>
          <a:xfrm>
            <a:off x="47445" y="4141881"/>
            <a:ext cx="61908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https://github.com/BrainConnection/QuTiP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21047f55cc1_0_208"/>
          <p:cNvGrpSpPr/>
          <p:nvPr/>
        </p:nvGrpSpPr>
        <p:grpSpPr>
          <a:xfrm>
            <a:off x="3709532" y="3316965"/>
            <a:ext cx="4773324" cy="112146"/>
            <a:chOff x="3406391" y="3429000"/>
            <a:chExt cx="5526600" cy="95999"/>
          </a:xfrm>
        </p:grpSpPr>
        <p:cxnSp>
          <p:nvCxnSpPr>
            <p:cNvPr id="113" name="Google Shape;113;g21047f55cc1_0_208"/>
            <p:cNvCxnSpPr/>
            <p:nvPr/>
          </p:nvCxnSpPr>
          <p:spPr>
            <a:xfrm>
              <a:off x="3406391" y="3429000"/>
              <a:ext cx="5526600" cy="0"/>
            </a:xfrm>
            <a:prstGeom prst="straightConnector1">
              <a:avLst/>
            </a:prstGeom>
            <a:noFill/>
            <a:ln w="381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Google Shape;114;g21047f55cc1_0_208"/>
            <p:cNvCxnSpPr/>
            <p:nvPr/>
          </p:nvCxnSpPr>
          <p:spPr>
            <a:xfrm>
              <a:off x="3689418" y="3477797"/>
              <a:ext cx="4992300" cy="0"/>
            </a:xfrm>
            <a:prstGeom prst="straightConnector1">
              <a:avLst/>
            </a:prstGeom>
            <a:noFill/>
            <a:ln w="25400" cap="flat" cmpd="sng">
              <a:solidFill>
                <a:srgbClr val="ACB8C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" name="Google Shape;115;g21047f55cc1_0_208"/>
            <p:cNvCxnSpPr/>
            <p:nvPr/>
          </p:nvCxnSpPr>
          <p:spPr>
            <a:xfrm>
              <a:off x="3971870" y="3524999"/>
              <a:ext cx="4395600" cy="0"/>
            </a:xfrm>
            <a:prstGeom prst="straightConnector1">
              <a:avLst/>
            </a:prstGeom>
            <a:noFill/>
            <a:ln w="22225" cap="flat" cmpd="sng">
              <a:solidFill>
                <a:srgbClr val="D8E2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6" name="Google Shape;116;g21047f55cc1_0_208"/>
          <p:cNvSpPr txBox="1"/>
          <p:nvPr/>
        </p:nvSpPr>
        <p:spPr>
          <a:xfrm>
            <a:off x="2991750" y="2789235"/>
            <a:ext cx="62085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Physical Noise</a:t>
            </a:r>
            <a:endParaRPr sz="3200" b="1" i="0" u="none" strike="noStrike" cap="none" dirty="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Fourier Transform</a:t>
            </a:r>
            <a:endParaRPr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3EE5064-354F-B412-10CA-5A7CB25756D9}"/>
              </a:ext>
            </a:extLst>
          </p:cNvPr>
          <p:cNvSpPr txBox="1">
            <a:spLocks/>
          </p:cNvSpPr>
          <p:nvPr/>
        </p:nvSpPr>
        <p:spPr>
          <a:xfrm>
            <a:off x="150555" y="654614"/>
            <a:ext cx="11631386" cy="620338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 descr="A group of math equations&#10;&#10;Description automatically generated">
            <a:extLst>
              <a:ext uri="{FF2B5EF4-FFF2-40B4-BE49-F238E27FC236}">
                <a16:creationId xmlns:a16="http://schemas.microsoft.com/office/drawing/2014/main" id="{2C05FBBE-ABE6-676A-CABD-28F8186B6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37" y="979209"/>
            <a:ext cx="6867525" cy="5057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Shot Noise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555" y="654614"/>
                <a:ext cx="11631386" cy="62033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Shot Noise is Generated when the charge carriers supplies the current pass through an energy gap. 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Total Time T, Probability of passing bandgap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Np=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n equal to # of carriers passing bandgap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has Poisson Distribution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5" y="654614"/>
                <a:ext cx="11631386" cy="6203386"/>
              </a:xfrm>
              <a:prstGeom prst="rect">
                <a:avLst/>
              </a:prstGeom>
              <a:blipFill>
                <a:blip r:embed="rId3"/>
                <a:stretch>
                  <a:fillRect l="-839" t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7B46658-982F-DBA5-7FE6-C7B004129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005" y="2072936"/>
            <a:ext cx="3650038" cy="36780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8B468-803C-3906-E663-76FFEC6016DD}"/>
                  </a:ext>
                </a:extLst>
              </p:cNvPr>
              <p:cNvSpPr txBox="1"/>
              <p:nvPr/>
            </p:nvSpPr>
            <p:spPr>
              <a:xfrm>
                <a:off x="-235788" y="4342642"/>
                <a:ext cx="6331788" cy="782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8B468-803C-3906-E663-76FFEC60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5788" y="4342642"/>
                <a:ext cx="6331788" cy="7826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58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Shot Noise</a:t>
            </a:r>
            <a:endParaRPr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3EE5064-354F-B412-10CA-5A7CB25756D9}"/>
              </a:ext>
            </a:extLst>
          </p:cNvPr>
          <p:cNvSpPr txBox="1">
            <a:spLocks/>
          </p:cNvSpPr>
          <p:nvPr/>
        </p:nvSpPr>
        <p:spPr>
          <a:xfrm>
            <a:off x="150555" y="327307"/>
            <a:ext cx="11631386" cy="620338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400" dirty="0">
              <a:ea typeface="Cambria Math" panose="02040503050406030204" pitchFamily="18" charset="0"/>
            </a:endParaRPr>
          </a:p>
          <a:p>
            <a:endParaRPr lang="en-US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8B468-803C-3906-E663-76FFEC6016DD}"/>
                  </a:ext>
                </a:extLst>
              </p:cNvPr>
              <p:cNvSpPr txBox="1"/>
              <p:nvPr/>
            </p:nvSpPr>
            <p:spPr>
              <a:xfrm>
                <a:off x="150555" y="736353"/>
                <a:ext cx="6791864" cy="1090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l-GR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l-GR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ko-KR" sz="2000" dirty="0"/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, </a:t>
                </a:r>
                <a:r>
                  <a:rPr lang="el-GR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are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independent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each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other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ko-KR" sz="20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8B468-803C-3906-E663-76FFEC60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5" y="736353"/>
                <a:ext cx="6791864" cy="1090427"/>
              </a:xfrm>
              <a:prstGeom prst="rect">
                <a:avLst/>
              </a:prstGeom>
              <a:blipFill>
                <a:blip r:embed="rId3"/>
                <a:stretch>
                  <a:fillRect b="-9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F3346-1391-0212-BFFD-F27900564B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555" y="654614"/>
                <a:ext cx="11631386" cy="62033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is over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t, Auto Correlation becomes zero.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=0, Auto Correlation is maximized.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</m:d>
                    <m:r>
                      <a:rPr lang="en-US" altLang="ko-K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altLang="ko-K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)(1−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f>
                          <m:f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4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4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fName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4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ω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f>
                              <m:f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F3346-1391-0212-BFFD-F27900564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5" y="654614"/>
                <a:ext cx="11631386" cy="6203386"/>
              </a:xfrm>
              <a:prstGeom prst="rect">
                <a:avLst/>
              </a:prstGeom>
              <a:blipFill>
                <a:blip r:embed="rId4"/>
                <a:stretch>
                  <a:fillRect l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04F6200-6367-C0BC-AA32-FD1B53E8D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101" y="1020164"/>
            <a:ext cx="3600000" cy="2620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BAA2AB-437D-28FF-1262-E255CB70BB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6286" y="3871266"/>
            <a:ext cx="4461815" cy="22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8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RTN (Random Telegraph Noise)</a:t>
            </a:r>
            <a:endParaRPr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3EE5064-354F-B412-10CA-5A7CB25756D9}"/>
              </a:ext>
            </a:extLst>
          </p:cNvPr>
          <p:cNvSpPr txBox="1">
            <a:spLocks/>
          </p:cNvSpPr>
          <p:nvPr/>
        </p:nvSpPr>
        <p:spPr>
          <a:xfrm>
            <a:off x="150555" y="327307"/>
            <a:ext cx="11631386" cy="620338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400" dirty="0">
              <a:ea typeface="Cambria Math" panose="02040503050406030204" pitchFamily="18" charset="0"/>
            </a:endParaRPr>
          </a:p>
          <a:p>
            <a:endParaRPr lang="en-US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F3346-1391-0212-BFFD-F27900564B96}"/>
              </a:ext>
            </a:extLst>
          </p:cNvPr>
          <p:cNvSpPr txBox="1">
            <a:spLocks/>
          </p:cNvSpPr>
          <p:nvPr/>
        </p:nvSpPr>
        <p:spPr>
          <a:xfrm>
            <a:off x="150555" y="654614"/>
            <a:ext cx="11631386" cy="620338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400" dirty="0">
              <a:ea typeface="Cambria Math" panose="02040503050406030204" pitchFamily="18" charset="0"/>
            </a:endParaRPr>
          </a:p>
          <a:p>
            <a:endParaRPr lang="en-US" sz="2400" dirty="0">
              <a:ea typeface="Cambria Math" panose="02040503050406030204" pitchFamily="18" charset="0"/>
            </a:endParaRPr>
          </a:p>
          <a:p>
            <a:endParaRPr lang="en-US" sz="2400" dirty="0">
              <a:ea typeface="Cambria Math" panose="02040503050406030204" pitchFamily="18" charset="0"/>
            </a:endParaRPr>
          </a:p>
          <a:p>
            <a:endParaRPr lang="en-US" sz="2400" dirty="0">
              <a:ea typeface="Cambria Math" panose="02040503050406030204" pitchFamily="18" charset="0"/>
            </a:endParaRPr>
          </a:p>
          <a:p>
            <a:endParaRPr lang="en-US" sz="2400" dirty="0">
              <a:ea typeface="Cambria Math" panose="02040503050406030204" pitchFamily="18" charset="0"/>
            </a:endParaRPr>
          </a:p>
          <a:p>
            <a:endParaRPr lang="en-US" sz="2400" dirty="0">
              <a:ea typeface="Cambria Math" panose="02040503050406030204" pitchFamily="18" charset="0"/>
            </a:endParaRPr>
          </a:p>
          <a:p>
            <a:endParaRPr lang="en-US" sz="2400" dirty="0">
              <a:ea typeface="Cambria Math" panose="02040503050406030204" pitchFamily="18" charset="0"/>
            </a:endParaRPr>
          </a:p>
          <a:p>
            <a:endParaRPr lang="en-US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58390F-32E1-E3E1-2A29-3D00C0111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178" y="3225782"/>
            <a:ext cx="4353464" cy="32132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65751A2-FD6D-BFAD-C078-D4D1CBB0E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327" y="818224"/>
                <a:ext cx="11631386" cy="505665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400" dirty="0">
                    <a:ea typeface="Cambria Math" panose="02040503050406030204" pitchFamily="18" charset="0"/>
                  </a:rPr>
                  <a:t>Random telegraph signal : only have value U, -U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&amp; Change of value follows Poisson distribution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: if signal has v changeovers during unit time, 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then probability of having n changeovers during 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</m:d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P(n)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τ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65751A2-FD6D-BFAD-C078-D4D1CBB0E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27" y="818224"/>
                <a:ext cx="11631386" cy="5056656"/>
              </a:xfrm>
              <a:prstGeom prst="rect">
                <a:avLst/>
              </a:prstGeom>
              <a:blipFill>
                <a:blip r:embed="rId4"/>
                <a:stretch>
                  <a:fillRect l="-839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25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RTN (Random Telegraph Noise)</a:t>
            </a:r>
            <a:endParaRPr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3EE5064-354F-B412-10CA-5A7CB25756D9}"/>
              </a:ext>
            </a:extLst>
          </p:cNvPr>
          <p:cNvSpPr txBox="1">
            <a:spLocks/>
          </p:cNvSpPr>
          <p:nvPr/>
        </p:nvSpPr>
        <p:spPr>
          <a:xfrm>
            <a:off x="150555" y="327307"/>
            <a:ext cx="11631386" cy="620338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400" dirty="0">
              <a:ea typeface="Cambria Math" panose="02040503050406030204" pitchFamily="18" charset="0"/>
            </a:endParaRPr>
          </a:p>
          <a:p>
            <a:endParaRPr lang="en-US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F3346-1391-0212-BFFD-F27900564B96}"/>
              </a:ext>
            </a:extLst>
          </p:cNvPr>
          <p:cNvSpPr txBox="1">
            <a:spLocks/>
          </p:cNvSpPr>
          <p:nvPr/>
        </p:nvSpPr>
        <p:spPr>
          <a:xfrm>
            <a:off x="150555" y="654614"/>
            <a:ext cx="11631386" cy="620338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400" dirty="0">
              <a:ea typeface="Cambria Math" panose="02040503050406030204" pitchFamily="18" charset="0"/>
            </a:endParaRPr>
          </a:p>
          <a:p>
            <a:endParaRPr lang="en-US" sz="2400" dirty="0">
              <a:ea typeface="Cambria Math" panose="02040503050406030204" pitchFamily="18" charset="0"/>
            </a:endParaRPr>
          </a:p>
          <a:p>
            <a:endParaRPr lang="en-US" sz="2400" dirty="0">
              <a:ea typeface="Cambria Math" panose="02040503050406030204" pitchFamily="18" charset="0"/>
            </a:endParaRPr>
          </a:p>
          <a:p>
            <a:endParaRPr lang="en-US" sz="2400" dirty="0">
              <a:ea typeface="Cambria Math" panose="02040503050406030204" pitchFamily="18" charset="0"/>
            </a:endParaRPr>
          </a:p>
          <a:p>
            <a:endParaRPr lang="en-US" sz="2400" dirty="0">
              <a:ea typeface="Cambria Math" panose="02040503050406030204" pitchFamily="18" charset="0"/>
            </a:endParaRPr>
          </a:p>
          <a:p>
            <a:endParaRPr lang="en-US" sz="2400" dirty="0">
              <a:ea typeface="Cambria Math" panose="02040503050406030204" pitchFamily="18" charset="0"/>
            </a:endParaRPr>
          </a:p>
          <a:p>
            <a:endParaRPr lang="en-US" sz="2400" dirty="0">
              <a:ea typeface="Cambria Math" panose="02040503050406030204" pitchFamily="18" charset="0"/>
            </a:endParaRPr>
          </a:p>
          <a:p>
            <a:endParaRPr lang="en-US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58390F-32E1-E3E1-2A29-3D00C0111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292" y="3473655"/>
            <a:ext cx="3757153" cy="27730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65751A2-FD6D-BFAD-C078-D4D1CBB0E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955" y="653108"/>
                <a:ext cx="11631386" cy="595874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</m:d>
                    <m:r>
                      <a:rPr lang="en-US" altLang="ko-K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altLang="ko-K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ko-KR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ko-K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Product can only be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, n even: positive / n odd: negative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</m:d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d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2400" dirty="0"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dirty="0"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400" b="0" i="0" dirty="0" smtClean="0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ea typeface="Cambria Math" panose="02040503050406030204" pitchFamily="18" charset="0"/>
                      </a:rPr>
                      <m:t>even</m:t>
                    </m:r>
                    <m:r>
                      <m:rPr>
                        <m:nor/>
                      </m:rPr>
                      <a:rPr lang="en-US" sz="2400" dirty="0"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b="0" i="0" dirty="0" smtClean="0">
                        <a:ea typeface="Cambria Math" panose="02040503050406030204" pitchFamily="18" charset="0"/>
                      </a:rPr>
                      <m:t> -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2400" dirty="0"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dirty="0"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400" dirty="0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ea typeface="Cambria Math" panose="02040503050406030204" pitchFamily="18" charset="0"/>
                      </a:rPr>
                      <m:t>odd</m:t>
                    </m:r>
                    <m:r>
                      <m:rPr>
                        <m:nor/>
                      </m:rPr>
                      <a:rPr lang="en-US" sz="2400" dirty="0"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vτ</m:t>
                        </m:r>
                      </m:sup>
                    </m:sSup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	????????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Qubit’s energy gap noise : RTN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1000" dirty="0">
                  <a:ea typeface="Cambria Math" panose="02040503050406030204" pitchFamily="18" charset="0"/>
                </a:endParaRPr>
              </a:p>
              <a:p>
                <a:endParaRPr lang="en-US" sz="1000" dirty="0">
                  <a:ea typeface="Cambria Math" panose="02040503050406030204" pitchFamily="18" charset="0"/>
                </a:endParaRPr>
              </a:p>
              <a:p>
                <a:endParaRPr lang="en-US" sz="1000" dirty="0">
                  <a:ea typeface="Cambria Math" panose="02040503050406030204" pitchFamily="18" charset="0"/>
                </a:endParaRPr>
              </a:p>
              <a:p>
                <a:endParaRPr lang="en-US" sz="1000" dirty="0">
                  <a:ea typeface="Cambria Math" panose="02040503050406030204" pitchFamily="18" charset="0"/>
                </a:endParaRPr>
              </a:p>
              <a:p>
                <a:pPr algn="l"/>
                <a:r>
                  <a:rPr lang="en-US" sz="1100" b="0" i="0" dirty="0">
                    <a:solidFill>
                      <a:srgbClr val="333333"/>
                    </a:solidFill>
                    <a:effectLst/>
                    <a:latin typeface="Proxima Nova"/>
                  </a:rPr>
                  <a:t>How to enhance dephasing time in superconducting qubits</a:t>
                </a:r>
              </a:p>
              <a:p>
                <a:pPr algn="l"/>
                <a:r>
                  <a:rPr lang="en-US" sz="1100" b="0" i="0" dirty="0" err="1">
                    <a:solidFill>
                      <a:srgbClr val="555555"/>
                    </a:solidFill>
                    <a:effectLst/>
                    <a:latin typeface="Proxima Nova"/>
                  </a:rPr>
                  <a:t>Łukasz</a:t>
                </a:r>
                <a:r>
                  <a:rPr lang="en-US" sz="1100" b="0" i="0" dirty="0">
                    <a:solidFill>
                      <a:srgbClr val="555555"/>
                    </a:solidFill>
                    <a:effectLst/>
                    <a:latin typeface="Proxima Nova"/>
                  </a:rPr>
                  <a:t> </a:t>
                </a:r>
                <a:r>
                  <a:rPr lang="en-US" sz="1100" b="0" i="0" dirty="0" err="1">
                    <a:solidFill>
                      <a:srgbClr val="555555"/>
                    </a:solidFill>
                    <a:effectLst/>
                    <a:latin typeface="Proxima Nova"/>
                  </a:rPr>
                  <a:t>Cywiński</a:t>
                </a:r>
                <a:r>
                  <a:rPr lang="en-US" sz="1100" b="0" i="0" dirty="0">
                    <a:solidFill>
                      <a:srgbClr val="555555"/>
                    </a:solidFill>
                    <a:effectLst/>
                    <a:latin typeface="Proxima Nova"/>
                  </a:rPr>
                  <a:t>, Roman M. </a:t>
                </a:r>
                <a:r>
                  <a:rPr lang="en-US" sz="1100" b="0" i="0" dirty="0" err="1">
                    <a:solidFill>
                      <a:srgbClr val="555555"/>
                    </a:solidFill>
                    <a:effectLst/>
                    <a:latin typeface="Proxima Nova"/>
                  </a:rPr>
                  <a:t>Lutchyn</a:t>
                </a:r>
                <a:r>
                  <a:rPr lang="en-US" sz="1100" b="0" i="0" dirty="0">
                    <a:solidFill>
                      <a:srgbClr val="555555"/>
                    </a:solidFill>
                    <a:effectLst/>
                    <a:latin typeface="Proxima Nova"/>
                  </a:rPr>
                  <a:t>, Cody P. Nave, and S. Das Sarma</a:t>
                </a:r>
              </a:p>
              <a:p>
                <a:pPr algn="l"/>
                <a:r>
                  <a:rPr lang="en-US" sz="1100" b="0" i="0" dirty="0">
                    <a:solidFill>
                      <a:srgbClr val="555555"/>
                    </a:solidFill>
                    <a:effectLst/>
                    <a:latin typeface="Proxima Nova"/>
                  </a:rPr>
                  <a:t>Phys. Rev. B </a:t>
                </a:r>
                <a:r>
                  <a:rPr lang="en-US" sz="1100" b="1" i="0" dirty="0">
                    <a:solidFill>
                      <a:srgbClr val="555555"/>
                    </a:solidFill>
                    <a:effectLst/>
                    <a:latin typeface="Proxima Nova"/>
                  </a:rPr>
                  <a:t>77</a:t>
                </a:r>
                <a:r>
                  <a:rPr lang="en-US" sz="1100" b="0" i="0" dirty="0">
                    <a:solidFill>
                      <a:srgbClr val="555555"/>
                    </a:solidFill>
                    <a:effectLst/>
                    <a:latin typeface="Proxima Nova"/>
                  </a:rPr>
                  <a:t>, 174509 – Published 13 May 2008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65751A2-FD6D-BFAD-C078-D4D1CBB0E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55" y="653108"/>
                <a:ext cx="11631386" cy="5958746"/>
              </a:xfrm>
              <a:prstGeom prst="rect">
                <a:avLst/>
              </a:prstGeom>
              <a:blipFill>
                <a:blip r:embed="rId4"/>
                <a:stretch>
                  <a:fillRect l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F396752-26B3-0BA6-C5EB-BD3A7D8DD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375" y="5002941"/>
            <a:ext cx="2723215" cy="888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1E9700-2295-1535-91A6-1BC005EEC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3143" y="5060353"/>
            <a:ext cx="2978827" cy="8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6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Flicker Noise</a:t>
            </a:r>
            <a:endParaRPr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3EE5064-354F-B412-10CA-5A7CB25756D9}"/>
              </a:ext>
            </a:extLst>
          </p:cNvPr>
          <p:cNvSpPr txBox="1">
            <a:spLocks/>
          </p:cNvSpPr>
          <p:nvPr/>
        </p:nvSpPr>
        <p:spPr>
          <a:xfrm>
            <a:off x="150555" y="654614"/>
            <a:ext cx="11631386" cy="620338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81EF9-CAD9-E9CE-D8E8-249397C6D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503" y="493588"/>
            <a:ext cx="5676942" cy="30765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5DA894D-C9E2-D66F-CD09-7B068243EC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555" y="654614"/>
                <a:ext cx="11631386" cy="62033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400" dirty="0">
                    <a:ea typeface="Cambria Math" panose="02040503050406030204" pitchFamily="18" charset="0"/>
                  </a:rPr>
                  <a:t>At MOSFET…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When Carrier meet trap like dangling bond,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Trapped time distribution of Carrier can be 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modeled to 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ko-KR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delay time that dangling bond react applied signal difference 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like surface voltage… </a:t>
                </a:r>
                <a:r>
                  <a:rPr lang="en-US" sz="2400" dirty="0" err="1">
                    <a:ea typeface="Cambria Math" panose="02040503050406030204" pitchFamily="18" charset="0"/>
                  </a:rPr>
                  <a:t>etc</a:t>
                </a:r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fName>
                      <m:e>
                        <m:f>
                          <m:f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ko-KR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ko-KR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5DA894D-C9E2-D66F-CD09-7B068243E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5" y="654614"/>
                <a:ext cx="11631386" cy="6203386"/>
              </a:xfrm>
              <a:prstGeom prst="rect">
                <a:avLst/>
              </a:prstGeom>
              <a:blipFill>
                <a:blip r:embed="rId4"/>
                <a:stretch>
                  <a:fillRect l="-839" t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33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536</Words>
  <Application>Microsoft Office PowerPoint</Application>
  <PresentationFormat>Widescreen</PresentationFormat>
  <Paragraphs>191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Proxima Nova</vt:lpstr>
      <vt:lpstr>Arial</vt:lpstr>
      <vt:lpstr>Calibri</vt:lpstr>
      <vt:lpstr>Cambria Math</vt:lpstr>
      <vt:lpstr>Office 테마</vt:lpstr>
      <vt:lpstr>PowerPoint Presentation</vt:lpstr>
      <vt:lpstr>Contents</vt:lpstr>
      <vt:lpstr>PowerPoint Presentation</vt:lpstr>
      <vt:lpstr>Fourier Transform</vt:lpstr>
      <vt:lpstr>Shot Noise</vt:lpstr>
      <vt:lpstr>Shot Noise</vt:lpstr>
      <vt:lpstr>RTN (Random Telegraph Noise)</vt:lpstr>
      <vt:lpstr>RTN (Random Telegraph Noise)</vt:lpstr>
      <vt:lpstr>Flicker Noise</vt:lpstr>
      <vt:lpstr>PowerPoint Presentation</vt:lpstr>
      <vt:lpstr>Noise Simulation</vt:lpstr>
      <vt:lpstr>Noise Simulation</vt:lpstr>
      <vt:lpstr>Noise Simulation</vt:lpstr>
      <vt:lpstr>Noise Simulation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백승현</dc:creator>
  <cp:lastModifiedBy>Sangyeon Lee</cp:lastModifiedBy>
  <cp:revision>4</cp:revision>
  <dcterms:created xsi:type="dcterms:W3CDTF">2022-12-09T14:57:12Z</dcterms:created>
  <dcterms:modified xsi:type="dcterms:W3CDTF">2024-01-05T04:54:54Z</dcterms:modified>
</cp:coreProperties>
</file>