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86" r:id="rId2"/>
    <p:sldId id="257" r:id="rId3"/>
    <p:sldId id="258" r:id="rId4"/>
    <p:sldId id="322" r:id="rId5"/>
    <p:sldId id="362" r:id="rId6"/>
    <p:sldId id="363" r:id="rId7"/>
    <p:sldId id="364" r:id="rId8"/>
    <p:sldId id="365" r:id="rId9"/>
    <p:sldId id="367" r:id="rId10"/>
    <p:sldId id="354" r:id="rId11"/>
    <p:sldId id="344" r:id="rId12"/>
    <p:sldId id="375" r:id="rId13"/>
    <p:sldId id="359" r:id="rId14"/>
    <p:sldId id="371" r:id="rId15"/>
    <p:sldId id="368" r:id="rId16"/>
    <p:sldId id="372" r:id="rId17"/>
    <p:sldId id="369" r:id="rId18"/>
    <p:sldId id="376" r:id="rId19"/>
    <p:sldId id="377" r:id="rId20"/>
    <p:sldId id="285" r:id="rId21"/>
    <p:sldId id="374" r:id="rId22"/>
    <p:sldId id="378" r:id="rId23"/>
    <p:sldId id="379" r:id="rId24"/>
    <p:sldId id="380" r:id="rId25"/>
    <p:sldId id="370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idvrz/o2hINXNLA3GB2qExRD2l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089280-B1A4-4D5E-B7F3-D8C0CF4E33E5}" v="1318" dt="2024-02-18T23:53:39.362"/>
  </p1510:revLst>
</p1510:revInfo>
</file>

<file path=ppt/tableStyles.xml><?xml version="1.0" encoding="utf-8"?>
<a:tblStyleLst xmlns:a="http://schemas.openxmlformats.org/drawingml/2006/main" def="{0970034F-8563-45D3-8E8D-63C6671E44FA}">
  <a:tblStyle styleId="{0970034F-8563-45D3-8E8D-63C6671E44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gyeon Lee" userId="10b55192483d3ddf" providerId="LiveId" clId="{72089280-B1A4-4D5E-B7F3-D8C0CF4E33E5}"/>
    <pc:docChg chg="undo redo custSel addSld delSld modSld sldOrd">
      <pc:chgData name="Sangyeon Lee" userId="10b55192483d3ddf" providerId="LiveId" clId="{72089280-B1A4-4D5E-B7F3-D8C0CF4E33E5}" dt="2024-02-19T17:15:00.181" v="5397" actId="20577"/>
      <pc:docMkLst>
        <pc:docMk/>
      </pc:docMkLst>
      <pc:sldChg chg="modSp mod">
        <pc:chgData name="Sangyeon Lee" userId="10b55192483d3ddf" providerId="LiveId" clId="{72089280-B1A4-4D5E-B7F3-D8C0CF4E33E5}" dt="2024-02-18T19:36:28.209" v="2561" actId="2711"/>
        <pc:sldMkLst>
          <pc:docMk/>
          <pc:sldMk cId="0" sldId="257"/>
        </pc:sldMkLst>
        <pc:spChg chg="mod">
          <ac:chgData name="Sangyeon Lee" userId="10b55192483d3ddf" providerId="LiveId" clId="{72089280-B1A4-4D5E-B7F3-D8C0CF4E33E5}" dt="2024-02-18T19:36:28.209" v="2561" actId="2711"/>
          <ac:spMkLst>
            <pc:docMk/>
            <pc:sldMk cId="0" sldId="257"/>
            <ac:spMk id="3" creationId="{B62320E0-B433-D816-9D37-1CE3610DCCE7}"/>
          </ac:spMkLst>
        </pc:spChg>
        <pc:spChg chg="mod">
          <ac:chgData name="Sangyeon Lee" userId="10b55192483d3ddf" providerId="LiveId" clId="{72089280-B1A4-4D5E-B7F3-D8C0CF4E33E5}" dt="2024-02-18T19:35:38.383" v="2555" actId="20577"/>
          <ac:spMkLst>
            <pc:docMk/>
            <pc:sldMk cId="0" sldId="257"/>
            <ac:spMk id="106" creationId="{00000000-0000-0000-0000-000000000000}"/>
          </ac:spMkLst>
        </pc:spChg>
      </pc:sldChg>
      <pc:sldChg chg="modSp mod">
        <pc:chgData name="Sangyeon Lee" userId="10b55192483d3ddf" providerId="LiveId" clId="{72089280-B1A4-4D5E-B7F3-D8C0CF4E33E5}" dt="2024-02-18T17:55:02.286" v="371" actId="20577"/>
        <pc:sldMkLst>
          <pc:docMk/>
          <pc:sldMk cId="0" sldId="258"/>
        </pc:sldMkLst>
        <pc:spChg chg="mod">
          <ac:chgData name="Sangyeon Lee" userId="10b55192483d3ddf" providerId="LiveId" clId="{72089280-B1A4-4D5E-B7F3-D8C0CF4E33E5}" dt="2024-02-18T17:55:02.286" v="371" actId="20577"/>
          <ac:spMkLst>
            <pc:docMk/>
            <pc:sldMk cId="0" sldId="258"/>
            <ac:spMk id="116" creationId="{00000000-0000-0000-0000-000000000000}"/>
          </ac:spMkLst>
        </pc:spChg>
      </pc:sldChg>
      <pc:sldChg chg="modSp mod">
        <pc:chgData name="Sangyeon Lee" userId="10b55192483d3ddf" providerId="LiveId" clId="{72089280-B1A4-4D5E-B7F3-D8C0CF4E33E5}" dt="2024-02-18T20:46:08.073" v="2874"/>
        <pc:sldMkLst>
          <pc:docMk/>
          <pc:sldMk cId="0" sldId="285"/>
        </pc:sldMkLst>
        <pc:spChg chg="mod">
          <ac:chgData name="Sangyeon Lee" userId="10b55192483d3ddf" providerId="LiveId" clId="{72089280-B1A4-4D5E-B7F3-D8C0CF4E33E5}" dt="2024-02-18T20:46:08.073" v="2874"/>
          <ac:spMkLst>
            <pc:docMk/>
            <pc:sldMk cId="0" sldId="285"/>
            <ac:spMk id="413" creationId="{00000000-0000-0000-0000-000000000000}"/>
          </ac:spMkLst>
        </pc:spChg>
      </pc:sldChg>
      <pc:sldChg chg="addSp delSp modSp mod modAnim">
        <pc:chgData name="Sangyeon Lee" userId="10b55192483d3ddf" providerId="LiveId" clId="{72089280-B1A4-4D5E-B7F3-D8C0CF4E33E5}" dt="2024-02-18T23:37:05.915" v="5303"/>
        <pc:sldMkLst>
          <pc:docMk/>
          <pc:sldMk cId="1908582008" sldId="322"/>
        </pc:sldMkLst>
        <pc:spChg chg="mod">
          <ac:chgData name="Sangyeon Lee" userId="10b55192483d3ddf" providerId="LiveId" clId="{72089280-B1A4-4D5E-B7F3-D8C0CF4E33E5}" dt="2024-02-18T18:00:07.868" v="664" actId="20577"/>
          <ac:spMkLst>
            <pc:docMk/>
            <pc:sldMk cId="1908582008" sldId="322"/>
            <ac:spMk id="2" creationId="{23EE5064-354F-B412-10CA-5A7CB25756D9}"/>
          </ac:spMkLst>
        </pc:spChg>
        <pc:spChg chg="add mod">
          <ac:chgData name="Sangyeon Lee" userId="10b55192483d3ddf" providerId="LiveId" clId="{72089280-B1A4-4D5E-B7F3-D8C0CF4E33E5}" dt="2024-02-18T23:36:25.662" v="5297" actId="571"/>
          <ac:spMkLst>
            <pc:docMk/>
            <pc:sldMk cId="1908582008" sldId="322"/>
            <ac:spMk id="10" creationId="{B792B62D-2FE4-7315-2DDD-C6BDA9EB1616}"/>
          </ac:spMkLst>
        </pc:spChg>
        <pc:spChg chg="add mod">
          <ac:chgData name="Sangyeon Lee" userId="10b55192483d3ddf" providerId="LiveId" clId="{72089280-B1A4-4D5E-B7F3-D8C0CF4E33E5}" dt="2024-02-18T23:36:39.239" v="5299" actId="571"/>
          <ac:spMkLst>
            <pc:docMk/>
            <pc:sldMk cId="1908582008" sldId="322"/>
            <ac:spMk id="13" creationId="{9B597571-6613-40DF-DA08-CFB91C279F23}"/>
          </ac:spMkLst>
        </pc:spChg>
        <pc:spChg chg="mod">
          <ac:chgData name="Sangyeon Lee" userId="10b55192483d3ddf" providerId="LiveId" clId="{72089280-B1A4-4D5E-B7F3-D8C0CF4E33E5}" dt="2024-02-18T17:57:26.284" v="393" actId="20577"/>
          <ac:spMkLst>
            <pc:docMk/>
            <pc:sldMk cId="1908582008" sldId="322"/>
            <ac:spMk id="338" creationId="{00000000-0000-0000-0000-000000000000}"/>
          </ac:spMkLst>
        </pc:spChg>
        <pc:picChg chg="add mod">
          <ac:chgData name="Sangyeon Lee" userId="10b55192483d3ddf" providerId="LiveId" clId="{72089280-B1A4-4D5E-B7F3-D8C0CF4E33E5}" dt="2024-02-18T18:01:51.500" v="676" actId="1076"/>
          <ac:picMkLst>
            <pc:docMk/>
            <pc:sldMk cId="1908582008" sldId="322"/>
            <ac:picMk id="4" creationId="{C4F2BCC2-6586-B676-45D0-33F4D37DFB9D}"/>
          </ac:picMkLst>
        </pc:picChg>
        <pc:picChg chg="add del">
          <ac:chgData name="Sangyeon Lee" userId="10b55192483d3ddf" providerId="LiveId" clId="{72089280-B1A4-4D5E-B7F3-D8C0CF4E33E5}" dt="2024-02-18T17:58:30.870" v="443" actId="478"/>
          <ac:picMkLst>
            <pc:docMk/>
            <pc:sldMk cId="1908582008" sldId="322"/>
            <ac:picMk id="5" creationId="{B006C0DE-0588-B418-3A08-23A03A663C86}"/>
          </ac:picMkLst>
        </pc:picChg>
        <pc:picChg chg="add mod">
          <ac:chgData name="Sangyeon Lee" userId="10b55192483d3ddf" providerId="LiveId" clId="{72089280-B1A4-4D5E-B7F3-D8C0CF4E33E5}" dt="2024-02-18T18:21:17.250" v="1162" actId="1076"/>
          <ac:picMkLst>
            <pc:docMk/>
            <pc:sldMk cId="1908582008" sldId="322"/>
            <ac:picMk id="7" creationId="{8D998CFF-1F86-403A-0B00-1B933FA75FEA}"/>
          </ac:picMkLst>
        </pc:picChg>
        <pc:picChg chg="add mod">
          <ac:chgData name="Sangyeon Lee" userId="10b55192483d3ddf" providerId="LiveId" clId="{72089280-B1A4-4D5E-B7F3-D8C0CF4E33E5}" dt="2024-02-18T18:22:27.839" v="1172" actId="1076"/>
          <ac:picMkLst>
            <pc:docMk/>
            <pc:sldMk cId="1908582008" sldId="322"/>
            <ac:picMk id="9" creationId="{8733B0B6-47BC-AE06-A58C-F415CA33C780}"/>
          </ac:picMkLst>
        </pc:picChg>
        <pc:picChg chg="add mod">
          <ac:chgData name="Sangyeon Lee" userId="10b55192483d3ddf" providerId="LiveId" clId="{72089280-B1A4-4D5E-B7F3-D8C0CF4E33E5}" dt="2024-02-18T23:36:25.662" v="5297" actId="571"/>
          <ac:picMkLst>
            <pc:docMk/>
            <pc:sldMk cId="1908582008" sldId="322"/>
            <ac:picMk id="11" creationId="{C1CFF0A4-AA09-CFD2-1192-9DDDC2009DE6}"/>
          </ac:picMkLst>
        </pc:picChg>
        <pc:picChg chg="add mod">
          <ac:chgData name="Sangyeon Lee" userId="10b55192483d3ddf" providerId="LiveId" clId="{72089280-B1A4-4D5E-B7F3-D8C0CF4E33E5}" dt="2024-02-18T23:36:25.662" v="5297" actId="571"/>
          <ac:picMkLst>
            <pc:docMk/>
            <pc:sldMk cId="1908582008" sldId="322"/>
            <ac:picMk id="12" creationId="{9463A3F0-15A9-72BA-93EF-B86967EF27C7}"/>
          </ac:picMkLst>
        </pc:picChg>
        <pc:picChg chg="add mod">
          <ac:chgData name="Sangyeon Lee" userId="10b55192483d3ddf" providerId="LiveId" clId="{72089280-B1A4-4D5E-B7F3-D8C0CF4E33E5}" dt="2024-02-18T23:36:39.239" v="5299" actId="571"/>
          <ac:picMkLst>
            <pc:docMk/>
            <pc:sldMk cId="1908582008" sldId="322"/>
            <ac:picMk id="14" creationId="{EA6F7B5E-0748-7ACB-F35C-D9CECABB3072}"/>
          </ac:picMkLst>
        </pc:picChg>
        <pc:picChg chg="add mod">
          <ac:chgData name="Sangyeon Lee" userId="10b55192483d3ddf" providerId="LiveId" clId="{72089280-B1A4-4D5E-B7F3-D8C0CF4E33E5}" dt="2024-02-18T23:36:39.239" v="5299" actId="571"/>
          <ac:picMkLst>
            <pc:docMk/>
            <pc:sldMk cId="1908582008" sldId="322"/>
            <ac:picMk id="15" creationId="{02E75DB0-81BA-109B-22B3-223319173B9E}"/>
          </ac:picMkLst>
        </pc:picChg>
      </pc:sldChg>
      <pc:sldChg chg="addSp delSp modSp mod">
        <pc:chgData name="Sangyeon Lee" userId="10b55192483d3ddf" providerId="LiveId" clId="{72089280-B1A4-4D5E-B7F3-D8C0CF4E33E5}" dt="2024-02-18T22:46:29.764" v="3803" actId="20577"/>
        <pc:sldMkLst>
          <pc:docMk/>
          <pc:sldMk cId="3033380484" sldId="344"/>
        </pc:sldMkLst>
        <pc:spChg chg="mod">
          <ac:chgData name="Sangyeon Lee" userId="10b55192483d3ddf" providerId="LiveId" clId="{72089280-B1A4-4D5E-B7F3-D8C0CF4E33E5}" dt="2024-02-18T19:34:51.526" v="2518" actId="20577"/>
          <ac:spMkLst>
            <pc:docMk/>
            <pc:sldMk cId="3033380484" sldId="344"/>
            <ac:spMk id="3" creationId="{7FEC2ABC-805E-2D4A-6077-17DFD9DF8D41}"/>
          </ac:spMkLst>
        </pc:spChg>
        <pc:spChg chg="add mod">
          <ac:chgData name="Sangyeon Lee" userId="10b55192483d3ddf" providerId="LiveId" clId="{72089280-B1A4-4D5E-B7F3-D8C0CF4E33E5}" dt="2024-02-18T22:46:29.764" v="3803" actId="20577"/>
          <ac:spMkLst>
            <pc:docMk/>
            <pc:sldMk cId="3033380484" sldId="344"/>
            <ac:spMk id="7" creationId="{753EFBBA-690C-3D0F-6A14-46C46FF1B244}"/>
          </ac:spMkLst>
        </pc:spChg>
        <pc:picChg chg="del">
          <ac:chgData name="Sangyeon Lee" userId="10b55192483d3ddf" providerId="LiveId" clId="{72089280-B1A4-4D5E-B7F3-D8C0CF4E33E5}" dt="2024-02-18T19:31:06.452" v="2506" actId="478"/>
          <ac:picMkLst>
            <pc:docMk/>
            <pc:sldMk cId="3033380484" sldId="344"/>
            <ac:picMk id="5" creationId="{9C4F2219-6FC9-C5D1-5214-0A13950B5C69}"/>
          </ac:picMkLst>
        </pc:picChg>
        <pc:picChg chg="add mod">
          <ac:chgData name="Sangyeon Lee" userId="10b55192483d3ddf" providerId="LiveId" clId="{72089280-B1A4-4D5E-B7F3-D8C0CF4E33E5}" dt="2024-02-18T20:10:33.857" v="2803" actId="14100"/>
          <ac:picMkLst>
            <pc:docMk/>
            <pc:sldMk cId="3033380484" sldId="344"/>
            <ac:picMk id="6" creationId="{4422E92A-4653-0EA6-DFC1-60EA1F909A29}"/>
          </ac:picMkLst>
        </pc:picChg>
      </pc:sldChg>
      <pc:sldChg chg="del">
        <pc:chgData name="Sangyeon Lee" userId="10b55192483d3ddf" providerId="LiveId" clId="{72089280-B1A4-4D5E-B7F3-D8C0CF4E33E5}" dt="2024-02-18T19:26:27.944" v="2394" actId="47"/>
        <pc:sldMkLst>
          <pc:docMk/>
          <pc:sldMk cId="2770617727" sldId="345"/>
        </pc:sldMkLst>
      </pc:sldChg>
      <pc:sldChg chg="del">
        <pc:chgData name="Sangyeon Lee" userId="10b55192483d3ddf" providerId="LiveId" clId="{72089280-B1A4-4D5E-B7F3-D8C0CF4E33E5}" dt="2024-02-18T19:26:31.194" v="2395" actId="47"/>
        <pc:sldMkLst>
          <pc:docMk/>
          <pc:sldMk cId="3701609025" sldId="346"/>
        </pc:sldMkLst>
      </pc:sldChg>
      <pc:sldChg chg="del">
        <pc:chgData name="Sangyeon Lee" userId="10b55192483d3ddf" providerId="LiveId" clId="{72089280-B1A4-4D5E-B7F3-D8C0CF4E33E5}" dt="2024-02-18T19:26:33.009" v="2396" actId="47"/>
        <pc:sldMkLst>
          <pc:docMk/>
          <pc:sldMk cId="2261704193" sldId="347"/>
        </pc:sldMkLst>
      </pc:sldChg>
      <pc:sldChg chg="del">
        <pc:chgData name="Sangyeon Lee" userId="10b55192483d3ddf" providerId="LiveId" clId="{72089280-B1A4-4D5E-B7F3-D8C0CF4E33E5}" dt="2024-02-18T19:26:34.998" v="2397" actId="47"/>
        <pc:sldMkLst>
          <pc:docMk/>
          <pc:sldMk cId="2852676842" sldId="348"/>
        </pc:sldMkLst>
      </pc:sldChg>
      <pc:sldChg chg="del">
        <pc:chgData name="Sangyeon Lee" userId="10b55192483d3ddf" providerId="LiveId" clId="{72089280-B1A4-4D5E-B7F3-D8C0CF4E33E5}" dt="2024-02-18T19:26:36.320" v="2398" actId="47"/>
        <pc:sldMkLst>
          <pc:docMk/>
          <pc:sldMk cId="1358189982" sldId="351"/>
        </pc:sldMkLst>
      </pc:sldChg>
      <pc:sldChg chg="del">
        <pc:chgData name="Sangyeon Lee" userId="10b55192483d3ddf" providerId="LiveId" clId="{72089280-B1A4-4D5E-B7F3-D8C0CF4E33E5}" dt="2024-02-18T19:26:37.750" v="2399" actId="47"/>
        <pc:sldMkLst>
          <pc:docMk/>
          <pc:sldMk cId="3055379223" sldId="352"/>
        </pc:sldMkLst>
      </pc:sldChg>
      <pc:sldChg chg="del">
        <pc:chgData name="Sangyeon Lee" userId="10b55192483d3ddf" providerId="LiveId" clId="{72089280-B1A4-4D5E-B7F3-D8C0CF4E33E5}" dt="2024-02-18T20:16:05.550" v="2834" actId="47"/>
        <pc:sldMkLst>
          <pc:docMk/>
          <pc:sldMk cId="225417455" sldId="353"/>
        </pc:sldMkLst>
      </pc:sldChg>
      <pc:sldChg chg="modSp mod">
        <pc:chgData name="Sangyeon Lee" userId="10b55192483d3ddf" providerId="LiveId" clId="{72089280-B1A4-4D5E-B7F3-D8C0CF4E33E5}" dt="2024-02-18T19:30:40.596" v="2505" actId="20577"/>
        <pc:sldMkLst>
          <pc:docMk/>
          <pc:sldMk cId="1042551909" sldId="354"/>
        </pc:sldMkLst>
        <pc:spChg chg="mod">
          <ac:chgData name="Sangyeon Lee" userId="10b55192483d3ddf" providerId="LiveId" clId="{72089280-B1A4-4D5E-B7F3-D8C0CF4E33E5}" dt="2024-02-18T19:30:40.596" v="2505" actId="20577"/>
          <ac:spMkLst>
            <pc:docMk/>
            <pc:sldMk cId="1042551909" sldId="354"/>
            <ac:spMk id="116" creationId="{C2FD28F5-4382-F6E3-A025-CC7577904175}"/>
          </ac:spMkLst>
        </pc:spChg>
      </pc:sldChg>
      <pc:sldChg chg="del">
        <pc:chgData name="Sangyeon Lee" userId="10b55192483d3ddf" providerId="LiveId" clId="{72089280-B1A4-4D5E-B7F3-D8C0CF4E33E5}" dt="2024-02-18T20:42:45.517" v="2837" actId="47"/>
        <pc:sldMkLst>
          <pc:docMk/>
          <pc:sldMk cId="3537389219" sldId="355"/>
        </pc:sldMkLst>
      </pc:sldChg>
      <pc:sldChg chg="del">
        <pc:chgData name="Sangyeon Lee" userId="10b55192483d3ddf" providerId="LiveId" clId="{72089280-B1A4-4D5E-B7F3-D8C0CF4E33E5}" dt="2024-02-18T20:42:46.823" v="2838" actId="47"/>
        <pc:sldMkLst>
          <pc:docMk/>
          <pc:sldMk cId="1356776552" sldId="356"/>
        </pc:sldMkLst>
      </pc:sldChg>
      <pc:sldChg chg="del">
        <pc:chgData name="Sangyeon Lee" userId="10b55192483d3ddf" providerId="LiveId" clId="{72089280-B1A4-4D5E-B7F3-D8C0CF4E33E5}" dt="2024-02-18T20:42:47.947" v="2839" actId="47"/>
        <pc:sldMkLst>
          <pc:docMk/>
          <pc:sldMk cId="3435439417" sldId="358"/>
        </pc:sldMkLst>
      </pc:sldChg>
      <pc:sldChg chg="modSp mod">
        <pc:chgData name="Sangyeon Lee" userId="10b55192483d3ddf" providerId="LiveId" clId="{72089280-B1A4-4D5E-B7F3-D8C0CF4E33E5}" dt="2024-02-18T20:43:47.656" v="2859" actId="20577"/>
        <pc:sldMkLst>
          <pc:docMk/>
          <pc:sldMk cId="1143106889" sldId="359"/>
        </pc:sldMkLst>
        <pc:spChg chg="mod">
          <ac:chgData name="Sangyeon Lee" userId="10b55192483d3ddf" providerId="LiveId" clId="{72089280-B1A4-4D5E-B7F3-D8C0CF4E33E5}" dt="2024-02-18T20:43:47.656" v="2859" actId="20577"/>
          <ac:spMkLst>
            <pc:docMk/>
            <pc:sldMk cId="1143106889" sldId="359"/>
            <ac:spMk id="116" creationId="{D7E0454E-4D90-18A1-46B0-132E216C115D}"/>
          </ac:spMkLst>
        </pc:spChg>
      </pc:sldChg>
      <pc:sldChg chg="addSp modSp del">
        <pc:chgData name="Sangyeon Lee" userId="10b55192483d3ddf" providerId="LiveId" clId="{72089280-B1A4-4D5E-B7F3-D8C0CF4E33E5}" dt="2024-02-18T20:20:21.280" v="2835" actId="47"/>
        <pc:sldMkLst>
          <pc:docMk/>
          <pc:sldMk cId="3241116843" sldId="360"/>
        </pc:sldMkLst>
        <pc:picChg chg="add mod">
          <ac:chgData name="Sangyeon Lee" userId="10b55192483d3ddf" providerId="LiveId" clId="{72089280-B1A4-4D5E-B7F3-D8C0CF4E33E5}" dt="2024-02-18T17:58:10.300" v="442"/>
          <ac:picMkLst>
            <pc:docMk/>
            <pc:sldMk cId="3241116843" sldId="360"/>
            <ac:picMk id="3" creationId="{3A2C6E8A-0AE2-353D-9190-F3911589C2F0}"/>
          </ac:picMkLst>
        </pc:picChg>
      </pc:sldChg>
      <pc:sldChg chg="del">
        <pc:chgData name="Sangyeon Lee" userId="10b55192483d3ddf" providerId="LiveId" clId="{72089280-B1A4-4D5E-B7F3-D8C0CF4E33E5}" dt="2024-02-18T20:42:44.300" v="2836" actId="47"/>
        <pc:sldMkLst>
          <pc:docMk/>
          <pc:sldMk cId="1778228404" sldId="361"/>
        </pc:sldMkLst>
      </pc:sldChg>
      <pc:sldChg chg="addSp delSp modSp add mod">
        <pc:chgData name="Sangyeon Lee" userId="10b55192483d3ddf" providerId="LiveId" clId="{72089280-B1A4-4D5E-B7F3-D8C0CF4E33E5}" dt="2024-02-18T19:47:20.472" v="2631" actId="114"/>
        <pc:sldMkLst>
          <pc:docMk/>
          <pc:sldMk cId="458900526" sldId="362"/>
        </pc:sldMkLst>
        <pc:spChg chg="mod">
          <ac:chgData name="Sangyeon Lee" userId="10b55192483d3ddf" providerId="LiveId" clId="{72089280-B1A4-4D5E-B7F3-D8C0CF4E33E5}" dt="2024-02-18T19:47:20.472" v="2631" actId="114"/>
          <ac:spMkLst>
            <pc:docMk/>
            <pc:sldMk cId="458900526" sldId="362"/>
            <ac:spMk id="2" creationId="{23EE5064-354F-B412-10CA-5A7CB25756D9}"/>
          </ac:spMkLst>
        </pc:spChg>
        <pc:spChg chg="mod">
          <ac:chgData name="Sangyeon Lee" userId="10b55192483d3ddf" providerId="LiveId" clId="{72089280-B1A4-4D5E-B7F3-D8C0CF4E33E5}" dt="2024-02-18T18:02:34.769" v="705" actId="20577"/>
          <ac:spMkLst>
            <pc:docMk/>
            <pc:sldMk cId="458900526" sldId="362"/>
            <ac:spMk id="338" creationId="{00000000-0000-0000-0000-000000000000}"/>
          </ac:spMkLst>
        </pc:spChg>
        <pc:picChg chg="del">
          <ac:chgData name="Sangyeon Lee" userId="10b55192483d3ddf" providerId="LiveId" clId="{72089280-B1A4-4D5E-B7F3-D8C0CF4E33E5}" dt="2024-02-18T18:02:38.170" v="706" actId="478"/>
          <ac:picMkLst>
            <pc:docMk/>
            <pc:sldMk cId="458900526" sldId="362"/>
            <ac:picMk id="4" creationId="{C4F2BCC2-6586-B676-45D0-33F4D37DFB9D}"/>
          </ac:picMkLst>
        </pc:picChg>
        <pc:picChg chg="add mod">
          <ac:chgData name="Sangyeon Lee" userId="10b55192483d3ddf" providerId="LiveId" clId="{72089280-B1A4-4D5E-B7F3-D8C0CF4E33E5}" dt="2024-02-18T19:05:20.804" v="2321" actId="1076"/>
          <ac:picMkLst>
            <pc:docMk/>
            <pc:sldMk cId="458900526" sldId="362"/>
            <ac:picMk id="5" creationId="{259D7D83-E3DF-A32F-05A4-B808AB8E86AF}"/>
          </ac:picMkLst>
        </pc:picChg>
        <pc:picChg chg="del">
          <ac:chgData name="Sangyeon Lee" userId="10b55192483d3ddf" providerId="LiveId" clId="{72089280-B1A4-4D5E-B7F3-D8C0CF4E33E5}" dt="2024-02-18T18:02:38.468" v="707" actId="478"/>
          <ac:picMkLst>
            <pc:docMk/>
            <pc:sldMk cId="458900526" sldId="362"/>
            <ac:picMk id="7" creationId="{8D998CFF-1F86-403A-0B00-1B933FA75FEA}"/>
          </ac:picMkLst>
        </pc:picChg>
      </pc:sldChg>
      <pc:sldChg chg="addSp modSp add mod modAnim">
        <pc:chgData name="Sangyeon Lee" userId="10b55192483d3ddf" providerId="LiveId" clId="{72089280-B1A4-4D5E-B7F3-D8C0CF4E33E5}" dt="2024-02-18T23:37:41.145" v="5305"/>
        <pc:sldMkLst>
          <pc:docMk/>
          <pc:sldMk cId="2948208319" sldId="363"/>
        </pc:sldMkLst>
        <pc:spChg chg="mod">
          <ac:chgData name="Sangyeon Lee" userId="10b55192483d3ddf" providerId="LiveId" clId="{72089280-B1A4-4D5E-B7F3-D8C0CF4E33E5}" dt="2024-02-18T19:47:26.093" v="2633" actId="114"/>
          <ac:spMkLst>
            <pc:docMk/>
            <pc:sldMk cId="2948208319" sldId="363"/>
            <ac:spMk id="2" creationId="{23EE5064-354F-B412-10CA-5A7CB25756D9}"/>
          </ac:spMkLst>
        </pc:spChg>
        <pc:spChg chg="mod">
          <ac:chgData name="Sangyeon Lee" userId="10b55192483d3ddf" providerId="LiveId" clId="{72089280-B1A4-4D5E-B7F3-D8C0CF4E33E5}" dt="2024-02-18T18:23:10.384" v="1182" actId="20577"/>
          <ac:spMkLst>
            <pc:docMk/>
            <pc:sldMk cId="2948208319" sldId="363"/>
            <ac:spMk id="338" creationId="{00000000-0000-0000-0000-000000000000}"/>
          </ac:spMkLst>
        </pc:spChg>
        <pc:picChg chg="add mod">
          <ac:chgData name="Sangyeon Lee" userId="10b55192483d3ddf" providerId="LiveId" clId="{72089280-B1A4-4D5E-B7F3-D8C0CF4E33E5}" dt="2024-02-18T18:31:28.377" v="1473" actId="1076"/>
          <ac:picMkLst>
            <pc:docMk/>
            <pc:sldMk cId="2948208319" sldId="363"/>
            <ac:picMk id="3" creationId="{00A08B8D-6FB7-CE99-7C39-1C0B900AE814}"/>
          </ac:picMkLst>
        </pc:picChg>
      </pc:sldChg>
      <pc:sldChg chg="addSp delSp modSp add mod modAnim">
        <pc:chgData name="Sangyeon Lee" userId="10b55192483d3ddf" providerId="LiveId" clId="{72089280-B1A4-4D5E-B7F3-D8C0CF4E33E5}" dt="2024-02-18T23:42:22.389" v="5312"/>
        <pc:sldMkLst>
          <pc:docMk/>
          <pc:sldMk cId="2865799820" sldId="364"/>
        </pc:sldMkLst>
        <pc:spChg chg="mod">
          <ac:chgData name="Sangyeon Lee" userId="10b55192483d3ddf" providerId="LiveId" clId="{72089280-B1A4-4D5E-B7F3-D8C0CF4E33E5}" dt="2024-02-18T23:41:52.034" v="5309" actId="313"/>
          <ac:spMkLst>
            <pc:docMk/>
            <pc:sldMk cId="2865799820" sldId="364"/>
            <ac:spMk id="2" creationId="{23EE5064-354F-B412-10CA-5A7CB25756D9}"/>
          </ac:spMkLst>
        </pc:spChg>
        <pc:spChg chg="mod">
          <ac:chgData name="Sangyeon Lee" userId="10b55192483d3ddf" providerId="LiveId" clId="{72089280-B1A4-4D5E-B7F3-D8C0CF4E33E5}" dt="2024-02-18T18:36:01.078" v="1594" actId="20577"/>
          <ac:spMkLst>
            <pc:docMk/>
            <pc:sldMk cId="2865799820" sldId="364"/>
            <ac:spMk id="338" creationId="{00000000-0000-0000-0000-000000000000}"/>
          </ac:spMkLst>
        </pc:spChg>
        <pc:picChg chg="del">
          <ac:chgData name="Sangyeon Lee" userId="10b55192483d3ddf" providerId="LiveId" clId="{72089280-B1A4-4D5E-B7F3-D8C0CF4E33E5}" dt="2024-02-18T18:35:12.271" v="1501" actId="478"/>
          <ac:picMkLst>
            <pc:docMk/>
            <pc:sldMk cId="2865799820" sldId="364"/>
            <ac:picMk id="3" creationId="{00A08B8D-6FB7-CE99-7C39-1C0B900AE814}"/>
          </ac:picMkLst>
        </pc:picChg>
        <pc:picChg chg="add mod">
          <ac:chgData name="Sangyeon Lee" userId="10b55192483d3ddf" providerId="LiveId" clId="{72089280-B1A4-4D5E-B7F3-D8C0CF4E33E5}" dt="2024-02-18T19:05:33.639" v="2322" actId="1076"/>
          <ac:picMkLst>
            <pc:docMk/>
            <pc:sldMk cId="2865799820" sldId="364"/>
            <ac:picMk id="5" creationId="{59F140DC-0105-CFF0-8792-D05CE58AE874}"/>
          </ac:picMkLst>
        </pc:picChg>
      </pc:sldChg>
      <pc:sldChg chg="modSp add mod modAnim">
        <pc:chgData name="Sangyeon Lee" userId="10b55192483d3ddf" providerId="LiveId" clId="{72089280-B1A4-4D5E-B7F3-D8C0CF4E33E5}" dt="2024-02-18T23:42:51.936" v="5315"/>
        <pc:sldMkLst>
          <pc:docMk/>
          <pc:sldMk cId="1416183245" sldId="365"/>
        </pc:sldMkLst>
        <pc:spChg chg="mod">
          <ac:chgData name="Sangyeon Lee" userId="10b55192483d3ddf" providerId="LiveId" clId="{72089280-B1A4-4D5E-B7F3-D8C0CF4E33E5}" dt="2024-02-18T19:47:39.381" v="2639" actId="114"/>
          <ac:spMkLst>
            <pc:docMk/>
            <pc:sldMk cId="1416183245" sldId="365"/>
            <ac:spMk id="2" creationId="{23EE5064-354F-B412-10CA-5A7CB25756D9}"/>
          </ac:spMkLst>
        </pc:spChg>
        <pc:picChg chg="mod">
          <ac:chgData name="Sangyeon Lee" userId="10b55192483d3ddf" providerId="LiveId" clId="{72089280-B1A4-4D5E-B7F3-D8C0CF4E33E5}" dt="2024-02-18T19:12:46.404" v="2393" actId="1076"/>
          <ac:picMkLst>
            <pc:docMk/>
            <pc:sldMk cId="1416183245" sldId="365"/>
            <ac:picMk id="5" creationId="{59F140DC-0105-CFF0-8792-D05CE58AE874}"/>
          </ac:picMkLst>
        </pc:picChg>
      </pc:sldChg>
      <pc:sldChg chg="add del">
        <pc:chgData name="Sangyeon Lee" userId="10b55192483d3ddf" providerId="LiveId" clId="{72089280-B1A4-4D5E-B7F3-D8C0CF4E33E5}" dt="2024-02-18T19:27:15.914" v="2404" actId="47"/>
        <pc:sldMkLst>
          <pc:docMk/>
          <pc:sldMk cId="464347053" sldId="366"/>
        </pc:sldMkLst>
      </pc:sldChg>
      <pc:sldChg chg="addSp modSp add mod ord">
        <pc:chgData name="Sangyeon Lee" userId="10b55192483d3ddf" providerId="LiveId" clId="{72089280-B1A4-4D5E-B7F3-D8C0CF4E33E5}" dt="2024-02-18T19:49:23.331" v="2650" actId="1076"/>
        <pc:sldMkLst>
          <pc:docMk/>
          <pc:sldMk cId="3739174828" sldId="367"/>
        </pc:sldMkLst>
        <pc:spChg chg="mod">
          <ac:chgData name="Sangyeon Lee" userId="10b55192483d3ddf" providerId="LiveId" clId="{72089280-B1A4-4D5E-B7F3-D8C0CF4E33E5}" dt="2024-02-18T19:48:39.338" v="2642" actId="20577"/>
          <ac:spMkLst>
            <pc:docMk/>
            <pc:sldMk cId="3739174828" sldId="367"/>
            <ac:spMk id="2" creationId="{23EE5064-354F-B412-10CA-5A7CB25756D9}"/>
          </ac:spMkLst>
        </pc:spChg>
        <pc:spChg chg="add mod">
          <ac:chgData name="Sangyeon Lee" userId="10b55192483d3ddf" providerId="LiveId" clId="{72089280-B1A4-4D5E-B7F3-D8C0CF4E33E5}" dt="2024-02-18T19:40:39.219" v="2589" actId="1076"/>
          <ac:spMkLst>
            <pc:docMk/>
            <pc:sldMk cId="3739174828" sldId="367"/>
            <ac:spMk id="3" creationId="{914F5219-B912-80B4-B684-2FADF200A23A}"/>
          </ac:spMkLst>
        </pc:spChg>
        <pc:picChg chg="mod">
          <ac:chgData name="Sangyeon Lee" userId="10b55192483d3ddf" providerId="LiveId" clId="{72089280-B1A4-4D5E-B7F3-D8C0CF4E33E5}" dt="2024-02-18T19:49:14.364" v="2645" actId="1076"/>
          <ac:picMkLst>
            <pc:docMk/>
            <pc:sldMk cId="3739174828" sldId="367"/>
            <ac:picMk id="5" creationId="{59F140DC-0105-CFF0-8792-D05CE58AE874}"/>
          </ac:picMkLst>
        </pc:picChg>
        <pc:picChg chg="add mod">
          <ac:chgData name="Sangyeon Lee" userId="10b55192483d3ddf" providerId="LiveId" clId="{72089280-B1A4-4D5E-B7F3-D8C0CF4E33E5}" dt="2024-02-18T19:49:23.331" v="2650" actId="1076"/>
          <ac:picMkLst>
            <pc:docMk/>
            <pc:sldMk cId="3739174828" sldId="367"/>
            <ac:picMk id="6" creationId="{AEF68172-FFE8-5AEF-8ACA-8E96DA4F4B19}"/>
          </ac:picMkLst>
        </pc:picChg>
      </pc:sldChg>
      <pc:sldChg chg="modSp add mod">
        <pc:chgData name="Sangyeon Lee" userId="10b55192483d3ddf" providerId="LiveId" clId="{72089280-B1A4-4D5E-B7F3-D8C0CF4E33E5}" dt="2024-02-18T20:45:12.112" v="2864" actId="1076"/>
        <pc:sldMkLst>
          <pc:docMk/>
          <pc:sldMk cId="2133263498" sldId="368"/>
        </pc:sldMkLst>
        <pc:spChg chg="mod">
          <ac:chgData name="Sangyeon Lee" userId="10b55192483d3ddf" providerId="LiveId" clId="{72089280-B1A4-4D5E-B7F3-D8C0CF4E33E5}" dt="2024-02-18T20:45:12.112" v="2864" actId="1076"/>
          <ac:spMkLst>
            <pc:docMk/>
            <pc:sldMk cId="2133263498" sldId="368"/>
            <ac:spMk id="116" creationId="{D7E0454E-4D90-18A1-46B0-132E216C115D}"/>
          </ac:spMkLst>
        </pc:spChg>
      </pc:sldChg>
      <pc:sldChg chg="modSp add mod">
        <pc:chgData name="Sangyeon Lee" userId="10b55192483d3ddf" providerId="LiveId" clId="{72089280-B1A4-4D5E-B7F3-D8C0CF4E33E5}" dt="2024-02-18T20:45:32.846" v="2870" actId="1076"/>
        <pc:sldMkLst>
          <pc:docMk/>
          <pc:sldMk cId="3918886020" sldId="369"/>
        </pc:sldMkLst>
        <pc:spChg chg="mod">
          <ac:chgData name="Sangyeon Lee" userId="10b55192483d3ddf" providerId="LiveId" clId="{72089280-B1A4-4D5E-B7F3-D8C0CF4E33E5}" dt="2024-02-18T20:45:32.846" v="2870" actId="1076"/>
          <ac:spMkLst>
            <pc:docMk/>
            <pc:sldMk cId="3918886020" sldId="369"/>
            <ac:spMk id="116" creationId="{D7E0454E-4D90-18A1-46B0-132E216C115D}"/>
          </ac:spMkLst>
        </pc:spChg>
      </pc:sldChg>
      <pc:sldChg chg="addSp modSp add mod">
        <pc:chgData name="Sangyeon Lee" userId="10b55192483d3ddf" providerId="LiveId" clId="{72089280-B1A4-4D5E-B7F3-D8C0CF4E33E5}" dt="2024-02-18T23:59:00.197" v="5395" actId="404"/>
        <pc:sldMkLst>
          <pc:docMk/>
          <pc:sldMk cId="550124494" sldId="370"/>
        </pc:sldMkLst>
        <pc:spChg chg="add mod">
          <ac:chgData name="Sangyeon Lee" userId="10b55192483d3ddf" providerId="LiveId" clId="{72089280-B1A4-4D5E-B7F3-D8C0CF4E33E5}" dt="2024-02-18T23:59:00.197" v="5395" actId="404"/>
          <ac:spMkLst>
            <pc:docMk/>
            <pc:sldMk cId="550124494" sldId="370"/>
            <ac:spMk id="3" creationId="{10938DE8-D31F-ADAE-4653-87ABBF6B0CC1}"/>
          </ac:spMkLst>
        </pc:spChg>
      </pc:sldChg>
      <pc:sldChg chg="addSp delSp modSp add mod ord">
        <pc:chgData name="Sangyeon Lee" userId="10b55192483d3ddf" providerId="LiveId" clId="{72089280-B1A4-4D5E-B7F3-D8C0CF4E33E5}" dt="2024-02-18T21:53:09.374" v="3674" actId="20577"/>
        <pc:sldMkLst>
          <pc:docMk/>
          <pc:sldMk cId="418964946" sldId="371"/>
        </pc:sldMkLst>
        <pc:spChg chg="mod">
          <ac:chgData name="Sangyeon Lee" userId="10b55192483d3ddf" providerId="LiveId" clId="{72089280-B1A4-4D5E-B7F3-D8C0CF4E33E5}" dt="2024-02-18T20:50:19.947" v="2892" actId="20577"/>
          <ac:spMkLst>
            <pc:docMk/>
            <pc:sldMk cId="418964946" sldId="371"/>
            <ac:spMk id="3" creationId="{7FEC2ABC-805E-2D4A-6077-17DFD9DF8D41}"/>
          </ac:spMkLst>
        </pc:spChg>
        <pc:spChg chg="mod">
          <ac:chgData name="Sangyeon Lee" userId="10b55192483d3ddf" providerId="LiveId" clId="{72089280-B1A4-4D5E-B7F3-D8C0CF4E33E5}" dt="2024-02-18T21:53:09.374" v="3674" actId="20577"/>
          <ac:spMkLst>
            <pc:docMk/>
            <pc:sldMk cId="418964946" sldId="371"/>
            <ac:spMk id="7" creationId="{753EFBBA-690C-3D0F-6A14-46C46FF1B244}"/>
          </ac:spMkLst>
        </pc:spChg>
        <pc:picChg chg="add mod">
          <ac:chgData name="Sangyeon Lee" userId="10b55192483d3ddf" providerId="LiveId" clId="{72089280-B1A4-4D5E-B7F3-D8C0CF4E33E5}" dt="2024-02-18T20:53:59.754" v="2929" actId="1076"/>
          <ac:picMkLst>
            <pc:docMk/>
            <pc:sldMk cId="418964946" sldId="371"/>
            <ac:picMk id="5" creationId="{D693548C-3D80-1FAD-65B9-DAF14C878B39}"/>
          </ac:picMkLst>
        </pc:picChg>
        <pc:picChg chg="del">
          <ac:chgData name="Sangyeon Lee" userId="10b55192483d3ddf" providerId="LiveId" clId="{72089280-B1A4-4D5E-B7F3-D8C0CF4E33E5}" dt="2024-02-18T20:53:23.476" v="2923" actId="478"/>
          <ac:picMkLst>
            <pc:docMk/>
            <pc:sldMk cId="418964946" sldId="371"/>
            <ac:picMk id="6" creationId="{4422E92A-4653-0EA6-DFC1-60EA1F909A29}"/>
          </ac:picMkLst>
        </pc:picChg>
      </pc:sldChg>
      <pc:sldChg chg="addSp delSp modSp add mod ord">
        <pc:chgData name="Sangyeon Lee" userId="10b55192483d3ddf" providerId="LiveId" clId="{72089280-B1A4-4D5E-B7F3-D8C0CF4E33E5}" dt="2024-02-18T21:12:52.807" v="2968" actId="20577"/>
        <pc:sldMkLst>
          <pc:docMk/>
          <pc:sldMk cId="3127076753" sldId="372"/>
        </pc:sldMkLst>
        <pc:spChg chg="mod">
          <ac:chgData name="Sangyeon Lee" userId="10b55192483d3ddf" providerId="LiveId" clId="{72089280-B1A4-4D5E-B7F3-D8C0CF4E33E5}" dt="2024-02-18T20:50:24.955" v="2901" actId="20577"/>
          <ac:spMkLst>
            <pc:docMk/>
            <pc:sldMk cId="3127076753" sldId="372"/>
            <ac:spMk id="3" creationId="{7FEC2ABC-805E-2D4A-6077-17DFD9DF8D41}"/>
          </ac:spMkLst>
        </pc:spChg>
        <pc:spChg chg="del">
          <ac:chgData name="Sangyeon Lee" userId="10b55192483d3ddf" providerId="LiveId" clId="{72089280-B1A4-4D5E-B7F3-D8C0CF4E33E5}" dt="2024-02-18T20:56:38.145" v="2935" actId="478"/>
          <ac:spMkLst>
            <pc:docMk/>
            <pc:sldMk cId="3127076753" sldId="372"/>
            <ac:spMk id="7" creationId="{753EFBBA-690C-3D0F-6A14-46C46FF1B244}"/>
          </ac:spMkLst>
        </pc:spChg>
        <pc:spChg chg="add mod ord">
          <ac:chgData name="Sangyeon Lee" userId="10b55192483d3ddf" providerId="LiveId" clId="{72089280-B1A4-4D5E-B7F3-D8C0CF4E33E5}" dt="2024-02-18T21:12:52.807" v="2968" actId="20577"/>
          <ac:spMkLst>
            <pc:docMk/>
            <pc:sldMk cId="3127076753" sldId="372"/>
            <ac:spMk id="10" creationId="{B89F9651-D7C5-4F39-4904-58FE233C2942}"/>
          </ac:spMkLst>
        </pc:spChg>
        <pc:picChg chg="add mod">
          <ac:chgData name="Sangyeon Lee" userId="10b55192483d3ddf" providerId="LiveId" clId="{72089280-B1A4-4D5E-B7F3-D8C0CF4E33E5}" dt="2024-02-18T21:02:41.671" v="2961" actId="14100"/>
          <ac:picMkLst>
            <pc:docMk/>
            <pc:sldMk cId="3127076753" sldId="372"/>
            <ac:picMk id="5" creationId="{112C7FBC-FBB6-566B-1358-3A323407D875}"/>
          </ac:picMkLst>
        </pc:picChg>
        <pc:picChg chg="del">
          <ac:chgData name="Sangyeon Lee" userId="10b55192483d3ddf" providerId="LiveId" clId="{72089280-B1A4-4D5E-B7F3-D8C0CF4E33E5}" dt="2024-02-18T20:55:41.850" v="2930" actId="478"/>
          <ac:picMkLst>
            <pc:docMk/>
            <pc:sldMk cId="3127076753" sldId="372"/>
            <ac:picMk id="6" creationId="{4422E92A-4653-0EA6-DFC1-60EA1F909A29}"/>
          </ac:picMkLst>
        </pc:picChg>
        <pc:picChg chg="add mod">
          <ac:chgData name="Sangyeon Lee" userId="10b55192483d3ddf" providerId="LiveId" clId="{72089280-B1A4-4D5E-B7F3-D8C0CF4E33E5}" dt="2024-02-18T21:02:45.071" v="2963" actId="1076"/>
          <ac:picMkLst>
            <pc:docMk/>
            <pc:sldMk cId="3127076753" sldId="372"/>
            <ac:picMk id="9" creationId="{B3D4FED1-E8E9-78EA-E3E7-A5D67EEEB7A7}"/>
          </ac:picMkLst>
        </pc:picChg>
      </pc:sldChg>
      <pc:sldChg chg="addSp delSp modSp add del mod ord">
        <pc:chgData name="Sangyeon Lee" userId="10b55192483d3ddf" providerId="LiveId" clId="{72089280-B1A4-4D5E-B7F3-D8C0CF4E33E5}" dt="2024-02-18T22:51:41.402" v="3889" actId="2696"/>
        <pc:sldMkLst>
          <pc:docMk/>
          <pc:sldMk cId="2072631758" sldId="373"/>
        </pc:sldMkLst>
        <pc:spChg chg="mod">
          <ac:chgData name="Sangyeon Lee" userId="10b55192483d3ddf" providerId="LiveId" clId="{72089280-B1A4-4D5E-B7F3-D8C0CF4E33E5}" dt="2024-02-18T20:51:06.070" v="2913" actId="20577"/>
          <ac:spMkLst>
            <pc:docMk/>
            <pc:sldMk cId="2072631758" sldId="373"/>
            <ac:spMk id="3" creationId="{7FEC2ABC-805E-2D4A-6077-17DFD9DF8D41}"/>
          </ac:spMkLst>
        </pc:spChg>
        <pc:spChg chg="add del">
          <ac:chgData name="Sangyeon Lee" userId="10b55192483d3ddf" providerId="LiveId" clId="{72089280-B1A4-4D5E-B7F3-D8C0CF4E33E5}" dt="2024-02-18T21:57:46.013" v="3700" actId="478"/>
          <ac:spMkLst>
            <pc:docMk/>
            <pc:sldMk cId="2072631758" sldId="373"/>
            <ac:spMk id="7" creationId="{753EFBBA-690C-3D0F-6A14-46C46FF1B244}"/>
          </ac:spMkLst>
        </pc:spChg>
        <pc:picChg chg="add mod modCrop">
          <ac:chgData name="Sangyeon Lee" userId="10b55192483d3ddf" providerId="LiveId" clId="{72089280-B1A4-4D5E-B7F3-D8C0CF4E33E5}" dt="2024-02-18T22:17:45.035" v="3737" actId="732"/>
          <ac:picMkLst>
            <pc:docMk/>
            <pc:sldMk cId="2072631758" sldId="373"/>
            <ac:picMk id="5" creationId="{C0824CD5-2CA1-291B-C93D-BD44680382B3}"/>
          </ac:picMkLst>
        </pc:picChg>
        <pc:picChg chg="del">
          <ac:chgData name="Sangyeon Lee" userId="10b55192483d3ddf" providerId="LiveId" clId="{72089280-B1A4-4D5E-B7F3-D8C0CF4E33E5}" dt="2024-02-18T21:53:45.060" v="3675" actId="478"/>
          <ac:picMkLst>
            <pc:docMk/>
            <pc:sldMk cId="2072631758" sldId="373"/>
            <ac:picMk id="6" creationId="{4422E92A-4653-0EA6-DFC1-60EA1F909A29}"/>
          </ac:picMkLst>
        </pc:picChg>
        <pc:picChg chg="add del mod">
          <ac:chgData name="Sangyeon Lee" userId="10b55192483d3ddf" providerId="LiveId" clId="{72089280-B1A4-4D5E-B7F3-D8C0CF4E33E5}" dt="2024-02-18T21:57:43.643" v="3696" actId="22"/>
          <ac:picMkLst>
            <pc:docMk/>
            <pc:sldMk cId="2072631758" sldId="373"/>
            <ac:picMk id="9" creationId="{36848452-A59A-7BE9-A0E9-F36DD0C50C6B}"/>
          </ac:picMkLst>
        </pc:picChg>
      </pc:sldChg>
      <pc:sldChg chg="addSp delSp modSp add mod ord modAnim">
        <pc:chgData name="Sangyeon Lee" userId="10b55192483d3ddf" providerId="LiveId" clId="{72089280-B1A4-4D5E-B7F3-D8C0CF4E33E5}" dt="2024-02-18T23:44:06.412" v="5321"/>
        <pc:sldMkLst>
          <pc:docMk/>
          <pc:sldMk cId="683527706" sldId="374"/>
        </pc:sldMkLst>
        <pc:spChg chg="mod">
          <ac:chgData name="Sangyeon Lee" userId="10b55192483d3ddf" providerId="LiveId" clId="{72089280-B1A4-4D5E-B7F3-D8C0CF4E33E5}" dt="2024-02-18T20:51:11.064" v="2922" actId="20577"/>
          <ac:spMkLst>
            <pc:docMk/>
            <pc:sldMk cId="683527706" sldId="374"/>
            <ac:spMk id="3" creationId="{7FEC2ABC-805E-2D4A-6077-17DFD9DF8D41}"/>
          </ac:spMkLst>
        </pc:spChg>
        <pc:spChg chg="mod">
          <ac:chgData name="Sangyeon Lee" userId="10b55192483d3ddf" providerId="LiveId" clId="{72089280-B1A4-4D5E-B7F3-D8C0CF4E33E5}" dt="2024-02-18T23:16:57.855" v="4601" actId="207"/>
          <ac:spMkLst>
            <pc:docMk/>
            <pc:sldMk cId="683527706" sldId="374"/>
            <ac:spMk id="7" creationId="{753EFBBA-690C-3D0F-6A14-46C46FF1B244}"/>
          </ac:spMkLst>
        </pc:spChg>
        <pc:picChg chg="add mod">
          <ac:chgData name="Sangyeon Lee" userId="10b55192483d3ddf" providerId="LiveId" clId="{72089280-B1A4-4D5E-B7F3-D8C0CF4E33E5}" dt="2024-02-18T23:04:41.199" v="4218" actId="1076"/>
          <ac:picMkLst>
            <pc:docMk/>
            <pc:sldMk cId="683527706" sldId="374"/>
            <ac:picMk id="5" creationId="{F66ADCC2-6094-941F-7948-87BC5489AE17}"/>
          </ac:picMkLst>
        </pc:picChg>
        <pc:picChg chg="del">
          <ac:chgData name="Sangyeon Lee" userId="10b55192483d3ddf" providerId="LiveId" clId="{72089280-B1A4-4D5E-B7F3-D8C0CF4E33E5}" dt="2024-02-18T23:04:14.002" v="4214" actId="478"/>
          <ac:picMkLst>
            <pc:docMk/>
            <pc:sldMk cId="683527706" sldId="374"/>
            <ac:picMk id="6" creationId="{4422E92A-4653-0EA6-DFC1-60EA1F909A29}"/>
          </ac:picMkLst>
        </pc:picChg>
      </pc:sldChg>
      <pc:sldChg chg="addSp delSp modSp add mod ord modAnim">
        <pc:chgData name="Sangyeon Lee" userId="10b55192483d3ddf" providerId="LiveId" clId="{72089280-B1A4-4D5E-B7F3-D8C0CF4E33E5}" dt="2024-02-18T23:43:29.849" v="5319"/>
        <pc:sldMkLst>
          <pc:docMk/>
          <pc:sldMk cId="2283743722" sldId="375"/>
        </pc:sldMkLst>
        <pc:spChg chg="mod">
          <ac:chgData name="Sangyeon Lee" userId="10b55192483d3ddf" providerId="LiveId" clId="{72089280-B1A4-4D5E-B7F3-D8C0CF4E33E5}" dt="2024-02-18T21:52:42.229" v="3671" actId="207"/>
          <ac:spMkLst>
            <pc:docMk/>
            <pc:sldMk cId="2283743722" sldId="375"/>
            <ac:spMk id="2" creationId="{23EE5064-354F-B412-10CA-5A7CB25756D9}"/>
          </ac:spMkLst>
        </pc:spChg>
        <pc:spChg chg="mod">
          <ac:chgData name="Sangyeon Lee" userId="10b55192483d3ddf" providerId="LiveId" clId="{72089280-B1A4-4D5E-B7F3-D8C0CF4E33E5}" dt="2024-02-18T21:32:39.980" v="3199" actId="20577"/>
          <ac:spMkLst>
            <pc:docMk/>
            <pc:sldMk cId="2283743722" sldId="375"/>
            <ac:spMk id="338" creationId="{00000000-0000-0000-0000-000000000000}"/>
          </ac:spMkLst>
        </pc:spChg>
        <pc:picChg chg="add mod modCrop">
          <ac:chgData name="Sangyeon Lee" userId="10b55192483d3ddf" providerId="LiveId" clId="{72089280-B1A4-4D5E-B7F3-D8C0CF4E33E5}" dt="2024-02-18T21:50:49.175" v="3611" actId="1076"/>
          <ac:picMkLst>
            <pc:docMk/>
            <pc:sldMk cId="2283743722" sldId="375"/>
            <ac:picMk id="4" creationId="{0A2CBBEE-8E16-50F0-9988-AEF8B71A062B}"/>
          </ac:picMkLst>
        </pc:picChg>
        <pc:picChg chg="del">
          <ac:chgData name="Sangyeon Lee" userId="10b55192483d3ddf" providerId="LiveId" clId="{72089280-B1A4-4D5E-B7F3-D8C0CF4E33E5}" dt="2024-02-18T21:33:29.176" v="3227" actId="478"/>
          <ac:picMkLst>
            <pc:docMk/>
            <pc:sldMk cId="2283743722" sldId="375"/>
            <ac:picMk id="5" creationId="{59F140DC-0105-CFF0-8792-D05CE58AE874}"/>
          </ac:picMkLst>
        </pc:picChg>
        <pc:picChg chg="add mod">
          <ac:chgData name="Sangyeon Lee" userId="10b55192483d3ddf" providerId="LiveId" clId="{72089280-B1A4-4D5E-B7F3-D8C0CF4E33E5}" dt="2024-02-18T22:08:16.306" v="3716" actId="1076"/>
          <ac:picMkLst>
            <pc:docMk/>
            <pc:sldMk cId="2283743722" sldId="375"/>
            <ac:picMk id="7" creationId="{44045432-3AD8-B6E1-8245-578ABA16CB30}"/>
          </ac:picMkLst>
        </pc:picChg>
        <pc:picChg chg="add mod">
          <ac:chgData name="Sangyeon Lee" userId="10b55192483d3ddf" providerId="LiveId" clId="{72089280-B1A4-4D5E-B7F3-D8C0CF4E33E5}" dt="2024-02-18T22:08:40.949" v="3724" actId="1076"/>
          <ac:picMkLst>
            <pc:docMk/>
            <pc:sldMk cId="2283743722" sldId="375"/>
            <ac:picMk id="9" creationId="{B54794A2-6D82-3053-9F27-C673F0D9AC9A}"/>
          </ac:picMkLst>
        </pc:picChg>
        <pc:picChg chg="add mod">
          <ac:chgData name="Sangyeon Lee" userId="10b55192483d3ddf" providerId="LiveId" clId="{72089280-B1A4-4D5E-B7F3-D8C0CF4E33E5}" dt="2024-02-18T22:08:39.085" v="3723" actId="1076"/>
          <ac:picMkLst>
            <pc:docMk/>
            <pc:sldMk cId="2283743722" sldId="375"/>
            <ac:picMk id="11" creationId="{0C8095B4-C55F-5417-747E-77CDC327E430}"/>
          </ac:picMkLst>
        </pc:picChg>
      </pc:sldChg>
      <pc:sldChg chg="addSp delSp modSp add mod ord">
        <pc:chgData name="Sangyeon Lee" userId="10b55192483d3ddf" providerId="LiveId" clId="{72089280-B1A4-4D5E-B7F3-D8C0CF4E33E5}" dt="2024-02-19T17:15:00.181" v="5397" actId="20577"/>
        <pc:sldMkLst>
          <pc:docMk/>
          <pc:sldMk cId="272941448" sldId="376"/>
        </pc:sldMkLst>
        <pc:spChg chg="del">
          <ac:chgData name="Sangyeon Lee" userId="10b55192483d3ddf" providerId="LiveId" clId="{72089280-B1A4-4D5E-B7F3-D8C0CF4E33E5}" dt="2024-02-18T21:56:21.907" v="3681" actId="478"/>
          <ac:spMkLst>
            <pc:docMk/>
            <pc:sldMk cId="272941448" sldId="376"/>
            <ac:spMk id="7" creationId="{753EFBBA-690C-3D0F-6A14-46C46FF1B244}"/>
          </ac:spMkLst>
        </pc:spChg>
        <pc:spChg chg="add mod">
          <ac:chgData name="Sangyeon Lee" userId="10b55192483d3ddf" providerId="LiveId" clId="{72089280-B1A4-4D5E-B7F3-D8C0CF4E33E5}" dt="2024-02-19T17:15:00.181" v="5397" actId="20577"/>
          <ac:spMkLst>
            <pc:docMk/>
            <pc:sldMk cId="272941448" sldId="376"/>
            <ac:spMk id="8" creationId="{AAA363A2-E881-1929-C7B1-5C0C78346241}"/>
          </ac:spMkLst>
        </pc:spChg>
        <pc:picChg chg="mod">
          <ac:chgData name="Sangyeon Lee" userId="10b55192483d3ddf" providerId="LiveId" clId="{72089280-B1A4-4D5E-B7F3-D8C0CF4E33E5}" dt="2024-02-18T22:43:47.400" v="3761" actId="1076"/>
          <ac:picMkLst>
            <pc:docMk/>
            <pc:sldMk cId="272941448" sldId="376"/>
            <ac:picMk id="5" creationId="{C0824CD5-2CA1-291B-C93D-BD44680382B3}"/>
          </ac:picMkLst>
        </pc:picChg>
        <pc:picChg chg="add mod">
          <ac:chgData name="Sangyeon Lee" userId="10b55192483d3ddf" providerId="LiveId" clId="{72089280-B1A4-4D5E-B7F3-D8C0CF4E33E5}" dt="2024-02-18T22:44:13.129" v="3787" actId="1076"/>
          <ac:picMkLst>
            <pc:docMk/>
            <pc:sldMk cId="272941448" sldId="376"/>
            <ac:picMk id="6" creationId="{14EB444A-0560-90C6-C3D6-F481D825CA02}"/>
          </ac:picMkLst>
        </pc:picChg>
      </pc:sldChg>
      <pc:sldChg chg="addSp delSp modSp add mod">
        <pc:chgData name="Sangyeon Lee" userId="10b55192483d3ddf" providerId="LiveId" clId="{72089280-B1A4-4D5E-B7F3-D8C0CF4E33E5}" dt="2024-02-18T23:03:00.499" v="4213" actId="1076"/>
        <pc:sldMkLst>
          <pc:docMk/>
          <pc:sldMk cId="1588092141" sldId="377"/>
        </pc:sldMkLst>
        <pc:spChg chg="mod">
          <ac:chgData name="Sangyeon Lee" userId="10b55192483d3ddf" providerId="LiveId" clId="{72089280-B1A4-4D5E-B7F3-D8C0CF4E33E5}" dt="2024-02-18T23:03:00.499" v="4213" actId="1076"/>
          <ac:spMkLst>
            <pc:docMk/>
            <pc:sldMk cId="1588092141" sldId="377"/>
            <ac:spMk id="7" creationId="{753EFBBA-690C-3D0F-6A14-46C46FF1B244}"/>
          </ac:spMkLst>
        </pc:spChg>
        <pc:picChg chg="del">
          <ac:chgData name="Sangyeon Lee" userId="10b55192483d3ddf" providerId="LiveId" clId="{72089280-B1A4-4D5E-B7F3-D8C0CF4E33E5}" dt="2024-02-18T22:53:34.699" v="3891" actId="478"/>
          <ac:picMkLst>
            <pc:docMk/>
            <pc:sldMk cId="1588092141" sldId="377"/>
            <ac:picMk id="5" creationId="{C0824CD5-2CA1-291B-C93D-BD44680382B3}"/>
          </ac:picMkLst>
        </pc:picChg>
        <pc:picChg chg="add mod">
          <ac:chgData name="Sangyeon Lee" userId="10b55192483d3ddf" providerId="LiveId" clId="{72089280-B1A4-4D5E-B7F3-D8C0CF4E33E5}" dt="2024-02-18T22:53:43.389" v="3896" actId="1076"/>
          <ac:picMkLst>
            <pc:docMk/>
            <pc:sldMk cId="1588092141" sldId="377"/>
            <ac:picMk id="6" creationId="{4FE53973-D050-12E9-D14A-9E0CCED279DA}"/>
          </ac:picMkLst>
        </pc:picChg>
        <pc:picChg chg="add del mod">
          <ac:chgData name="Sangyeon Lee" userId="10b55192483d3ddf" providerId="LiveId" clId="{72089280-B1A4-4D5E-B7F3-D8C0CF4E33E5}" dt="2024-02-18T22:53:33.538" v="3890" actId="478"/>
          <ac:picMkLst>
            <pc:docMk/>
            <pc:sldMk cId="1588092141" sldId="377"/>
            <ac:picMk id="9" creationId="{1AB848D0-122E-336F-0B39-7C0F91B48B87}"/>
          </ac:picMkLst>
        </pc:picChg>
      </pc:sldChg>
      <pc:sldChg chg="addSp modSp add mod modAnim">
        <pc:chgData name="Sangyeon Lee" userId="10b55192483d3ddf" providerId="LiveId" clId="{72089280-B1A4-4D5E-B7F3-D8C0CF4E33E5}" dt="2024-02-18T23:44:17.290" v="5322"/>
        <pc:sldMkLst>
          <pc:docMk/>
          <pc:sldMk cId="2772201144" sldId="378"/>
        </pc:sldMkLst>
        <pc:spChg chg="add mod">
          <ac:chgData name="Sangyeon Lee" userId="10b55192483d3ddf" providerId="LiveId" clId="{72089280-B1A4-4D5E-B7F3-D8C0CF4E33E5}" dt="2024-02-18T23:18:35.485" v="4630" actId="208"/>
          <ac:spMkLst>
            <pc:docMk/>
            <pc:sldMk cId="2772201144" sldId="378"/>
            <ac:spMk id="4" creationId="{FCB10ECC-3EA6-2DC3-C060-13EEA39DF0B3}"/>
          </ac:spMkLst>
        </pc:spChg>
        <pc:spChg chg="add mod">
          <ac:chgData name="Sangyeon Lee" userId="10b55192483d3ddf" providerId="LiveId" clId="{72089280-B1A4-4D5E-B7F3-D8C0CF4E33E5}" dt="2024-02-18T23:19:02.042" v="4639" actId="208"/>
          <ac:spMkLst>
            <pc:docMk/>
            <pc:sldMk cId="2772201144" sldId="378"/>
            <ac:spMk id="6" creationId="{634B58C6-4000-01BD-E63D-0DB6ABA900F6}"/>
          </ac:spMkLst>
        </pc:spChg>
        <pc:spChg chg="mod">
          <ac:chgData name="Sangyeon Lee" userId="10b55192483d3ddf" providerId="LiveId" clId="{72089280-B1A4-4D5E-B7F3-D8C0CF4E33E5}" dt="2024-02-18T23:24:46.163" v="4915" actId="20577"/>
          <ac:spMkLst>
            <pc:docMk/>
            <pc:sldMk cId="2772201144" sldId="378"/>
            <ac:spMk id="7" creationId="{753EFBBA-690C-3D0F-6A14-46C46FF1B244}"/>
          </ac:spMkLst>
        </pc:spChg>
        <pc:picChg chg="mod modCrop">
          <ac:chgData name="Sangyeon Lee" userId="10b55192483d3ddf" providerId="LiveId" clId="{72089280-B1A4-4D5E-B7F3-D8C0CF4E33E5}" dt="2024-02-18T23:18:52.307" v="4638" actId="1076"/>
          <ac:picMkLst>
            <pc:docMk/>
            <pc:sldMk cId="2772201144" sldId="378"/>
            <ac:picMk id="5" creationId="{F66ADCC2-6094-941F-7948-87BC5489AE17}"/>
          </ac:picMkLst>
        </pc:picChg>
      </pc:sldChg>
      <pc:sldChg chg="addSp delSp modSp add mod">
        <pc:chgData name="Sangyeon Lee" userId="10b55192483d3ddf" providerId="LiveId" clId="{72089280-B1A4-4D5E-B7F3-D8C0CF4E33E5}" dt="2024-02-18T23:29:58.591" v="5213" actId="20577"/>
        <pc:sldMkLst>
          <pc:docMk/>
          <pc:sldMk cId="2797162170" sldId="379"/>
        </pc:sldMkLst>
        <pc:spChg chg="del">
          <ac:chgData name="Sangyeon Lee" userId="10b55192483d3ddf" providerId="LiveId" clId="{72089280-B1A4-4D5E-B7F3-D8C0CF4E33E5}" dt="2024-02-18T23:25:23.645" v="4919" actId="478"/>
          <ac:spMkLst>
            <pc:docMk/>
            <pc:sldMk cId="2797162170" sldId="379"/>
            <ac:spMk id="4" creationId="{FCB10ECC-3EA6-2DC3-C060-13EEA39DF0B3}"/>
          </ac:spMkLst>
        </pc:spChg>
        <pc:spChg chg="del">
          <ac:chgData name="Sangyeon Lee" userId="10b55192483d3ddf" providerId="LiveId" clId="{72089280-B1A4-4D5E-B7F3-D8C0CF4E33E5}" dt="2024-02-18T23:25:22.899" v="4918" actId="478"/>
          <ac:spMkLst>
            <pc:docMk/>
            <pc:sldMk cId="2797162170" sldId="379"/>
            <ac:spMk id="6" creationId="{634B58C6-4000-01BD-E63D-0DB6ABA900F6}"/>
          </ac:spMkLst>
        </pc:spChg>
        <pc:spChg chg="mod">
          <ac:chgData name="Sangyeon Lee" userId="10b55192483d3ddf" providerId="LiveId" clId="{72089280-B1A4-4D5E-B7F3-D8C0CF4E33E5}" dt="2024-02-18T23:29:58.591" v="5213" actId="20577"/>
          <ac:spMkLst>
            <pc:docMk/>
            <pc:sldMk cId="2797162170" sldId="379"/>
            <ac:spMk id="7" creationId="{753EFBBA-690C-3D0F-6A14-46C46FF1B244}"/>
          </ac:spMkLst>
        </pc:spChg>
        <pc:picChg chg="del">
          <ac:chgData name="Sangyeon Lee" userId="10b55192483d3ddf" providerId="LiveId" clId="{72089280-B1A4-4D5E-B7F3-D8C0CF4E33E5}" dt="2024-02-18T23:25:20.807" v="4917" actId="478"/>
          <ac:picMkLst>
            <pc:docMk/>
            <pc:sldMk cId="2797162170" sldId="379"/>
            <ac:picMk id="5" creationId="{F66ADCC2-6094-941F-7948-87BC5489AE17}"/>
          </ac:picMkLst>
        </pc:picChg>
        <pc:picChg chg="add mod modCrop">
          <ac:chgData name="Sangyeon Lee" userId="10b55192483d3ddf" providerId="LiveId" clId="{72089280-B1A4-4D5E-B7F3-D8C0CF4E33E5}" dt="2024-02-18T23:27:44.631" v="5025" actId="1076"/>
          <ac:picMkLst>
            <pc:docMk/>
            <pc:sldMk cId="2797162170" sldId="379"/>
            <ac:picMk id="9" creationId="{D59A5507-2204-AAD7-F116-E0EAC2272F4C}"/>
          </ac:picMkLst>
        </pc:picChg>
        <pc:picChg chg="add mod">
          <ac:chgData name="Sangyeon Lee" userId="10b55192483d3ddf" providerId="LiveId" clId="{72089280-B1A4-4D5E-B7F3-D8C0CF4E33E5}" dt="2024-02-18T23:28:52.259" v="5117" actId="1076"/>
          <ac:picMkLst>
            <pc:docMk/>
            <pc:sldMk cId="2797162170" sldId="379"/>
            <ac:picMk id="11" creationId="{66F5A32A-63E1-6D50-C5B0-3A2820536C38}"/>
          </ac:picMkLst>
        </pc:picChg>
      </pc:sldChg>
      <pc:sldChg chg="addSp delSp modSp add mod ord">
        <pc:chgData name="Sangyeon Lee" userId="10b55192483d3ddf" providerId="LiveId" clId="{72089280-B1A4-4D5E-B7F3-D8C0CF4E33E5}" dt="2024-02-18T23:33:43.962" v="5279" actId="1076"/>
        <pc:sldMkLst>
          <pc:docMk/>
          <pc:sldMk cId="4212370835" sldId="380"/>
        </pc:sldMkLst>
        <pc:spChg chg="del">
          <ac:chgData name="Sangyeon Lee" userId="10b55192483d3ddf" providerId="LiveId" clId="{72089280-B1A4-4D5E-B7F3-D8C0CF4E33E5}" dt="2024-02-18T23:31:24.178" v="5219" actId="478"/>
          <ac:spMkLst>
            <pc:docMk/>
            <pc:sldMk cId="4212370835" sldId="380"/>
            <ac:spMk id="4" creationId="{FCB10ECC-3EA6-2DC3-C060-13EEA39DF0B3}"/>
          </ac:spMkLst>
        </pc:spChg>
        <pc:spChg chg="del">
          <ac:chgData name="Sangyeon Lee" userId="10b55192483d3ddf" providerId="LiveId" clId="{72089280-B1A4-4D5E-B7F3-D8C0CF4E33E5}" dt="2024-02-18T23:31:22.878" v="5218" actId="478"/>
          <ac:spMkLst>
            <pc:docMk/>
            <pc:sldMk cId="4212370835" sldId="380"/>
            <ac:spMk id="6" creationId="{634B58C6-4000-01BD-E63D-0DB6ABA900F6}"/>
          </ac:spMkLst>
        </pc:spChg>
        <pc:spChg chg="mod">
          <ac:chgData name="Sangyeon Lee" userId="10b55192483d3ddf" providerId="LiveId" clId="{72089280-B1A4-4D5E-B7F3-D8C0CF4E33E5}" dt="2024-02-18T23:33:18.596" v="5275" actId="20577"/>
          <ac:spMkLst>
            <pc:docMk/>
            <pc:sldMk cId="4212370835" sldId="380"/>
            <ac:spMk id="7" creationId="{753EFBBA-690C-3D0F-6A14-46C46FF1B244}"/>
          </ac:spMkLst>
        </pc:spChg>
        <pc:picChg chg="del">
          <ac:chgData name="Sangyeon Lee" userId="10b55192483d3ddf" providerId="LiveId" clId="{72089280-B1A4-4D5E-B7F3-D8C0CF4E33E5}" dt="2024-02-18T23:31:20.937" v="5217" actId="478"/>
          <ac:picMkLst>
            <pc:docMk/>
            <pc:sldMk cId="4212370835" sldId="380"/>
            <ac:picMk id="5" creationId="{F66ADCC2-6094-941F-7948-87BC5489AE17}"/>
          </ac:picMkLst>
        </pc:picChg>
        <pc:picChg chg="add mod">
          <ac:chgData name="Sangyeon Lee" userId="10b55192483d3ddf" providerId="LiveId" clId="{72089280-B1A4-4D5E-B7F3-D8C0CF4E33E5}" dt="2024-02-18T23:32:12.555" v="5247" actId="14100"/>
          <ac:picMkLst>
            <pc:docMk/>
            <pc:sldMk cId="4212370835" sldId="380"/>
            <ac:picMk id="9" creationId="{01100083-CE13-D114-A948-602CA8288E03}"/>
          </ac:picMkLst>
        </pc:picChg>
        <pc:picChg chg="add mod">
          <ac:chgData name="Sangyeon Lee" userId="10b55192483d3ddf" providerId="LiveId" clId="{72089280-B1A4-4D5E-B7F3-D8C0CF4E33E5}" dt="2024-02-18T23:33:43.962" v="5279" actId="1076"/>
          <ac:picMkLst>
            <pc:docMk/>
            <pc:sldMk cId="4212370835" sldId="380"/>
            <ac:picMk id="11" creationId="{164A02FA-F178-3AD3-4F47-31A9730D826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0CC72BE2-2345-3B36-31C6-8566114A7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047f55cc1_0_208:notes">
            <a:extLst>
              <a:ext uri="{FF2B5EF4-FFF2-40B4-BE49-F238E27FC236}">
                <a16:creationId xmlns:a16="http://schemas.microsoft.com/office/drawing/2014/main" id="{42357877-C9FE-8BBD-CAE8-22AB115173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21047f55cc1_0_208:notes">
            <a:extLst>
              <a:ext uri="{FF2B5EF4-FFF2-40B4-BE49-F238E27FC236}">
                <a16:creationId xmlns:a16="http://schemas.microsoft.com/office/drawing/2014/main" id="{E2DF635C-92BA-0BFC-4706-61D1E1B686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g21047f55cc1_0_208:notes">
            <a:extLst>
              <a:ext uri="{FF2B5EF4-FFF2-40B4-BE49-F238E27FC236}">
                <a16:creationId xmlns:a16="http://schemas.microsoft.com/office/drawing/2014/main" id="{1C46E50B-18DB-3C5B-E4B1-74702B7BB4C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9991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4483ca84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54483ca842_0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54483ca842_0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7852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036A85F7-261F-DD40-CFD9-AA3F396C5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047f55cc1_0_208:notes">
            <a:extLst>
              <a:ext uri="{FF2B5EF4-FFF2-40B4-BE49-F238E27FC236}">
                <a16:creationId xmlns:a16="http://schemas.microsoft.com/office/drawing/2014/main" id="{5B0CBF57-0C14-BF80-C1DB-A4AE578060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21047f55cc1_0_208:notes">
            <a:extLst>
              <a:ext uri="{FF2B5EF4-FFF2-40B4-BE49-F238E27FC236}">
                <a16:creationId xmlns:a16="http://schemas.microsoft.com/office/drawing/2014/main" id="{A5E1A649-4664-3580-E241-D11AB62AF9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g21047f55cc1_0_208:notes">
            <a:extLst>
              <a:ext uri="{FF2B5EF4-FFF2-40B4-BE49-F238E27FC236}">
                <a16:creationId xmlns:a16="http://schemas.microsoft.com/office/drawing/2014/main" id="{CCD55F48-DF44-7394-B4AB-4C08A2BA9F2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2664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036A85F7-261F-DD40-CFD9-AA3F396C5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047f55cc1_0_208:notes">
            <a:extLst>
              <a:ext uri="{FF2B5EF4-FFF2-40B4-BE49-F238E27FC236}">
                <a16:creationId xmlns:a16="http://schemas.microsoft.com/office/drawing/2014/main" id="{5B0CBF57-0C14-BF80-C1DB-A4AE578060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21047f55cc1_0_208:notes">
            <a:extLst>
              <a:ext uri="{FF2B5EF4-FFF2-40B4-BE49-F238E27FC236}">
                <a16:creationId xmlns:a16="http://schemas.microsoft.com/office/drawing/2014/main" id="{A5E1A649-4664-3580-E241-D11AB62AF9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g21047f55cc1_0_208:notes">
            <a:extLst>
              <a:ext uri="{FF2B5EF4-FFF2-40B4-BE49-F238E27FC236}">
                <a16:creationId xmlns:a16="http://schemas.microsoft.com/office/drawing/2014/main" id="{CCD55F48-DF44-7394-B4AB-4C08A2BA9F2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2797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036A85F7-261F-DD40-CFD9-AA3F396C5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047f55cc1_0_208:notes">
            <a:extLst>
              <a:ext uri="{FF2B5EF4-FFF2-40B4-BE49-F238E27FC236}">
                <a16:creationId xmlns:a16="http://schemas.microsoft.com/office/drawing/2014/main" id="{5B0CBF57-0C14-BF80-C1DB-A4AE578060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21047f55cc1_0_208:notes">
            <a:extLst>
              <a:ext uri="{FF2B5EF4-FFF2-40B4-BE49-F238E27FC236}">
                <a16:creationId xmlns:a16="http://schemas.microsoft.com/office/drawing/2014/main" id="{A5E1A649-4664-3580-E241-D11AB62AF9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g21047f55cc1_0_208:notes">
            <a:extLst>
              <a:ext uri="{FF2B5EF4-FFF2-40B4-BE49-F238E27FC236}">
                <a16:creationId xmlns:a16="http://schemas.microsoft.com/office/drawing/2014/main" id="{CCD55F48-DF44-7394-B4AB-4C08A2BA9F2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4098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5674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8098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2877e26874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g22877e26874_0_3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7" name="Google Shape;407;g22877e26874_0_3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2877e26874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g22877e26874_0_3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7" name="Google Shape;407;g22877e26874_0_3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1093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047f55cc1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21047f55cc1_0_2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g21047f55cc1_0_2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4483ca84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54483ca842_0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54483ca842_0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4369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4483ca84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54483ca842_0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54483ca842_0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2852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4483ca84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54483ca842_0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54483ca842_0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3703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4483ca84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54483ca842_0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54483ca842_0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6910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4483ca84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54483ca842_0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54483ca842_0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7928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4483ca84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54483ca842_0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54483ca842_0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690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>
  <p:cSld name="빈 화면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sldNum" idx="12"/>
          </p:nvPr>
        </p:nvSpPr>
        <p:spPr>
          <a:xfrm>
            <a:off x="9080862" y="636157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CB8C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CB8C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CB8C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CB8C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CB8C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CB8C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CB8C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CB8C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ACB8C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grpSp>
        <p:nvGrpSpPr>
          <p:cNvPr id="23" name="Google Shape;23;p25"/>
          <p:cNvGrpSpPr/>
          <p:nvPr/>
        </p:nvGrpSpPr>
        <p:grpSpPr>
          <a:xfrm>
            <a:off x="-8710" y="-8709"/>
            <a:ext cx="4563617" cy="636414"/>
            <a:chOff x="-8709" y="-8709"/>
            <a:chExt cx="3544312" cy="636414"/>
          </a:xfrm>
        </p:grpSpPr>
        <p:sp>
          <p:nvSpPr>
            <p:cNvPr id="24" name="Google Shape;24;p25"/>
            <p:cNvSpPr/>
            <p:nvPr/>
          </p:nvSpPr>
          <p:spPr>
            <a:xfrm>
              <a:off x="0" y="117907"/>
              <a:ext cx="3291917" cy="509798"/>
            </a:xfrm>
            <a:prstGeom prst="rect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5"/>
            <p:cNvSpPr/>
            <p:nvPr/>
          </p:nvSpPr>
          <p:spPr>
            <a:xfrm>
              <a:off x="-8709" y="54599"/>
              <a:ext cx="3422469" cy="509798"/>
            </a:xfrm>
            <a:prstGeom prst="rect">
              <a:avLst/>
            </a:prstGeom>
            <a:solidFill>
              <a:srgbClr val="8296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5"/>
            <p:cNvSpPr/>
            <p:nvPr/>
          </p:nvSpPr>
          <p:spPr>
            <a:xfrm>
              <a:off x="-8709" y="-8709"/>
              <a:ext cx="3544312" cy="509798"/>
            </a:xfrm>
            <a:prstGeom prst="rect">
              <a:avLst/>
            </a:prstGeom>
            <a:solidFill>
              <a:srgbClr val="1F38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25"/>
          <p:cNvSpPr txBox="1"/>
          <p:nvPr/>
        </p:nvSpPr>
        <p:spPr>
          <a:xfrm>
            <a:off x="162057" y="6405642"/>
            <a:ext cx="13672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8296B0"/>
                </a:solidFill>
                <a:latin typeface="Calibri"/>
                <a:ea typeface="Calibri"/>
                <a:cs typeface="Calibri"/>
                <a:sym typeface="Calibri"/>
              </a:rPr>
              <a:t>QDL@SNU</a:t>
            </a:r>
            <a:endParaRPr sz="1200" b="1" i="0" u="none" strike="noStrike" cap="none" dirty="0">
              <a:solidFill>
                <a:srgbClr val="8296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5"/>
          <p:cNvSpPr txBox="1">
            <a:spLocks noGrp="1"/>
          </p:cNvSpPr>
          <p:nvPr>
            <p:ph type="title"/>
          </p:nvPr>
        </p:nvSpPr>
        <p:spPr>
          <a:xfrm>
            <a:off x="-4691" y="83246"/>
            <a:ext cx="4635858" cy="325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"/>
          <p:cNvGrpSpPr/>
          <p:nvPr/>
        </p:nvGrpSpPr>
        <p:grpSpPr>
          <a:xfrm>
            <a:off x="3709426" y="3316857"/>
            <a:ext cx="4773147" cy="112143"/>
            <a:chOff x="3406391" y="3429000"/>
            <a:chExt cx="5526594" cy="95999"/>
          </a:xfrm>
        </p:grpSpPr>
        <p:cxnSp>
          <p:nvCxnSpPr>
            <p:cNvPr id="94" name="Google Shape;94;p1"/>
            <p:cNvCxnSpPr/>
            <p:nvPr/>
          </p:nvCxnSpPr>
          <p:spPr>
            <a:xfrm>
              <a:off x="3406391" y="3429000"/>
              <a:ext cx="5526594" cy="0"/>
            </a:xfrm>
            <a:prstGeom prst="straightConnector1">
              <a:avLst/>
            </a:prstGeom>
            <a:noFill/>
            <a:ln w="381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" name="Google Shape;95;p1"/>
            <p:cNvCxnSpPr/>
            <p:nvPr/>
          </p:nvCxnSpPr>
          <p:spPr>
            <a:xfrm>
              <a:off x="3689418" y="3477797"/>
              <a:ext cx="4992356" cy="0"/>
            </a:xfrm>
            <a:prstGeom prst="straightConnector1">
              <a:avLst/>
            </a:prstGeom>
            <a:noFill/>
            <a:ln w="25400" cap="flat" cmpd="sng">
              <a:solidFill>
                <a:srgbClr val="ACB8C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" name="Google Shape;96;p1"/>
            <p:cNvCxnSpPr/>
            <p:nvPr/>
          </p:nvCxnSpPr>
          <p:spPr>
            <a:xfrm>
              <a:off x="3971870" y="3524999"/>
              <a:ext cx="4395637" cy="0"/>
            </a:xfrm>
            <a:prstGeom prst="straightConnector1">
              <a:avLst/>
            </a:prstGeom>
            <a:noFill/>
            <a:ln w="22225" cap="flat" cmpd="sng">
              <a:solidFill>
                <a:srgbClr val="D8E2F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7" name="Google Shape;97;p1"/>
          <p:cNvSpPr txBox="1"/>
          <p:nvPr/>
        </p:nvSpPr>
        <p:spPr>
          <a:xfrm>
            <a:off x="2040164" y="2239679"/>
            <a:ext cx="8111669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dirty="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Cloaking a qubit in a cavity</a:t>
            </a:r>
            <a:endParaRPr sz="3200" b="1" dirty="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8125558" y="4044875"/>
            <a:ext cx="3347400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Sangyeon Lee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Seoul National Univ.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QDL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 b="0" i="0" u="none" strike="noStrike" cap="none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(Quantum </a:t>
            </a:r>
            <a:r>
              <a:rPr lang="en-US" sz="1100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Device </a:t>
            </a:r>
            <a:r>
              <a:rPr lang="en-US" sz="1100" b="0" i="0" u="none" strike="noStrike" cap="none" dirty="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LAB. at SNU)</a:t>
            </a:r>
            <a:endParaRPr sz="1100" b="0" i="0" u="none" strike="noStrike" cap="none" dirty="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Prof.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Eunjong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Kim</a:t>
            </a:r>
            <a:endParaRPr sz="1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 2024.02.19</a:t>
            </a:r>
            <a:endParaRPr sz="14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7E2AE14C-10F6-3FDA-0EF3-6341915A9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g21047f55cc1_0_208">
            <a:extLst>
              <a:ext uri="{FF2B5EF4-FFF2-40B4-BE49-F238E27FC236}">
                <a16:creationId xmlns:a16="http://schemas.microsoft.com/office/drawing/2014/main" id="{1F3808D3-6047-49AF-AA2B-CD63703EDCFC}"/>
              </a:ext>
            </a:extLst>
          </p:cNvPr>
          <p:cNvGrpSpPr/>
          <p:nvPr/>
        </p:nvGrpSpPr>
        <p:grpSpPr>
          <a:xfrm>
            <a:off x="3709532" y="3316965"/>
            <a:ext cx="4773324" cy="112146"/>
            <a:chOff x="3406391" y="3429000"/>
            <a:chExt cx="5526600" cy="95999"/>
          </a:xfrm>
        </p:grpSpPr>
        <p:cxnSp>
          <p:nvCxnSpPr>
            <p:cNvPr id="113" name="Google Shape;113;g21047f55cc1_0_208">
              <a:extLst>
                <a:ext uri="{FF2B5EF4-FFF2-40B4-BE49-F238E27FC236}">
                  <a16:creationId xmlns:a16="http://schemas.microsoft.com/office/drawing/2014/main" id="{43CFA0C1-9275-019E-29A7-E5EF1242F9E2}"/>
                </a:ext>
              </a:extLst>
            </p:cNvPr>
            <p:cNvCxnSpPr/>
            <p:nvPr/>
          </p:nvCxnSpPr>
          <p:spPr>
            <a:xfrm>
              <a:off x="3406391" y="3429000"/>
              <a:ext cx="5526600" cy="0"/>
            </a:xfrm>
            <a:prstGeom prst="straightConnector1">
              <a:avLst/>
            </a:prstGeom>
            <a:noFill/>
            <a:ln w="381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" name="Google Shape;114;g21047f55cc1_0_208">
              <a:extLst>
                <a:ext uri="{FF2B5EF4-FFF2-40B4-BE49-F238E27FC236}">
                  <a16:creationId xmlns:a16="http://schemas.microsoft.com/office/drawing/2014/main" id="{4E952E12-BD36-545E-8643-0B238A864C26}"/>
                </a:ext>
              </a:extLst>
            </p:cNvPr>
            <p:cNvCxnSpPr/>
            <p:nvPr/>
          </p:nvCxnSpPr>
          <p:spPr>
            <a:xfrm>
              <a:off x="3689418" y="3477797"/>
              <a:ext cx="4992300" cy="0"/>
            </a:xfrm>
            <a:prstGeom prst="straightConnector1">
              <a:avLst/>
            </a:prstGeom>
            <a:noFill/>
            <a:ln w="25400" cap="flat" cmpd="sng">
              <a:solidFill>
                <a:srgbClr val="ACB8C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" name="Google Shape;115;g21047f55cc1_0_208">
              <a:extLst>
                <a:ext uri="{FF2B5EF4-FFF2-40B4-BE49-F238E27FC236}">
                  <a16:creationId xmlns:a16="http://schemas.microsoft.com/office/drawing/2014/main" id="{64966278-3648-5A58-926A-4ADB5EF5F03C}"/>
                </a:ext>
              </a:extLst>
            </p:cNvPr>
            <p:cNvCxnSpPr/>
            <p:nvPr/>
          </p:nvCxnSpPr>
          <p:spPr>
            <a:xfrm>
              <a:off x="3971870" y="3524999"/>
              <a:ext cx="4395600" cy="0"/>
            </a:xfrm>
            <a:prstGeom prst="straightConnector1">
              <a:avLst/>
            </a:prstGeom>
            <a:noFill/>
            <a:ln w="22225" cap="flat" cmpd="sng">
              <a:solidFill>
                <a:srgbClr val="D8E2F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6" name="Google Shape;116;g21047f55cc1_0_208">
            <a:extLst>
              <a:ext uri="{FF2B5EF4-FFF2-40B4-BE49-F238E27FC236}">
                <a16:creationId xmlns:a16="http://schemas.microsoft.com/office/drawing/2014/main" id="{C2FD28F5-4382-F6E3-A025-CC7577904175}"/>
              </a:ext>
            </a:extLst>
          </p:cNvPr>
          <p:cNvSpPr txBox="1"/>
          <p:nvPr/>
        </p:nvSpPr>
        <p:spPr>
          <a:xfrm>
            <a:off x="2991750" y="2789235"/>
            <a:ext cx="62085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System Hamiltonian &amp; Setting</a:t>
            </a:r>
          </a:p>
        </p:txBody>
      </p:sp>
    </p:spTree>
    <p:extLst>
      <p:ext uri="{BB962C8B-B14F-4D97-AF65-F5344CB8AC3E}">
        <p14:creationId xmlns:p14="http://schemas.microsoft.com/office/powerpoint/2010/main" val="1042551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676131-A6AD-5E37-EE1A-A3112605B2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EC2ABC-805E-2D4A-6077-17DFD9DF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22E92A-4653-0EA6-DFC1-60EA1F909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03209"/>
            <a:ext cx="5601418" cy="57583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53EFBBA-690C-3D0F-6A14-46C46FF1B2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47426" y="248211"/>
                <a:ext cx="6464060" cy="636157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̃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q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sub>
                    </m:sSub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ko-KR" sz="24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ko-KR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χ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sub>
                    </m:sSub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ko-KR" sz="24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24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ko-K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altLang="ko-K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Condition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?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coherent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driven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Displace operator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lang="en-US" altLang="ko-KR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†</m:t>
                                </m:r>
                              </m:sup>
                            </m:s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Why two port?</a:t>
                </a:r>
              </a:p>
              <a:p>
                <a:pPr algn="r"/>
                <a:endParaRPr lang="en-US" sz="24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53EFBBA-690C-3D0F-6A14-46C46FF1B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426" y="248211"/>
                <a:ext cx="6464060" cy="6361578"/>
              </a:xfrm>
              <a:prstGeom prst="rect">
                <a:avLst/>
              </a:prstGeom>
              <a:blipFill>
                <a:blip r:embed="rId3"/>
                <a:stretch>
                  <a:fillRect l="-1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3380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4483ca842_0_130"/>
          <p:cNvSpPr txBox="1">
            <a:spLocks noGrp="1"/>
          </p:cNvSpPr>
          <p:nvPr>
            <p:ph type="sldNum" idx="12"/>
          </p:nvPr>
        </p:nvSpPr>
        <p:spPr>
          <a:xfrm>
            <a:off x="9080862" y="636157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38" name="Google Shape;338;g254483ca842_0_130"/>
          <p:cNvSpPr txBox="1">
            <a:spLocks noGrp="1"/>
          </p:cNvSpPr>
          <p:nvPr>
            <p:ph type="title"/>
          </p:nvPr>
        </p:nvSpPr>
        <p:spPr>
          <a:xfrm>
            <a:off x="29783" y="83246"/>
            <a:ext cx="4875769" cy="32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Setting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3EE5064-354F-B412-10CA-5A7CB25756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542" y="654614"/>
                <a:ext cx="11995437" cy="62033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If Hamiltonian Driving term can be cancelled in Displaced frame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in Displaced frame &amp; density matrix can be represented by “displacement”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evolution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must oscillate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proper amplitude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Only couple qubit with vacuum state!!!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3EE5064-354F-B412-10CA-5A7CB2575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2" y="654614"/>
                <a:ext cx="11995437" cy="6203386"/>
              </a:xfrm>
              <a:prstGeom prst="rect">
                <a:avLst/>
              </a:prstGeom>
              <a:blipFill>
                <a:blip r:embed="rId3"/>
                <a:stretch>
                  <a:fillRect l="-762" t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A2CBBEE-8E16-50F0-9988-AEF8B71A06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410"/>
          <a:stretch/>
        </p:blipFill>
        <p:spPr>
          <a:xfrm>
            <a:off x="115021" y="2684877"/>
            <a:ext cx="5556143" cy="21428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045432-3AD8-B6E1-8245-578ABA16CB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190" y="2536164"/>
            <a:ext cx="4036826" cy="6777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4794A2-6D82-3053-9F27-C673F0D9AC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3727" y="3124547"/>
            <a:ext cx="5260689" cy="1088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8095B4-C55F-5417-747E-77CDC327E4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0209" y="4326580"/>
            <a:ext cx="4202516" cy="48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3224F53-53BB-6B97-8C1D-76563A091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g21047f55cc1_0_208">
            <a:extLst>
              <a:ext uri="{FF2B5EF4-FFF2-40B4-BE49-F238E27FC236}">
                <a16:creationId xmlns:a16="http://schemas.microsoft.com/office/drawing/2014/main" id="{48B7CBB3-7EDF-5DAB-0E90-4DA6D1A70C2E}"/>
              </a:ext>
            </a:extLst>
          </p:cNvPr>
          <p:cNvGrpSpPr/>
          <p:nvPr/>
        </p:nvGrpSpPr>
        <p:grpSpPr>
          <a:xfrm>
            <a:off x="3709532" y="3316965"/>
            <a:ext cx="4773324" cy="112146"/>
            <a:chOff x="3406391" y="3429000"/>
            <a:chExt cx="5526600" cy="95999"/>
          </a:xfrm>
        </p:grpSpPr>
        <p:cxnSp>
          <p:nvCxnSpPr>
            <p:cNvPr id="113" name="Google Shape;113;g21047f55cc1_0_208">
              <a:extLst>
                <a:ext uri="{FF2B5EF4-FFF2-40B4-BE49-F238E27FC236}">
                  <a16:creationId xmlns:a16="http://schemas.microsoft.com/office/drawing/2014/main" id="{7DCAF088-BAEF-98B9-8A00-4563DA0D2C10}"/>
                </a:ext>
              </a:extLst>
            </p:cNvPr>
            <p:cNvCxnSpPr/>
            <p:nvPr/>
          </p:nvCxnSpPr>
          <p:spPr>
            <a:xfrm>
              <a:off x="3406391" y="3429000"/>
              <a:ext cx="5526600" cy="0"/>
            </a:xfrm>
            <a:prstGeom prst="straightConnector1">
              <a:avLst/>
            </a:prstGeom>
            <a:noFill/>
            <a:ln w="381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" name="Google Shape;114;g21047f55cc1_0_208">
              <a:extLst>
                <a:ext uri="{FF2B5EF4-FFF2-40B4-BE49-F238E27FC236}">
                  <a16:creationId xmlns:a16="http://schemas.microsoft.com/office/drawing/2014/main" id="{C9EB14E3-01CC-4BEA-E400-67C8E406DBB9}"/>
                </a:ext>
              </a:extLst>
            </p:cNvPr>
            <p:cNvCxnSpPr/>
            <p:nvPr/>
          </p:nvCxnSpPr>
          <p:spPr>
            <a:xfrm>
              <a:off x="3689418" y="3477797"/>
              <a:ext cx="4992300" cy="0"/>
            </a:xfrm>
            <a:prstGeom prst="straightConnector1">
              <a:avLst/>
            </a:prstGeom>
            <a:noFill/>
            <a:ln w="25400" cap="flat" cmpd="sng">
              <a:solidFill>
                <a:srgbClr val="ACB8C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" name="Google Shape;115;g21047f55cc1_0_208">
              <a:extLst>
                <a:ext uri="{FF2B5EF4-FFF2-40B4-BE49-F238E27FC236}">
                  <a16:creationId xmlns:a16="http://schemas.microsoft.com/office/drawing/2014/main" id="{0D6FA600-AC44-99B2-7F59-1BB18F220B9B}"/>
                </a:ext>
              </a:extLst>
            </p:cNvPr>
            <p:cNvCxnSpPr/>
            <p:nvPr/>
          </p:nvCxnSpPr>
          <p:spPr>
            <a:xfrm>
              <a:off x="3971870" y="3524999"/>
              <a:ext cx="4395600" cy="0"/>
            </a:xfrm>
            <a:prstGeom prst="straightConnector1">
              <a:avLst/>
            </a:prstGeom>
            <a:noFill/>
            <a:ln w="22225" cap="flat" cmpd="sng">
              <a:solidFill>
                <a:srgbClr val="D8E2F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6" name="Google Shape;116;g21047f55cc1_0_208">
            <a:extLst>
              <a:ext uri="{FF2B5EF4-FFF2-40B4-BE49-F238E27FC236}">
                <a16:creationId xmlns:a16="http://schemas.microsoft.com/office/drawing/2014/main" id="{D7E0454E-4D90-18A1-46B0-132E216C115D}"/>
              </a:ext>
            </a:extLst>
          </p:cNvPr>
          <p:cNvSpPr txBox="1"/>
          <p:nvPr/>
        </p:nvSpPr>
        <p:spPr>
          <a:xfrm>
            <a:off x="2991750" y="2789235"/>
            <a:ext cx="62085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Example 1 : Quantum Rabi</a:t>
            </a:r>
          </a:p>
        </p:txBody>
      </p:sp>
    </p:spTree>
    <p:extLst>
      <p:ext uri="{BB962C8B-B14F-4D97-AF65-F5344CB8AC3E}">
        <p14:creationId xmlns:p14="http://schemas.microsoft.com/office/powerpoint/2010/main" val="1143106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676131-A6AD-5E37-EE1A-A3112605B2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EC2ABC-805E-2D4A-6077-17DFD9DF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3EFBBA-690C-3D0F-6A14-46C46FF1B244}"/>
              </a:ext>
            </a:extLst>
          </p:cNvPr>
          <p:cNvSpPr txBox="1">
            <a:spLocks/>
          </p:cNvSpPr>
          <p:nvPr/>
        </p:nvSpPr>
        <p:spPr>
          <a:xfrm>
            <a:off x="5647426" y="248211"/>
            <a:ext cx="6464060" cy="636157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Damping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1 state population is identical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Cancelling tone ON : 1 – photon system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Cancelling tone OFF : (N+1) – photon system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At displaced frame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1 Rabi period : Vacuum state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1.5 Rabi period :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Fock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state </a:t>
            </a:r>
          </a:p>
          <a:p>
            <a:pPr algn="r"/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93548C-3D80-1FAD-65B9-DAF14C878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1" y="679853"/>
            <a:ext cx="4910450" cy="56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4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3224F53-53BB-6B97-8C1D-76563A091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g21047f55cc1_0_208">
            <a:extLst>
              <a:ext uri="{FF2B5EF4-FFF2-40B4-BE49-F238E27FC236}">
                <a16:creationId xmlns:a16="http://schemas.microsoft.com/office/drawing/2014/main" id="{48B7CBB3-7EDF-5DAB-0E90-4DA6D1A70C2E}"/>
              </a:ext>
            </a:extLst>
          </p:cNvPr>
          <p:cNvGrpSpPr/>
          <p:nvPr/>
        </p:nvGrpSpPr>
        <p:grpSpPr>
          <a:xfrm>
            <a:off x="3709532" y="3316965"/>
            <a:ext cx="4773324" cy="112146"/>
            <a:chOff x="3406391" y="3429000"/>
            <a:chExt cx="5526600" cy="95999"/>
          </a:xfrm>
        </p:grpSpPr>
        <p:cxnSp>
          <p:nvCxnSpPr>
            <p:cNvPr id="113" name="Google Shape;113;g21047f55cc1_0_208">
              <a:extLst>
                <a:ext uri="{FF2B5EF4-FFF2-40B4-BE49-F238E27FC236}">
                  <a16:creationId xmlns:a16="http://schemas.microsoft.com/office/drawing/2014/main" id="{7DCAF088-BAEF-98B9-8A00-4563DA0D2C10}"/>
                </a:ext>
              </a:extLst>
            </p:cNvPr>
            <p:cNvCxnSpPr/>
            <p:nvPr/>
          </p:nvCxnSpPr>
          <p:spPr>
            <a:xfrm>
              <a:off x="3406391" y="3429000"/>
              <a:ext cx="5526600" cy="0"/>
            </a:xfrm>
            <a:prstGeom prst="straightConnector1">
              <a:avLst/>
            </a:prstGeom>
            <a:noFill/>
            <a:ln w="381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" name="Google Shape;114;g21047f55cc1_0_208">
              <a:extLst>
                <a:ext uri="{FF2B5EF4-FFF2-40B4-BE49-F238E27FC236}">
                  <a16:creationId xmlns:a16="http://schemas.microsoft.com/office/drawing/2014/main" id="{C9EB14E3-01CC-4BEA-E400-67C8E406DBB9}"/>
                </a:ext>
              </a:extLst>
            </p:cNvPr>
            <p:cNvCxnSpPr/>
            <p:nvPr/>
          </p:nvCxnSpPr>
          <p:spPr>
            <a:xfrm>
              <a:off x="3689418" y="3477797"/>
              <a:ext cx="4992300" cy="0"/>
            </a:xfrm>
            <a:prstGeom prst="straightConnector1">
              <a:avLst/>
            </a:prstGeom>
            <a:noFill/>
            <a:ln w="25400" cap="flat" cmpd="sng">
              <a:solidFill>
                <a:srgbClr val="ACB8C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" name="Google Shape;115;g21047f55cc1_0_208">
              <a:extLst>
                <a:ext uri="{FF2B5EF4-FFF2-40B4-BE49-F238E27FC236}">
                  <a16:creationId xmlns:a16="http://schemas.microsoft.com/office/drawing/2014/main" id="{0D6FA600-AC44-99B2-7F59-1BB18F220B9B}"/>
                </a:ext>
              </a:extLst>
            </p:cNvPr>
            <p:cNvCxnSpPr/>
            <p:nvPr/>
          </p:nvCxnSpPr>
          <p:spPr>
            <a:xfrm>
              <a:off x="3971870" y="3524999"/>
              <a:ext cx="4395600" cy="0"/>
            </a:xfrm>
            <a:prstGeom prst="straightConnector1">
              <a:avLst/>
            </a:prstGeom>
            <a:noFill/>
            <a:ln w="22225" cap="flat" cmpd="sng">
              <a:solidFill>
                <a:srgbClr val="D8E2F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6" name="Google Shape;116;g21047f55cc1_0_208">
            <a:extLst>
              <a:ext uri="{FF2B5EF4-FFF2-40B4-BE49-F238E27FC236}">
                <a16:creationId xmlns:a16="http://schemas.microsoft.com/office/drawing/2014/main" id="{D7E0454E-4D90-18A1-46B0-132E216C115D}"/>
              </a:ext>
            </a:extLst>
          </p:cNvPr>
          <p:cNvSpPr txBox="1"/>
          <p:nvPr/>
        </p:nvSpPr>
        <p:spPr>
          <a:xfrm>
            <a:off x="2991750" y="2296792"/>
            <a:ext cx="620850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Example 2 : AC Stark Shift &amp; Measurement Induced Dephasing</a:t>
            </a:r>
          </a:p>
        </p:txBody>
      </p:sp>
    </p:spTree>
    <p:extLst>
      <p:ext uri="{BB962C8B-B14F-4D97-AF65-F5344CB8AC3E}">
        <p14:creationId xmlns:p14="http://schemas.microsoft.com/office/powerpoint/2010/main" val="2133263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89F9651-D7C5-4F39-4904-58FE233C2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555" y="654614"/>
                <a:ext cx="11874668" cy="62033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  <m:brk m:alnAt="7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m:rPr>
                                <m:sty m:val="p"/>
                                <m:brk m:alnAt="7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δφ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e>
                        </m:acc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χ</m:t>
                            </m:r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89F9651-D7C5-4F39-4904-58FE233C2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55" y="654614"/>
                <a:ext cx="11874668" cy="62033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676131-A6AD-5E37-EE1A-A3112605B2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EC2ABC-805E-2D4A-6077-17DFD9DF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C7FBC-FBB6-566B-1358-3A323407D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77" y="717825"/>
            <a:ext cx="6412305" cy="3526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D4FED1-E8E9-78EA-E3E7-A5D67EEEB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515" y="246190"/>
            <a:ext cx="4634694" cy="357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76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3224F53-53BB-6B97-8C1D-76563A091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g21047f55cc1_0_208">
            <a:extLst>
              <a:ext uri="{FF2B5EF4-FFF2-40B4-BE49-F238E27FC236}">
                <a16:creationId xmlns:a16="http://schemas.microsoft.com/office/drawing/2014/main" id="{48B7CBB3-7EDF-5DAB-0E90-4DA6D1A70C2E}"/>
              </a:ext>
            </a:extLst>
          </p:cNvPr>
          <p:cNvGrpSpPr/>
          <p:nvPr/>
        </p:nvGrpSpPr>
        <p:grpSpPr>
          <a:xfrm>
            <a:off x="3709532" y="3316965"/>
            <a:ext cx="4773324" cy="112146"/>
            <a:chOff x="3406391" y="3429000"/>
            <a:chExt cx="5526600" cy="95999"/>
          </a:xfrm>
        </p:grpSpPr>
        <p:cxnSp>
          <p:nvCxnSpPr>
            <p:cNvPr id="113" name="Google Shape;113;g21047f55cc1_0_208">
              <a:extLst>
                <a:ext uri="{FF2B5EF4-FFF2-40B4-BE49-F238E27FC236}">
                  <a16:creationId xmlns:a16="http://schemas.microsoft.com/office/drawing/2014/main" id="{7DCAF088-BAEF-98B9-8A00-4563DA0D2C10}"/>
                </a:ext>
              </a:extLst>
            </p:cNvPr>
            <p:cNvCxnSpPr/>
            <p:nvPr/>
          </p:nvCxnSpPr>
          <p:spPr>
            <a:xfrm>
              <a:off x="3406391" y="3429000"/>
              <a:ext cx="5526600" cy="0"/>
            </a:xfrm>
            <a:prstGeom prst="straightConnector1">
              <a:avLst/>
            </a:prstGeom>
            <a:noFill/>
            <a:ln w="381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" name="Google Shape;114;g21047f55cc1_0_208">
              <a:extLst>
                <a:ext uri="{FF2B5EF4-FFF2-40B4-BE49-F238E27FC236}">
                  <a16:creationId xmlns:a16="http://schemas.microsoft.com/office/drawing/2014/main" id="{C9EB14E3-01CC-4BEA-E400-67C8E406DBB9}"/>
                </a:ext>
              </a:extLst>
            </p:cNvPr>
            <p:cNvCxnSpPr/>
            <p:nvPr/>
          </p:nvCxnSpPr>
          <p:spPr>
            <a:xfrm>
              <a:off x="3689418" y="3477797"/>
              <a:ext cx="4992300" cy="0"/>
            </a:xfrm>
            <a:prstGeom prst="straightConnector1">
              <a:avLst/>
            </a:prstGeom>
            <a:noFill/>
            <a:ln w="25400" cap="flat" cmpd="sng">
              <a:solidFill>
                <a:srgbClr val="ACB8C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" name="Google Shape;115;g21047f55cc1_0_208">
              <a:extLst>
                <a:ext uri="{FF2B5EF4-FFF2-40B4-BE49-F238E27FC236}">
                  <a16:creationId xmlns:a16="http://schemas.microsoft.com/office/drawing/2014/main" id="{0D6FA600-AC44-99B2-7F59-1BB18F220B9B}"/>
                </a:ext>
              </a:extLst>
            </p:cNvPr>
            <p:cNvCxnSpPr/>
            <p:nvPr/>
          </p:nvCxnSpPr>
          <p:spPr>
            <a:xfrm>
              <a:off x="3971870" y="3524999"/>
              <a:ext cx="4395600" cy="0"/>
            </a:xfrm>
            <a:prstGeom prst="straightConnector1">
              <a:avLst/>
            </a:prstGeom>
            <a:noFill/>
            <a:ln w="22225" cap="flat" cmpd="sng">
              <a:solidFill>
                <a:srgbClr val="D8E2F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6" name="Google Shape;116;g21047f55cc1_0_208">
            <a:extLst>
              <a:ext uri="{FF2B5EF4-FFF2-40B4-BE49-F238E27FC236}">
                <a16:creationId xmlns:a16="http://schemas.microsoft.com/office/drawing/2014/main" id="{D7E0454E-4D90-18A1-46B0-132E216C115D}"/>
              </a:ext>
            </a:extLst>
          </p:cNvPr>
          <p:cNvSpPr txBox="1"/>
          <p:nvPr/>
        </p:nvSpPr>
        <p:spPr>
          <a:xfrm>
            <a:off x="2991750" y="2239787"/>
            <a:ext cx="620850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Example 3 : Arm &amp; Release Qubit Readout Advantage</a:t>
            </a:r>
          </a:p>
        </p:txBody>
      </p:sp>
    </p:spTree>
    <p:extLst>
      <p:ext uri="{BB962C8B-B14F-4D97-AF65-F5344CB8AC3E}">
        <p14:creationId xmlns:p14="http://schemas.microsoft.com/office/powerpoint/2010/main" val="3918886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676131-A6AD-5E37-EE1A-A3112605B2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EC2ABC-805E-2D4A-6077-17DFD9DF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824CD5-2CA1-291B-C93D-BD4468038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4" y="727753"/>
            <a:ext cx="5779696" cy="45241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EB444A-0560-90C6-C3D6-F481D825C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550" y="181929"/>
            <a:ext cx="4863558" cy="37421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AA363A2-E881-1929-C7B1-5C0C783462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46477" y="3924097"/>
                <a:ext cx="6113252" cy="24374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Measurement Rate 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1/Error = (Measurement Rate)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X (Time) 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Only qubit state dependent evolution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m</m:t>
                        </m:r>
                      </m:sub>
                    </m:sSub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AA363A2-E881-1929-C7B1-5C0C78346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477" y="3924097"/>
                <a:ext cx="6113252" cy="2437480"/>
              </a:xfrm>
              <a:prstGeom prst="rect">
                <a:avLst/>
              </a:prstGeom>
              <a:blipFill>
                <a:blip r:embed="rId5"/>
                <a:stretch>
                  <a:fillRect l="-1496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941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676131-A6AD-5E37-EE1A-A3112605B2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EC2ABC-805E-2D4A-6077-17DFD9DF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53EFBBA-690C-3D0F-6A14-46C46FF1B2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30581" y="914933"/>
                <a:ext cx="5605812" cy="469871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repeated</a:t>
                </a: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Overlap Error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scale 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 (prepared ground state)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vs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 (prepared excited state)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 (cancelling tone on)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vs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 (cancelling tone off)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53EFBBA-690C-3D0F-6A14-46C46FF1B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581" y="914933"/>
                <a:ext cx="5605812" cy="4698714"/>
              </a:xfrm>
              <a:prstGeom prst="rect">
                <a:avLst/>
              </a:prstGeom>
              <a:blipFill>
                <a:blip r:embed="rId3"/>
                <a:stretch>
                  <a:fillRect l="-1741" t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FE53973-D050-12E9-D14A-9E0CCED27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88" y="925708"/>
            <a:ext cx="4603309" cy="469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9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9080862" y="636157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162056" y="83246"/>
            <a:ext cx="4860109" cy="310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/>
              <a:t>Contents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0" y="477371"/>
            <a:ext cx="12192000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Knowledge : Undesired Effect of Cavity Drive   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take a cloak? System Hamiltonian and Setting</a:t>
            </a:r>
          </a:p>
          <a:p>
            <a:pPr marL="457200" indent="-457200">
              <a:lnSpc>
                <a:spcPct val="150000"/>
              </a:lnSpc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1 : Quantum Rabi</a:t>
            </a:r>
          </a:p>
          <a:p>
            <a:pPr marL="457200" indent="-457200">
              <a:lnSpc>
                <a:spcPct val="150000"/>
              </a:lnSpc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2 : AC Stark Shift &amp; Measurement Induced Dephasing</a:t>
            </a:r>
          </a:p>
          <a:p>
            <a:pPr marL="457200" indent="-457200">
              <a:lnSpc>
                <a:spcPct val="150000"/>
              </a:lnSpc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3 : Arm &amp; Release Qubit Readout Advantage</a:t>
            </a:r>
          </a:p>
          <a:p>
            <a:pPr marL="457200" indent="-457200">
              <a:lnSpc>
                <a:spcPct val="150000"/>
              </a:lnSpc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4 : Fidelity of X Gate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2320E0-B433-D816-9D37-1CE3610DCCE7}"/>
              </a:ext>
            </a:extLst>
          </p:cNvPr>
          <p:cNvSpPr txBox="1"/>
          <p:nvPr/>
        </p:nvSpPr>
        <p:spPr>
          <a:xfrm>
            <a:off x="162056" y="5961468"/>
            <a:ext cx="61908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https://github.com/BrainConnection/QuTiP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g22877e26874_0_338"/>
          <p:cNvGrpSpPr/>
          <p:nvPr/>
        </p:nvGrpSpPr>
        <p:grpSpPr>
          <a:xfrm>
            <a:off x="3709532" y="3316965"/>
            <a:ext cx="4773324" cy="112146"/>
            <a:chOff x="3406391" y="3429000"/>
            <a:chExt cx="5526600" cy="95999"/>
          </a:xfrm>
        </p:grpSpPr>
        <p:cxnSp>
          <p:nvCxnSpPr>
            <p:cNvPr id="410" name="Google Shape;410;g22877e26874_0_338"/>
            <p:cNvCxnSpPr/>
            <p:nvPr/>
          </p:nvCxnSpPr>
          <p:spPr>
            <a:xfrm>
              <a:off x="3406391" y="3429000"/>
              <a:ext cx="5526600" cy="0"/>
            </a:xfrm>
            <a:prstGeom prst="straightConnector1">
              <a:avLst/>
            </a:prstGeom>
            <a:noFill/>
            <a:ln w="381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1" name="Google Shape;411;g22877e26874_0_338"/>
            <p:cNvCxnSpPr/>
            <p:nvPr/>
          </p:nvCxnSpPr>
          <p:spPr>
            <a:xfrm>
              <a:off x="3689418" y="3477797"/>
              <a:ext cx="4992300" cy="0"/>
            </a:xfrm>
            <a:prstGeom prst="straightConnector1">
              <a:avLst/>
            </a:prstGeom>
            <a:noFill/>
            <a:ln w="25400" cap="flat" cmpd="sng">
              <a:solidFill>
                <a:srgbClr val="ACB8C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2" name="Google Shape;412;g22877e26874_0_338"/>
            <p:cNvCxnSpPr/>
            <p:nvPr/>
          </p:nvCxnSpPr>
          <p:spPr>
            <a:xfrm>
              <a:off x="3971870" y="3524999"/>
              <a:ext cx="4395600" cy="0"/>
            </a:xfrm>
            <a:prstGeom prst="straightConnector1">
              <a:avLst/>
            </a:prstGeom>
            <a:noFill/>
            <a:ln w="22225" cap="flat" cmpd="sng">
              <a:solidFill>
                <a:srgbClr val="D8E2F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13" name="Google Shape;413;g22877e26874_0_338"/>
          <p:cNvSpPr txBox="1"/>
          <p:nvPr/>
        </p:nvSpPr>
        <p:spPr>
          <a:xfrm>
            <a:off x="2991740" y="2661471"/>
            <a:ext cx="6208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Example 4 : Fidelity of X Gate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75062A1-CAE7-7516-E804-63F1D47E3A48}"/>
              </a:ext>
            </a:extLst>
          </p:cNvPr>
          <p:cNvSpPr txBox="1">
            <a:spLocks/>
          </p:cNvSpPr>
          <p:nvPr/>
        </p:nvSpPr>
        <p:spPr>
          <a:xfrm>
            <a:off x="0" y="4307457"/>
            <a:ext cx="12192000" cy="255054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676131-A6AD-5E37-EE1A-A3112605B2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EC2ABC-805E-2D4A-6077-17DFD9DF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53EFBBA-690C-3D0F-6A14-46C46FF1B2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67863" y="248211"/>
                <a:ext cx="6924137" cy="636157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=1−0.5(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=1.07%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0.23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why?</a:t>
                </a:r>
              </a:p>
              <a:p>
                <a:endParaRPr lang="en-US" sz="24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Reason of Error</a:t>
                </a:r>
              </a:p>
              <a:p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Wrong preparation of ground state	(~0.2%)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Imperfect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pulse			(~0.08%)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Relaxation during measurement 	(~0.2%)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Finite Gaussian Separation		(~0.13%)</a:t>
                </a:r>
              </a:p>
              <a:p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to upper states of </a:t>
                </a:r>
                <a:r>
                  <a:rPr lang="en-US" sz="2400" dirty="0" err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Transmon</a:t>
                </a:r>
                <a:endParaRPr lang="en-US" sz="24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(my opinion)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53EFBBA-690C-3D0F-6A14-46C46FF1B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863" y="248211"/>
                <a:ext cx="6924137" cy="6361578"/>
              </a:xfrm>
              <a:prstGeom prst="rect">
                <a:avLst/>
              </a:prstGeom>
              <a:blipFill>
                <a:blip r:embed="rId2"/>
                <a:stretch>
                  <a:fillRect l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66ADCC2-6094-941F-7948-87BC5489A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20" y="717995"/>
            <a:ext cx="5141343" cy="56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52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676131-A6AD-5E37-EE1A-A3112605B2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EC2ABC-805E-2D4A-6077-17DFD9DF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3EFBBA-690C-3D0F-6A14-46C46FF1B244}"/>
              </a:ext>
            </a:extLst>
          </p:cNvPr>
          <p:cNvSpPr txBox="1">
            <a:spLocks/>
          </p:cNvSpPr>
          <p:nvPr/>
        </p:nvSpPr>
        <p:spPr>
          <a:xfrm>
            <a:off x="5932185" y="827021"/>
            <a:ext cx="6119005" cy="469387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Cancelling tone off </a:t>
            </a:r>
          </a:p>
          <a:p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Photon noise induced dephasing</a:t>
            </a:r>
          </a:p>
          <a:p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Cancelling tone on (more than 10 photons)</a:t>
            </a:r>
          </a:p>
          <a:p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Imperfect cancelling tone calibration</a:t>
            </a:r>
          </a:p>
          <a:p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(Approximation condition doesn’t hold in high photon number)</a:t>
            </a:r>
          </a:p>
          <a:p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ADCC2-6094-941F-7948-87BC5489AE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00" r="5257" b="51963"/>
          <a:stretch/>
        </p:blipFill>
        <p:spPr>
          <a:xfrm>
            <a:off x="47365" y="925030"/>
            <a:ext cx="5884820" cy="352044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CB10ECC-3EA6-2DC3-C060-13EEA39DF0B3}"/>
              </a:ext>
            </a:extLst>
          </p:cNvPr>
          <p:cNvSpPr/>
          <p:nvPr/>
        </p:nvSpPr>
        <p:spPr>
          <a:xfrm rot="1890608">
            <a:off x="4676263" y="2241488"/>
            <a:ext cx="674078" cy="117341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4B58C6-4000-01BD-E63D-0DB6ABA900F6}"/>
              </a:ext>
            </a:extLst>
          </p:cNvPr>
          <p:cNvSpPr/>
          <p:nvPr/>
        </p:nvSpPr>
        <p:spPr>
          <a:xfrm rot="3279629">
            <a:off x="2276973" y="524215"/>
            <a:ext cx="674078" cy="3532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0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676131-A6AD-5E37-EE1A-A3112605B2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EC2ABC-805E-2D4A-6077-17DFD9DF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53EFBBA-690C-3D0F-6A14-46C46FF1B2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480" y="729255"/>
                <a:ext cx="11717582" cy="469387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How to measure fidelity?</a:t>
                </a:r>
              </a:p>
              <a:p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Fidelity of Unitary Map when initial state is on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Average fidelity : Average on Bloch sphere surface</a:t>
                </a:r>
              </a:p>
              <a:p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It’s okay to only calculate average on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,±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,±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53EFBBA-690C-3D0F-6A14-46C46FF1B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80" y="729255"/>
                <a:ext cx="11717582" cy="4693870"/>
              </a:xfrm>
              <a:prstGeom prst="rect">
                <a:avLst/>
              </a:prstGeom>
              <a:blipFill>
                <a:blip r:embed="rId2"/>
                <a:stretch>
                  <a:fillRect l="-780" t="-1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59A5507-2204-AAD7-F116-E0EAC2272F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8" t="22251" b="23521"/>
          <a:stretch/>
        </p:blipFill>
        <p:spPr>
          <a:xfrm>
            <a:off x="149402" y="1892060"/>
            <a:ext cx="5187473" cy="529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F5A32A-63E1-6D50-C5B0-3A2820536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80" y="2967395"/>
            <a:ext cx="2670510" cy="77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62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676131-A6AD-5E37-EE1A-A3112605B2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EC2ABC-805E-2D4A-6077-17DFD9DF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53EFBBA-690C-3D0F-6A14-46C46FF1B2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47823" y="246190"/>
                <a:ext cx="6119005" cy="469387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Randomized Benchmarking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53EFBBA-690C-3D0F-6A14-46C46FF1B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23" y="246190"/>
                <a:ext cx="6119005" cy="4693870"/>
              </a:xfrm>
              <a:prstGeom prst="rect">
                <a:avLst/>
              </a:prstGeom>
              <a:blipFill>
                <a:blip r:embed="rId2"/>
                <a:stretch>
                  <a:fillRect l="-1594" t="-1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1100083-CE13-D114-A948-602CA8288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65" y="755073"/>
            <a:ext cx="4465621" cy="53478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4A02FA-F178-3AD3-4F47-31A9730D8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823" y="2754151"/>
            <a:ext cx="5701973" cy="300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70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g22877e26874_0_338"/>
          <p:cNvGrpSpPr/>
          <p:nvPr/>
        </p:nvGrpSpPr>
        <p:grpSpPr>
          <a:xfrm>
            <a:off x="3709532" y="3316965"/>
            <a:ext cx="4773324" cy="112146"/>
            <a:chOff x="3406391" y="3429000"/>
            <a:chExt cx="5526600" cy="95999"/>
          </a:xfrm>
        </p:grpSpPr>
        <p:cxnSp>
          <p:nvCxnSpPr>
            <p:cNvPr id="410" name="Google Shape;410;g22877e26874_0_338"/>
            <p:cNvCxnSpPr/>
            <p:nvPr/>
          </p:nvCxnSpPr>
          <p:spPr>
            <a:xfrm>
              <a:off x="3406391" y="3429000"/>
              <a:ext cx="5526600" cy="0"/>
            </a:xfrm>
            <a:prstGeom prst="straightConnector1">
              <a:avLst/>
            </a:prstGeom>
            <a:noFill/>
            <a:ln w="381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1" name="Google Shape;411;g22877e26874_0_338"/>
            <p:cNvCxnSpPr/>
            <p:nvPr/>
          </p:nvCxnSpPr>
          <p:spPr>
            <a:xfrm>
              <a:off x="3689418" y="3477797"/>
              <a:ext cx="4992300" cy="0"/>
            </a:xfrm>
            <a:prstGeom prst="straightConnector1">
              <a:avLst/>
            </a:prstGeom>
            <a:noFill/>
            <a:ln w="25400" cap="flat" cmpd="sng">
              <a:solidFill>
                <a:srgbClr val="ACB8C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2" name="Google Shape;412;g22877e26874_0_338"/>
            <p:cNvCxnSpPr/>
            <p:nvPr/>
          </p:nvCxnSpPr>
          <p:spPr>
            <a:xfrm>
              <a:off x="3971870" y="3524999"/>
              <a:ext cx="4395600" cy="0"/>
            </a:xfrm>
            <a:prstGeom prst="straightConnector1">
              <a:avLst/>
            </a:prstGeom>
            <a:noFill/>
            <a:ln w="22225" cap="flat" cmpd="sng">
              <a:solidFill>
                <a:srgbClr val="D8E2F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13" name="Google Shape;413;g22877e26874_0_338"/>
          <p:cNvSpPr txBox="1"/>
          <p:nvPr/>
        </p:nvSpPr>
        <p:spPr>
          <a:xfrm>
            <a:off x="2991740" y="2661471"/>
            <a:ext cx="6208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3200" b="1" i="0" u="none" strike="noStrike" cap="none" dirty="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75062A1-CAE7-7516-E804-63F1D47E3A48}"/>
              </a:ext>
            </a:extLst>
          </p:cNvPr>
          <p:cNvSpPr txBox="1">
            <a:spLocks/>
          </p:cNvSpPr>
          <p:nvPr/>
        </p:nvSpPr>
        <p:spPr>
          <a:xfrm>
            <a:off x="0" y="4307457"/>
            <a:ext cx="12192000" cy="255054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938DE8-D31F-ADAE-4653-87ABBF6B0CC1}"/>
              </a:ext>
            </a:extLst>
          </p:cNvPr>
          <p:cNvSpPr txBox="1"/>
          <p:nvPr/>
        </p:nvSpPr>
        <p:spPr>
          <a:xfrm>
            <a:off x="84823" y="3661126"/>
            <a:ext cx="1201516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References</a:t>
            </a:r>
          </a:p>
          <a:p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[1] D. I. Schuster, A.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Wallraff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A.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Blais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L.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Frunzio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R.-S. Huang, J.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Majer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S. M.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Girvin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and R. J.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Schoelkopf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ac Stark shift and dephasing of a superconducting qubit strongly coupled to a cavity field,  Phys. Rev. Lett. 94, 123602 (2005).</a:t>
            </a:r>
          </a:p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[2] G.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Kirchmair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B.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Vlastakis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Z.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Leghtas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S. E.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Nigg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H. Paik, E.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Ginossar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M.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Mirrahimi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L.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Frunzio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S. M.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Girvin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and R. J.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Schoelkopf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Observation of quantum state collapse and revival due to the single-photon Kerr effect, Nature 495, 205 (2013).</a:t>
            </a:r>
          </a:p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[3] M. D.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Bowdrey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D. K. Oi, A. J. Short, K.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Banaszek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and J. A. Jones, Fidelity of single qubit maps, Phys. Lett. A 294, 258 (2002).</a:t>
            </a:r>
          </a:p>
        </p:txBody>
      </p:sp>
    </p:spTree>
    <p:extLst>
      <p:ext uri="{BB962C8B-B14F-4D97-AF65-F5344CB8AC3E}">
        <p14:creationId xmlns:p14="http://schemas.microsoft.com/office/powerpoint/2010/main" val="55012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g21047f55cc1_0_208"/>
          <p:cNvGrpSpPr/>
          <p:nvPr/>
        </p:nvGrpSpPr>
        <p:grpSpPr>
          <a:xfrm>
            <a:off x="3709532" y="3316965"/>
            <a:ext cx="4773324" cy="112146"/>
            <a:chOff x="3406391" y="3429000"/>
            <a:chExt cx="5526600" cy="95999"/>
          </a:xfrm>
        </p:grpSpPr>
        <p:cxnSp>
          <p:nvCxnSpPr>
            <p:cNvPr id="113" name="Google Shape;113;g21047f55cc1_0_208"/>
            <p:cNvCxnSpPr/>
            <p:nvPr/>
          </p:nvCxnSpPr>
          <p:spPr>
            <a:xfrm>
              <a:off x="3406391" y="3429000"/>
              <a:ext cx="5526600" cy="0"/>
            </a:xfrm>
            <a:prstGeom prst="straightConnector1">
              <a:avLst/>
            </a:prstGeom>
            <a:noFill/>
            <a:ln w="38100" cap="flat" cmpd="sng">
              <a:solidFill>
                <a:srgbClr val="1F386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" name="Google Shape;114;g21047f55cc1_0_208"/>
            <p:cNvCxnSpPr/>
            <p:nvPr/>
          </p:nvCxnSpPr>
          <p:spPr>
            <a:xfrm>
              <a:off x="3689418" y="3477797"/>
              <a:ext cx="4992300" cy="0"/>
            </a:xfrm>
            <a:prstGeom prst="straightConnector1">
              <a:avLst/>
            </a:prstGeom>
            <a:noFill/>
            <a:ln w="25400" cap="flat" cmpd="sng">
              <a:solidFill>
                <a:srgbClr val="ACB8C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" name="Google Shape;115;g21047f55cc1_0_208"/>
            <p:cNvCxnSpPr/>
            <p:nvPr/>
          </p:nvCxnSpPr>
          <p:spPr>
            <a:xfrm>
              <a:off x="3971870" y="3524999"/>
              <a:ext cx="4395600" cy="0"/>
            </a:xfrm>
            <a:prstGeom prst="straightConnector1">
              <a:avLst/>
            </a:prstGeom>
            <a:noFill/>
            <a:ln w="22225" cap="flat" cmpd="sng">
              <a:solidFill>
                <a:srgbClr val="D8E2F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6" name="Google Shape;116;g21047f55cc1_0_208"/>
          <p:cNvSpPr txBox="1"/>
          <p:nvPr/>
        </p:nvSpPr>
        <p:spPr>
          <a:xfrm>
            <a:off x="2991750" y="2789235"/>
            <a:ext cx="62085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Background Knowledge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4483ca842_0_130"/>
          <p:cNvSpPr txBox="1">
            <a:spLocks noGrp="1"/>
          </p:cNvSpPr>
          <p:nvPr>
            <p:ph type="sldNum" idx="12"/>
          </p:nvPr>
        </p:nvSpPr>
        <p:spPr>
          <a:xfrm>
            <a:off x="9080862" y="636157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38" name="Google Shape;338;g254483ca842_0_130"/>
          <p:cNvSpPr txBox="1">
            <a:spLocks noGrp="1"/>
          </p:cNvSpPr>
          <p:nvPr>
            <p:ph type="title"/>
          </p:nvPr>
        </p:nvSpPr>
        <p:spPr>
          <a:xfrm>
            <a:off x="29783" y="83246"/>
            <a:ext cx="4875769" cy="32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Background Knowledge</a:t>
            </a:r>
            <a:endParaRPr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3EE5064-354F-B412-10CA-5A7CB25756D9}"/>
              </a:ext>
            </a:extLst>
          </p:cNvPr>
          <p:cNvSpPr txBox="1">
            <a:spLocks/>
          </p:cNvSpPr>
          <p:nvPr/>
        </p:nvSpPr>
        <p:spPr>
          <a:xfrm>
            <a:off x="150555" y="654614"/>
            <a:ext cx="11874668" cy="6203386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Undesired Effect of Cavity Drive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Qubit transition resulting in readout fidelity &amp; Imperfect state Stabilization</a:t>
            </a:r>
          </a:p>
          <a:p>
            <a:pPr marL="457200" indent="-457200">
              <a:buAutoNum type="arabicPeriod"/>
            </a:pP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AC Stark Shift &amp; Measurement induced dephasing</a:t>
            </a:r>
          </a:p>
          <a:p>
            <a:pPr marL="457200" indent="-457200">
              <a:buAutoNum type="arabicPeriod"/>
            </a:pP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Kerr nonlinearity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F2BCC2-6586-B676-45D0-33F4D37DF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750" y="3229327"/>
            <a:ext cx="4736040" cy="26768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998CFF-1F86-403A-0B00-1B933FA75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7831" y="4294083"/>
            <a:ext cx="3138047" cy="24325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33B0B6-47BC-AE06-A58C-F415CA33C7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2731" y="1990247"/>
            <a:ext cx="3778551" cy="217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8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4483ca842_0_130"/>
          <p:cNvSpPr txBox="1">
            <a:spLocks noGrp="1"/>
          </p:cNvSpPr>
          <p:nvPr>
            <p:ph type="sldNum" idx="12"/>
          </p:nvPr>
        </p:nvSpPr>
        <p:spPr>
          <a:xfrm>
            <a:off x="9080862" y="636157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38" name="Google Shape;338;g254483ca842_0_130"/>
          <p:cNvSpPr txBox="1">
            <a:spLocks noGrp="1"/>
          </p:cNvSpPr>
          <p:nvPr>
            <p:ph type="title"/>
          </p:nvPr>
        </p:nvSpPr>
        <p:spPr>
          <a:xfrm>
            <a:off x="29783" y="83246"/>
            <a:ext cx="4875769" cy="32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AC Stark Shift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3EE5064-354F-B412-10CA-5A7CB25756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555" y="654614"/>
                <a:ext cx="11874668" cy="62033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Circuit QED Hamiltonian where qubit frequency is strongly detuned from resonator frequency (Dispersive Regime)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eff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q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ko-KR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ko-KR" alt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χ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ko-KR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24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q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m:rPr>
                              <m:sty m:val="p"/>
                            </m:rPr>
                            <a:rPr lang="ko-KR" alt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χ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a:rPr lang="en-US" altLang="ko-KR" sz="24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ko-KR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num>
                        <m:den>
                          <m:r>
                            <a:rPr 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24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ko-KR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24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bare qubit frequency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bare resonator frequency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Lamb shifted qubit frequency (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ko-KR" altLang="en-US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χ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Readout Pulse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 Resonator photon Increase </a:t>
                </a: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 AC Stark Shift (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nχ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crit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3EE5064-354F-B412-10CA-5A7CB2575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55" y="654614"/>
                <a:ext cx="11874668" cy="6203386"/>
              </a:xfrm>
              <a:prstGeom prst="rect">
                <a:avLst/>
              </a:prstGeom>
              <a:blipFill>
                <a:blip r:embed="rId3"/>
                <a:stretch>
                  <a:fillRect l="-821" t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59D7D83-E3DF-A32F-05A4-B808AB8E8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193" y="2784750"/>
            <a:ext cx="4964606" cy="328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0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4483ca842_0_130"/>
          <p:cNvSpPr txBox="1">
            <a:spLocks noGrp="1"/>
          </p:cNvSpPr>
          <p:nvPr>
            <p:ph type="sldNum" idx="12"/>
          </p:nvPr>
        </p:nvSpPr>
        <p:spPr>
          <a:xfrm>
            <a:off x="9080862" y="636157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38" name="Google Shape;338;g254483ca842_0_130"/>
          <p:cNvSpPr txBox="1">
            <a:spLocks noGrp="1"/>
          </p:cNvSpPr>
          <p:nvPr>
            <p:ph type="title"/>
          </p:nvPr>
        </p:nvSpPr>
        <p:spPr>
          <a:xfrm>
            <a:off x="29783" y="83246"/>
            <a:ext cx="4875769" cy="32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Damping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3EE5064-354F-B412-10CA-5A7CB25756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555" y="654614"/>
                <a:ext cx="11874668" cy="62033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Coupling to additional uncontrolled bath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 Energy relaxation and dephasing</a:t>
                </a: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ρ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ρ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κD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sz="24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ϕ</m:t>
                              </m:r>
                            </m:sub>
                          </m:sSub>
                        </m:num>
                        <m:den>
                          <m:r>
                            <a:rPr 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4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z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sz="24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Dephasing &amp; Relaxation rate not related with AC Stark Shift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sub>
                    </m:sSub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m:rPr>
                        <m:nor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when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p>
                                <m:r>
                                  <a:rPr lang="en-US" sz="24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dt</m:t>
                        </m:r>
                        <m: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3EE5064-354F-B412-10CA-5A7CB2575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55" y="654614"/>
                <a:ext cx="11874668" cy="6203386"/>
              </a:xfrm>
              <a:prstGeom prst="rect">
                <a:avLst/>
              </a:prstGeom>
              <a:blipFill>
                <a:blip r:embed="rId3"/>
                <a:stretch>
                  <a:fillRect l="-821" t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0A08B8D-6FB7-CE99-7C39-1C0B900AE8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92" b="16611"/>
          <a:stretch/>
        </p:blipFill>
        <p:spPr>
          <a:xfrm>
            <a:off x="150555" y="3117011"/>
            <a:ext cx="8858315" cy="163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0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4483ca842_0_130"/>
          <p:cNvSpPr txBox="1">
            <a:spLocks noGrp="1"/>
          </p:cNvSpPr>
          <p:nvPr>
            <p:ph type="sldNum" idx="12"/>
          </p:nvPr>
        </p:nvSpPr>
        <p:spPr>
          <a:xfrm>
            <a:off x="9080862" y="636157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38" name="Google Shape;338;g254483ca842_0_130"/>
          <p:cNvSpPr txBox="1">
            <a:spLocks noGrp="1"/>
          </p:cNvSpPr>
          <p:nvPr>
            <p:ph type="title"/>
          </p:nvPr>
        </p:nvSpPr>
        <p:spPr>
          <a:xfrm>
            <a:off x="29783" y="83246"/>
            <a:ext cx="4875769" cy="32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Measurement Induced Dephasing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3EE5064-354F-B412-10CA-5A7CB25756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555" y="654614"/>
                <a:ext cx="11874668" cy="62033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What is main idea of “Measurement Induced Dephasing”?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“Photon Noise”</a:t>
                </a: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 AC Stark Shift affect phase of qubit</a:t>
                </a: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 Photon Noise Spectral Density determines dephasing! 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Measured Spectroscopic lines (a)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acc>
                    <m:r>
                      <a:rPr lang="en-US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≅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(b)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acc>
                    <m:r>
                      <a:rPr lang="en-US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≅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40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3EE5064-354F-B412-10CA-5A7CB2575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55" y="654614"/>
                <a:ext cx="11874668" cy="6203386"/>
              </a:xfrm>
              <a:prstGeom prst="rect">
                <a:avLst/>
              </a:prstGeom>
              <a:blipFill>
                <a:blip r:embed="rId3"/>
                <a:stretch>
                  <a:fillRect l="-821" t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9F140DC-0105-CFF0-8792-D05CE58AE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84" y="2550983"/>
            <a:ext cx="5390646" cy="322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9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4483ca842_0_130"/>
          <p:cNvSpPr txBox="1">
            <a:spLocks noGrp="1"/>
          </p:cNvSpPr>
          <p:nvPr>
            <p:ph type="sldNum" idx="12"/>
          </p:nvPr>
        </p:nvSpPr>
        <p:spPr>
          <a:xfrm>
            <a:off x="9080862" y="636157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38" name="Google Shape;338;g254483ca842_0_130"/>
          <p:cNvSpPr txBox="1">
            <a:spLocks noGrp="1"/>
          </p:cNvSpPr>
          <p:nvPr>
            <p:ph type="title"/>
          </p:nvPr>
        </p:nvSpPr>
        <p:spPr>
          <a:xfrm>
            <a:off x="29783" y="83246"/>
            <a:ext cx="4875769" cy="32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Measurement Induced Dephasing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3EE5064-354F-B412-10CA-5A7CB25756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555" y="654614"/>
                <a:ext cx="11874668" cy="62033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What is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Spectroscopic lines ?	Fourier Transform of Density matrix off-diagonal term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Off-diagonal term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  <m:brk m:alnAt="7"/>
                          </m:rP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m:rPr>
                                <m:sty m:val="p"/>
                                <m:brk m:alnAt="7"/>
                              </m:rPr>
                              <a:rPr 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δφ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  <m:brk m:alnAt="7"/>
                          </m:rP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  <m:brk m:alnAt="7"/>
                          </m:rP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⟨"/>
                            <m:endChr m:val="⟩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δφ</m:t>
                                </m:r>
                              </m:e>
                              <m:sup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</m:d>
                          </m:e>
                        </m:d>
                      </m:sup>
                    </m:sSup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  <m:brk m:alnAt="7"/>
                          </m:rP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χ</m:t>
                            </m:r>
                          </m:e>
                          <m:sup>
                            <m:r>
                              <a:rPr 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nary>
                          <m:naryPr>
                            <m:chr m:val="∬"/>
                            <m:limLoc m:val="undOvr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en-US" sz="24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en-US" sz="24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nary>
                        <m:d>
                          <m:dPr>
                            <m:begChr m:val="⟨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en-US" sz="24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δn</m:t>
                            </m:r>
                            <m:r>
                              <a:rPr 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Photon Noise Correlation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δn</m:t>
                        </m:r>
                        <m: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δn</m:t>
                        </m:r>
                        <m: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acc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After Calculation…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  <m:brk m:alnAt="7"/>
                          </m:rP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m:rPr>
                                <m:sty m:val="p"/>
                                <m:brk m:alnAt="7"/>
                              </m:rPr>
                              <a:rPr 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δφ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e>
                        </m:acc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χ</m:t>
                            </m:r>
                          </m:e>
                          <m:sup>
                            <m:r>
                              <a:rPr 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3EE5064-354F-B412-10CA-5A7CB2575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55" y="654614"/>
                <a:ext cx="11874668" cy="6203386"/>
              </a:xfrm>
              <a:prstGeom prst="rect">
                <a:avLst/>
              </a:prstGeom>
              <a:blipFill>
                <a:blip r:embed="rId3"/>
                <a:stretch>
                  <a:fillRect l="-821" t="-786" r="-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9F140DC-0105-CFF0-8792-D05CE58AE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905" y="2596865"/>
            <a:ext cx="6019246" cy="360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8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4483ca842_0_130"/>
          <p:cNvSpPr txBox="1">
            <a:spLocks noGrp="1"/>
          </p:cNvSpPr>
          <p:nvPr>
            <p:ph type="sldNum" idx="12"/>
          </p:nvPr>
        </p:nvSpPr>
        <p:spPr>
          <a:xfrm>
            <a:off x="9080862" y="6361578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38" name="Google Shape;338;g254483ca842_0_130"/>
          <p:cNvSpPr txBox="1">
            <a:spLocks noGrp="1"/>
          </p:cNvSpPr>
          <p:nvPr>
            <p:ph type="title"/>
          </p:nvPr>
        </p:nvSpPr>
        <p:spPr>
          <a:xfrm>
            <a:off x="29783" y="83246"/>
            <a:ext cx="4875769" cy="325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Measurement Induced Dephasing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3EE5064-354F-B412-10CA-5A7CB25756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555" y="654614"/>
                <a:ext cx="11874668" cy="62033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					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Measured Spectroscopic lines (a)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acc>
                    <m:r>
                      <a:rPr lang="en-US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≅1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(b)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acc>
                    <m:r>
                      <a:rPr lang="en-US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≅40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acc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low : Lorentzian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acc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high : Gaussian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3EE5064-354F-B412-10CA-5A7CB2575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55" y="654614"/>
                <a:ext cx="11874668" cy="6203386"/>
              </a:xfrm>
              <a:prstGeom prst="rect">
                <a:avLst/>
              </a:prstGeom>
              <a:blipFill>
                <a:blip r:embed="rId3"/>
                <a:stretch>
                  <a:fillRect l="-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9F140DC-0105-CFF0-8792-D05CE58AE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91" y="739435"/>
            <a:ext cx="5390646" cy="32298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4F5219-B912-80B4-B684-2FADF200A23A}"/>
              </a:ext>
            </a:extLst>
          </p:cNvPr>
          <p:cNvSpPr txBox="1"/>
          <p:nvPr/>
        </p:nvSpPr>
        <p:spPr>
          <a:xfrm>
            <a:off x="5168657" y="5897797"/>
            <a:ext cx="66554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D. I. Schuster, A. </a:t>
            </a:r>
            <a:r>
              <a:rPr lang="en-US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Wallraff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, A. </a:t>
            </a:r>
            <a:r>
              <a:rPr lang="en-US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Blais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, L. </a:t>
            </a:r>
            <a:r>
              <a:rPr lang="en-US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Frunzio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, R.-S. Huang, J. </a:t>
            </a:r>
            <a:r>
              <a:rPr lang="en-US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Majer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, S. M. </a:t>
            </a:r>
            <a:r>
              <a:rPr lang="en-US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Girvin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, and R. J. </a:t>
            </a:r>
            <a:r>
              <a:rPr lang="en-US" sz="1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Schoelkopf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</a:p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ac Stark shift and dephasing of a superconducting qubit strongly coupled to a cavity field, </a:t>
            </a:r>
          </a:p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Phys. Rev. Lett. 94, 123602 (2005).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F68172-FFE8-5AEF-8ACA-8E96DA4F4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224" y="131322"/>
            <a:ext cx="5558448" cy="367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74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5965</TotalTime>
  <Words>1121</Words>
  <Application>Microsoft Office PowerPoint</Application>
  <PresentationFormat>Widescreen</PresentationFormat>
  <Paragraphs>270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Cambria Math</vt:lpstr>
      <vt:lpstr>Office 테마</vt:lpstr>
      <vt:lpstr>PowerPoint Presentation</vt:lpstr>
      <vt:lpstr>Contents</vt:lpstr>
      <vt:lpstr>PowerPoint Presentation</vt:lpstr>
      <vt:lpstr>Background Knowledge</vt:lpstr>
      <vt:lpstr>AC Stark Shift</vt:lpstr>
      <vt:lpstr>Damping</vt:lpstr>
      <vt:lpstr>Measurement Induced Dephasing</vt:lpstr>
      <vt:lpstr>Measurement Induced Dephasing</vt:lpstr>
      <vt:lpstr>Measurement Induced Dephasing</vt:lpstr>
      <vt:lpstr>PowerPoint Presentation</vt:lpstr>
      <vt:lpstr>Setting</vt:lpstr>
      <vt:lpstr>Setting</vt:lpstr>
      <vt:lpstr>PowerPoint Presentation</vt:lpstr>
      <vt:lpstr>Example 1</vt:lpstr>
      <vt:lpstr>PowerPoint Presentation</vt:lpstr>
      <vt:lpstr>Example 2</vt:lpstr>
      <vt:lpstr>PowerPoint Presentation</vt:lpstr>
      <vt:lpstr>Example 3</vt:lpstr>
      <vt:lpstr>Example 3</vt:lpstr>
      <vt:lpstr>PowerPoint Presentation</vt:lpstr>
      <vt:lpstr>Example 4</vt:lpstr>
      <vt:lpstr>Example 4</vt:lpstr>
      <vt:lpstr>Example 4</vt:lpstr>
      <vt:lpstr>Example 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백승현</dc:creator>
  <cp:lastModifiedBy>Sangyeon Lee</cp:lastModifiedBy>
  <cp:revision>7</cp:revision>
  <dcterms:created xsi:type="dcterms:W3CDTF">2022-12-09T14:57:12Z</dcterms:created>
  <dcterms:modified xsi:type="dcterms:W3CDTF">2024-02-19T17:15:05Z</dcterms:modified>
</cp:coreProperties>
</file>