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913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539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347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6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195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2/28/2020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969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2/28/2020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72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2/28/2020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308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2/28/2020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21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602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40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571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92" r:id="rId5"/>
    <p:sldLayoutId id="2147483686" r:id="rId6"/>
    <p:sldLayoutId id="2147483687" r:id="rId7"/>
    <p:sldLayoutId id="2147483688" r:id="rId8"/>
    <p:sldLayoutId id="2147483691" r:id="rId9"/>
    <p:sldLayoutId id="2147483689" r:id="rId10"/>
    <p:sldLayoutId id="214748369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EE4598-74F5-4E0B-9F58-EEAF61101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14" y="640080"/>
            <a:ext cx="3659246" cy="2850319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Network Analysis of Different Diets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F8F7E-2CB3-40C7-9ABB-25A352669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814" y="3812134"/>
            <a:ext cx="3659246" cy="234982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Hugo h. corado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>
            <a:extLst>
              <a:ext uri="{FF2B5EF4-FFF2-40B4-BE49-F238E27FC236}">
                <a16:creationId xmlns:a16="http://schemas.microsoft.com/office/drawing/2014/main" id="{3ABBB7C4-4B33-4092-ADC7-9E9C5AF5CB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46" r="22301" b="-1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125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7DB51-E148-4208-9D44-FFB905679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C202F-2DCF-4833-8A2D-A30AFD95F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diseases require different diets to be consumed so there will be different food that must be consumed.</a:t>
            </a:r>
          </a:p>
          <a:p>
            <a:r>
              <a:rPr lang="en-US" dirty="0"/>
              <a:t>IBD Diets – can consume noodles, white bread, rice but must avoid nuts, seeds, and beans along with raw fruits and vegetables, caffeine</a:t>
            </a:r>
          </a:p>
          <a:p>
            <a:r>
              <a:rPr lang="en-US" dirty="0"/>
              <a:t>Diabetes Diets – can consume fruits and vegetables, nut and seeds, but avoid white bread, pasta, and rice  </a:t>
            </a:r>
          </a:p>
          <a:p>
            <a:r>
              <a:rPr lang="en-US" dirty="0"/>
              <a:t>Both should avoid red meats, sweets, and fried foods</a:t>
            </a:r>
          </a:p>
          <a:p>
            <a:r>
              <a:rPr lang="en-US" dirty="0"/>
              <a:t>Goal: To create a network for normal diets, IBD diets, and diabetic diets and compare the three to find the similarities and differences in gut microbiome expression.</a:t>
            </a:r>
          </a:p>
        </p:txBody>
      </p:sp>
    </p:spTree>
    <p:extLst>
      <p:ext uri="{BB962C8B-B14F-4D97-AF65-F5344CB8AC3E}">
        <p14:creationId xmlns:p14="http://schemas.microsoft.com/office/powerpoint/2010/main" val="3292607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56F1E-CE41-4EEA-87A0-3104BCB66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9F110-4AD5-42CB-83CD-73B6712DA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Available from HMP Data Portal</a:t>
            </a:r>
          </a:p>
          <a:p>
            <a:r>
              <a:rPr lang="en-US" dirty="0"/>
              <a:t>Healthy Human Subjects - HHS</a:t>
            </a:r>
          </a:p>
          <a:p>
            <a:r>
              <a:rPr lang="en-US" dirty="0"/>
              <a:t>IBD - IBDMDB</a:t>
            </a:r>
          </a:p>
          <a:p>
            <a:r>
              <a:rPr lang="en-US" dirty="0"/>
              <a:t>Prediabetic – T2D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14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F6E71-9C73-4EF4-9B0A-5C9C454A0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3A66D-294A-4295-A609-7A4417490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Qiime</a:t>
            </a:r>
            <a:r>
              <a:rPr lang="en-US" dirty="0"/>
              <a:t> 2 – for analysis</a:t>
            </a:r>
          </a:p>
          <a:p>
            <a:r>
              <a:rPr lang="en-US" dirty="0" err="1"/>
              <a:t>Cytoscape</a:t>
            </a:r>
            <a:r>
              <a:rPr lang="en-US" dirty="0"/>
              <a:t> – to build the networks</a:t>
            </a:r>
          </a:p>
        </p:txBody>
      </p:sp>
    </p:spTree>
    <p:extLst>
      <p:ext uri="{BB962C8B-B14F-4D97-AF65-F5344CB8AC3E}">
        <p14:creationId xmlns:p14="http://schemas.microsoft.com/office/powerpoint/2010/main" val="21802074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243941"/>
      </a:dk2>
      <a:lt2>
        <a:srgbClr val="E4E8E2"/>
      </a:lt2>
      <a:accent1>
        <a:srgbClr val="A32EE2"/>
      </a:accent1>
      <a:accent2>
        <a:srgbClr val="6947D9"/>
      </a:accent2>
      <a:accent3>
        <a:srgbClr val="3655E3"/>
      </a:accent3>
      <a:accent4>
        <a:srgbClr val="1C88D0"/>
      </a:accent4>
      <a:accent5>
        <a:srgbClr val="25B5B3"/>
      </a:accent5>
      <a:accent6>
        <a:srgbClr val="19BB75"/>
      </a:accent6>
      <a:hlink>
        <a:srgbClr val="348E9E"/>
      </a:hlink>
      <a:folHlink>
        <a:srgbClr val="7F7F7F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150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 Nova</vt:lpstr>
      <vt:lpstr>Arial Nova Light</vt:lpstr>
      <vt:lpstr>Calibri</vt:lpstr>
      <vt:lpstr>RetrospectVTI</vt:lpstr>
      <vt:lpstr>Network Analysis of Different Diets</vt:lpstr>
      <vt:lpstr>Background</vt:lpstr>
      <vt:lpstr>Data</vt:lpstr>
      <vt:lpstr>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Hugo Corado</dc:creator>
  <cp:lastModifiedBy>Hugo Corado</cp:lastModifiedBy>
  <cp:revision>9</cp:revision>
  <dcterms:created xsi:type="dcterms:W3CDTF">2020-02-28T06:45:30Z</dcterms:created>
  <dcterms:modified xsi:type="dcterms:W3CDTF">2020-02-28T10:45:06Z</dcterms:modified>
</cp:coreProperties>
</file>