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0264C-29E4-4942-9BB1-641C85E23B15}" v="1" dt="2021-08-05T05:58:1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6058" autoAdjust="0"/>
  </p:normalViewPr>
  <p:slideViewPr>
    <p:cSldViewPr snapToGrid="0">
      <p:cViewPr varScale="1">
        <p:scale>
          <a:sx n="102" d="100"/>
          <a:sy n="102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B60DC-3CAE-44A0-94C1-E5A1A044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122F6-5795-45E4-9CE5-B57E5A1EA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1A1F1-C82D-4BCF-9949-84A645F7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242C7-C201-4BDB-A22D-EA436D8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50594-3381-4330-BFA8-1004B54C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3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97E0-A5A8-456D-8BE0-C500279D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F9A38-666D-48CE-A6FB-23136B5A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C0589-67F4-4A5A-9550-F0988662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8C7B2-40AC-4FE1-A52F-5E2D3FF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150E-72A9-4A1D-954A-59C6531E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8CCE15-031D-48C0-AF94-0F681830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8EA65-9B57-4D53-8DB9-AE21E394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71D0A-93FC-43F0-BFD7-44CB09AF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B6139-C95E-429C-BF88-F6D88EE9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7A361-7FE4-4180-917D-0F4B07FA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0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7F56-9FFA-4858-A472-4B84FDFC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3AF40-9737-41BE-A1A2-EAB74AF1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D9A44-B497-4419-A51D-EDDC453D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48F13-6822-4C32-B8E4-FC9B10AB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8060E-E9F5-46C4-B1A7-D944088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AA051-4C5F-487B-AC50-8E76D27E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E90FD-D74F-4FFA-B090-554D32A1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4453-7271-4614-AAAA-6B7CEDB3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17B9F-5B4D-40C6-A7E2-4CDC2C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3E5EA-918D-4A37-B71A-FBBF468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AAF2B-FD8E-447C-AA2E-422D578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B9A3-86C1-428E-903B-0A76CDF1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4F342-494E-45A8-BBA6-C017BF45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724AB-4193-4F90-A965-5F77FE75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E8F0-8889-4252-A946-45025BFD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F6A1F-FC00-43C5-880E-03B73A0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B047-F174-4A6D-859F-E619E08F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F6AA0-B91D-46E1-B45D-B31B97EC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1D914-33E6-4923-8171-0007BC248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CCB19-434B-4225-B424-2D08B05B3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D9A5CB-4EEB-44AB-BBC1-A4D8AB332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D16BA-2EC0-4AC0-B80F-6F843C76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C2FC26-470D-45EE-B3EE-64264942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E7799-71B3-4E9F-A34B-1045AA57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5AD2-E8F5-4ED1-9F6C-3D83CE84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50E3A6-B8B0-49BE-9658-3FBA5CAA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3FA7D-7310-491F-A75B-00E6035A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F5025-F50F-44FA-8536-11A9404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9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A0AD71-1E44-488B-9E09-FADAEEBA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4FF24-5E4C-4A8E-AE5F-F09918CD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DCB28-D8A3-4ACD-9688-D40153CD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0D1A-D5AD-435B-99F7-DB8D2564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77CC0-37B4-4A33-B377-EC15B7CD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0F093-699B-4070-AE36-AC81C781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BC023-312F-4207-BDE4-EC62A58A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8FC17-F634-4DAE-8666-A22B0FC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E05EF-8D15-45AB-B578-C108F2D2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0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1D2C3-D3EB-4C97-8F55-D8D4E835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B0935-E337-404F-8431-C5B73EA5D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99B02-6E42-4EDC-AD2D-CEE2F3F5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7AF4F-24C7-4746-A459-FDAF9E83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81554-6E66-4BAB-B00B-130F1205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665B8-31E9-4485-80AF-25A7CD1A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0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F0A1A-E4E1-40E0-98B1-0A96BEB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E827E-A838-4E6C-8BC4-50A082A4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496B5-827D-4A7C-985B-CB2574C88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9CF8-B358-4E0B-8C23-C79A2701D917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377E3-D737-4295-A885-9FFF13458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9F09A-05E3-4544-B8FC-12004AA5B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9D8E-0FE7-44E1-968E-EA013EB54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5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A52D38-DD2A-4801-80A7-019420E39613}"/>
              </a:ext>
            </a:extLst>
          </p:cNvPr>
          <p:cNvGrpSpPr/>
          <p:nvPr/>
        </p:nvGrpSpPr>
        <p:grpSpPr>
          <a:xfrm>
            <a:off x="-1147200" y="-5"/>
            <a:ext cx="36000000" cy="6858005"/>
            <a:chOff x="-1147200" y="-5"/>
            <a:chExt cx="36000000" cy="6858005"/>
          </a:xfrm>
        </p:grpSpPr>
        <p:pic>
          <p:nvPicPr>
            <p:cNvPr id="5" name="图片 4" descr="图示&#10;&#10;描述已自动生成">
              <a:extLst>
                <a:ext uri="{FF2B5EF4-FFF2-40B4-BE49-F238E27FC236}">
                  <a16:creationId xmlns:a16="http://schemas.microsoft.com/office/drawing/2014/main" id="{7646D652-D100-4572-A440-F8A89EC52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76200" y="-1071000"/>
              <a:ext cx="6858000" cy="9000000"/>
            </a:xfrm>
            <a:prstGeom prst="rect">
              <a:avLst/>
            </a:prstGeom>
          </p:spPr>
        </p:pic>
        <p:pic>
          <p:nvPicPr>
            <p:cNvPr id="7" name="图片 6" descr="图示, 示意图&#10;&#10;描述已自动生成">
              <a:extLst>
                <a:ext uri="{FF2B5EF4-FFF2-40B4-BE49-F238E27FC236}">
                  <a16:creationId xmlns:a16="http://schemas.microsoft.com/office/drawing/2014/main" id="{42C2FABE-E54A-45F2-9D96-63032558D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23800" y="-1071001"/>
              <a:ext cx="6858000" cy="9000000"/>
            </a:xfrm>
            <a:prstGeom prst="rect">
              <a:avLst/>
            </a:prstGeom>
          </p:spPr>
        </p:pic>
        <p:pic>
          <p:nvPicPr>
            <p:cNvPr id="9" name="图片 8" descr="图示, 示意图&#10;&#10;描述已自动生成">
              <a:extLst>
                <a:ext uri="{FF2B5EF4-FFF2-40B4-BE49-F238E27FC236}">
                  <a16:creationId xmlns:a16="http://schemas.microsoft.com/office/drawing/2014/main" id="{5A23F365-87DA-4FA7-BBD9-FE96FD239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923800" y="-1071003"/>
              <a:ext cx="6858000" cy="9000000"/>
            </a:xfrm>
            <a:prstGeom prst="rect">
              <a:avLst/>
            </a:prstGeom>
          </p:spPr>
        </p:pic>
        <p:pic>
          <p:nvPicPr>
            <p:cNvPr id="11" name="图片 10" descr="图示, 示意图&#10;&#10;描述已自动生成">
              <a:extLst>
                <a:ext uri="{FF2B5EF4-FFF2-40B4-BE49-F238E27FC236}">
                  <a16:creationId xmlns:a16="http://schemas.microsoft.com/office/drawing/2014/main" id="{671DBAF0-31DC-4E21-A601-51532AD6C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6923800" y="-1071005"/>
              <a:ext cx="6858000" cy="90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3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Yi</dc:creator>
  <cp:lastModifiedBy>Wang Yi</cp:lastModifiedBy>
  <cp:revision>2</cp:revision>
  <dcterms:created xsi:type="dcterms:W3CDTF">2021-08-05T05:56:07Z</dcterms:created>
  <dcterms:modified xsi:type="dcterms:W3CDTF">2021-08-19T08:33:07Z</dcterms:modified>
</cp:coreProperties>
</file>