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4" r:id="rId2"/>
    <p:sldId id="286" r:id="rId3"/>
    <p:sldId id="257" r:id="rId4"/>
    <p:sldId id="262" r:id="rId5"/>
    <p:sldId id="263" r:id="rId6"/>
    <p:sldId id="264" r:id="rId7"/>
    <p:sldId id="281" r:id="rId8"/>
    <p:sldId id="282" r:id="rId9"/>
    <p:sldId id="283" r:id="rId10"/>
    <p:sldId id="284" r:id="rId11"/>
    <p:sldId id="259" r:id="rId12"/>
    <p:sldId id="275" r:id="rId13"/>
    <p:sldId id="276" r:id="rId14"/>
    <p:sldId id="277" r:id="rId15"/>
    <p:sldId id="278" r:id="rId16"/>
    <p:sldId id="280" r:id="rId17"/>
    <p:sldId id="260" r:id="rId18"/>
    <p:sldId id="271" r:id="rId19"/>
    <p:sldId id="272" r:id="rId20"/>
    <p:sldId id="273" r:id="rId21"/>
    <p:sldId id="26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51C3-1399-444A-A96B-FF427AEECDA7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52E51-FAA2-6244-97F3-46E7087B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9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48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8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91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26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20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FD9A-A02F-614C-A015-31DCE806BB9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CommuteRoutes</a:t>
            </a:r>
            <a:b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Shui Cheung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 Denton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Sam Saarinen</a:t>
            </a:r>
          </a:p>
        </p:txBody>
      </p:sp>
    </p:spTree>
    <p:extLst>
      <p:ext uri="{BB962C8B-B14F-4D97-AF65-F5344CB8AC3E}">
        <p14:creationId xmlns:p14="http://schemas.microsoft.com/office/powerpoint/2010/main" val="184953014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PGP for data encryption over public networks</a:t>
            </a:r>
          </a:p>
          <a:p>
            <a:r>
              <a:rPr lang="en-US" dirty="0" smtClean="0"/>
              <a:t>Researchers host their public key on official servers for verification</a:t>
            </a:r>
          </a:p>
          <a:p>
            <a:r>
              <a:rPr lang="en-US" dirty="0" smtClean="0"/>
              <a:t>Clients poll public database of cryptographically hashed </a:t>
            </a:r>
            <a:r>
              <a:rPr lang="en-US" dirty="0" err="1" smtClean="0"/>
              <a:t>userids</a:t>
            </a:r>
            <a:r>
              <a:rPr lang="en-US" dirty="0" smtClean="0"/>
              <a:t> to confirm receipt.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05" y="3435927"/>
            <a:ext cx="6938082" cy="28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</a:t>
            </a:r>
          </a:p>
          <a:p>
            <a:r>
              <a:rPr lang="en-US" dirty="0" smtClean="0"/>
              <a:t>App </a:t>
            </a:r>
            <a:r>
              <a:rPr lang="en-US" dirty="0"/>
              <a:t>F</a:t>
            </a:r>
            <a:r>
              <a:rPr lang="en-US" dirty="0" smtClean="0"/>
              <a:t>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/>
              <a:t>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3595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Identify Paths</a:t>
            </a:r>
          </a:p>
        </p:txBody>
      </p:sp>
      <p:sp>
        <p:nvSpPr>
          <p:cNvPr id="146" name="Shape 146"/>
          <p:cNvSpPr/>
          <p:nvPr/>
        </p:nvSpPr>
        <p:spPr>
          <a:xfrm>
            <a:off x="46400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Test Locations and Paths Against Those Stored</a:t>
            </a:r>
          </a:p>
        </p:txBody>
      </p:sp>
      <p:sp>
        <p:nvSpPr>
          <p:cNvPr id="147" name="Shape 147"/>
          <p:cNvSpPr/>
          <p:nvPr/>
        </p:nvSpPr>
        <p:spPr>
          <a:xfrm>
            <a:off x="8796900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Process New Locations; Store Route</a:t>
            </a:r>
          </a:p>
        </p:txBody>
      </p:sp>
      <p:sp>
        <p:nvSpPr>
          <p:cNvPr id="148" name="Shape 148"/>
          <p:cNvSpPr/>
          <p:nvPr/>
        </p:nvSpPr>
        <p:spPr>
          <a:xfrm>
            <a:off x="3169325" y="3076125"/>
            <a:ext cx="1188300" cy="5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02787" y="3073200"/>
            <a:ext cx="1188300" cy="5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88942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Identify Paths</a:t>
            </a:r>
          </a:p>
        </p:txBody>
      </p:sp>
      <p:sp>
        <p:nvSpPr>
          <p:cNvPr id="155" name="Shape 155"/>
          <p:cNvSpPr/>
          <p:nvPr/>
        </p:nvSpPr>
        <p:spPr>
          <a:xfrm>
            <a:off x="3595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Identify Paths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755250" y="1491450"/>
            <a:ext cx="7598400" cy="48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IsRoute?: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Regress the GPS latitude vs. time</a:t>
            </a:r>
            <a:br>
              <a:rPr lang="en-US" sz="1800"/>
            </a:br>
            <a:r>
              <a:rPr lang="en-US" sz="1800"/>
              <a:t>and longitude vs. time.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Test whether correlation test statistic is significant.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Identify Paths: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With each point as a center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Do a binary search over a symmetric range to maximize the number of points included such than the subsequence is not a route.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Use a statistical test to determine whether end points (due to off-by-one error possibility due to symmetric collection of points) belong to the subsequence or not.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Reconcile the identified subsequences to separate locations and paths.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Runtime Estimate: O(n logn * m</a:t>
            </a:r>
            <a:r>
              <a:rPr lang="en-US" sz="1800" baseline="30000"/>
              <a:t>3</a:t>
            </a:r>
            <a:r>
              <a:rPr lang="en-US" sz="1800"/>
              <a:t>) where n is the number of points, and m is the maximum number of points collected in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193875129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/>
              <a:t>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46400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Test Locations and Paths Against Those Stored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65575" y="4221325"/>
            <a:ext cx="10586700" cy="206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Locations are Stored as (Center, Radius)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Paths are Stored as (Start Location, End Location, Average Latitude, Average Longitude, Length)</a:t>
            </a:r>
          </a:p>
          <a:p>
            <a:pPr lvl="0" algn="ctr" rtl="0">
              <a:spcBef>
                <a:spcPts val="0"/>
              </a:spcBef>
              <a:buNone/>
            </a:pP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-US" sz="1800"/>
              <a:t>New Locations or Paths are compared against those stored with some tolerances of comparison.</a:t>
            </a:r>
          </a:p>
        </p:txBody>
      </p:sp>
    </p:spTree>
    <p:extLst>
      <p:ext uri="{BB962C8B-B14F-4D97-AF65-F5344CB8AC3E}">
        <p14:creationId xmlns:p14="http://schemas.microsoft.com/office/powerpoint/2010/main" val="152339447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/>
              <a:t>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8796900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Process New Locations; Store Route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59050" y="1851000"/>
            <a:ext cx="76836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If new locations were identified: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Store the locations and give them generated labels.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Identify a feature corresponding to visiting a location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If new paths were identified: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Store the new paths and give them generated labels.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If multiple paths between the same locations exist: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	Identify a feature corresponding to choice of path.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Store the abstracted route data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0937899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Posted Log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Populate webpages with individually encrypted content that the app can poll to verify: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Successful Data Uploads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Feature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7926601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	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</a:p>
          <a:p>
            <a:r>
              <a:rPr lang="en-US" dirty="0" smtClean="0"/>
              <a:t>Route data</a:t>
            </a:r>
          </a:p>
          <a:p>
            <a:r>
              <a:rPr lang="en-US" dirty="0" smtClean="0"/>
              <a:t>Email 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80" y="1346200"/>
            <a:ext cx="708722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information – name, email</a:t>
            </a:r>
          </a:p>
          <a:p>
            <a:r>
              <a:rPr lang="en-US" dirty="0" smtClean="0"/>
              <a:t>Route upload 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546225"/>
            <a:ext cx="3314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356122"/>
            <a:ext cx="7175205" cy="4820841"/>
          </a:xfrm>
        </p:spPr>
      </p:pic>
    </p:spTree>
    <p:extLst>
      <p:ext uri="{BB962C8B-B14F-4D97-AF65-F5344CB8AC3E}">
        <p14:creationId xmlns:p14="http://schemas.microsoft.com/office/powerpoint/2010/main" val="171756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7" y="2743200"/>
            <a:ext cx="11678585" cy="14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Schedule processing event </a:t>
            </a:r>
          </a:p>
          <a:p>
            <a:r>
              <a:rPr lang="en-US" dirty="0" smtClean="0"/>
              <a:t>Insert new data into database </a:t>
            </a:r>
          </a:p>
          <a:p>
            <a:r>
              <a:rPr lang="en-US" dirty="0" smtClean="0"/>
              <a:t>Keep the database server and email server separate</a:t>
            </a:r>
          </a:p>
          <a:p>
            <a:r>
              <a:rPr lang="en-US" dirty="0" smtClean="0"/>
              <a:t>Security purpose</a:t>
            </a:r>
          </a:p>
        </p:txBody>
      </p:sp>
    </p:spTree>
    <p:extLst>
      <p:ext uri="{BB962C8B-B14F-4D97-AF65-F5344CB8AC3E}">
        <p14:creationId xmlns:p14="http://schemas.microsoft.com/office/powerpoint/2010/main" val="117287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Steps/ Problems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 and automation of feature extraction</a:t>
            </a:r>
          </a:p>
          <a:p>
            <a:r>
              <a:rPr lang="en-US" dirty="0" smtClean="0"/>
              <a:t>Optimize the User Interface and Experience</a:t>
            </a:r>
          </a:p>
          <a:p>
            <a:r>
              <a:rPr lang="en-US" dirty="0" smtClean="0"/>
              <a:t>Expand automated tracking beyond the model of routes between two static locations</a:t>
            </a:r>
          </a:p>
          <a:p>
            <a:r>
              <a:rPr lang="en-US" dirty="0" smtClean="0"/>
              <a:t>Algorithmic Refinement</a:t>
            </a:r>
          </a:p>
          <a:p>
            <a:r>
              <a:rPr lang="en-US" dirty="0" smtClean="0"/>
              <a:t>Advanced statistical analysis included in Research UI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72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8975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/>
              <a:t>O</a:t>
            </a:r>
            <a:r>
              <a:rPr lang="en-US" dirty="0" smtClean="0"/>
              <a:t>verview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– Dr. Judy Goldsmith</a:t>
            </a:r>
          </a:p>
          <a:p>
            <a:r>
              <a:rPr lang="en-US" dirty="0"/>
              <a:t>R</a:t>
            </a:r>
            <a:r>
              <a:rPr lang="en-US" dirty="0" smtClean="0"/>
              <a:t>esearch lab at UK </a:t>
            </a:r>
          </a:p>
          <a:p>
            <a:r>
              <a:rPr lang="en-US" dirty="0"/>
              <a:t>C</a:t>
            </a:r>
            <a:r>
              <a:rPr lang="en-US" dirty="0" smtClean="0"/>
              <a:t>omputational models of human preferences</a:t>
            </a:r>
          </a:p>
          <a:p>
            <a:r>
              <a:rPr lang="en-US" dirty="0" smtClean="0"/>
              <a:t>Participant’s preference of route taken while commuting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Security over data transfer and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types</a:t>
            </a:r>
          </a:p>
          <a:p>
            <a:r>
              <a:rPr lang="en-US" dirty="0"/>
              <a:t>Collect </a:t>
            </a:r>
            <a:r>
              <a:rPr lang="en-US" dirty="0" smtClean="0"/>
              <a:t>varies type of data</a:t>
            </a:r>
            <a:endParaRPr lang="en-US" dirty="0"/>
          </a:p>
          <a:p>
            <a:r>
              <a:rPr lang="en-US" dirty="0" smtClean="0"/>
              <a:t>App </a:t>
            </a:r>
            <a:r>
              <a:rPr lang="en-US" dirty="0"/>
              <a:t>interacts with user in determining features</a:t>
            </a:r>
          </a:p>
          <a:p>
            <a:r>
              <a:rPr lang="en-US" dirty="0"/>
              <a:t>Data is anonymized</a:t>
            </a:r>
          </a:p>
          <a:p>
            <a:r>
              <a:rPr lang="en-US" dirty="0"/>
              <a:t>Data is uploaded and stored on a server</a:t>
            </a:r>
          </a:p>
          <a:p>
            <a:r>
              <a:rPr lang="en-US" dirty="0"/>
              <a:t>Client user interface security, settings, and notifications</a:t>
            </a:r>
          </a:p>
          <a:p>
            <a:r>
              <a:rPr lang="en-US" dirty="0"/>
              <a:t>Data is accessible to </a:t>
            </a:r>
            <a:r>
              <a:rPr lang="en-US" dirty="0" smtClean="0"/>
              <a:t>researchers</a:t>
            </a:r>
            <a:endParaRPr lang="en-US" dirty="0"/>
          </a:p>
          <a:p>
            <a:r>
              <a:rPr lang="en-US" dirty="0"/>
              <a:t>Battery Consumption is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iOS app</a:t>
            </a:r>
          </a:p>
          <a:p>
            <a:r>
              <a:rPr lang="en-US" dirty="0" smtClean="0"/>
              <a:t>Collect data for research purposes</a:t>
            </a:r>
          </a:p>
          <a:p>
            <a:r>
              <a:rPr lang="en-US" dirty="0"/>
              <a:t>L</a:t>
            </a:r>
            <a:r>
              <a:rPr lang="en-US" dirty="0" smtClean="0"/>
              <a:t>imited user-­interaction relating to an individual’s daily transit</a:t>
            </a:r>
          </a:p>
          <a:p>
            <a:r>
              <a:rPr lang="en-US" dirty="0"/>
              <a:t>S</a:t>
            </a:r>
            <a:r>
              <a:rPr lang="en-US" dirty="0" smtClean="0"/>
              <a:t>ervers to keep record of participation and data</a:t>
            </a:r>
          </a:p>
          <a:p>
            <a:r>
              <a:rPr lang="en-US" dirty="0" smtClean="0"/>
              <a:t>Concern- security, privacy, convenient, data accuracy</a:t>
            </a:r>
          </a:p>
        </p:txBody>
      </p:sp>
    </p:spTree>
    <p:extLst>
      <p:ext uri="{BB962C8B-B14F-4D97-AF65-F5344CB8AC3E}">
        <p14:creationId xmlns:p14="http://schemas.microsoft.com/office/powerpoint/2010/main" val="21046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851728" cy="169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7298"/>
            <a:ext cx="10515600" cy="4351338"/>
          </a:xfrm>
        </p:spPr>
        <p:txBody>
          <a:bodyPr/>
          <a:lstStyle/>
          <a:p>
            <a:r>
              <a:rPr lang="en-US" smtClean="0"/>
              <a:t>Collecting GPS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Secure 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12" y="0"/>
            <a:ext cx="9072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Automated</a:t>
            </a:r>
          </a:p>
          <a:p>
            <a:r>
              <a:rPr lang="en-US" dirty="0" smtClean="0"/>
              <a:t>GPS data on route (feature extraction later)</a:t>
            </a:r>
          </a:p>
          <a:p>
            <a:r>
              <a:rPr lang="en-US" dirty="0" smtClean="0"/>
              <a:t>NOAA weather data</a:t>
            </a:r>
          </a:p>
          <a:p>
            <a:r>
              <a:rPr lang="en-US" dirty="0" smtClean="0"/>
              <a:t>Timestamp data</a:t>
            </a:r>
          </a:p>
          <a:p>
            <a:r>
              <a:rPr lang="en-US" dirty="0" smtClean="0"/>
              <a:t>Traffic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Holidays (I.e. is July 4th a nationally recognized holiday?)</a:t>
            </a:r>
          </a:p>
          <a:p>
            <a:r>
              <a:rPr lang="en-US" dirty="0" smtClean="0"/>
              <a:t>Relative travel time and relative travel distance</a:t>
            </a:r>
          </a:p>
          <a:p>
            <a:pPr marL="0" indent="0">
              <a:buNone/>
            </a:pPr>
            <a:r>
              <a:rPr lang="en-US" dirty="0" smtClean="0"/>
              <a:t>Queried</a:t>
            </a:r>
            <a:endParaRPr lang="en-US" dirty="0" smtClean="0"/>
          </a:p>
          <a:p>
            <a:r>
              <a:rPr lang="en-US" dirty="0" smtClean="0"/>
              <a:t>User Identified features of the route</a:t>
            </a:r>
          </a:p>
          <a:p>
            <a:r>
              <a:rPr lang="en-US" dirty="0" smtClean="0"/>
              <a:t>Mood</a:t>
            </a:r>
          </a:p>
          <a:p>
            <a:r>
              <a:rPr lang="en-US" dirty="0" smtClean="0"/>
              <a:t>Detours</a:t>
            </a:r>
          </a:p>
          <a:p>
            <a:r>
              <a:rPr lang="en-US" dirty="0" smtClean="0"/>
              <a:t>Restaurant and other business stops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1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Mockup/Demo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5" y="1072156"/>
            <a:ext cx="7252855" cy="5519343"/>
          </a:xfrm>
        </p:spPr>
      </p:pic>
    </p:spTree>
    <p:extLst>
      <p:ext uri="{BB962C8B-B14F-4D97-AF65-F5344CB8AC3E}">
        <p14:creationId xmlns:p14="http://schemas.microsoft.com/office/powerpoint/2010/main" val="18309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422</Words>
  <Application>Microsoft Macintosh PowerPoint</Application>
  <PresentationFormat>Widescreen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 CommuteRoutes </vt:lpstr>
      <vt:lpstr>Presentation Outline</vt:lpstr>
      <vt:lpstr>Introduction </vt:lpstr>
      <vt:lpstr>Problem definition</vt:lpstr>
      <vt:lpstr>Requirements</vt:lpstr>
      <vt:lpstr>Overview</vt:lpstr>
      <vt:lpstr>Mobile  application </vt:lpstr>
      <vt:lpstr>Feature Collection</vt:lpstr>
      <vt:lpstr>Mockup/Demo</vt:lpstr>
      <vt:lpstr>Secure Upload</vt:lpstr>
      <vt:lpstr>Data processing </vt:lpstr>
      <vt:lpstr>Feature Extraction</vt:lpstr>
      <vt:lpstr>Identify Paths</vt:lpstr>
      <vt:lpstr>Feature Extraction</vt:lpstr>
      <vt:lpstr>Feature Extraction</vt:lpstr>
      <vt:lpstr>Posted Log</vt:lpstr>
      <vt:lpstr>Database   </vt:lpstr>
      <vt:lpstr>Participation</vt:lpstr>
      <vt:lpstr>Route data</vt:lpstr>
      <vt:lpstr>Email script</vt:lpstr>
      <vt:lpstr>Future Steps/ Problems Overcome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CommuteRoutes </dc:title>
  <dc:creator>Microsoft Office User</dc:creator>
  <cp:lastModifiedBy>Microsoft Office User</cp:lastModifiedBy>
  <cp:revision>12</cp:revision>
  <dcterms:created xsi:type="dcterms:W3CDTF">2016-03-02T16:57:30Z</dcterms:created>
  <dcterms:modified xsi:type="dcterms:W3CDTF">2016-03-07T15:53:30Z</dcterms:modified>
</cp:coreProperties>
</file>