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99C5F7-83A9-4564-A75A-83DFC0D51EF1}">
  <a:tblStyle styleId="{2199C5F7-83A9-4564-A75A-83DFC0D51E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Slab-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Shape 2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Shape 13"/>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rgbClr val="222A35"/>
              </a:buClr>
              <a:buSzPts val="1100"/>
              <a:buFont typeface="Roboto Slab"/>
              <a:buNone/>
              <a:defRPr b="0" i="0" sz="45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 name="Shape 14"/>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lstStyle>
            <a:lvl1pPr lvl="0" marR="0" rtl="0" algn="ctr">
              <a:lnSpc>
                <a:spcPct val="90000"/>
              </a:lnSpc>
              <a:spcBef>
                <a:spcPts val="800"/>
              </a:spcBef>
              <a:spcAft>
                <a:spcPts val="0"/>
              </a:spcAft>
              <a:buClr>
                <a:srgbClr val="222A35"/>
              </a:buClr>
              <a:buSzPts val="1800"/>
              <a:buFont typeface="Arial"/>
              <a:buNone/>
              <a:defRPr b="0" i="0" sz="1800" u="none" cap="none" strike="noStrike">
                <a:solidFill>
                  <a:srgbClr val="222A35"/>
                </a:solidFill>
                <a:latin typeface="Roboto Slab"/>
                <a:ea typeface="Roboto Slab"/>
                <a:cs typeface="Roboto Slab"/>
                <a:sym typeface="Roboto Slab"/>
              </a:defRPr>
            </a:lvl1pPr>
            <a:lvl2pPr lvl="1" marR="0" rtl="0" algn="ctr">
              <a:lnSpc>
                <a:spcPct val="90000"/>
              </a:lnSpc>
              <a:spcBef>
                <a:spcPts val="400"/>
              </a:spcBef>
              <a:spcAft>
                <a:spcPts val="0"/>
              </a:spcAft>
              <a:buClr>
                <a:srgbClr val="222A35"/>
              </a:buClr>
              <a:buSzPts val="1500"/>
              <a:buFont typeface="Arial"/>
              <a:buNone/>
              <a:defRPr b="0" i="0" sz="1500" u="none" cap="none" strike="noStrike">
                <a:solidFill>
                  <a:srgbClr val="222A35"/>
                </a:solidFill>
                <a:latin typeface="Roboto Slab"/>
                <a:ea typeface="Roboto Slab"/>
                <a:cs typeface="Roboto Slab"/>
                <a:sym typeface="Roboto Slab"/>
              </a:defRPr>
            </a:lvl2pPr>
            <a:lvl3pPr lvl="2" marR="0" rtl="0" algn="ctr">
              <a:lnSpc>
                <a:spcPct val="90000"/>
              </a:lnSpc>
              <a:spcBef>
                <a:spcPts val="400"/>
              </a:spcBef>
              <a:spcAft>
                <a:spcPts val="0"/>
              </a:spcAft>
              <a:buClr>
                <a:srgbClr val="222A35"/>
              </a:buClr>
              <a:buSzPts val="1400"/>
              <a:buFont typeface="Arial"/>
              <a:buNone/>
              <a:defRPr b="0" i="0" sz="1400" u="none" cap="none" strike="noStrike">
                <a:solidFill>
                  <a:srgbClr val="222A35"/>
                </a:solidFill>
                <a:latin typeface="Roboto Slab"/>
                <a:ea typeface="Roboto Slab"/>
                <a:cs typeface="Roboto Slab"/>
                <a:sym typeface="Roboto Slab"/>
              </a:defRPr>
            </a:lvl3pPr>
            <a:lvl4pPr lvl="3" marR="0" rtl="0" algn="ctr">
              <a:lnSpc>
                <a:spcPct val="90000"/>
              </a:lnSpc>
              <a:spcBef>
                <a:spcPts val="400"/>
              </a:spcBef>
              <a:spcAft>
                <a:spcPts val="0"/>
              </a:spcAft>
              <a:buClr>
                <a:srgbClr val="222A35"/>
              </a:buClr>
              <a:buSzPts val="1400"/>
              <a:buFont typeface="Arial"/>
              <a:buNone/>
              <a:defRPr b="0" i="0" sz="1200" u="none" cap="none" strike="noStrike">
                <a:solidFill>
                  <a:srgbClr val="222A35"/>
                </a:solidFill>
                <a:latin typeface="Roboto Slab"/>
                <a:ea typeface="Roboto Slab"/>
                <a:cs typeface="Roboto Slab"/>
                <a:sym typeface="Roboto Slab"/>
              </a:defRPr>
            </a:lvl4pPr>
            <a:lvl5pPr lvl="4" marR="0" rtl="0" algn="ctr">
              <a:lnSpc>
                <a:spcPct val="90000"/>
              </a:lnSpc>
              <a:spcBef>
                <a:spcPts val="400"/>
              </a:spcBef>
              <a:spcAft>
                <a:spcPts val="0"/>
              </a:spcAft>
              <a:buClr>
                <a:srgbClr val="222A35"/>
              </a:buClr>
              <a:buSzPts val="1400"/>
              <a:buFont typeface="Arial"/>
              <a:buNone/>
              <a:defRPr b="0" i="0" sz="1200" u="none" cap="none" strike="noStrike">
                <a:solidFill>
                  <a:srgbClr val="222A35"/>
                </a:solidFill>
                <a:latin typeface="Roboto Slab"/>
                <a:ea typeface="Roboto Slab"/>
                <a:cs typeface="Roboto Slab"/>
                <a:sym typeface="Roboto Slab"/>
              </a:defRPr>
            </a:lvl5pPr>
            <a:lvl6pPr lvl="5"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5" name="Shape 1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Shape 70"/>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1" name="Shape 71"/>
          <p:cNvSpPr txBox="1"/>
          <p:nvPr>
            <p:ph idx="1" type="body"/>
          </p:nvPr>
        </p:nvSpPr>
        <p:spPr>
          <a:xfrm rot="5400000">
            <a:off x="2940300" y="-942431"/>
            <a:ext cx="3263400" cy="78867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Shape 76"/>
          <p:cNvSpPr txBox="1"/>
          <p:nvPr>
            <p:ph type="title"/>
          </p:nvPr>
        </p:nvSpPr>
        <p:spPr>
          <a:xfrm rot="5400000">
            <a:off x="5350050" y="1467544"/>
            <a:ext cx="4359000" cy="19716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7" name="Shape 77"/>
          <p:cNvSpPr txBox="1"/>
          <p:nvPr>
            <p:ph idx="1" type="body"/>
          </p:nvPr>
        </p:nvSpPr>
        <p:spPr>
          <a:xfrm rot="5400000">
            <a:off x="1349475" y="-447056"/>
            <a:ext cx="4359000" cy="58008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800"/>
              </a:spcBef>
              <a:spcAft>
                <a:spcPts val="0"/>
              </a:spcAft>
              <a:buSzPts val="1800"/>
              <a:buChar char="•"/>
              <a:defRPr/>
            </a:lvl1pPr>
            <a:lvl2pPr indent="-323850" lvl="1" marL="914400" rtl="0">
              <a:spcBef>
                <a:spcPts val="400"/>
              </a:spcBef>
              <a:spcAft>
                <a:spcPts val="0"/>
              </a:spcAft>
              <a:buSzPts val="1500"/>
              <a:buChar char="•"/>
              <a:defRPr/>
            </a:lvl2pPr>
            <a:lvl3pPr indent="-317500" lvl="2" marL="1371600" rtl="0">
              <a:spcBef>
                <a:spcPts val="40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4" name="Shape 8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Shape 93"/>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rgbClr val="222A35"/>
              </a:buClr>
              <a:buSzPts val="1100"/>
              <a:buFont typeface="Roboto Slab"/>
              <a:buNone/>
              <a:defRPr b="0" i="0" sz="45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4" name="Shape 94"/>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lstStyle>
            <a:lvl1pPr lvl="0" marR="0" rtl="0" algn="ctr">
              <a:lnSpc>
                <a:spcPct val="90000"/>
              </a:lnSpc>
              <a:spcBef>
                <a:spcPts val="800"/>
              </a:spcBef>
              <a:spcAft>
                <a:spcPts val="0"/>
              </a:spcAft>
              <a:buClr>
                <a:srgbClr val="222A35"/>
              </a:buClr>
              <a:buSzPts val="1800"/>
              <a:buFont typeface="Arial"/>
              <a:buNone/>
              <a:defRPr b="0" i="0" sz="1800" u="none" cap="none" strike="noStrike">
                <a:solidFill>
                  <a:srgbClr val="222A35"/>
                </a:solidFill>
                <a:latin typeface="Roboto Slab"/>
                <a:ea typeface="Roboto Slab"/>
                <a:cs typeface="Roboto Slab"/>
                <a:sym typeface="Roboto Slab"/>
              </a:defRPr>
            </a:lvl1pPr>
            <a:lvl2pPr lvl="1" marR="0" rtl="0" algn="ctr">
              <a:lnSpc>
                <a:spcPct val="90000"/>
              </a:lnSpc>
              <a:spcBef>
                <a:spcPts val="400"/>
              </a:spcBef>
              <a:spcAft>
                <a:spcPts val="0"/>
              </a:spcAft>
              <a:buClr>
                <a:srgbClr val="222A35"/>
              </a:buClr>
              <a:buSzPts val="1500"/>
              <a:buFont typeface="Arial"/>
              <a:buNone/>
              <a:defRPr b="0" i="0" sz="1500" u="none" cap="none" strike="noStrike">
                <a:solidFill>
                  <a:srgbClr val="222A35"/>
                </a:solidFill>
                <a:latin typeface="Roboto Slab"/>
                <a:ea typeface="Roboto Slab"/>
                <a:cs typeface="Roboto Slab"/>
                <a:sym typeface="Roboto Slab"/>
              </a:defRPr>
            </a:lvl2pPr>
            <a:lvl3pPr lvl="2" marR="0" rtl="0" algn="ctr">
              <a:lnSpc>
                <a:spcPct val="90000"/>
              </a:lnSpc>
              <a:spcBef>
                <a:spcPts val="400"/>
              </a:spcBef>
              <a:spcAft>
                <a:spcPts val="0"/>
              </a:spcAft>
              <a:buClr>
                <a:srgbClr val="222A35"/>
              </a:buClr>
              <a:buSzPts val="1400"/>
              <a:buFont typeface="Arial"/>
              <a:buNone/>
              <a:defRPr b="0" i="0" sz="1400" u="none" cap="none" strike="noStrike">
                <a:solidFill>
                  <a:srgbClr val="222A35"/>
                </a:solidFill>
                <a:latin typeface="Roboto Slab"/>
                <a:ea typeface="Roboto Slab"/>
                <a:cs typeface="Roboto Slab"/>
                <a:sym typeface="Roboto Slab"/>
              </a:defRPr>
            </a:lvl3pPr>
            <a:lvl4pPr lvl="3" marR="0" rtl="0" algn="ctr">
              <a:lnSpc>
                <a:spcPct val="90000"/>
              </a:lnSpc>
              <a:spcBef>
                <a:spcPts val="400"/>
              </a:spcBef>
              <a:spcAft>
                <a:spcPts val="0"/>
              </a:spcAft>
              <a:buClr>
                <a:srgbClr val="222A35"/>
              </a:buClr>
              <a:buSzPts val="1400"/>
              <a:buFont typeface="Arial"/>
              <a:buNone/>
              <a:defRPr b="0" i="0" sz="1200" u="none" cap="none" strike="noStrike">
                <a:solidFill>
                  <a:srgbClr val="222A35"/>
                </a:solidFill>
                <a:latin typeface="Roboto Slab"/>
                <a:ea typeface="Roboto Slab"/>
                <a:cs typeface="Roboto Slab"/>
                <a:sym typeface="Roboto Slab"/>
              </a:defRPr>
            </a:lvl4pPr>
            <a:lvl5pPr lvl="4" marR="0" rtl="0" algn="ctr">
              <a:lnSpc>
                <a:spcPct val="90000"/>
              </a:lnSpc>
              <a:spcBef>
                <a:spcPts val="400"/>
              </a:spcBef>
              <a:spcAft>
                <a:spcPts val="0"/>
              </a:spcAft>
              <a:buClr>
                <a:srgbClr val="222A35"/>
              </a:buClr>
              <a:buSzPts val="1400"/>
              <a:buFont typeface="Arial"/>
              <a:buNone/>
              <a:defRPr b="0" i="0" sz="1200" u="none" cap="none" strike="noStrike">
                <a:solidFill>
                  <a:srgbClr val="222A35"/>
                </a:solidFill>
                <a:latin typeface="Roboto Slab"/>
                <a:ea typeface="Roboto Slab"/>
                <a:cs typeface="Roboto Slab"/>
                <a:sym typeface="Roboto Slab"/>
              </a:defRPr>
            </a:lvl5pPr>
            <a:lvl6pPr lvl="5"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8" name="Shape 98"/>
        <p:cNvGrpSpPr/>
        <p:nvPr/>
      </p:nvGrpSpPr>
      <p:grpSpPr>
        <a:xfrm>
          <a:off x="0" y="0"/>
          <a:ext cx="0" cy="0"/>
          <a:chOff x="0" y="0"/>
          <a:chExt cx="0" cy="0"/>
        </a:xfrm>
      </p:grpSpPr>
      <p:sp>
        <p:nvSpPr>
          <p:cNvPr id="99" name="Shape 99"/>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0" name="Shape 100"/>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8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1pPr>
            <a:lvl2pPr indent="-323850" lvl="1" marL="9144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2pPr>
            <a:lvl3pPr indent="-317500" lvl="2" marL="13716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1" name="Shape 10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4" name="Shape 104"/>
        <p:cNvGrpSpPr/>
        <p:nvPr/>
      </p:nvGrpSpPr>
      <p:grpSpPr>
        <a:xfrm>
          <a:off x="0" y="0"/>
          <a:ext cx="0" cy="0"/>
          <a:chOff x="0" y="0"/>
          <a:chExt cx="0" cy="0"/>
        </a:xfrm>
      </p:grpSpPr>
      <p:sp>
        <p:nvSpPr>
          <p:cNvPr id="105" name="Shape 105"/>
          <p:cNvSpPr txBox="1"/>
          <p:nvPr>
            <p:ph type="title"/>
          </p:nvPr>
        </p:nvSpPr>
        <p:spPr>
          <a:xfrm>
            <a:off x="623888" y="1282304"/>
            <a:ext cx="7886700" cy="21396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45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6" name="Shape 106"/>
          <p:cNvSpPr txBox="1"/>
          <p:nvPr>
            <p:ph idx="1" type="body"/>
          </p:nvPr>
        </p:nvSpPr>
        <p:spPr>
          <a:xfrm>
            <a:off x="623888" y="3442097"/>
            <a:ext cx="7886700" cy="1125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107" name="Shape 107"/>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8" name="Shape 108"/>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9" name="Shape 10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0" name="Shape 110"/>
        <p:cNvGrpSpPr/>
        <p:nvPr/>
      </p:nvGrpSpPr>
      <p:grpSpPr>
        <a:xfrm>
          <a:off x="0" y="0"/>
          <a:ext cx="0" cy="0"/>
          <a:chOff x="0" y="0"/>
          <a:chExt cx="0" cy="0"/>
        </a:xfrm>
      </p:grpSpPr>
      <p:sp>
        <p:nvSpPr>
          <p:cNvPr id="111" name="Shape 111"/>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2" name="Shape 112"/>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3" name="Shape 113"/>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4" name="Shape 114"/>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Shape 11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7" name="Shape 117"/>
        <p:cNvGrpSpPr/>
        <p:nvPr/>
      </p:nvGrpSpPr>
      <p:grpSpPr>
        <a:xfrm>
          <a:off x="0" y="0"/>
          <a:ext cx="0" cy="0"/>
          <a:chOff x="0" y="0"/>
          <a:chExt cx="0" cy="0"/>
        </a:xfrm>
      </p:grpSpPr>
      <p:sp>
        <p:nvSpPr>
          <p:cNvPr id="118" name="Shape 118"/>
          <p:cNvSpPr txBox="1"/>
          <p:nvPr>
            <p:ph type="title"/>
          </p:nvPr>
        </p:nvSpPr>
        <p:spPr>
          <a:xfrm>
            <a:off x="629841"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9" name="Shape 119"/>
          <p:cNvSpPr txBox="1"/>
          <p:nvPr>
            <p:ph idx="1" type="body"/>
          </p:nvPr>
        </p:nvSpPr>
        <p:spPr>
          <a:xfrm>
            <a:off x="629841" y="1260872"/>
            <a:ext cx="38682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1" i="0" sz="18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1" i="0" sz="15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1" i="0" sz="14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20" name="Shape 120"/>
          <p:cNvSpPr txBox="1"/>
          <p:nvPr>
            <p:ph idx="2" type="body"/>
          </p:nvPr>
        </p:nvSpPr>
        <p:spPr>
          <a:xfrm>
            <a:off x="629841" y="1878806"/>
            <a:ext cx="3868200" cy="27633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1" name="Shape 121"/>
          <p:cNvSpPr txBox="1"/>
          <p:nvPr>
            <p:ph idx="3" type="body"/>
          </p:nvPr>
        </p:nvSpPr>
        <p:spPr>
          <a:xfrm>
            <a:off x="4629150" y="1260872"/>
            <a:ext cx="38874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1" i="0" sz="18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1" i="0" sz="15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1" i="0" sz="14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22" name="Shape 122"/>
          <p:cNvSpPr txBox="1"/>
          <p:nvPr>
            <p:ph idx="4" type="body"/>
          </p:nvPr>
        </p:nvSpPr>
        <p:spPr>
          <a:xfrm>
            <a:off x="4629150" y="1878806"/>
            <a:ext cx="3887400" cy="27633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5" name="Shape 1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Shape 127"/>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8" name="Shape 12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Shape 13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8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1pPr>
            <a:lvl2pPr indent="-323850" lvl="1" marL="9144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2pPr>
            <a:lvl3pPr indent="-317500" lvl="2" marL="13716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 name="Shape 2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5" name="Shape 135"/>
        <p:cNvGrpSpPr/>
        <p:nvPr/>
      </p:nvGrpSpPr>
      <p:grpSpPr>
        <a:xfrm>
          <a:off x="0" y="0"/>
          <a:ext cx="0" cy="0"/>
          <a:chOff x="0" y="0"/>
          <a:chExt cx="0" cy="0"/>
        </a:xfrm>
      </p:grpSpPr>
      <p:sp>
        <p:nvSpPr>
          <p:cNvPr id="136" name="Shape 136"/>
          <p:cNvSpPr txBox="1"/>
          <p:nvPr>
            <p:ph type="title"/>
          </p:nvPr>
        </p:nvSpPr>
        <p:spPr>
          <a:xfrm>
            <a:off x="629841" y="342900"/>
            <a:ext cx="2949300" cy="1200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24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7" name="Shape 137"/>
          <p:cNvSpPr txBox="1"/>
          <p:nvPr>
            <p:ph idx="1" type="body"/>
          </p:nvPr>
        </p:nvSpPr>
        <p:spPr>
          <a:xfrm>
            <a:off x="3887391" y="740569"/>
            <a:ext cx="4629000" cy="36552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800"/>
              </a:spcBef>
              <a:spcAft>
                <a:spcPts val="0"/>
              </a:spcAft>
              <a:buClr>
                <a:srgbClr val="222A35"/>
              </a:buClr>
              <a:buSzPts val="2400"/>
              <a:buFont typeface="Arial"/>
              <a:buChar char="•"/>
              <a:defRPr b="0" i="0" sz="2400" u="none" cap="none" strike="noStrike">
                <a:solidFill>
                  <a:srgbClr val="222A35"/>
                </a:solidFill>
                <a:latin typeface="Roboto Slab"/>
                <a:ea typeface="Roboto Slab"/>
                <a:cs typeface="Roboto Slab"/>
                <a:sym typeface="Roboto Slab"/>
              </a:defRPr>
            </a:lvl1pPr>
            <a:lvl2pPr indent="-361950" lvl="1" marL="914400" marR="0" rtl="0" algn="l">
              <a:lnSpc>
                <a:spcPct val="90000"/>
              </a:lnSpc>
              <a:spcBef>
                <a:spcPts val="4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2pPr>
            <a:lvl3pPr indent="-342900" lvl="2" marL="13716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3pPr>
            <a:lvl4pPr indent="-323850" lvl="3" marL="18288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4pPr>
            <a:lvl5pPr indent="-323850" lvl="4" marL="22860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8" name="Shape 138"/>
          <p:cNvSpPr txBox="1"/>
          <p:nvPr>
            <p:ph idx="2"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0" i="0" sz="12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0" i="0" sz="11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0" i="0" sz="9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2" name="Shape 142"/>
        <p:cNvGrpSpPr/>
        <p:nvPr/>
      </p:nvGrpSpPr>
      <p:grpSpPr>
        <a:xfrm>
          <a:off x="0" y="0"/>
          <a:ext cx="0" cy="0"/>
          <a:chOff x="0" y="0"/>
          <a:chExt cx="0" cy="0"/>
        </a:xfrm>
      </p:grpSpPr>
      <p:sp>
        <p:nvSpPr>
          <p:cNvPr id="143" name="Shape 143"/>
          <p:cNvSpPr txBox="1"/>
          <p:nvPr>
            <p:ph type="title"/>
          </p:nvPr>
        </p:nvSpPr>
        <p:spPr>
          <a:xfrm>
            <a:off x="629841" y="342900"/>
            <a:ext cx="2949300" cy="1200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24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4" name="Shape 144"/>
          <p:cNvSpPr/>
          <p:nvPr>
            <p:ph idx="2" type="pic"/>
          </p:nvPr>
        </p:nvSpPr>
        <p:spPr>
          <a:xfrm>
            <a:off x="3887391" y="740569"/>
            <a:ext cx="4629000" cy="3655200"/>
          </a:xfrm>
          <a:prstGeom prst="rect">
            <a:avLst/>
          </a:prstGeom>
          <a:noFill/>
          <a:ln>
            <a:noFill/>
          </a:ln>
        </p:spPr>
        <p:txBody>
          <a:bodyPr anchorCtr="0" anchor="t" bIns="91425" lIns="91425" spcFirstLastPara="1" rIns="91425" wrap="square" tIns="91425"/>
          <a:lstStyle>
            <a:lvl1pPr lvl="0" marR="0" rtl="0" algn="l">
              <a:lnSpc>
                <a:spcPct val="90000"/>
              </a:lnSpc>
              <a:spcBef>
                <a:spcPts val="800"/>
              </a:spcBef>
              <a:spcAft>
                <a:spcPts val="0"/>
              </a:spcAft>
              <a:buClr>
                <a:srgbClr val="222A35"/>
              </a:buClr>
              <a:buSzPts val="1100"/>
              <a:buFont typeface="Arial"/>
              <a:buNone/>
              <a:defRPr b="0" i="0" sz="2400" u="none" cap="none" strike="noStrike">
                <a:solidFill>
                  <a:srgbClr val="222A35"/>
                </a:solidFill>
                <a:latin typeface="Roboto Slab"/>
                <a:ea typeface="Roboto Slab"/>
                <a:cs typeface="Roboto Slab"/>
                <a:sym typeface="Roboto Slab"/>
              </a:defRPr>
            </a:lvl1pPr>
            <a:lvl2pPr lvl="1" marR="0" rtl="0" algn="l">
              <a:lnSpc>
                <a:spcPct val="90000"/>
              </a:lnSpc>
              <a:spcBef>
                <a:spcPts val="400"/>
              </a:spcBef>
              <a:spcAft>
                <a:spcPts val="0"/>
              </a:spcAft>
              <a:buClr>
                <a:srgbClr val="222A35"/>
              </a:buClr>
              <a:buSzPts val="1100"/>
              <a:buFont typeface="Arial"/>
              <a:buNone/>
              <a:defRPr b="0" i="0" sz="2100" u="none" cap="none" strike="noStrike">
                <a:solidFill>
                  <a:srgbClr val="222A35"/>
                </a:solidFill>
                <a:latin typeface="Roboto Slab"/>
                <a:ea typeface="Roboto Slab"/>
                <a:cs typeface="Roboto Slab"/>
                <a:sym typeface="Roboto Slab"/>
              </a:defRPr>
            </a:lvl2pPr>
            <a:lvl3pPr lvl="2" marR="0" rtl="0" algn="l">
              <a:lnSpc>
                <a:spcPct val="90000"/>
              </a:lnSpc>
              <a:spcBef>
                <a:spcPts val="400"/>
              </a:spcBef>
              <a:spcAft>
                <a:spcPts val="0"/>
              </a:spcAft>
              <a:buClr>
                <a:srgbClr val="222A35"/>
              </a:buClr>
              <a:buSzPts val="1100"/>
              <a:buFont typeface="Arial"/>
              <a:buNone/>
              <a:defRPr b="0" i="0" sz="1800" u="none" cap="none" strike="noStrike">
                <a:solidFill>
                  <a:srgbClr val="222A35"/>
                </a:solidFill>
                <a:latin typeface="Roboto Slab"/>
                <a:ea typeface="Roboto Slab"/>
                <a:cs typeface="Roboto Slab"/>
                <a:sym typeface="Roboto Slab"/>
              </a:defRPr>
            </a:lvl3pPr>
            <a:lvl4pPr lvl="3" marR="0" rtl="0" algn="l">
              <a:lnSpc>
                <a:spcPct val="90000"/>
              </a:lnSpc>
              <a:spcBef>
                <a:spcPts val="400"/>
              </a:spcBef>
              <a:spcAft>
                <a:spcPts val="0"/>
              </a:spcAft>
              <a:buClr>
                <a:srgbClr val="222A35"/>
              </a:buClr>
              <a:buSzPts val="1100"/>
              <a:buFont typeface="Arial"/>
              <a:buNone/>
              <a:defRPr b="0" i="0" sz="1500" u="none" cap="none" strike="noStrike">
                <a:solidFill>
                  <a:srgbClr val="222A35"/>
                </a:solidFill>
                <a:latin typeface="Roboto Slab"/>
                <a:ea typeface="Roboto Slab"/>
                <a:cs typeface="Roboto Slab"/>
                <a:sym typeface="Roboto Slab"/>
              </a:defRPr>
            </a:lvl4pPr>
            <a:lvl5pPr lvl="4" marR="0" rtl="0" algn="l">
              <a:lnSpc>
                <a:spcPct val="90000"/>
              </a:lnSpc>
              <a:spcBef>
                <a:spcPts val="400"/>
              </a:spcBef>
              <a:spcAft>
                <a:spcPts val="0"/>
              </a:spcAft>
              <a:buClr>
                <a:srgbClr val="222A35"/>
              </a:buClr>
              <a:buSzPts val="1100"/>
              <a:buFont typeface="Arial"/>
              <a:buNone/>
              <a:defRPr b="0" i="0" sz="1500" u="none" cap="none" strike="noStrike">
                <a:solidFill>
                  <a:srgbClr val="222A35"/>
                </a:solidFill>
                <a:latin typeface="Roboto Slab"/>
                <a:ea typeface="Roboto Slab"/>
                <a:cs typeface="Roboto Slab"/>
                <a:sym typeface="Roboto Slab"/>
              </a:defRPr>
            </a:lvl5pPr>
            <a:lvl6pPr lvl="5"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45" name="Shape 145"/>
          <p:cNvSpPr txBox="1"/>
          <p:nvPr>
            <p:ph idx="1"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0" i="0" sz="12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0" i="0" sz="11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0" i="0" sz="9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9" name="Shape 149"/>
        <p:cNvGrpSpPr/>
        <p:nvPr/>
      </p:nvGrpSpPr>
      <p:grpSpPr>
        <a:xfrm>
          <a:off x="0" y="0"/>
          <a:ext cx="0" cy="0"/>
          <a:chOff x="0" y="0"/>
          <a:chExt cx="0" cy="0"/>
        </a:xfrm>
      </p:grpSpPr>
      <p:sp>
        <p:nvSpPr>
          <p:cNvPr id="150" name="Shape 150"/>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51" name="Shape 151"/>
          <p:cNvSpPr txBox="1"/>
          <p:nvPr>
            <p:ph idx="1" type="body"/>
          </p:nvPr>
        </p:nvSpPr>
        <p:spPr>
          <a:xfrm rot="5400000">
            <a:off x="2940300" y="-942431"/>
            <a:ext cx="3263400" cy="78867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Shape 156"/>
          <p:cNvSpPr txBox="1"/>
          <p:nvPr>
            <p:ph type="title"/>
          </p:nvPr>
        </p:nvSpPr>
        <p:spPr>
          <a:xfrm rot="5400000">
            <a:off x="5350050" y="1467544"/>
            <a:ext cx="4359000" cy="19716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57" name="Shape 157"/>
          <p:cNvSpPr txBox="1"/>
          <p:nvPr>
            <p:ph idx="1" type="body"/>
          </p:nvPr>
        </p:nvSpPr>
        <p:spPr>
          <a:xfrm rot="5400000">
            <a:off x="1349475" y="-447056"/>
            <a:ext cx="4359000" cy="58008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8" name="Shape 15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9" name="Shape 15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0" name="Shape 1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Shape 25"/>
          <p:cNvSpPr txBox="1"/>
          <p:nvPr>
            <p:ph type="title"/>
          </p:nvPr>
        </p:nvSpPr>
        <p:spPr>
          <a:xfrm>
            <a:off x="623888" y="1282304"/>
            <a:ext cx="7886700" cy="21396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45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6" name="Shape 26"/>
          <p:cNvSpPr txBox="1"/>
          <p:nvPr>
            <p:ph idx="1" type="body"/>
          </p:nvPr>
        </p:nvSpPr>
        <p:spPr>
          <a:xfrm>
            <a:off x="623888" y="3442097"/>
            <a:ext cx="7886700" cy="1125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27" name="Shape 27"/>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Shape 31"/>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2" name="Shape 32"/>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3" name="Shape 33"/>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Shape 38"/>
          <p:cNvSpPr txBox="1"/>
          <p:nvPr>
            <p:ph type="title"/>
          </p:nvPr>
        </p:nvSpPr>
        <p:spPr>
          <a:xfrm>
            <a:off x="629841"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9" name="Shape 39"/>
          <p:cNvSpPr txBox="1"/>
          <p:nvPr>
            <p:ph idx="1" type="body"/>
          </p:nvPr>
        </p:nvSpPr>
        <p:spPr>
          <a:xfrm>
            <a:off x="629841" y="1260872"/>
            <a:ext cx="38682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1" i="0" sz="18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1" i="0" sz="15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1" i="0" sz="14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29841" y="1878806"/>
            <a:ext cx="3868200" cy="27633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1" name="Shape 41"/>
          <p:cNvSpPr txBox="1"/>
          <p:nvPr>
            <p:ph idx="3" type="body"/>
          </p:nvPr>
        </p:nvSpPr>
        <p:spPr>
          <a:xfrm>
            <a:off x="4629150" y="1260872"/>
            <a:ext cx="38874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1" i="0" sz="18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1" i="0" sz="15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1" i="0" sz="14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1" i="0" sz="12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42" name="Shape 42"/>
          <p:cNvSpPr txBox="1"/>
          <p:nvPr>
            <p:ph idx="4" type="body"/>
          </p:nvPr>
        </p:nvSpPr>
        <p:spPr>
          <a:xfrm>
            <a:off x="4629150" y="1878806"/>
            <a:ext cx="3887400" cy="27633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1pPr>
            <a:lvl2pPr indent="-342900" lvl="1" marL="9144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2pPr>
            <a:lvl3pPr indent="-323850" lvl="2" marL="13716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3" name="Shape 4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Shape 47"/>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8" name="Shape 4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Shape 56"/>
          <p:cNvSpPr txBox="1"/>
          <p:nvPr>
            <p:ph type="title"/>
          </p:nvPr>
        </p:nvSpPr>
        <p:spPr>
          <a:xfrm>
            <a:off x="629841" y="342900"/>
            <a:ext cx="2949300" cy="1200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24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7" name="Shape 57"/>
          <p:cNvSpPr txBox="1"/>
          <p:nvPr>
            <p:ph idx="1" type="body"/>
          </p:nvPr>
        </p:nvSpPr>
        <p:spPr>
          <a:xfrm>
            <a:off x="3887391" y="740569"/>
            <a:ext cx="4629000" cy="36552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800"/>
              </a:spcBef>
              <a:spcAft>
                <a:spcPts val="0"/>
              </a:spcAft>
              <a:buClr>
                <a:srgbClr val="222A35"/>
              </a:buClr>
              <a:buSzPts val="2400"/>
              <a:buFont typeface="Arial"/>
              <a:buChar char="•"/>
              <a:defRPr b="0" i="0" sz="2400" u="none" cap="none" strike="noStrike">
                <a:solidFill>
                  <a:srgbClr val="222A35"/>
                </a:solidFill>
                <a:latin typeface="Roboto Slab"/>
                <a:ea typeface="Roboto Slab"/>
                <a:cs typeface="Roboto Slab"/>
                <a:sym typeface="Roboto Slab"/>
              </a:defRPr>
            </a:lvl1pPr>
            <a:lvl2pPr indent="-361950" lvl="1" marL="914400" marR="0" rtl="0" algn="l">
              <a:lnSpc>
                <a:spcPct val="90000"/>
              </a:lnSpc>
              <a:spcBef>
                <a:spcPts val="400"/>
              </a:spcBef>
              <a:spcAft>
                <a:spcPts val="0"/>
              </a:spcAft>
              <a:buClr>
                <a:srgbClr val="222A35"/>
              </a:buClr>
              <a:buSzPts val="2100"/>
              <a:buFont typeface="Arial"/>
              <a:buChar char="•"/>
              <a:defRPr b="0" i="0" sz="2100" u="none" cap="none" strike="noStrike">
                <a:solidFill>
                  <a:srgbClr val="222A35"/>
                </a:solidFill>
                <a:latin typeface="Roboto Slab"/>
                <a:ea typeface="Roboto Slab"/>
                <a:cs typeface="Roboto Slab"/>
                <a:sym typeface="Roboto Slab"/>
              </a:defRPr>
            </a:lvl2pPr>
            <a:lvl3pPr indent="-342900" lvl="2" marL="1371600" marR="0" rtl="0" algn="l">
              <a:lnSpc>
                <a:spcPct val="90000"/>
              </a:lnSpc>
              <a:spcBef>
                <a:spcPts val="4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3pPr>
            <a:lvl4pPr indent="-323850" lvl="3" marL="18288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4pPr>
            <a:lvl5pPr indent="-323850" lvl="4" marL="22860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0" i="0" sz="12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0" i="0" sz="11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0" i="0" sz="9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Shape 63"/>
          <p:cNvSpPr txBox="1"/>
          <p:nvPr>
            <p:ph type="title"/>
          </p:nvPr>
        </p:nvSpPr>
        <p:spPr>
          <a:xfrm>
            <a:off x="629841" y="342900"/>
            <a:ext cx="2949300" cy="1200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24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4" name="Shape 64"/>
          <p:cNvSpPr/>
          <p:nvPr>
            <p:ph idx="2" type="pic"/>
          </p:nvPr>
        </p:nvSpPr>
        <p:spPr>
          <a:xfrm>
            <a:off x="3887391" y="740569"/>
            <a:ext cx="4629000" cy="3655200"/>
          </a:xfrm>
          <a:prstGeom prst="rect">
            <a:avLst/>
          </a:prstGeom>
          <a:noFill/>
          <a:ln>
            <a:noFill/>
          </a:ln>
        </p:spPr>
        <p:txBody>
          <a:bodyPr anchorCtr="0" anchor="t" bIns="91425" lIns="91425" spcFirstLastPara="1" rIns="91425" wrap="square" tIns="91425"/>
          <a:lstStyle>
            <a:lvl1pPr lvl="0" marR="0" rtl="0" algn="l">
              <a:lnSpc>
                <a:spcPct val="90000"/>
              </a:lnSpc>
              <a:spcBef>
                <a:spcPts val="800"/>
              </a:spcBef>
              <a:spcAft>
                <a:spcPts val="0"/>
              </a:spcAft>
              <a:buClr>
                <a:srgbClr val="222A35"/>
              </a:buClr>
              <a:buSzPts val="1100"/>
              <a:buFont typeface="Arial"/>
              <a:buNone/>
              <a:defRPr b="0" i="0" sz="2400" u="none" cap="none" strike="noStrike">
                <a:solidFill>
                  <a:srgbClr val="222A35"/>
                </a:solidFill>
                <a:latin typeface="Roboto Slab"/>
                <a:ea typeface="Roboto Slab"/>
                <a:cs typeface="Roboto Slab"/>
                <a:sym typeface="Roboto Slab"/>
              </a:defRPr>
            </a:lvl1pPr>
            <a:lvl2pPr lvl="1" marR="0" rtl="0" algn="l">
              <a:lnSpc>
                <a:spcPct val="90000"/>
              </a:lnSpc>
              <a:spcBef>
                <a:spcPts val="400"/>
              </a:spcBef>
              <a:spcAft>
                <a:spcPts val="0"/>
              </a:spcAft>
              <a:buClr>
                <a:srgbClr val="222A35"/>
              </a:buClr>
              <a:buSzPts val="1100"/>
              <a:buFont typeface="Arial"/>
              <a:buNone/>
              <a:defRPr b="0" i="0" sz="2100" u="none" cap="none" strike="noStrike">
                <a:solidFill>
                  <a:srgbClr val="222A35"/>
                </a:solidFill>
                <a:latin typeface="Roboto Slab"/>
                <a:ea typeface="Roboto Slab"/>
                <a:cs typeface="Roboto Slab"/>
                <a:sym typeface="Roboto Slab"/>
              </a:defRPr>
            </a:lvl2pPr>
            <a:lvl3pPr lvl="2" marR="0" rtl="0" algn="l">
              <a:lnSpc>
                <a:spcPct val="90000"/>
              </a:lnSpc>
              <a:spcBef>
                <a:spcPts val="400"/>
              </a:spcBef>
              <a:spcAft>
                <a:spcPts val="0"/>
              </a:spcAft>
              <a:buClr>
                <a:srgbClr val="222A35"/>
              </a:buClr>
              <a:buSzPts val="1100"/>
              <a:buFont typeface="Arial"/>
              <a:buNone/>
              <a:defRPr b="0" i="0" sz="1800" u="none" cap="none" strike="noStrike">
                <a:solidFill>
                  <a:srgbClr val="222A35"/>
                </a:solidFill>
                <a:latin typeface="Roboto Slab"/>
                <a:ea typeface="Roboto Slab"/>
                <a:cs typeface="Roboto Slab"/>
                <a:sym typeface="Roboto Slab"/>
              </a:defRPr>
            </a:lvl3pPr>
            <a:lvl4pPr lvl="3" marR="0" rtl="0" algn="l">
              <a:lnSpc>
                <a:spcPct val="90000"/>
              </a:lnSpc>
              <a:spcBef>
                <a:spcPts val="400"/>
              </a:spcBef>
              <a:spcAft>
                <a:spcPts val="0"/>
              </a:spcAft>
              <a:buClr>
                <a:srgbClr val="222A35"/>
              </a:buClr>
              <a:buSzPts val="1100"/>
              <a:buFont typeface="Arial"/>
              <a:buNone/>
              <a:defRPr b="0" i="0" sz="1500" u="none" cap="none" strike="noStrike">
                <a:solidFill>
                  <a:srgbClr val="222A35"/>
                </a:solidFill>
                <a:latin typeface="Roboto Slab"/>
                <a:ea typeface="Roboto Slab"/>
                <a:cs typeface="Roboto Slab"/>
                <a:sym typeface="Roboto Slab"/>
              </a:defRPr>
            </a:lvl4pPr>
            <a:lvl5pPr lvl="4" marR="0" rtl="0" algn="l">
              <a:lnSpc>
                <a:spcPct val="90000"/>
              </a:lnSpc>
              <a:spcBef>
                <a:spcPts val="400"/>
              </a:spcBef>
              <a:spcAft>
                <a:spcPts val="0"/>
              </a:spcAft>
              <a:buClr>
                <a:srgbClr val="222A35"/>
              </a:buClr>
              <a:buSzPts val="1100"/>
              <a:buFont typeface="Arial"/>
              <a:buNone/>
              <a:defRPr b="0" i="0" sz="1500" u="none" cap="none" strike="noStrike">
                <a:solidFill>
                  <a:srgbClr val="222A35"/>
                </a:solidFill>
                <a:latin typeface="Roboto Slab"/>
                <a:ea typeface="Roboto Slab"/>
                <a:cs typeface="Roboto Slab"/>
                <a:sym typeface="Roboto Slab"/>
              </a:defRPr>
            </a:lvl5pPr>
            <a:lvl6pPr lvl="5"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rgbClr val="222A35"/>
              </a:buClr>
              <a:buSzPts val="1800"/>
              <a:buFont typeface="Arial"/>
              <a:buNone/>
              <a:defRPr b="0" i="0" sz="1200" u="none" cap="none" strike="noStrike">
                <a:solidFill>
                  <a:srgbClr val="222A35"/>
                </a:solidFill>
                <a:latin typeface="Roboto Slab"/>
                <a:ea typeface="Roboto Slab"/>
                <a:cs typeface="Roboto Slab"/>
                <a:sym typeface="Roboto Slab"/>
              </a:defRPr>
            </a:lvl1pPr>
            <a:lvl2pPr indent="-228600" lvl="1" marL="914400" marR="0" rtl="0" algn="l">
              <a:lnSpc>
                <a:spcPct val="90000"/>
              </a:lnSpc>
              <a:spcBef>
                <a:spcPts val="400"/>
              </a:spcBef>
              <a:spcAft>
                <a:spcPts val="0"/>
              </a:spcAft>
              <a:buClr>
                <a:srgbClr val="222A35"/>
              </a:buClr>
              <a:buSzPts val="1500"/>
              <a:buFont typeface="Arial"/>
              <a:buNone/>
              <a:defRPr b="0" i="0" sz="1100" u="none" cap="none" strike="noStrike">
                <a:solidFill>
                  <a:srgbClr val="222A35"/>
                </a:solidFill>
                <a:latin typeface="Roboto Slab"/>
                <a:ea typeface="Roboto Slab"/>
                <a:cs typeface="Roboto Slab"/>
                <a:sym typeface="Roboto Slab"/>
              </a:defRPr>
            </a:lvl2pPr>
            <a:lvl3pPr indent="-228600" lvl="2" marL="1371600" marR="0" rtl="0" algn="l">
              <a:lnSpc>
                <a:spcPct val="90000"/>
              </a:lnSpc>
              <a:spcBef>
                <a:spcPts val="400"/>
              </a:spcBef>
              <a:spcAft>
                <a:spcPts val="0"/>
              </a:spcAft>
              <a:buClr>
                <a:srgbClr val="222A35"/>
              </a:buClr>
              <a:buSzPts val="1400"/>
              <a:buFont typeface="Arial"/>
              <a:buNone/>
              <a:defRPr b="0" i="0" sz="900" u="none" cap="none" strike="noStrike">
                <a:solidFill>
                  <a:srgbClr val="222A35"/>
                </a:solidFill>
                <a:latin typeface="Roboto Slab"/>
                <a:ea typeface="Roboto Slab"/>
                <a:cs typeface="Roboto Slab"/>
                <a:sym typeface="Roboto Slab"/>
              </a:defRPr>
            </a:lvl3pPr>
            <a:lvl4pPr indent="-228600" lvl="3" marL="18288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4pPr>
            <a:lvl5pPr indent="-228600" lvl="4" marL="2286000" marR="0" rtl="0" algn="l">
              <a:lnSpc>
                <a:spcPct val="90000"/>
              </a:lnSpc>
              <a:spcBef>
                <a:spcPts val="400"/>
              </a:spcBef>
              <a:spcAft>
                <a:spcPts val="0"/>
              </a:spcAft>
              <a:buClr>
                <a:srgbClr val="222A35"/>
              </a:buClr>
              <a:buSzPts val="1400"/>
              <a:buFont typeface="Arial"/>
              <a:buNone/>
              <a:defRPr b="0" i="0" sz="800" u="none" cap="none" strike="noStrike">
                <a:solidFill>
                  <a:srgbClr val="222A35"/>
                </a:solidFill>
                <a:latin typeface="Roboto Slab"/>
                <a:ea typeface="Roboto Slab"/>
                <a:cs typeface="Roboto Slab"/>
                <a:sym typeface="Roboto Slab"/>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8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1pPr>
            <a:lvl2pPr indent="-323850" lvl="1" marL="9144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2pPr>
            <a:lvl3pPr indent="-317500" lvl="2" marL="13716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pic>
        <p:nvPicPr>
          <p:cNvPr id="11" name="Shape 11"/>
          <p:cNvPicPr preferRelativeResize="0"/>
          <p:nvPr/>
        </p:nvPicPr>
        <p:blipFill rotWithShape="1">
          <a:blip r:embed="rId2">
            <a:alphaModFix/>
          </a:blip>
          <a:srcRect b="0" l="0" r="0" t="0"/>
          <a:stretch/>
        </p:blipFill>
        <p:spPr>
          <a:xfrm>
            <a:off x="8300705" y="4418541"/>
            <a:ext cx="429300" cy="496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5" name="Shape 85"/>
        <p:cNvGrpSpPr/>
        <p:nvPr/>
      </p:nvGrpSpPr>
      <p:grpSpPr>
        <a:xfrm>
          <a:off x="0" y="0"/>
          <a:ext cx="0" cy="0"/>
          <a:chOff x="0" y="0"/>
          <a:chExt cx="0" cy="0"/>
        </a:xfrm>
      </p:grpSpPr>
      <p:sp>
        <p:nvSpPr>
          <p:cNvPr id="86" name="Shape 86"/>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222A35"/>
              </a:buClr>
              <a:buSzPts val="1100"/>
              <a:buFont typeface="Roboto Slab"/>
              <a:buNone/>
              <a:defRPr b="0" i="0" sz="33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7" name="Shape 8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800"/>
              </a:spcBef>
              <a:spcAft>
                <a:spcPts val="0"/>
              </a:spcAft>
              <a:buClr>
                <a:srgbClr val="222A35"/>
              </a:buClr>
              <a:buSzPts val="1800"/>
              <a:buFont typeface="Arial"/>
              <a:buChar char="•"/>
              <a:defRPr b="0" i="0" sz="1800" u="none" cap="none" strike="noStrike">
                <a:solidFill>
                  <a:srgbClr val="222A35"/>
                </a:solidFill>
                <a:latin typeface="Roboto Slab"/>
                <a:ea typeface="Roboto Slab"/>
                <a:cs typeface="Roboto Slab"/>
                <a:sym typeface="Roboto Slab"/>
              </a:defRPr>
            </a:lvl1pPr>
            <a:lvl2pPr indent="-323850" lvl="1" marL="914400" marR="0" rtl="0" algn="l">
              <a:lnSpc>
                <a:spcPct val="90000"/>
              </a:lnSpc>
              <a:spcBef>
                <a:spcPts val="400"/>
              </a:spcBef>
              <a:spcAft>
                <a:spcPts val="0"/>
              </a:spcAft>
              <a:buClr>
                <a:srgbClr val="222A35"/>
              </a:buClr>
              <a:buSzPts val="1500"/>
              <a:buFont typeface="Arial"/>
              <a:buChar char="•"/>
              <a:defRPr b="0" i="0" sz="1500" u="none" cap="none" strike="noStrike">
                <a:solidFill>
                  <a:srgbClr val="222A35"/>
                </a:solidFill>
                <a:latin typeface="Roboto Slab"/>
                <a:ea typeface="Roboto Slab"/>
                <a:cs typeface="Roboto Slab"/>
                <a:sym typeface="Roboto Slab"/>
              </a:defRPr>
            </a:lvl2pPr>
            <a:lvl3pPr indent="-317500" lvl="2" marL="13716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3pPr>
            <a:lvl4pPr indent="-317500" lvl="3" marL="18288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4pPr>
            <a:lvl5pPr indent="-317500" lvl="4" marL="2286000" marR="0" rtl="0" algn="l">
              <a:lnSpc>
                <a:spcPct val="90000"/>
              </a:lnSpc>
              <a:spcBef>
                <a:spcPts val="400"/>
              </a:spcBef>
              <a:spcAft>
                <a:spcPts val="0"/>
              </a:spcAft>
              <a:buClr>
                <a:srgbClr val="222A35"/>
              </a:buClr>
              <a:buSzPts val="1400"/>
              <a:buFont typeface="Arial"/>
              <a:buChar char="•"/>
              <a:defRPr b="0" i="0" sz="1400" u="none" cap="none" strike="noStrike">
                <a:solidFill>
                  <a:srgbClr val="222A35"/>
                </a:solidFill>
                <a:latin typeface="Roboto Slab"/>
                <a:ea typeface="Roboto Slab"/>
                <a:cs typeface="Roboto Slab"/>
                <a:sym typeface="Roboto Slab"/>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222A35"/>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22A35"/>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pic>
        <p:nvPicPr>
          <p:cNvPr id="91" name="Shape 91"/>
          <p:cNvPicPr preferRelativeResize="0"/>
          <p:nvPr/>
        </p:nvPicPr>
        <p:blipFill rotWithShape="1">
          <a:blip r:embed="rId2">
            <a:alphaModFix/>
          </a:blip>
          <a:srcRect b="0" l="0" r="0" t="0"/>
          <a:stretch/>
        </p:blipFill>
        <p:spPr>
          <a:xfrm>
            <a:off x="8300705" y="4418541"/>
            <a:ext cx="429300" cy="496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flux.party/"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0.png"/><Relationship Id="rId9" Type="http://schemas.openxmlformats.org/officeDocument/2006/relationships/image" Target="../media/image7.jpg"/><Relationship Id="rId5" Type="http://schemas.openxmlformats.org/officeDocument/2006/relationships/image" Target="../media/image6.jpg"/><Relationship Id="rId6" Type="http://schemas.openxmlformats.org/officeDocument/2006/relationships/image" Target="../media/image12.png"/><Relationship Id="rId7" Type="http://schemas.openxmlformats.org/officeDocument/2006/relationships/image" Target="../media/image11.jpg"/><Relationship Id="rId8"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1143000" y="1603772"/>
            <a:ext cx="6858000" cy="1790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Flux National Steerco</a:t>
            </a:r>
            <a:endParaRPr/>
          </a:p>
        </p:txBody>
      </p:sp>
      <p:sp>
        <p:nvSpPr>
          <p:cNvPr id="166" name="Shape 166"/>
          <p:cNvSpPr txBox="1"/>
          <p:nvPr>
            <p:ph type="ctrTitle"/>
          </p:nvPr>
        </p:nvSpPr>
        <p:spPr>
          <a:xfrm>
            <a:off x="1268800" y="3394473"/>
            <a:ext cx="6858000" cy="647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Meeting Report - 14 April 2018</a:t>
            </a:r>
            <a:endParaRPr sz="3000"/>
          </a:p>
        </p:txBody>
      </p:sp>
      <p:pic>
        <p:nvPicPr>
          <p:cNvPr id="167" name="Shape 167"/>
          <p:cNvPicPr preferRelativeResize="0"/>
          <p:nvPr/>
        </p:nvPicPr>
        <p:blipFill rotWithShape="1">
          <a:blip r:embed="rId3">
            <a:alphaModFix/>
          </a:blip>
          <a:srcRect b="0" l="0" r="0" t="0"/>
          <a:stretch/>
        </p:blipFill>
        <p:spPr>
          <a:xfrm>
            <a:off x="3625501" y="444577"/>
            <a:ext cx="1893000" cy="218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22A35"/>
              </a:buClr>
              <a:buSzPts val="1100"/>
              <a:buFont typeface="Roboto Slab"/>
              <a:buNone/>
            </a:pPr>
            <a:r>
              <a:rPr b="0" i="0" lang="en" sz="3300" u="none" cap="none" strike="noStrike">
                <a:solidFill>
                  <a:srgbClr val="222A35"/>
                </a:solidFill>
                <a:latin typeface="Roboto Slab"/>
                <a:ea typeface="Roboto Slab"/>
                <a:cs typeface="Roboto Slab"/>
                <a:sym typeface="Roboto Slab"/>
              </a:rPr>
              <a:t>Introductions</a:t>
            </a:r>
            <a:endParaRPr b="0" i="0" sz="3300" u="none" cap="none" strike="noStrike">
              <a:solidFill>
                <a:srgbClr val="222A35"/>
              </a:solidFill>
              <a:latin typeface="Roboto Slab"/>
              <a:ea typeface="Roboto Slab"/>
              <a:cs typeface="Roboto Slab"/>
              <a:sym typeface="Roboto Slab"/>
            </a:endParaRPr>
          </a:p>
        </p:txBody>
      </p:sp>
      <p:sp>
        <p:nvSpPr>
          <p:cNvPr id="236" name="Shape 236"/>
          <p:cNvSpPr txBox="1"/>
          <p:nvPr>
            <p:ph idx="1" type="body"/>
          </p:nvPr>
        </p:nvSpPr>
        <p:spPr>
          <a:xfrm>
            <a:off x="4927112"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Alison Brewer</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Steerco Member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chemeClr val="dk1"/>
              </a:buClr>
              <a:buSzPts val="1100"/>
              <a:buFont typeface="Arial"/>
              <a:buNone/>
            </a:pPr>
            <a:r>
              <a:rPr lang="en" sz="1000"/>
              <a:t>A</a:t>
            </a:r>
            <a:r>
              <a:rPr lang="en" sz="1000"/>
              <a:t>lison developed her career and skills within the Public Service (Dept. of Justice &amp; Dept. of Education in WA), and working in a research capacity for Edith Cowan University.</a:t>
            </a:r>
            <a:endParaRPr sz="1000"/>
          </a:p>
          <a:p>
            <a:pPr indent="0" lvl="0" marL="0" marR="0" rtl="0" algn="l">
              <a:lnSpc>
                <a:spcPct val="90000"/>
              </a:lnSpc>
              <a:spcBef>
                <a:spcPts val="800"/>
              </a:spcBef>
              <a:spcAft>
                <a:spcPts val="0"/>
              </a:spcAft>
              <a:buClr>
                <a:schemeClr val="dk1"/>
              </a:buClr>
              <a:buSzPts val="1100"/>
              <a:buFont typeface="Arial"/>
              <a:buNone/>
            </a:pPr>
            <a:r>
              <a:rPr lang="en" sz="1000"/>
              <a:t>She has a degree in psychology and a minor in management, and places a strong emphasis on critical thinking. She believes in using a diplomatic and friendly approach that results in effective communication. Although she does admit to being randomly distracted by shiny things.</a:t>
            </a:r>
            <a:endParaRPr sz="1000"/>
          </a:p>
          <a:p>
            <a:pPr indent="0" lvl="0" marL="0" marR="0" rtl="0" algn="l">
              <a:lnSpc>
                <a:spcPct val="90000"/>
              </a:lnSpc>
              <a:spcBef>
                <a:spcPts val="800"/>
              </a:spcBef>
              <a:spcAft>
                <a:spcPts val="0"/>
              </a:spcAft>
              <a:buClr>
                <a:schemeClr val="dk1"/>
              </a:buClr>
              <a:buSzPts val="1100"/>
              <a:buFont typeface="Arial"/>
              <a:buNone/>
            </a:pPr>
            <a:r>
              <a:rPr i="1" lang="en" sz="800"/>
              <a:t>"Based on my career experience, complemented by my areas of study, I believe I can make a valuable contribution to the promotion of autonomy, purpose and expertise as a means to deliver excellent policy. I can think of nothing more inspiring than the opportunity to ‘dismantle political apathy, by empowering the disenfranchised, and motivating a new generation of innovative Australians to take responsibility for their society’ (from Flux Vision and Purpose).</a:t>
            </a:r>
            <a:endParaRPr i="1" sz="800"/>
          </a:p>
        </p:txBody>
      </p:sp>
      <p:sp>
        <p:nvSpPr>
          <p:cNvPr id="237" name="Shape 237"/>
          <p:cNvSpPr txBox="1"/>
          <p:nvPr/>
        </p:nvSpPr>
        <p:spPr>
          <a:xfrm>
            <a:off x="624743"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Ben Rushton</a:t>
            </a:r>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Treasurer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Ben….</a:t>
            </a:r>
            <a:endParaRPr/>
          </a:p>
        </p:txBody>
      </p:sp>
      <p:pic>
        <p:nvPicPr>
          <p:cNvPr id="238" name="Shape 238"/>
          <p:cNvPicPr preferRelativeResize="0"/>
          <p:nvPr/>
        </p:nvPicPr>
        <p:blipFill rotWithShape="1">
          <a:blip r:embed="rId3">
            <a:alphaModFix/>
          </a:blip>
          <a:srcRect b="25085" l="5787" r="26516" t="6411"/>
          <a:stretch/>
        </p:blipFill>
        <p:spPr>
          <a:xfrm rot="1522155">
            <a:off x="6891258" y="1070527"/>
            <a:ext cx="1382191" cy="1440297"/>
          </a:xfrm>
          <a:prstGeom prst="ellipse">
            <a:avLst/>
          </a:prstGeom>
          <a:noFill/>
          <a:ln>
            <a:noFill/>
          </a:ln>
        </p:spPr>
      </p:pic>
      <p:pic>
        <p:nvPicPr>
          <p:cNvPr id="239" name="Shape 239"/>
          <p:cNvPicPr preferRelativeResize="0"/>
          <p:nvPr/>
        </p:nvPicPr>
        <p:blipFill>
          <a:blip r:embed="rId4">
            <a:alphaModFix/>
          </a:blip>
          <a:stretch>
            <a:fillRect/>
          </a:stretch>
        </p:blipFill>
        <p:spPr>
          <a:xfrm>
            <a:off x="2817475" y="1268050"/>
            <a:ext cx="1303800" cy="13038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22A35"/>
              </a:buClr>
              <a:buSzPts val="1100"/>
              <a:buFont typeface="Roboto Slab"/>
              <a:buNone/>
            </a:pPr>
            <a:r>
              <a:rPr b="0" i="0" lang="en" sz="3300" u="none" cap="none" strike="noStrike">
                <a:solidFill>
                  <a:srgbClr val="222A35"/>
                </a:solidFill>
                <a:latin typeface="Roboto Slab"/>
                <a:ea typeface="Roboto Slab"/>
                <a:cs typeface="Roboto Slab"/>
                <a:sym typeface="Roboto Slab"/>
              </a:rPr>
              <a:t>Introductions</a:t>
            </a:r>
            <a:endParaRPr b="0" i="0" sz="3300" u="none" cap="none" strike="noStrike">
              <a:solidFill>
                <a:srgbClr val="222A35"/>
              </a:solidFill>
              <a:latin typeface="Roboto Slab"/>
              <a:ea typeface="Roboto Slab"/>
              <a:cs typeface="Roboto Slab"/>
              <a:sym typeface="Roboto Slab"/>
            </a:endParaRPr>
          </a:p>
        </p:txBody>
      </p:sp>
      <p:sp>
        <p:nvSpPr>
          <p:cNvPr id="245" name="Shape 245"/>
          <p:cNvSpPr txBox="1"/>
          <p:nvPr/>
        </p:nvSpPr>
        <p:spPr>
          <a:xfrm>
            <a:off x="624743"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Rhys Aconley- Jones</a:t>
            </a:r>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Steerco Member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lang="en" sz="1000">
                <a:solidFill>
                  <a:srgbClr val="222A35"/>
                </a:solidFill>
                <a:latin typeface="Roboto Slab"/>
                <a:ea typeface="Roboto Slab"/>
                <a:cs typeface="Roboto Slab"/>
                <a:sym typeface="Roboto Slab"/>
              </a:rPr>
              <a:t>Rhys is an accredited mediator with a background in law and a focus on quality relationships. He is passionate about interpersonal justice and strengthening the ties that bind us through deliberative and inclusive processes. </a:t>
            </a:r>
            <a:endParaRPr sz="1000">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lang="en" sz="1000">
                <a:solidFill>
                  <a:srgbClr val="222A35"/>
                </a:solidFill>
                <a:latin typeface="Roboto Slab"/>
                <a:ea typeface="Roboto Slab"/>
                <a:cs typeface="Roboto Slab"/>
                <a:sym typeface="Roboto Slab"/>
              </a:rPr>
              <a:t>He has recently returned from remote Central Australia, where he was coordinating an indigenous mediation and justice program, and is currently working with organisations to communicate more effectively across all levels of decision-making. </a:t>
            </a:r>
            <a:endParaRPr sz="1000">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lang="en" sz="1000">
                <a:solidFill>
                  <a:srgbClr val="222A35"/>
                </a:solidFill>
                <a:latin typeface="Roboto Slab"/>
                <a:ea typeface="Roboto Slab"/>
                <a:cs typeface="Roboto Slab"/>
                <a:sym typeface="Roboto Slab"/>
              </a:rPr>
              <a:t>Rhys has held positions as a researcher and academic, as well as a grass-roots community facilitator, and is excited to be working towards the realisation of Issues Based Direct Democracy. </a:t>
            </a:r>
            <a:endParaRPr sz="1000">
              <a:solidFill>
                <a:srgbClr val="222A35"/>
              </a:solidFill>
              <a:latin typeface="Roboto Slab"/>
              <a:ea typeface="Roboto Slab"/>
              <a:cs typeface="Roboto Slab"/>
              <a:sym typeface="Roboto Slab"/>
            </a:endParaRPr>
          </a:p>
        </p:txBody>
      </p:sp>
      <p:pic>
        <p:nvPicPr>
          <p:cNvPr id="246" name="Shape 246"/>
          <p:cNvPicPr preferRelativeResize="0"/>
          <p:nvPr/>
        </p:nvPicPr>
        <p:blipFill>
          <a:blip r:embed="rId3">
            <a:alphaModFix/>
          </a:blip>
          <a:stretch>
            <a:fillRect/>
          </a:stretch>
        </p:blipFill>
        <p:spPr>
          <a:xfrm>
            <a:off x="3103048" y="984874"/>
            <a:ext cx="1469100" cy="14691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blip>
          <a:srcRect b="0" l="0" r="0" t="0"/>
          <a:stretch/>
        </p:blipFill>
        <p:spPr>
          <a:xfrm>
            <a:off x="0" y="867371"/>
            <a:ext cx="9143998" cy="4146029"/>
          </a:xfrm>
          <a:prstGeom prst="rect">
            <a:avLst/>
          </a:prstGeom>
          <a:noFill/>
          <a:ln>
            <a:noFill/>
          </a:ln>
        </p:spPr>
      </p:pic>
      <p:sp>
        <p:nvSpPr>
          <p:cNvPr id="252" name="Shape 252"/>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22A35"/>
              </a:buClr>
              <a:buSzPts val="1100"/>
              <a:buFont typeface="Roboto Slab"/>
              <a:buNone/>
            </a:pPr>
            <a:r>
              <a:rPr lang="en"/>
              <a:t>Strategy draft</a:t>
            </a:r>
            <a:endParaRPr b="0" i="0" sz="3300" u="none" cap="none" strike="noStrike">
              <a:solidFill>
                <a:srgbClr val="222A35"/>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702900" y="471994"/>
            <a:ext cx="7886700" cy="3263400"/>
          </a:xfrm>
          <a:prstGeom prst="rect">
            <a:avLst/>
          </a:prstGeom>
        </p:spPr>
        <p:txBody>
          <a:bodyPr anchorCtr="0" anchor="t" bIns="91425" lIns="91425" spcFirstLastPara="1" rIns="91425" wrap="square" tIns="91425">
            <a:noAutofit/>
          </a:bodyPr>
          <a:lstStyle/>
          <a:p>
            <a:pPr indent="0" lvl="0" marL="0" algn="ctr">
              <a:spcBef>
                <a:spcPts val="800"/>
              </a:spcBef>
              <a:spcAft>
                <a:spcPts val="0"/>
              </a:spcAft>
              <a:buNone/>
            </a:pPr>
            <a:r>
              <a:rPr lang="en" sz="4500">
                <a:solidFill>
                  <a:srgbClr val="000000"/>
                </a:solidFill>
              </a:rPr>
              <a:t>d</a:t>
            </a:r>
            <a:r>
              <a:rPr lang="en" sz="4500">
                <a:solidFill>
                  <a:srgbClr val="000000"/>
                </a:solidFill>
                <a:uFill>
                  <a:noFill/>
                </a:uFill>
                <a:hlinkClick r:id="rId3"/>
              </a:rPr>
              <a:t>ocs.flux.party</a:t>
            </a:r>
            <a:endParaRPr sz="4500">
              <a:solidFill>
                <a:srgbClr val="000000"/>
              </a:solidFill>
            </a:endParaRPr>
          </a:p>
          <a:p>
            <a:pPr indent="0" lvl="0" marL="0" rtl="0" algn="ctr">
              <a:spcBef>
                <a:spcPts val="800"/>
              </a:spcBef>
              <a:spcAft>
                <a:spcPts val="0"/>
              </a:spcAft>
              <a:buNone/>
            </a:pPr>
            <a:r>
              <a:t/>
            </a:r>
            <a:endParaRPr sz="4500">
              <a:solidFill>
                <a:srgbClr val="000000"/>
              </a:solidFill>
            </a:endParaRPr>
          </a:p>
          <a:p>
            <a:pPr indent="0" lvl="0" marL="0" algn="ctr">
              <a:spcBef>
                <a:spcPts val="800"/>
              </a:spcBef>
              <a:spcAft>
                <a:spcPts val="0"/>
              </a:spcAft>
              <a:buNone/>
            </a:pPr>
            <a:r>
              <a:t/>
            </a:r>
            <a:endParaRPr sz="4500">
              <a:solidFill>
                <a:srgbClr val="000000"/>
              </a:solidFill>
            </a:endParaRPr>
          </a:p>
          <a:p>
            <a:pPr indent="0" lvl="0" marL="0" rtl="0" algn="ctr">
              <a:spcBef>
                <a:spcPts val="800"/>
              </a:spcBef>
              <a:spcAft>
                <a:spcPts val="0"/>
              </a:spcAft>
              <a:buNone/>
            </a:pPr>
            <a:r>
              <a:t/>
            </a:r>
            <a:endParaRPr sz="4500">
              <a:solidFill>
                <a:srgbClr val="000000"/>
              </a:solidFill>
            </a:endParaRPr>
          </a:p>
          <a:p>
            <a:pPr indent="0" lvl="0" marL="0" algn="ctr">
              <a:spcBef>
                <a:spcPts val="800"/>
              </a:spcBef>
              <a:spcAft>
                <a:spcPts val="0"/>
              </a:spcAft>
              <a:buNone/>
            </a:pPr>
            <a:r>
              <a:rPr lang="en" sz="4500">
                <a:solidFill>
                  <a:srgbClr val="000000"/>
                </a:solidFill>
              </a:rPr>
              <a:t>voteflux.org</a:t>
            </a:r>
            <a:endParaRPr sz="4500">
              <a:solidFill>
                <a:srgbClr val="000000"/>
              </a:solidFill>
            </a:endParaRPr>
          </a:p>
        </p:txBody>
      </p:sp>
      <p:pic>
        <p:nvPicPr>
          <p:cNvPr id="258" name="Shape 258"/>
          <p:cNvPicPr preferRelativeResize="0"/>
          <p:nvPr/>
        </p:nvPicPr>
        <p:blipFill rotWithShape="1">
          <a:blip r:embed="rId4">
            <a:alphaModFix/>
          </a:blip>
          <a:srcRect b="0" l="0" r="0" t="0"/>
          <a:stretch/>
        </p:blipFill>
        <p:spPr>
          <a:xfrm>
            <a:off x="3625501" y="1477802"/>
            <a:ext cx="1893000" cy="218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Steerco Meeting #0</a:t>
            </a:r>
            <a:endParaRPr/>
          </a:p>
        </p:txBody>
      </p:sp>
      <p:sp>
        <p:nvSpPr>
          <p:cNvPr id="173" name="Shape 173"/>
          <p:cNvSpPr txBox="1"/>
          <p:nvPr>
            <p:ph idx="1" type="body"/>
          </p:nvPr>
        </p:nvSpPr>
        <p:spPr>
          <a:xfrm>
            <a:off x="370600" y="1214798"/>
            <a:ext cx="4263600" cy="3457200"/>
          </a:xfrm>
          <a:prstGeom prst="rect">
            <a:avLst/>
          </a:prstGeom>
        </p:spPr>
        <p:txBody>
          <a:bodyPr anchorCtr="0" anchor="t" bIns="91425" lIns="91425" spcFirstLastPara="1" rIns="91425" wrap="square" tIns="91425">
            <a:noAutofit/>
          </a:bodyPr>
          <a:lstStyle/>
          <a:p>
            <a:pPr indent="0" lvl="0" marL="0" rtl="0">
              <a:lnSpc>
                <a:spcPct val="150000"/>
              </a:lnSpc>
              <a:spcBef>
                <a:spcPts val="800"/>
              </a:spcBef>
              <a:spcAft>
                <a:spcPts val="0"/>
              </a:spcAft>
              <a:buNone/>
            </a:pPr>
            <a:r>
              <a:rPr b="1" lang="en" sz="1400" u="sng"/>
              <a:t>Agenda</a:t>
            </a:r>
            <a:endParaRPr b="1" sz="1400" u="sng"/>
          </a:p>
          <a:p>
            <a:pPr indent="-317500" lvl="0" marL="457200" rtl="0">
              <a:lnSpc>
                <a:spcPct val="150000"/>
              </a:lnSpc>
              <a:spcBef>
                <a:spcPts val="800"/>
              </a:spcBef>
              <a:spcAft>
                <a:spcPts val="0"/>
              </a:spcAft>
              <a:buSzPts val="1400"/>
              <a:buAutoNum type="arabicPeriod"/>
            </a:pPr>
            <a:r>
              <a:rPr lang="en" sz="1400"/>
              <a:t>Call to order &amp; welcome</a:t>
            </a:r>
            <a:endParaRPr sz="1400"/>
          </a:p>
          <a:p>
            <a:pPr indent="-317500" lvl="0" marL="457200" rtl="0">
              <a:lnSpc>
                <a:spcPct val="150000"/>
              </a:lnSpc>
              <a:spcBef>
                <a:spcPts val="0"/>
              </a:spcBef>
              <a:spcAft>
                <a:spcPts val="0"/>
              </a:spcAft>
              <a:buSzPts val="1400"/>
              <a:buAutoNum type="arabicPeriod"/>
            </a:pPr>
            <a:r>
              <a:rPr lang="en" sz="1400"/>
              <a:t>Opening words - Nathan &amp; Max</a:t>
            </a:r>
            <a:endParaRPr sz="1400"/>
          </a:p>
          <a:p>
            <a:pPr indent="-317500" lvl="0" marL="457200" rtl="0">
              <a:lnSpc>
                <a:spcPct val="150000"/>
              </a:lnSpc>
              <a:spcBef>
                <a:spcPts val="0"/>
              </a:spcBef>
              <a:spcAft>
                <a:spcPts val="0"/>
              </a:spcAft>
              <a:buSzPts val="1400"/>
              <a:buAutoNum type="arabicPeriod"/>
            </a:pPr>
            <a:r>
              <a:rPr lang="en" sz="1400"/>
              <a:t>Introductions</a:t>
            </a:r>
            <a:endParaRPr sz="1400"/>
          </a:p>
          <a:p>
            <a:pPr indent="-317500" lvl="0" marL="457200" rtl="0">
              <a:lnSpc>
                <a:spcPct val="150000"/>
              </a:lnSpc>
              <a:spcBef>
                <a:spcPts val="0"/>
              </a:spcBef>
              <a:spcAft>
                <a:spcPts val="0"/>
              </a:spcAft>
              <a:buSzPts val="1400"/>
              <a:buAutoNum type="arabicPeriod"/>
            </a:pPr>
            <a:r>
              <a:rPr lang="en" sz="1400"/>
              <a:t>Objectives of Steerco</a:t>
            </a:r>
            <a:endParaRPr sz="1400"/>
          </a:p>
          <a:p>
            <a:pPr indent="-317500" lvl="0" marL="457200" rtl="0">
              <a:lnSpc>
                <a:spcPct val="150000"/>
              </a:lnSpc>
              <a:spcBef>
                <a:spcPts val="0"/>
              </a:spcBef>
              <a:spcAft>
                <a:spcPts val="0"/>
              </a:spcAft>
              <a:buSzPts val="1400"/>
              <a:buAutoNum type="arabicPeriod"/>
            </a:pPr>
            <a:r>
              <a:rPr lang="en" sz="1400"/>
              <a:t>Working Groups</a:t>
            </a:r>
            <a:endParaRPr sz="1400"/>
          </a:p>
          <a:p>
            <a:pPr indent="-317500" lvl="0" marL="457200" rtl="0">
              <a:lnSpc>
                <a:spcPct val="150000"/>
              </a:lnSpc>
              <a:spcBef>
                <a:spcPts val="0"/>
              </a:spcBef>
              <a:spcAft>
                <a:spcPts val="0"/>
              </a:spcAft>
              <a:buSzPts val="1400"/>
              <a:buAutoNum type="arabicPeriod"/>
            </a:pPr>
            <a:r>
              <a:rPr lang="en" sz="1400"/>
              <a:t>Local Branches (State / Federal)</a:t>
            </a:r>
            <a:endParaRPr sz="1400" strike="sngStrike"/>
          </a:p>
          <a:p>
            <a:pPr indent="-317500" lvl="0" marL="457200" rtl="0">
              <a:lnSpc>
                <a:spcPct val="150000"/>
              </a:lnSpc>
              <a:spcBef>
                <a:spcPts val="0"/>
              </a:spcBef>
              <a:spcAft>
                <a:spcPts val="0"/>
              </a:spcAft>
              <a:buSzPts val="1400"/>
              <a:buAutoNum type="arabicPeriod"/>
            </a:pPr>
            <a:r>
              <a:rPr lang="en" sz="1400"/>
              <a:t>Priorities</a:t>
            </a:r>
            <a:endParaRPr sz="1400"/>
          </a:p>
        </p:txBody>
      </p:sp>
      <p:sp>
        <p:nvSpPr>
          <p:cNvPr id="174" name="Shape 174"/>
          <p:cNvSpPr txBox="1"/>
          <p:nvPr>
            <p:ph idx="1" type="body"/>
          </p:nvPr>
        </p:nvSpPr>
        <p:spPr>
          <a:xfrm>
            <a:off x="4602300" y="1216575"/>
            <a:ext cx="4263600" cy="2535600"/>
          </a:xfrm>
          <a:prstGeom prst="rect">
            <a:avLst/>
          </a:prstGeom>
        </p:spPr>
        <p:txBody>
          <a:bodyPr anchorCtr="0" anchor="t" bIns="91425" lIns="91425" spcFirstLastPara="1" rIns="91425" wrap="square" tIns="91425">
            <a:noAutofit/>
          </a:bodyPr>
          <a:lstStyle/>
          <a:p>
            <a:pPr indent="0" lvl="0" marL="0">
              <a:lnSpc>
                <a:spcPct val="150000"/>
              </a:lnSpc>
              <a:spcBef>
                <a:spcPts val="800"/>
              </a:spcBef>
              <a:spcAft>
                <a:spcPts val="0"/>
              </a:spcAft>
              <a:buNone/>
            </a:pPr>
            <a:r>
              <a:rPr b="1" lang="en" sz="1400" u="sng"/>
              <a:t>Attendees / Role</a:t>
            </a:r>
            <a:endParaRPr b="1" sz="1400" u="sng"/>
          </a:p>
          <a:p>
            <a:pPr indent="0" lvl="0" marL="0">
              <a:spcBef>
                <a:spcPts val="800"/>
              </a:spcBef>
              <a:spcAft>
                <a:spcPts val="0"/>
              </a:spcAft>
              <a:buClr>
                <a:schemeClr val="dk1"/>
              </a:buClr>
              <a:buSzPts val="1100"/>
              <a:buFont typeface="Arial"/>
              <a:buNone/>
            </a:pPr>
            <a:r>
              <a:rPr lang="en" sz="1400"/>
              <a:t>Nathan Spataro - Leader (NS)</a:t>
            </a:r>
            <a:endParaRPr sz="1400"/>
          </a:p>
          <a:p>
            <a:pPr indent="0" lvl="0" marL="0">
              <a:spcBef>
                <a:spcPts val="800"/>
              </a:spcBef>
              <a:spcAft>
                <a:spcPts val="0"/>
              </a:spcAft>
              <a:buNone/>
            </a:pPr>
            <a:r>
              <a:rPr lang="en" sz="1400"/>
              <a:t>Max Kaye - Deputy Leader (MK)</a:t>
            </a:r>
            <a:endParaRPr sz="1400"/>
          </a:p>
          <a:p>
            <a:pPr indent="0" lvl="0" marL="0">
              <a:spcBef>
                <a:spcPts val="800"/>
              </a:spcBef>
              <a:spcAft>
                <a:spcPts val="0"/>
              </a:spcAft>
              <a:buNone/>
            </a:pPr>
            <a:r>
              <a:rPr lang="en" sz="1400"/>
              <a:t>Daithí Ó Gliasáin - Chair (DG)</a:t>
            </a:r>
            <a:endParaRPr sz="1400"/>
          </a:p>
          <a:p>
            <a:pPr indent="0" lvl="0" marL="0">
              <a:spcBef>
                <a:spcPts val="800"/>
              </a:spcBef>
              <a:spcAft>
                <a:spcPts val="0"/>
              </a:spcAft>
              <a:buNone/>
            </a:pPr>
            <a:r>
              <a:rPr lang="en" sz="1400"/>
              <a:t>Riley Kinnunen - Secretary (RK)</a:t>
            </a:r>
            <a:endParaRPr sz="1400"/>
          </a:p>
          <a:p>
            <a:pPr indent="0" lvl="0" marL="0">
              <a:spcBef>
                <a:spcPts val="800"/>
              </a:spcBef>
              <a:spcAft>
                <a:spcPts val="0"/>
              </a:spcAft>
              <a:buNone/>
            </a:pPr>
            <a:r>
              <a:rPr lang="en" sz="1400"/>
              <a:t>Ben Rushton - Treasurer (BR)</a:t>
            </a:r>
            <a:endParaRPr sz="1400"/>
          </a:p>
          <a:p>
            <a:pPr indent="0" lvl="0" marL="0">
              <a:spcBef>
                <a:spcPts val="800"/>
              </a:spcBef>
              <a:spcAft>
                <a:spcPts val="0"/>
              </a:spcAft>
              <a:buNone/>
            </a:pPr>
            <a:r>
              <a:rPr lang="en" sz="1400"/>
              <a:t>Alison Brewer - Steerco member (AB</a:t>
            </a:r>
            <a:endParaRPr sz="1400"/>
          </a:p>
          <a:p>
            <a:pPr indent="0" lvl="0" marL="0" rtl="0">
              <a:spcBef>
                <a:spcPts val="800"/>
              </a:spcBef>
              <a:spcAft>
                <a:spcPts val="0"/>
              </a:spcAft>
              <a:buNone/>
            </a:pPr>
            <a:r>
              <a:rPr lang="en" sz="1400"/>
              <a:t>Rhys Alconly-Jones - Steerco member (RA)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Introductions</a:t>
            </a:r>
            <a:endParaRPr/>
          </a:p>
        </p:txBody>
      </p:sp>
      <p:sp>
        <p:nvSpPr>
          <p:cNvPr id="180" name="Shape 180"/>
          <p:cNvSpPr txBox="1"/>
          <p:nvPr>
            <p:ph idx="1" type="body"/>
          </p:nvPr>
        </p:nvSpPr>
        <p:spPr>
          <a:xfrm>
            <a:off x="4927112"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Max Kaye</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Deputy Leader</a:t>
            </a:r>
            <a:endParaRPr/>
          </a:p>
          <a:p>
            <a:pPr indent="0" lvl="0" marL="0" marR="0" rtl="0" algn="l">
              <a:lnSpc>
                <a:spcPct val="90000"/>
              </a:lnSpc>
              <a:spcBef>
                <a:spcPts val="800"/>
              </a:spcBef>
              <a:spcAft>
                <a:spcPts val="0"/>
              </a:spcAft>
              <a:buClr>
                <a:srgbClr val="222A35"/>
              </a:buClr>
              <a:buSzPts val="1800"/>
              <a:buFont typeface="Arial"/>
              <a:buNone/>
            </a:pPr>
            <a:r>
              <a:t/>
            </a:r>
            <a:endParaRPr sz="1000"/>
          </a:p>
          <a:p>
            <a:pPr indent="0" lvl="0" marL="0" rtl="0">
              <a:spcBef>
                <a:spcPts val="800"/>
              </a:spcBef>
              <a:spcAft>
                <a:spcPts val="0"/>
              </a:spcAft>
              <a:buClr>
                <a:schemeClr val="dk1"/>
              </a:buClr>
              <a:buSzPts val="1100"/>
              <a:buFont typeface="Arial"/>
              <a:buNone/>
            </a:pPr>
            <a:r>
              <a:rPr b="1" lang="en" sz="1400"/>
              <a:t>Riley Kinnunen</a:t>
            </a:r>
            <a:endParaRPr b="1" sz="1400"/>
          </a:p>
          <a:p>
            <a:pPr indent="0" lvl="0" marL="0" rtl="0">
              <a:spcBef>
                <a:spcPts val="800"/>
              </a:spcBef>
              <a:spcAft>
                <a:spcPts val="0"/>
              </a:spcAft>
              <a:buClr>
                <a:srgbClr val="222A35"/>
              </a:buClr>
              <a:buSzPts val="1800"/>
              <a:buFont typeface="Arial"/>
              <a:buNone/>
            </a:pPr>
            <a:r>
              <a:rPr b="1" i="1" lang="en" sz="1200"/>
              <a:t>Secretary</a:t>
            </a:r>
            <a:endParaRPr b="1" i="1" sz="1200"/>
          </a:p>
          <a:p>
            <a:pPr indent="0" lvl="0" marL="0" rtl="0">
              <a:spcBef>
                <a:spcPts val="800"/>
              </a:spcBef>
              <a:spcAft>
                <a:spcPts val="0"/>
              </a:spcAft>
              <a:buClr>
                <a:srgbClr val="222A35"/>
              </a:buClr>
              <a:buSzPts val="1800"/>
              <a:buFont typeface="Arial"/>
              <a:buNone/>
            </a:pPr>
            <a:r>
              <a:t/>
            </a:r>
            <a:endParaRPr b="1" i="1" sz="1200"/>
          </a:p>
          <a:p>
            <a:pPr indent="0" lvl="0" marL="0" rtl="0">
              <a:spcBef>
                <a:spcPts val="800"/>
              </a:spcBef>
              <a:spcAft>
                <a:spcPts val="0"/>
              </a:spcAft>
              <a:buClr>
                <a:schemeClr val="dk1"/>
              </a:buClr>
              <a:buSzPts val="1100"/>
              <a:buFont typeface="Arial"/>
              <a:buNone/>
            </a:pPr>
            <a:r>
              <a:rPr b="1" lang="en" sz="1400"/>
              <a:t>Alison Brewer</a:t>
            </a:r>
            <a:endParaRPr b="1" sz="1400"/>
          </a:p>
          <a:p>
            <a:pPr indent="0" lvl="0" marL="0" rtl="0">
              <a:spcBef>
                <a:spcPts val="800"/>
              </a:spcBef>
              <a:spcAft>
                <a:spcPts val="0"/>
              </a:spcAft>
              <a:buClr>
                <a:srgbClr val="222A35"/>
              </a:buClr>
              <a:buSzPts val="1800"/>
              <a:buFont typeface="Arial"/>
              <a:buNone/>
            </a:pPr>
            <a:r>
              <a:rPr b="1" i="1" lang="en" sz="1200"/>
              <a:t>Steerco Member</a:t>
            </a:r>
            <a:endParaRPr b="1" i="1" sz="1200"/>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p:txBody>
      </p:sp>
      <p:sp>
        <p:nvSpPr>
          <p:cNvPr id="181" name="Shape 181"/>
          <p:cNvSpPr txBox="1"/>
          <p:nvPr/>
        </p:nvSpPr>
        <p:spPr>
          <a:xfrm>
            <a:off x="624743"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Nathan Spataro</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Leader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chemeClr val="dk1"/>
              </a:buClr>
              <a:buSzPts val="1100"/>
              <a:buFont typeface="Arial"/>
              <a:buNone/>
            </a:pPr>
            <a:r>
              <a:rPr b="1" lang="en">
                <a:solidFill>
                  <a:srgbClr val="222A35"/>
                </a:solidFill>
                <a:latin typeface="Roboto Slab"/>
                <a:ea typeface="Roboto Slab"/>
                <a:cs typeface="Roboto Slab"/>
                <a:sym typeface="Roboto Slab"/>
              </a:rPr>
              <a:t>Daithí Ó Gliasáin</a:t>
            </a:r>
            <a:endParaRPr b="1">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rgbClr val="222A35"/>
              </a:buClr>
              <a:buSzPts val="1800"/>
              <a:buFont typeface="Arial"/>
              <a:buNone/>
            </a:pPr>
            <a:r>
              <a:rPr b="1" i="1" lang="en" sz="1200">
                <a:solidFill>
                  <a:srgbClr val="222A35"/>
                </a:solidFill>
                <a:latin typeface="Roboto Slab"/>
                <a:ea typeface="Roboto Slab"/>
                <a:cs typeface="Roboto Slab"/>
                <a:sym typeface="Roboto Slab"/>
              </a:rPr>
              <a:t>Chair</a:t>
            </a:r>
            <a:endParaRPr b="1" i="1" sz="1200">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rgbClr val="222A35"/>
              </a:buClr>
              <a:buSzPts val="1800"/>
              <a:buFont typeface="Arial"/>
              <a:buNone/>
            </a:pPr>
            <a:r>
              <a:t/>
            </a:r>
            <a:endParaRPr b="1" i="1" sz="1200">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chemeClr val="dk1"/>
              </a:buClr>
              <a:buSzPts val="1100"/>
              <a:buFont typeface="Arial"/>
              <a:buNone/>
            </a:pPr>
            <a:r>
              <a:rPr b="1" lang="en">
                <a:solidFill>
                  <a:srgbClr val="222A35"/>
                </a:solidFill>
                <a:latin typeface="Roboto Slab"/>
                <a:ea typeface="Roboto Slab"/>
                <a:cs typeface="Roboto Slab"/>
                <a:sym typeface="Roboto Slab"/>
              </a:rPr>
              <a:t>Ben Rushton</a:t>
            </a:r>
            <a:endParaRPr>
              <a:solidFill>
                <a:schemeClr val="dk1"/>
              </a:solidFill>
            </a:endParaRPr>
          </a:p>
          <a:p>
            <a:pPr indent="0" lvl="0" marL="0" rtl="0">
              <a:lnSpc>
                <a:spcPct val="90000"/>
              </a:lnSpc>
              <a:spcBef>
                <a:spcPts val="800"/>
              </a:spcBef>
              <a:spcAft>
                <a:spcPts val="0"/>
              </a:spcAft>
              <a:buClr>
                <a:srgbClr val="222A35"/>
              </a:buClr>
              <a:buSzPts val="1800"/>
              <a:buFont typeface="Arial"/>
              <a:buNone/>
            </a:pPr>
            <a:r>
              <a:rPr b="1" i="1" lang="en" sz="1200">
                <a:solidFill>
                  <a:srgbClr val="222A35"/>
                </a:solidFill>
                <a:latin typeface="Roboto Slab"/>
                <a:ea typeface="Roboto Slab"/>
                <a:cs typeface="Roboto Slab"/>
                <a:sym typeface="Roboto Slab"/>
              </a:rPr>
              <a:t>Treasurer</a:t>
            </a:r>
            <a:endParaRPr b="1" i="1" sz="1200">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rgbClr val="222A35"/>
              </a:buClr>
              <a:buSzPts val="1800"/>
              <a:buFont typeface="Arial"/>
              <a:buNone/>
            </a:pPr>
            <a:r>
              <a:t/>
            </a:r>
            <a:endParaRPr b="1" i="1" sz="1200">
              <a:solidFill>
                <a:srgbClr val="222A35"/>
              </a:solidFill>
              <a:latin typeface="Roboto Slab"/>
              <a:ea typeface="Roboto Slab"/>
              <a:cs typeface="Roboto Slab"/>
              <a:sym typeface="Roboto Slab"/>
            </a:endParaRPr>
          </a:p>
          <a:p>
            <a:pPr indent="0" lvl="0" marL="0" rtl="0">
              <a:lnSpc>
                <a:spcPct val="90000"/>
              </a:lnSpc>
              <a:spcBef>
                <a:spcPts val="800"/>
              </a:spcBef>
              <a:spcAft>
                <a:spcPts val="0"/>
              </a:spcAft>
              <a:buClr>
                <a:schemeClr val="dk1"/>
              </a:buClr>
              <a:buSzPts val="1100"/>
              <a:buFont typeface="Arial"/>
              <a:buNone/>
            </a:pPr>
            <a:r>
              <a:rPr b="1" lang="en">
                <a:solidFill>
                  <a:srgbClr val="222A35"/>
                </a:solidFill>
                <a:latin typeface="Roboto Slab"/>
                <a:ea typeface="Roboto Slab"/>
                <a:cs typeface="Roboto Slab"/>
                <a:sym typeface="Roboto Slab"/>
              </a:rPr>
              <a:t>Rhys Aconley- Jones</a:t>
            </a:r>
            <a:endParaRPr>
              <a:solidFill>
                <a:schemeClr val="dk1"/>
              </a:solidFill>
            </a:endParaRPr>
          </a:p>
          <a:p>
            <a:pPr indent="0" lvl="0" marL="0" rtl="0">
              <a:lnSpc>
                <a:spcPct val="90000"/>
              </a:lnSpc>
              <a:spcBef>
                <a:spcPts val="800"/>
              </a:spcBef>
              <a:spcAft>
                <a:spcPts val="0"/>
              </a:spcAft>
              <a:buClr>
                <a:srgbClr val="222A35"/>
              </a:buClr>
              <a:buSzPts val="1800"/>
              <a:buFont typeface="Arial"/>
              <a:buNone/>
            </a:pPr>
            <a:r>
              <a:rPr b="1" i="1" lang="en" sz="1200">
                <a:solidFill>
                  <a:srgbClr val="222A35"/>
                </a:solidFill>
                <a:latin typeface="Roboto Slab"/>
                <a:ea typeface="Roboto Slab"/>
                <a:cs typeface="Roboto Slab"/>
                <a:sym typeface="Roboto Slab"/>
              </a:rPr>
              <a:t>Steerco Member</a:t>
            </a:r>
            <a:endParaRPr b="1" i="1" sz="1200">
              <a:solidFill>
                <a:srgbClr val="222A35"/>
              </a:solidFill>
              <a:latin typeface="Roboto Slab"/>
              <a:ea typeface="Roboto Slab"/>
              <a:cs typeface="Roboto Slab"/>
              <a:sym typeface="Roboto Slab"/>
            </a:endParaRPr>
          </a:p>
        </p:txBody>
      </p:sp>
      <p:sp>
        <p:nvSpPr>
          <p:cNvPr id="182" name="Shape 182"/>
          <p:cNvSpPr/>
          <p:nvPr/>
        </p:nvSpPr>
        <p:spPr>
          <a:xfrm>
            <a:off x="6742724" y="1161625"/>
            <a:ext cx="835500" cy="812700"/>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Shape 183"/>
          <p:cNvSpPr/>
          <p:nvPr/>
        </p:nvSpPr>
        <p:spPr>
          <a:xfrm>
            <a:off x="2685050" y="1166725"/>
            <a:ext cx="835500" cy="802500"/>
          </a:xfrm>
          <a:prstGeom prst="ellipse">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Shape 184"/>
          <p:cNvSpPr/>
          <p:nvPr/>
        </p:nvSpPr>
        <p:spPr>
          <a:xfrm>
            <a:off x="2685050" y="2043400"/>
            <a:ext cx="835500" cy="802500"/>
          </a:xfrm>
          <a:prstGeom prst="ellipse">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5" name="Shape 185"/>
          <p:cNvPicPr preferRelativeResize="0"/>
          <p:nvPr/>
        </p:nvPicPr>
        <p:blipFill rotWithShape="1">
          <a:blip r:embed="rId6">
            <a:alphaModFix/>
          </a:blip>
          <a:srcRect b="36261" l="0" r="0" t="0"/>
          <a:stretch/>
        </p:blipFill>
        <p:spPr>
          <a:xfrm rot="-881549">
            <a:off x="6766597" y="2022801"/>
            <a:ext cx="787759" cy="843721"/>
          </a:xfrm>
          <a:prstGeom prst="ellipse">
            <a:avLst/>
          </a:prstGeom>
          <a:noFill/>
          <a:ln>
            <a:noFill/>
          </a:ln>
        </p:spPr>
      </p:pic>
      <p:pic>
        <p:nvPicPr>
          <p:cNvPr id="186" name="Shape 186"/>
          <p:cNvPicPr preferRelativeResize="0"/>
          <p:nvPr/>
        </p:nvPicPr>
        <p:blipFill rotWithShape="1">
          <a:blip r:embed="rId7">
            <a:alphaModFix/>
          </a:blip>
          <a:srcRect b="25085" l="5787" r="26516" t="6411"/>
          <a:stretch/>
        </p:blipFill>
        <p:spPr>
          <a:xfrm rot="1485663">
            <a:off x="6776916" y="2973527"/>
            <a:ext cx="767128" cy="785302"/>
          </a:xfrm>
          <a:prstGeom prst="ellipse">
            <a:avLst/>
          </a:prstGeom>
          <a:noFill/>
          <a:ln>
            <a:noFill/>
          </a:ln>
        </p:spPr>
      </p:pic>
      <p:pic>
        <p:nvPicPr>
          <p:cNvPr id="187" name="Shape 187"/>
          <p:cNvPicPr preferRelativeResize="0"/>
          <p:nvPr/>
        </p:nvPicPr>
        <p:blipFill>
          <a:blip r:embed="rId8">
            <a:alphaModFix/>
          </a:blip>
          <a:stretch>
            <a:fillRect/>
          </a:stretch>
        </p:blipFill>
        <p:spPr>
          <a:xfrm>
            <a:off x="2644100" y="2920077"/>
            <a:ext cx="917400" cy="892200"/>
          </a:xfrm>
          <a:prstGeom prst="ellipse">
            <a:avLst/>
          </a:prstGeom>
          <a:noFill/>
          <a:ln>
            <a:noFill/>
          </a:ln>
        </p:spPr>
      </p:pic>
      <p:pic>
        <p:nvPicPr>
          <p:cNvPr id="188" name="Shape 188"/>
          <p:cNvPicPr preferRelativeResize="0"/>
          <p:nvPr/>
        </p:nvPicPr>
        <p:blipFill>
          <a:blip r:embed="rId9">
            <a:alphaModFix/>
          </a:blip>
          <a:stretch>
            <a:fillRect/>
          </a:stretch>
        </p:blipFill>
        <p:spPr>
          <a:xfrm>
            <a:off x="2685049" y="3855481"/>
            <a:ext cx="835500" cy="8127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222A35"/>
              </a:buClr>
              <a:buSzPts val="1100"/>
              <a:buFont typeface="Roboto Slab"/>
              <a:buNone/>
            </a:pPr>
            <a:r>
              <a:rPr b="0" i="0" lang="en" sz="3300" u="none" cap="none" strike="noStrike">
                <a:solidFill>
                  <a:srgbClr val="222A35"/>
                </a:solidFill>
                <a:latin typeface="Roboto Slab"/>
                <a:ea typeface="Roboto Slab"/>
                <a:cs typeface="Roboto Slab"/>
                <a:sym typeface="Roboto Slab"/>
              </a:rPr>
              <a:t>Objectives of Steerco</a:t>
            </a:r>
            <a:endParaRPr b="0" i="0" sz="3300" u="none" cap="none" strike="noStrike">
              <a:solidFill>
                <a:srgbClr val="222A35"/>
              </a:solidFill>
              <a:latin typeface="Roboto Slab"/>
              <a:ea typeface="Roboto Slab"/>
              <a:cs typeface="Roboto Slab"/>
              <a:sym typeface="Roboto Slab"/>
            </a:endParaRPr>
          </a:p>
        </p:txBody>
      </p:sp>
      <p:sp>
        <p:nvSpPr>
          <p:cNvPr id="194" name="Shape 19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42900" lvl="0" marL="457200" rtl="0">
              <a:lnSpc>
                <a:spcPct val="115000"/>
              </a:lnSpc>
              <a:spcBef>
                <a:spcPts val="800"/>
              </a:spcBef>
              <a:spcAft>
                <a:spcPts val="0"/>
              </a:spcAft>
              <a:buSzPts val="1800"/>
              <a:buChar char="●"/>
            </a:pPr>
            <a:r>
              <a:rPr lang="en"/>
              <a:t>Accountability</a:t>
            </a:r>
            <a:endParaRPr/>
          </a:p>
          <a:p>
            <a:pPr indent="-323850" lvl="1" marL="914400" rtl="0">
              <a:lnSpc>
                <a:spcPct val="115000"/>
              </a:lnSpc>
              <a:spcBef>
                <a:spcPts val="0"/>
              </a:spcBef>
              <a:spcAft>
                <a:spcPts val="0"/>
              </a:spcAft>
              <a:buSzPts val="1500"/>
              <a:buChar char="○"/>
            </a:pPr>
            <a:r>
              <a:rPr lang="en"/>
              <a:t>Holding ourselves to account to get things done</a:t>
            </a:r>
            <a:endParaRPr/>
          </a:p>
          <a:p>
            <a:pPr indent="-342900" lvl="0" marL="457200" rtl="0">
              <a:lnSpc>
                <a:spcPct val="115000"/>
              </a:lnSpc>
              <a:spcBef>
                <a:spcPts val="0"/>
              </a:spcBef>
              <a:spcAft>
                <a:spcPts val="0"/>
              </a:spcAft>
              <a:buSzPts val="1800"/>
              <a:buChar char="●"/>
            </a:pPr>
            <a:r>
              <a:rPr lang="en"/>
              <a:t>Alignment</a:t>
            </a:r>
            <a:endParaRPr/>
          </a:p>
          <a:p>
            <a:pPr indent="-323850" lvl="1" marL="914400" rtl="0">
              <a:lnSpc>
                <a:spcPct val="115000"/>
              </a:lnSpc>
              <a:spcBef>
                <a:spcPts val="0"/>
              </a:spcBef>
              <a:spcAft>
                <a:spcPts val="0"/>
              </a:spcAft>
              <a:buSzPts val="1500"/>
              <a:buChar char="○"/>
            </a:pPr>
            <a:r>
              <a:rPr lang="en"/>
              <a:t>Cooperate </a:t>
            </a:r>
            <a:r>
              <a:rPr lang="en"/>
              <a:t>effectively across the nation</a:t>
            </a:r>
            <a:endParaRPr/>
          </a:p>
          <a:p>
            <a:pPr indent="-342900" lvl="0" marL="457200" rtl="0">
              <a:lnSpc>
                <a:spcPct val="115000"/>
              </a:lnSpc>
              <a:spcBef>
                <a:spcPts val="0"/>
              </a:spcBef>
              <a:spcAft>
                <a:spcPts val="0"/>
              </a:spcAft>
              <a:buSzPts val="1800"/>
              <a:buChar char="●"/>
            </a:pPr>
            <a:r>
              <a:rPr lang="en"/>
              <a:t>Communication &amp; coordination</a:t>
            </a:r>
            <a:endParaRPr/>
          </a:p>
          <a:p>
            <a:pPr indent="-323850" lvl="1" marL="914400" rtl="0">
              <a:lnSpc>
                <a:spcPct val="115000"/>
              </a:lnSpc>
              <a:spcBef>
                <a:spcPts val="0"/>
              </a:spcBef>
              <a:spcAft>
                <a:spcPts val="0"/>
              </a:spcAft>
              <a:buSzPts val="1500"/>
              <a:buChar char="○"/>
            </a:pPr>
            <a:r>
              <a:rPr lang="en"/>
              <a:t>Develop &amp; share the big picture</a:t>
            </a:r>
            <a:endParaRPr/>
          </a:p>
          <a:p>
            <a:pPr indent="-342900" lvl="0" marL="457200" rtl="0">
              <a:lnSpc>
                <a:spcPct val="115000"/>
              </a:lnSpc>
              <a:spcBef>
                <a:spcPts val="0"/>
              </a:spcBef>
              <a:spcAft>
                <a:spcPts val="0"/>
              </a:spcAft>
              <a:buSzPts val="1800"/>
              <a:buChar char="●"/>
            </a:pPr>
            <a:r>
              <a:rPr lang="en"/>
              <a:t>Strategic guidance</a:t>
            </a:r>
            <a:endParaRPr/>
          </a:p>
          <a:p>
            <a:pPr indent="-323850" lvl="1" marL="914400" rtl="0">
              <a:lnSpc>
                <a:spcPct val="115000"/>
              </a:lnSpc>
              <a:spcBef>
                <a:spcPts val="0"/>
              </a:spcBef>
              <a:spcAft>
                <a:spcPts val="0"/>
              </a:spcAft>
              <a:buSzPts val="1500"/>
              <a:buChar char="○"/>
            </a:pPr>
            <a:r>
              <a:rPr lang="en"/>
              <a:t>Holistic vision </a:t>
            </a:r>
            <a:r>
              <a:rPr lang="en"/>
              <a:t>/ tangible outcomes / </a:t>
            </a:r>
            <a:r>
              <a:rPr lang="en"/>
              <a:t>focused application</a:t>
            </a:r>
            <a:endParaRPr/>
          </a:p>
          <a:p>
            <a:pPr indent="-342900" lvl="0" marL="457200" rtl="0">
              <a:lnSpc>
                <a:spcPct val="115000"/>
              </a:lnSpc>
              <a:spcBef>
                <a:spcPts val="0"/>
              </a:spcBef>
              <a:spcAft>
                <a:spcPts val="0"/>
              </a:spcAft>
              <a:buSzPts val="1800"/>
              <a:buChar char="●"/>
            </a:pPr>
            <a:r>
              <a:rPr lang="en"/>
              <a:t>Decision-making</a:t>
            </a:r>
            <a:endParaRPr/>
          </a:p>
          <a:p>
            <a:pPr indent="-323850" lvl="1" marL="914400" rtl="0">
              <a:lnSpc>
                <a:spcPct val="115000"/>
              </a:lnSpc>
              <a:spcBef>
                <a:spcPts val="0"/>
              </a:spcBef>
              <a:spcAft>
                <a:spcPts val="0"/>
              </a:spcAft>
              <a:buSzPts val="1500"/>
              <a:buChar char="○"/>
            </a:pPr>
            <a:r>
              <a:rPr lang="en"/>
              <a:t>Transparent &amp; accountable decisions as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Strategic Objectives</a:t>
            </a:r>
            <a:endParaRPr sz="1400"/>
          </a:p>
        </p:txBody>
      </p:sp>
      <p:sp>
        <p:nvSpPr>
          <p:cNvPr id="200" name="Shape 200"/>
          <p:cNvSpPr txBox="1"/>
          <p:nvPr>
            <p:ph idx="1" type="body"/>
          </p:nvPr>
        </p:nvSpPr>
        <p:spPr>
          <a:xfrm>
            <a:off x="628650" y="1369219"/>
            <a:ext cx="7886700" cy="3263400"/>
          </a:xfrm>
          <a:prstGeom prst="rect">
            <a:avLst/>
          </a:prstGeom>
        </p:spPr>
        <p:txBody>
          <a:bodyPr anchorCtr="0" anchor="t" bIns="91425" lIns="91425" spcFirstLastPara="1" rIns="91425" wrap="square" tIns="91425">
            <a:noAutofit/>
          </a:bodyPr>
          <a:lstStyle/>
          <a:p>
            <a:pPr indent="-342900" lvl="0" marL="457200" rtl="0">
              <a:lnSpc>
                <a:spcPct val="200000"/>
              </a:lnSpc>
              <a:spcBef>
                <a:spcPts val="800"/>
              </a:spcBef>
              <a:spcAft>
                <a:spcPts val="0"/>
              </a:spcAft>
              <a:buSzPts val="1800"/>
              <a:buChar char="●"/>
            </a:pPr>
            <a:r>
              <a:rPr lang="en"/>
              <a:t>Make IBDD Famous</a:t>
            </a:r>
            <a:endParaRPr/>
          </a:p>
          <a:p>
            <a:pPr indent="-342900" lvl="0" marL="457200" rtl="0">
              <a:lnSpc>
                <a:spcPct val="200000"/>
              </a:lnSpc>
              <a:spcBef>
                <a:spcPts val="0"/>
              </a:spcBef>
              <a:spcAft>
                <a:spcPts val="0"/>
              </a:spcAft>
              <a:buSzPts val="1800"/>
              <a:buChar char="●"/>
            </a:pPr>
            <a:r>
              <a:rPr lang="en"/>
              <a:t>Enhance Flux as an Organisation</a:t>
            </a:r>
            <a:endParaRPr/>
          </a:p>
          <a:p>
            <a:pPr indent="-342900" lvl="0" marL="457200" rtl="0">
              <a:lnSpc>
                <a:spcPct val="200000"/>
              </a:lnSpc>
              <a:spcBef>
                <a:spcPts val="0"/>
              </a:spcBef>
              <a:spcAft>
                <a:spcPts val="0"/>
              </a:spcAft>
              <a:buSzPts val="1800"/>
              <a:buChar char="●"/>
            </a:pPr>
            <a:r>
              <a:rPr lang="en"/>
              <a:t>Develop the membership base</a:t>
            </a:r>
            <a:endParaRPr/>
          </a:p>
          <a:p>
            <a:pPr indent="-342900" lvl="0" marL="457200" rtl="0">
              <a:lnSpc>
                <a:spcPct val="200000"/>
              </a:lnSpc>
              <a:spcBef>
                <a:spcPts val="0"/>
              </a:spcBef>
              <a:spcAft>
                <a:spcPts val="0"/>
              </a:spcAft>
              <a:buSzPts val="1800"/>
              <a:buChar char="●"/>
            </a:pPr>
            <a:r>
              <a:rPr lang="en"/>
              <a:t>Compete in Election Campaigns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Actions</a:t>
            </a:r>
            <a:endParaRPr/>
          </a:p>
          <a:p>
            <a:pPr indent="0" lvl="0" marL="0" rtl="0">
              <a:spcBef>
                <a:spcPts val="0"/>
              </a:spcBef>
              <a:spcAft>
                <a:spcPts val="0"/>
              </a:spcAft>
              <a:buNone/>
            </a:pPr>
            <a:r>
              <a:rPr lang="en" sz="1200"/>
              <a:t>Next meeting: Flux National Steerco Kick-off Official - May 6th 2018</a:t>
            </a:r>
            <a:endParaRPr sz="1200"/>
          </a:p>
        </p:txBody>
      </p:sp>
      <p:graphicFrame>
        <p:nvGraphicFramePr>
          <p:cNvPr id="206" name="Shape 206"/>
          <p:cNvGraphicFramePr/>
          <p:nvPr/>
        </p:nvGraphicFramePr>
        <p:xfrm>
          <a:off x="498100" y="1137300"/>
          <a:ext cx="3000000" cy="3000000"/>
        </p:xfrm>
        <a:graphic>
          <a:graphicData uri="http://schemas.openxmlformats.org/drawingml/2006/table">
            <a:tbl>
              <a:tblPr>
                <a:noFill/>
                <a:tableStyleId>{2199C5F7-83A9-4564-A75A-83DFC0D51EF1}</a:tableStyleId>
              </a:tblPr>
              <a:tblGrid>
                <a:gridCol w="404850"/>
                <a:gridCol w="4292350"/>
                <a:gridCol w="1348000"/>
                <a:gridCol w="1609875"/>
              </a:tblGrid>
              <a:tr h="336450">
                <a:tc>
                  <a:txBody>
                    <a:bodyPr>
                      <a:noAutofit/>
                    </a:bodyPr>
                    <a:lstStyle/>
                    <a:p>
                      <a:pPr indent="0" lvl="0" marL="0">
                        <a:spcBef>
                          <a:spcPts val="0"/>
                        </a:spcBef>
                        <a:spcAft>
                          <a:spcPts val="0"/>
                        </a:spcAft>
                        <a:buNone/>
                      </a:pPr>
                      <a:r>
                        <a:rPr b="1" lang="en">
                          <a:latin typeface="Roboto Slab"/>
                          <a:ea typeface="Roboto Slab"/>
                          <a:cs typeface="Roboto Slab"/>
                          <a:sym typeface="Roboto Slab"/>
                        </a:rPr>
                        <a:t>#</a:t>
                      </a:r>
                      <a:endParaRPr b="1">
                        <a:latin typeface="Roboto Slab"/>
                        <a:ea typeface="Roboto Slab"/>
                        <a:cs typeface="Roboto Slab"/>
                        <a:sym typeface="Roboto Slab"/>
                      </a:endParaRPr>
                    </a:p>
                  </a:txBody>
                  <a:tcPr marT="91425" marB="91425" marR="91425" marL="91425" anchor="ctr"/>
                </a:tc>
                <a:tc>
                  <a:txBody>
                    <a:bodyPr>
                      <a:noAutofit/>
                    </a:bodyPr>
                    <a:lstStyle/>
                    <a:p>
                      <a:pPr indent="0" lvl="0" marL="0">
                        <a:spcBef>
                          <a:spcPts val="0"/>
                        </a:spcBef>
                        <a:spcAft>
                          <a:spcPts val="0"/>
                        </a:spcAft>
                        <a:buNone/>
                      </a:pPr>
                      <a:r>
                        <a:rPr b="1" lang="en">
                          <a:latin typeface="Roboto Slab"/>
                          <a:ea typeface="Roboto Slab"/>
                          <a:cs typeface="Roboto Slab"/>
                          <a:sym typeface="Roboto Slab"/>
                        </a:rPr>
                        <a:t>Description</a:t>
                      </a:r>
                      <a:endParaRPr b="1">
                        <a:latin typeface="Roboto Slab"/>
                        <a:ea typeface="Roboto Slab"/>
                        <a:cs typeface="Roboto Slab"/>
                        <a:sym typeface="Roboto Slab"/>
                      </a:endParaRPr>
                    </a:p>
                  </a:txBody>
                  <a:tcPr marT="91425" marB="91425" marR="91425" marL="91425" anchor="ctr"/>
                </a:tc>
                <a:tc>
                  <a:txBody>
                    <a:bodyPr>
                      <a:noAutofit/>
                    </a:bodyPr>
                    <a:lstStyle/>
                    <a:p>
                      <a:pPr indent="0" lvl="0" marL="0" algn="ctr">
                        <a:spcBef>
                          <a:spcPts val="0"/>
                        </a:spcBef>
                        <a:spcAft>
                          <a:spcPts val="0"/>
                        </a:spcAft>
                        <a:buNone/>
                      </a:pPr>
                      <a:r>
                        <a:rPr b="1" lang="en">
                          <a:latin typeface="Roboto Slab"/>
                          <a:ea typeface="Roboto Slab"/>
                          <a:cs typeface="Roboto Slab"/>
                          <a:sym typeface="Roboto Slab"/>
                        </a:rPr>
                        <a:t>Due</a:t>
                      </a:r>
                      <a:endParaRPr b="1">
                        <a:latin typeface="Roboto Slab"/>
                        <a:ea typeface="Roboto Slab"/>
                        <a:cs typeface="Roboto Slab"/>
                        <a:sym typeface="Roboto Slab"/>
                      </a:endParaRPr>
                    </a:p>
                  </a:txBody>
                  <a:tcPr marT="91425" marB="91425" marR="91425" marL="91425" anchor="ctr"/>
                </a:tc>
                <a:tc>
                  <a:txBody>
                    <a:bodyPr>
                      <a:noAutofit/>
                    </a:bodyPr>
                    <a:lstStyle/>
                    <a:p>
                      <a:pPr indent="0" lvl="0" marL="0" algn="ctr">
                        <a:spcBef>
                          <a:spcPts val="0"/>
                        </a:spcBef>
                        <a:spcAft>
                          <a:spcPts val="0"/>
                        </a:spcAft>
                        <a:buNone/>
                      </a:pPr>
                      <a:r>
                        <a:rPr b="1" lang="en">
                          <a:latin typeface="Roboto Slab"/>
                          <a:ea typeface="Roboto Slab"/>
                          <a:cs typeface="Roboto Slab"/>
                          <a:sym typeface="Roboto Slab"/>
                        </a:rPr>
                        <a:t>Assigned to</a:t>
                      </a:r>
                      <a:endParaRPr b="1">
                        <a:latin typeface="Roboto Slab"/>
                        <a:ea typeface="Roboto Slab"/>
                        <a:cs typeface="Roboto Slab"/>
                        <a:sym typeface="Roboto Slab"/>
                      </a:endParaRPr>
                    </a:p>
                  </a:txBody>
                  <a:tcPr marT="91425" marB="91425" marR="91425" marL="91425" anchor="ctr"/>
                </a:tc>
              </a:tr>
              <a:tr h="516125">
                <a:tc>
                  <a:txBody>
                    <a:bodyPr>
                      <a:noAutofit/>
                    </a:bodyPr>
                    <a:lstStyle/>
                    <a:p>
                      <a:pPr indent="0" lvl="0" marL="0">
                        <a:spcBef>
                          <a:spcPts val="0"/>
                        </a:spcBef>
                        <a:spcAft>
                          <a:spcPts val="0"/>
                        </a:spcAft>
                        <a:buNone/>
                      </a:pPr>
                      <a:r>
                        <a:rPr lang="en"/>
                        <a:t>1</a:t>
                      </a:r>
                      <a:endParaRPr/>
                    </a:p>
                  </a:txBody>
                  <a:tcPr marT="91425" marB="91425" marR="91425" marL="91425" anchor="ctr"/>
                </a:tc>
                <a:tc>
                  <a:txBody>
                    <a:bodyPr>
                      <a:noAutofit/>
                    </a:bodyPr>
                    <a:lstStyle/>
                    <a:p>
                      <a:pPr indent="0" lvl="0" marL="0">
                        <a:spcBef>
                          <a:spcPts val="0"/>
                        </a:spcBef>
                        <a:spcAft>
                          <a:spcPts val="0"/>
                        </a:spcAft>
                        <a:buNone/>
                      </a:pPr>
                      <a:r>
                        <a:rPr lang="en"/>
                        <a:t>Strategy document &amp; Steerco Comms</a:t>
                      </a:r>
                      <a:endParaRPr/>
                    </a:p>
                  </a:txBody>
                  <a:tcPr marT="91425" marB="91425" marR="91425" marL="91425" anchor="ctr"/>
                </a:tc>
                <a:tc rowSpan="6">
                  <a:txBody>
                    <a:bodyPr>
                      <a:noAutofit/>
                    </a:bodyPr>
                    <a:lstStyle/>
                    <a:p>
                      <a:pPr indent="0" lvl="0" marL="0" rtl="0" algn="ctr">
                        <a:spcBef>
                          <a:spcPts val="0"/>
                        </a:spcBef>
                        <a:spcAft>
                          <a:spcPts val="0"/>
                        </a:spcAft>
                        <a:buNone/>
                      </a:pPr>
                      <a:r>
                        <a:rPr lang="en"/>
                        <a:t>Next steerco meeting</a:t>
                      </a:r>
                      <a:endParaRPr i="1"/>
                    </a:p>
                  </a:txBody>
                  <a:tcPr marT="91425" marB="91425" marR="91425" marL="91425" anchor="ctr"/>
                </a:tc>
                <a:tc>
                  <a:txBody>
                    <a:bodyPr>
                      <a:noAutofit/>
                    </a:bodyPr>
                    <a:lstStyle/>
                    <a:p>
                      <a:pPr indent="0" lvl="0" marL="0" algn="ctr">
                        <a:spcBef>
                          <a:spcPts val="0"/>
                        </a:spcBef>
                        <a:spcAft>
                          <a:spcPts val="0"/>
                        </a:spcAft>
                        <a:buNone/>
                      </a:pPr>
                      <a:r>
                        <a:rPr lang="en"/>
                        <a:t>DG</a:t>
                      </a:r>
                      <a:endParaRPr/>
                    </a:p>
                  </a:txBody>
                  <a:tcPr marT="91425" marB="91425" marR="91425" marL="91425" anchor="ctr"/>
                </a:tc>
              </a:tr>
              <a:tr h="516125">
                <a:tc>
                  <a:txBody>
                    <a:bodyPr>
                      <a:noAutofit/>
                    </a:bodyPr>
                    <a:lstStyle/>
                    <a:p>
                      <a:pPr indent="0" lvl="0" marL="0">
                        <a:spcBef>
                          <a:spcPts val="0"/>
                        </a:spcBef>
                        <a:spcAft>
                          <a:spcPts val="0"/>
                        </a:spcAft>
                        <a:buNone/>
                      </a:pPr>
                      <a:r>
                        <a:rPr lang="en"/>
                        <a:t>2</a:t>
                      </a:r>
                      <a:endParaRPr/>
                    </a:p>
                  </a:txBody>
                  <a:tcPr marT="91425" marB="91425" marR="91425" marL="91425" anchor="ctr"/>
                </a:tc>
                <a:tc>
                  <a:txBody>
                    <a:bodyPr>
                      <a:noAutofit/>
                    </a:bodyPr>
                    <a:lstStyle/>
                    <a:p>
                      <a:pPr indent="0" lvl="0" marL="0">
                        <a:spcBef>
                          <a:spcPts val="0"/>
                        </a:spcBef>
                        <a:spcAft>
                          <a:spcPts val="0"/>
                        </a:spcAft>
                        <a:buNone/>
                      </a:pPr>
                      <a:r>
                        <a:rPr lang="en"/>
                        <a:t>Working Groups</a:t>
                      </a:r>
                      <a:endParaRPr/>
                    </a:p>
                  </a:txBody>
                  <a:tcPr marT="91425" marB="91425" marR="91425" marL="91425" anchor="ctr"/>
                </a:tc>
                <a:tc vMerge="1"/>
                <a:tc>
                  <a:txBody>
                    <a:bodyPr>
                      <a:noAutofit/>
                    </a:bodyPr>
                    <a:lstStyle/>
                    <a:p>
                      <a:pPr indent="0" lvl="0" marL="0" algn="ctr">
                        <a:spcBef>
                          <a:spcPts val="0"/>
                        </a:spcBef>
                        <a:spcAft>
                          <a:spcPts val="0"/>
                        </a:spcAft>
                        <a:buNone/>
                      </a:pPr>
                      <a:r>
                        <a:rPr lang="en"/>
                        <a:t>RK</a:t>
                      </a:r>
                      <a:endParaRPr/>
                    </a:p>
                  </a:txBody>
                  <a:tcPr marT="91425" marB="91425" marR="91425" marL="91425" anchor="ctr"/>
                </a:tc>
              </a:tr>
              <a:tr h="516125">
                <a:tc>
                  <a:txBody>
                    <a:bodyPr>
                      <a:noAutofit/>
                    </a:bodyPr>
                    <a:lstStyle/>
                    <a:p>
                      <a:pPr indent="0" lvl="0" marL="0">
                        <a:spcBef>
                          <a:spcPts val="0"/>
                        </a:spcBef>
                        <a:spcAft>
                          <a:spcPts val="0"/>
                        </a:spcAft>
                        <a:buNone/>
                      </a:pPr>
                      <a:r>
                        <a:rPr lang="en"/>
                        <a:t>3</a:t>
                      </a:r>
                      <a:endParaRPr/>
                    </a:p>
                  </a:txBody>
                  <a:tcPr marT="91425" marB="91425" marR="91425" marL="91425" anchor="ctr"/>
                </a:tc>
                <a:tc>
                  <a:txBody>
                    <a:bodyPr>
                      <a:noAutofit/>
                    </a:bodyPr>
                    <a:lstStyle/>
                    <a:p>
                      <a:pPr indent="0" lvl="0" marL="0">
                        <a:spcBef>
                          <a:spcPts val="0"/>
                        </a:spcBef>
                        <a:spcAft>
                          <a:spcPts val="0"/>
                        </a:spcAft>
                        <a:buNone/>
                      </a:pPr>
                      <a:r>
                        <a:rPr lang="en"/>
                        <a:t>State Branch Representatives for Steerco</a:t>
                      </a:r>
                      <a:endParaRPr/>
                    </a:p>
                  </a:txBody>
                  <a:tcPr marT="91425" marB="91425" marR="91425" marL="91425" anchor="ctr"/>
                </a:tc>
                <a:tc vMerge="1"/>
                <a:tc>
                  <a:txBody>
                    <a:bodyPr>
                      <a:noAutofit/>
                    </a:bodyPr>
                    <a:lstStyle/>
                    <a:p>
                      <a:pPr indent="0" lvl="0" marL="0" algn="ctr">
                        <a:spcBef>
                          <a:spcPts val="0"/>
                        </a:spcBef>
                        <a:spcAft>
                          <a:spcPts val="0"/>
                        </a:spcAft>
                        <a:buNone/>
                      </a:pPr>
                      <a:r>
                        <a:rPr lang="en"/>
                        <a:t>NS</a:t>
                      </a:r>
                      <a:endParaRPr/>
                    </a:p>
                  </a:txBody>
                  <a:tcPr marT="91425" marB="91425" marR="91425" marL="91425" anchor="ctr"/>
                </a:tc>
              </a:tr>
              <a:tr h="516125">
                <a:tc>
                  <a:txBody>
                    <a:bodyPr>
                      <a:noAutofit/>
                    </a:bodyPr>
                    <a:lstStyle/>
                    <a:p>
                      <a:pPr indent="0" lvl="0" marL="0">
                        <a:spcBef>
                          <a:spcPts val="0"/>
                        </a:spcBef>
                        <a:spcAft>
                          <a:spcPts val="0"/>
                        </a:spcAft>
                        <a:buNone/>
                      </a:pPr>
                      <a:r>
                        <a:rPr lang="en"/>
                        <a:t>4</a:t>
                      </a:r>
                      <a:endParaRPr/>
                    </a:p>
                  </a:txBody>
                  <a:tcPr marT="91425" marB="91425" marR="91425" marL="91425" anchor="ctr"/>
                </a:tc>
                <a:tc>
                  <a:txBody>
                    <a:bodyPr>
                      <a:noAutofit/>
                    </a:bodyPr>
                    <a:lstStyle/>
                    <a:p>
                      <a:pPr indent="0" lvl="0" marL="0">
                        <a:spcBef>
                          <a:spcPts val="0"/>
                        </a:spcBef>
                        <a:spcAft>
                          <a:spcPts val="0"/>
                        </a:spcAft>
                        <a:buNone/>
                      </a:pPr>
                      <a:r>
                        <a:rPr lang="en"/>
                        <a:t>Organisation technology</a:t>
                      </a:r>
                      <a:endParaRPr/>
                    </a:p>
                  </a:txBody>
                  <a:tcPr marT="91425" marB="91425" marR="91425" marL="91425" anchor="ctr"/>
                </a:tc>
                <a:tc vMerge="1"/>
                <a:tc>
                  <a:txBody>
                    <a:bodyPr>
                      <a:noAutofit/>
                    </a:bodyPr>
                    <a:lstStyle/>
                    <a:p>
                      <a:pPr indent="0" lvl="0" marL="0" algn="ctr">
                        <a:spcBef>
                          <a:spcPts val="0"/>
                        </a:spcBef>
                        <a:spcAft>
                          <a:spcPts val="0"/>
                        </a:spcAft>
                        <a:buNone/>
                      </a:pPr>
                      <a:r>
                        <a:rPr lang="en"/>
                        <a:t>MK</a:t>
                      </a:r>
                      <a:endParaRPr/>
                    </a:p>
                  </a:txBody>
                  <a:tcPr marT="91425" marB="91425" marR="91425" marL="91425" anchor="ctr"/>
                </a:tc>
              </a:tr>
              <a:tr h="516125">
                <a:tc>
                  <a:txBody>
                    <a:bodyPr>
                      <a:noAutofit/>
                    </a:bodyPr>
                    <a:lstStyle/>
                    <a:p>
                      <a:pPr indent="0" lvl="0" marL="0">
                        <a:spcBef>
                          <a:spcPts val="0"/>
                        </a:spcBef>
                        <a:spcAft>
                          <a:spcPts val="0"/>
                        </a:spcAft>
                        <a:buNone/>
                      </a:pPr>
                      <a:r>
                        <a:rPr lang="en"/>
                        <a:t>5</a:t>
                      </a:r>
                      <a:endParaRPr/>
                    </a:p>
                  </a:txBody>
                  <a:tcPr marT="91425" marB="91425" marR="91425" marL="91425" anchor="ctr"/>
                </a:tc>
                <a:tc>
                  <a:txBody>
                    <a:bodyPr>
                      <a:noAutofit/>
                    </a:bodyPr>
                    <a:lstStyle/>
                    <a:p>
                      <a:pPr indent="0" lvl="0" marL="0" rtl="0">
                        <a:spcBef>
                          <a:spcPts val="0"/>
                        </a:spcBef>
                        <a:spcAft>
                          <a:spcPts val="0"/>
                        </a:spcAft>
                        <a:buNone/>
                      </a:pPr>
                      <a:r>
                        <a:rPr lang="en"/>
                        <a:t>Governance</a:t>
                      </a:r>
                      <a:endParaRPr/>
                    </a:p>
                  </a:txBody>
                  <a:tcPr marT="91425" marB="91425" marR="91425" marL="91425" anchor="ctr"/>
                </a:tc>
                <a:tc vMerge="1"/>
                <a:tc>
                  <a:txBody>
                    <a:bodyPr>
                      <a:noAutofit/>
                    </a:bodyPr>
                    <a:lstStyle/>
                    <a:p>
                      <a:pPr indent="0" lvl="0" marL="0" rtl="0" algn="ctr">
                        <a:spcBef>
                          <a:spcPts val="0"/>
                        </a:spcBef>
                        <a:spcAft>
                          <a:spcPts val="0"/>
                        </a:spcAft>
                        <a:buNone/>
                      </a:pPr>
                      <a:r>
                        <a:rPr lang="en"/>
                        <a:t>NS / RA</a:t>
                      </a:r>
                      <a:endParaRPr/>
                    </a:p>
                  </a:txBody>
                  <a:tcPr marT="91425" marB="91425" marR="91425" marL="91425" anchor="ctr"/>
                </a:tc>
              </a:tr>
              <a:tr h="516125">
                <a:tc>
                  <a:txBody>
                    <a:bodyPr>
                      <a:noAutofit/>
                    </a:bodyPr>
                    <a:lstStyle/>
                    <a:p>
                      <a:pPr indent="0" lvl="0" marL="0">
                        <a:spcBef>
                          <a:spcPts val="0"/>
                        </a:spcBef>
                        <a:spcAft>
                          <a:spcPts val="0"/>
                        </a:spcAft>
                        <a:buNone/>
                      </a:pPr>
                      <a:r>
                        <a:rPr lang="en"/>
                        <a:t>6</a:t>
                      </a:r>
                      <a:endParaRPr/>
                    </a:p>
                  </a:txBody>
                  <a:tcPr marT="91425" marB="91425" marR="91425" marL="91425" anchor="ctr"/>
                </a:tc>
                <a:tc>
                  <a:txBody>
                    <a:bodyPr>
                      <a:noAutofit/>
                    </a:bodyPr>
                    <a:lstStyle/>
                    <a:p>
                      <a:pPr indent="0" lvl="0" marL="0" rtl="0">
                        <a:spcBef>
                          <a:spcPts val="0"/>
                        </a:spcBef>
                        <a:spcAft>
                          <a:spcPts val="0"/>
                        </a:spcAft>
                        <a:buNone/>
                      </a:pPr>
                      <a:r>
                        <a:rPr lang="en"/>
                        <a:t>Finances / fundraising / platforms / structure</a:t>
                      </a:r>
                      <a:endParaRPr/>
                    </a:p>
                  </a:txBody>
                  <a:tcPr marT="91425" marB="91425" marR="91425" marL="91425" anchor="ctr"/>
                </a:tc>
                <a:tc vMerge="1"/>
                <a:tc>
                  <a:txBody>
                    <a:bodyPr>
                      <a:noAutofit/>
                    </a:bodyPr>
                    <a:lstStyle/>
                    <a:p>
                      <a:pPr indent="0" lvl="0" marL="0" rtl="0" algn="ctr">
                        <a:spcBef>
                          <a:spcPts val="0"/>
                        </a:spcBef>
                        <a:spcAft>
                          <a:spcPts val="0"/>
                        </a:spcAft>
                        <a:buNone/>
                      </a:pPr>
                      <a:r>
                        <a:rPr lang="en"/>
                        <a:t>BR / RK / MK</a:t>
                      </a:r>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623888" y="1282304"/>
            <a:ext cx="7886700" cy="2139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Appendix</a:t>
            </a:r>
            <a:endParaRPr/>
          </a:p>
        </p:txBody>
      </p:sp>
      <p:sp>
        <p:nvSpPr>
          <p:cNvPr id="212" name="Shape 212"/>
          <p:cNvSpPr txBox="1"/>
          <p:nvPr>
            <p:ph idx="1" type="body"/>
          </p:nvPr>
        </p:nvSpPr>
        <p:spPr>
          <a:xfrm>
            <a:off x="623888" y="3442097"/>
            <a:ext cx="7886700" cy="1125000"/>
          </a:xfrm>
          <a:prstGeom prst="rect">
            <a:avLst/>
          </a:prstGeom>
        </p:spPr>
        <p:txBody>
          <a:bodyPr anchorCtr="0" anchor="t" bIns="91425" lIns="91425" spcFirstLastPara="1" rIns="91425" wrap="square" tIns="91425">
            <a:noAutofit/>
          </a:bodyPr>
          <a:lstStyle/>
          <a:p>
            <a:pPr indent="0" lvl="0" marL="0">
              <a:spcBef>
                <a:spcPts val="800"/>
              </a:spcBef>
              <a:spcAft>
                <a:spcPts val="0"/>
              </a:spcAft>
              <a:buNone/>
            </a:pPr>
            <a:r>
              <a:rPr lang="en"/>
              <a:t>Introductions</a:t>
            </a:r>
            <a:endParaRPr/>
          </a:p>
          <a:p>
            <a:pPr indent="0" lvl="0" marL="0">
              <a:spcBef>
                <a:spcPts val="800"/>
              </a:spcBef>
              <a:spcAft>
                <a:spcPts val="0"/>
              </a:spcAft>
              <a:buNone/>
            </a:pPr>
            <a:r>
              <a:rPr lang="en"/>
              <a:t>Strategy draft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22A35"/>
              </a:buClr>
              <a:buSzPts val="1100"/>
              <a:buFont typeface="Roboto Slab"/>
              <a:buNone/>
            </a:pPr>
            <a:r>
              <a:rPr b="0" i="0" lang="en" sz="3300" u="none" cap="none" strike="noStrike">
                <a:solidFill>
                  <a:srgbClr val="222A35"/>
                </a:solidFill>
                <a:latin typeface="Roboto Slab"/>
                <a:ea typeface="Roboto Slab"/>
                <a:cs typeface="Roboto Slab"/>
                <a:sym typeface="Roboto Slab"/>
              </a:rPr>
              <a:t>Introductions</a:t>
            </a:r>
            <a:endParaRPr b="0" i="0" sz="3300" u="none" cap="none" strike="noStrike">
              <a:solidFill>
                <a:srgbClr val="222A35"/>
              </a:solidFill>
              <a:latin typeface="Roboto Slab"/>
              <a:ea typeface="Roboto Slab"/>
              <a:cs typeface="Roboto Slab"/>
              <a:sym typeface="Roboto Slab"/>
            </a:endParaRPr>
          </a:p>
        </p:txBody>
      </p:sp>
      <p:sp>
        <p:nvSpPr>
          <p:cNvPr id="218" name="Shape 218"/>
          <p:cNvSpPr txBox="1"/>
          <p:nvPr>
            <p:ph idx="1" type="body"/>
          </p:nvPr>
        </p:nvSpPr>
        <p:spPr>
          <a:xfrm>
            <a:off x="4927112"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Max Kaye</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Deputy Leader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Max is passionate about improving the world. He is a software developer and blockchain consultant. His educational background is in science, mathematics, and information systems, and has a lifelong interest in economics, political philosophy, disruptive startups, and theory of knowledge.</a:t>
            </a:r>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Max sees immense scope for technology to empower ordinary people to properly participate in their democracy. He knows there's a better way of doing things. He prefers to use the oxford comma.</a:t>
            </a:r>
            <a:endParaRPr b="0" i="0" sz="1000" cap="none" strike="noStrike">
              <a:solidFill>
                <a:srgbClr val="222A35"/>
              </a:solidFill>
              <a:latin typeface="Roboto Slab"/>
              <a:ea typeface="Roboto Slab"/>
              <a:cs typeface="Roboto Slab"/>
              <a:sym typeface="Roboto Slab"/>
            </a:endParaRPr>
          </a:p>
        </p:txBody>
      </p:sp>
      <p:sp>
        <p:nvSpPr>
          <p:cNvPr id="219" name="Shape 219"/>
          <p:cNvSpPr txBox="1"/>
          <p:nvPr/>
        </p:nvSpPr>
        <p:spPr>
          <a:xfrm>
            <a:off x="624743"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Nathan Spataro</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u="none" cap="none" strike="noStrike">
                <a:solidFill>
                  <a:srgbClr val="222A35"/>
                </a:solidFill>
                <a:latin typeface="Roboto Slab"/>
                <a:ea typeface="Roboto Slab"/>
                <a:cs typeface="Roboto Slab"/>
                <a:sym typeface="Roboto Slab"/>
              </a:rPr>
              <a:t>Leader</a:t>
            </a:r>
            <a:endParaRPr/>
          </a:p>
          <a:p>
            <a:pPr indent="0" lvl="0" marL="0" marR="0" rtl="0" algn="l">
              <a:lnSpc>
                <a:spcPct val="90000"/>
              </a:lnSpc>
              <a:spcBef>
                <a:spcPts val="800"/>
              </a:spcBef>
              <a:spcAft>
                <a:spcPts val="0"/>
              </a:spcAft>
              <a:buClr>
                <a:srgbClr val="222A35"/>
              </a:buClr>
              <a:buSzPts val="1800"/>
              <a:buFont typeface="Arial"/>
              <a:buNone/>
            </a:pPr>
            <a:r>
              <a:t/>
            </a:r>
            <a:endParaRPr b="0" i="0" sz="1000" u="none"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u="none"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u="none" cap="none" strike="noStrike">
                <a:solidFill>
                  <a:srgbClr val="222A35"/>
                </a:solidFill>
                <a:latin typeface="Roboto Slab"/>
                <a:ea typeface="Roboto Slab"/>
                <a:cs typeface="Roboto Slab"/>
                <a:sym typeface="Roboto Slab"/>
              </a:rPr>
              <a:t>Nathan is an ardent and outspoken proponent of free speech, civil liberties, and human rights. His educational background is in government, international relations, and philosophy. He has campaigned in previous elections for minor parties.</a:t>
            </a:r>
            <a:endParaRPr/>
          </a:p>
          <a:p>
            <a:pPr indent="0" lvl="0" marL="0" marR="0" rtl="0" algn="l">
              <a:lnSpc>
                <a:spcPct val="90000"/>
              </a:lnSpc>
              <a:spcBef>
                <a:spcPts val="800"/>
              </a:spcBef>
              <a:spcAft>
                <a:spcPts val="0"/>
              </a:spcAft>
              <a:buClr>
                <a:srgbClr val="222A35"/>
              </a:buClr>
              <a:buSzPts val="1800"/>
              <a:buFont typeface="Arial"/>
              <a:buNone/>
            </a:pPr>
            <a:r>
              <a:rPr b="0" i="0" lang="en" sz="1000" u="none" cap="none" strike="noStrike">
                <a:solidFill>
                  <a:srgbClr val="222A35"/>
                </a:solidFill>
                <a:latin typeface="Roboto Slab"/>
                <a:ea typeface="Roboto Slab"/>
                <a:cs typeface="Roboto Slab"/>
                <a:sym typeface="Roboto Slab"/>
              </a:rPr>
              <a:t>Nathan's work background is in sales and IT, but has more recently become passionate about blockchain technology and its impact on the future of politics. Nathan believes in a free and open society that places a high value on healthy criticism and debate. He is excited that ordinary Australians could one day play a much greater part in their country’s political future.</a:t>
            </a:r>
            <a:endParaRPr/>
          </a:p>
        </p:txBody>
      </p:sp>
      <p:sp>
        <p:nvSpPr>
          <p:cNvPr id="220" name="Shape 220"/>
          <p:cNvSpPr/>
          <p:nvPr/>
        </p:nvSpPr>
        <p:spPr>
          <a:xfrm>
            <a:off x="7131509" y="1055576"/>
            <a:ext cx="1281600" cy="1281600"/>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Shape 221"/>
          <p:cNvSpPr/>
          <p:nvPr/>
        </p:nvSpPr>
        <p:spPr>
          <a:xfrm>
            <a:off x="2704124" y="1055577"/>
            <a:ext cx="1281600" cy="1281600"/>
          </a:xfrm>
          <a:prstGeom prst="ellipse">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22A35"/>
              </a:buClr>
              <a:buSzPts val="1100"/>
              <a:buFont typeface="Roboto Slab"/>
              <a:buNone/>
            </a:pPr>
            <a:r>
              <a:rPr b="0" i="0" lang="en" sz="3300" u="none" cap="none" strike="noStrike">
                <a:solidFill>
                  <a:srgbClr val="222A35"/>
                </a:solidFill>
                <a:latin typeface="Roboto Slab"/>
                <a:ea typeface="Roboto Slab"/>
                <a:cs typeface="Roboto Slab"/>
                <a:sym typeface="Roboto Slab"/>
              </a:rPr>
              <a:t>Introductions</a:t>
            </a:r>
            <a:endParaRPr b="0" i="0" sz="3300" u="none" cap="none" strike="noStrike">
              <a:solidFill>
                <a:srgbClr val="222A35"/>
              </a:solidFill>
              <a:latin typeface="Roboto Slab"/>
              <a:ea typeface="Roboto Slab"/>
              <a:cs typeface="Roboto Slab"/>
              <a:sym typeface="Roboto Slab"/>
            </a:endParaRPr>
          </a:p>
        </p:txBody>
      </p:sp>
      <p:sp>
        <p:nvSpPr>
          <p:cNvPr id="227" name="Shape 227"/>
          <p:cNvSpPr txBox="1"/>
          <p:nvPr>
            <p:ph idx="1" type="body"/>
          </p:nvPr>
        </p:nvSpPr>
        <p:spPr>
          <a:xfrm>
            <a:off x="4927112"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Riley Kinnunen</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Secretary</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Riley joined Flux in July 2017 after spending some time considering the possibilities of new democratic forms given modern technology.  She has a background in political philosophy with a focus on democratic foundations.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Riley initiated the Flux Queensland branch and, with the Qld Steer Co, registered the party in December 2017.  Her strengths include policy, procedure and process development with due consideration for the fiduciary duties of the party.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chemeClr val="dk1"/>
              </a:buClr>
              <a:buSzPts val="1100"/>
              <a:buFont typeface="Arial"/>
              <a:buNone/>
            </a:pPr>
            <a:r>
              <a:rPr b="0" i="0" lang="en" sz="1000" cap="none" strike="noStrike">
                <a:solidFill>
                  <a:srgbClr val="222A35"/>
                </a:solidFill>
                <a:latin typeface="Roboto Slab"/>
                <a:ea typeface="Roboto Slab"/>
                <a:cs typeface="Roboto Slab"/>
                <a:sym typeface="Roboto Slab"/>
              </a:rPr>
              <a:t>Her intellectual interest involves collaborating on the design of the Flux liquid democracy platform, formalizing the Flux Wiki and facilitating academic criticism.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p:txBody>
      </p:sp>
      <p:sp>
        <p:nvSpPr>
          <p:cNvPr id="228" name="Shape 228"/>
          <p:cNvSpPr txBox="1"/>
          <p:nvPr/>
        </p:nvSpPr>
        <p:spPr>
          <a:xfrm>
            <a:off x="624743" y="1268044"/>
            <a:ext cx="39474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800"/>
              </a:spcBef>
              <a:spcAft>
                <a:spcPts val="0"/>
              </a:spcAft>
              <a:buClr>
                <a:schemeClr val="dk1"/>
              </a:buClr>
              <a:buSzPts val="1100"/>
              <a:buFont typeface="Arial"/>
              <a:buNone/>
            </a:pPr>
            <a:r>
              <a:rPr b="1" i="0" lang="en" sz="1400" cap="none" strike="noStrike">
                <a:solidFill>
                  <a:srgbClr val="222A35"/>
                </a:solidFill>
                <a:latin typeface="Roboto Slab"/>
                <a:ea typeface="Roboto Slab"/>
                <a:cs typeface="Roboto Slab"/>
                <a:sym typeface="Roboto Slab"/>
              </a:rPr>
              <a:t>Daithí Ó Gliasáin</a:t>
            </a:r>
            <a:endParaRPr b="1" i="0" sz="14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1" i="1" lang="en" sz="1200" cap="none" strike="noStrike">
                <a:solidFill>
                  <a:srgbClr val="222A35"/>
                </a:solidFill>
                <a:latin typeface="Roboto Slab"/>
                <a:ea typeface="Roboto Slab"/>
                <a:cs typeface="Roboto Slab"/>
                <a:sym typeface="Roboto Slab"/>
              </a:rPr>
              <a:t>Chair</a:t>
            </a:r>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t/>
            </a:r>
            <a:endParaRPr b="0" i="0" sz="1000" cap="none" strike="noStrike">
              <a:solidFill>
                <a:srgbClr val="222A35"/>
              </a:solidFill>
              <a:latin typeface="Roboto Slab"/>
              <a:ea typeface="Roboto Slab"/>
              <a:cs typeface="Roboto Slab"/>
              <a:sym typeface="Roboto Slab"/>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Daithí managed the F</a:t>
            </a:r>
            <a:r>
              <a:rPr lang="en" sz="1000">
                <a:solidFill>
                  <a:srgbClr val="222A35"/>
                </a:solidFill>
                <a:latin typeface="Roboto Slab"/>
                <a:ea typeface="Roboto Slab"/>
                <a:cs typeface="Roboto Slab"/>
                <a:sym typeface="Roboto Slab"/>
              </a:rPr>
              <a:t>lux </a:t>
            </a:r>
            <a:r>
              <a:rPr b="0" i="0" lang="en" sz="1000" cap="none" strike="noStrike">
                <a:solidFill>
                  <a:srgbClr val="222A35"/>
                </a:solidFill>
                <a:latin typeface="Roboto Slab"/>
                <a:ea typeface="Roboto Slab"/>
                <a:cs typeface="Roboto Slab"/>
                <a:sym typeface="Roboto Slab"/>
              </a:rPr>
              <a:t>WA state campaign in 2017, having previously worked on political campaigns in Ireland &amp; Australia. </a:t>
            </a:r>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He works as a consultant advising organisations on strategy, culture, and technology implementation.</a:t>
            </a:r>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He is passionate about good governance and enhancing the conversation on issues in society.</a:t>
            </a:r>
            <a:endParaRPr/>
          </a:p>
          <a:p>
            <a:pPr indent="0" lvl="0" marL="0" marR="0" rtl="0" algn="l">
              <a:lnSpc>
                <a:spcPct val="90000"/>
              </a:lnSpc>
              <a:spcBef>
                <a:spcPts val="800"/>
              </a:spcBef>
              <a:spcAft>
                <a:spcPts val="0"/>
              </a:spcAft>
              <a:buClr>
                <a:srgbClr val="222A35"/>
              </a:buClr>
              <a:buSzPts val="1800"/>
              <a:buFont typeface="Arial"/>
              <a:buNone/>
            </a:pPr>
            <a:r>
              <a:rPr b="0" i="0" lang="en" sz="1000" cap="none" strike="noStrike">
                <a:solidFill>
                  <a:srgbClr val="222A35"/>
                </a:solidFill>
                <a:latin typeface="Roboto Slab"/>
                <a:ea typeface="Roboto Slab"/>
                <a:cs typeface="Roboto Slab"/>
                <a:sym typeface="Roboto Slab"/>
              </a:rPr>
              <a:t>He is most interested in helping Flux sustainably scale for the long road ahead.</a:t>
            </a:r>
            <a:endParaRPr/>
          </a:p>
        </p:txBody>
      </p:sp>
      <p:sp>
        <p:nvSpPr>
          <p:cNvPr id="229" name="Shape 229"/>
          <p:cNvSpPr/>
          <p:nvPr/>
        </p:nvSpPr>
        <p:spPr>
          <a:xfrm>
            <a:off x="2704124" y="1024307"/>
            <a:ext cx="1281600" cy="1281600"/>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30" name="Shape 230"/>
          <p:cNvPicPr preferRelativeResize="0"/>
          <p:nvPr/>
        </p:nvPicPr>
        <p:blipFill rotWithShape="1">
          <a:blip r:embed="rId4">
            <a:alphaModFix/>
          </a:blip>
          <a:srcRect b="36261" l="0" r="0" t="0"/>
          <a:stretch/>
        </p:blipFill>
        <p:spPr>
          <a:xfrm rot="-905647">
            <a:off x="6935791" y="920183"/>
            <a:ext cx="1245366" cy="136661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