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04695-68E7-3A59-A4F3-C71DD62DF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Коды шеннона-</a:t>
            </a:r>
            <a:r>
              <a:rPr lang="ru-RU" dirty="0" err="1"/>
              <a:t>фано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39D0A-DBB5-48EA-7455-D0B2CDC52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Петров Константин Михайлович</a:t>
            </a:r>
          </a:p>
          <a:p>
            <a:r>
              <a:rPr lang="ru-RU" dirty="0"/>
              <a:t>Группа: 5130904/30003</a:t>
            </a:r>
          </a:p>
        </p:txBody>
      </p:sp>
    </p:spTree>
    <p:extLst>
      <p:ext uri="{BB962C8B-B14F-4D97-AF65-F5344CB8AC3E}">
        <p14:creationId xmlns:p14="http://schemas.microsoft.com/office/powerpoint/2010/main" val="381859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6505F-2F35-E4AD-25C5-78228C4B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EDB35-57E1-6D68-B9BE-983BC7300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764995" cy="3615267"/>
          </a:xfrm>
        </p:spPr>
        <p:txBody>
          <a:bodyPr>
            <a:normAutofit/>
          </a:bodyPr>
          <a:lstStyle/>
          <a:p>
            <a:r>
              <a:rPr lang="ru-RU" sz="3600" dirty="0"/>
              <a:t>Целью алгоритма является сжатие данных</a:t>
            </a:r>
          </a:p>
        </p:txBody>
      </p:sp>
      <p:pic>
        <p:nvPicPr>
          <p:cNvPr id="1026" name="Picture 2" descr="Compression Icons - Free SVG &amp; PNG Compression Images - Noun Project">
            <a:extLst>
              <a:ext uri="{FF2B5EF4-FFF2-40B4-BE49-F238E27FC236}">
                <a16:creationId xmlns:a16="http://schemas.microsoft.com/office/drawing/2014/main" id="{B0B6FA29-7F57-B640-A97F-515B588C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17" y="767517"/>
            <a:ext cx="4820189" cy="48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39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9959A-177F-292C-F8DC-B3C02320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</a:t>
            </a:r>
          </a:p>
        </p:txBody>
      </p:sp>
      <p:pic>
        <p:nvPicPr>
          <p:cNvPr id="2050" name="Picture 2" descr="Compression Concepts">
            <a:extLst>
              <a:ext uri="{FF2B5EF4-FFF2-40B4-BE49-F238E27FC236}">
                <a16:creationId xmlns:a16="http://schemas.microsoft.com/office/drawing/2014/main" id="{CFF9344B-F567-7854-5E25-AD94CE3112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7" y="376291"/>
            <a:ext cx="6805649" cy="42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C9AB5-D65F-B24A-E540-3D474002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42E80A9-467F-BBF4-33FE-AFCE59461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2" y="465467"/>
            <a:ext cx="81057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484195-5FA6-E92F-6BBA-41B1ECFD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71" y="1947589"/>
            <a:ext cx="10185473" cy="21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1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BF035-ABA2-9557-8B41-C239C272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алгоритма шеннона-</a:t>
            </a:r>
            <a:r>
              <a:rPr lang="ru-RU" dirty="0" err="1"/>
              <a:t>Фано</a:t>
            </a:r>
            <a:endParaRPr lang="ru-RU" dirty="0"/>
          </a:p>
        </p:txBody>
      </p:sp>
      <p:pic>
        <p:nvPicPr>
          <p:cNvPr id="4098" name="Picture 2" descr="Построение кода Шеннона-Фано">
            <a:extLst>
              <a:ext uri="{FF2B5EF4-FFF2-40B4-BE49-F238E27FC236}">
                <a16:creationId xmlns:a16="http://schemas.microsoft.com/office/drawing/2014/main" id="{45C8E928-CF6F-31F8-4F85-505910FBC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64381"/>
            <a:ext cx="70580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23724-64C7-6A64-6C65-A2558F98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Моя реализация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708010-8637-0EE7-1E72-CB2EAA168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10" y="189381"/>
            <a:ext cx="4989321" cy="45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3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CE102-3245-FF56-E0B6-5950EC12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059C9-1298-6095-8E2A-4C3BECE35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2819101" cy="3615267"/>
          </a:xfrm>
        </p:spPr>
        <p:txBody>
          <a:bodyPr/>
          <a:lstStyle/>
          <a:p>
            <a:r>
              <a:rPr lang="ru-RU" dirty="0"/>
              <a:t>Файл 9,6 МБ</a:t>
            </a:r>
            <a:endParaRPr lang="en-US" dirty="0"/>
          </a:p>
          <a:p>
            <a:r>
              <a:rPr lang="ru-RU" dirty="0"/>
              <a:t>Время работы в секундах</a:t>
            </a:r>
            <a:br>
              <a:rPr lang="ru-RU" dirty="0"/>
            </a:br>
            <a:endParaRPr lang="ru-RU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B5884A2-2D16-7973-3883-1F017A6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14" y="393770"/>
            <a:ext cx="8316510" cy="16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66C349-3A5A-2395-70EE-2BA81F7B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13" y="2192867"/>
            <a:ext cx="8384055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58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331D5-9E53-CCF9-3DE8-C784C77A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5018855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39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Сектор</vt:lpstr>
      <vt:lpstr>Коды шеннона-фано</vt:lpstr>
      <vt:lpstr>Цель алгоритма</vt:lpstr>
      <vt:lpstr>Основные элементы</vt:lpstr>
      <vt:lpstr>Пример использования</vt:lpstr>
      <vt:lpstr>Принцип работы алгоритма шеннона-Фано</vt:lpstr>
      <vt:lpstr>Моя реализация</vt:lpstr>
      <vt:lpstr>скорость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Петров</dc:creator>
  <cp:lastModifiedBy>Михаил Петров</cp:lastModifiedBy>
  <cp:revision>11</cp:revision>
  <dcterms:created xsi:type="dcterms:W3CDTF">2024-09-22T23:15:18Z</dcterms:created>
  <dcterms:modified xsi:type="dcterms:W3CDTF">2024-09-23T00:17:28Z</dcterms:modified>
</cp:coreProperties>
</file>