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0" r:id="rId6"/>
  </p:sldIdLst>
  <p:sldSz cx="14039850" cy="30240288"/>
  <p:notesSz cx="6858000" cy="9144000"/>
  <p:defaultTextStyle>
    <a:defPPr>
      <a:defRPr lang="ko-KR"/>
    </a:defPPr>
    <a:lvl1pPr marL="0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1pPr>
    <a:lvl2pPr marL="1062716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2pPr>
    <a:lvl3pPr marL="2125431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3pPr>
    <a:lvl4pPr marL="3188147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4pPr>
    <a:lvl5pPr marL="4250863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5pPr>
    <a:lvl6pPr marL="5313578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6pPr>
    <a:lvl7pPr marL="6376294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7pPr>
    <a:lvl8pPr marL="7439010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8pPr>
    <a:lvl9pPr marL="8501725" algn="l" defTabSz="2125431" rtl="0" eaLnBrk="1" latinLnBrk="1" hangingPunct="1">
      <a:defRPr sz="4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9C5"/>
    <a:srgbClr val="F2CEEF"/>
    <a:srgbClr val="FF4B4B"/>
    <a:srgbClr val="F8E4F8"/>
    <a:srgbClr val="EAB0E4"/>
    <a:srgbClr val="E395DC"/>
    <a:srgbClr val="F0C6F0"/>
    <a:srgbClr val="ECF5E7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5" autoAdjust="0"/>
    <p:restoredTop sz="94660"/>
  </p:normalViewPr>
  <p:slideViewPr>
    <p:cSldViewPr snapToGrid="0">
      <p:cViewPr>
        <p:scale>
          <a:sx n="10" d="100"/>
          <a:sy n="10" d="100"/>
        </p:scale>
        <p:origin x="237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89" y="4949049"/>
            <a:ext cx="11933873" cy="10528100"/>
          </a:xfrm>
        </p:spPr>
        <p:txBody>
          <a:bodyPr anchor="b"/>
          <a:lstStyle>
            <a:lvl1pPr algn="ctr">
              <a:defRPr sz="92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15883154"/>
            <a:ext cx="10529888" cy="7301067"/>
          </a:xfrm>
        </p:spPr>
        <p:txBody>
          <a:bodyPr/>
          <a:lstStyle>
            <a:lvl1pPr marL="0" indent="0" algn="ctr">
              <a:buNone/>
              <a:defRPr sz="3685"/>
            </a:lvl1pPr>
            <a:lvl2pPr marL="701985" indent="0" algn="ctr">
              <a:buNone/>
              <a:defRPr sz="3071"/>
            </a:lvl2pPr>
            <a:lvl3pPr marL="1403970" indent="0" algn="ctr">
              <a:buNone/>
              <a:defRPr sz="2764"/>
            </a:lvl3pPr>
            <a:lvl4pPr marL="2105955" indent="0" algn="ctr">
              <a:buNone/>
              <a:defRPr sz="2457"/>
            </a:lvl4pPr>
            <a:lvl5pPr marL="2807940" indent="0" algn="ctr">
              <a:buNone/>
              <a:defRPr sz="2457"/>
            </a:lvl5pPr>
            <a:lvl6pPr marL="3509924" indent="0" algn="ctr">
              <a:buNone/>
              <a:defRPr sz="2457"/>
            </a:lvl6pPr>
            <a:lvl7pPr marL="4211909" indent="0" algn="ctr">
              <a:buNone/>
              <a:defRPr sz="2457"/>
            </a:lvl7pPr>
            <a:lvl8pPr marL="4913894" indent="0" algn="ctr">
              <a:buNone/>
              <a:defRPr sz="2457"/>
            </a:lvl8pPr>
            <a:lvl9pPr marL="5615879" indent="0" algn="ctr">
              <a:buNone/>
              <a:defRPr sz="245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3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8" y="1610015"/>
            <a:ext cx="3027343" cy="2562724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1610015"/>
            <a:ext cx="8906530" cy="2562724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8" y="7539080"/>
            <a:ext cx="12109371" cy="12579118"/>
          </a:xfrm>
        </p:spPr>
        <p:txBody>
          <a:bodyPr anchor="b"/>
          <a:lstStyle>
            <a:lvl1pPr>
              <a:defRPr sz="921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8" y="20237201"/>
            <a:ext cx="12109371" cy="6615061"/>
          </a:xfrm>
        </p:spPr>
        <p:txBody>
          <a:bodyPr/>
          <a:lstStyle>
            <a:lvl1pPr marL="0" indent="0">
              <a:buNone/>
              <a:defRPr sz="3685">
                <a:solidFill>
                  <a:schemeClr val="tx1"/>
                </a:solidFill>
              </a:defRPr>
            </a:lvl1pPr>
            <a:lvl2pPr marL="701985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2pPr>
            <a:lvl3pPr marL="1403970" indent="0">
              <a:buNone/>
              <a:defRPr sz="2764">
                <a:solidFill>
                  <a:schemeClr val="tx1">
                    <a:tint val="75000"/>
                  </a:schemeClr>
                </a:solidFill>
              </a:defRPr>
            </a:lvl3pPr>
            <a:lvl4pPr marL="2105955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4pPr>
            <a:lvl5pPr marL="2807940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5pPr>
            <a:lvl6pPr marL="3509924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6pPr>
            <a:lvl7pPr marL="4211909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7pPr>
            <a:lvl8pPr marL="4913894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8pPr>
            <a:lvl9pPr marL="5615879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2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8050077"/>
            <a:ext cx="5966936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8050077"/>
            <a:ext cx="5966936" cy="191871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1610022"/>
            <a:ext cx="12109371" cy="584505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70" y="7413073"/>
            <a:ext cx="5939514" cy="3633032"/>
          </a:xfrm>
        </p:spPr>
        <p:txBody>
          <a:bodyPr anchor="b"/>
          <a:lstStyle>
            <a:lvl1pPr marL="0" indent="0">
              <a:buNone/>
              <a:defRPr sz="3685" b="1"/>
            </a:lvl1pPr>
            <a:lvl2pPr marL="701985" indent="0">
              <a:buNone/>
              <a:defRPr sz="3071" b="1"/>
            </a:lvl2pPr>
            <a:lvl3pPr marL="1403970" indent="0">
              <a:buNone/>
              <a:defRPr sz="2764" b="1"/>
            </a:lvl3pPr>
            <a:lvl4pPr marL="2105955" indent="0">
              <a:buNone/>
              <a:defRPr sz="2457" b="1"/>
            </a:lvl4pPr>
            <a:lvl5pPr marL="2807940" indent="0">
              <a:buNone/>
              <a:defRPr sz="2457" b="1"/>
            </a:lvl5pPr>
            <a:lvl6pPr marL="3509924" indent="0">
              <a:buNone/>
              <a:defRPr sz="2457" b="1"/>
            </a:lvl6pPr>
            <a:lvl7pPr marL="4211909" indent="0">
              <a:buNone/>
              <a:defRPr sz="2457" b="1"/>
            </a:lvl7pPr>
            <a:lvl8pPr marL="4913894" indent="0">
              <a:buNone/>
              <a:defRPr sz="2457" b="1"/>
            </a:lvl8pPr>
            <a:lvl9pPr marL="5615879" indent="0">
              <a:buNone/>
              <a:defRPr sz="245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70" y="11046105"/>
            <a:ext cx="5939514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5" y="7413073"/>
            <a:ext cx="5968765" cy="3633032"/>
          </a:xfrm>
        </p:spPr>
        <p:txBody>
          <a:bodyPr anchor="b"/>
          <a:lstStyle>
            <a:lvl1pPr marL="0" indent="0">
              <a:buNone/>
              <a:defRPr sz="3685" b="1"/>
            </a:lvl1pPr>
            <a:lvl2pPr marL="701985" indent="0">
              <a:buNone/>
              <a:defRPr sz="3071" b="1"/>
            </a:lvl2pPr>
            <a:lvl3pPr marL="1403970" indent="0">
              <a:buNone/>
              <a:defRPr sz="2764" b="1"/>
            </a:lvl3pPr>
            <a:lvl4pPr marL="2105955" indent="0">
              <a:buNone/>
              <a:defRPr sz="2457" b="1"/>
            </a:lvl4pPr>
            <a:lvl5pPr marL="2807940" indent="0">
              <a:buNone/>
              <a:defRPr sz="2457" b="1"/>
            </a:lvl5pPr>
            <a:lvl6pPr marL="3509924" indent="0">
              <a:buNone/>
              <a:defRPr sz="2457" b="1"/>
            </a:lvl6pPr>
            <a:lvl7pPr marL="4211909" indent="0">
              <a:buNone/>
              <a:defRPr sz="2457" b="1"/>
            </a:lvl7pPr>
            <a:lvl8pPr marL="4913894" indent="0">
              <a:buNone/>
              <a:defRPr sz="2457" b="1"/>
            </a:lvl8pPr>
            <a:lvl9pPr marL="5615879" indent="0">
              <a:buNone/>
              <a:defRPr sz="245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5" y="11046105"/>
            <a:ext cx="5968765" cy="162471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2016019"/>
            <a:ext cx="4528217" cy="7056067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4354048"/>
            <a:ext cx="7107674" cy="21490205"/>
          </a:xfrm>
        </p:spPr>
        <p:txBody>
          <a:bodyPr/>
          <a:lstStyle>
            <a:lvl1pPr>
              <a:defRPr sz="4913"/>
            </a:lvl1pPr>
            <a:lvl2pPr>
              <a:defRPr sz="4299"/>
            </a:lvl2pPr>
            <a:lvl3pPr>
              <a:defRPr sz="3685"/>
            </a:lvl3pPr>
            <a:lvl4pPr>
              <a:defRPr sz="3071"/>
            </a:lvl4pPr>
            <a:lvl5pPr>
              <a:defRPr sz="3071"/>
            </a:lvl5pPr>
            <a:lvl6pPr>
              <a:defRPr sz="3071"/>
            </a:lvl6pPr>
            <a:lvl7pPr>
              <a:defRPr sz="3071"/>
            </a:lvl7pPr>
            <a:lvl8pPr>
              <a:defRPr sz="3071"/>
            </a:lvl8pPr>
            <a:lvl9pPr>
              <a:defRPr sz="307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9072087"/>
            <a:ext cx="4528217" cy="16807162"/>
          </a:xfrm>
        </p:spPr>
        <p:txBody>
          <a:bodyPr/>
          <a:lstStyle>
            <a:lvl1pPr marL="0" indent="0">
              <a:buNone/>
              <a:defRPr sz="2457"/>
            </a:lvl1pPr>
            <a:lvl2pPr marL="701985" indent="0">
              <a:buNone/>
              <a:defRPr sz="2150"/>
            </a:lvl2pPr>
            <a:lvl3pPr marL="1403970" indent="0">
              <a:buNone/>
              <a:defRPr sz="1842"/>
            </a:lvl3pPr>
            <a:lvl4pPr marL="2105955" indent="0">
              <a:buNone/>
              <a:defRPr sz="1535"/>
            </a:lvl4pPr>
            <a:lvl5pPr marL="2807940" indent="0">
              <a:buNone/>
              <a:defRPr sz="1535"/>
            </a:lvl5pPr>
            <a:lvl6pPr marL="3509924" indent="0">
              <a:buNone/>
              <a:defRPr sz="1535"/>
            </a:lvl6pPr>
            <a:lvl7pPr marL="4211909" indent="0">
              <a:buNone/>
              <a:defRPr sz="1535"/>
            </a:lvl7pPr>
            <a:lvl8pPr marL="4913894" indent="0">
              <a:buNone/>
              <a:defRPr sz="1535"/>
            </a:lvl8pPr>
            <a:lvl9pPr marL="5615879" indent="0">
              <a:buNone/>
              <a:defRPr sz="153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2016019"/>
            <a:ext cx="4528217" cy="7056067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4354048"/>
            <a:ext cx="7107674" cy="21490205"/>
          </a:xfrm>
        </p:spPr>
        <p:txBody>
          <a:bodyPr anchor="t"/>
          <a:lstStyle>
            <a:lvl1pPr marL="0" indent="0">
              <a:buNone/>
              <a:defRPr sz="4913"/>
            </a:lvl1pPr>
            <a:lvl2pPr marL="701985" indent="0">
              <a:buNone/>
              <a:defRPr sz="4299"/>
            </a:lvl2pPr>
            <a:lvl3pPr marL="1403970" indent="0">
              <a:buNone/>
              <a:defRPr sz="3685"/>
            </a:lvl3pPr>
            <a:lvl4pPr marL="2105955" indent="0">
              <a:buNone/>
              <a:defRPr sz="3071"/>
            </a:lvl4pPr>
            <a:lvl5pPr marL="2807940" indent="0">
              <a:buNone/>
              <a:defRPr sz="3071"/>
            </a:lvl5pPr>
            <a:lvl6pPr marL="3509924" indent="0">
              <a:buNone/>
              <a:defRPr sz="3071"/>
            </a:lvl6pPr>
            <a:lvl7pPr marL="4211909" indent="0">
              <a:buNone/>
              <a:defRPr sz="3071"/>
            </a:lvl7pPr>
            <a:lvl8pPr marL="4913894" indent="0">
              <a:buNone/>
              <a:defRPr sz="3071"/>
            </a:lvl8pPr>
            <a:lvl9pPr marL="5615879" indent="0">
              <a:buNone/>
              <a:defRPr sz="307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8" y="9072087"/>
            <a:ext cx="4528217" cy="16807162"/>
          </a:xfrm>
        </p:spPr>
        <p:txBody>
          <a:bodyPr/>
          <a:lstStyle>
            <a:lvl1pPr marL="0" indent="0">
              <a:buNone/>
              <a:defRPr sz="2457"/>
            </a:lvl1pPr>
            <a:lvl2pPr marL="701985" indent="0">
              <a:buNone/>
              <a:defRPr sz="2150"/>
            </a:lvl2pPr>
            <a:lvl3pPr marL="1403970" indent="0">
              <a:buNone/>
              <a:defRPr sz="1842"/>
            </a:lvl3pPr>
            <a:lvl4pPr marL="2105955" indent="0">
              <a:buNone/>
              <a:defRPr sz="1535"/>
            </a:lvl4pPr>
            <a:lvl5pPr marL="2807940" indent="0">
              <a:buNone/>
              <a:defRPr sz="1535"/>
            </a:lvl5pPr>
            <a:lvl6pPr marL="3509924" indent="0">
              <a:buNone/>
              <a:defRPr sz="1535"/>
            </a:lvl6pPr>
            <a:lvl7pPr marL="4211909" indent="0">
              <a:buNone/>
              <a:defRPr sz="1535"/>
            </a:lvl7pPr>
            <a:lvl8pPr marL="4913894" indent="0">
              <a:buNone/>
              <a:defRPr sz="1535"/>
            </a:lvl8pPr>
            <a:lvl9pPr marL="5615879" indent="0">
              <a:buNone/>
              <a:defRPr sz="153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1610022"/>
            <a:ext cx="12109371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8050077"/>
            <a:ext cx="12109371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28028274"/>
            <a:ext cx="315896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12D7-E0D3-425E-8CEB-48A890D7EF00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28028274"/>
            <a:ext cx="473844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28028274"/>
            <a:ext cx="315896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11D9-B86A-4A01-A842-85E2680A0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03970" rtl="0" eaLnBrk="1" latinLnBrk="1" hangingPunct="1">
        <a:lnSpc>
          <a:spcPct val="90000"/>
        </a:lnSpc>
        <a:spcBef>
          <a:spcPct val="0"/>
        </a:spcBef>
        <a:buNone/>
        <a:defRPr sz="67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992" indent="-350992" algn="l" defTabSz="1403970" rtl="0" eaLnBrk="1" latinLnBrk="1" hangingPunct="1">
        <a:lnSpc>
          <a:spcPct val="90000"/>
        </a:lnSpc>
        <a:spcBef>
          <a:spcPts val="1535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52977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754962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3071" kern="1200">
          <a:solidFill>
            <a:schemeClr val="tx1"/>
          </a:solidFill>
          <a:latin typeface="+mn-lt"/>
          <a:ea typeface="+mn-ea"/>
          <a:cs typeface="+mn-cs"/>
        </a:defRPr>
      </a:lvl3pPr>
      <a:lvl4pPr marL="2456947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4pPr>
      <a:lvl5pPr marL="3158932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5pPr>
      <a:lvl6pPr marL="3860917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6pPr>
      <a:lvl7pPr marL="4562902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7pPr>
      <a:lvl8pPr marL="5264887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8pPr>
      <a:lvl9pPr marL="5966871" indent="-350992" algn="l" defTabSz="1403970" rtl="0" eaLnBrk="1" latinLnBrk="1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2pPr>
      <a:lvl3pPr marL="1403970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3pPr>
      <a:lvl4pPr marL="2105955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4pPr>
      <a:lvl5pPr marL="2807940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5pPr>
      <a:lvl6pPr marL="3509924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6pPr>
      <a:lvl7pPr marL="4211909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7pPr>
      <a:lvl8pPr marL="4913894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8pPr>
      <a:lvl9pPr marL="5615879" algn="l" defTabSz="1403970" rtl="0" eaLnBrk="1" latinLnBrk="1" hangingPunct="1">
        <a:defRPr sz="2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39850" cy="1415845"/>
          </a:xfrm>
          <a:prstGeom prst="rect">
            <a:avLst/>
          </a:prstGeom>
          <a:solidFill>
            <a:srgbClr val="F8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38032" y="321377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BrainStuck</a:t>
            </a:r>
            <a:endParaRPr lang="ko-KR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@BrainSt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79500" l="9000" r="91000">
                        <a14:backgroundMark x1="53000" y1="13000" x2="53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7936"/>
          <a:stretch/>
        </p:blipFill>
        <p:spPr bwMode="auto">
          <a:xfrm>
            <a:off x="4843507" y="205677"/>
            <a:ext cx="1094525" cy="996604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970" y="1415845"/>
            <a:ext cx="14039850" cy="28824443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4525" y="1900666"/>
            <a:ext cx="4495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꼰대테스트</a:t>
            </a:r>
            <a:endParaRPr lang="ko-KR" altLang="en-US" sz="1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18" y="14525745"/>
            <a:ext cx="109103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나는 절대 꼰대가 아니라고 생각한다면</a:t>
            </a:r>
            <a:endParaRPr lang="en-US" altLang="ko-KR" sz="7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나도 모르게 꼰대가 되었을 수도 있다</a:t>
            </a:r>
            <a:r>
              <a:rPr lang="en-US" altLang="ko-KR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</a:p>
          <a:p>
            <a:pPr algn="ctr"/>
            <a:r>
              <a:rPr lang="ko-KR" altLang="en-US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간단한 질문들로 나의 </a:t>
            </a:r>
            <a:r>
              <a:rPr lang="ko-KR" altLang="en-US" sz="72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꼰대력을</a:t>
            </a:r>
            <a:r>
              <a:rPr lang="ko-KR" altLang="en-US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파악해보자</a:t>
            </a:r>
            <a:r>
              <a:rPr lang="en-US" altLang="ko-KR" sz="72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en-US" altLang="ko-KR" sz="7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0631" r="100000">
                        <a14:foregroundMark x1="68468" y1="16260" x2="68468" y2="16260"/>
                        <a14:foregroundMark x1="72072" y1="8943" x2="37387" y2="60976"/>
                      </a14:backgroundRemoval>
                    </a14:imgEffect>
                  </a14:imgLayer>
                </a14:imgProps>
              </a:ext>
            </a:extLst>
          </a:blip>
          <a:srcRect l="29297"/>
          <a:stretch/>
        </p:blipFill>
        <p:spPr>
          <a:xfrm>
            <a:off x="4000500" y="6661572"/>
            <a:ext cx="5902569" cy="4625484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 rot="1411106">
            <a:off x="8289748" y="4667840"/>
            <a:ext cx="4654531" cy="3926341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떼잉</a:t>
            </a:r>
            <a:r>
              <a:rPr lang="ko-KR" alt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쯧</a:t>
            </a:r>
            <a:r>
              <a:rPr lang="en-US" altLang="ko-KR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!</a:t>
            </a:r>
            <a:endParaRPr lang="en-US" altLang="ko-K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20" name="폭발 1 19"/>
          <p:cNvSpPr/>
          <p:nvPr/>
        </p:nvSpPr>
        <p:spPr>
          <a:xfrm rot="19728487">
            <a:off x="1544331" y="5186027"/>
            <a:ext cx="4654531" cy="3926341"/>
          </a:xfrm>
          <a:prstGeom prst="irregularSeal1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내가</a:t>
            </a:r>
            <a:endParaRPr lang="en-US" altLang="ko-KR" sz="5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/>
            <a:r>
              <a:rPr lang="ko-KR" altLang="en-US" sz="5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말하잖아</a:t>
            </a:r>
            <a:endParaRPr lang="en-US" altLang="ko-K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21" name="폭발 1 20"/>
          <p:cNvSpPr/>
          <p:nvPr/>
        </p:nvSpPr>
        <p:spPr>
          <a:xfrm rot="1191323">
            <a:off x="2027579" y="9319564"/>
            <a:ext cx="4654531" cy="3926341"/>
          </a:xfrm>
          <a:prstGeom prst="irregularSeal1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어딜 감히</a:t>
            </a:r>
            <a:endParaRPr lang="en-US" altLang="ko-KR" sz="5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22" name="폭발 1 21"/>
          <p:cNvSpPr/>
          <p:nvPr/>
        </p:nvSpPr>
        <p:spPr>
          <a:xfrm rot="20225588">
            <a:off x="8019753" y="8978230"/>
            <a:ext cx="4654531" cy="3926341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아미체" panose="02030504000101010101" pitchFamily="18" charset="-127"/>
                <a:ea typeface="휴먼아미체" panose="02030504000101010101" pitchFamily="18" charset="-127"/>
              </a:rPr>
              <a:t>뭘 안다고</a:t>
            </a:r>
            <a:endParaRPr lang="en-US" altLang="ko-K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64746" y="19738142"/>
            <a:ext cx="10910359" cy="190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시작하기</a:t>
            </a:r>
            <a:endParaRPr lang="ko-KR" altLang="en-US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65" b="96757" l="2913" r="98544">
                        <a14:foregroundMark x1="44175" y1="22703" x2="44175" y2="22703"/>
                        <a14:foregroundMark x1="77184" y1="28108" x2="77184" y2="28108"/>
                        <a14:foregroundMark x1="86408" y1="20541" x2="86408" y2="20541"/>
                        <a14:foregroundMark x1="84951" y1="16757" x2="74272" y2="18378"/>
                        <a14:foregroundMark x1="87379" y1="15135" x2="80097" y2="29189"/>
                        <a14:foregroundMark x1="58252" y1="14595" x2="47573" y2="23243"/>
                        <a14:foregroundMark x1="52913" y1="13514" x2="46602" y2="20000"/>
                        <a14:foregroundMark x1="52427" y1="12432" x2="48058" y2="14054"/>
                        <a14:foregroundMark x1="20874" y1="54595" x2="16019" y2="81081"/>
                        <a14:foregroundMark x1="14078" y1="65946" x2="24272" y2="72973"/>
                        <a14:foregroundMark x1="14563" y1="69189" x2="13592" y2="73514"/>
                        <a14:foregroundMark x1="48544" y1="56757" x2="53398" y2="75135"/>
                        <a14:foregroundMark x1="20388" y1="63784" x2="24757" y2="66486"/>
                        <a14:foregroundMark x1="74272" y1="59459" x2="92718" y2="72432"/>
                        <a14:foregroundMark x1="85437" y1="67568" x2="81068" y2="74595"/>
                        <a14:foregroundMark x1="89806" y1="17297" x2="88350" y2="23243"/>
                      </a14:backgroundRemoval>
                    </a14:imgEffect>
                  </a14:imgLayer>
                </a14:imgProps>
              </a:ext>
            </a:extLst>
          </a:blip>
          <a:srcRect t="-1" r="-6746" b="10427"/>
          <a:stretch/>
        </p:blipFill>
        <p:spPr>
          <a:xfrm>
            <a:off x="3333696" y="22659848"/>
            <a:ext cx="7753702" cy="5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39850" cy="1415845"/>
          </a:xfrm>
          <a:prstGeom prst="rect">
            <a:avLst/>
          </a:prstGeom>
          <a:solidFill>
            <a:srgbClr val="F8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38032" y="321377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BrainStuck</a:t>
            </a:r>
            <a:endParaRPr lang="ko-KR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@BrainSt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79500" l="9000" r="91000">
                        <a14:backgroundMark x1="53000" y1="13000" x2="53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7936"/>
          <a:stretch/>
        </p:blipFill>
        <p:spPr bwMode="auto">
          <a:xfrm>
            <a:off x="4843507" y="205677"/>
            <a:ext cx="1094525" cy="996604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1415845"/>
            <a:ext cx="14039850" cy="28824443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4525" y="1900666"/>
            <a:ext cx="4495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꼰대테스트</a:t>
            </a:r>
            <a:endParaRPr lang="ko-KR" altLang="en-US" sz="1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050" y="5737510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나보다 어린 사람에게는 말을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놓는것이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편하고 좋다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09839" y="8516646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75636" y="8516646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1434" y="8516646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7232" y="8516646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0050" y="11408143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</a:p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연애사와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같은 사생활도 인생 선배로서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조언해 줄 수 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009839" y="14187279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75636" y="14187279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41434" y="14187279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307232" y="14187279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0050" y="17078776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아이들에게도 배울 점이 있다는 말은 공감하지만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뭘 배워본 적은 없다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09839" y="19857912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75636" y="19857912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541434" y="19857912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307232" y="19857912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0050" y="22749409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약속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등의 이유로 회식에 불참하는 것이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이해가 잘 가지 않는다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09839" y="25528545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775636" y="25528545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3172" y="4082461"/>
            <a:ext cx="12881378" cy="9334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/ 12</a:t>
            </a:r>
            <a:endParaRPr lang="ko-KR" altLang="en-US" b="1" dirty="0"/>
          </a:p>
        </p:txBody>
      </p:sp>
      <p:sp>
        <p:nvSpPr>
          <p:cNvPr id="56" name="타원 55"/>
          <p:cNvSpPr/>
          <p:nvPr/>
        </p:nvSpPr>
        <p:spPr>
          <a:xfrm>
            <a:off x="7541434" y="25528545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307232" y="25528545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50" y="4082461"/>
            <a:ext cx="4375586" cy="933450"/>
          </a:xfrm>
          <a:prstGeom prst="roundRect">
            <a:avLst/>
          </a:prstGeom>
          <a:solidFill>
            <a:srgbClr val="FBC9C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645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39850" cy="1415845"/>
          </a:xfrm>
          <a:prstGeom prst="rect">
            <a:avLst/>
          </a:prstGeom>
          <a:solidFill>
            <a:srgbClr val="F8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38032" y="321377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BrainStuck</a:t>
            </a:r>
            <a:endParaRPr lang="ko-KR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@BrainSt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79500" l="9000" r="91000">
                        <a14:backgroundMark x1="53000" y1="13000" x2="53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7936"/>
          <a:stretch/>
        </p:blipFill>
        <p:spPr bwMode="auto">
          <a:xfrm>
            <a:off x="4843507" y="205677"/>
            <a:ext cx="1094525" cy="996604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1415845"/>
            <a:ext cx="14039850" cy="28824443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4525" y="1900666"/>
            <a:ext cx="4495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꼰대테스트</a:t>
            </a:r>
            <a:endParaRPr lang="ko-KR" altLang="en-US" sz="1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050" y="5737510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애들은 노력도 없이 세상 탓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불평 불만만 많은 것은 사실이다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09839" y="8516646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75636" y="8516646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1434" y="8516646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7232" y="8516646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0050" y="11408143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뭐만 하면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꼰대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거리는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MZ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세대에게도 문제는 많다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009839" y="14187279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75636" y="14187279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41434" y="14187279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307232" y="14187279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0050" y="17078776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후배의 옷차림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인사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예절등도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회사 생활에 포함되므로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지적해 주는게 좋다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09839" y="19857912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75636" y="19857912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541434" y="19857912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307232" y="19857912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0050" y="22749409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</a:t>
            </a:r>
          </a:p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○○란 ○○○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인거야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.’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식의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진리 명제를 자주 사용한다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09839" y="25528545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775636" y="25528545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3172" y="4082461"/>
            <a:ext cx="12881378" cy="9334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6" name="타원 55"/>
          <p:cNvSpPr/>
          <p:nvPr/>
        </p:nvSpPr>
        <p:spPr>
          <a:xfrm>
            <a:off x="7541434" y="25528545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307232" y="25528545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050" y="4082461"/>
            <a:ext cx="8959616" cy="933450"/>
          </a:xfrm>
          <a:prstGeom prst="roundRect">
            <a:avLst/>
          </a:prstGeom>
          <a:solidFill>
            <a:srgbClr val="FBC9C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65518" y="4181072"/>
            <a:ext cx="1476686" cy="73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 / </a:t>
            </a:r>
            <a:r>
              <a:rPr lang="en-US" altLang="ko-KR" b="1" dirty="0" smtClean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575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39850" cy="1415845"/>
          </a:xfrm>
          <a:prstGeom prst="rect">
            <a:avLst/>
          </a:prstGeom>
          <a:solidFill>
            <a:srgbClr val="F8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38032" y="321377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BrainStuck</a:t>
            </a:r>
            <a:endParaRPr lang="ko-KR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@BrainSt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79500" l="9000" r="91000">
                        <a14:backgroundMark x1="53000" y1="13000" x2="53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7936"/>
          <a:stretch/>
        </p:blipFill>
        <p:spPr bwMode="auto">
          <a:xfrm>
            <a:off x="4843507" y="205677"/>
            <a:ext cx="1094525" cy="996604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1415845"/>
            <a:ext cx="14039850" cy="28824443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4525" y="1900666"/>
            <a:ext cx="4495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꼰대테스트</a:t>
            </a:r>
            <a:endParaRPr lang="ko-KR" altLang="en-US" sz="1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050" y="5737510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나보다 열심히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열정적으로 일하는 사람은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 많지 않은 것 같다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09839" y="8516646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75636" y="8516646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1434" y="8516646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7232" y="8516646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0050" y="11408143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아무리 휴가중이어도 회사에서 걸려오는 연락은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급한 일일 수 있으니 받아야 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009839" y="14187279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75636" y="14187279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41434" y="14187279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0307232" y="14187279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0050" y="17078776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보낸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수고해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~’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메시지를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읽씹한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후배가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버릇 없게 느껴진다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09839" y="19857912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775636" y="19857912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541434" y="19857912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0307232" y="19857912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0050" y="22749409"/>
            <a:ext cx="13144500" cy="22541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나보다 먼저 퇴근하는 후배가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신경쓰인다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09839" y="25528545"/>
            <a:ext cx="1638300" cy="16383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775636" y="25528545"/>
            <a:ext cx="1638300" cy="16383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41434" y="25528545"/>
            <a:ext cx="1638300" cy="16383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307232" y="25528545"/>
            <a:ext cx="1638300" cy="16383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3172" y="4082461"/>
            <a:ext cx="12881378" cy="9334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0050" y="4082461"/>
            <a:ext cx="13144500" cy="933450"/>
          </a:xfrm>
          <a:prstGeom prst="roundRect">
            <a:avLst/>
          </a:prstGeom>
          <a:solidFill>
            <a:srgbClr val="FBC9C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29262" y="4181072"/>
            <a:ext cx="1749197" cy="73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 </a:t>
            </a:r>
            <a:r>
              <a:rPr lang="en-US" altLang="ko-KR" b="1" dirty="0"/>
              <a:t>/ </a:t>
            </a:r>
            <a:r>
              <a:rPr lang="en-US" altLang="ko-KR" b="1" dirty="0" smtClean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469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39850" cy="1415845"/>
          </a:xfrm>
          <a:prstGeom prst="rect">
            <a:avLst/>
          </a:prstGeom>
          <a:solidFill>
            <a:srgbClr val="F8E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38032" y="321377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BrainStuck</a:t>
            </a:r>
            <a:endParaRPr lang="ko-KR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026" name="Picture 2" descr="@BrainStu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0" b="79500" l="9000" r="91000">
                        <a14:backgroundMark x1="53000" y1="13000" x2="530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873" b="17936"/>
          <a:stretch/>
        </p:blipFill>
        <p:spPr bwMode="auto">
          <a:xfrm>
            <a:off x="4843507" y="205677"/>
            <a:ext cx="1094525" cy="996604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1415845"/>
            <a:ext cx="14039850" cy="28824443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5211" y="1900666"/>
            <a:ext cx="65694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당신의 </a:t>
            </a:r>
            <a:r>
              <a:rPr lang="ko-KR" altLang="en-US" sz="115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꼰대력은</a:t>
            </a:r>
            <a:endParaRPr lang="ko-KR" altLang="en-US" sz="115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38200" y="4026185"/>
            <a:ext cx="12420600" cy="18633664"/>
          </a:xfrm>
          <a:prstGeom prst="roundRect">
            <a:avLst>
              <a:gd name="adj" fmla="val 7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6226" y="4573034"/>
            <a:ext cx="11224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김응수도</a:t>
            </a:r>
            <a:r>
              <a:rPr lang="ko-KR" altLang="en-US" sz="80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8000" b="1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울고갈</a:t>
            </a:r>
            <a:r>
              <a:rPr lang="ko-KR" altLang="en-US" sz="8000" b="1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극악무도 꼰대</a:t>
            </a:r>
            <a:endParaRPr lang="en-US" altLang="ko-KR" sz="8000" b="1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5122" name="Picture 2" descr="'꼰대인턴' 속 김응수 캐릭터 / ⓒMB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30" y="6110037"/>
            <a:ext cx="11532787" cy="68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530" y="13216294"/>
            <a:ext cx="11990783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당신은 </a:t>
            </a:r>
            <a:r>
              <a:rPr lang="ko-KR" altLang="en-US" sz="4000" dirty="0" err="1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꼰대중의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꼰대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4000" dirty="0" err="1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상꼰대입니다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당신은 당신이 </a:t>
            </a:r>
            <a:r>
              <a:rPr lang="ko-KR" altLang="en-US" sz="4000" dirty="0" err="1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꼰대라는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사실을 인정하기 힘듭니다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후배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또는 부하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)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 당신을 맞춰주고 있을 가능성이 높습니다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종종 세상이 어떻게 돌아가고 있는건지 답답합니다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왜 나만큼 </a:t>
            </a:r>
            <a:r>
              <a:rPr lang="ko-KR" altLang="en-US" sz="4000" dirty="0" err="1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열정있는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후배들이 들어오지 않는지 속상합니다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‘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요즘 애들은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…’ </a:t>
            </a: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이라는 생각을 많이 합니다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  <a:p>
            <a:pPr marL="571500" indent="-571500">
              <a:lnSpc>
                <a:spcPct val="200000"/>
              </a:lnSpc>
              <a:buFontTx/>
              <a:buChar char="-"/>
            </a:pPr>
            <a:r>
              <a:rPr lang="ko-KR" altLang="en-US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우리나라의 미래를 자주 걱정합니다</a:t>
            </a:r>
            <a:r>
              <a:rPr lang="en-US" altLang="ko-KR" sz="4000" dirty="0" smtClean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65" b="96757" l="2913" r="98544">
                        <a14:foregroundMark x1="44175" y1="22703" x2="44175" y2="22703"/>
                        <a14:foregroundMark x1="77184" y1="28108" x2="77184" y2="28108"/>
                        <a14:foregroundMark x1="86408" y1="20541" x2="86408" y2="20541"/>
                        <a14:foregroundMark x1="84951" y1="16757" x2="74272" y2="18378"/>
                        <a14:foregroundMark x1="87379" y1="15135" x2="80097" y2="29189"/>
                        <a14:foregroundMark x1="58252" y1="14595" x2="47573" y2="23243"/>
                        <a14:foregroundMark x1="52913" y1="13514" x2="46602" y2="20000"/>
                        <a14:foregroundMark x1="52427" y1="12432" x2="48058" y2="14054"/>
                        <a14:foregroundMark x1="20874" y1="54595" x2="16019" y2="81081"/>
                        <a14:foregroundMark x1="14078" y1="65946" x2="24272" y2="72973"/>
                        <a14:foregroundMark x1="14563" y1="69189" x2="13592" y2="73514"/>
                        <a14:foregroundMark x1="48544" y1="56757" x2="53398" y2="75135"/>
                        <a14:foregroundMark x1="20388" y1="63784" x2="24757" y2="66486"/>
                        <a14:foregroundMark x1="74272" y1="59459" x2="92718" y2="72432"/>
                        <a14:foregroundMark x1="85437" y1="67568" x2="81068" y2="74595"/>
                        <a14:foregroundMark x1="89806" y1="17297" x2="88350" y2="23243"/>
                      </a14:backgroundRemoval>
                    </a14:imgEffect>
                  </a14:imgLayer>
                </a14:imgProps>
              </a:ext>
            </a:extLst>
          </a:blip>
          <a:srcRect t="-1" r="-6746" b="10427"/>
          <a:stretch/>
        </p:blipFill>
        <p:spPr>
          <a:xfrm>
            <a:off x="3372070" y="23528497"/>
            <a:ext cx="7753702" cy="5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362</Words>
  <Application>Microsoft Office PowerPoint</Application>
  <PresentationFormat>사용자 지정</PresentationFormat>
  <Paragraphs>112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나눔손글씨 펜</vt:lpstr>
      <vt:lpstr>나눔스퀘어 Bold</vt:lpstr>
      <vt:lpstr>맑은 고딕</vt:lpstr>
      <vt:lpstr>서울남산 장체 B</vt:lpstr>
      <vt:lpstr>휴먼아미체</vt:lpstr>
      <vt:lpstr>휴먼편지체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장지우</dc:creator>
  <cp:lastModifiedBy>장지우</cp:lastModifiedBy>
  <cp:revision>35</cp:revision>
  <dcterms:created xsi:type="dcterms:W3CDTF">2022-07-12T04:38:44Z</dcterms:created>
  <dcterms:modified xsi:type="dcterms:W3CDTF">2022-07-14T07:35:01Z</dcterms:modified>
</cp:coreProperties>
</file>