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9ED6-004A-432B-AC7A-8490F610B80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81F6-0CAB-4E6C-BF46-AC6D9C0E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856" y="2299063"/>
            <a:ext cx="7114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Driver installation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722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37" t="18524" r="24975" b="28673"/>
          <a:stretch/>
        </p:blipFill>
        <p:spPr>
          <a:xfrm>
            <a:off x="420351" y="1302256"/>
            <a:ext cx="7060312" cy="400285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632960" y="1184366"/>
            <a:ext cx="370114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95360" y="1018903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files’s</a:t>
            </a:r>
            <a:r>
              <a:rPr lang="en-US" dirty="0" smtClean="0"/>
              <a:t> path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8731" y="3303683"/>
            <a:ext cx="60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64730" y="3152503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‘install’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408" t="12216" r="24950" b="35910"/>
          <a:stretch/>
        </p:blipFill>
        <p:spPr>
          <a:xfrm>
            <a:off x="745559" y="768811"/>
            <a:ext cx="7466624" cy="523198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515497" y="1550126"/>
            <a:ext cx="1262743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56617" y="1166949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28" t="3217" r="56636" b="43606"/>
          <a:stretch/>
        </p:blipFill>
        <p:spPr>
          <a:xfrm>
            <a:off x="3500689" y="294773"/>
            <a:ext cx="7138736" cy="547035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724150" y="4267200"/>
            <a:ext cx="121920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3375" y="4371975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proves the driver is installed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856" y="2299063"/>
            <a:ext cx="7114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Matlab</a:t>
            </a:r>
            <a:r>
              <a:rPr lang="en-US" sz="4400" dirty="0" smtClean="0"/>
              <a:t> environment setup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22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0787" y="4876916"/>
            <a:ext cx="862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computer, the path is: </a:t>
            </a:r>
          </a:p>
          <a:p>
            <a:r>
              <a:rPr lang="en-US" dirty="0" smtClean="0"/>
              <a:t>C:\Users\yhtian-adm\Documents\Spectrum GmbH\</a:t>
            </a:r>
            <a:r>
              <a:rPr lang="en-US" dirty="0" err="1" smtClean="0"/>
              <a:t>SpcmMatlabDriver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804" t="10493" r="11255" b="52891"/>
          <a:stretch/>
        </p:blipFill>
        <p:spPr>
          <a:xfrm>
            <a:off x="574985" y="600501"/>
            <a:ext cx="11011963" cy="294791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289110" y="1815152"/>
            <a:ext cx="3766783" cy="277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0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yhtian</dc:creator>
  <cp:lastModifiedBy>yhtian</cp:lastModifiedBy>
  <cp:revision>6</cp:revision>
  <dcterms:created xsi:type="dcterms:W3CDTF">2018-04-30T13:35:56Z</dcterms:created>
  <dcterms:modified xsi:type="dcterms:W3CDTF">2018-04-30T14:17:54Z</dcterms:modified>
</cp:coreProperties>
</file>