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9CF0-2931-8F44-9DE6-FEB4406F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7E36-F932-E645-A868-DB70D37B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5255-CCEE-5548-87A2-9C2B927D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7995-9090-6E40-9CD1-3ADFFE5D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CA6A-9181-8F45-AFAA-EB9254D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679D-3AD7-9341-A9BC-3B82A8C4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D0E41-1432-5C4C-BC3E-BD78C5F9F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F3BC-9708-E349-9D62-9905B152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56EC-47B4-9B43-ABE0-5B140ACA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0C66-D830-E445-8EC0-9C225AD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2B3EC-2C5F-C644-A21F-650E4C76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9888-AA1C-F64D-8EF3-5D8E4810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1CDA-91E3-2949-B5B4-3100D591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3AB-79FF-214C-806B-B38E22BC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1146-21E6-2A46-8F58-1BA7F20A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00B0-7ECC-E645-B189-E3820BD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CC5C-062A-6D48-92AA-8223C26F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A277-E940-D042-A575-ED2CF647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46E3-FAA6-824F-86AE-6E85F9B5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14BA-01B7-7B4B-A3E5-E0D68E5B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D051-6339-A84F-BE5C-4BC1E778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CE803-97F5-AC42-AB17-306F8B95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F40B5-C72D-A740-9ED6-6AFC1656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50D0-07CB-1542-BB9B-71D949D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C12-2119-C148-BC24-FA1B2222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C7A7-B935-FF45-A567-9339F98E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1436-1B55-9043-8FF1-7C3BD23DB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3B424-D502-9347-91E9-660BAE46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2C1D-CFAA-4840-AB6F-0EEB2C9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7008-332A-3C48-9867-7FE05A15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8ABD-6115-AF49-96FB-550787E4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17E-D6E5-304C-9A28-13A5E6DA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CC99-A013-D641-AB8E-5EA0417F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31ACD-6F7B-D546-BBE0-86A4D490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1826C-2F24-D548-A29D-AE50AFC17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49246-7987-F345-871C-0FFE058C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14C6F-EBA7-D245-97D9-D516014D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A6169-952D-934F-A56B-6253593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F9CA1-53C2-424C-9997-C7D047D4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FCD-7FA0-2E40-9877-E65B787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CC11B-54C9-9749-9E41-6974C2F7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0FFD4-2896-0340-99C7-B227F1C5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BD5-EBE0-614E-9FDC-89F0AC51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7DD18-537A-4146-8C50-0A6FBA3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B4D3B-1768-DD49-8F5E-E81A7D97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E045-E94F-2540-B06D-A51D2BD2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3EEC-BA3D-3D4E-8925-BD10647B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EB0C-2A12-934D-B98E-8FD2D2DB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BDB74-19A4-F94F-9914-A9EA692B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40D1D-8117-A048-B9C9-496BCE7A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7C9A-8094-A944-8E2E-40F32CE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5679B-BC91-7646-941A-5CF2CCFF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26F7-FC02-C748-929D-8B8226F3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570AE-1ED3-544F-82BF-68E254F7C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3E1C4-F75E-B048-A9F9-AB158F6B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AB8B-56D5-D24C-8C76-89557F11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5DED-B17D-5342-9D88-6FE6147F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D4C-7283-B746-A3DB-E566406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C1CFC-C8AC-C549-9DB4-EB8C93B3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AC498-EEA6-3144-92BA-0B1FBC5C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E4DB-8F77-CE48-8FEF-8B94CC239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16EA3-1E61-F249-941C-19D3D9376408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1860-62CD-9C47-9534-2186CE6F1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50AE-1470-8A4E-9842-266BE32C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99986-181C-1D4B-9B03-CAD978436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A0A339-A339-474A-AABA-064BE9D5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26" y="0"/>
            <a:ext cx="745434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714A3-336D-CD41-BA3F-D31D9A7ED07E}"/>
              </a:ext>
            </a:extLst>
          </p:cNvPr>
          <p:cNvSpPr txBox="1"/>
          <p:nvPr/>
        </p:nvSpPr>
        <p:spPr>
          <a:xfrm>
            <a:off x="540026" y="296733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FPGA Evaluation Kit</a:t>
            </a:r>
          </a:p>
        </p:txBody>
      </p:sp>
    </p:spTree>
    <p:extLst>
      <p:ext uri="{BB962C8B-B14F-4D97-AF65-F5344CB8AC3E}">
        <p14:creationId xmlns:p14="http://schemas.microsoft.com/office/powerpoint/2010/main" val="342448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7C397-50F8-4440-AEE5-879616574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30" y="0"/>
            <a:ext cx="92299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16086-A1BA-ED44-9175-DF85E8652C72}"/>
              </a:ext>
            </a:extLst>
          </p:cNvPr>
          <p:cNvSpPr txBox="1"/>
          <p:nvPr/>
        </p:nvSpPr>
        <p:spPr>
          <a:xfrm>
            <a:off x="191069" y="2967335"/>
            <a:ext cx="1289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ADC34J45 Evaluation Module</a:t>
            </a:r>
          </a:p>
        </p:txBody>
      </p:sp>
    </p:spTree>
    <p:extLst>
      <p:ext uri="{BB962C8B-B14F-4D97-AF65-F5344CB8AC3E}">
        <p14:creationId xmlns:p14="http://schemas.microsoft.com/office/powerpoint/2010/main" val="147712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A7489-F98F-654A-B590-409F56DC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57" y="0"/>
            <a:ext cx="798808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5D9C5-A30B-C946-B37B-B48C11C380D1}"/>
              </a:ext>
            </a:extLst>
          </p:cNvPr>
          <p:cNvSpPr txBox="1"/>
          <p:nvPr/>
        </p:nvSpPr>
        <p:spPr>
          <a:xfrm>
            <a:off x="286603" y="2967335"/>
            <a:ext cx="146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DAC Evaluation Module</a:t>
            </a:r>
          </a:p>
        </p:txBody>
      </p:sp>
    </p:spTree>
    <p:extLst>
      <p:ext uri="{BB962C8B-B14F-4D97-AF65-F5344CB8AC3E}">
        <p14:creationId xmlns:p14="http://schemas.microsoft.com/office/powerpoint/2010/main" val="11617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18B3C-4932-6646-8995-D779A06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27" y="0"/>
            <a:ext cx="85611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E647A-8D83-2F44-B2FF-BE77AF88D062}"/>
              </a:ext>
            </a:extLst>
          </p:cNvPr>
          <p:cNvSpPr txBox="1"/>
          <p:nvPr/>
        </p:nvSpPr>
        <p:spPr>
          <a:xfrm>
            <a:off x="354842" y="3244334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FMC Cable</a:t>
            </a:r>
          </a:p>
        </p:txBody>
      </p:sp>
    </p:spTree>
    <p:extLst>
      <p:ext uri="{BB962C8B-B14F-4D97-AF65-F5344CB8AC3E}">
        <p14:creationId xmlns:p14="http://schemas.microsoft.com/office/powerpoint/2010/main" val="232756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0E722D-2B0E-0048-A286-74F5C4F76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141" cy="5631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62CF4-369C-1644-9238-91BCDEF40148}"/>
              </a:ext>
            </a:extLst>
          </p:cNvPr>
          <p:cNvSpPr txBox="1"/>
          <p:nvPr/>
        </p:nvSpPr>
        <p:spPr>
          <a:xfrm>
            <a:off x="0" y="5631022"/>
            <a:ext cx="121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the manufacturer page: http://</a:t>
            </a:r>
            <a:r>
              <a:rPr lang="en-US" dirty="0" err="1"/>
              <a:t>www.lian-li.com</a:t>
            </a:r>
            <a:r>
              <a:rPr lang="en-US" dirty="0"/>
              <a:t>/product/pw-pci-e30-1/</a:t>
            </a:r>
          </a:p>
        </p:txBody>
      </p:sp>
    </p:spTree>
    <p:extLst>
      <p:ext uri="{BB962C8B-B14F-4D97-AF65-F5344CB8AC3E}">
        <p14:creationId xmlns:p14="http://schemas.microsoft.com/office/powerpoint/2010/main" val="38175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Ryan</dc:creator>
  <cp:lastModifiedBy>Jack Ryan</cp:lastModifiedBy>
  <cp:revision>3</cp:revision>
  <dcterms:created xsi:type="dcterms:W3CDTF">2018-05-07T12:46:36Z</dcterms:created>
  <dcterms:modified xsi:type="dcterms:W3CDTF">2018-05-07T13:02:18Z</dcterms:modified>
</cp:coreProperties>
</file>