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CB4A9-DF36-0D4D-DAD6-2541D72E4E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6C1A6C-0BEA-1ABD-D58B-DDD1EFACCD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27DD3-E715-37C4-4111-17DD43C4C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5B99-7F4B-2749-9218-084EB714764F}" type="datetimeFigureOut"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BECD6-5085-6CD1-1EFF-5DB5ABF01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D393BF-D348-7E63-9590-FD1E20DD3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E0E9-C451-C244-846E-1BDE629E43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8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29EAB-DF1F-368E-C444-D4851497C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59FFF-EAFA-157F-8971-16C84E227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A92C4-7FED-E659-70DB-1C69A695B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5B99-7F4B-2749-9218-084EB714764F}" type="datetimeFigureOut"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8EDE3-9525-1B19-0FFC-6701F75E0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81DDB-2381-94BB-34D7-F76DA5B93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E0E9-C451-C244-846E-1BDE629E43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609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5F177F-B25F-1A83-1A9A-1F0D39253E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BEC1FE-591C-A499-AFD3-44CAD1B33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E24BA-0EC0-3C96-8F21-289B1F03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5B99-7F4B-2749-9218-084EB714764F}" type="datetimeFigureOut"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3F695-48DC-0F80-A760-FEFBF49C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190DF-E1F8-0CC2-BCE1-89E46AFA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E0E9-C451-C244-846E-1BDE629E43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98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1EA49-B539-F899-9B53-20D4FF449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F3EB6-CBFB-2E0F-DD3F-7019BE975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82BC6-A12D-6455-42A6-DEE943B6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5B99-7F4B-2749-9218-084EB714764F}" type="datetimeFigureOut"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1A41E-1599-DD8C-FA91-825FC69B0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28840-C917-B123-5AFF-FEE539E23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E0E9-C451-C244-846E-1BDE629E43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6E53-3753-DB6A-2A71-E650BC9E8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31BE48-210D-2001-4F6F-69AF81BE0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716B76-132F-EA46-62AA-B53ACE160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5B99-7F4B-2749-9218-084EB714764F}" type="datetimeFigureOut"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C935C-9E1D-FAAD-3AD0-E95844708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9AF28-F867-3556-2325-9D5D7DA37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E0E9-C451-C244-846E-1BDE629E43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86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3795F-7440-DF06-BC64-5A6080D11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3E570-C5B0-7599-196A-B54061464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B25F9-9808-E5B9-5C4F-4970B1B54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81446C-15B1-6D57-4E98-69D1ECAA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5B99-7F4B-2749-9218-084EB714764F}" type="datetimeFigureOut"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920D8A-3232-0966-F156-AE59542DD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25629-80C7-D45E-CA66-A236BE51D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E0E9-C451-C244-846E-1BDE629E43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835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D63A0-49F1-14DE-12F3-90C0D6A1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268C1A-3091-E362-3E61-474FAF9FD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F88C5-CE8A-5040-0B34-6BF1DB559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C804C7-E04D-4EFB-A7EF-ABF9C179C8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715F3D-5691-EAA0-5612-F4CC086D3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2F980D-BF4F-0F05-C50F-F2744F948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5B99-7F4B-2749-9218-084EB714764F}" type="datetimeFigureOut">
              <a:t>3/23/25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74C136-142C-867B-D86F-8DF849DA8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345B9-628F-1B9B-EF16-E07BFA2C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E0E9-C451-C244-846E-1BDE629E43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80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13979-F6A0-8108-BF5A-26AABBEE7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523135-896F-E306-1E32-D4EFAF7BD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5B99-7F4B-2749-9218-084EB714764F}" type="datetimeFigureOut">
              <a:t>3/23/25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F0B941-AE64-F2FF-58DA-F50E0665A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3B2CF-8110-2B66-840D-5F5662D14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E0E9-C451-C244-846E-1BDE629E43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013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F5F61-CF45-E2C4-3513-AF0710FCA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5B99-7F4B-2749-9218-084EB714764F}" type="datetimeFigureOut">
              <a:t>3/23/25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F867F-15F0-D814-4A2F-74601A014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64F0C6-1272-4203-074B-11A249AE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E0E9-C451-C244-846E-1BDE629E43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28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5068-E2B2-2B28-704F-CFB907A7F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D301E-5636-925E-E529-EA0FE594D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3A80A7-71BE-E730-D78B-4DDFE6CC34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36CCC-B0B2-2A77-D541-8A36AF2E8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5B99-7F4B-2749-9218-084EB714764F}" type="datetimeFigureOut"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9F8CEE-2B6B-076F-9B82-85A19C94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FEA7E-AB6B-369C-9FB6-5BAF4974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E0E9-C451-C244-846E-1BDE629E43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615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EEE7E-9E3B-BB74-590F-ABA63178C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A06361-F945-7382-78AE-AB71DAE493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41090C-621E-B748-FE7D-C19D2F56B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0B0750-5C17-242A-963A-769613696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E5B99-7F4B-2749-9218-084EB714764F}" type="datetimeFigureOut">
              <a:t>3/23/25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AE5E85-42D3-8A31-796A-3DA0B984E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D616C-2B7E-731E-7613-65BBF5256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C9E0E9-C451-C244-846E-1BDE629E43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86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446647-AE02-8FC6-1996-BEE96CE3D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760CF-96FE-77DB-74A3-096BC8860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91554-E8D1-3E86-CE51-4558FC747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E5B99-7F4B-2749-9218-084EB714764F}" type="datetimeFigureOut">
              <a:t>3/23/25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84E58-C1A2-F2F6-7673-ED49AA67C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03008-76BB-5D59-F9C6-4899C7D74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C9E0E9-C451-C244-846E-1BDE629E43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83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1917BD3-F514-92C5-3005-8EFDCB349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839" y="922638"/>
            <a:ext cx="2425700" cy="1676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2CBC2-AA50-870F-A9F9-FC5D0D7BC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665" y="943115"/>
            <a:ext cx="7061200" cy="477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B3ABD7-297C-C11A-9B14-1B85F1B3768D}"/>
              </a:ext>
            </a:extLst>
          </p:cNvPr>
          <p:cNvSpPr txBox="1"/>
          <p:nvPr/>
        </p:nvSpPr>
        <p:spPr>
          <a:xfrm>
            <a:off x="1891437" y="609318"/>
            <a:ext cx="121706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Increase 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6AB8C7-1961-0F35-C29C-8FD05E3D646C}"/>
              </a:ext>
            </a:extLst>
          </p:cNvPr>
          <p:cNvSpPr txBox="1"/>
          <p:nvPr/>
        </p:nvSpPr>
        <p:spPr>
          <a:xfrm>
            <a:off x="3269286" y="1578185"/>
            <a:ext cx="90441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Redder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199C22-39AB-62B6-961B-0CFCEF3DFA90}"/>
              </a:ext>
            </a:extLst>
          </p:cNvPr>
          <p:cNvSpPr txBox="1"/>
          <p:nvPr/>
        </p:nvSpPr>
        <p:spPr>
          <a:xfrm>
            <a:off x="6550501" y="798360"/>
            <a:ext cx="61106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Quit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FF9E7E-AA7D-2149-9AED-AA5D2F919587}"/>
              </a:ext>
            </a:extLst>
          </p:cNvPr>
          <p:cNvSpPr txBox="1"/>
          <p:nvPr/>
        </p:nvSpPr>
        <p:spPr>
          <a:xfrm>
            <a:off x="708454" y="1578185"/>
            <a:ext cx="99104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Greener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129EE-0404-CA01-DDB4-71F2F7AD30A5}"/>
              </a:ext>
            </a:extLst>
          </p:cNvPr>
          <p:cNvSpPr txBox="1"/>
          <p:nvPr/>
        </p:nvSpPr>
        <p:spPr>
          <a:xfrm>
            <a:off x="1844149" y="2548894"/>
            <a:ext cx="131164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Decrease 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269227-6677-D464-D2B1-C99989575A2A}"/>
              </a:ext>
            </a:extLst>
          </p:cNvPr>
          <p:cNvSpPr txBox="1"/>
          <p:nvPr/>
        </p:nvSpPr>
        <p:spPr>
          <a:xfrm>
            <a:off x="8321495" y="808302"/>
            <a:ext cx="251453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Accept and Save Match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C2262F-DBBF-A874-A7B8-D69062F1BF12}"/>
              </a:ext>
            </a:extLst>
          </p:cNvPr>
          <p:cNvCxnSpPr/>
          <p:nvPr/>
        </p:nvCxnSpPr>
        <p:spPr>
          <a:xfrm flipH="1">
            <a:off x="9042589" y="1289080"/>
            <a:ext cx="399393" cy="158706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1B25F3-C6E0-D457-8D1D-CFA9C16B5A94}"/>
              </a:ext>
            </a:extLst>
          </p:cNvPr>
          <p:cNvCxnSpPr>
            <a:cxnSpLocks/>
          </p:cNvCxnSpPr>
          <p:nvPr/>
        </p:nvCxnSpPr>
        <p:spPr>
          <a:xfrm>
            <a:off x="6833286" y="1272746"/>
            <a:ext cx="211628" cy="11132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3118CD7-AC62-AA9A-4B46-CC4654F91FAB}"/>
              </a:ext>
            </a:extLst>
          </p:cNvPr>
          <p:cNvCxnSpPr>
            <a:cxnSpLocks/>
          </p:cNvCxnSpPr>
          <p:nvPr/>
        </p:nvCxnSpPr>
        <p:spPr>
          <a:xfrm>
            <a:off x="2772032" y="2005914"/>
            <a:ext cx="2467233" cy="8114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AA2220EB-C5B1-9881-89D2-7570EE4D2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6155" y="4700202"/>
            <a:ext cx="1447800" cy="148590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47933E-B44A-AD53-AD8D-595AEBBA6BA7}"/>
              </a:ext>
            </a:extLst>
          </p:cNvPr>
          <p:cNvCxnSpPr>
            <a:cxnSpLocks/>
          </p:cNvCxnSpPr>
          <p:nvPr/>
        </p:nvCxnSpPr>
        <p:spPr>
          <a:xfrm flipV="1">
            <a:off x="3002692" y="4250724"/>
            <a:ext cx="3225113" cy="6301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CFCB6C6-0454-2558-D267-E77B68D08A15}"/>
              </a:ext>
            </a:extLst>
          </p:cNvPr>
          <p:cNvSpPr txBox="1"/>
          <p:nvPr/>
        </p:nvSpPr>
        <p:spPr>
          <a:xfrm>
            <a:off x="1334396" y="4196897"/>
            <a:ext cx="1473865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Bigger Y Step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7A470B-E783-CA8C-CB0C-8074D51BE759}"/>
              </a:ext>
            </a:extLst>
          </p:cNvPr>
          <p:cNvSpPr txBox="1"/>
          <p:nvPr/>
        </p:nvSpPr>
        <p:spPr>
          <a:xfrm>
            <a:off x="2865633" y="5060732"/>
            <a:ext cx="1066702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Bigger</a:t>
            </a:r>
          </a:p>
          <a:p>
            <a:pPr algn="ctr"/>
            <a:r>
              <a:rPr lang="en-US"/>
              <a:t>R/G Step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F97E84-5627-5AA2-751F-FE64573DDDF9}"/>
              </a:ext>
            </a:extLst>
          </p:cNvPr>
          <p:cNvSpPr txBox="1"/>
          <p:nvPr/>
        </p:nvSpPr>
        <p:spPr>
          <a:xfrm>
            <a:off x="168877" y="5060732"/>
            <a:ext cx="1066702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/>
              <a:t>Smaller</a:t>
            </a:r>
          </a:p>
          <a:p>
            <a:pPr algn="ctr"/>
            <a:r>
              <a:rPr lang="en-US"/>
              <a:t>R/G Step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9DB3798-9068-A50F-5EC2-2DFEA2471090}"/>
              </a:ext>
            </a:extLst>
          </p:cNvPr>
          <p:cNvSpPr txBox="1"/>
          <p:nvPr/>
        </p:nvSpPr>
        <p:spPr>
          <a:xfrm>
            <a:off x="1258221" y="6321824"/>
            <a:ext cx="1626214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Smaller Y Step</a:t>
            </a:r>
          </a:p>
        </p:txBody>
      </p:sp>
    </p:spTree>
    <p:extLst>
      <p:ext uri="{BB962C8B-B14F-4D97-AF65-F5344CB8AC3E}">
        <p14:creationId xmlns:p14="http://schemas.microsoft.com/office/powerpoint/2010/main" val="2381554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27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Brainard, David H</dc:creator>
  <cp:lastModifiedBy>Brainard, David H</cp:lastModifiedBy>
  <cp:revision>1</cp:revision>
  <dcterms:created xsi:type="dcterms:W3CDTF">2025-03-23T16:15:47Z</dcterms:created>
  <dcterms:modified xsi:type="dcterms:W3CDTF">2025-03-23T16:28:09Z</dcterms:modified>
</cp:coreProperties>
</file>