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6" r:id="rId9"/>
    <p:sldId id="265" r:id="rId10"/>
    <p:sldId id="270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EDD"/>
    <a:srgbClr val="EF0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023" autoAdjust="0"/>
  </p:normalViewPr>
  <p:slideViewPr>
    <p:cSldViewPr snapToGrid="0" snapToObjects="1">
      <p:cViewPr varScale="1">
        <p:scale>
          <a:sx n="103" d="100"/>
          <a:sy n="103" d="100"/>
        </p:scale>
        <p:origin x="6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6BDCC-652C-6543-AC65-DF9A8A973E8D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D4509-61FC-AC4E-BE15-1A4CDC95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80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D4509-61FC-AC4E-BE15-1A4CDC957BF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83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3BE46-A47C-2242-9C7E-3FE9DC3A6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0CCA2C-0EC8-D745-93BE-16C63AD4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A31CB-FEC2-CC4E-94F5-B1411130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00E12C-C6F2-A340-B8A1-E632BF04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0DE67-8ACB-7A49-A50D-6BDFD5B8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87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DBCB7-DEAC-1A4A-881E-DF51742F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DBC158-5A66-E749-9B9A-FE689588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27ED-5A40-504C-A86D-7EB04DDE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0C67F-D708-1E41-9E4A-4576F5E0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C94BD-6A72-A047-9A90-0A5F1094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82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505163-B86D-784E-94B0-430AB2E9E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E086A4-6D77-A645-8D48-1AD710EA2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A5693-9D95-B54B-B178-E7A869F0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8DCAFE-A298-F24B-945F-BFF7AA23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D1BA4-F065-9D4D-942A-7C7681BB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39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9D14D-741B-B441-97A3-1775E0A9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4A2F94-3F69-7D44-9E32-13B69B33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61A85-D884-7B4B-AF84-EE230090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52E5A-A21C-C54F-BA5D-F95AC0DA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93951-538E-A941-9590-ED5DDCE4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34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BE4E7-F28D-0044-8204-F8771502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CEC1B4-9167-534C-90DD-ABF51607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0CD256-05EC-2548-808A-D575AD37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CDF4BD-C4DB-864B-A574-1A7F670F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253B2-28A6-B54C-86D4-4E05016F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5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37156-7AE7-ED4C-AD69-45A2B5C6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658FC-4FDD-F64C-9528-DCF6480AA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F24C4C-400A-474D-AD0D-61AAE8F05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52EE06-BED1-E542-930B-F9CAC80E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03304B-E270-194A-BF06-89B51DC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2592FE-CD44-A64E-B97F-51F639F9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01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FFB42-D98F-674F-AA74-1A7CC31D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D45B97-8567-9040-BF97-2BA48E31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B706AA-29AA-FD4A-ABD2-03A86F032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B3F40C-ED8E-FC49-BB8E-241712812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386213-B588-2245-92AA-F7A88CF10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8D0E2B-DF30-2A47-AA5D-415224E9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E189EB-6AC8-7E48-9D3A-6D899100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8FE964-C927-3245-BCB2-B1CFF7B8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6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D8981-0CB8-7241-88F6-1A36D272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B3970C-CFC7-A34E-B396-C45DBCAE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4F4394-806B-3245-9A30-C2ABB1C4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2E3FB-B6C8-AC43-B6D6-68CAA11F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75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E9C925-67E6-3B41-9B39-0AC383F1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B006C-8067-324D-A73D-8D426268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5EC289-59DB-1448-A3A2-65DD06A5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19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15B47-B995-AF47-AE21-53A2892A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A199F-BEEE-E047-945B-EA9F8ECB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0188C6-CE18-1640-BFCB-98AC92D7B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9A2F56-A4A2-C048-AEE1-5697A8F7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88C27F-218C-4246-96FE-699C40CA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906E7D-6EDB-3844-8524-43C481E4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95FE9-9218-3943-983D-C2C0295A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61864F-30E8-7344-A019-6ABAD3C0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C502AD-3A91-E347-966E-D51406732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777FC4-54CB-0B46-8055-BF914DA1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81098D-1639-DC4A-9540-958093BE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A40E23-42A4-0640-B08C-1C563C58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02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07D5A7-8156-EE4E-9475-3F6FB73B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4F329F-8A51-7147-857A-EDDAC4DA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E7076-5B19-984A-86E4-3543C4811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2C8C-8A72-2246-AF35-8248E862F746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9B6056-254A-ED4F-A582-854D93C07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E00FA-9D24-CC46-BD61-93CCF49F7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8546-05FF-0042-925C-6A30DF1DE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7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87259-321D-214C-8E2D-06CD7B1D1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26392"/>
            <a:ext cx="9144000" cy="2387600"/>
          </a:xfrm>
        </p:spPr>
        <p:txBody>
          <a:bodyPr/>
          <a:lstStyle/>
          <a:p>
            <a:r>
              <a:rPr lang="de-DE" dirty="0"/>
              <a:t>Factory Monitoring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94B826-817D-B34F-B1AE-065430599017}"/>
              </a:ext>
            </a:extLst>
          </p:cNvPr>
          <p:cNvSpPr txBox="1"/>
          <p:nvPr/>
        </p:nvSpPr>
        <p:spPr>
          <a:xfrm>
            <a:off x="0" y="5973572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53" y="2316329"/>
            <a:ext cx="4519893" cy="384190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19" y="2505758"/>
            <a:ext cx="3930238" cy="24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04FC3-98FF-104F-9BBB-9C1B1D7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939067"/>
            <a:ext cx="6524625" cy="2359025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Beispiel Fall</a:t>
            </a:r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:</a:t>
            </a:r>
            <a:b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Bestellung</a:t>
            </a:r>
            <a:endParaRPr lang="de-DE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AA366E-B137-0C4F-85B8-9E41D62A620E}"/>
              </a:ext>
            </a:extLst>
          </p:cNvPr>
          <p:cNvSpPr txBox="1"/>
          <p:nvPr/>
        </p:nvSpPr>
        <p:spPr>
          <a:xfrm>
            <a:off x="0" y="5992297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3" y="135045"/>
            <a:ext cx="4731405" cy="58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1AA366E-B137-0C4F-85B8-9E41D62A620E}"/>
              </a:ext>
            </a:extLst>
          </p:cNvPr>
          <p:cNvSpPr txBox="1"/>
          <p:nvPr/>
        </p:nvSpPr>
        <p:spPr>
          <a:xfrm>
            <a:off x="0" y="5992297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7504FC3-98FF-104F-9BBB-9C1B1D7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939067"/>
            <a:ext cx="6524625" cy="2359025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Beispiel Fall</a:t>
            </a:r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:</a:t>
            </a:r>
            <a:b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Auftragsbestätigung</a:t>
            </a:r>
            <a:endParaRPr lang="de-DE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4" y="83663"/>
            <a:ext cx="5348397" cy="59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1AA366E-B137-0C4F-85B8-9E41D62A620E}"/>
              </a:ext>
            </a:extLst>
          </p:cNvPr>
          <p:cNvSpPr txBox="1"/>
          <p:nvPr/>
        </p:nvSpPr>
        <p:spPr>
          <a:xfrm>
            <a:off x="0" y="5992297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7504FC3-98FF-104F-9BBB-9C1B1D7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12" y="2838451"/>
            <a:ext cx="2009776" cy="737458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DEMO</a:t>
            </a:r>
            <a:endParaRPr lang="de-DE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61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C90-0B81-0A46-B474-B4FC1126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718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dirty="0">
                <a:latin typeface="CordiaUPC" panose="020B0304020202020204" pitchFamily="34" charset="-34"/>
                <a:cs typeface="CordiaUPC" panose="020B0304020202020204" pitchFamily="34" charset="-34"/>
              </a:rPr>
              <a:t>Vielen Dank für eure Aufmerksamkeit</a:t>
            </a:r>
            <a:r>
              <a:rPr lang="de-DE" sz="44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0BB592-EB6E-C746-9D0D-B0BB5D631E05}"/>
              </a:ext>
            </a:extLst>
          </p:cNvPr>
          <p:cNvSpPr txBox="1"/>
          <p:nvPr/>
        </p:nvSpPr>
        <p:spPr>
          <a:xfrm>
            <a:off x="0" y="5992297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6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1A455-9102-2D40-A94C-8BDA2BE4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7" y="365125"/>
            <a:ext cx="11000183" cy="1325563"/>
          </a:xfrm>
        </p:spPr>
        <p:txBody>
          <a:bodyPr/>
          <a:lstStyle/>
          <a:p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FF3E3-645B-934B-A14A-EF3D839A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7" y="1740554"/>
            <a:ext cx="313372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Lukas </a:t>
            </a:r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Pichler</a:t>
            </a:r>
            <a:endParaRPr lang="de-DE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r>
              <a:rPr lang="de-DE" sz="16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WPF Programmierung</a:t>
            </a:r>
          </a:p>
          <a:p>
            <a:r>
              <a:rPr lang="de-DE" sz="16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Verknüpfung </a:t>
            </a:r>
            <a:r>
              <a:rPr lang="de-DE" sz="1600" dirty="0">
                <a:latin typeface="CordiaUPC" panose="020B0304020202020204" pitchFamily="34" charset="-34"/>
                <a:cs typeface="CordiaUPC" panose="020B0304020202020204" pitchFamily="34" charset="-34"/>
              </a:rPr>
              <a:t>zwischen</a:t>
            </a:r>
            <a:br>
              <a:rPr lang="de-DE" sz="1600" dirty="0"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de-DE" sz="1600" dirty="0">
                <a:latin typeface="CordiaUPC" panose="020B0304020202020204" pitchFamily="34" charset="-34"/>
                <a:cs typeface="CordiaUPC" panose="020B0304020202020204" pitchFamily="34" charset="-34"/>
              </a:rPr>
              <a:t>Applikation und</a:t>
            </a:r>
            <a:br>
              <a:rPr lang="de-DE" sz="1600" dirty="0"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de-DE" sz="1600" dirty="0">
                <a:latin typeface="CordiaUPC" panose="020B0304020202020204" pitchFamily="34" charset="-34"/>
                <a:cs typeface="CordiaUPC" panose="020B0304020202020204" pitchFamily="34" charset="-34"/>
              </a:rPr>
              <a:t>Datenbank</a:t>
            </a:r>
          </a:p>
          <a:p>
            <a:pPr marL="0" indent="0">
              <a:buNone/>
            </a:pPr>
            <a:endParaRPr lang="de-DE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0" indent="0">
              <a:buNone/>
            </a:pPr>
            <a:endParaRPr lang="de-DE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B7BC804-471F-F445-9B0E-A0A0D74D263C}"/>
              </a:ext>
            </a:extLst>
          </p:cNvPr>
          <p:cNvSpPr txBox="1"/>
          <p:nvPr/>
        </p:nvSpPr>
        <p:spPr>
          <a:xfrm>
            <a:off x="4262179" y="1690688"/>
            <a:ext cx="313372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Serhat Öner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Datenbankmodell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MySQL Datenbank</a:t>
            </a:r>
          </a:p>
          <a:p>
            <a:pPr marL="285750" indent="-285750">
              <a:buFont typeface="Wingdings" pitchFamily="2" charset="2"/>
              <a:buChar char="Ø"/>
            </a:pPr>
            <a:endParaRPr lang="de-DE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36AFE2-A90D-234C-B514-EA42031985BC}"/>
              </a:ext>
            </a:extLst>
          </p:cNvPr>
          <p:cNvSpPr txBox="1"/>
          <p:nvPr/>
        </p:nvSpPr>
        <p:spPr>
          <a:xfrm>
            <a:off x="8464454" y="1690688"/>
            <a:ext cx="265899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Anna Maric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User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Design</a:t>
            </a:r>
            <a:endParaRPr lang="de-DE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 descr="Ein Bild, das Text, Person, Wand, drinnen enthält.&#10;&#10;Automatisch generierte Beschreibung">
            <a:extLst>
              <a:ext uri="{FF2B5EF4-FFF2-40B4-BE49-F238E27FC236}">
                <a16:creationId xmlns:a16="http://schemas.microsoft.com/office/drawing/2014/main" id="{14A75307-5BFA-8340-9F22-8B90CBDE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07" y="2142803"/>
            <a:ext cx="1231900" cy="1701800"/>
          </a:xfrm>
          <a:prstGeom prst="rect">
            <a:avLst/>
          </a:prstGeom>
        </p:spPr>
      </p:pic>
      <p:pic>
        <p:nvPicPr>
          <p:cNvPr id="9" name="Grafik 8" descr="Ein Bild, das Text, Person, Mann, Wand enthält.&#10;&#10;Automatisch generierte Beschreibung">
            <a:extLst>
              <a:ext uri="{FF2B5EF4-FFF2-40B4-BE49-F238E27FC236}">
                <a16:creationId xmlns:a16="http://schemas.microsoft.com/office/drawing/2014/main" id="{48D3CB3A-9BF8-7C4A-B568-1E1C26C8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338" y="2142803"/>
            <a:ext cx="1371600" cy="17018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912ADF-54E7-6A48-B799-A182BEBD6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1465" y="2265855"/>
            <a:ext cx="1184669" cy="1533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B95D249-74D2-0E4B-BDF2-B93B8CF7DFF3}"/>
              </a:ext>
            </a:extLst>
          </p:cNvPr>
          <p:cNvSpPr txBox="1"/>
          <p:nvPr/>
        </p:nvSpPr>
        <p:spPr>
          <a:xfrm>
            <a:off x="0" y="5907226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DF848-966D-FD42-8C9F-DFD0C692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F374250-BE73-244C-BCDD-2ED86BA3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706" y="2115045"/>
            <a:ext cx="2160588" cy="216058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BA7FB6CD-CE3A-0F4A-84E6-593DFEDD3161}"/>
              </a:ext>
            </a:extLst>
          </p:cNvPr>
          <p:cNvSpPr txBox="1"/>
          <p:nvPr/>
        </p:nvSpPr>
        <p:spPr>
          <a:xfrm>
            <a:off x="838200" y="4699491"/>
            <a:ext cx="247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Vollständigkeit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F8C5B96-3332-A84D-89E6-6E2AE521521A}"/>
              </a:ext>
            </a:extLst>
          </p:cNvPr>
          <p:cNvSpPr txBox="1"/>
          <p:nvPr/>
        </p:nvSpPr>
        <p:spPr>
          <a:xfrm>
            <a:off x="4492426" y="4369629"/>
            <a:ext cx="3207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Papierverschwendung und eingesparte Ausgaben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7BAD5B6-8F3B-744A-8A51-A26DA31DC96B}"/>
              </a:ext>
            </a:extLst>
          </p:cNvPr>
          <p:cNvSpPr txBox="1"/>
          <p:nvPr/>
        </p:nvSpPr>
        <p:spPr>
          <a:xfrm>
            <a:off x="8900476" y="4692497"/>
            <a:ext cx="2224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Überblick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2BAF9FE-DB4E-014B-9EA9-523538F23030}"/>
              </a:ext>
            </a:extLst>
          </p:cNvPr>
          <p:cNvSpPr txBox="1"/>
          <p:nvPr/>
        </p:nvSpPr>
        <p:spPr>
          <a:xfrm>
            <a:off x="0" y="5975091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11" y="1710704"/>
            <a:ext cx="2636516" cy="2636516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405" y="1688993"/>
            <a:ext cx="2658227" cy="26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570CD-7BC3-4048-8898-21B7A7D2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Demo</a:t>
            </a:r>
          </a:p>
        </p:txBody>
      </p:sp>
      <p:pic>
        <p:nvPicPr>
          <p:cNvPr id="5" name="Inhaltsplatzhalter 4" descr="Ein Bild, das Text, Monitor, Screenshot, schwarz enthält.&#10;&#10;Automatisch generierte Beschreibung">
            <a:extLst>
              <a:ext uri="{FF2B5EF4-FFF2-40B4-BE49-F238E27FC236}">
                <a16:creationId xmlns:a16="http://schemas.microsoft.com/office/drawing/2014/main" id="{37CF1F52-DA65-0742-B4E7-C5A2FABA3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5" y="1506517"/>
            <a:ext cx="3173131" cy="361871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FA6898C-0D09-3F49-82FB-6EBD308B4785}"/>
              </a:ext>
            </a:extLst>
          </p:cNvPr>
          <p:cNvSpPr txBox="1"/>
          <p:nvPr/>
        </p:nvSpPr>
        <p:spPr>
          <a:xfrm>
            <a:off x="0" y="5979735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269" y="1542631"/>
            <a:ext cx="3043238" cy="90011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1" y="1542631"/>
            <a:ext cx="5078494" cy="359481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21" y="2702859"/>
            <a:ext cx="3043238" cy="24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04FC3-98FF-104F-9BBB-9C1B1D7B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Datenbankmodell</a:t>
            </a:r>
            <a:endParaRPr lang="de-DE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29403-DB27-6148-A1B0-DF2EA85E3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010"/>
            <a:ext cx="10515600" cy="3346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Notwendige </a:t>
            </a:r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Tabellen </a:t>
            </a:r>
          </a:p>
          <a:p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Notwendige Spalten</a:t>
            </a:r>
          </a:p>
          <a:p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Notwendige Beziehung</a:t>
            </a:r>
          </a:p>
          <a:p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Dauerhafte Überarbeitung</a:t>
            </a:r>
          </a:p>
          <a:p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Probe Abfragen erstellen für die Verknüpfung mit der Anwendung</a:t>
            </a:r>
          </a:p>
          <a:p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Learnings in Zukunft keine </a:t>
            </a:r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lokale Datenbank benutzen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AA366E-B137-0C4F-85B8-9E41D62A620E}"/>
              </a:ext>
            </a:extLst>
          </p:cNvPr>
          <p:cNvSpPr txBox="1"/>
          <p:nvPr/>
        </p:nvSpPr>
        <p:spPr>
          <a:xfrm>
            <a:off x="0" y="5992297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40D027-A509-419D-A622-EBBB3777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51" y="3179474"/>
            <a:ext cx="6405549" cy="7633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F99E66-D9F1-47E0-932E-2A139CE14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368" r="38654"/>
          <a:stretch/>
        </p:blipFill>
        <p:spPr>
          <a:xfrm>
            <a:off x="838200" y="2320133"/>
            <a:ext cx="7390243" cy="79057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27685"/>
            <a:ext cx="8189584" cy="9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5B5DBD7-5954-486A-97AD-B1FDA95E2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31" r="-1"/>
          <a:stretch/>
        </p:blipFill>
        <p:spPr>
          <a:xfrm>
            <a:off x="1786802" y="940902"/>
            <a:ext cx="8618395" cy="5707547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504FC3-98FF-104F-9BBB-9C1B1D7B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SQL Datenbankmodell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AA366E-B137-0C4F-85B8-9E41D62A620E}"/>
              </a:ext>
            </a:extLst>
          </p:cNvPr>
          <p:cNvSpPr txBox="1"/>
          <p:nvPr/>
        </p:nvSpPr>
        <p:spPr>
          <a:xfrm>
            <a:off x="0" y="5992297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1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04FC3-98FF-104F-9BBB-9C1B1D7B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Beispiel Fall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AA366E-B137-0C4F-85B8-9E41D62A620E}"/>
              </a:ext>
            </a:extLst>
          </p:cNvPr>
          <p:cNvSpPr txBox="1"/>
          <p:nvPr/>
        </p:nvSpPr>
        <p:spPr>
          <a:xfrm>
            <a:off x="0" y="5992297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FA41C-9C4B-4F1B-93B9-806C4DD6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Anfrage-Angebot-Bestellung-Auftragsbestätigung</a:t>
            </a:r>
          </a:p>
        </p:txBody>
      </p:sp>
    </p:spTree>
    <p:extLst>
      <p:ext uri="{BB962C8B-B14F-4D97-AF65-F5344CB8AC3E}">
        <p14:creationId xmlns:p14="http://schemas.microsoft.com/office/powerpoint/2010/main" val="81625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04FC3-98FF-104F-9BBB-9C1B1D7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939067"/>
            <a:ext cx="6524625" cy="2359025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Beispiel Fall</a:t>
            </a:r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:</a:t>
            </a:r>
            <a:b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Anfrage</a:t>
            </a:r>
            <a:endParaRPr lang="de-DE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AA366E-B137-0C4F-85B8-9E41D62A620E}"/>
              </a:ext>
            </a:extLst>
          </p:cNvPr>
          <p:cNvSpPr txBox="1"/>
          <p:nvPr/>
        </p:nvSpPr>
        <p:spPr>
          <a:xfrm>
            <a:off x="0" y="5992297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914" y="673829"/>
            <a:ext cx="5109327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1AA366E-B137-0C4F-85B8-9E41D62A620E}"/>
              </a:ext>
            </a:extLst>
          </p:cNvPr>
          <p:cNvSpPr txBox="1"/>
          <p:nvPr/>
        </p:nvSpPr>
        <p:spPr>
          <a:xfrm>
            <a:off x="0" y="5992297"/>
            <a:ext cx="12192000" cy="369332"/>
          </a:xfrm>
          <a:prstGeom prst="rect">
            <a:avLst/>
          </a:prstGeom>
          <a:gradFill flip="none" rotWithShape="1">
            <a:gsLst>
              <a:gs pos="100000">
                <a:srgbClr val="2CAEDD"/>
              </a:gs>
              <a:gs pos="0">
                <a:srgbClr val="EF0EC6"/>
              </a:gs>
              <a:gs pos="100000">
                <a:srgbClr val="2CAEDD"/>
              </a:gs>
              <a:gs pos="99000">
                <a:srgbClr val="2CAED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7504FC3-98FF-104F-9BBB-9C1B1D7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939067"/>
            <a:ext cx="6524625" cy="2359025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CordiaUPC" panose="020B0304020202020204" pitchFamily="34" charset="-34"/>
                <a:cs typeface="CordiaUPC" panose="020B0304020202020204" pitchFamily="34" charset="-34"/>
              </a:rPr>
              <a:t>Beispiel Fall</a:t>
            </a:r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:</a:t>
            </a:r>
            <a:b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</a:br>
            <a:r>
              <a:rPr lang="de-DE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Angebot</a:t>
            </a:r>
            <a:endParaRPr lang="de-DE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4" y="189622"/>
            <a:ext cx="4514849" cy="56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60</Paragraphs>
  <Slides>13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CordiaUPC</vt:lpstr>
      <vt:lpstr>Wingdings</vt:lpstr>
      <vt:lpstr>Office</vt:lpstr>
      <vt:lpstr>Factory Monitoring</vt:lpstr>
      <vt:lpstr>Team</vt:lpstr>
      <vt:lpstr>Problemstellung</vt:lpstr>
      <vt:lpstr>Demo</vt:lpstr>
      <vt:lpstr>Datenbankmodell</vt:lpstr>
      <vt:lpstr>SQL Datenbankmodell</vt:lpstr>
      <vt:lpstr>Beispiel Fall</vt:lpstr>
      <vt:lpstr>Beispiel Fall: Anfrage</vt:lpstr>
      <vt:lpstr>Beispiel Fall: Angebot</vt:lpstr>
      <vt:lpstr>Beispiel Fall: Bestellung</vt:lpstr>
      <vt:lpstr>Beispiel Fall: Auftragsbestätigung</vt:lpstr>
      <vt:lpstr>DEMO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Monitoring</dc:title>
  <dc:creator>Maric Anna - S2010237015</dc:creator>
  <cp:lastModifiedBy>Lukas Pichler</cp:lastModifiedBy>
  <cp:revision>26</cp:revision>
  <dcterms:created xsi:type="dcterms:W3CDTF">2021-07-05T16:29:01Z</dcterms:created>
  <dcterms:modified xsi:type="dcterms:W3CDTF">2021-07-08T23:42:37Z</dcterms:modified>
</cp:coreProperties>
</file>