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3A0FDB-BB83-4603-91E4-CDD8675DDE02}" v="47" dt="2019-08-26T17:43:54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chwartz" userId="660106fb-c42c-4684-96fb-123ee309ca47" providerId="ADAL" clId="{AE3A0FDB-BB83-4603-91E4-CDD8675DDE02}"/>
    <pc:docChg chg="undo modSld">
      <pc:chgData name="david schwartz" userId="660106fb-c42c-4684-96fb-123ee309ca47" providerId="ADAL" clId="{AE3A0FDB-BB83-4603-91E4-CDD8675DDE02}" dt="2019-08-26T17:48:42.424" v="51" actId="1076"/>
      <pc:docMkLst>
        <pc:docMk/>
      </pc:docMkLst>
      <pc:sldChg chg="modSp modTransition modAnim">
        <pc:chgData name="david schwartz" userId="660106fb-c42c-4684-96fb-123ee309ca47" providerId="ADAL" clId="{AE3A0FDB-BB83-4603-91E4-CDD8675DDE02}" dt="2019-08-26T17:48:42.424" v="51" actId="1076"/>
        <pc:sldMkLst>
          <pc:docMk/>
          <pc:sldMk cId="3102720687" sldId="256"/>
        </pc:sldMkLst>
        <pc:spChg chg="mod">
          <ac:chgData name="david schwartz" userId="660106fb-c42c-4684-96fb-123ee309ca47" providerId="ADAL" clId="{AE3A0FDB-BB83-4603-91E4-CDD8675DDE02}" dt="2019-08-26T17:48:37.463" v="50" actId="1076"/>
          <ac:spMkLst>
            <pc:docMk/>
            <pc:sldMk cId="3102720687" sldId="256"/>
            <ac:spMk id="7" creationId="{E61CF5A8-C8CC-4035-A76D-2B399AA3A99D}"/>
          </ac:spMkLst>
        </pc:spChg>
        <pc:spChg chg="mod">
          <ac:chgData name="david schwartz" userId="660106fb-c42c-4684-96fb-123ee309ca47" providerId="ADAL" clId="{AE3A0FDB-BB83-4603-91E4-CDD8675DDE02}" dt="2019-08-26T17:48:42.424" v="51" actId="1076"/>
          <ac:spMkLst>
            <pc:docMk/>
            <pc:sldMk cId="3102720687" sldId="256"/>
            <ac:spMk id="8" creationId="{B9F5E87D-94F0-4378-AD62-BDC5D1F6849E}"/>
          </ac:spMkLst>
        </pc:spChg>
      </pc:sldChg>
      <pc:sldChg chg="modSp modAnim">
        <pc:chgData name="david schwartz" userId="660106fb-c42c-4684-96fb-123ee309ca47" providerId="ADAL" clId="{AE3A0FDB-BB83-4603-91E4-CDD8675DDE02}" dt="2019-08-26T17:38:58.965" v="17"/>
        <pc:sldMkLst>
          <pc:docMk/>
          <pc:sldMk cId="1593770437" sldId="257"/>
        </pc:sldMkLst>
        <pc:spChg chg="mod">
          <ac:chgData name="david schwartz" userId="660106fb-c42c-4684-96fb-123ee309ca47" providerId="ADAL" clId="{AE3A0FDB-BB83-4603-91E4-CDD8675DDE02}" dt="2019-08-26T17:38:57.594" v="16" actId="14100"/>
          <ac:spMkLst>
            <pc:docMk/>
            <pc:sldMk cId="1593770437" sldId="257"/>
            <ac:spMk id="7" creationId="{D3FC3D80-1BEB-42B6-A607-BF5F064974CE}"/>
          </ac:spMkLst>
        </pc:spChg>
      </pc:sldChg>
      <pc:sldChg chg="modAnim">
        <pc:chgData name="david schwartz" userId="660106fb-c42c-4684-96fb-123ee309ca47" providerId="ADAL" clId="{AE3A0FDB-BB83-4603-91E4-CDD8675DDE02}" dt="2019-08-26T17:39:34.818" v="20"/>
        <pc:sldMkLst>
          <pc:docMk/>
          <pc:sldMk cId="3927120827" sldId="258"/>
        </pc:sldMkLst>
      </pc:sldChg>
      <pc:sldChg chg="modAnim">
        <pc:chgData name="david schwartz" userId="660106fb-c42c-4684-96fb-123ee309ca47" providerId="ADAL" clId="{AE3A0FDB-BB83-4603-91E4-CDD8675DDE02}" dt="2019-08-26T17:40:06.745" v="25"/>
        <pc:sldMkLst>
          <pc:docMk/>
          <pc:sldMk cId="185429484" sldId="259"/>
        </pc:sldMkLst>
      </pc:sldChg>
      <pc:sldChg chg="modAnim">
        <pc:chgData name="david schwartz" userId="660106fb-c42c-4684-96fb-123ee309ca47" providerId="ADAL" clId="{AE3A0FDB-BB83-4603-91E4-CDD8675DDE02}" dt="2019-08-26T17:40:21.898" v="27"/>
        <pc:sldMkLst>
          <pc:docMk/>
          <pc:sldMk cId="4290570398" sldId="260"/>
        </pc:sldMkLst>
      </pc:sldChg>
      <pc:sldChg chg="modAnim">
        <pc:chgData name="david schwartz" userId="660106fb-c42c-4684-96fb-123ee309ca47" providerId="ADAL" clId="{AE3A0FDB-BB83-4603-91E4-CDD8675DDE02}" dt="2019-08-26T17:40:52.588" v="29"/>
        <pc:sldMkLst>
          <pc:docMk/>
          <pc:sldMk cId="1318831897" sldId="261"/>
        </pc:sldMkLst>
      </pc:sldChg>
      <pc:sldChg chg="modSp modAnim">
        <pc:chgData name="david schwartz" userId="660106fb-c42c-4684-96fb-123ee309ca47" providerId="ADAL" clId="{AE3A0FDB-BB83-4603-91E4-CDD8675DDE02}" dt="2019-08-26T17:41:39.906" v="34"/>
        <pc:sldMkLst>
          <pc:docMk/>
          <pc:sldMk cId="3855066013" sldId="262"/>
        </pc:sldMkLst>
        <pc:spChg chg="mod">
          <ac:chgData name="david schwartz" userId="660106fb-c42c-4684-96fb-123ee309ca47" providerId="ADAL" clId="{AE3A0FDB-BB83-4603-91E4-CDD8675DDE02}" dt="2019-08-26T17:41:15.687" v="33" actId="113"/>
          <ac:spMkLst>
            <pc:docMk/>
            <pc:sldMk cId="3855066013" sldId="262"/>
            <ac:spMk id="6" creationId="{769A3D03-F133-4C19-91ED-9C26992282E3}"/>
          </ac:spMkLst>
        </pc:spChg>
      </pc:sldChg>
      <pc:sldChg chg="modAnim">
        <pc:chgData name="david schwartz" userId="660106fb-c42c-4684-96fb-123ee309ca47" providerId="ADAL" clId="{AE3A0FDB-BB83-4603-91E4-CDD8675DDE02}" dt="2019-08-26T17:42:05.940" v="37"/>
        <pc:sldMkLst>
          <pc:docMk/>
          <pc:sldMk cId="3405329015" sldId="263"/>
        </pc:sldMkLst>
      </pc:sldChg>
      <pc:sldChg chg="modAnim">
        <pc:chgData name="david schwartz" userId="660106fb-c42c-4684-96fb-123ee309ca47" providerId="ADAL" clId="{AE3A0FDB-BB83-4603-91E4-CDD8675DDE02}" dt="2019-08-26T17:42:43.520" v="42"/>
        <pc:sldMkLst>
          <pc:docMk/>
          <pc:sldMk cId="1644116752" sldId="264"/>
        </pc:sldMkLst>
      </pc:sldChg>
      <pc:sldChg chg="modAnim">
        <pc:chgData name="david schwartz" userId="660106fb-c42c-4684-96fb-123ee309ca47" providerId="ADAL" clId="{AE3A0FDB-BB83-4603-91E4-CDD8675DDE02}" dt="2019-08-26T17:43:17.695" v="45"/>
        <pc:sldMkLst>
          <pc:docMk/>
          <pc:sldMk cId="848704610" sldId="265"/>
        </pc:sldMkLst>
      </pc:sldChg>
      <pc:sldChg chg="modAnim">
        <pc:chgData name="david schwartz" userId="660106fb-c42c-4684-96fb-123ee309ca47" providerId="ADAL" clId="{AE3A0FDB-BB83-4603-91E4-CDD8675DDE02}" dt="2019-08-26T17:43:54.044" v="49"/>
        <pc:sldMkLst>
          <pc:docMk/>
          <pc:sldMk cId="2589290863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260918-766F-4034-B8E7-546B68E434D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ACEFC1C5-3100-4E1D-A7F9-70C6BC1F66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90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0918-766F-4034-B8E7-546B68E434D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C1C5-3100-4E1D-A7F9-70C6BC1F6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3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4260918-766F-4034-B8E7-546B68E434D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ACEFC1C5-3100-4E1D-A7F9-70C6BC1F660A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194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0918-766F-4034-B8E7-546B68E434D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C1C5-3100-4E1D-A7F9-70C6BC1F6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1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4260918-766F-4034-B8E7-546B68E434D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CEFC1C5-3100-4E1D-A7F9-70C6BC1F660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4980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0918-766F-4034-B8E7-546B68E434D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C1C5-3100-4E1D-A7F9-70C6BC1F6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5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0918-766F-4034-B8E7-546B68E434D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C1C5-3100-4E1D-A7F9-70C6BC1F6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0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0918-766F-4034-B8E7-546B68E434D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C1C5-3100-4E1D-A7F9-70C6BC1F6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4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0918-766F-4034-B8E7-546B68E434D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C1C5-3100-4E1D-A7F9-70C6BC1F6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1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0918-766F-4034-B8E7-546B68E434D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C1C5-3100-4E1D-A7F9-70C6BC1F6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3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0918-766F-4034-B8E7-546B68E434D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C1C5-3100-4E1D-A7F9-70C6BC1F6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8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4260918-766F-4034-B8E7-546B68E434D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ACEFC1C5-3100-4E1D-A7F9-70C6BC1F660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5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4EE268-3510-4088-AF8A-9396C1F2B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823" y="1111236"/>
            <a:ext cx="5627382" cy="23627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756BBA-029B-470F-89BA-BC7D59900345}"/>
              </a:ext>
            </a:extLst>
          </p:cNvPr>
          <p:cNvSpPr/>
          <p:nvPr/>
        </p:nvSpPr>
        <p:spPr>
          <a:xfrm>
            <a:off x="2995280" y="3902483"/>
            <a:ext cx="64844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Group Name: </a:t>
            </a:r>
            <a:r>
              <a:rPr lang="en-US" sz="4400" dirty="0" err="1"/>
              <a:t>disFunction</a:t>
            </a:r>
            <a:r>
              <a:rPr lang="en-US" sz="4400" dirty="0"/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1CF5A8-C8CC-4035-A76D-2B399AA3A99D}"/>
              </a:ext>
            </a:extLst>
          </p:cNvPr>
          <p:cNvSpPr/>
          <p:nvPr/>
        </p:nvSpPr>
        <p:spPr>
          <a:xfrm>
            <a:off x="1461045" y="4878103"/>
            <a:ext cx="95529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Group Members: Tahir Leonard &amp; David Schwartz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5E87D-94F0-4378-AD62-BDC5D1F6849E}"/>
              </a:ext>
            </a:extLst>
          </p:cNvPr>
          <p:cNvSpPr/>
          <p:nvPr/>
        </p:nvSpPr>
        <p:spPr>
          <a:xfrm>
            <a:off x="1853157" y="5895963"/>
            <a:ext cx="8963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Application link: https://agile-ravine-72792.herokuapp.com/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3102720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E554AB5-0060-4C6B-8D39-70D709110B53}"/>
              </a:ext>
            </a:extLst>
          </p:cNvPr>
          <p:cNvSpPr/>
          <p:nvPr/>
        </p:nvSpPr>
        <p:spPr>
          <a:xfrm>
            <a:off x="2422526" y="563575"/>
            <a:ext cx="7346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>
                <a:solidFill>
                  <a:srgbClr val="00B0F0"/>
                </a:solidFill>
              </a:rPr>
              <a:t>The new Technologies that we used: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162953-6A01-4814-89A3-56DF7EE3E900}"/>
              </a:ext>
            </a:extLst>
          </p:cNvPr>
          <p:cNvSpPr/>
          <p:nvPr/>
        </p:nvSpPr>
        <p:spPr>
          <a:xfrm>
            <a:off x="1273628" y="1773481"/>
            <a:ext cx="100801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CHALK</a:t>
            </a:r>
            <a:r>
              <a:rPr lang="en-US" sz="2800" dirty="0"/>
              <a:t> – Ability to have log messages on the server show different colors – i.e. “</a:t>
            </a:r>
            <a:r>
              <a:rPr lang="en-US" sz="2800" dirty="0">
                <a:solidFill>
                  <a:srgbClr val="92D050"/>
                </a:solidFill>
              </a:rPr>
              <a:t>success</a:t>
            </a:r>
            <a:r>
              <a:rPr lang="en-US" sz="2800" dirty="0"/>
              <a:t>” or “</a:t>
            </a:r>
            <a:r>
              <a:rPr lang="en-US" sz="2800" dirty="0">
                <a:solidFill>
                  <a:srgbClr val="FF0000"/>
                </a:solidFill>
              </a:rPr>
              <a:t>error</a:t>
            </a:r>
            <a:r>
              <a:rPr lang="en-US" sz="2800" dirty="0"/>
              <a:t>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57CF2A-2104-4AFF-86F6-3F2889210F53}"/>
              </a:ext>
            </a:extLst>
          </p:cNvPr>
          <p:cNvSpPr/>
          <p:nvPr/>
        </p:nvSpPr>
        <p:spPr>
          <a:xfrm>
            <a:off x="1273628" y="2983387"/>
            <a:ext cx="996042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CLOUDINARY</a:t>
            </a:r>
            <a:r>
              <a:rPr lang="en-US" sz="2800" dirty="0"/>
              <a:t> – an NPM package for storing images into a cloud account for when tenants and maintenance workers take pictures of the issues, both before and after the work request was complete. </a:t>
            </a:r>
          </a:p>
          <a:p>
            <a:endParaRPr lang="en-US" sz="2800" dirty="0"/>
          </a:p>
          <a:p>
            <a:r>
              <a:rPr lang="en-US" sz="2800" dirty="0"/>
              <a:t>This was to provide accountability for the maintenance works and to ensure the quality of the work was up to par upon completion.</a:t>
            </a:r>
          </a:p>
        </p:txBody>
      </p:sp>
    </p:spTree>
    <p:extLst>
      <p:ext uri="{BB962C8B-B14F-4D97-AF65-F5344CB8AC3E}">
        <p14:creationId xmlns:p14="http://schemas.microsoft.com/office/powerpoint/2010/main" val="848704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A3DFB1C-3176-4BCB-9FFB-42219B198DD8}"/>
              </a:ext>
            </a:extLst>
          </p:cNvPr>
          <p:cNvSpPr/>
          <p:nvPr/>
        </p:nvSpPr>
        <p:spPr>
          <a:xfrm>
            <a:off x="4495800" y="643466"/>
            <a:ext cx="22152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solidFill>
                  <a:srgbClr val="00B0F0"/>
                </a:solidFill>
              </a:rPr>
              <a:t>ICEBOXED: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52D645-8C24-497B-8FE3-DBE07D662AAE}"/>
              </a:ext>
            </a:extLst>
          </p:cNvPr>
          <p:cNvSpPr/>
          <p:nvPr/>
        </p:nvSpPr>
        <p:spPr>
          <a:xfrm>
            <a:off x="849085" y="1513383"/>
            <a:ext cx="10831286" cy="4549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Login </a:t>
            </a:r>
            <a:r>
              <a:rPr lang="en-US" sz="2800" dirty="0" err="1"/>
              <a:t>authenticaton</a:t>
            </a:r>
            <a:r>
              <a:rPr lang="en-US" sz="2800" dirty="0"/>
              <a:t> and authentication on each page of the application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Getting the </a:t>
            </a:r>
            <a:r>
              <a:rPr lang="en-US" sz="2800" dirty="0" err="1"/>
              <a:t>Cloudinary</a:t>
            </a:r>
            <a:r>
              <a:rPr lang="en-US" sz="2800" dirty="0"/>
              <a:t> portion of the application to work correct and upload/download photos with a reference in the database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Showing complete reports for maintenance request such as time from start to completion or maintenance worker ratings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Accepting applications from new tenants</a:t>
            </a:r>
          </a:p>
        </p:txBody>
      </p:sp>
    </p:spTree>
    <p:extLst>
      <p:ext uri="{BB962C8B-B14F-4D97-AF65-F5344CB8AC3E}">
        <p14:creationId xmlns:p14="http://schemas.microsoft.com/office/powerpoint/2010/main" val="2589290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C0A6A6-7E28-4643-881C-91529194BB93}"/>
              </a:ext>
            </a:extLst>
          </p:cNvPr>
          <p:cNvSpPr/>
          <p:nvPr/>
        </p:nvSpPr>
        <p:spPr>
          <a:xfrm>
            <a:off x="773853" y="664028"/>
            <a:ext cx="1101015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>
                <a:solidFill>
                  <a:srgbClr val="00B0F0"/>
                </a:solidFill>
              </a:rPr>
              <a:t>Main Goal:</a:t>
            </a:r>
          </a:p>
          <a:p>
            <a:endParaRPr lang="en-US" sz="2400" dirty="0"/>
          </a:p>
          <a:p>
            <a:r>
              <a:rPr lang="en-US" sz="2400" dirty="0"/>
              <a:t>Improve communications between tenants and managers to create detailed analytics regarding time from tenant maintenance request to request completion. </a:t>
            </a:r>
          </a:p>
          <a:p>
            <a:endParaRPr lang="en-US" sz="2400" dirty="0"/>
          </a:p>
          <a:p>
            <a:r>
              <a:rPr lang="en-US" sz="2400" dirty="0"/>
              <a:t>Create a property management application that allows property managers to track maintenance men, time/cost of each maintenance job done and tenant and manager work/cleanliness rating.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F21B42-C24A-440A-924A-FA38B6707EF4}"/>
              </a:ext>
            </a:extLst>
          </p:cNvPr>
          <p:cNvSpPr/>
          <p:nvPr/>
        </p:nvSpPr>
        <p:spPr>
          <a:xfrm>
            <a:off x="4714480" y="4098862"/>
            <a:ext cx="34287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>
                <a:solidFill>
                  <a:srgbClr val="00B0F0"/>
                </a:solidFill>
              </a:rPr>
              <a:t>Secondary Goal: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FC3D80-1BEB-42B6-A607-BF5F064974CE}"/>
              </a:ext>
            </a:extLst>
          </p:cNvPr>
          <p:cNvSpPr/>
          <p:nvPr/>
        </p:nvSpPr>
        <p:spPr>
          <a:xfrm>
            <a:off x="4714481" y="4948374"/>
            <a:ext cx="58011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Rental Property Maintenance Tracking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Tenant Maintenance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Tenant Work Rating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Tenant Cleanliness Rating</a:t>
            </a:r>
          </a:p>
        </p:txBody>
      </p:sp>
    </p:spTree>
    <p:extLst>
      <p:ext uri="{BB962C8B-B14F-4D97-AF65-F5344CB8AC3E}">
        <p14:creationId xmlns:p14="http://schemas.microsoft.com/office/powerpoint/2010/main" val="1593770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F06118-22C6-42F5-871C-5B916619AD40}"/>
              </a:ext>
            </a:extLst>
          </p:cNvPr>
          <p:cNvSpPr/>
          <p:nvPr/>
        </p:nvSpPr>
        <p:spPr>
          <a:xfrm>
            <a:off x="990600" y="643466"/>
            <a:ext cx="108857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Stage 1 (MVP): Login, Account Creation, Maintenance Request Form, Maintenance issue update page.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499CA-4085-498B-BDC5-4A5A10C6AD2E}"/>
              </a:ext>
            </a:extLst>
          </p:cNvPr>
          <p:cNvSpPr/>
          <p:nvPr/>
        </p:nvSpPr>
        <p:spPr>
          <a:xfrm>
            <a:off x="1003267" y="4177657"/>
            <a:ext cx="104720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Stage 2: Create page for Supervisors/Owners to see work/cleanliness of each maintenance man and track timeliness 0f maintenance requests from initial request time to request completion time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E58081-CC20-493A-A177-828EAE726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5" y="1669217"/>
            <a:ext cx="3353596" cy="2031018"/>
          </a:xfrm>
          <a:prstGeom prst="rect">
            <a:avLst/>
          </a:prstGeom>
        </p:spPr>
      </p:pic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3CD5467-6F0F-4C61-873B-9E05C5DAE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3" y="1669217"/>
            <a:ext cx="3334711" cy="2031017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040092-FA63-49F1-A5FD-B520DF279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496" y="1660340"/>
            <a:ext cx="3353596" cy="20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20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4FC47-0310-4C19-9EE1-A77A10E1EE02}"/>
              </a:ext>
            </a:extLst>
          </p:cNvPr>
          <p:cNvSpPr/>
          <p:nvPr/>
        </p:nvSpPr>
        <p:spPr>
          <a:xfrm>
            <a:off x="903515" y="643466"/>
            <a:ext cx="102434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Stage 3: </a:t>
            </a:r>
          </a:p>
          <a:p>
            <a:endParaRPr lang="en-US" sz="2400" dirty="0"/>
          </a:p>
          <a:p>
            <a:r>
              <a:rPr lang="en-US" sz="2400" dirty="0"/>
              <a:t>Beacon tracking system to identify when maintenance is being done and track time more precisely for each job.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E01E44-DDA5-45FB-846B-D9306632E254}"/>
              </a:ext>
            </a:extLst>
          </p:cNvPr>
          <p:cNvSpPr/>
          <p:nvPr/>
        </p:nvSpPr>
        <p:spPr>
          <a:xfrm>
            <a:off x="903515" y="2721820"/>
            <a:ext cx="41681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Stage 4: </a:t>
            </a:r>
          </a:p>
          <a:p>
            <a:endParaRPr lang="en-US" sz="2400" dirty="0"/>
          </a:p>
          <a:p>
            <a:r>
              <a:rPr lang="en-US" sz="2400" dirty="0"/>
              <a:t>Add prospect rental application</a:t>
            </a:r>
          </a:p>
        </p:txBody>
      </p:sp>
    </p:spTree>
    <p:extLst>
      <p:ext uri="{BB962C8B-B14F-4D97-AF65-F5344CB8AC3E}">
        <p14:creationId xmlns:p14="http://schemas.microsoft.com/office/powerpoint/2010/main" val="185429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0107FE-A904-4760-9649-8309AC4A2DE9}"/>
              </a:ext>
            </a:extLst>
          </p:cNvPr>
          <p:cNvSpPr/>
          <p:nvPr/>
        </p:nvSpPr>
        <p:spPr>
          <a:xfrm>
            <a:off x="3168307" y="705270"/>
            <a:ext cx="58553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u="sng" dirty="0">
                <a:solidFill>
                  <a:srgbClr val="00B0F0"/>
                </a:solidFill>
              </a:rPr>
              <a:t>Front End Technologies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F3435C-A45E-42E9-8BED-96E88EE07666}"/>
              </a:ext>
            </a:extLst>
          </p:cNvPr>
          <p:cNvSpPr/>
          <p:nvPr/>
        </p:nvSpPr>
        <p:spPr>
          <a:xfrm>
            <a:off x="2841172" y="1832112"/>
            <a:ext cx="6096000" cy="370934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React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React-Dom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React-Scripts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React-Dev-</a:t>
            </a:r>
            <a:r>
              <a:rPr lang="en-US" sz="3200" dirty="0" err="1"/>
              <a:t>Utils</a:t>
            </a:r>
            <a:endParaRPr lang="en-US" sz="3200" dirty="0"/>
          </a:p>
          <a:p>
            <a:pPr algn="ctr">
              <a:lnSpc>
                <a:spcPct val="150000"/>
              </a:lnSpc>
            </a:pPr>
            <a:r>
              <a:rPr lang="en-US" sz="3200" dirty="0"/>
              <a:t>React-Router-Dom</a:t>
            </a:r>
          </a:p>
        </p:txBody>
      </p:sp>
    </p:spTree>
    <p:extLst>
      <p:ext uri="{BB962C8B-B14F-4D97-AF65-F5344CB8AC3E}">
        <p14:creationId xmlns:p14="http://schemas.microsoft.com/office/powerpoint/2010/main" val="4290570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927C1F-2025-4859-AFE9-7172D8964394}"/>
              </a:ext>
            </a:extLst>
          </p:cNvPr>
          <p:cNvSpPr/>
          <p:nvPr/>
        </p:nvSpPr>
        <p:spPr>
          <a:xfrm>
            <a:off x="2362200" y="1856484"/>
            <a:ext cx="6096000" cy="39035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Manager Updates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Manager work Rating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Manager Cleanliness Rating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Completion date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Work order number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Maintenance man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7E337-7D20-45FC-8409-6D125E71A60D}"/>
              </a:ext>
            </a:extLst>
          </p:cNvPr>
          <p:cNvSpPr/>
          <p:nvPr/>
        </p:nvSpPr>
        <p:spPr>
          <a:xfrm>
            <a:off x="2362200" y="917223"/>
            <a:ext cx="71795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 err="1">
                <a:solidFill>
                  <a:srgbClr val="00B0F0"/>
                </a:solidFill>
              </a:rPr>
              <a:t>Iceboxed</a:t>
            </a:r>
            <a:r>
              <a:rPr lang="en-US" sz="3600" b="1" u="sng" dirty="0">
                <a:solidFill>
                  <a:srgbClr val="00B0F0"/>
                </a:solidFill>
              </a:rPr>
              <a:t> Features for the Frontend</a:t>
            </a:r>
          </a:p>
        </p:txBody>
      </p:sp>
    </p:spTree>
    <p:extLst>
      <p:ext uri="{BB962C8B-B14F-4D97-AF65-F5344CB8AC3E}">
        <p14:creationId xmlns:p14="http://schemas.microsoft.com/office/powerpoint/2010/main" val="1318831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C9CCB49-E726-4BD5-B17E-5EDA9179F0E0}"/>
              </a:ext>
            </a:extLst>
          </p:cNvPr>
          <p:cNvSpPr/>
          <p:nvPr/>
        </p:nvSpPr>
        <p:spPr>
          <a:xfrm>
            <a:off x="5054881" y="345155"/>
            <a:ext cx="20822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sng" dirty="0">
                <a:solidFill>
                  <a:srgbClr val="00B0F0"/>
                </a:solidFill>
              </a:rPr>
              <a:t>Backend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55D923-AF34-4E25-B336-EA636B465D90}"/>
              </a:ext>
            </a:extLst>
          </p:cNvPr>
          <p:cNvSpPr/>
          <p:nvPr/>
        </p:nvSpPr>
        <p:spPr>
          <a:xfrm>
            <a:off x="3140528" y="2459504"/>
            <a:ext cx="31084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Mysql2 </a:t>
            </a:r>
          </a:p>
          <a:p>
            <a:r>
              <a:rPr lang="en-US" sz="2800" dirty="0"/>
              <a:t>Express</a:t>
            </a:r>
          </a:p>
          <a:p>
            <a:r>
              <a:rPr lang="en-US" sz="2800" dirty="0" err="1"/>
              <a:t>Sequelize</a:t>
            </a:r>
            <a:endParaRPr lang="en-US" sz="2800" dirty="0"/>
          </a:p>
          <a:p>
            <a:r>
              <a:rPr lang="en-US" sz="2800" dirty="0" err="1"/>
              <a:t>Sequelize</a:t>
            </a:r>
            <a:r>
              <a:rPr lang="en-US" sz="2800" dirty="0"/>
              <a:t>-cli</a:t>
            </a:r>
          </a:p>
          <a:p>
            <a:r>
              <a:rPr lang="en-US" sz="2800" dirty="0" err="1"/>
              <a:t>Axios</a:t>
            </a:r>
            <a:endParaRPr lang="en-US" sz="2800" dirty="0"/>
          </a:p>
          <a:p>
            <a:r>
              <a:rPr lang="en-US" sz="2800" dirty="0"/>
              <a:t>Body-parser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A3D03-F133-4C19-91ED-9C26992282E3}"/>
              </a:ext>
            </a:extLst>
          </p:cNvPr>
          <p:cNvSpPr/>
          <p:nvPr/>
        </p:nvSpPr>
        <p:spPr>
          <a:xfrm>
            <a:off x="3315765" y="1309996"/>
            <a:ext cx="5639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highlight>
                  <a:srgbClr val="C0C0C0"/>
                </a:highlight>
              </a:rPr>
              <a:t>Technologies Used On The Backend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7AA0C-6CE0-4B40-BDEB-0D718B29CF2F}"/>
              </a:ext>
            </a:extLst>
          </p:cNvPr>
          <p:cNvSpPr/>
          <p:nvPr/>
        </p:nvSpPr>
        <p:spPr>
          <a:xfrm>
            <a:off x="6896100" y="2459504"/>
            <a:ext cx="29337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prstClr val="white"/>
                </a:solidFill>
              </a:rPr>
              <a:t>Chalk</a:t>
            </a:r>
          </a:p>
          <a:p>
            <a:pPr lvl="0"/>
            <a:r>
              <a:rPr lang="en-US" sz="2800" dirty="0" err="1">
                <a:solidFill>
                  <a:prstClr val="white"/>
                </a:solidFill>
              </a:rPr>
              <a:t>Cloudinary</a:t>
            </a:r>
            <a:endParaRPr lang="en-US" sz="2800" dirty="0">
              <a:solidFill>
                <a:prstClr val="white"/>
              </a:solidFill>
            </a:endParaRPr>
          </a:p>
          <a:p>
            <a:pPr lvl="0"/>
            <a:r>
              <a:rPr lang="en-US" sz="2800" dirty="0" err="1">
                <a:solidFill>
                  <a:prstClr val="white"/>
                </a:solidFill>
              </a:rPr>
              <a:t>Dotenv</a:t>
            </a:r>
            <a:endParaRPr lang="en-US" sz="2800" dirty="0">
              <a:solidFill>
                <a:prstClr val="white"/>
              </a:solidFill>
            </a:endParaRPr>
          </a:p>
          <a:p>
            <a:pPr lvl="0"/>
            <a:r>
              <a:rPr lang="en-US" sz="2800" dirty="0">
                <a:solidFill>
                  <a:prstClr val="white"/>
                </a:solidFill>
              </a:rPr>
              <a:t>Express-generator</a:t>
            </a:r>
          </a:p>
          <a:p>
            <a:pPr lvl="0"/>
            <a:r>
              <a:rPr lang="en-US" sz="2800" dirty="0">
                <a:solidFill>
                  <a:prstClr val="white"/>
                </a:solidFill>
              </a:rPr>
              <a:t>Morgan</a:t>
            </a:r>
          </a:p>
        </p:txBody>
      </p:sp>
    </p:spTree>
    <p:extLst>
      <p:ext uri="{BB962C8B-B14F-4D97-AF65-F5344CB8AC3E}">
        <p14:creationId xmlns:p14="http://schemas.microsoft.com/office/powerpoint/2010/main" val="3855066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3C625F5-0177-4725-AB2D-8E1130E31EF9}"/>
              </a:ext>
            </a:extLst>
          </p:cNvPr>
          <p:cNvSpPr/>
          <p:nvPr/>
        </p:nvSpPr>
        <p:spPr>
          <a:xfrm>
            <a:off x="4744400" y="643466"/>
            <a:ext cx="22124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>
                <a:solidFill>
                  <a:srgbClr val="00B0F0"/>
                </a:solidFill>
              </a:rPr>
              <a:t>Database:</a:t>
            </a:r>
            <a:endParaRPr lang="en-US" sz="36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82C137-B518-4649-9EAA-3C945E06217C}"/>
              </a:ext>
            </a:extLst>
          </p:cNvPr>
          <p:cNvSpPr/>
          <p:nvPr/>
        </p:nvSpPr>
        <p:spPr>
          <a:xfrm>
            <a:off x="990600" y="1784374"/>
            <a:ext cx="107441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 used Mysql2 because we needed a database that would provide complex relationships between tables. </a:t>
            </a:r>
          </a:p>
          <a:p>
            <a:endParaRPr lang="en-US" sz="2800" dirty="0"/>
          </a:p>
          <a:p>
            <a:r>
              <a:rPr lang="en-US" sz="2800" dirty="0"/>
              <a:t>We needed to be able to generate relational queries between the different tables for both reporting and to help us scale the application in the future by compartmentalizing our data. </a:t>
            </a:r>
          </a:p>
        </p:txBody>
      </p:sp>
    </p:spTree>
    <p:extLst>
      <p:ext uri="{BB962C8B-B14F-4D97-AF65-F5344CB8AC3E}">
        <p14:creationId xmlns:p14="http://schemas.microsoft.com/office/powerpoint/2010/main" val="3405329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C2BC137-9483-47CC-917B-AAD812029A20}"/>
              </a:ext>
            </a:extLst>
          </p:cNvPr>
          <p:cNvSpPr/>
          <p:nvPr/>
        </p:nvSpPr>
        <p:spPr>
          <a:xfrm>
            <a:off x="3729226" y="760653"/>
            <a:ext cx="5292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solidFill>
                  <a:srgbClr val="00B0F0"/>
                </a:solidFill>
              </a:rPr>
              <a:t>Tables That We Created Were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1FC349-6A8F-40C7-B3A7-1890E2BF19F2}"/>
              </a:ext>
            </a:extLst>
          </p:cNvPr>
          <p:cNvSpPr/>
          <p:nvPr/>
        </p:nvSpPr>
        <p:spPr>
          <a:xfrm>
            <a:off x="729343" y="1727538"/>
            <a:ext cx="10580914" cy="4549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User_types</a:t>
            </a:r>
            <a:r>
              <a:rPr lang="en-US" sz="2800" dirty="0"/>
              <a:t> – to define access for particular routes and queries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Requests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Status_categories</a:t>
            </a:r>
            <a:r>
              <a:rPr lang="en-US" sz="2800" dirty="0"/>
              <a:t> – to define request status from a dropdown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Issues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Issue_categories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Locations</a:t>
            </a:r>
          </a:p>
        </p:txBody>
      </p:sp>
    </p:spTree>
    <p:extLst>
      <p:ext uri="{BB962C8B-B14F-4D97-AF65-F5344CB8AC3E}">
        <p14:creationId xmlns:p14="http://schemas.microsoft.com/office/powerpoint/2010/main" val="1644116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3482ECB586374F97EBB53332ACAF0C" ma:contentTypeVersion="13" ma:contentTypeDescription="Create a new document." ma:contentTypeScope="" ma:versionID="57e24d883e8ba422bdd291d407a3a5be">
  <xsd:schema xmlns:xsd="http://www.w3.org/2001/XMLSchema" xmlns:xs="http://www.w3.org/2001/XMLSchema" xmlns:p="http://schemas.microsoft.com/office/2006/metadata/properties" xmlns:ns3="2ef74877-dc6e-4fac-9eee-a6cdb1ba0b8a" xmlns:ns4="6d7251c0-399a-41e8-b4d8-913207bc13f8" targetNamespace="http://schemas.microsoft.com/office/2006/metadata/properties" ma:root="true" ma:fieldsID="852a4d37c3cb07ce26acadc792ee0574" ns3:_="" ns4:_="">
    <xsd:import namespace="2ef74877-dc6e-4fac-9eee-a6cdb1ba0b8a"/>
    <xsd:import namespace="6d7251c0-399a-41e8-b4d8-913207bc13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f74877-dc6e-4fac-9eee-a6cdb1ba0b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7251c0-399a-41e8-b4d8-913207bc13f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32501D-60B9-410E-9AC5-BF998173B2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f74877-dc6e-4fac-9eee-a6cdb1ba0b8a"/>
    <ds:schemaRef ds:uri="6d7251c0-399a-41e8-b4d8-913207bc13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9F11F8-2B1E-40CF-B82F-85F22BF74C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8F3666-1C1A-4B24-8722-9C183967E5B9}">
  <ds:schemaRefs>
    <ds:schemaRef ds:uri="http://purl.org/dc/elements/1.1/"/>
    <ds:schemaRef ds:uri="http://schemas.microsoft.com/office/2006/metadata/properties"/>
    <ds:schemaRef ds:uri="6d7251c0-399a-41e8-b4d8-913207bc13f8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2ef74877-dc6e-4fac-9eee-a6cdb1ba0b8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51</TotalTime>
  <Words>448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Corbel</vt:lpstr>
      <vt:lpstr>Headlines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schwartz</dc:creator>
  <cp:lastModifiedBy>david schwartz</cp:lastModifiedBy>
  <cp:revision>5</cp:revision>
  <dcterms:created xsi:type="dcterms:W3CDTF">2019-08-26T16:41:41Z</dcterms:created>
  <dcterms:modified xsi:type="dcterms:W3CDTF">2019-08-26T17:48:47Z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0x010100273482ECB586374F97EBB53332ACAF0C</vt:lpwstr>
  </property>
</Properties>
</file>