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\Desktop\Vossen%20en%20konijnen%20test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/>
              <a:t>Verhoudingen vossen en konijnen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Vossen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Blad1!$A$2:$A$22</c:f>
              <c:numCache>
                <c:formatCode>General</c:formatCode>
                <c:ptCount val="2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</c:numCache>
            </c:numRef>
          </c:cat>
          <c:val>
            <c:numRef>
              <c:f>Blad1!$B$2:$B$22</c:f>
              <c:numCache>
                <c:formatCode>General</c:formatCode>
                <c:ptCount val="21"/>
                <c:pt idx="0">
                  <c:v>214</c:v>
                </c:pt>
                <c:pt idx="1">
                  <c:v>24</c:v>
                </c:pt>
                <c:pt idx="2">
                  <c:v>416</c:v>
                </c:pt>
                <c:pt idx="3">
                  <c:v>526</c:v>
                </c:pt>
                <c:pt idx="4">
                  <c:v>372</c:v>
                </c:pt>
                <c:pt idx="5">
                  <c:v>492</c:v>
                </c:pt>
                <c:pt idx="6">
                  <c:v>577</c:v>
                </c:pt>
                <c:pt idx="7">
                  <c:v>433</c:v>
                </c:pt>
                <c:pt idx="8">
                  <c:v>228</c:v>
                </c:pt>
                <c:pt idx="9">
                  <c:v>240</c:v>
                </c:pt>
                <c:pt idx="10">
                  <c:v>210</c:v>
                </c:pt>
                <c:pt idx="11">
                  <c:v>367</c:v>
                </c:pt>
                <c:pt idx="12">
                  <c:v>248</c:v>
                </c:pt>
                <c:pt idx="13">
                  <c:v>335</c:v>
                </c:pt>
                <c:pt idx="14">
                  <c:v>153</c:v>
                </c:pt>
                <c:pt idx="15">
                  <c:v>263</c:v>
                </c:pt>
                <c:pt idx="16">
                  <c:v>266</c:v>
                </c:pt>
                <c:pt idx="17">
                  <c:v>336</c:v>
                </c:pt>
                <c:pt idx="18">
                  <c:v>353</c:v>
                </c:pt>
                <c:pt idx="19">
                  <c:v>258</c:v>
                </c:pt>
                <c:pt idx="20">
                  <c:v>258</c:v>
                </c:pt>
              </c:numCache>
            </c:numRef>
          </c:val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Konijnen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Blad1!$A$2:$A$22</c:f>
              <c:numCache>
                <c:formatCode>General</c:formatCode>
                <c:ptCount val="2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</c:numCache>
            </c:numRef>
          </c:cat>
          <c:val>
            <c:numRef>
              <c:f>Blad1!$C$2:$C$22</c:f>
              <c:numCache>
                <c:formatCode>General</c:formatCode>
                <c:ptCount val="21"/>
                <c:pt idx="0">
                  <c:v>782</c:v>
                </c:pt>
                <c:pt idx="1">
                  <c:v>2316</c:v>
                </c:pt>
                <c:pt idx="2">
                  <c:v>2542</c:v>
                </c:pt>
                <c:pt idx="3">
                  <c:v>3261</c:v>
                </c:pt>
                <c:pt idx="4">
                  <c:v>3082</c:v>
                </c:pt>
                <c:pt idx="5">
                  <c:v>2349</c:v>
                </c:pt>
                <c:pt idx="6">
                  <c:v>3542</c:v>
                </c:pt>
                <c:pt idx="7">
                  <c:v>4092</c:v>
                </c:pt>
                <c:pt idx="8">
                  <c:v>5378</c:v>
                </c:pt>
                <c:pt idx="9">
                  <c:v>4265</c:v>
                </c:pt>
                <c:pt idx="10">
                  <c:v>3506</c:v>
                </c:pt>
                <c:pt idx="11">
                  <c:v>3196</c:v>
                </c:pt>
                <c:pt idx="12">
                  <c:v>3031</c:v>
                </c:pt>
                <c:pt idx="13">
                  <c:v>2622</c:v>
                </c:pt>
                <c:pt idx="14">
                  <c:v>2437</c:v>
                </c:pt>
                <c:pt idx="15">
                  <c:v>2266</c:v>
                </c:pt>
                <c:pt idx="16">
                  <c:v>1957</c:v>
                </c:pt>
                <c:pt idx="17">
                  <c:v>2174</c:v>
                </c:pt>
                <c:pt idx="18">
                  <c:v>3465</c:v>
                </c:pt>
                <c:pt idx="19">
                  <c:v>4660</c:v>
                </c:pt>
                <c:pt idx="20">
                  <c:v>3925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8823960"/>
        <c:axId val="218820432"/>
      </c:barChart>
      <c:catAx>
        <c:axId val="218823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18820432"/>
        <c:crosses val="autoZero"/>
        <c:auto val="1"/>
        <c:lblAlgn val="ctr"/>
        <c:lblOffset val="100"/>
        <c:noMultiLvlLbl val="0"/>
      </c:catAx>
      <c:valAx>
        <c:axId val="21882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18823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2-2-2015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41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2-2-2015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639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2-2-2015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1442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2-2-2015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7018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2-2-2015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7060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2-2-2015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994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2-2-2015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5250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2-2-2015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7264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2-2-2015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74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2-2-2015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859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2-2-2015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69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2-2-2015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269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2-2-2015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045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2-2-2015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345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2-2-2015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90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2-2-2015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987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2-2-2015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490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6BC0D9-3B13-4704-94CA-347EB7398004}" type="datetimeFigureOut">
              <a:rPr lang="nl-NL" smtClean="0"/>
              <a:t>2-2-2015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359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mtClean="0">
                <a:solidFill>
                  <a:schemeClr val="accent1"/>
                </a:solidFill>
              </a:rPr>
              <a:t>Presentatie</a:t>
            </a:r>
            <a:br>
              <a:rPr lang="nl-NL" smtClean="0">
                <a:solidFill>
                  <a:schemeClr val="accent1"/>
                </a:solidFill>
              </a:rPr>
            </a:br>
            <a:r>
              <a:rPr lang="nl-NL" smtClean="0">
                <a:solidFill>
                  <a:schemeClr val="accent1"/>
                </a:solidFill>
              </a:rPr>
              <a:t>Project Vossen &amp; Konijnen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smtClean="0">
                <a:solidFill>
                  <a:schemeClr val="accent1"/>
                </a:solidFill>
              </a:rPr>
              <a:t>Door:</a:t>
            </a:r>
          </a:p>
          <a:p>
            <a:r>
              <a:rPr lang="nl-NL" smtClean="0">
                <a:solidFill>
                  <a:schemeClr val="accent1"/>
                </a:solidFill>
              </a:rPr>
              <a:t>David Bor, Frank Mulder &amp; Ronald Scholten</a:t>
            </a:r>
            <a:endParaRPr lang="nl-N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24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>
                <a:solidFill>
                  <a:schemeClr val="accent1"/>
                </a:solidFill>
              </a:rPr>
              <a:t>Analyse foxes-and-rabbits-v2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Geen opties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Zeker niet gebruiksvriendelijk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Aan mogelijke verbeterpunten geen tekort</a:t>
            </a:r>
            <a:endParaRPr lang="nl-NL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83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Gegevens oude situatie</a:t>
            </a:r>
            <a:endParaRPr lang="nl-NL" sz="5400" dirty="0">
              <a:solidFill>
                <a:schemeClr val="accent1"/>
              </a:solidFill>
            </a:endParaRP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529712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859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Uitbreidingen week 2</a:t>
            </a:r>
            <a:endParaRPr lang="nl-NL" sz="5400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475009"/>
          </a:xfrm>
        </p:spPr>
        <p:txBody>
          <a:bodyPr anchor="t"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Abstracte klasse </a:t>
            </a:r>
            <a:r>
              <a:rPr lang="nl-NL" sz="3600" dirty="0" err="1" smtClean="0">
                <a:solidFill>
                  <a:schemeClr val="accent1"/>
                </a:solidFill>
              </a:rPr>
              <a:t>Animal</a:t>
            </a:r>
            <a:r>
              <a:rPr lang="nl-NL" sz="3600" dirty="0" smtClean="0">
                <a:solidFill>
                  <a:schemeClr val="accent1"/>
                </a:solidFill>
              </a:rPr>
              <a:t> en Interface Actor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Toevoegingen van Actors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Views (cirkeldiagram, staafdiagram en lijndiagram)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Testen van code met </a:t>
            </a:r>
            <a:r>
              <a:rPr lang="nl-NL" sz="3600" dirty="0" err="1" smtClean="0">
                <a:solidFill>
                  <a:schemeClr val="accent1"/>
                </a:solidFill>
              </a:rPr>
              <a:t>JUnit</a:t>
            </a:r>
            <a:endParaRPr lang="nl-NL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63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MVC Implementatie</a:t>
            </a:r>
            <a:endParaRPr lang="nl-NL" sz="5400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Simulator en </a:t>
            </a:r>
            <a:r>
              <a:rPr lang="nl-NL" sz="3600" dirty="0" err="1" smtClean="0">
                <a:solidFill>
                  <a:schemeClr val="accent1"/>
                </a:solidFill>
              </a:rPr>
              <a:t>SimulatorView</a:t>
            </a:r>
            <a:r>
              <a:rPr lang="nl-NL" sz="3600" dirty="0" smtClean="0">
                <a:solidFill>
                  <a:schemeClr val="accent1"/>
                </a:solidFill>
              </a:rPr>
              <a:t> samengevoegd in Controller</a:t>
            </a:r>
            <a:endParaRPr lang="nl-NL" sz="3600" dirty="0">
              <a:solidFill>
                <a:schemeClr val="accent1"/>
              </a:solidFill>
            </a:endParaRP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Diagrammen in View</a:t>
            </a:r>
            <a:endParaRPr lang="nl-NL" sz="3600" dirty="0">
              <a:solidFill>
                <a:schemeClr val="accent1"/>
              </a:solidFill>
            </a:endParaRP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Actoren </a:t>
            </a:r>
            <a:r>
              <a:rPr lang="nl-NL" sz="3600" dirty="0" smtClean="0">
                <a:solidFill>
                  <a:schemeClr val="accent1"/>
                </a:solidFill>
              </a:rPr>
              <a:t>onder </a:t>
            </a:r>
            <a:r>
              <a:rPr lang="nl-NL" sz="3600" dirty="0" err="1" smtClean="0">
                <a:solidFill>
                  <a:schemeClr val="accent1"/>
                </a:solidFill>
              </a:rPr>
              <a:t>subpackage</a:t>
            </a:r>
            <a:r>
              <a:rPr lang="nl-NL" sz="3600" dirty="0" smtClean="0">
                <a:solidFill>
                  <a:schemeClr val="accent1"/>
                </a:solidFill>
              </a:rPr>
              <a:t> Actor in Model</a:t>
            </a:r>
            <a:endParaRPr lang="nl-NL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53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Verbeteringen week 3</a:t>
            </a:r>
            <a:endParaRPr lang="nl-NL" sz="5400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457756"/>
          </a:xfrm>
        </p:spPr>
        <p:txBody>
          <a:bodyPr anchor="t">
            <a:normAutofit lnSpcReduction="10000"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Nieuwe actors (Grass &amp; Rock)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Instellingen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Ziekte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Geslacht (extra uitbreiding)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err="1" smtClean="0">
                <a:solidFill>
                  <a:schemeClr val="accent1"/>
                </a:solidFill>
              </a:rPr>
              <a:t>Threads</a:t>
            </a:r>
            <a:endParaRPr lang="nl-NL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9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Eventuele verbeterpunten</a:t>
            </a:r>
            <a:endParaRPr lang="nl-NL" sz="5400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err="1" smtClean="0">
                <a:solidFill>
                  <a:schemeClr val="accent1"/>
                </a:solidFill>
              </a:rPr>
              <a:t>Threading</a:t>
            </a:r>
            <a:endParaRPr lang="nl-NL" sz="3600" dirty="0" smtClean="0">
              <a:solidFill>
                <a:schemeClr val="accent1"/>
              </a:solidFill>
            </a:endParaRP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Verbetering geslacht</a:t>
            </a:r>
            <a:endParaRPr lang="nl-NL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2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Conclusie</a:t>
            </a:r>
            <a:endParaRPr lang="nl-NL" sz="5400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Applicatie heeft zijn doel bereikt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Leuk project om aan te werken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Beschikbare tijd hard nodig</a:t>
            </a:r>
            <a:endParaRPr lang="nl-NL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71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Vragen?</a:t>
            </a:r>
            <a:endParaRPr lang="nl-NL" sz="5400" dirty="0">
              <a:solidFill>
                <a:schemeClr val="accent1"/>
              </a:solidFill>
            </a:endParaRP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692" y="2667000"/>
            <a:ext cx="2103953" cy="3124200"/>
          </a:xfrm>
        </p:spPr>
      </p:pic>
    </p:spTree>
    <p:extLst>
      <p:ext uri="{BB962C8B-B14F-4D97-AF65-F5344CB8AC3E}">
        <p14:creationId xmlns:p14="http://schemas.microsoft.com/office/powerpoint/2010/main" val="36552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119</TotalTime>
  <Words>113</Words>
  <Application>Microsoft Office PowerPoint</Application>
  <PresentationFormat>Breedbeeld</PresentationFormat>
  <Paragraphs>32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Presentatie Project Vossen &amp; Konijnen</vt:lpstr>
      <vt:lpstr>Analyse foxes-and-rabbits-v2</vt:lpstr>
      <vt:lpstr>Gegevens oude situatie</vt:lpstr>
      <vt:lpstr>Uitbreidingen week 2</vt:lpstr>
      <vt:lpstr>MVC Implementatie</vt:lpstr>
      <vt:lpstr>Verbeteringen week 3</vt:lpstr>
      <vt:lpstr>Eventuele verbeterpunten</vt:lpstr>
      <vt:lpstr>Conclusie</vt:lpstr>
      <vt:lpstr>Vragen?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Project Vossen &amp; Konijnen</dc:title>
  <dc:creator>R Scholten</dc:creator>
  <cp:lastModifiedBy>R Scholten</cp:lastModifiedBy>
  <cp:revision>10</cp:revision>
  <dcterms:created xsi:type="dcterms:W3CDTF">2015-01-31T13:49:00Z</dcterms:created>
  <dcterms:modified xsi:type="dcterms:W3CDTF">2015-02-02T10:13:15Z</dcterms:modified>
</cp:coreProperties>
</file>