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23080"/>
        <c:axId val="214625824"/>
      </c:barChart>
      <c:catAx>
        <c:axId val="21462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4625824"/>
        <c:crosses val="autoZero"/>
        <c:auto val="1"/>
        <c:lblAlgn val="ctr"/>
        <c:lblOffset val="100"/>
        <c:noMultiLvlLbl val="0"/>
      </c:catAx>
      <c:valAx>
        <c:axId val="2146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462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lijndiagram)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bg2">
                  <a:lumMod val="50000"/>
                </a:schemeClr>
              </a:buClr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57756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</a:t>
            </a:r>
            <a:r>
              <a:rPr lang="nl-NL" sz="3600" dirty="0" smtClean="0">
                <a:solidFill>
                  <a:schemeClr val="accent1"/>
                </a:solidFill>
              </a:rPr>
              <a:t>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Threads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93</Words>
  <Application>Microsoft Office PowerPoint</Application>
  <PresentationFormat>Breedbeeld</PresentationFormat>
  <Paragraphs>28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R Scholten</cp:lastModifiedBy>
  <cp:revision>5</cp:revision>
  <dcterms:created xsi:type="dcterms:W3CDTF">2015-01-31T13:49:00Z</dcterms:created>
  <dcterms:modified xsi:type="dcterms:W3CDTF">2015-01-31T14:48:43Z</dcterms:modified>
</cp:coreProperties>
</file>