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\Desktop\Vossen%20en%20konijnen%20test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Verhoudingen vossen en konijnen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Vossen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Blad1!$A$2:$A$22</c:f>
              <c:numCache>
                <c:formatCode>General</c:formatCode>
                <c:ptCount val="2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</c:numCache>
            </c:numRef>
          </c:cat>
          <c:val>
            <c:numRef>
              <c:f>Blad1!$B$2:$B$22</c:f>
              <c:numCache>
                <c:formatCode>General</c:formatCode>
                <c:ptCount val="21"/>
                <c:pt idx="0">
                  <c:v>214</c:v>
                </c:pt>
                <c:pt idx="1">
                  <c:v>24</c:v>
                </c:pt>
                <c:pt idx="2">
                  <c:v>416</c:v>
                </c:pt>
                <c:pt idx="3">
                  <c:v>526</c:v>
                </c:pt>
                <c:pt idx="4">
                  <c:v>372</c:v>
                </c:pt>
                <c:pt idx="5">
                  <c:v>492</c:v>
                </c:pt>
                <c:pt idx="6">
                  <c:v>577</c:v>
                </c:pt>
                <c:pt idx="7">
                  <c:v>433</c:v>
                </c:pt>
                <c:pt idx="8">
                  <c:v>228</c:v>
                </c:pt>
                <c:pt idx="9">
                  <c:v>240</c:v>
                </c:pt>
                <c:pt idx="10">
                  <c:v>210</c:v>
                </c:pt>
                <c:pt idx="11">
                  <c:v>367</c:v>
                </c:pt>
                <c:pt idx="12">
                  <c:v>248</c:v>
                </c:pt>
                <c:pt idx="13">
                  <c:v>335</c:v>
                </c:pt>
                <c:pt idx="14">
                  <c:v>153</c:v>
                </c:pt>
                <c:pt idx="15">
                  <c:v>263</c:v>
                </c:pt>
                <c:pt idx="16">
                  <c:v>266</c:v>
                </c:pt>
                <c:pt idx="17">
                  <c:v>336</c:v>
                </c:pt>
                <c:pt idx="18">
                  <c:v>353</c:v>
                </c:pt>
                <c:pt idx="19">
                  <c:v>258</c:v>
                </c:pt>
                <c:pt idx="20">
                  <c:v>258</c:v>
                </c:pt>
              </c:numCache>
            </c:numRef>
          </c:val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Konijnen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Blad1!$A$2:$A$22</c:f>
              <c:numCache>
                <c:formatCode>General</c:formatCode>
                <c:ptCount val="2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</c:numCache>
            </c:numRef>
          </c:cat>
          <c:val>
            <c:numRef>
              <c:f>Blad1!$C$2:$C$22</c:f>
              <c:numCache>
                <c:formatCode>General</c:formatCode>
                <c:ptCount val="21"/>
                <c:pt idx="0">
                  <c:v>782</c:v>
                </c:pt>
                <c:pt idx="1">
                  <c:v>2316</c:v>
                </c:pt>
                <c:pt idx="2">
                  <c:v>2542</c:v>
                </c:pt>
                <c:pt idx="3">
                  <c:v>3261</c:v>
                </c:pt>
                <c:pt idx="4">
                  <c:v>3082</c:v>
                </c:pt>
                <c:pt idx="5">
                  <c:v>2349</c:v>
                </c:pt>
                <c:pt idx="6">
                  <c:v>3542</c:v>
                </c:pt>
                <c:pt idx="7">
                  <c:v>4092</c:v>
                </c:pt>
                <c:pt idx="8">
                  <c:v>5378</c:v>
                </c:pt>
                <c:pt idx="9">
                  <c:v>4265</c:v>
                </c:pt>
                <c:pt idx="10">
                  <c:v>3506</c:v>
                </c:pt>
                <c:pt idx="11">
                  <c:v>3196</c:v>
                </c:pt>
                <c:pt idx="12">
                  <c:v>3031</c:v>
                </c:pt>
                <c:pt idx="13">
                  <c:v>2622</c:v>
                </c:pt>
                <c:pt idx="14">
                  <c:v>2437</c:v>
                </c:pt>
                <c:pt idx="15">
                  <c:v>2266</c:v>
                </c:pt>
                <c:pt idx="16">
                  <c:v>1957</c:v>
                </c:pt>
                <c:pt idx="17">
                  <c:v>2174</c:v>
                </c:pt>
                <c:pt idx="18">
                  <c:v>3465</c:v>
                </c:pt>
                <c:pt idx="19">
                  <c:v>4660</c:v>
                </c:pt>
                <c:pt idx="20">
                  <c:v>3925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8628440"/>
        <c:axId val="398629224"/>
      </c:barChart>
      <c:catAx>
        <c:axId val="398628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98629224"/>
        <c:crosses val="autoZero"/>
        <c:auto val="1"/>
        <c:lblAlgn val="ctr"/>
        <c:lblOffset val="100"/>
        <c:noMultiLvlLbl val="0"/>
      </c:catAx>
      <c:valAx>
        <c:axId val="398629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98628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41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639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442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018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06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994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5250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264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74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859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9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69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45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34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90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87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490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6BC0D9-3B13-4704-94CA-347EB7398004}" type="datetimeFigureOut">
              <a:rPr lang="nl-NL" smtClean="0"/>
              <a:t>31-1-2015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0BD439-49C9-40B5-9487-A4E6D0DBCA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35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>
                <a:solidFill>
                  <a:schemeClr val="accent1"/>
                </a:solidFill>
              </a:rPr>
              <a:t>Presentatie</a:t>
            </a:r>
            <a:br>
              <a:rPr lang="nl-NL" smtClean="0">
                <a:solidFill>
                  <a:schemeClr val="accent1"/>
                </a:solidFill>
              </a:rPr>
            </a:br>
            <a:r>
              <a:rPr lang="nl-NL" smtClean="0">
                <a:solidFill>
                  <a:schemeClr val="accent1"/>
                </a:solidFill>
              </a:rPr>
              <a:t>Project Vossen &amp; Konijnen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smtClean="0">
                <a:solidFill>
                  <a:schemeClr val="accent1"/>
                </a:solidFill>
              </a:rPr>
              <a:t>Door:</a:t>
            </a:r>
          </a:p>
          <a:p>
            <a:r>
              <a:rPr lang="nl-NL" smtClean="0">
                <a:solidFill>
                  <a:schemeClr val="accent1"/>
                </a:solidFill>
              </a:rPr>
              <a:t>David Bor, Frank Mulder &amp; Ronald Scholten</a:t>
            </a:r>
            <a:endParaRPr lang="nl-N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4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>
                <a:solidFill>
                  <a:schemeClr val="accent1"/>
                </a:solidFill>
              </a:rPr>
              <a:t>Analyse foxes-and-rabbits-v2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Geen opties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Zeker niet gebruiksvriendelijk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Aan mogelijke verbeterpunten geen tekort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Gegevens oude situatie</a:t>
            </a:r>
            <a:endParaRPr lang="nl-NL" sz="54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529712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859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Uitbreidingen week 2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Abstracte klasse </a:t>
            </a:r>
            <a:r>
              <a:rPr lang="nl-NL" sz="3600" dirty="0" err="1" smtClean="0">
                <a:solidFill>
                  <a:schemeClr val="accent1"/>
                </a:solidFill>
              </a:rPr>
              <a:t>Animal</a:t>
            </a:r>
            <a:r>
              <a:rPr lang="nl-NL" sz="3600" dirty="0" smtClean="0">
                <a:solidFill>
                  <a:schemeClr val="accent1"/>
                </a:solidFill>
              </a:rPr>
              <a:t> en Interface Actor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Toevoegingen van Actors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Views (cirkeldiagram, staafdiagram en lijndiagram)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3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MVC Implementatie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Clr>
                <a:schemeClr val="bg2">
                  <a:lumMod val="50000"/>
                </a:schemeClr>
              </a:buClr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253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Verbeteringen week 3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Nieuwe actors (Grass &amp; Rock)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Instellingen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Ziekte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Geslacht (extra uitbreiding)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9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Eventuele verbeterpunten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err="1" smtClean="0">
                <a:solidFill>
                  <a:schemeClr val="accent1"/>
                </a:solidFill>
              </a:rPr>
              <a:t>Threading</a:t>
            </a:r>
            <a:endParaRPr lang="nl-NL" sz="3600" dirty="0" smtClean="0">
              <a:solidFill>
                <a:schemeClr val="accent1"/>
              </a:solidFill>
            </a:endParaRP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Verbetering geslacht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2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Conclusie</a:t>
            </a:r>
            <a:endParaRPr lang="nl-NL" sz="5400" dirty="0">
              <a:solidFill>
                <a:schemeClr val="accent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Applicatie heeft zijn doel bereikt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Leuk project om aan te werken</a:t>
            </a:r>
          </a:p>
          <a:p>
            <a:pPr>
              <a:buClr>
                <a:schemeClr val="bg2">
                  <a:lumMod val="50000"/>
                </a:schemeClr>
              </a:buClr>
            </a:pPr>
            <a:r>
              <a:rPr lang="nl-NL" sz="3600" dirty="0" smtClean="0">
                <a:solidFill>
                  <a:schemeClr val="accent1"/>
                </a:solidFill>
              </a:rPr>
              <a:t>Beschikbare tijd hard nodig</a:t>
            </a:r>
            <a:endParaRPr lang="nl-NL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1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400" dirty="0" smtClean="0">
                <a:solidFill>
                  <a:schemeClr val="accent1"/>
                </a:solidFill>
              </a:rPr>
              <a:t>Vragen?</a:t>
            </a:r>
            <a:endParaRPr lang="nl-NL" sz="5400" dirty="0">
              <a:solidFill>
                <a:schemeClr val="accent1"/>
              </a:solidFill>
            </a:endParaRP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692" y="2667000"/>
            <a:ext cx="2103953" cy="3124200"/>
          </a:xfrm>
        </p:spPr>
      </p:pic>
    </p:spTree>
    <p:extLst>
      <p:ext uri="{BB962C8B-B14F-4D97-AF65-F5344CB8AC3E}">
        <p14:creationId xmlns:p14="http://schemas.microsoft.com/office/powerpoint/2010/main" val="3655271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</TotalTime>
  <Words>92</Words>
  <Application>Microsoft Office PowerPoint</Application>
  <PresentationFormat>Breedbeeld</PresentationFormat>
  <Paragraphs>27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Presentatie Project Vossen &amp; Konijnen</vt:lpstr>
      <vt:lpstr>Analyse foxes-and-rabbits-v2</vt:lpstr>
      <vt:lpstr>Gegevens oude situatie</vt:lpstr>
      <vt:lpstr>Uitbreidingen week 2</vt:lpstr>
      <vt:lpstr>MVC Implementatie</vt:lpstr>
      <vt:lpstr>Verbeteringen week 3</vt:lpstr>
      <vt:lpstr>Eventuele verbeterpunten</vt:lpstr>
      <vt:lpstr>Conclusie</vt:lpstr>
      <vt:lpstr>Vragen?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Project Vossen &amp; Konijnen</dc:title>
  <dc:creator>R Scholten</dc:creator>
  <cp:lastModifiedBy>R Scholten</cp:lastModifiedBy>
  <cp:revision>4</cp:revision>
  <dcterms:created xsi:type="dcterms:W3CDTF">2015-01-31T13:49:00Z</dcterms:created>
  <dcterms:modified xsi:type="dcterms:W3CDTF">2015-01-31T14:23:32Z</dcterms:modified>
</cp:coreProperties>
</file>