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465656"/>
        <c:axId val="229489592"/>
      </c:barChart>
      <c:catAx>
        <c:axId val="165465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229489592"/>
        <c:crosses val="autoZero"/>
        <c:auto val="1"/>
        <c:lblAlgn val="ctr"/>
        <c:lblOffset val="100"/>
        <c:noMultiLvlLbl val="0"/>
      </c:catAx>
      <c:valAx>
        <c:axId val="22948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65465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1-2-2015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75009"/>
          </a:xfrm>
        </p:spPr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Testen van code met </a:t>
            </a:r>
            <a:r>
              <a:rPr lang="nl-NL" sz="3600" dirty="0" err="1" smtClean="0">
                <a:solidFill>
                  <a:schemeClr val="accent1"/>
                </a:solidFill>
              </a:rPr>
              <a:t>JUnit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dirty="0" smtClean="0">
                <a:solidFill>
                  <a:schemeClr val="accent1"/>
                </a:solidFill>
              </a:rPr>
              <a:t>Simulator en </a:t>
            </a:r>
            <a:r>
              <a:rPr lang="nl-NL" dirty="0" err="1" smtClean="0">
                <a:solidFill>
                  <a:schemeClr val="accent1"/>
                </a:solidFill>
              </a:rPr>
              <a:t>SimulatorView</a:t>
            </a:r>
            <a:r>
              <a:rPr lang="nl-NL" dirty="0" smtClean="0">
                <a:solidFill>
                  <a:schemeClr val="accent1"/>
                </a:solidFill>
              </a:rPr>
              <a:t> samengevoegd in Controller</a:t>
            </a:r>
            <a:endParaRPr lang="nl-NL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dirty="0" smtClean="0">
                <a:solidFill>
                  <a:schemeClr val="accent1"/>
                </a:solidFill>
              </a:rPr>
              <a:t>Diagrammen in View</a:t>
            </a:r>
            <a:endParaRPr lang="nl-NL" dirty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dirty="0" smtClean="0">
                <a:solidFill>
                  <a:schemeClr val="accent1"/>
                </a:solidFill>
              </a:rPr>
              <a:t>Actoren on der </a:t>
            </a:r>
            <a:r>
              <a:rPr lang="nl-NL" dirty="0" err="1" smtClean="0">
                <a:solidFill>
                  <a:schemeClr val="accent1"/>
                </a:solidFill>
              </a:rPr>
              <a:t>subpackage</a:t>
            </a:r>
            <a:r>
              <a:rPr lang="nl-NL" dirty="0" smtClean="0">
                <a:solidFill>
                  <a:schemeClr val="accent1"/>
                </a:solidFill>
              </a:rPr>
              <a:t> Actor </a:t>
            </a:r>
            <a:r>
              <a:rPr lang="nl-NL" smtClean="0">
                <a:solidFill>
                  <a:schemeClr val="accent1"/>
                </a:solidFill>
              </a:rPr>
              <a:t>in Model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57756"/>
          </a:xfrm>
        </p:spPr>
        <p:txBody>
          <a:bodyPr anchor="t">
            <a:normAutofit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Threads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114</Words>
  <Application>Microsoft Office PowerPoint</Application>
  <PresentationFormat>Breedbeeld</PresentationFormat>
  <Paragraphs>32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Frank Mulder</cp:lastModifiedBy>
  <cp:revision>8</cp:revision>
  <dcterms:created xsi:type="dcterms:W3CDTF">2015-01-31T13:49:00Z</dcterms:created>
  <dcterms:modified xsi:type="dcterms:W3CDTF">2015-02-01T19:03:27Z</dcterms:modified>
</cp:coreProperties>
</file>