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3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F6C5-EE72-4B77-A902-EFDD94D7D426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E053-160E-41A9-9F62-6D10E484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26" y="1683944"/>
            <a:ext cx="9144000" cy="1611517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Localization by </a:t>
            </a:r>
            <a:r>
              <a:rPr lang="en-US" dirty="0" err="1" smtClean="0"/>
              <a:t>multilateration</a:t>
            </a:r>
            <a:endParaRPr lang="en-US" dirty="0" smtClean="0"/>
          </a:p>
          <a:p>
            <a:r>
              <a:rPr lang="en-US" dirty="0" smtClean="0"/>
              <a:t>Trajectory estimation and predicting in-between points based on ‘</a:t>
            </a:r>
            <a:r>
              <a:rPr lang="en-US" dirty="0" err="1" smtClean="0"/>
              <a:t>timeAtServer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8323" cy="3244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Minimize cost between </a:t>
            </a:r>
            <a:r>
              <a:rPr lang="en-US" dirty="0" err="1" smtClean="0"/>
              <a:t>TDoA</a:t>
            </a:r>
            <a:r>
              <a:rPr lang="en-US" dirty="0" smtClean="0"/>
              <a:t> and </a:t>
            </a:r>
            <a:r>
              <a:rPr lang="en-US" dirty="0" smtClean="0"/>
              <a:t>distance</a:t>
            </a:r>
          </a:p>
          <a:p>
            <a:endParaRPr lang="en-US" dirty="0" smtClean="0"/>
          </a:p>
          <a:p>
            <a:r>
              <a:rPr lang="en-US" dirty="0" smtClean="0"/>
              <a:t>Cost calculated for each </a:t>
            </a:r>
            <a:r>
              <a:rPr lang="en-US" dirty="0" err="1" smtClean="0"/>
              <a:t>centre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Recursive search, hard threshold on cost for outliers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196498" y="389299"/>
          <a:ext cx="3840682" cy="2100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341"/>
                <a:gridCol w="1920341"/>
              </a:tblGrid>
              <a:tr h="1042959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57445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428932" y="1622355"/>
            <a:ext cx="153909" cy="13580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957994" y="3150606"/>
          <a:ext cx="2336298" cy="148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149"/>
                <a:gridCol w="1168149"/>
              </a:tblGrid>
              <a:tr h="73493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4514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191875" y="3330169"/>
            <a:ext cx="153909" cy="13580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8003263" y="2489703"/>
            <a:ext cx="1113576" cy="633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320951" y="2489703"/>
            <a:ext cx="679009" cy="633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410669" y="5354063"/>
          <a:ext cx="1657288" cy="1053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44"/>
                <a:gridCol w="828644"/>
              </a:tblGrid>
              <a:tr h="522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8597772" y="5483385"/>
            <a:ext cx="153909" cy="13580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116839" y="3838669"/>
            <a:ext cx="932508" cy="144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003263" y="3902044"/>
            <a:ext cx="416460" cy="1430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53061" y="244444"/>
            <a:ext cx="4300396" cy="1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1703" y="126749"/>
            <a:ext cx="9053" cy="258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6067" y="2489703"/>
            <a:ext cx="5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253457" y="77884"/>
            <a:ext cx="5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6277" y="863125"/>
            <a:ext cx="93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Aircraft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3"/>
          </p:cNvCxnSpPr>
          <p:nvPr/>
        </p:nvCxnSpPr>
        <p:spPr>
          <a:xfrm flipH="1" flipV="1">
            <a:off x="6226468" y="1047791"/>
            <a:ext cx="3202464" cy="642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0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Trajectory estimation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65675" y="2649196"/>
            <a:ext cx="1495514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Timestamps/Sensors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52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Trajectory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7791" y="2649196"/>
            <a:ext cx="1582396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Multilateration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16083" y="2649195"/>
            <a:ext cx="1582396" cy="743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Weighted Points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78424" y="4121209"/>
            <a:ext cx="2113467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Weighted </a:t>
            </a:r>
            <a:r>
              <a:rPr lang="en-US" dirty="0" smtClean="0"/>
              <a:t>Piecewis</a:t>
            </a:r>
            <a:r>
              <a:rPr lang="en-US" dirty="0" smtClean="0"/>
              <a:t>e linear Fit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17791" y="4121209"/>
            <a:ext cx="1582396" cy="743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Comb. Info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2461189" y="3020938"/>
            <a:ext cx="6566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1"/>
          </p:cNvCxnSpPr>
          <p:nvPr/>
        </p:nvCxnSpPr>
        <p:spPr>
          <a:xfrm flipV="1">
            <a:off x="4700187" y="3020937"/>
            <a:ext cx="41589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5" idx="1"/>
          </p:cNvCxnSpPr>
          <p:nvPr/>
        </p:nvCxnSpPr>
        <p:spPr>
          <a:xfrm rot="16200000" flipH="1">
            <a:off x="1865476" y="3240635"/>
            <a:ext cx="1100271" cy="140435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9" idx="2"/>
          </p:cNvCxnSpPr>
          <p:nvPr/>
        </p:nvCxnSpPr>
        <p:spPr>
          <a:xfrm flipV="1">
            <a:off x="4700187" y="3392679"/>
            <a:ext cx="1207094" cy="110027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4748" y="4606183"/>
            <a:ext cx="116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1707" y="3573483"/>
            <a:ext cx="116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IDs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676" y="2649195"/>
            <a:ext cx="1582396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Trajectory splitting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3"/>
            <a:endCxn id="23" idx="1"/>
          </p:cNvCxnSpPr>
          <p:nvPr/>
        </p:nvCxnSpPr>
        <p:spPr>
          <a:xfrm>
            <a:off x="6698479" y="3020937"/>
            <a:ext cx="7911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35" y="162893"/>
            <a:ext cx="2253597" cy="22343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063" y="189970"/>
            <a:ext cx="2626407" cy="218022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943960" y="2635645"/>
            <a:ext cx="1582396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Outlier Removal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3"/>
            <a:endCxn id="34" idx="1"/>
          </p:cNvCxnSpPr>
          <p:nvPr/>
        </p:nvCxnSpPr>
        <p:spPr>
          <a:xfrm flipV="1">
            <a:off x="9072072" y="3007387"/>
            <a:ext cx="871888" cy="13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14" idx="0"/>
          </p:cNvCxnSpPr>
          <p:nvPr/>
        </p:nvCxnSpPr>
        <p:spPr>
          <a:xfrm>
            <a:off x="10735158" y="3379129"/>
            <a:ext cx="0" cy="742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4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Methodology</vt:lpstr>
      <vt:lpstr>Two steps</vt:lpstr>
      <vt:lpstr>Multilateration</vt:lpstr>
      <vt:lpstr>Trajectory estimation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Param Uttarwar</dc:creator>
  <cp:lastModifiedBy>Param Uttarwar</cp:lastModifiedBy>
  <cp:revision>2</cp:revision>
  <dcterms:created xsi:type="dcterms:W3CDTF">2020-08-07T15:30:52Z</dcterms:created>
  <dcterms:modified xsi:type="dcterms:W3CDTF">2020-08-07T15:38:26Z</dcterms:modified>
</cp:coreProperties>
</file>